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2" r:id="rId2"/>
    <p:sldId id="33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9999"/>
    <a:srgbClr val="66FFFF"/>
    <a:srgbClr val="CCECFF"/>
    <a:srgbClr val="FFCC66"/>
    <a:srgbClr val="CC0066"/>
    <a:srgbClr val="FF3399"/>
    <a:srgbClr val="663300"/>
    <a:srgbClr val="FF66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室外機のイラスト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E73A8E47-76E1-D947-DB51-744175EF6AA0}"/>
              </a:ext>
            </a:extLst>
          </p:cNvPr>
          <p:cNvGrpSpPr/>
          <p:nvPr/>
        </p:nvGrpSpPr>
        <p:grpSpPr>
          <a:xfrm>
            <a:off x="3839432" y="1440868"/>
            <a:ext cx="2367530" cy="1677156"/>
            <a:chOff x="3075073" y="948941"/>
            <a:chExt cx="2757451" cy="1953376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904E2FCA-F97D-D3D8-1DB5-FEC73249184C}"/>
                </a:ext>
              </a:extLst>
            </p:cNvPr>
            <p:cNvSpPr/>
            <p:nvPr/>
          </p:nvSpPr>
          <p:spPr bwMode="auto">
            <a:xfrm rot="16200000">
              <a:off x="4234337" y="2198306"/>
              <a:ext cx="574969" cy="833053"/>
            </a:xfrm>
            <a:custGeom>
              <a:avLst/>
              <a:gdLst>
                <a:gd name="connsiteX0" fmla="*/ 574969 w 574969"/>
                <a:gd name="connsiteY0" fmla="*/ 0 h 833053"/>
                <a:gd name="connsiteX1" fmla="*/ 574969 w 574969"/>
                <a:gd name="connsiteY1" fmla="*/ 185813 h 833053"/>
                <a:gd name="connsiteX2" fmla="*/ 395024 w 574969"/>
                <a:gd name="connsiteY2" fmla="*/ 185813 h 833053"/>
                <a:gd name="connsiteX3" fmla="*/ 185813 w 574969"/>
                <a:gd name="connsiteY3" fmla="*/ 395024 h 833053"/>
                <a:gd name="connsiteX4" fmla="*/ 185813 w 574969"/>
                <a:gd name="connsiteY4" fmla="*/ 833053 h 833053"/>
                <a:gd name="connsiteX5" fmla="*/ 0 w 574969"/>
                <a:gd name="connsiteY5" fmla="*/ 833053 h 833053"/>
                <a:gd name="connsiteX6" fmla="*/ 0 w 574969"/>
                <a:gd name="connsiteY6" fmla="*/ 395024 h 833053"/>
                <a:gd name="connsiteX7" fmla="*/ 395024 w 574969"/>
                <a:gd name="connsiteY7" fmla="*/ 0 h 83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4969" h="833053">
                  <a:moveTo>
                    <a:pt x="574969" y="0"/>
                  </a:moveTo>
                  <a:lnTo>
                    <a:pt x="574969" y="185813"/>
                  </a:lnTo>
                  <a:lnTo>
                    <a:pt x="395024" y="185813"/>
                  </a:lnTo>
                  <a:cubicBezTo>
                    <a:pt x="279480" y="185813"/>
                    <a:pt x="185813" y="279480"/>
                    <a:pt x="185813" y="395024"/>
                  </a:cubicBezTo>
                  <a:lnTo>
                    <a:pt x="185813" y="833053"/>
                  </a:lnTo>
                  <a:lnTo>
                    <a:pt x="0" y="833053"/>
                  </a:lnTo>
                  <a:lnTo>
                    <a:pt x="0" y="395024"/>
                  </a:lnTo>
                  <a:cubicBezTo>
                    <a:pt x="0" y="176858"/>
                    <a:pt x="176858" y="0"/>
                    <a:pt x="395024" y="0"/>
                  </a:cubicBezTo>
                  <a:close/>
                </a:path>
              </a:pathLst>
            </a:custGeom>
            <a:pattFill prst="dkVert">
              <a:fgClr>
                <a:srgbClr val="FFFFFF">
                  <a:lumMod val="65000"/>
                </a:srgbClr>
              </a:fgClr>
              <a:bgClr>
                <a:srgbClr val="000000">
                  <a:lumMod val="50000"/>
                  <a:lumOff val="50000"/>
                </a:srgbClr>
              </a:bgClr>
            </a:patt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四角形: 上の 2 つの角を切り取る 112">
              <a:extLst>
                <a:ext uri="{FF2B5EF4-FFF2-40B4-BE49-F238E27FC236}">
                  <a16:creationId xmlns:a16="http://schemas.microsoft.com/office/drawing/2014/main" id="{710E9A91-C0DE-2E0E-644E-A5E1DBD4F5BB}"/>
                </a:ext>
              </a:extLst>
            </p:cNvPr>
            <p:cNvSpPr/>
            <p:nvPr/>
          </p:nvSpPr>
          <p:spPr bwMode="auto">
            <a:xfrm>
              <a:off x="3247934" y="2632394"/>
              <a:ext cx="469444" cy="2656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四角形: 上の 2 つの角を切り取る 113">
              <a:extLst>
                <a:ext uri="{FF2B5EF4-FFF2-40B4-BE49-F238E27FC236}">
                  <a16:creationId xmlns:a16="http://schemas.microsoft.com/office/drawing/2014/main" id="{68CB3086-8227-97C6-FCDF-2EE120D46652}"/>
                </a:ext>
              </a:extLst>
            </p:cNvPr>
            <p:cNvSpPr/>
            <p:nvPr/>
          </p:nvSpPr>
          <p:spPr bwMode="auto">
            <a:xfrm>
              <a:off x="5077280" y="2632394"/>
              <a:ext cx="469444" cy="2656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" name="台形 114">
              <a:extLst>
                <a:ext uri="{FF2B5EF4-FFF2-40B4-BE49-F238E27FC236}">
                  <a16:creationId xmlns:a16="http://schemas.microsoft.com/office/drawing/2014/main" id="{23A748DA-C9BB-0FD5-84FC-BB4FE8CAB5F0}"/>
                </a:ext>
              </a:extLst>
            </p:cNvPr>
            <p:cNvSpPr/>
            <p:nvPr/>
          </p:nvSpPr>
          <p:spPr bwMode="auto">
            <a:xfrm rot="5400000">
              <a:off x="5408392" y="2092472"/>
              <a:ext cx="720080" cy="128184"/>
            </a:xfrm>
            <a:prstGeom prst="trapezoid">
              <a:avLst/>
            </a:prstGeom>
            <a:solidFill>
              <a:srgbClr val="FFFFCC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2E66A834-5D6A-18FD-74F9-0BCEA7ABD4F8}"/>
                </a:ext>
              </a:extLst>
            </p:cNvPr>
            <p:cNvSpPr/>
            <p:nvPr/>
          </p:nvSpPr>
          <p:spPr bwMode="auto">
            <a:xfrm>
              <a:off x="3075073" y="948941"/>
              <a:ext cx="2655295" cy="1733663"/>
            </a:xfrm>
            <a:prstGeom prst="rect">
              <a:avLst/>
            </a:prstGeom>
            <a:solidFill>
              <a:srgbClr val="FFFFCC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46203293-8CFB-C1E8-5BF9-08D136978319}"/>
                </a:ext>
              </a:extLst>
            </p:cNvPr>
            <p:cNvSpPr/>
            <p:nvPr/>
          </p:nvSpPr>
          <p:spPr bwMode="auto">
            <a:xfrm>
              <a:off x="3178411" y="1044289"/>
              <a:ext cx="1542966" cy="1542966"/>
            </a:xfrm>
            <a:prstGeom prst="roundRect">
              <a:avLst>
                <a:gd name="adj" fmla="val 4321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46EF6A70-C54F-0014-429B-C2CE17869CCE}"/>
                </a:ext>
              </a:extLst>
            </p:cNvPr>
            <p:cNvSpPr/>
            <p:nvPr/>
          </p:nvSpPr>
          <p:spPr bwMode="auto">
            <a:xfrm>
              <a:off x="4822253" y="1044289"/>
              <a:ext cx="819873" cy="1542966"/>
            </a:xfrm>
            <a:prstGeom prst="roundRect">
              <a:avLst>
                <a:gd name="adj" fmla="val 8968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42BB371E-CEB3-BA7B-22C9-FACD7FE8FCE1}"/>
                </a:ext>
              </a:extLst>
            </p:cNvPr>
            <p:cNvSpPr/>
            <p:nvPr/>
          </p:nvSpPr>
          <p:spPr bwMode="auto">
            <a:xfrm>
              <a:off x="3261009" y="1126887"/>
              <a:ext cx="1377770" cy="1377770"/>
            </a:xfrm>
            <a:prstGeom prst="ellipse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0C8AE56D-C106-819F-7B60-A786EA373AFF}"/>
                </a:ext>
              </a:extLst>
            </p:cNvPr>
            <p:cNvSpPr/>
            <p:nvPr/>
          </p:nvSpPr>
          <p:spPr bwMode="auto">
            <a:xfrm rot="5400000">
              <a:off x="3283046" y="1146612"/>
              <a:ext cx="1338320" cy="1338320"/>
            </a:xfrm>
            <a:custGeom>
              <a:avLst/>
              <a:gdLst>
                <a:gd name="connsiteX0" fmla="*/ 1250393 w 1338320"/>
                <a:gd name="connsiteY0" fmla="*/ 526703 h 1338320"/>
                <a:gd name="connsiteX1" fmla="*/ 1257072 w 1338320"/>
                <a:gd name="connsiteY1" fmla="*/ 548218 h 1338320"/>
                <a:gd name="connsiteX2" fmla="*/ 1267971 w 1338320"/>
                <a:gd name="connsiteY2" fmla="*/ 656330 h 1338320"/>
                <a:gd name="connsiteX3" fmla="*/ 1302498 w 1338320"/>
                <a:gd name="connsiteY3" fmla="*/ 656330 h 1338320"/>
                <a:gd name="connsiteX4" fmla="*/ 1290898 w 1338320"/>
                <a:gd name="connsiteY4" fmla="*/ 541260 h 1338320"/>
                <a:gd name="connsiteX5" fmla="*/ 1283616 w 1338320"/>
                <a:gd name="connsiteY5" fmla="*/ 517801 h 1338320"/>
                <a:gd name="connsiteX6" fmla="*/ 1250285 w 1338320"/>
                <a:gd name="connsiteY6" fmla="*/ 811968 h 1338320"/>
                <a:gd name="connsiteX7" fmla="*/ 1283507 w 1338320"/>
                <a:gd name="connsiteY7" fmla="*/ 820870 h 1338320"/>
                <a:gd name="connsiteX8" fmla="*/ 1290898 w 1338320"/>
                <a:gd name="connsiteY8" fmla="*/ 797060 h 1338320"/>
                <a:gd name="connsiteX9" fmla="*/ 1302498 w 1338320"/>
                <a:gd name="connsiteY9" fmla="*/ 681991 h 1338320"/>
                <a:gd name="connsiteX10" fmla="*/ 1267971 w 1338320"/>
                <a:gd name="connsiteY10" fmla="*/ 681991 h 1338320"/>
                <a:gd name="connsiteX11" fmla="*/ 1257072 w 1338320"/>
                <a:gd name="connsiteY11" fmla="*/ 790102 h 1338320"/>
                <a:gd name="connsiteX12" fmla="*/ 1192986 w 1338320"/>
                <a:gd name="connsiteY12" fmla="*/ 381924 h 1338320"/>
                <a:gd name="connsiteX13" fmla="*/ 1222105 w 1338320"/>
                <a:gd name="connsiteY13" fmla="*/ 435573 h 1338320"/>
                <a:gd name="connsiteX14" fmla="*/ 1242780 w 1338320"/>
                <a:gd name="connsiteY14" fmla="*/ 502177 h 1338320"/>
                <a:gd name="connsiteX15" fmla="*/ 1276002 w 1338320"/>
                <a:gd name="connsiteY15" fmla="*/ 493275 h 1338320"/>
                <a:gd name="connsiteX16" fmla="*/ 1253919 w 1338320"/>
                <a:gd name="connsiteY16" fmla="*/ 422133 h 1338320"/>
                <a:gd name="connsiteX17" fmla="*/ 1222763 w 1338320"/>
                <a:gd name="connsiteY17" fmla="*/ 364732 h 1338320"/>
                <a:gd name="connsiteX18" fmla="*/ 1192829 w 1338320"/>
                <a:gd name="connsiteY18" fmla="*/ 956684 h 1338320"/>
                <a:gd name="connsiteX19" fmla="*/ 1222606 w 1338320"/>
                <a:gd name="connsiteY19" fmla="*/ 973876 h 1338320"/>
                <a:gd name="connsiteX20" fmla="*/ 1253919 w 1338320"/>
                <a:gd name="connsiteY20" fmla="*/ 916187 h 1338320"/>
                <a:gd name="connsiteX21" fmla="*/ 1275894 w 1338320"/>
                <a:gd name="connsiteY21" fmla="*/ 845395 h 1338320"/>
                <a:gd name="connsiteX22" fmla="*/ 1242671 w 1338320"/>
                <a:gd name="connsiteY22" fmla="*/ 836493 h 1338320"/>
                <a:gd name="connsiteX23" fmla="*/ 1222105 w 1338320"/>
                <a:gd name="connsiteY23" fmla="*/ 902747 h 1338320"/>
                <a:gd name="connsiteX24" fmla="*/ 1181655 w 1338320"/>
                <a:gd name="connsiteY24" fmla="*/ 545121 h 1338320"/>
                <a:gd name="connsiteX25" fmla="*/ 1187086 w 1338320"/>
                <a:gd name="connsiteY25" fmla="*/ 562616 h 1338320"/>
                <a:gd name="connsiteX26" fmla="*/ 1196533 w 1338320"/>
                <a:gd name="connsiteY26" fmla="*/ 656330 h 1338320"/>
                <a:gd name="connsiteX27" fmla="*/ 1232253 w 1338320"/>
                <a:gd name="connsiteY27" fmla="*/ 656330 h 1338320"/>
                <a:gd name="connsiteX28" fmla="*/ 1222080 w 1338320"/>
                <a:gd name="connsiteY28" fmla="*/ 555417 h 1338320"/>
                <a:gd name="connsiteX29" fmla="*/ 1216025 w 1338320"/>
                <a:gd name="connsiteY29" fmla="*/ 535912 h 1338320"/>
                <a:gd name="connsiteX30" fmla="*/ 1181546 w 1338320"/>
                <a:gd name="connsiteY30" fmla="*/ 793549 h 1338320"/>
                <a:gd name="connsiteX31" fmla="*/ 1215917 w 1338320"/>
                <a:gd name="connsiteY31" fmla="*/ 802759 h 1338320"/>
                <a:gd name="connsiteX32" fmla="*/ 1222080 w 1338320"/>
                <a:gd name="connsiteY32" fmla="*/ 782904 h 1338320"/>
                <a:gd name="connsiteX33" fmla="*/ 1232253 w 1338320"/>
                <a:gd name="connsiteY33" fmla="*/ 681991 h 1338320"/>
                <a:gd name="connsiteX34" fmla="*/ 1196533 w 1338320"/>
                <a:gd name="connsiteY34" fmla="*/ 681991 h 1338320"/>
                <a:gd name="connsiteX35" fmla="*/ 1187086 w 1338320"/>
                <a:gd name="connsiteY35" fmla="*/ 775705 h 1338320"/>
                <a:gd name="connsiteX36" fmla="*/ 1131376 w 1338320"/>
                <a:gd name="connsiteY36" fmla="*/ 417495 h 1338320"/>
                <a:gd name="connsiteX37" fmla="*/ 1156281 w 1338320"/>
                <a:gd name="connsiteY37" fmla="*/ 463380 h 1338320"/>
                <a:gd name="connsiteX38" fmla="*/ 1174042 w 1338320"/>
                <a:gd name="connsiteY38" fmla="*/ 520595 h 1338320"/>
                <a:gd name="connsiteX39" fmla="*/ 1208412 w 1338320"/>
                <a:gd name="connsiteY39" fmla="*/ 511386 h 1338320"/>
                <a:gd name="connsiteX40" fmla="*/ 1189194 w 1338320"/>
                <a:gd name="connsiteY40" fmla="*/ 449476 h 1338320"/>
                <a:gd name="connsiteX41" fmla="*/ 1162182 w 1338320"/>
                <a:gd name="connsiteY41" fmla="*/ 399709 h 1338320"/>
                <a:gd name="connsiteX42" fmla="*/ 1131219 w 1338320"/>
                <a:gd name="connsiteY42" fmla="*/ 921114 h 1338320"/>
                <a:gd name="connsiteX43" fmla="*/ 1162025 w 1338320"/>
                <a:gd name="connsiteY43" fmla="*/ 938900 h 1338320"/>
                <a:gd name="connsiteX44" fmla="*/ 1189194 w 1338320"/>
                <a:gd name="connsiteY44" fmla="*/ 888845 h 1338320"/>
                <a:gd name="connsiteX45" fmla="*/ 1208303 w 1338320"/>
                <a:gd name="connsiteY45" fmla="*/ 827285 h 1338320"/>
                <a:gd name="connsiteX46" fmla="*/ 1173933 w 1338320"/>
                <a:gd name="connsiteY46" fmla="*/ 818075 h 1338320"/>
                <a:gd name="connsiteX47" fmla="*/ 1156281 w 1338320"/>
                <a:gd name="connsiteY47" fmla="*/ 874941 h 1338320"/>
                <a:gd name="connsiteX48" fmla="*/ 1114834 w 1338320"/>
                <a:gd name="connsiteY48" fmla="*/ 563026 h 1338320"/>
                <a:gd name="connsiteX49" fmla="*/ 1119052 w 1338320"/>
                <a:gd name="connsiteY49" fmla="*/ 576611 h 1338320"/>
                <a:gd name="connsiteX50" fmla="*/ 1127088 w 1338320"/>
                <a:gd name="connsiteY50" fmla="*/ 656330 h 1338320"/>
                <a:gd name="connsiteX51" fmla="*/ 1162688 w 1338320"/>
                <a:gd name="connsiteY51" fmla="*/ 656330 h 1338320"/>
                <a:gd name="connsiteX52" fmla="*/ 1153928 w 1338320"/>
                <a:gd name="connsiteY52" fmla="*/ 569436 h 1338320"/>
                <a:gd name="connsiteX53" fmla="*/ 1149089 w 1338320"/>
                <a:gd name="connsiteY53" fmla="*/ 553847 h 1338320"/>
                <a:gd name="connsiteX54" fmla="*/ 1114726 w 1338320"/>
                <a:gd name="connsiteY54" fmla="*/ 775645 h 1338320"/>
                <a:gd name="connsiteX55" fmla="*/ 1148980 w 1338320"/>
                <a:gd name="connsiteY55" fmla="*/ 784823 h 1338320"/>
                <a:gd name="connsiteX56" fmla="*/ 1153928 w 1338320"/>
                <a:gd name="connsiteY56" fmla="*/ 768884 h 1338320"/>
                <a:gd name="connsiteX57" fmla="*/ 1162688 w 1338320"/>
                <a:gd name="connsiteY57" fmla="*/ 681991 h 1338320"/>
                <a:gd name="connsiteX58" fmla="*/ 1127088 w 1338320"/>
                <a:gd name="connsiteY58" fmla="*/ 681991 h 1338320"/>
                <a:gd name="connsiteX59" fmla="*/ 1119052 w 1338320"/>
                <a:gd name="connsiteY59" fmla="*/ 761709 h 1338320"/>
                <a:gd name="connsiteX60" fmla="*/ 1101701 w 1338320"/>
                <a:gd name="connsiteY60" fmla="*/ 254765 h 1338320"/>
                <a:gd name="connsiteX61" fmla="*/ 1166776 w 1338320"/>
                <a:gd name="connsiteY61" fmla="*/ 333636 h 1338320"/>
                <a:gd name="connsiteX62" fmla="*/ 1180740 w 1338320"/>
                <a:gd name="connsiteY62" fmla="*/ 359363 h 1338320"/>
                <a:gd name="connsiteX63" fmla="*/ 1210517 w 1338320"/>
                <a:gd name="connsiteY63" fmla="*/ 342172 h 1338320"/>
                <a:gd name="connsiteX64" fmla="*/ 1195406 w 1338320"/>
                <a:gd name="connsiteY64" fmla="*/ 314332 h 1338320"/>
                <a:gd name="connsiteX65" fmla="*/ 1126115 w 1338320"/>
                <a:gd name="connsiteY65" fmla="*/ 230350 h 1338320"/>
                <a:gd name="connsiteX66" fmla="*/ 1101701 w 1338320"/>
                <a:gd name="connsiteY66" fmla="*/ 1083555 h 1338320"/>
                <a:gd name="connsiteX67" fmla="*/ 1126115 w 1338320"/>
                <a:gd name="connsiteY67" fmla="*/ 1107970 h 1338320"/>
                <a:gd name="connsiteX68" fmla="*/ 1195406 w 1338320"/>
                <a:gd name="connsiteY68" fmla="*/ 1023988 h 1338320"/>
                <a:gd name="connsiteX69" fmla="*/ 1210360 w 1338320"/>
                <a:gd name="connsiteY69" fmla="*/ 996437 h 1338320"/>
                <a:gd name="connsiteX70" fmla="*/ 1180583 w 1338320"/>
                <a:gd name="connsiteY70" fmla="*/ 979246 h 1338320"/>
                <a:gd name="connsiteX71" fmla="*/ 1166776 w 1338320"/>
                <a:gd name="connsiteY71" fmla="*/ 1004684 h 1338320"/>
                <a:gd name="connsiteX72" fmla="*/ 1071484 w 1338320"/>
                <a:gd name="connsiteY72" fmla="*/ 452073 h 1338320"/>
                <a:gd name="connsiteX73" fmla="*/ 1092293 w 1338320"/>
                <a:gd name="connsiteY73" fmla="*/ 490410 h 1338320"/>
                <a:gd name="connsiteX74" fmla="*/ 1107221 w 1338320"/>
                <a:gd name="connsiteY74" fmla="*/ 538500 h 1338320"/>
                <a:gd name="connsiteX75" fmla="*/ 1141476 w 1338320"/>
                <a:gd name="connsiteY75" fmla="*/ 529321 h 1338320"/>
                <a:gd name="connsiteX76" fmla="*/ 1125096 w 1338320"/>
                <a:gd name="connsiteY76" fmla="*/ 476554 h 1338320"/>
                <a:gd name="connsiteX77" fmla="*/ 1102187 w 1338320"/>
                <a:gd name="connsiteY77" fmla="*/ 434347 h 1338320"/>
                <a:gd name="connsiteX78" fmla="*/ 1071328 w 1338320"/>
                <a:gd name="connsiteY78" fmla="*/ 886536 h 1338320"/>
                <a:gd name="connsiteX79" fmla="*/ 1102030 w 1338320"/>
                <a:gd name="connsiteY79" fmla="*/ 904262 h 1338320"/>
                <a:gd name="connsiteX80" fmla="*/ 1125096 w 1338320"/>
                <a:gd name="connsiteY80" fmla="*/ 861767 h 1338320"/>
                <a:gd name="connsiteX81" fmla="*/ 1141367 w 1338320"/>
                <a:gd name="connsiteY81" fmla="*/ 809349 h 1338320"/>
                <a:gd name="connsiteX82" fmla="*/ 1107112 w 1338320"/>
                <a:gd name="connsiteY82" fmla="*/ 800171 h 1338320"/>
                <a:gd name="connsiteX83" fmla="*/ 1092293 w 1338320"/>
                <a:gd name="connsiteY83" fmla="*/ 847910 h 1338320"/>
                <a:gd name="connsiteX84" fmla="*/ 1051187 w 1338320"/>
                <a:gd name="connsiteY84" fmla="*/ 305279 h 1338320"/>
                <a:gd name="connsiteX85" fmla="*/ 1107538 w 1338320"/>
                <a:gd name="connsiteY85" fmla="*/ 373578 h 1338320"/>
                <a:gd name="connsiteX86" fmla="*/ 1119130 w 1338320"/>
                <a:gd name="connsiteY86" fmla="*/ 394934 h 1338320"/>
                <a:gd name="connsiteX87" fmla="*/ 1149936 w 1338320"/>
                <a:gd name="connsiteY87" fmla="*/ 377148 h 1338320"/>
                <a:gd name="connsiteX88" fmla="*/ 1137158 w 1338320"/>
                <a:gd name="connsiteY88" fmla="*/ 353606 h 1338320"/>
                <a:gd name="connsiteX89" fmla="*/ 1076445 w 1338320"/>
                <a:gd name="connsiteY89" fmla="*/ 280021 h 1338320"/>
                <a:gd name="connsiteX90" fmla="*/ 1051187 w 1338320"/>
                <a:gd name="connsiteY90" fmla="*/ 1033041 h 1338320"/>
                <a:gd name="connsiteX91" fmla="*/ 1076445 w 1338320"/>
                <a:gd name="connsiteY91" fmla="*/ 1058299 h 1338320"/>
                <a:gd name="connsiteX92" fmla="*/ 1137158 w 1338320"/>
                <a:gd name="connsiteY92" fmla="*/ 984714 h 1338320"/>
                <a:gd name="connsiteX93" fmla="*/ 1149779 w 1338320"/>
                <a:gd name="connsiteY93" fmla="*/ 961461 h 1338320"/>
                <a:gd name="connsiteX94" fmla="*/ 1118973 w 1338320"/>
                <a:gd name="connsiteY94" fmla="*/ 943675 h 1338320"/>
                <a:gd name="connsiteX95" fmla="*/ 1107538 w 1338320"/>
                <a:gd name="connsiteY95" fmla="*/ 964742 h 1338320"/>
                <a:gd name="connsiteX96" fmla="*/ 1046096 w 1338320"/>
                <a:gd name="connsiteY96" fmla="*/ 581444 h 1338320"/>
                <a:gd name="connsiteX97" fmla="*/ 1049065 w 1338320"/>
                <a:gd name="connsiteY97" fmla="*/ 591008 h 1338320"/>
                <a:gd name="connsiteX98" fmla="*/ 1055650 w 1338320"/>
                <a:gd name="connsiteY98" fmla="*/ 656330 h 1338320"/>
                <a:gd name="connsiteX99" fmla="*/ 1092931 w 1338320"/>
                <a:gd name="connsiteY99" fmla="*/ 656330 h 1338320"/>
                <a:gd name="connsiteX100" fmla="*/ 1085588 w 1338320"/>
                <a:gd name="connsiteY100" fmla="*/ 583495 h 1338320"/>
                <a:gd name="connsiteX101" fmla="*/ 1081968 w 1338320"/>
                <a:gd name="connsiteY101" fmla="*/ 571832 h 1338320"/>
                <a:gd name="connsiteX102" fmla="*/ 1045987 w 1338320"/>
                <a:gd name="connsiteY102" fmla="*/ 757226 h 1338320"/>
                <a:gd name="connsiteX103" fmla="*/ 1081859 w 1338320"/>
                <a:gd name="connsiteY103" fmla="*/ 766838 h 1338320"/>
                <a:gd name="connsiteX104" fmla="*/ 1085588 w 1338320"/>
                <a:gd name="connsiteY104" fmla="*/ 754825 h 1338320"/>
                <a:gd name="connsiteX105" fmla="*/ 1092931 w 1338320"/>
                <a:gd name="connsiteY105" fmla="*/ 681991 h 1338320"/>
                <a:gd name="connsiteX106" fmla="*/ 1055650 w 1338320"/>
                <a:gd name="connsiteY106" fmla="*/ 681991 h 1338320"/>
                <a:gd name="connsiteX107" fmla="*/ 1049065 w 1338320"/>
                <a:gd name="connsiteY107" fmla="*/ 747312 h 1338320"/>
                <a:gd name="connsiteX108" fmla="*/ 1009874 w 1338320"/>
                <a:gd name="connsiteY108" fmla="*/ 487643 h 1338320"/>
                <a:gd name="connsiteX109" fmla="*/ 1026469 w 1338320"/>
                <a:gd name="connsiteY109" fmla="*/ 518217 h 1338320"/>
                <a:gd name="connsiteX110" fmla="*/ 1038483 w 1338320"/>
                <a:gd name="connsiteY110" fmla="*/ 556918 h 1338320"/>
                <a:gd name="connsiteX111" fmla="*/ 1074355 w 1338320"/>
                <a:gd name="connsiteY111" fmla="*/ 547306 h 1338320"/>
                <a:gd name="connsiteX112" fmla="*/ 1060821 w 1338320"/>
                <a:gd name="connsiteY112" fmla="*/ 503706 h 1338320"/>
                <a:gd name="connsiteX113" fmla="*/ 1042026 w 1338320"/>
                <a:gd name="connsiteY113" fmla="*/ 469080 h 1338320"/>
                <a:gd name="connsiteX114" fmla="*/ 1009718 w 1338320"/>
                <a:gd name="connsiteY114" fmla="*/ 850965 h 1338320"/>
                <a:gd name="connsiteX115" fmla="*/ 1041870 w 1338320"/>
                <a:gd name="connsiteY115" fmla="*/ 869528 h 1338320"/>
                <a:gd name="connsiteX116" fmla="*/ 1060821 w 1338320"/>
                <a:gd name="connsiteY116" fmla="*/ 834614 h 1338320"/>
                <a:gd name="connsiteX117" fmla="*/ 1074246 w 1338320"/>
                <a:gd name="connsiteY117" fmla="*/ 791364 h 1338320"/>
                <a:gd name="connsiteX118" fmla="*/ 1038374 w 1338320"/>
                <a:gd name="connsiteY118" fmla="*/ 781752 h 1338320"/>
                <a:gd name="connsiteX119" fmla="*/ 1026469 w 1338320"/>
                <a:gd name="connsiteY119" fmla="*/ 820103 h 1338320"/>
                <a:gd name="connsiteX120" fmla="*/ 1002082 w 1338320"/>
                <a:gd name="connsiteY120" fmla="*/ 354384 h 1338320"/>
                <a:gd name="connsiteX121" fmla="*/ 1049954 w 1338320"/>
                <a:gd name="connsiteY121" fmla="*/ 412405 h 1338320"/>
                <a:gd name="connsiteX122" fmla="*/ 1059239 w 1338320"/>
                <a:gd name="connsiteY122" fmla="*/ 429512 h 1338320"/>
                <a:gd name="connsiteX123" fmla="*/ 1089941 w 1338320"/>
                <a:gd name="connsiteY123" fmla="*/ 411786 h 1338320"/>
                <a:gd name="connsiteX124" fmla="*/ 1079474 w 1338320"/>
                <a:gd name="connsiteY124" fmla="*/ 392501 h 1338320"/>
                <a:gd name="connsiteX125" fmla="*/ 1027255 w 1338320"/>
                <a:gd name="connsiteY125" fmla="*/ 329211 h 1338320"/>
                <a:gd name="connsiteX126" fmla="*/ 1002082 w 1338320"/>
                <a:gd name="connsiteY126" fmla="*/ 983936 h 1338320"/>
                <a:gd name="connsiteX127" fmla="*/ 1027255 w 1338320"/>
                <a:gd name="connsiteY127" fmla="*/ 1009109 h 1338320"/>
                <a:gd name="connsiteX128" fmla="*/ 1079474 w 1338320"/>
                <a:gd name="connsiteY128" fmla="*/ 945819 h 1338320"/>
                <a:gd name="connsiteX129" fmla="*/ 1089784 w 1338320"/>
                <a:gd name="connsiteY129" fmla="*/ 926823 h 1338320"/>
                <a:gd name="connsiteX130" fmla="*/ 1059082 w 1338320"/>
                <a:gd name="connsiteY130" fmla="*/ 909097 h 1338320"/>
                <a:gd name="connsiteX131" fmla="*/ 1049954 w 1338320"/>
                <a:gd name="connsiteY131" fmla="*/ 925915 h 1338320"/>
                <a:gd name="connsiteX132" fmla="*/ 979246 w 1338320"/>
                <a:gd name="connsiteY132" fmla="*/ 157737 h 1338320"/>
                <a:gd name="connsiteX133" fmla="*/ 1004684 w 1338320"/>
                <a:gd name="connsiteY133" fmla="*/ 171545 h 1338320"/>
                <a:gd name="connsiteX134" fmla="*/ 1083556 w 1338320"/>
                <a:gd name="connsiteY134" fmla="*/ 236620 h 1338320"/>
                <a:gd name="connsiteX135" fmla="*/ 1107971 w 1338320"/>
                <a:gd name="connsiteY135" fmla="*/ 212206 h 1338320"/>
                <a:gd name="connsiteX136" fmla="*/ 1023988 w 1338320"/>
                <a:gd name="connsiteY136" fmla="*/ 142914 h 1338320"/>
                <a:gd name="connsiteX137" fmla="*/ 996438 w 1338320"/>
                <a:gd name="connsiteY137" fmla="*/ 127960 h 1338320"/>
                <a:gd name="connsiteX138" fmla="*/ 979079 w 1338320"/>
                <a:gd name="connsiteY138" fmla="*/ 1180673 h 1338320"/>
                <a:gd name="connsiteX139" fmla="*/ 996271 w 1338320"/>
                <a:gd name="connsiteY139" fmla="*/ 1210450 h 1338320"/>
                <a:gd name="connsiteX140" fmla="*/ 1023988 w 1338320"/>
                <a:gd name="connsiteY140" fmla="*/ 1195406 h 1338320"/>
                <a:gd name="connsiteX141" fmla="*/ 1107970 w 1338320"/>
                <a:gd name="connsiteY141" fmla="*/ 1126115 h 1338320"/>
                <a:gd name="connsiteX142" fmla="*/ 1083556 w 1338320"/>
                <a:gd name="connsiteY142" fmla="*/ 1101700 h 1338320"/>
                <a:gd name="connsiteX143" fmla="*/ 1004684 w 1338320"/>
                <a:gd name="connsiteY143" fmla="*/ 1166776 h 1338320"/>
                <a:gd name="connsiteX144" fmla="*/ 977733 w 1338320"/>
                <a:gd name="connsiteY144" fmla="*/ 599762 h 1338320"/>
                <a:gd name="connsiteX145" fmla="*/ 979460 w 1338320"/>
                <a:gd name="connsiteY145" fmla="*/ 605327 h 1338320"/>
                <a:gd name="connsiteX146" fmla="*/ 984602 w 1338320"/>
                <a:gd name="connsiteY146" fmla="*/ 656330 h 1338320"/>
                <a:gd name="connsiteX147" fmla="*/ 1022076 w 1338320"/>
                <a:gd name="connsiteY147" fmla="*/ 656330 h 1338320"/>
                <a:gd name="connsiteX148" fmla="*/ 1016173 w 1338320"/>
                <a:gd name="connsiteY148" fmla="*/ 597775 h 1338320"/>
                <a:gd name="connsiteX149" fmla="*/ 1013791 w 1338320"/>
                <a:gd name="connsiteY149" fmla="*/ 590100 h 1338320"/>
                <a:gd name="connsiteX150" fmla="*/ 977624 w 1338320"/>
                <a:gd name="connsiteY150" fmla="*/ 738909 h 1338320"/>
                <a:gd name="connsiteX151" fmla="*/ 1013682 w 1338320"/>
                <a:gd name="connsiteY151" fmla="*/ 748570 h 1338320"/>
                <a:gd name="connsiteX152" fmla="*/ 1016173 w 1338320"/>
                <a:gd name="connsiteY152" fmla="*/ 740546 h 1338320"/>
                <a:gd name="connsiteX153" fmla="*/ 1022076 w 1338320"/>
                <a:gd name="connsiteY153" fmla="*/ 681991 h 1338320"/>
                <a:gd name="connsiteX154" fmla="*/ 984602 w 1338320"/>
                <a:gd name="connsiteY154" fmla="*/ 681991 h 1338320"/>
                <a:gd name="connsiteX155" fmla="*/ 979460 w 1338320"/>
                <a:gd name="connsiteY155" fmla="*/ 732993 h 1338320"/>
                <a:gd name="connsiteX156" fmla="*/ 951567 w 1338320"/>
                <a:gd name="connsiteY156" fmla="*/ 404898 h 1338320"/>
                <a:gd name="connsiteX157" fmla="*/ 990716 w 1338320"/>
                <a:gd name="connsiteY157" fmla="*/ 452347 h 1338320"/>
                <a:gd name="connsiteX158" fmla="*/ 997629 w 1338320"/>
                <a:gd name="connsiteY158" fmla="*/ 465083 h 1338320"/>
                <a:gd name="connsiteX159" fmla="*/ 1029781 w 1338320"/>
                <a:gd name="connsiteY159" fmla="*/ 446520 h 1338320"/>
                <a:gd name="connsiteX160" fmla="*/ 1021630 w 1338320"/>
                <a:gd name="connsiteY160" fmla="*/ 431503 h 1338320"/>
                <a:gd name="connsiteX161" fmla="*/ 977929 w 1338320"/>
                <a:gd name="connsiteY161" fmla="*/ 378537 h 1338320"/>
                <a:gd name="connsiteX162" fmla="*/ 951567 w 1338320"/>
                <a:gd name="connsiteY162" fmla="*/ 933422 h 1338320"/>
                <a:gd name="connsiteX163" fmla="*/ 977929 w 1338320"/>
                <a:gd name="connsiteY163" fmla="*/ 959783 h 1338320"/>
                <a:gd name="connsiteX164" fmla="*/ 1021630 w 1338320"/>
                <a:gd name="connsiteY164" fmla="*/ 906817 h 1338320"/>
                <a:gd name="connsiteX165" fmla="*/ 1029624 w 1338320"/>
                <a:gd name="connsiteY165" fmla="*/ 892089 h 1338320"/>
                <a:gd name="connsiteX166" fmla="*/ 997472 w 1338320"/>
                <a:gd name="connsiteY166" fmla="*/ 873526 h 1338320"/>
                <a:gd name="connsiteX167" fmla="*/ 990716 w 1338320"/>
                <a:gd name="connsiteY167" fmla="*/ 885973 h 1338320"/>
                <a:gd name="connsiteX168" fmla="*/ 948601 w 1338320"/>
                <a:gd name="connsiteY168" fmla="*/ 523020 h 1338320"/>
                <a:gd name="connsiteX169" fmla="*/ 961005 w 1338320"/>
                <a:gd name="connsiteY169" fmla="*/ 545873 h 1338320"/>
                <a:gd name="connsiteX170" fmla="*/ 970120 w 1338320"/>
                <a:gd name="connsiteY170" fmla="*/ 575236 h 1338320"/>
                <a:gd name="connsiteX171" fmla="*/ 1006177 w 1338320"/>
                <a:gd name="connsiteY171" fmla="*/ 565574 h 1338320"/>
                <a:gd name="connsiteX172" fmla="*/ 995534 w 1338320"/>
                <a:gd name="connsiteY172" fmla="*/ 531286 h 1338320"/>
                <a:gd name="connsiteX173" fmla="*/ 980919 w 1338320"/>
                <a:gd name="connsiteY173" fmla="*/ 504361 h 1338320"/>
                <a:gd name="connsiteX174" fmla="*/ 948444 w 1338320"/>
                <a:gd name="connsiteY174" fmla="*/ 815589 h 1338320"/>
                <a:gd name="connsiteX175" fmla="*/ 980763 w 1338320"/>
                <a:gd name="connsiteY175" fmla="*/ 834248 h 1338320"/>
                <a:gd name="connsiteX176" fmla="*/ 995534 w 1338320"/>
                <a:gd name="connsiteY176" fmla="*/ 807034 h 1338320"/>
                <a:gd name="connsiteX177" fmla="*/ 1006069 w 1338320"/>
                <a:gd name="connsiteY177" fmla="*/ 773096 h 1338320"/>
                <a:gd name="connsiteX178" fmla="*/ 970011 w 1338320"/>
                <a:gd name="connsiteY178" fmla="*/ 763434 h 1338320"/>
                <a:gd name="connsiteX179" fmla="*/ 961005 w 1338320"/>
                <a:gd name="connsiteY179" fmla="*/ 792448 h 1338320"/>
                <a:gd name="connsiteX180" fmla="*/ 943675 w 1338320"/>
                <a:gd name="connsiteY180" fmla="*/ 219347 h 1338320"/>
                <a:gd name="connsiteX181" fmla="*/ 964742 w 1338320"/>
                <a:gd name="connsiteY181" fmla="*/ 230782 h 1338320"/>
                <a:gd name="connsiteX182" fmla="*/ 1033042 w 1338320"/>
                <a:gd name="connsiteY182" fmla="*/ 287134 h 1338320"/>
                <a:gd name="connsiteX183" fmla="*/ 1058300 w 1338320"/>
                <a:gd name="connsiteY183" fmla="*/ 261876 h 1338320"/>
                <a:gd name="connsiteX184" fmla="*/ 984714 w 1338320"/>
                <a:gd name="connsiteY184" fmla="*/ 201162 h 1338320"/>
                <a:gd name="connsiteX185" fmla="*/ 961461 w 1338320"/>
                <a:gd name="connsiteY185" fmla="*/ 188541 h 1338320"/>
                <a:gd name="connsiteX186" fmla="*/ 943509 w 1338320"/>
                <a:gd name="connsiteY186" fmla="*/ 1119063 h 1338320"/>
                <a:gd name="connsiteX187" fmla="*/ 961295 w 1338320"/>
                <a:gd name="connsiteY187" fmla="*/ 1149869 h 1338320"/>
                <a:gd name="connsiteX188" fmla="*/ 984714 w 1338320"/>
                <a:gd name="connsiteY188" fmla="*/ 1137158 h 1338320"/>
                <a:gd name="connsiteX189" fmla="*/ 1058300 w 1338320"/>
                <a:gd name="connsiteY189" fmla="*/ 1076444 h 1338320"/>
                <a:gd name="connsiteX190" fmla="*/ 1033042 w 1338320"/>
                <a:gd name="connsiteY190" fmla="*/ 1051186 h 1338320"/>
                <a:gd name="connsiteX191" fmla="*/ 964742 w 1338320"/>
                <a:gd name="connsiteY191" fmla="*/ 1107538 h 1338320"/>
                <a:gd name="connsiteX192" fmla="*/ 909097 w 1338320"/>
                <a:gd name="connsiteY192" fmla="*/ 279238 h 1338320"/>
                <a:gd name="connsiteX193" fmla="*/ 925915 w 1338320"/>
                <a:gd name="connsiteY193" fmla="*/ 288367 h 1338320"/>
                <a:gd name="connsiteX194" fmla="*/ 983937 w 1338320"/>
                <a:gd name="connsiteY194" fmla="*/ 336239 h 1338320"/>
                <a:gd name="connsiteX195" fmla="*/ 1009110 w 1338320"/>
                <a:gd name="connsiteY195" fmla="*/ 311066 h 1338320"/>
                <a:gd name="connsiteX196" fmla="*/ 945819 w 1338320"/>
                <a:gd name="connsiteY196" fmla="*/ 258847 h 1338320"/>
                <a:gd name="connsiteX197" fmla="*/ 926823 w 1338320"/>
                <a:gd name="connsiteY197" fmla="*/ 248536 h 1338320"/>
                <a:gd name="connsiteX198" fmla="*/ 908995 w 1338320"/>
                <a:gd name="connsiteY198" fmla="*/ 618180 h 1338320"/>
                <a:gd name="connsiteX199" fmla="*/ 909475 w 1338320"/>
                <a:gd name="connsiteY199" fmla="*/ 619724 h 1338320"/>
                <a:gd name="connsiteX200" fmla="*/ 913165 w 1338320"/>
                <a:gd name="connsiteY200" fmla="*/ 656330 h 1338320"/>
                <a:gd name="connsiteX201" fmla="*/ 950395 w 1338320"/>
                <a:gd name="connsiteY201" fmla="*/ 656330 h 1338320"/>
                <a:gd name="connsiteX202" fmla="*/ 945948 w 1338320"/>
                <a:gd name="connsiteY202" fmla="*/ 612221 h 1338320"/>
                <a:gd name="connsiteX203" fmla="*/ 944818 w 1338320"/>
                <a:gd name="connsiteY203" fmla="*/ 608581 h 1338320"/>
                <a:gd name="connsiteX204" fmla="*/ 908931 w 1338320"/>
                <a:gd name="connsiteY204" fmla="*/ 1059172 h 1338320"/>
                <a:gd name="connsiteX205" fmla="*/ 926657 w 1338320"/>
                <a:gd name="connsiteY205" fmla="*/ 1089874 h 1338320"/>
                <a:gd name="connsiteX206" fmla="*/ 945819 w 1338320"/>
                <a:gd name="connsiteY206" fmla="*/ 1079473 h 1338320"/>
                <a:gd name="connsiteX207" fmla="*/ 1009110 w 1338320"/>
                <a:gd name="connsiteY207" fmla="*/ 1027254 h 1338320"/>
                <a:gd name="connsiteX208" fmla="*/ 983937 w 1338320"/>
                <a:gd name="connsiteY208" fmla="*/ 1002081 h 1338320"/>
                <a:gd name="connsiteX209" fmla="*/ 925915 w 1338320"/>
                <a:gd name="connsiteY209" fmla="*/ 1049953 h 1338320"/>
                <a:gd name="connsiteX210" fmla="*/ 908887 w 1338320"/>
                <a:gd name="connsiteY210" fmla="*/ 720491 h 1338320"/>
                <a:gd name="connsiteX211" fmla="*/ 944710 w 1338320"/>
                <a:gd name="connsiteY211" fmla="*/ 730089 h 1338320"/>
                <a:gd name="connsiteX212" fmla="*/ 945948 w 1338320"/>
                <a:gd name="connsiteY212" fmla="*/ 726099 h 1338320"/>
                <a:gd name="connsiteX213" fmla="*/ 950395 w 1338320"/>
                <a:gd name="connsiteY213" fmla="*/ 681991 h 1338320"/>
                <a:gd name="connsiteX214" fmla="*/ 913165 w 1338320"/>
                <a:gd name="connsiteY214" fmla="*/ 681991 h 1338320"/>
                <a:gd name="connsiteX215" fmla="*/ 909475 w 1338320"/>
                <a:gd name="connsiteY215" fmla="*/ 718596 h 1338320"/>
                <a:gd name="connsiteX216" fmla="*/ 901329 w 1338320"/>
                <a:gd name="connsiteY216" fmla="*/ 455137 h 1338320"/>
                <a:gd name="connsiteX217" fmla="*/ 931802 w 1338320"/>
                <a:gd name="connsiteY217" fmla="*/ 492071 h 1338320"/>
                <a:gd name="connsiteX218" fmla="*/ 936355 w 1338320"/>
                <a:gd name="connsiteY218" fmla="*/ 500459 h 1338320"/>
                <a:gd name="connsiteX219" fmla="*/ 968674 w 1338320"/>
                <a:gd name="connsiteY219" fmla="*/ 481800 h 1338320"/>
                <a:gd name="connsiteX220" fmla="*/ 962876 w 1338320"/>
                <a:gd name="connsiteY220" fmla="*/ 471119 h 1338320"/>
                <a:gd name="connsiteX221" fmla="*/ 927827 w 1338320"/>
                <a:gd name="connsiteY221" fmla="*/ 428639 h 1338320"/>
                <a:gd name="connsiteX222" fmla="*/ 901329 w 1338320"/>
                <a:gd name="connsiteY222" fmla="*/ 883183 h 1338320"/>
                <a:gd name="connsiteX223" fmla="*/ 927827 w 1338320"/>
                <a:gd name="connsiteY223" fmla="*/ 909681 h 1338320"/>
                <a:gd name="connsiteX224" fmla="*/ 962876 w 1338320"/>
                <a:gd name="connsiteY224" fmla="*/ 867201 h 1338320"/>
                <a:gd name="connsiteX225" fmla="*/ 968517 w 1338320"/>
                <a:gd name="connsiteY225" fmla="*/ 856809 h 1338320"/>
                <a:gd name="connsiteX226" fmla="*/ 936198 w 1338320"/>
                <a:gd name="connsiteY226" fmla="*/ 838150 h 1338320"/>
                <a:gd name="connsiteX227" fmla="*/ 931802 w 1338320"/>
                <a:gd name="connsiteY227" fmla="*/ 846250 h 1338320"/>
                <a:gd name="connsiteX228" fmla="*/ 886991 w 1338320"/>
                <a:gd name="connsiteY228" fmla="*/ 558590 h 1338320"/>
                <a:gd name="connsiteX229" fmla="*/ 895181 w 1338320"/>
                <a:gd name="connsiteY229" fmla="*/ 573679 h 1338320"/>
                <a:gd name="connsiteX230" fmla="*/ 901382 w 1338320"/>
                <a:gd name="connsiteY230" fmla="*/ 593654 h 1338320"/>
                <a:gd name="connsiteX231" fmla="*/ 937205 w 1338320"/>
                <a:gd name="connsiteY231" fmla="*/ 584055 h 1338320"/>
                <a:gd name="connsiteX232" fmla="*/ 929486 w 1338320"/>
                <a:gd name="connsiteY232" fmla="*/ 559187 h 1338320"/>
                <a:gd name="connsiteX233" fmla="*/ 919100 w 1338320"/>
                <a:gd name="connsiteY233" fmla="*/ 540052 h 1338320"/>
                <a:gd name="connsiteX234" fmla="*/ 886835 w 1338320"/>
                <a:gd name="connsiteY234" fmla="*/ 780019 h 1338320"/>
                <a:gd name="connsiteX235" fmla="*/ 918943 w 1338320"/>
                <a:gd name="connsiteY235" fmla="*/ 798556 h 1338320"/>
                <a:gd name="connsiteX236" fmla="*/ 929486 w 1338320"/>
                <a:gd name="connsiteY236" fmla="*/ 779133 h 1338320"/>
                <a:gd name="connsiteX237" fmla="*/ 937097 w 1338320"/>
                <a:gd name="connsiteY237" fmla="*/ 754615 h 1338320"/>
                <a:gd name="connsiteX238" fmla="*/ 901273 w 1338320"/>
                <a:gd name="connsiteY238" fmla="*/ 745016 h 1338320"/>
                <a:gd name="connsiteX239" fmla="*/ 895181 w 1338320"/>
                <a:gd name="connsiteY239" fmla="*/ 764641 h 1338320"/>
                <a:gd name="connsiteX240" fmla="*/ 873527 w 1338320"/>
                <a:gd name="connsiteY240" fmla="*/ 340848 h 1338320"/>
                <a:gd name="connsiteX241" fmla="*/ 885974 w 1338320"/>
                <a:gd name="connsiteY241" fmla="*/ 347604 h 1338320"/>
                <a:gd name="connsiteX242" fmla="*/ 933423 w 1338320"/>
                <a:gd name="connsiteY242" fmla="*/ 386754 h 1338320"/>
                <a:gd name="connsiteX243" fmla="*/ 959784 w 1338320"/>
                <a:gd name="connsiteY243" fmla="*/ 360392 h 1338320"/>
                <a:gd name="connsiteX244" fmla="*/ 906817 w 1338320"/>
                <a:gd name="connsiteY244" fmla="*/ 316690 h 1338320"/>
                <a:gd name="connsiteX245" fmla="*/ 892090 w 1338320"/>
                <a:gd name="connsiteY245" fmla="*/ 308697 h 1338320"/>
                <a:gd name="connsiteX246" fmla="*/ 873360 w 1338320"/>
                <a:gd name="connsiteY246" fmla="*/ 997562 h 1338320"/>
                <a:gd name="connsiteX247" fmla="*/ 891923 w 1338320"/>
                <a:gd name="connsiteY247" fmla="*/ 1029714 h 1338320"/>
                <a:gd name="connsiteX248" fmla="*/ 906817 w 1338320"/>
                <a:gd name="connsiteY248" fmla="*/ 1021630 h 1338320"/>
                <a:gd name="connsiteX249" fmla="*/ 959784 w 1338320"/>
                <a:gd name="connsiteY249" fmla="*/ 977928 h 1338320"/>
                <a:gd name="connsiteX250" fmla="*/ 933422 w 1338320"/>
                <a:gd name="connsiteY250" fmla="*/ 951567 h 1338320"/>
                <a:gd name="connsiteX251" fmla="*/ 885974 w 1338320"/>
                <a:gd name="connsiteY251" fmla="*/ 990716 h 1338320"/>
                <a:gd name="connsiteX252" fmla="*/ 850815 w 1338320"/>
                <a:gd name="connsiteY252" fmla="*/ 505651 h 1338320"/>
                <a:gd name="connsiteX253" fmla="*/ 872565 w 1338320"/>
                <a:gd name="connsiteY253" fmla="*/ 532012 h 1338320"/>
                <a:gd name="connsiteX254" fmla="*/ 874746 w 1338320"/>
                <a:gd name="connsiteY254" fmla="*/ 536029 h 1338320"/>
                <a:gd name="connsiteX255" fmla="*/ 906854 w 1338320"/>
                <a:gd name="connsiteY255" fmla="*/ 517492 h 1338320"/>
                <a:gd name="connsiteX256" fmla="*/ 903437 w 1338320"/>
                <a:gd name="connsiteY256" fmla="*/ 511196 h 1338320"/>
                <a:gd name="connsiteX257" fmla="*/ 877141 w 1338320"/>
                <a:gd name="connsiteY257" fmla="*/ 479325 h 1338320"/>
                <a:gd name="connsiteX258" fmla="*/ 850815 w 1338320"/>
                <a:gd name="connsiteY258" fmla="*/ 832669 h 1338320"/>
                <a:gd name="connsiteX259" fmla="*/ 877141 w 1338320"/>
                <a:gd name="connsiteY259" fmla="*/ 858995 h 1338320"/>
                <a:gd name="connsiteX260" fmla="*/ 903437 w 1338320"/>
                <a:gd name="connsiteY260" fmla="*/ 827124 h 1338320"/>
                <a:gd name="connsiteX261" fmla="*/ 906697 w 1338320"/>
                <a:gd name="connsiteY261" fmla="*/ 821117 h 1338320"/>
                <a:gd name="connsiteX262" fmla="*/ 874589 w 1338320"/>
                <a:gd name="connsiteY262" fmla="*/ 802580 h 1338320"/>
                <a:gd name="connsiteX263" fmla="*/ 872565 w 1338320"/>
                <a:gd name="connsiteY263" fmla="*/ 806308 h 1338320"/>
                <a:gd name="connsiteX264" fmla="*/ 838150 w 1338320"/>
                <a:gd name="connsiteY264" fmla="*/ 402122 h 1338320"/>
                <a:gd name="connsiteX265" fmla="*/ 846250 w 1338320"/>
                <a:gd name="connsiteY265" fmla="*/ 406518 h 1338320"/>
                <a:gd name="connsiteX266" fmla="*/ 883184 w 1338320"/>
                <a:gd name="connsiteY266" fmla="*/ 436992 h 1338320"/>
                <a:gd name="connsiteX267" fmla="*/ 909682 w 1338320"/>
                <a:gd name="connsiteY267" fmla="*/ 410494 h 1338320"/>
                <a:gd name="connsiteX268" fmla="*/ 867202 w 1338320"/>
                <a:gd name="connsiteY268" fmla="*/ 375445 h 1338320"/>
                <a:gd name="connsiteX269" fmla="*/ 856809 w 1338320"/>
                <a:gd name="connsiteY269" fmla="*/ 369804 h 1338320"/>
                <a:gd name="connsiteX270" fmla="*/ 837984 w 1338320"/>
                <a:gd name="connsiteY270" fmla="*/ 936288 h 1338320"/>
                <a:gd name="connsiteX271" fmla="*/ 856643 w 1338320"/>
                <a:gd name="connsiteY271" fmla="*/ 968607 h 1338320"/>
                <a:gd name="connsiteX272" fmla="*/ 867202 w 1338320"/>
                <a:gd name="connsiteY272" fmla="*/ 962876 h 1338320"/>
                <a:gd name="connsiteX273" fmla="*/ 909682 w 1338320"/>
                <a:gd name="connsiteY273" fmla="*/ 927826 h 1338320"/>
                <a:gd name="connsiteX274" fmla="*/ 883184 w 1338320"/>
                <a:gd name="connsiteY274" fmla="*/ 901328 h 1338320"/>
                <a:gd name="connsiteX275" fmla="*/ 846250 w 1338320"/>
                <a:gd name="connsiteY275" fmla="*/ 931802 h 1338320"/>
                <a:gd name="connsiteX276" fmla="*/ 836642 w 1338320"/>
                <a:gd name="connsiteY276" fmla="*/ 637567 h 1338320"/>
                <a:gd name="connsiteX277" fmla="*/ 840430 w 1338320"/>
                <a:gd name="connsiteY277" fmla="*/ 656330 h 1338320"/>
                <a:gd name="connsiteX278" fmla="*/ 879544 w 1338320"/>
                <a:gd name="connsiteY278" fmla="*/ 656330 h 1338320"/>
                <a:gd name="connsiteX279" fmla="*/ 876574 w 1338320"/>
                <a:gd name="connsiteY279" fmla="*/ 626867 h 1338320"/>
                <a:gd name="connsiteX280" fmla="*/ 836569 w 1338320"/>
                <a:gd name="connsiteY280" fmla="*/ 701113 h 1338320"/>
                <a:gd name="connsiteX281" fmla="*/ 876536 w 1338320"/>
                <a:gd name="connsiteY281" fmla="*/ 711822 h 1338320"/>
                <a:gd name="connsiteX282" fmla="*/ 876537 w 1338320"/>
                <a:gd name="connsiteY282" fmla="*/ 711820 h 1338320"/>
                <a:gd name="connsiteX283" fmla="*/ 879544 w 1338320"/>
                <a:gd name="connsiteY283" fmla="*/ 681991 h 1338320"/>
                <a:gd name="connsiteX284" fmla="*/ 840430 w 1338320"/>
                <a:gd name="connsiteY284" fmla="*/ 681991 h 1338320"/>
                <a:gd name="connsiteX285" fmla="*/ 836238 w 1338320"/>
                <a:gd name="connsiteY285" fmla="*/ 95570 h 1338320"/>
                <a:gd name="connsiteX286" fmla="*/ 902748 w 1338320"/>
                <a:gd name="connsiteY286" fmla="*/ 116215 h 1338320"/>
                <a:gd name="connsiteX287" fmla="*/ 956685 w 1338320"/>
                <a:gd name="connsiteY287" fmla="*/ 145492 h 1338320"/>
                <a:gd name="connsiteX288" fmla="*/ 973877 w 1338320"/>
                <a:gd name="connsiteY288" fmla="*/ 115715 h 1338320"/>
                <a:gd name="connsiteX289" fmla="*/ 916187 w 1338320"/>
                <a:gd name="connsiteY289" fmla="*/ 84402 h 1338320"/>
                <a:gd name="connsiteX290" fmla="*/ 845140 w 1338320"/>
                <a:gd name="connsiteY290" fmla="*/ 62347 h 1338320"/>
                <a:gd name="connsiteX291" fmla="*/ 836144 w 1338320"/>
                <a:gd name="connsiteY291" fmla="*/ 1242780 h 1338320"/>
                <a:gd name="connsiteX292" fmla="*/ 845046 w 1338320"/>
                <a:gd name="connsiteY292" fmla="*/ 1276002 h 1338320"/>
                <a:gd name="connsiteX293" fmla="*/ 916187 w 1338320"/>
                <a:gd name="connsiteY293" fmla="*/ 1253918 h 1338320"/>
                <a:gd name="connsiteX294" fmla="*/ 973710 w 1338320"/>
                <a:gd name="connsiteY294" fmla="*/ 1222696 h 1338320"/>
                <a:gd name="connsiteX295" fmla="*/ 956519 w 1338320"/>
                <a:gd name="connsiteY295" fmla="*/ 1192919 h 1338320"/>
                <a:gd name="connsiteX296" fmla="*/ 902748 w 1338320"/>
                <a:gd name="connsiteY296" fmla="*/ 1222105 h 1338320"/>
                <a:gd name="connsiteX297" fmla="*/ 824688 w 1338320"/>
                <a:gd name="connsiteY297" fmla="*/ 594561 h 1338320"/>
                <a:gd name="connsiteX298" fmla="*/ 829357 w 1338320"/>
                <a:gd name="connsiteY298" fmla="*/ 601486 h 1338320"/>
                <a:gd name="connsiteX299" fmla="*/ 831554 w 1338320"/>
                <a:gd name="connsiteY299" fmla="*/ 612364 h 1338320"/>
                <a:gd name="connsiteX300" fmla="*/ 869032 w 1338320"/>
                <a:gd name="connsiteY300" fmla="*/ 602322 h 1338320"/>
                <a:gd name="connsiteX301" fmla="*/ 864203 w 1338320"/>
                <a:gd name="connsiteY301" fmla="*/ 586766 h 1338320"/>
                <a:gd name="connsiteX302" fmla="*/ 856914 w 1338320"/>
                <a:gd name="connsiteY302" fmla="*/ 575955 h 1338320"/>
                <a:gd name="connsiteX303" fmla="*/ 824504 w 1338320"/>
                <a:gd name="connsiteY303" fmla="*/ 744032 h 1338320"/>
                <a:gd name="connsiteX304" fmla="*/ 856730 w 1338320"/>
                <a:gd name="connsiteY304" fmla="*/ 762638 h 1338320"/>
                <a:gd name="connsiteX305" fmla="*/ 864203 w 1338320"/>
                <a:gd name="connsiteY305" fmla="*/ 751554 h 1338320"/>
                <a:gd name="connsiteX306" fmla="*/ 868923 w 1338320"/>
                <a:gd name="connsiteY306" fmla="*/ 736348 h 1338320"/>
                <a:gd name="connsiteX307" fmla="*/ 831481 w 1338320"/>
                <a:gd name="connsiteY307" fmla="*/ 726315 h 1338320"/>
                <a:gd name="connsiteX308" fmla="*/ 829357 w 1338320"/>
                <a:gd name="connsiteY308" fmla="*/ 736834 h 1338320"/>
                <a:gd name="connsiteX309" fmla="*/ 817820 w 1338320"/>
                <a:gd name="connsiteY309" fmla="*/ 164308 h 1338320"/>
                <a:gd name="connsiteX310" fmla="*/ 874941 w 1338320"/>
                <a:gd name="connsiteY310" fmla="*/ 182039 h 1338320"/>
                <a:gd name="connsiteX311" fmla="*/ 921115 w 1338320"/>
                <a:gd name="connsiteY311" fmla="*/ 207102 h 1338320"/>
                <a:gd name="connsiteX312" fmla="*/ 938901 w 1338320"/>
                <a:gd name="connsiteY312" fmla="*/ 176296 h 1338320"/>
                <a:gd name="connsiteX313" fmla="*/ 888845 w 1338320"/>
                <a:gd name="connsiteY313" fmla="*/ 149126 h 1338320"/>
                <a:gd name="connsiteX314" fmla="*/ 827029 w 1338320"/>
                <a:gd name="connsiteY314" fmla="*/ 129938 h 1338320"/>
                <a:gd name="connsiteX315" fmla="*/ 817726 w 1338320"/>
                <a:gd name="connsiteY315" fmla="*/ 1174041 h 1338320"/>
                <a:gd name="connsiteX316" fmla="*/ 826935 w 1338320"/>
                <a:gd name="connsiteY316" fmla="*/ 1208412 h 1338320"/>
                <a:gd name="connsiteX317" fmla="*/ 888845 w 1338320"/>
                <a:gd name="connsiteY317" fmla="*/ 1189194 h 1338320"/>
                <a:gd name="connsiteX318" fmla="*/ 938734 w 1338320"/>
                <a:gd name="connsiteY318" fmla="*/ 1162115 h 1338320"/>
                <a:gd name="connsiteX319" fmla="*/ 920948 w 1338320"/>
                <a:gd name="connsiteY319" fmla="*/ 1131309 h 1338320"/>
                <a:gd name="connsiteX320" fmla="*/ 874941 w 1338320"/>
                <a:gd name="connsiteY320" fmla="*/ 1156281 h 1338320"/>
                <a:gd name="connsiteX321" fmla="*/ 802580 w 1338320"/>
                <a:gd name="connsiteY321" fmla="*/ 463731 h 1338320"/>
                <a:gd name="connsiteX322" fmla="*/ 806309 w 1338320"/>
                <a:gd name="connsiteY322" fmla="*/ 465755 h 1338320"/>
                <a:gd name="connsiteX323" fmla="*/ 832670 w 1338320"/>
                <a:gd name="connsiteY323" fmla="*/ 487506 h 1338320"/>
                <a:gd name="connsiteX324" fmla="*/ 858996 w 1338320"/>
                <a:gd name="connsiteY324" fmla="*/ 461180 h 1338320"/>
                <a:gd name="connsiteX325" fmla="*/ 827124 w 1338320"/>
                <a:gd name="connsiteY325" fmla="*/ 434883 h 1338320"/>
                <a:gd name="connsiteX326" fmla="*/ 821118 w 1338320"/>
                <a:gd name="connsiteY326" fmla="*/ 431623 h 1338320"/>
                <a:gd name="connsiteX327" fmla="*/ 802414 w 1338320"/>
                <a:gd name="connsiteY327" fmla="*/ 874679 h 1338320"/>
                <a:gd name="connsiteX328" fmla="*/ 820951 w 1338320"/>
                <a:gd name="connsiteY328" fmla="*/ 906787 h 1338320"/>
                <a:gd name="connsiteX329" fmla="*/ 827124 w 1338320"/>
                <a:gd name="connsiteY329" fmla="*/ 903437 h 1338320"/>
                <a:gd name="connsiteX330" fmla="*/ 858996 w 1338320"/>
                <a:gd name="connsiteY330" fmla="*/ 877140 h 1338320"/>
                <a:gd name="connsiteX331" fmla="*/ 832670 w 1338320"/>
                <a:gd name="connsiteY331" fmla="*/ 850815 h 1338320"/>
                <a:gd name="connsiteX332" fmla="*/ 806309 w 1338320"/>
                <a:gd name="connsiteY332" fmla="*/ 872565 h 1338320"/>
                <a:gd name="connsiteX333" fmla="*/ 799915 w 1338320"/>
                <a:gd name="connsiteY333" fmla="*/ 231129 h 1338320"/>
                <a:gd name="connsiteX334" fmla="*/ 847910 w 1338320"/>
                <a:gd name="connsiteY334" fmla="*/ 246027 h 1338320"/>
                <a:gd name="connsiteX335" fmla="*/ 886537 w 1338320"/>
                <a:gd name="connsiteY335" fmla="*/ 266993 h 1338320"/>
                <a:gd name="connsiteX336" fmla="*/ 904263 w 1338320"/>
                <a:gd name="connsiteY336" fmla="*/ 236291 h 1338320"/>
                <a:gd name="connsiteX337" fmla="*/ 861767 w 1338320"/>
                <a:gd name="connsiteY337" fmla="*/ 213225 h 1338320"/>
                <a:gd name="connsiteX338" fmla="*/ 809094 w 1338320"/>
                <a:gd name="connsiteY338" fmla="*/ 196874 h 1338320"/>
                <a:gd name="connsiteX339" fmla="*/ 799821 w 1338320"/>
                <a:gd name="connsiteY339" fmla="*/ 1107221 h 1338320"/>
                <a:gd name="connsiteX340" fmla="*/ 809000 w 1338320"/>
                <a:gd name="connsiteY340" fmla="*/ 1141475 h 1338320"/>
                <a:gd name="connsiteX341" fmla="*/ 861767 w 1338320"/>
                <a:gd name="connsiteY341" fmla="*/ 1125095 h 1338320"/>
                <a:gd name="connsiteX342" fmla="*/ 904096 w 1338320"/>
                <a:gd name="connsiteY342" fmla="*/ 1102120 h 1338320"/>
                <a:gd name="connsiteX343" fmla="*/ 886370 w 1338320"/>
                <a:gd name="connsiteY343" fmla="*/ 1071418 h 1338320"/>
                <a:gd name="connsiteX344" fmla="*/ 847910 w 1338320"/>
                <a:gd name="connsiteY344" fmla="*/ 1092293 h 1338320"/>
                <a:gd name="connsiteX345" fmla="*/ 799405 w 1338320"/>
                <a:gd name="connsiteY345" fmla="*/ 781260 h 1338320"/>
                <a:gd name="connsiteX346" fmla="*/ 826146 w 1338320"/>
                <a:gd name="connsiteY346" fmla="*/ 808000 h 1338320"/>
                <a:gd name="connsiteX347" fmla="*/ 842350 w 1338320"/>
                <a:gd name="connsiteY347" fmla="*/ 783966 h 1338320"/>
                <a:gd name="connsiteX348" fmla="*/ 810124 w 1338320"/>
                <a:gd name="connsiteY348" fmla="*/ 765361 h 1338320"/>
                <a:gd name="connsiteX349" fmla="*/ 799405 w 1338320"/>
                <a:gd name="connsiteY349" fmla="*/ 557061 h 1338320"/>
                <a:gd name="connsiteX350" fmla="*/ 810308 w 1338320"/>
                <a:gd name="connsiteY350" fmla="*/ 573232 h 1338320"/>
                <a:gd name="connsiteX351" fmla="*/ 842534 w 1338320"/>
                <a:gd name="connsiteY351" fmla="*/ 554627 h 1338320"/>
                <a:gd name="connsiteX352" fmla="*/ 826146 w 1338320"/>
                <a:gd name="connsiteY352" fmla="*/ 530320 h 1338320"/>
                <a:gd name="connsiteX353" fmla="*/ 781497 w 1338320"/>
                <a:gd name="connsiteY353" fmla="*/ 299867 h 1338320"/>
                <a:gd name="connsiteX354" fmla="*/ 820103 w 1338320"/>
                <a:gd name="connsiteY354" fmla="*/ 311851 h 1338320"/>
                <a:gd name="connsiteX355" fmla="*/ 850966 w 1338320"/>
                <a:gd name="connsiteY355" fmla="*/ 328603 h 1338320"/>
                <a:gd name="connsiteX356" fmla="*/ 869529 w 1338320"/>
                <a:gd name="connsiteY356" fmla="*/ 296451 h 1338320"/>
                <a:gd name="connsiteX357" fmla="*/ 834614 w 1338320"/>
                <a:gd name="connsiteY357" fmla="*/ 277500 h 1338320"/>
                <a:gd name="connsiteX358" fmla="*/ 791109 w 1338320"/>
                <a:gd name="connsiteY358" fmla="*/ 263995 h 1338320"/>
                <a:gd name="connsiteX359" fmla="*/ 781403 w 1338320"/>
                <a:gd name="connsiteY359" fmla="*/ 1038482 h 1338320"/>
                <a:gd name="connsiteX360" fmla="*/ 791015 w 1338320"/>
                <a:gd name="connsiteY360" fmla="*/ 1074354 h 1338320"/>
                <a:gd name="connsiteX361" fmla="*/ 834614 w 1338320"/>
                <a:gd name="connsiteY361" fmla="*/ 1060820 h 1338320"/>
                <a:gd name="connsiteX362" fmla="*/ 869362 w 1338320"/>
                <a:gd name="connsiteY362" fmla="*/ 1041960 h 1338320"/>
                <a:gd name="connsiteX363" fmla="*/ 850799 w 1338320"/>
                <a:gd name="connsiteY363" fmla="*/ 1009808 h 1338320"/>
                <a:gd name="connsiteX364" fmla="*/ 820103 w 1338320"/>
                <a:gd name="connsiteY364" fmla="*/ 1026469 h 1338320"/>
                <a:gd name="connsiteX365" fmla="*/ 765361 w 1338320"/>
                <a:gd name="connsiteY365" fmla="*/ 528196 h 1338320"/>
                <a:gd name="connsiteX366" fmla="*/ 781260 w 1338320"/>
                <a:gd name="connsiteY366" fmla="*/ 538916 h 1338320"/>
                <a:gd name="connsiteX367" fmla="*/ 808001 w 1338320"/>
                <a:gd name="connsiteY367" fmla="*/ 512175 h 1338320"/>
                <a:gd name="connsiteX368" fmla="*/ 783967 w 1338320"/>
                <a:gd name="connsiteY368" fmla="*/ 495971 h 1338320"/>
                <a:gd name="connsiteX369" fmla="*/ 765204 w 1338320"/>
                <a:gd name="connsiteY369" fmla="*/ 810230 h 1338320"/>
                <a:gd name="connsiteX370" fmla="*/ 783809 w 1338320"/>
                <a:gd name="connsiteY370" fmla="*/ 842455 h 1338320"/>
                <a:gd name="connsiteX371" fmla="*/ 808001 w 1338320"/>
                <a:gd name="connsiteY371" fmla="*/ 826145 h 1338320"/>
                <a:gd name="connsiteX372" fmla="*/ 781260 w 1338320"/>
                <a:gd name="connsiteY372" fmla="*/ 799405 h 1338320"/>
                <a:gd name="connsiteX373" fmla="*/ 763179 w 1338320"/>
                <a:gd name="connsiteY373" fmla="*/ 368230 h 1338320"/>
                <a:gd name="connsiteX374" fmla="*/ 792448 w 1338320"/>
                <a:gd name="connsiteY374" fmla="*/ 377316 h 1338320"/>
                <a:gd name="connsiteX375" fmla="*/ 815590 w 1338320"/>
                <a:gd name="connsiteY375" fmla="*/ 389877 h 1338320"/>
                <a:gd name="connsiteX376" fmla="*/ 834249 w 1338320"/>
                <a:gd name="connsiteY376" fmla="*/ 357558 h 1338320"/>
                <a:gd name="connsiteX377" fmla="*/ 807034 w 1338320"/>
                <a:gd name="connsiteY377" fmla="*/ 342787 h 1338320"/>
                <a:gd name="connsiteX378" fmla="*/ 772841 w 1338320"/>
                <a:gd name="connsiteY378" fmla="*/ 332172 h 1338320"/>
                <a:gd name="connsiteX379" fmla="*/ 763085 w 1338320"/>
                <a:gd name="connsiteY379" fmla="*/ 970119 h 1338320"/>
                <a:gd name="connsiteX380" fmla="*/ 772747 w 1338320"/>
                <a:gd name="connsiteY380" fmla="*/ 1006177 h 1338320"/>
                <a:gd name="connsiteX381" fmla="*/ 807034 w 1338320"/>
                <a:gd name="connsiteY381" fmla="*/ 995533 h 1338320"/>
                <a:gd name="connsiteX382" fmla="*/ 834082 w 1338320"/>
                <a:gd name="connsiteY382" fmla="*/ 980852 h 1338320"/>
                <a:gd name="connsiteX383" fmla="*/ 815423 w 1338320"/>
                <a:gd name="connsiteY383" fmla="*/ 948534 h 1338320"/>
                <a:gd name="connsiteX384" fmla="*/ 792448 w 1338320"/>
                <a:gd name="connsiteY384" fmla="*/ 961004 h 1338320"/>
                <a:gd name="connsiteX385" fmla="*/ 744761 w 1338320"/>
                <a:gd name="connsiteY385" fmla="*/ 436968 h 1338320"/>
                <a:gd name="connsiteX386" fmla="*/ 764641 w 1338320"/>
                <a:gd name="connsiteY386" fmla="*/ 443139 h 1338320"/>
                <a:gd name="connsiteX387" fmla="*/ 780020 w 1338320"/>
                <a:gd name="connsiteY387" fmla="*/ 451486 h 1338320"/>
                <a:gd name="connsiteX388" fmla="*/ 798557 w 1338320"/>
                <a:gd name="connsiteY388" fmla="*/ 419378 h 1338320"/>
                <a:gd name="connsiteX389" fmla="*/ 779133 w 1338320"/>
                <a:gd name="connsiteY389" fmla="*/ 408835 h 1338320"/>
                <a:gd name="connsiteX390" fmla="*/ 754360 w 1338320"/>
                <a:gd name="connsiteY390" fmla="*/ 401145 h 1338320"/>
                <a:gd name="connsiteX391" fmla="*/ 744667 w 1338320"/>
                <a:gd name="connsiteY391" fmla="*/ 901381 h 1338320"/>
                <a:gd name="connsiteX392" fmla="*/ 754266 w 1338320"/>
                <a:gd name="connsiteY392" fmla="*/ 937205 h 1338320"/>
                <a:gd name="connsiteX393" fmla="*/ 779133 w 1338320"/>
                <a:gd name="connsiteY393" fmla="*/ 929485 h 1338320"/>
                <a:gd name="connsiteX394" fmla="*/ 798391 w 1338320"/>
                <a:gd name="connsiteY394" fmla="*/ 919033 h 1338320"/>
                <a:gd name="connsiteX395" fmla="*/ 779853 w 1338320"/>
                <a:gd name="connsiteY395" fmla="*/ 886924 h 1338320"/>
                <a:gd name="connsiteX396" fmla="*/ 764641 w 1338320"/>
                <a:gd name="connsiteY396" fmla="*/ 895181 h 1338320"/>
                <a:gd name="connsiteX397" fmla="*/ 726053 w 1338320"/>
                <a:gd name="connsiteY397" fmla="*/ 506786 h 1338320"/>
                <a:gd name="connsiteX398" fmla="*/ 736834 w 1338320"/>
                <a:gd name="connsiteY398" fmla="*/ 508963 h 1338320"/>
                <a:gd name="connsiteX399" fmla="*/ 744033 w 1338320"/>
                <a:gd name="connsiteY399" fmla="*/ 513817 h 1338320"/>
                <a:gd name="connsiteX400" fmla="*/ 762639 w 1338320"/>
                <a:gd name="connsiteY400" fmla="*/ 481591 h 1338320"/>
                <a:gd name="connsiteX401" fmla="*/ 751555 w 1338320"/>
                <a:gd name="connsiteY401" fmla="*/ 474118 h 1338320"/>
                <a:gd name="connsiteX402" fmla="*/ 736093 w 1338320"/>
                <a:gd name="connsiteY402" fmla="*/ 469318 h 1338320"/>
                <a:gd name="connsiteX403" fmla="*/ 725957 w 1338320"/>
                <a:gd name="connsiteY403" fmla="*/ 831553 h 1338320"/>
                <a:gd name="connsiteX404" fmla="*/ 735999 w 1338320"/>
                <a:gd name="connsiteY404" fmla="*/ 869031 h 1338320"/>
                <a:gd name="connsiteX405" fmla="*/ 751555 w 1338320"/>
                <a:gd name="connsiteY405" fmla="*/ 864202 h 1338320"/>
                <a:gd name="connsiteX406" fmla="*/ 762481 w 1338320"/>
                <a:gd name="connsiteY406" fmla="*/ 856835 h 1338320"/>
                <a:gd name="connsiteX407" fmla="*/ 743876 w 1338320"/>
                <a:gd name="connsiteY407" fmla="*/ 824610 h 1338320"/>
                <a:gd name="connsiteX408" fmla="*/ 736834 w 1338320"/>
                <a:gd name="connsiteY408" fmla="*/ 829357 h 1338320"/>
                <a:gd name="connsiteX409" fmla="*/ 681991 w 1338320"/>
                <a:gd name="connsiteY409" fmla="*/ 70350 h 1338320"/>
                <a:gd name="connsiteX410" fmla="*/ 790102 w 1338320"/>
                <a:gd name="connsiteY410" fmla="*/ 81248 h 1338320"/>
                <a:gd name="connsiteX411" fmla="*/ 811712 w 1338320"/>
                <a:gd name="connsiteY411" fmla="*/ 87956 h 1338320"/>
                <a:gd name="connsiteX412" fmla="*/ 820614 w 1338320"/>
                <a:gd name="connsiteY412" fmla="*/ 54734 h 1338320"/>
                <a:gd name="connsiteX413" fmla="*/ 797061 w 1338320"/>
                <a:gd name="connsiteY413" fmla="*/ 47423 h 1338320"/>
                <a:gd name="connsiteX414" fmla="*/ 681991 w 1338320"/>
                <a:gd name="connsiteY414" fmla="*/ 35823 h 1338320"/>
                <a:gd name="connsiteX415" fmla="*/ 681991 w 1338320"/>
                <a:gd name="connsiteY415" fmla="*/ 141788 h 1338320"/>
                <a:gd name="connsiteX416" fmla="*/ 775705 w 1338320"/>
                <a:gd name="connsiteY416" fmla="*/ 151235 h 1338320"/>
                <a:gd name="connsiteX417" fmla="*/ 793294 w 1338320"/>
                <a:gd name="connsiteY417" fmla="*/ 156695 h 1338320"/>
                <a:gd name="connsiteX418" fmla="*/ 802503 w 1338320"/>
                <a:gd name="connsiteY418" fmla="*/ 122325 h 1338320"/>
                <a:gd name="connsiteX419" fmla="*/ 782904 w 1338320"/>
                <a:gd name="connsiteY419" fmla="*/ 116240 h 1338320"/>
                <a:gd name="connsiteX420" fmla="*/ 681991 w 1338320"/>
                <a:gd name="connsiteY420" fmla="*/ 106068 h 1338320"/>
                <a:gd name="connsiteX421" fmla="*/ 681991 w 1338320"/>
                <a:gd name="connsiteY421" fmla="*/ 211233 h 1338320"/>
                <a:gd name="connsiteX422" fmla="*/ 761709 w 1338320"/>
                <a:gd name="connsiteY422" fmla="*/ 219269 h 1338320"/>
                <a:gd name="connsiteX423" fmla="*/ 775389 w 1338320"/>
                <a:gd name="connsiteY423" fmla="*/ 223515 h 1338320"/>
                <a:gd name="connsiteX424" fmla="*/ 784568 w 1338320"/>
                <a:gd name="connsiteY424" fmla="*/ 189261 h 1338320"/>
                <a:gd name="connsiteX425" fmla="*/ 768884 w 1338320"/>
                <a:gd name="connsiteY425" fmla="*/ 184392 h 1338320"/>
                <a:gd name="connsiteX426" fmla="*/ 681991 w 1338320"/>
                <a:gd name="connsiteY426" fmla="*/ 175633 h 1338320"/>
                <a:gd name="connsiteX427" fmla="*/ 681991 w 1338320"/>
                <a:gd name="connsiteY427" fmla="*/ 282671 h 1338320"/>
                <a:gd name="connsiteX428" fmla="*/ 747312 w 1338320"/>
                <a:gd name="connsiteY428" fmla="*/ 289255 h 1338320"/>
                <a:gd name="connsiteX429" fmla="*/ 756971 w 1338320"/>
                <a:gd name="connsiteY429" fmla="*/ 292254 h 1338320"/>
                <a:gd name="connsiteX430" fmla="*/ 766583 w 1338320"/>
                <a:gd name="connsiteY430" fmla="*/ 256382 h 1338320"/>
                <a:gd name="connsiteX431" fmla="*/ 754825 w 1338320"/>
                <a:gd name="connsiteY431" fmla="*/ 252732 h 1338320"/>
                <a:gd name="connsiteX432" fmla="*/ 681991 w 1338320"/>
                <a:gd name="connsiteY432" fmla="*/ 245390 h 1338320"/>
                <a:gd name="connsiteX433" fmla="*/ 681991 w 1338320"/>
                <a:gd name="connsiteY433" fmla="*/ 353719 h 1338320"/>
                <a:gd name="connsiteX434" fmla="*/ 732993 w 1338320"/>
                <a:gd name="connsiteY434" fmla="*/ 358860 h 1338320"/>
                <a:gd name="connsiteX435" fmla="*/ 738653 w 1338320"/>
                <a:gd name="connsiteY435" fmla="*/ 360617 h 1338320"/>
                <a:gd name="connsiteX436" fmla="*/ 748315 w 1338320"/>
                <a:gd name="connsiteY436" fmla="*/ 324559 h 1338320"/>
                <a:gd name="connsiteX437" fmla="*/ 740546 w 1338320"/>
                <a:gd name="connsiteY437" fmla="*/ 322147 h 1338320"/>
                <a:gd name="connsiteX438" fmla="*/ 681991 w 1338320"/>
                <a:gd name="connsiteY438" fmla="*/ 316245 h 1338320"/>
                <a:gd name="connsiteX439" fmla="*/ 681991 w 1338320"/>
                <a:gd name="connsiteY439" fmla="*/ 425156 h 1338320"/>
                <a:gd name="connsiteX440" fmla="*/ 718596 w 1338320"/>
                <a:gd name="connsiteY440" fmla="*/ 428846 h 1338320"/>
                <a:gd name="connsiteX441" fmla="*/ 720235 w 1338320"/>
                <a:gd name="connsiteY441" fmla="*/ 429354 h 1338320"/>
                <a:gd name="connsiteX442" fmla="*/ 729834 w 1338320"/>
                <a:gd name="connsiteY442" fmla="*/ 393531 h 1338320"/>
                <a:gd name="connsiteX443" fmla="*/ 726100 w 1338320"/>
                <a:gd name="connsiteY443" fmla="*/ 392372 h 1338320"/>
                <a:gd name="connsiteX444" fmla="*/ 681991 w 1338320"/>
                <a:gd name="connsiteY444" fmla="*/ 387926 h 1338320"/>
                <a:gd name="connsiteX445" fmla="*/ 681991 w 1338320"/>
                <a:gd name="connsiteY445" fmla="*/ 497890 h 1338320"/>
                <a:gd name="connsiteX446" fmla="*/ 700850 w 1338320"/>
                <a:gd name="connsiteY446" fmla="*/ 501698 h 1338320"/>
                <a:gd name="connsiteX447" fmla="*/ 711553 w 1338320"/>
                <a:gd name="connsiteY447" fmla="*/ 461757 h 1338320"/>
                <a:gd name="connsiteX448" fmla="*/ 681991 w 1338320"/>
                <a:gd name="connsiteY448" fmla="*/ 458777 h 1338320"/>
                <a:gd name="connsiteX449" fmla="*/ 681991 w 1338320"/>
                <a:gd name="connsiteY449" fmla="*/ 879543 h 1338320"/>
                <a:gd name="connsiteX450" fmla="*/ 711454 w 1338320"/>
                <a:gd name="connsiteY450" fmla="*/ 876573 h 1338320"/>
                <a:gd name="connsiteX451" fmla="*/ 700754 w 1338320"/>
                <a:gd name="connsiteY451" fmla="*/ 836641 h 1338320"/>
                <a:gd name="connsiteX452" fmla="*/ 681991 w 1338320"/>
                <a:gd name="connsiteY452" fmla="*/ 840430 h 1338320"/>
                <a:gd name="connsiteX453" fmla="*/ 681991 w 1338320"/>
                <a:gd name="connsiteY453" fmla="*/ 950394 h 1338320"/>
                <a:gd name="connsiteX454" fmla="*/ 726100 w 1338320"/>
                <a:gd name="connsiteY454" fmla="*/ 945948 h 1338320"/>
                <a:gd name="connsiteX455" fmla="*/ 729740 w 1338320"/>
                <a:gd name="connsiteY455" fmla="*/ 944818 h 1338320"/>
                <a:gd name="connsiteX456" fmla="*/ 720141 w 1338320"/>
                <a:gd name="connsiteY456" fmla="*/ 908995 h 1338320"/>
                <a:gd name="connsiteX457" fmla="*/ 718596 w 1338320"/>
                <a:gd name="connsiteY457" fmla="*/ 909474 h 1338320"/>
                <a:gd name="connsiteX458" fmla="*/ 681991 w 1338320"/>
                <a:gd name="connsiteY458" fmla="*/ 913164 h 1338320"/>
                <a:gd name="connsiteX459" fmla="*/ 681991 w 1338320"/>
                <a:gd name="connsiteY459" fmla="*/ 1022075 h 1338320"/>
                <a:gd name="connsiteX460" fmla="*/ 740546 w 1338320"/>
                <a:gd name="connsiteY460" fmla="*/ 1016173 h 1338320"/>
                <a:gd name="connsiteX461" fmla="*/ 748221 w 1338320"/>
                <a:gd name="connsiteY461" fmla="*/ 1013790 h 1338320"/>
                <a:gd name="connsiteX462" fmla="*/ 738559 w 1338320"/>
                <a:gd name="connsiteY462" fmla="*/ 977732 h 1338320"/>
                <a:gd name="connsiteX463" fmla="*/ 732993 w 1338320"/>
                <a:gd name="connsiteY463" fmla="*/ 979460 h 1338320"/>
                <a:gd name="connsiteX464" fmla="*/ 681991 w 1338320"/>
                <a:gd name="connsiteY464" fmla="*/ 984601 h 1338320"/>
                <a:gd name="connsiteX465" fmla="*/ 681991 w 1338320"/>
                <a:gd name="connsiteY465" fmla="*/ 1092930 h 1338320"/>
                <a:gd name="connsiteX466" fmla="*/ 754825 w 1338320"/>
                <a:gd name="connsiteY466" fmla="*/ 1085588 h 1338320"/>
                <a:gd name="connsiteX467" fmla="*/ 766489 w 1338320"/>
                <a:gd name="connsiteY467" fmla="*/ 1081968 h 1338320"/>
                <a:gd name="connsiteX468" fmla="*/ 756877 w 1338320"/>
                <a:gd name="connsiteY468" fmla="*/ 1046096 h 1338320"/>
                <a:gd name="connsiteX469" fmla="*/ 747312 w 1338320"/>
                <a:gd name="connsiteY469" fmla="*/ 1049065 h 1338320"/>
                <a:gd name="connsiteX470" fmla="*/ 681991 w 1338320"/>
                <a:gd name="connsiteY470" fmla="*/ 1055649 h 1338320"/>
                <a:gd name="connsiteX471" fmla="*/ 681991 w 1338320"/>
                <a:gd name="connsiteY471" fmla="*/ 1162688 h 1338320"/>
                <a:gd name="connsiteX472" fmla="*/ 768884 w 1338320"/>
                <a:gd name="connsiteY472" fmla="*/ 1153928 h 1338320"/>
                <a:gd name="connsiteX473" fmla="*/ 784474 w 1338320"/>
                <a:gd name="connsiteY473" fmla="*/ 1149089 h 1338320"/>
                <a:gd name="connsiteX474" fmla="*/ 775295 w 1338320"/>
                <a:gd name="connsiteY474" fmla="*/ 1114834 h 1338320"/>
                <a:gd name="connsiteX475" fmla="*/ 761709 w 1338320"/>
                <a:gd name="connsiteY475" fmla="*/ 1119051 h 1338320"/>
                <a:gd name="connsiteX476" fmla="*/ 681991 w 1338320"/>
                <a:gd name="connsiteY476" fmla="*/ 1127087 h 1338320"/>
                <a:gd name="connsiteX477" fmla="*/ 681991 w 1338320"/>
                <a:gd name="connsiteY477" fmla="*/ 1232252 h 1338320"/>
                <a:gd name="connsiteX478" fmla="*/ 782904 w 1338320"/>
                <a:gd name="connsiteY478" fmla="*/ 1222080 h 1338320"/>
                <a:gd name="connsiteX479" fmla="*/ 802409 w 1338320"/>
                <a:gd name="connsiteY479" fmla="*/ 1216025 h 1338320"/>
                <a:gd name="connsiteX480" fmla="*/ 793200 w 1338320"/>
                <a:gd name="connsiteY480" fmla="*/ 1181655 h 1338320"/>
                <a:gd name="connsiteX481" fmla="*/ 775705 w 1338320"/>
                <a:gd name="connsiteY481" fmla="*/ 1187085 h 1338320"/>
                <a:gd name="connsiteX482" fmla="*/ 681991 w 1338320"/>
                <a:gd name="connsiteY482" fmla="*/ 1196532 h 1338320"/>
                <a:gd name="connsiteX483" fmla="*/ 681991 w 1338320"/>
                <a:gd name="connsiteY483" fmla="*/ 1302497 h 1338320"/>
                <a:gd name="connsiteX484" fmla="*/ 797061 w 1338320"/>
                <a:gd name="connsiteY484" fmla="*/ 1290897 h 1338320"/>
                <a:gd name="connsiteX485" fmla="*/ 820520 w 1338320"/>
                <a:gd name="connsiteY485" fmla="*/ 1283615 h 1338320"/>
                <a:gd name="connsiteX486" fmla="*/ 811618 w 1338320"/>
                <a:gd name="connsiteY486" fmla="*/ 1250393 h 1338320"/>
                <a:gd name="connsiteX487" fmla="*/ 790102 w 1338320"/>
                <a:gd name="connsiteY487" fmla="*/ 1257072 h 1338320"/>
                <a:gd name="connsiteX488" fmla="*/ 681991 w 1338320"/>
                <a:gd name="connsiteY488" fmla="*/ 1267970 h 1338320"/>
                <a:gd name="connsiteX489" fmla="*/ 626966 w 1338320"/>
                <a:gd name="connsiteY489" fmla="*/ 876583 h 1338320"/>
                <a:gd name="connsiteX490" fmla="*/ 656330 w 1338320"/>
                <a:gd name="connsiteY490" fmla="*/ 879544 h 1338320"/>
                <a:gd name="connsiteX491" fmla="*/ 656330 w 1338320"/>
                <a:gd name="connsiteY491" fmla="*/ 840430 h 1338320"/>
                <a:gd name="connsiteX492" fmla="*/ 637663 w 1338320"/>
                <a:gd name="connsiteY492" fmla="*/ 836661 h 1338320"/>
                <a:gd name="connsiteX493" fmla="*/ 626867 w 1338320"/>
                <a:gd name="connsiteY493" fmla="*/ 461747 h 1338320"/>
                <a:gd name="connsiteX494" fmla="*/ 637567 w 1338320"/>
                <a:gd name="connsiteY494" fmla="*/ 501679 h 1338320"/>
                <a:gd name="connsiteX495" fmla="*/ 656330 w 1338320"/>
                <a:gd name="connsiteY495" fmla="*/ 497890 h 1338320"/>
                <a:gd name="connsiteX496" fmla="*/ 656330 w 1338320"/>
                <a:gd name="connsiteY496" fmla="*/ 458777 h 1338320"/>
                <a:gd name="connsiteX497" fmla="*/ 608675 w 1338320"/>
                <a:gd name="connsiteY497" fmla="*/ 944847 h 1338320"/>
                <a:gd name="connsiteX498" fmla="*/ 612221 w 1338320"/>
                <a:gd name="connsiteY498" fmla="*/ 945948 h 1338320"/>
                <a:gd name="connsiteX499" fmla="*/ 656330 w 1338320"/>
                <a:gd name="connsiteY499" fmla="*/ 950395 h 1338320"/>
                <a:gd name="connsiteX500" fmla="*/ 656330 w 1338320"/>
                <a:gd name="connsiteY500" fmla="*/ 913165 h 1338320"/>
                <a:gd name="connsiteX501" fmla="*/ 619724 w 1338320"/>
                <a:gd name="connsiteY501" fmla="*/ 909474 h 1338320"/>
                <a:gd name="connsiteX502" fmla="*/ 618274 w 1338320"/>
                <a:gd name="connsiteY502" fmla="*/ 909024 h 1338320"/>
                <a:gd name="connsiteX503" fmla="*/ 608581 w 1338320"/>
                <a:gd name="connsiteY503" fmla="*/ 393502 h 1338320"/>
                <a:gd name="connsiteX504" fmla="*/ 618180 w 1338320"/>
                <a:gd name="connsiteY504" fmla="*/ 429325 h 1338320"/>
                <a:gd name="connsiteX505" fmla="*/ 619724 w 1338320"/>
                <a:gd name="connsiteY505" fmla="*/ 428846 h 1338320"/>
                <a:gd name="connsiteX506" fmla="*/ 656330 w 1338320"/>
                <a:gd name="connsiteY506" fmla="*/ 425156 h 1338320"/>
                <a:gd name="connsiteX507" fmla="*/ 656330 w 1338320"/>
                <a:gd name="connsiteY507" fmla="*/ 387926 h 1338320"/>
                <a:gd name="connsiteX508" fmla="*/ 612221 w 1338320"/>
                <a:gd name="connsiteY508" fmla="*/ 392372 h 1338320"/>
                <a:gd name="connsiteX509" fmla="*/ 590194 w 1338320"/>
                <a:gd name="connsiteY509" fmla="*/ 1013819 h 1338320"/>
                <a:gd name="connsiteX510" fmla="*/ 597775 w 1338320"/>
                <a:gd name="connsiteY510" fmla="*/ 1016173 h 1338320"/>
                <a:gd name="connsiteX511" fmla="*/ 656330 w 1338320"/>
                <a:gd name="connsiteY511" fmla="*/ 1022076 h 1338320"/>
                <a:gd name="connsiteX512" fmla="*/ 656330 w 1338320"/>
                <a:gd name="connsiteY512" fmla="*/ 984602 h 1338320"/>
                <a:gd name="connsiteX513" fmla="*/ 605327 w 1338320"/>
                <a:gd name="connsiteY513" fmla="*/ 979460 h 1338320"/>
                <a:gd name="connsiteX514" fmla="*/ 599856 w 1338320"/>
                <a:gd name="connsiteY514" fmla="*/ 977762 h 1338320"/>
                <a:gd name="connsiteX515" fmla="*/ 590100 w 1338320"/>
                <a:gd name="connsiteY515" fmla="*/ 324530 h 1338320"/>
                <a:gd name="connsiteX516" fmla="*/ 599762 w 1338320"/>
                <a:gd name="connsiteY516" fmla="*/ 360588 h 1338320"/>
                <a:gd name="connsiteX517" fmla="*/ 605327 w 1338320"/>
                <a:gd name="connsiteY517" fmla="*/ 358860 h 1338320"/>
                <a:gd name="connsiteX518" fmla="*/ 656330 w 1338320"/>
                <a:gd name="connsiteY518" fmla="*/ 353718 h 1338320"/>
                <a:gd name="connsiteX519" fmla="*/ 656330 w 1338320"/>
                <a:gd name="connsiteY519" fmla="*/ 316245 h 1338320"/>
                <a:gd name="connsiteX520" fmla="*/ 597775 w 1338320"/>
                <a:gd name="connsiteY520" fmla="*/ 322147 h 1338320"/>
                <a:gd name="connsiteX521" fmla="*/ 575683 w 1338320"/>
                <a:gd name="connsiteY521" fmla="*/ 856730 h 1338320"/>
                <a:gd name="connsiteX522" fmla="*/ 586766 w 1338320"/>
                <a:gd name="connsiteY522" fmla="*/ 864202 h 1338320"/>
                <a:gd name="connsiteX523" fmla="*/ 602416 w 1338320"/>
                <a:gd name="connsiteY523" fmla="*/ 869060 h 1338320"/>
                <a:gd name="connsiteX524" fmla="*/ 612461 w 1338320"/>
                <a:gd name="connsiteY524" fmla="*/ 831573 h 1338320"/>
                <a:gd name="connsiteX525" fmla="*/ 601486 w 1338320"/>
                <a:gd name="connsiteY525" fmla="*/ 829357 h 1338320"/>
                <a:gd name="connsiteX526" fmla="*/ 594288 w 1338320"/>
                <a:gd name="connsiteY526" fmla="*/ 824504 h 1338320"/>
                <a:gd name="connsiteX527" fmla="*/ 575525 w 1338320"/>
                <a:gd name="connsiteY527" fmla="*/ 481697 h 1338320"/>
                <a:gd name="connsiteX528" fmla="*/ 594131 w 1338320"/>
                <a:gd name="connsiteY528" fmla="*/ 513922 h 1338320"/>
                <a:gd name="connsiteX529" fmla="*/ 601486 w 1338320"/>
                <a:gd name="connsiteY529" fmla="*/ 508963 h 1338320"/>
                <a:gd name="connsiteX530" fmla="*/ 612364 w 1338320"/>
                <a:gd name="connsiteY530" fmla="*/ 506767 h 1338320"/>
                <a:gd name="connsiteX531" fmla="*/ 602322 w 1338320"/>
                <a:gd name="connsiteY531" fmla="*/ 469289 h 1338320"/>
                <a:gd name="connsiteX532" fmla="*/ 586766 w 1338320"/>
                <a:gd name="connsiteY532" fmla="*/ 474118 h 1338320"/>
                <a:gd name="connsiteX533" fmla="*/ 571926 w 1338320"/>
                <a:gd name="connsiteY533" fmla="*/ 1081997 h 1338320"/>
                <a:gd name="connsiteX534" fmla="*/ 583495 w 1338320"/>
                <a:gd name="connsiteY534" fmla="*/ 1085588 h 1338320"/>
                <a:gd name="connsiteX535" fmla="*/ 656330 w 1338320"/>
                <a:gd name="connsiteY535" fmla="*/ 1092931 h 1338320"/>
                <a:gd name="connsiteX536" fmla="*/ 656330 w 1338320"/>
                <a:gd name="connsiteY536" fmla="*/ 1055650 h 1338320"/>
                <a:gd name="connsiteX537" fmla="*/ 591008 w 1338320"/>
                <a:gd name="connsiteY537" fmla="*/ 1049065 h 1338320"/>
                <a:gd name="connsiteX538" fmla="*/ 581538 w 1338320"/>
                <a:gd name="connsiteY538" fmla="*/ 1046125 h 1338320"/>
                <a:gd name="connsiteX539" fmla="*/ 571832 w 1338320"/>
                <a:gd name="connsiteY539" fmla="*/ 256352 h 1338320"/>
                <a:gd name="connsiteX540" fmla="*/ 581444 w 1338320"/>
                <a:gd name="connsiteY540" fmla="*/ 292224 h 1338320"/>
                <a:gd name="connsiteX541" fmla="*/ 591008 w 1338320"/>
                <a:gd name="connsiteY541" fmla="*/ 289255 h 1338320"/>
                <a:gd name="connsiteX542" fmla="*/ 656330 w 1338320"/>
                <a:gd name="connsiteY542" fmla="*/ 282670 h 1338320"/>
                <a:gd name="connsiteX543" fmla="*/ 656330 w 1338320"/>
                <a:gd name="connsiteY543" fmla="*/ 245390 h 1338320"/>
                <a:gd name="connsiteX544" fmla="*/ 583495 w 1338320"/>
                <a:gd name="connsiteY544" fmla="*/ 252732 h 1338320"/>
                <a:gd name="connsiteX545" fmla="*/ 553941 w 1338320"/>
                <a:gd name="connsiteY545" fmla="*/ 1149118 h 1338320"/>
                <a:gd name="connsiteX546" fmla="*/ 569437 w 1338320"/>
                <a:gd name="connsiteY546" fmla="*/ 1153928 h 1338320"/>
                <a:gd name="connsiteX547" fmla="*/ 656330 w 1338320"/>
                <a:gd name="connsiteY547" fmla="*/ 1162688 h 1338320"/>
                <a:gd name="connsiteX548" fmla="*/ 656330 w 1338320"/>
                <a:gd name="connsiteY548" fmla="*/ 1127088 h 1338320"/>
                <a:gd name="connsiteX549" fmla="*/ 576611 w 1338320"/>
                <a:gd name="connsiteY549" fmla="*/ 1119051 h 1338320"/>
                <a:gd name="connsiteX550" fmla="*/ 563120 w 1338320"/>
                <a:gd name="connsiteY550" fmla="*/ 1114863 h 1338320"/>
                <a:gd name="connsiteX551" fmla="*/ 553847 w 1338320"/>
                <a:gd name="connsiteY551" fmla="*/ 189231 h 1338320"/>
                <a:gd name="connsiteX552" fmla="*/ 563026 w 1338320"/>
                <a:gd name="connsiteY552" fmla="*/ 223486 h 1338320"/>
                <a:gd name="connsiteX553" fmla="*/ 576611 w 1338320"/>
                <a:gd name="connsiteY553" fmla="*/ 219269 h 1338320"/>
                <a:gd name="connsiteX554" fmla="*/ 656330 w 1338320"/>
                <a:gd name="connsiteY554" fmla="*/ 211232 h 1338320"/>
                <a:gd name="connsiteX555" fmla="*/ 656330 w 1338320"/>
                <a:gd name="connsiteY555" fmla="*/ 175632 h 1338320"/>
                <a:gd name="connsiteX556" fmla="*/ 569437 w 1338320"/>
                <a:gd name="connsiteY556" fmla="*/ 184392 h 1338320"/>
                <a:gd name="connsiteX557" fmla="*/ 539764 w 1338320"/>
                <a:gd name="connsiteY557" fmla="*/ 918943 h 1338320"/>
                <a:gd name="connsiteX558" fmla="*/ 559188 w 1338320"/>
                <a:gd name="connsiteY558" fmla="*/ 929485 h 1338320"/>
                <a:gd name="connsiteX559" fmla="*/ 584149 w 1338320"/>
                <a:gd name="connsiteY559" fmla="*/ 937234 h 1338320"/>
                <a:gd name="connsiteX560" fmla="*/ 593748 w 1338320"/>
                <a:gd name="connsiteY560" fmla="*/ 901411 h 1338320"/>
                <a:gd name="connsiteX561" fmla="*/ 573679 w 1338320"/>
                <a:gd name="connsiteY561" fmla="*/ 895181 h 1338320"/>
                <a:gd name="connsiteX562" fmla="*/ 558302 w 1338320"/>
                <a:gd name="connsiteY562" fmla="*/ 886834 h 1338320"/>
                <a:gd name="connsiteX563" fmla="*/ 539597 w 1338320"/>
                <a:gd name="connsiteY563" fmla="*/ 419468 h 1338320"/>
                <a:gd name="connsiteX564" fmla="*/ 558135 w 1338320"/>
                <a:gd name="connsiteY564" fmla="*/ 451576 h 1338320"/>
                <a:gd name="connsiteX565" fmla="*/ 573679 w 1338320"/>
                <a:gd name="connsiteY565" fmla="*/ 443139 h 1338320"/>
                <a:gd name="connsiteX566" fmla="*/ 593654 w 1338320"/>
                <a:gd name="connsiteY566" fmla="*/ 436938 h 1338320"/>
                <a:gd name="connsiteX567" fmla="*/ 584055 w 1338320"/>
                <a:gd name="connsiteY567" fmla="*/ 401115 h 1338320"/>
                <a:gd name="connsiteX568" fmla="*/ 559188 w 1338320"/>
                <a:gd name="connsiteY568" fmla="*/ 408835 h 1338320"/>
                <a:gd name="connsiteX569" fmla="*/ 536006 w 1338320"/>
                <a:gd name="connsiteY569" fmla="*/ 1216054 h 1338320"/>
                <a:gd name="connsiteX570" fmla="*/ 555417 w 1338320"/>
                <a:gd name="connsiteY570" fmla="*/ 1222080 h 1338320"/>
                <a:gd name="connsiteX571" fmla="*/ 656330 w 1338320"/>
                <a:gd name="connsiteY571" fmla="*/ 1232253 h 1338320"/>
                <a:gd name="connsiteX572" fmla="*/ 656330 w 1338320"/>
                <a:gd name="connsiteY572" fmla="*/ 1196533 h 1338320"/>
                <a:gd name="connsiteX573" fmla="*/ 562616 w 1338320"/>
                <a:gd name="connsiteY573" fmla="*/ 1187085 h 1338320"/>
                <a:gd name="connsiteX574" fmla="*/ 545215 w 1338320"/>
                <a:gd name="connsiteY574" fmla="*/ 1181684 h 1338320"/>
                <a:gd name="connsiteX575" fmla="*/ 535912 w 1338320"/>
                <a:gd name="connsiteY575" fmla="*/ 122295 h 1338320"/>
                <a:gd name="connsiteX576" fmla="*/ 545121 w 1338320"/>
                <a:gd name="connsiteY576" fmla="*/ 156665 h 1338320"/>
                <a:gd name="connsiteX577" fmla="*/ 562616 w 1338320"/>
                <a:gd name="connsiteY577" fmla="*/ 151235 h 1338320"/>
                <a:gd name="connsiteX578" fmla="*/ 656330 w 1338320"/>
                <a:gd name="connsiteY578" fmla="*/ 141788 h 1338320"/>
                <a:gd name="connsiteX579" fmla="*/ 656330 w 1338320"/>
                <a:gd name="connsiteY579" fmla="*/ 106067 h 1338320"/>
                <a:gd name="connsiteX580" fmla="*/ 555417 w 1338320"/>
                <a:gd name="connsiteY580" fmla="*/ 116240 h 1338320"/>
                <a:gd name="connsiteX581" fmla="*/ 530320 w 1338320"/>
                <a:gd name="connsiteY581" fmla="*/ 826146 h 1338320"/>
                <a:gd name="connsiteX582" fmla="*/ 554355 w 1338320"/>
                <a:gd name="connsiteY582" fmla="*/ 842350 h 1338320"/>
                <a:gd name="connsiteX583" fmla="*/ 572960 w 1338320"/>
                <a:gd name="connsiteY583" fmla="*/ 810124 h 1338320"/>
                <a:gd name="connsiteX584" fmla="*/ 557061 w 1338320"/>
                <a:gd name="connsiteY584" fmla="*/ 799405 h 1338320"/>
                <a:gd name="connsiteX585" fmla="*/ 530320 w 1338320"/>
                <a:gd name="connsiteY585" fmla="*/ 512175 h 1338320"/>
                <a:gd name="connsiteX586" fmla="*/ 557060 w 1338320"/>
                <a:gd name="connsiteY586" fmla="*/ 538916 h 1338320"/>
                <a:gd name="connsiteX587" fmla="*/ 572802 w 1338320"/>
                <a:gd name="connsiteY587" fmla="*/ 528302 h 1338320"/>
                <a:gd name="connsiteX588" fmla="*/ 554197 w 1338320"/>
                <a:gd name="connsiteY588" fmla="*/ 496077 h 1338320"/>
                <a:gd name="connsiteX589" fmla="*/ 517895 w 1338320"/>
                <a:gd name="connsiteY589" fmla="*/ 1283645 h 1338320"/>
                <a:gd name="connsiteX590" fmla="*/ 541260 w 1338320"/>
                <a:gd name="connsiteY590" fmla="*/ 1290897 h 1338320"/>
                <a:gd name="connsiteX591" fmla="*/ 656330 w 1338320"/>
                <a:gd name="connsiteY591" fmla="*/ 1302498 h 1338320"/>
                <a:gd name="connsiteX592" fmla="*/ 656330 w 1338320"/>
                <a:gd name="connsiteY592" fmla="*/ 1267971 h 1338320"/>
                <a:gd name="connsiteX593" fmla="*/ 548218 w 1338320"/>
                <a:gd name="connsiteY593" fmla="*/ 1257072 h 1338320"/>
                <a:gd name="connsiteX594" fmla="*/ 526797 w 1338320"/>
                <a:gd name="connsiteY594" fmla="*/ 1250422 h 1338320"/>
                <a:gd name="connsiteX595" fmla="*/ 517801 w 1338320"/>
                <a:gd name="connsiteY595" fmla="*/ 54705 h 1338320"/>
                <a:gd name="connsiteX596" fmla="*/ 526703 w 1338320"/>
                <a:gd name="connsiteY596" fmla="*/ 87927 h 1338320"/>
                <a:gd name="connsiteX597" fmla="*/ 548218 w 1338320"/>
                <a:gd name="connsiteY597" fmla="*/ 81248 h 1338320"/>
                <a:gd name="connsiteX598" fmla="*/ 656330 w 1338320"/>
                <a:gd name="connsiteY598" fmla="*/ 70350 h 1338320"/>
                <a:gd name="connsiteX599" fmla="*/ 656330 w 1338320"/>
                <a:gd name="connsiteY599" fmla="*/ 35822 h 1338320"/>
                <a:gd name="connsiteX600" fmla="*/ 541260 w 1338320"/>
                <a:gd name="connsiteY600" fmla="*/ 47423 h 1338320"/>
                <a:gd name="connsiteX601" fmla="*/ 504072 w 1338320"/>
                <a:gd name="connsiteY601" fmla="*/ 980762 h 1338320"/>
                <a:gd name="connsiteX602" fmla="*/ 531286 w 1338320"/>
                <a:gd name="connsiteY602" fmla="*/ 995533 h 1338320"/>
                <a:gd name="connsiteX603" fmla="*/ 565668 w 1338320"/>
                <a:gd name="connsiteY603" fmla="*/ 1006206 h 1338320"/>
                <a:gd name="connsiteX604" fmla="*/ 575330 w 1338320"/>
                <a:gd name="connsiteY604" fmla="*/ 970148 h 1338320"/>
                <a:gd name="connsiteX605" fmla="*/ 545873 w 1338320"/>
                <a:gd name="connsiteY605" fmla="*/ 961004 h 1338320"/>
                <a:gd name="connsiteX606" fmla="*/ 522731 w 1338320"/>
                <a:gd name="connsiteY606" fmla="*/ 948444 h 1338320"/>
                <a:gd name="connsiteX607" fmla="*/ 503906 w 1338320"/>
                <a:gd name="connsiteY607" fmla="*/ 357648 h 1338320"/>
                <a:gd name="connsiteX608" fmla="*/ 522565 w 1338320"/>
                <a:gd name="connsiteY608" fmla="*/ 389967 h 1338320"/>
                <a:gd name="connsiteX609" fmla="*/ 545873 w 1338320"/>
                <a:gd name="connsiteY609" fmla="*/ 377316 h 1338320"/>
                <a:gd name="connsiteX610" fmla="*/ 575236 w 1338320"/>
                <a:gd name="connsiteY610" fmla="*/ 368201 h 1338320"/>
                <a:gd name="connsiteX611" fmla="*/ 565574 w 1338320"/>
                <a:gd name="connsiteY611" fmla="*/ 332143 h 1338320"/>
                <a:gd name="connsiteX612" fmla="*/ 531286 w 1338320"/>
                <a:gd name="connsiteY612" fmla="*/ 342787 h 1338320"/>
                <a:gd name="connsiteX613" fmla="*/ 496155 w 1338320"/>
                <a:gd name="connsiteY613" fmla="*/ 784240 h 1338320"/>
                <a:gd name="connsiteX614" fmla="*/ 512175 w 1338320"/>
                <a:gd name="connsiteY614" fmla="*/ 808001 h 1338320"/>
                <a:gd name="connsiteX615" fmla="*/ 538916 w 1338320"/>
                <a:gd name="connsiteY615" fmla="*/ 781260 h 1338320"/>
                <a:gd name="connsiteX616" fmla="*/ 528381 w 1338320"/>
                <a:gd name="connsiteY616" fmla="*/ 765634 h 1338320"/>
                <a:gd name="connsiteX617" fmla="*/ 495971 w 1338320"/>
                <a:gd name="connsiteY617" fmla="*/ 554354 h 1338320"/>
                <a:gd name="connsiteX618" fmla="*/ 528196 w 1338320"/>
                <a:gd name="connsiteY618" fmla="*/ 572959 h 1338320"/>
                <a:gd name="connsiteX619" fmla="*/ 538916 w 1338320"/>
                <a:gd name="connsiteY619" fmla="*/ 557060 h 1338320"/>
                <a:gd name="connsiteX620" fmla="*/ 512175 w 1338320"/>
                <a:gd name="connsiteY620" fmla="*/ 530319 h 1338320"/>
                <a:gd name="connsiteX621" fmla="*/ 479325 w 1338320"/>
                <a:gd name="connsiteY621" fmla="*/ 877141 h 1338320"/>
                <a:gd name="connsiteX622" fmla="*/ 511196 w 1338320"/>
                <a:gd name="connsiteY622" fmla="*/ 903437 h 1338320"/>
                <a:gd name="connsiteX623" fmla="*/ 517204 w 1338320"/>
                <a:gd name="connsiteY623" fmla="*/ 906697 h 1338320"/>
                <a:gd name="connsiteX624" fmla="*/ 535741 w 1338320"/>
                <a:gd name="connsiteY624" fmla="*/ 874589 h 1338320"/>
                <a:gd name="connsiteX625" fmla="*/ 532012 w 1338320"/>
                <a:gd name="connsiteY625" fmla="*/ 872565 h 1338320"/>
                <a:gd name="connsiteX626" fmla="*/ 505651 w 1338320"/>
                <a:gd name="connsiteY626" fmla="*/ 850815 h 1338320"/>
                <a:gd name="connsiteX627" fmla="*/ 479325 w 1338320"/>
                <a:gd name="connsiteY627" fmla="*/ 461180 h 1338320"/>
                <a:gd name="connsiteX628" fmla="*/ 505651 w 1338320"/>
                <a:gd name="connsiteY628" fmla="*/ 487505 h 1338320"/>
                <a:gd name="connsiteX629" fmla="*/ 532012 w 1338320"/>
                <a:gd name="connsiteY629" fmla="*/ 465755 h 1338320"/>
                <a:gd name="connsiteX630" fmla="*/ 535574 w 1338320"/>
                <a:gd name="connsiteY630" fmla="*/ 463822 h 1338320"/>
                <a:gd name="connsiteX631" fmla="*/ 517037 w 1338320"/>
                <a:gd name="connsiteY631" fmla="*/ 431713 h 1338320"/>
                <a:gd name="connsiteX632" fmla="*/ 511196 w 1338320"/>
                <a:gd name="connsiteY632" fmla="*/ 434883 h 1338320"/>
                <a:gd name="connsiteX633" fmla="*/ 469289 w 1338320"/>
                <a:gd name="connsiteY633" fmla="*/ 735999 h 1338320"/>
                <a:gd name="connsiteX634" fmla="*/ 474118 w 1338320"/>
                <a:gd name="connsiteY634" fmla="*/ 751554 h 1338320"/>
                <a:gd name="connsiteX635" fmla="*/ 481775 w 1338320"/>
                <a:gd name="connsiteY635" fmla="*/ 762911 h 1338320"/>
                <a:gd name="connsiteX636" fmla="*/ 514001 w 1338320"/>
                <a:gd name="connsiteY636" fmla="*/ 744306 h 1338320"/>
                <a:gd name="connsiteX637" fmla="*/ 508963 w 1338320"/>
                <a:gd name="connsiteY637" fmla="*/ 736834 h 1338320"/>
                <a:gd name="connsiteX638" fmla="*/ 506767 w 1338320"/>
                <a:gd name="connsiteY638" fmla="*/ 725957 h 1338320"/>
                <a:gd name="connsiteX639" fmla="*/ 469180 w 1338320"/>
                <a:gd name="connsiteY639" fmla="*/ 602672 h 1338320"/>
                <a:gd name="connsiteX640" fmla="*/ 506694 w 1338320"/>
                <a:gd name="connsiteY640" fmla="*/ 612724 h 1338320"/>
                <a:gd name="connsiteX641" fmla="*/ 508963 w 1338320"/>
                <a:gd name="connsiteY641" fmla="*/ 601486 h 1338320"/>
                <a:gd name="connsiteX642" fmla="*/ 513817 w 1338320"/>
                <a:gd name="connsiteY642" fmla="*/ 594287 h 1338320"/>
                <a:gd name="connsiteX643" fmla="*/ 481591 w 1338320"/>
                <a:gd name="connsiteY643" fmla="*/ 575682 h 1338320"/>
                <a:gd name="connsiteX644" fmla="*/ 474118 w 1338320"/>
                <a:gd name="connsiteY644" fmla="*/ 586766 h 1338320"/>
                <a:gd name="connsiteX645" fmla="*/ 468792 w 1338320"/>
                <a:gd name="connsiteY645" fmla="*/ 1041869 h 1338320"/>
                <a:gd name="connsiteX646" fmla="*/ 503706 w 1338320"/>
                <a:gd name="connsiteY646" fmla="*/ 1060820 h 1338320"/>
                <a:gd name="connsiteX647" fmla="*/ 547400 w 1338320"/>
                <a:gd name="connsiteY647" fmla="*/ 1074384 h 1338320"/>
                <a:gd name="connsiteX648" fmla="*/ 557012 w 1338320"/>
                <a:gd name="connsiteY648" fmla="*/ 1038512 h 1338320"/>
                <a:gd name="connsiteX649" fmla="*/ 518217 w 1338320"/>
                <a:gd name="connsiteY649" fmla="*/ 1026469 h 1338320"/>
                <a:gd name="connsiteX650" fmla="*/ 487355 w 1338320"/>
                <a:gd name="connsiteY650" fmla="*/ 1009717 h 1338320"/>
                <a:gd name="connsiteX651" fmla="*/ 468625 w 1338320"/>
                <a:gd name="connsiteY651" fmla="*/ 296541 h 1338320"/>
                <a:gd name="connsiteX652" fmla="*/ 487188 w 1338320"/>
                <a:gd name="connsiteY652" fmla="*/ 328693 h 1338320"/>
                <a:gd name="connsiteX653" fmla="*/ 518217 w 1338320"/>
                <a:gd name="connsiteY653" fmla="*/ 311851 h 1338320"/>
                <a:gd name="connsiteX654" fmla="*/ 556918 w 1338320"/>
                <a:gd name="connsiteY654" fmla="*/ 299838 h 1338320"/>
                <a:gd name="connsiteX655" fmla="*/ 547306 w 1338320"/>
                <a:gd name="connsiteY655" fmla="*/ 263966 h 1338320"/>
                <a:gd name="connsiteX656" fmla="*/ 503706 w 1338320"/>
                <a:gd name="connsiteY656" fmla="*/ 277500 h 1338320"/>
                <a:gd name="connsiteX657" fmla="*/ 458777 w 1338320"/>
                <a:gd name="connsiteY657" fmla="*/ 656330 h 1338320"/>
                <a:gd name="connsiteX658" fmla="*/ 497891 w 1338320"/>
                <a:gd name="connsiteY658" fmla="*/ 656330 h 1338320"/>
                <a:gd name="connsiteX659" fmla="*/ 501606 w 1338320"/>
                <a:gd name="connsiteY659" fmla="*/ 637926 h 1338320"/>
                <a:gd name="connsiteX660" fmla="*/ 461710 w 1338320"/>
                <a:gd name="connsiteY660" fmla="*/ 627235 h 1338320"/>
                <a:gd name="connsiteX661" fmla="*/ 458777 w 1338320"/>
                <a:gd name="connsiteY661" fmla="*/ 681991 h 1338320"/>
                <a:gd name="connsiteX662" fmla="*/ 461747 w 1338320"/>
                <a:gd name="connsiteY662" fmla="*/ 711454 h 1338320"/>
                <a:gd name="connsiteX663" fmla="*/ 501679 w 1338320"/>
                <a:gd name="connsiteY663" fmla="*/ 700754 h 1338320"/>
                <a:gd name="connsiteX664" fmla="*/ 497891 w 1338320"/>
                <a:gd name="connsiteY664" fmla="*/ 681991 h 1338320"/>
                <a:gd name="connsiteX665" fmla="*/ 434058 w 1338320"/>
                <a:gd name="connsiteY665" fmla="*/ 1102030 h 1338320"/>
                <a:gd name="connsiteX666" fmla="*/ 476554 w 1338320"/>
                <a:gd name="connsiteY666" fmla="*/ 1125095 h 1338320"/>
                <a:gd name="connsiteX667" fmla="*/ 529415 w 1338320"/>
                <a:gd name="connsiteY667" fmla="*/ 1141505 h 1338320"/>
                <a:gd name="connsiteX668" fmla="*/ 538594 w 1338320"/>
                <a:gd name="connsiteY668" fmla="*/ 1107250 h 1338320"/>
                <a:gd name="connsiteX669" fmla="*/ 490411 w 1338320"/>
                <a:gd name="connsiteY669" fmla="*/ 1092293 h 1338320"/>
                <a:gd name="connsiteX670" fmla="*/ 451784 w 1338320"/>
                <a:gd name="connsiteY670" fmla="*/ 1071327 h 1338320"/>
                <a:gd name="connsiteX671" fmla="*/ 433892 w 1338320"/>
                <a:gd name="connsiteY671" fmla="*/ 236381 h 1338320"/>
                <a:gd name="connsiteX672" fmla="*/ 451618 w 1338320"/>
                <a:gd name="connsiteY672" fmla="*/ 267083 h 1338320"/>
                <a:gd name="connsiteX673" fmla="*/ 490411 w 1338320"/>
                <a:gd name="connsiteY673" fmla="*/ 246027 h 1338320"/>
                <a:gd name="connsiteX674" fmla="*/ 538500 w 1338320"/>
                <a:gd name="connsiteY674" fmla="*/ 231099 h 1338320"/>
                <a:gd name="connsiteX675" fmla="*/ 529321 w 1338320"/>
                <a:gd name="connsiteY675" fmla="*/ 196845 h 1338320"/>
                <a:gd name="connsiteX676" fmla="*/ 476554 w 1338320"/>
                <a:gd name="connsiteY676" fmla="*/ 213225 h 1338320"/>
                <a:gd name="connsiteX677" fmla="*/ 431780 w 1338320"/>
                <a:gd name="connsiteY677" fmla="*/ 821406 h 1338320"/>
                <a:gd name="connsiteX678" fmla="*/ 434884 w 1338320"/>
                <a:gd name="connsiteY678" fmla="*/ 827124 h 1338320"/>
                <a:gd name="connsiteX679" fmla="*/ 461180 w 1338320"/>
                <a:gd name="connsiteY679" fmla="*/ 858996 h 1338320"/>
                <a:gd name="connsiteX680" fmla="*/ 487506 w 1338320"/>
                <a:gd name="connsiteY680" fmla="*/ 832670 h 1338320"/>
                <a:gd name="connsiteX681" fmla="*/ 465755 w 1338320"/>
                <a:gd name="connsiteY681" fmla="*/ 806308 h 1338320"/>
                <a:gd name="connsiteX682" fmla="*/ 463888 w 1338320"/>
                <a:gd name="connsiteY682" fmla="*/ 802869 h 1338320"/>
                <a:gd name="connsiteX683" fmla="*/ 431623 w 1338320"/>
                <a:gd name="connsiteY683" fmla="*/ 517203 h 1338320"/>
                <a:gd name="connsiteX684" fmla="*/ 463732 w 1338320"/>
                <a:gd name="connsiteY684" fmla="*/ 535740 h 1338320"/>
                <a:gd name="connsiteX685" fmla="*/ 465755 w 1338320"/>
                <a:gd name="connsiteY685" fmla="*/ 532012 h 1338320"/>
                <a:gd name="connsiteX686" fmla="*/ 487506 w 1338320"/>
                <a:gd name="connsiteY686" fmla="*/ 505650 h 1338320"/>
                <a:gd name="connsiteX687" fmla="*/ 461180 w 1338320"/>
                <a:gd name="connsiteY687" fmla="*/ 479324 h 1338320"/>
                <a:gd name="connsiteX688" fmla="*/ 434884 w 1338320"/>
                <a:gd name="connsiteY688" fmla="*/ 511196 h 1338320"/>
                <a:gd name="connsiteX689" fmla="*/ 428639 w 1338320"/>
                <a:gd name="connsiteY689" fmla="*/ 927827 h 1338320"/>
                <a:gd name="connsiteX690" fmla="*/ 471119 w 1338320"/>
                <a:gd name="connsiteY690" fmla="*/ 962876 h 1338320"/>
                <a:gd name="connsiteX691" fmla="*/ 481512 w 1338320"/>
                <a:gd name="connsiteY691" fmla="*/ 968517 h 1338320"/>
                <a:gd name="connsiteX692" fmla="*/ 500171 w 1338320"/>
                <a:gd name="connsiteY692" fmla="*/ 936198 h 1338320"/>
                <a:gd name="connsiteX693" fmla="*/ 492071 w 1338320"/>
                <a:gd name="connsiteY693" fmla="*/ 931802 h 1338320"/>
                <a:gd name="connsiteX694" fmla="*/ 455137 w 1338320"/>
                <a:gd name="connsiteY694" fmla="*/ 901329 h 1338320"/>
                <a:gd name="connsiteX695" fmla="*/ 428639 w 1338320"/>
                <a:gd name="connsiteY695" fmla="*/ 410494 h 1338320"/>
                <a:gd name="connsiteX696" fmla="*/ 455137 w 1338320"/>
                <a:gd name="connsiteY696" fmla="*/ 436992 h 1338320"/>
                <a:gd name="connsiteX697" fmla="*/ 492071 w 1338320"/>
                <a:gd name="connsiteY697" fmla="*/ 406518 h 1338320"/>
                <a:gd name="connsiteX698" fmla="*/ 500004 w 1338320"/>
                <a:gd name="connsiteY698" fmla="*/ 402212 h 1338320"/>
                <a:gd name="connsiteX699" fmla="*/ 481345 w 1338320"/>
                <a:gd name="connsiteY699" fmla="*/ 369894 h 1338320"/>
                <a:gd name="connsiteX700" fmla="*/ 471119 w 1338320"/>
                <a:gd name="connsiteY700" fmla="*/ 375445 h 1338320"/>
                <a:gd name="connsiteX701" fmla="*/ 401116 w 1338320"/>
                <a:gd name="connsiteY701" fmla="*/ 754266 h 1338320"/>
                <a:gd name="connsiteX702" fmla="*/ 408835 w 1338320"/>
                <a:gd name="connsiteY702" fmla="*/ 779133 h 1338320"/>
                <a:gd name="connsiteX703" fmla="*/ 419535 w 1338320"/>
                <a:gd name="connsiteY703" fmla="*/ 798846 h 1338320"/>
                <a:gd name="connsiteX704" fmla="*/ 451643 w 1338320"/>
                <a:gd name="connsiteY704" fmla="*/ 780308 h 1338320"/>
                <a:gd name="connsiteX705" fmla="*/ 443139 w 1338320"/>
                <a:gd name="connsiteY705" fmla="*/ 764641 h 1338320"/>
                <a:gd name="connsiteX706" fmla="*/ 436939 w 1338320"/>
                <a:gd name="connsiteY706" fmla="*/ 744667 h 1338320"/>
                <a:gd name="connsiteX707" fmla="*/ 401007 w 1338320"/>
                <a:gd name="connsiteY707" fmla="*/ 584405 h 1338320"/>
                <a:gd name="connsiteX708" fmla="*/ 436830 w 1338320"/>
                <a:gd name="connsiteY708" fmla="*/ 594003 h 1338320"/>
                <a:gd name="connsiteX709" fmla="*/ 443139 w 1338320"/>
                <a:gd name="connsiteY709" fmla="*/ 573679 h 1338320"/>
                <a:gd name="connsiteX710" fmla="*/ 451486 w 1338320"/>
                <a:gd name="connsiteY710" fmla="*/ 558301 h 1338320"/>
                <a:gd name="connsiteX711" fmla="*/ 419378 w 1338320"/>
                <a:gd name="connsiteY711" fmla="*/ 539763 h 1338320"/>
                <a:gd name="connsiteX712" fmla="*/ 408835 w 1338320"/>
                <a:gd name="connsiteY712" fmla="*/ 559187 h 1338320"/>
                <a:gd name="connsiteX713" fmla="*/ 399420 w 1338320"/>
                <a:gd name="connsiteY713" fmla="*/ 1162025 h 1338320"/>
                <a:gd name="connsiteX714" fmla="*/ 449476 w 1338320"/>
                <a:gd name="connsiteY714" fmla="*/ 1189194 h 1338320"/>
                <a:gd name="connsiteX715" fmla="*/ 511480 w 1338320"/>
                <a:gd name="connsiteY715" fmla="*/ 1208441 h 1338320"/>
                <a:gd name="connsiteX716" fmla="*/ 520689 w 1338320"/>
                <a:gd name="connsiteY716" fmla="*/ 1174071 h 1338320"/>
                <a:gd name="connsiteX717" fmla="*/ 463380 w 1338320"/>
                <a:gd name="connsiteY717" fmla="*/ 1156281 h 1338320"/>
                <a:gd name="connsiteX718" fmla="*/ 417206 w 1338320"/>
                <a:gd name="connsiteY718" fmla="*/ 1131219 h 1338320"/>
                <a:gd name="connsiteX719" fmla="*/ 399254 w 1338320"/>
                <a:gd name="connsiteY719" fmla="*/ 176386 h 1338320"/>
                <a:gd name="connsiteX720" fmla="*/ 417040 w 1338320"/>
                <a:gd name="connsiteY720" fmla="*/ 207192 h 1338320"/>
                <a:gd name="connsiteX721" fmla="*/ 463380 w 1338320"/>
                <a:gd name="connsiteY721" fmla="*/ 182039 h 1338320"/>
                <a:gd name="connsiteX722" fmla="*/ 520595 w 1338320"/>
                <a:gd name="connsiteY722" fmla="*/ 164279 h 1338320"/>
                <a:gd name="connsiteX723" fmla="*/ 511386 w 1338320"/>
                <a:gd name="connsiteY723" fmla="*/ 129908 h 1338320"/>
                <a:gd name="connsiteX724" fmla="*/ 449476 w 1338320"/>
                <a:gd name="connsiteY724" fmla="*/ 149126 h 1338320"/>
                <a:gd name="connsiteX725" fmla="*/ 387926 w 1338320"/>
                <a:gd name="connsiteY725" fmla="*/ 656330 h 1338320"/>
                <a:gd name="connsiteX726" fmla="*/ 425156 w 1338320"/>
                <a:gd name="connsiteY726" fmla="*/ 656330 h 1338320"/>
                <a:gd name="connsiteX727" fmla="*/ 428846 w 1338320"/>
                <a:gd name="connsiteY727" fmla="*/ 619724 h 1338320"/>
                <a:gd name="connsiteX728" fmla="*/ 429217 w 1338320"/>
                <a:gd name="connsiteY728" fmla="*/ 618529 h 1338320"/>
                <a:gd name="connsiteX729" fmla="*/ 393394 w 1338320"/>
                <a:gd name="connsiteY729" fmla="*/ 608930 h 1338320"/>
                <a:gd name="connsiteX730" fmla="*/ 392372 w 1338320"/>
                <a:gd name="connsiteY730" fmla="*/ 612221 h 1338320"/>
                <a:gd name="connsiteX731" fmla="*/ 387926 w 1338320"/>
                <a:gd name="connsiteY731" fmla="*/ 681991 h 1338320"/>
                <a:gd name="connsiteX732" fmla="*/ 392372 w 1338320"/>
                <a:gd name="connsiteY732" fmla="*/ 726099 h 1338320"/>
                <a:gd name="connsiteX733" fmla="*/ 393502 w 1338320"/>
                <a:gd name="connsiteY733" fmla="*/ 729740 h 1338320"/>
                <a:gd name="connsiteX734" fmla="*/ 429325 w 1338320"/>
                <a:gd name="connsiteY734" fmla="*/ 720141 h 1338320"/>
                <a:gd name="connsiteX735" fmla="*/ 428846 w 1338320"/>
                <a:gd name="connsiteY735" fmla="*/ 718596 h 1338320"/>
                <a:gd name="connsiteX736" fmla="*/ 425156 w 1338320"/>
                <a:gd name="connsiteY736" fmla="*/ 681991 h 1338320"/>
                <a:gd name="connsiteX737" fmla="*/ 378537 w 1338320"/>
                <a:gd name="connsiteY737" fmla="*/ 977929 h 1338320"/>
                <a:gd name="connsiteX738" fmla="*/ 431503 w 1338320"/>
                <a:gd name="connsiteY738" fmla="*/ 1021630 h 1338320"/>
                <a:gd name="connsiteX739" fmla="*/ 446232 w 1338320"/>
                <a:gd name="connsiteY739" fmla="*/ 1029624 h 1338320"/>
                <a:gd name="connsiteX740" fmla="*/ 464795 w 1338320"/>
                <a:gd name="connsiteY740" fmla="*/ 997472 h 1338320"/>
                <a:gd name="connsiteX741" fmla="*/ 452347 w 1338320"/>
                <a:gd name="connsiteY741" fmla="*/ 990716 h 1338320"/>
                <a:gd name="connsiteX742" fmla="*/ 404899 w 1338320"/>
                <a:gd name="connsiteY742" fmla="*/ 951567 h 1338320"/>
                <a:gd name="connsiteX743" fmla="*/ 378537 w 1338320"/>
                <a:gd name="connsiteY743" fmla="*/ 360392 h 1338320"/>
                <a:gd name="connsiteX744" fmla="*/ 404898 w 1338320"/>
                <a:gd name="connsiteY744" fmla="*/ 386753 h 1338320"/>
                <a:gd name="connsiteX745" fmla="*/ 452347 w 1338320"/>
                <a:gd name="connsiteY745" fmla="*/ 347604 h 1338320"/>
                <a:gd name="connsiteX746" fmla="*/ 464628 w 1338320"/>
                <a:gd name="connsiteY746" fmla="*/ 340939 h 1338320"/>
                <a:gd name="connsiteX747" fmla="*/ 446065 w 1338320"/>
                <a:gd name="connsiteY747" fmla="*/ 308787 h 1338320"/>
                <a:gd name="connsiteX748" fmla="*/ 431503 w 1338320"/>
                <a:gd name="connsiteY748" fmla="*/ 316690 h 1338320"/>
                <a:gd name="connsiteX749" fmla="*/ 369961 w 1338320"/>
                <a:gd name="connsiteY749" fmla="*/ 857098 h 1338320"/>
                <a:gd name="connsiteX750" fmla="*/ 375445 w 1338320"/>
                <a:gd name="connsiteY750" fmla="*/ 867201 h 1338320"/>
                <a:gd name="connsiteX751" fmla="*/ 410494 w 1338320"/>
                <a:gd name="connsiteY751" fmla="*/ 909682 h 1338320"/>
                <a:gd name="connsiteX752" fmla="*/ 436992 w 1338320"/>
                <a:gd name="connsiteY752" fmla="*/ 883184 h 1338320"/>
                <a:gd name="connsiteX753" fmla="*/ 406519 w 1338320"/>
                <a:gd name="connsiteY753" fmla="*/ 846250 h 1338320"/>
                <a:gd name="connsiteX754" fmla="*/ 402279 w 1338320"/>
                <a:gd name="connsiteY754" fmla="*/ 838439 h 1338320"/>
                <a:gd name="connsiteX755" fmla="*/ 369804 w 1338320"/>
                <a:gd name="connsiteY755" fmla="*/ 481511 h 1338320"/>
                <a:gd name="connsiteX756" fmla="*/ 402122 w 1338320"/>
                <a:gd name="connsiteY756" fmla="*/ 500170 h 1338320"/>
                <a:gd name="connsiteX757" fmla="*/ 406519 w 1338320"/>
                <a:gd name="connsiteY757" fmla="*/ 492071 h 1338320"/>
                <a:gd name="connsiteX758" fmla="*/ 436992 w 1338320"/>
                <a:gd name="connsiteY758" fmla="*/ 455136 h 1338320"/>
                <a:gd name="connsiteX759" fmla="*/ 410494 w 1338320"/>
                <a:gd name="connsiteY759" fmla="*/ 428638 h 1338320"/>
                <a:gd name="connsiteX760" fmla="*/ 375445 w 1338320"/>
                <a:gd name="connsiteY760" fmla="*/ 471119 h 1338320"/>
                <a:gd name="connsiteX761" fmla="*/ 364444 w 1338320"/>
                <a:gd name="connsiteY761" fmla="*/ 1222606 h 1338320"/>
                <a:gd name="connsiteX762" fmla="*/ 422133 w 1338320"/>
                <a:gd name="connsiteY762" fmla="*/ 1253918 h 1338320"/>
                <a:gd name="connsiteX763" fmla="*/ 493369 w 1338320"/>
                <a:gd name="connsiteY763" fmla="*/ 1276031 h 1338320"/>
                <a:gd name="connsiteX764" fmla="*/ 502271 w 1338320"/>
                <a:gd name="connsiteY764" fmla="*/ 1242809 h 1338320"/>
                <a:gd name="connsiteX765" fmla="*/ 435573 w 1338320"/>
                <a:gd name="connsiteY765" fmla="*/ 1222105 h 1338320"/>
                <a:gd name="connsiteX766" fmla="*/ 381636 w 1338320"/>
                <a:gd name="connsiteY766" fmla="*/ 1192829 h 1338320"/>
                <a:gd name="connsiteX767" fmla="*/ 364277 w 1338320"/>
                <a:gd name="connsiteY767" fmla="*/ 115805 h 1338320"/>
                <a:gd name="connsiteX768" fmla="*/ 381469 w 1338320"/>
                <a:gd name="connsiteY768" fmla="*/ 145582 h 1338320"/>
                <a:gd name="connsiteX769" fmla="*/ 435573 w 1338320"/>
                <a:gd name="connsiteY769" fmla="*/ 116215 h 1338320"/>
                <a:gd name="connsiteX770" fmla="*/ 502177 w 1338320"/>
                <a:gd name="connsiteY770" fmla="*/ 95540 h 1338320"/>
                <a:gd name="connsiteX771" fmla="*/ 493275 w 1338320"/>
                <a:gd name="connsiteY771" fmla="*/ 62318 h 1338320"/>
                <a:gd name="connsiteX772" fmla="*/ 422133 w 1338320"/>
                <a:gd name="connsiteY772" fmla="*/ 84402 h 1338320"/>
                <a:gd name="connsiteX773" fmla="*/ 332144 w 1338320"/>
                <a:gd name="connsiteY773" fmla="*/ 772747 h 1338320"/>
                <a:gd name="connsiteX774" fmla="*/ 342787 w 1338320"/>
                <a:gd name="connsiteY774" fmla="*/ 807034 h 1338320"/>
                <a:gd name="connsiteX775" fmla="*/ 357715 w 1338320"/>
                <a:gd name="connsiteY775" fmla="*/ 834537 h 1338320"/>
                <a:gd name="connsiteX776" fmla="*/ 390034 w 1338320"/>
                <a:gd name="connsiteY776" fmla="*/ 815878 h 1338320"/>
                <a:gd name="connsiteX777" fmla="*/ 377316 w 1338320"/>
                <a:gd name="connsiteY777" fmla="*/ 792448 h 1338320"/>
                <a:gd name="connsiteX778" fmla="*/ 368201 w 1338320"/>
                <a:gd name="connsiteY778" fmla="*/ 763086 h 1338320"/>
                <a:gd name="connsiteX779" fmla="*/ 332035 w 1338320"/>
                <a:gd name="connsiteY779" fmla="*/ 565924 h 1338320"/>
                <a:gd name="connsiteX780" fmla="*/ 368093 w 1338320"/>
                <a:gd name="connsiteY780" fmla="*/ 575585 h 1338320"/>
                <a:gd name="connsiteX781" fmla="*/ 377316 w 1338320"/>
                <a:gd name="connsiteY781" fmla="*/ 545873 h 1338320"/>
                <a:gd name="connsiteX782" fmla="*/ 389877 w 1338320"/>
                <a:gd name="connsiteY782" fmla="*/ 522731 h 1338320"/>
                <a:gd name="connsiteX783" fmla="*/ 357558 w 1338320"/>
                <a:gd name="connsiteY783" fmla="*/ 504072 h 1338320"/>
                <a:gd name="connsiteX784" fmla="*/ 342787 w 1338320"/>
                <a:gd name="connsiteY784" fmla="*/ 531286 h 1338320"/>
                <a:gd name="connsiteX785" fmla="*/ 329211 w 1338320"/>
                <a:gd name="connsiteY785" fmla="*/ 311066 h 1338320"/>
                <a:gd name="connsiteX786" fmla="*/ 354384 w 1338320"/>
                <a:gd name="connsiteY786" fmla="*/ 336239 h 1338320"/>
                <a:gd name="connsiteX787" fmla="*/ 412405 w 1338320"/>
                <a:gd name="connsiteY787" fmla="*/ 288367 h 1338320"/>
                <a:gd name="connsiteX788" fmla="*/ 429057 w 1338320"/>
                <a:gd name="connsiteY788" fmla="*/ 279328 h 1338320"/>
                <a:gd name="connsiteX789" fmla="*/ 411331 w 1338320"/>
                <a:gd name="connsiteY789" fmla="*/ 248626 h 1338320"/>
                <a:gd name="connsiteX790" fmla="*/ 392501 w 1338320"/>
                <a:gd name="connsiteY790" fmla="*/ 258847 h 1338320"/>
                <a:gd name="connsiteX791" fmla="*/ 329211 w 1338320"/>
                <a:gd name="connsiteY791" fmla="*/ 1027254 h 1338320"/>
                <a:gd name="connsiteX792" fmla="*/ 392501 w 1338320"/>
                <a:gd name="connsiteY792" fmla="*/ 1079473 h 1338320"/>
                <a:gd name="connsiteX793" fmla="*/ 411498 w 1338320"/>
                <a:gd name="connsiteY793" fmla="*/ 1089785 h 1338320"/>
                <a:gd name="connsiteX794" fmla="*/ 429224 w 1338320"/>
                <a:gd name="connsiteY794" fmla="*/ 1059082 h 1338320"/>
                <a:gd name="connsiteX795" fmla="*/ 412405 w 1338320"/>
                <a:gd name="connsiteY795" fmla="*/ 1049953 h 1338320"/>
                <a:gd name="connsiteX796" fmla="*/ 354384 w 1338320"/>
                <a:gd name="connsiteY796" fmla="*/ 1002081 h 1338320"/>
                <a:gd name="connsiteX797" fmla="*/ 316245 w 1338320"/>
                <a:gd name="connsiteY797" fmla="*/ 656330 h 1338320"/>
                <a:gd name="connsiteX798" fmla="*/ 353719 w 1338320"/>
                <a:gd name="connsiteY798" fmla="*/ 656330 h 1338320"/>
                <a:gd name="connsiteX799" fmla="*/ 358860 w 1338320"/>
                <a:gd name="connsiteY799" fmla="*/ 605327 h 1338320"/>
                <a:gd name="connsiteX800" fmla="*/ 360479 w 1338320"/>
                <a:gd name="connsiteY800" fmla="*/ 600111 h 1338320"/>
                <a:gd name="connsiteX801" fmla="*/ 324422 w 1338320"/>
                <a:gd name="connsiteY801" fmla="*/ 590449 h 1338320"/>
                <a:gd name="connsiteX802" fmla="*/ 322148 w 1338320"/>
                <a:gd name="connsiteY802" fmla="*/ 597775 h 1338320"/>
                <a:gd name="connsiteX803" fmla="*/ 316245 w 1338320"/>
                <a:gd name="connsiteY803" fmla="*/ 681991 h 1338320"/>
                <a:gd name="connsiteX804" fmla="*/ 322148 w 1338320"/>
                <a:gd name="connsiteY804" fmla="*/ 740546 h 1338320"/>
                <a:gd name="connsiteX805" fmla="*/ 324530 w 1338320"/>
                <a:gd name="connsiteY805" fmla="*/ 748221 h 1338320"/>
                <a:gd name="connsiteX806" fmla="*/ 360588 w 1338320"/>
                <a:gd name="connsiteY806" fmla="*/ 738559 h 1338320"/>
                <a:gd name="connsiteX807" fmla="*/ 358860 w 1338320"/>
                <a:gd name="connsiteY807" fmla="*/ 732993 h 1338320"/>
                <a:gd name="connsiteX808" fmla="*/ 353719 w 1338320"/>
                <a:gd name="connsiteY808" fmla="*/ 681991 h 1338320"/>
                <a:gd name="connsiteX809" fmla="*/ 308853 w 1338320"/>
                <a:gd name="connsiteY809" fmla="*/ 892378 h 1338320"/>
                <a:gd name="connsiteX810" fmla="*/ 316691 w 1338320"/>
                <a:gd name="connsiteY810" fmla="*/ 906817 h 1338320"/>
                <a:gd name="connsiteX811" fmla="*/ 360392 w 1338320"/>
                <a:gd name="connsiteY811" fmla="*/ 959784 h 1338320"/>
                <a:gd name="connsiteX812" fmla="*/ 386754 w 1338320"/>
                <a:gd name="connsiteY812" fmla="*/ 933422 h 1338320"/>
                <a:gd name="connsiteX813" fmla="*/ 347604 w 1338320"/>
                <a:gd name="connsiteY813" fmla="*/ 885973 h 1338320"/>
                <a:gd name="connsiteX814" fmla="*/ 341005 w 1338320"/>
                <a:gd name="connsiteY814" fmla="*/ 873815 h 1338320"/>
                <a:gd name="connsiteX815" fmla="*/ 308697 w 1338320"/>
                <a:gd name="connsiteY815" fmla="*/ 446231 h 1338320"/>
                <a:gd name="connsiteX816" fmla="*/ 340848 w 1338320"/>
                <a:gd name="connsiteY816" fmla="*/ 464794 h 1338320"/>
                <a:gd name="connsiteX817" fmla="*/ 347604 w 1338320"/>
                <a:gd name="connsiteY817" fmla="*/ 452347 h 1338320"/>
                <a:gd name="connsiteX818" fmla="*/ 386754 w 1338320"/>
                <a:gd name="connsiteY818" fmla="*/ 404898 h 1338320"/>
                <a:gd name="connsiteX819" fmla="*/ 360392 w 1338320"/>
                <a:gd name="connsiteY819" fmla="*/ 378536 h 1338320"/>
                <a:gd name="connsiteX820" fmla="*/ 316691 w 1338320"/>
                <a:gd name="connsiteY820" fmla="*/ 431503 h 1338320"/>
                <a:gd name="connsiteX821" fmla="*/ 280021 w 1338320"/>
                <a:gd name="connsiteY821" fmla="*/ 261876 h 1338320"/>
                <a:gd name="connsiteX822" fmla="*/ 305279 w 1338320"/>
                <a:gd name="connsiteY822" fmla="*/ 287134 h 1338320"/>
                <a:gd name="connsiteX823" fmla="*/ 373578 w 1338320"/>
                <a:gd name="connsiteY823" fmla="*/ 230782 h 1338320"/>
                <a:gd name="connsiteX824" fmla="*/ 394479 w 1338320"/>
                <a:gd name="connsiteY824" fmla="*/ 219437 h 1338320"/>
                <a:gd name="connsiteX825" fmla="*/ 376693 w 1338320"/>
                <a:gd name="connsiteY825" fmla="*/ 188631 h 1338320"/>
                <a:gd name="connsiteX826" fmla="*/ 353607 w 1338320"/>
                <a:gd name="connsiteY826" fmla="*/ 201162 h 1338320"/>
                <a:gd name="connsiteX827" fmla="*/ 280021 w 1338320"/>
                <a:gd name="connsiteY827" fmla="*/ 1076444 h 1338320"/>
                <a:gd name="connsiteX828" fmla="*/ 353607 w 1338320"/>
                <a:gd name="connsiteY828" fmla="*/ 1137158 h 1338320"/>
                <a:gd name="connsiteX829" fmla="*/ 376860 w 1338320"/>
                <a:gd name="connsiteY829" fmla="*/ 1149779 h 1338320"/>
                <a:gd name="connsiteX830" fmla="*/ 394646 w 1338320"/>
                <a:gd name="connsiteY830" fmla="*/ 1118973 h 1338320"/>
                <a:gd name="connsiteX831" fmla="*/ 373578 w 1338320"/>
                <a:gd name="connsiteY831" fmla="*/ 1107538 h 1338320"/>
                <a:gd name="connsiteX832" fmla="*/ 305279 w 1338320"/>
                <a:gd name="connsiteY832" fmla="*/ 1051186 h 1338320"/>
                <a:gd name="connsiteX833" fmla="*/ 263966 w 1338320"/>
                <a:gd name="connsiteY833" fmla="*/ 791015 h 1338320"/>
                <a:gd name="connsiteX834" fmla="*/ 277500 w 1338320"/>
                <a:gd name="connsiteY834" fmla="*/ 834614 h 1338320"/>
                <a:gd name="connsiteX835" fmla="*/ 296608 w 1338320"/>
                <a:gd name="connsiteY835" fmla="*/ 869817 h 1338320"/>
                <a:gd name="connsiteX836" fmla="*/ 328760 w 1338320"/>
                <a:gd name="connsiteY836" fmla="*/ 851255 h 1338320"/>
                <a:gd name="connsiteX837" fmla="*/ 311851 w 1338320"/>
                <a:gd name="connsiteY837" fmla="*/ 820103 h 1338320"/>
                <a:gd name="connsiteX838" fmla="*/ 299838 w 1338320"/>
                <a:gd name="connsiteY838" fmla="*/ 781403 h 1338320"/>
                <a:gd name="connsiteX839" fmla="*/ 263857 w 1338320"/>
                <a:gd name="connsiteY839" fmla="*/ 547655 h 1338320"/>
                <a:gd name="connsiteX840" fmla="*/ 299729 w 1338320"/>
                <a:gd name="connsiteY840" fmla="*/ 557267 h 1338320"/>
                <a:gd name="connsiteX841" fmla="*/ 311851 w 1338320"/>
                <a:gd name="connsiteY841" fmla="*/ 518217 h 1338320"/>
                <a:gd name="connsiteX842" fmla="*/ 328603 w 1338320"/>
                <a:gd name="connsiteY842" fmla="*/ 487354 h 1338320"/>
                <a:gd name="connsiteX843" fmla="*/ 296451 w 1338320"/>
                <a:gd name="connsiteY843" fmla="*/ 468791 h 1338320"/>
                <a:gd name="connsiteX844" fmla="*/ 277500 w 1338320"/>
                <a:gd name="connsiteY844" fmla="*/ 503706 h 1338320"/>
                <a:gd name="connsiteX845" fmla="*/ 248693 w 1338320"/>
                <a:gd name="connsiteY845" fmla="*/ 927112 h 1338320"/>
                <a:gd name="connsiteX846" fmla="*/ 258847 w 1338320"/>
                <a:gd name="connsiteY846" fmla="*/ 945819 h 1338320"/>
                <a:gd name="connsiteX847" fmla="*/ 311066 w 1338320"/>
                <a:gd name="connsiteY847" fmla="*/ 1009110 h 1338320"/>
                <a:gd name="connsiteX848" fmla="*/ 336239 w 1338320"/>
                <a:gd name="connsiteY848" fmla="*/ 983937 h 1338320"/>
                <a:gd name="connsiteX849" fmla="*/ 288367 w 1338320"/>
                <a:gd name="connsiteY849" fmla="*/ 925915 h 1338320"/>
                <a:gd name="connsiteX850" fmla="*/ 279395 w 1338320"/>
                <a:gd name="connsiteY850" fmla="*/ 909386 h 1338320"/>
                <a:gd name="connsiteX851" fmla="*/ 248536 w 1338320"/>
                <a:gd name="connsiteY851" fmla="*/ 411497 h 1338320"/>
                <a:gd name="connsiteX852" fmla="*/ 279238 w 1338320"/>
                <a:gd name="connsiteY852" fmla="*/ 429223 h 1338320"/>
                <a:gd name="connsiteX853" fmla="*/ 288367 w 1338320"/>
                <a:gd name="connsiteY853" fmla="*/ 412405 h 1338320"/>
                <a:gd name="connsiteX854" fmla="*/ 336239 w 1338320"/>
                <a:gd name="connsiteY854" fmla="*/ 354384 h 1338320"/>
                <a:gd name="connsiteX855" fmla="*/ 311066 w 1338320"/>
                <a:gd name="connsiteY855" fmla="*/ 329211 h 1338320"/>
                <a:gd name="connsiteX856" fmla="*/ 258847 w 1338320"/>
                <a:gd name="connsiteY856" fmla="*/ 392501 h 1338320"/>
                <a:gd name="connsiteX857" fmla="*/ 245390 w 1338320"/>
                <a:gd name="connsiteY857" fmla="*/ 656330 h 1338320"/>
                <a:gd name="connsiteX858" fmla="*/ 282671 w 1338320"/>
                <a:gd name="connsiteY858" fmla="*/ 656330 h 1338320"/>
                <a:gd name="connsiteX859" fmla="*/ 289256 w 1338320"/>
                <a:gd name="connsiteY859" fmla="*/ 591008 h 1338320"/>
                <a:gd name="connsiteX860" fmla="*/ 292116 w 1338320"/>
                <a:gd name="connsiteY860" fmla="*/ 581793 h 1338320"/>
                <a:gd name="connsiteX861" fmla="*/ 256244 w 1338320"/>
                <a:gd name="connsiteY861" fmla="*/ 572181 h 1338320"/>
                <a:gd name="connsiteX862" fmla="*/ 252732 w 1338320"/>
                <a:gd name="connsiteY862" fmla="*/ 583495 h 1338320"/>
                <a:gd name="connsiteX863" fmla="*/ 245390 w 1338320"/>
                <a:gd name="connsiteY863" fmla="*/ 681991 h 1338320"/>
                <a:gd name="connsiteX864" fmla="*/ 252732 w 1338320"/>
                <a:gd name="connsiteY864" fmla="*/ 754825 h 1338320"/>
                <a:gd name="connsiteX865" fmla="*/ 256353 w 1338320"/>
                <a:gd name="connsiteY865" fmla="*/ 766489 h 1338320"/>
                <a:gd name="connsiteX866" fmla="*/ 292225 w 1338320"/>
                <a:gd name="connsiteY866" fmla="*/ 756877 h 1338320"/>
                <a:gd name="connsiteX867" fmla="*/ 289256 w 1338320"/>
                <a:gd name="connsiteY867" fmla="*/ 747312 h 1338320"/>
                <a:gd name="connsiteX868" fmla="*/ 282671 w 1338320"/>
                <a:gd name="connsiteY868" fmla="*/ 681991 h 1338320"/>
                <a:gd name="connsiteX869" fmla="*/ 230351 w 1338320"/>
                <a:gd name="connsiteY869" fmla="*/ 212205 h 1338320"/>
                <a:gd name="connsiteX870" fmla="*/ 254765 w 1338320"/>
                <a:gd name="connsiteY870" fmla="*/ 236619 h 1338320"/>
                <a:gd name="connsiteX871" fmla="*/ 333637 w 1338320"/>
                <a:gd name="connsiteY871" fmla="*/ 171545 h 1338320"/>
                <a:gd name="connsiteX872" fmla="*/ 358909 w 1338320"/>
                <a:gd name="connsiteY872" fmla="*/ 157827 h 1338320"/>
                <a:gd name="connsiteX873" fmla="*/ 341717 w 1338320"/>
                <a:gd name="connsiteY873" fmla="*/ 128050 h 1338320"/>
                <a:gd name="connsiteX874" fmla="*/ 314332 w 1338320"/>
                <a:gd name="connsiteY874" fmla="*/ 142914 h 1338320"/>
                <a:gd name="connsiteX875" fmla="*/ 230351 w 1338320"/>
                <a:gd name="connsiteY875" fmla="*/ 1126115 h 1338320"/>
                <a:gd name="connsiteX876" fmla="*/ 314332 w 1338320"/>
                <a:gd name="connsiteY876" fmla="*/ 1195406 h 1338320"/>
                <a:gd name="connsiteX877" fmla="*/ 341884 w 1338320"/>
                <a:gd name="connsiteY877" fmla="*/ 1210360 h 1338320"/>
                <a:gd name="connsiteX878" fmla="*/ 359076 w 1338320"/>
                <a:gd name="connsiteY878" fmla="*/ 1180583 h 1338320"/>
                <a:gd name="connsiteX879" fmla="*/ 333637 w 1338320"/>
                <a:gd name="connsiteY879" fmla="*/ 1166776 h 1338320"/>
                <a:gd name="connsiteX880" fmla="*/ 254765 w 1338320"/>
                <a:gd name="connsiteY880" fmla="*/ 1101701 h 1338320"/>
                <a:gd name="connsiteX881" fmla="*/ 196845 w 1338320"/>
                <a:gd name="connsiteY881" fmla="*/ 809000 h 1338320"/>
                <a:gd name="connsiteX882" fmla="*/ 213225 w 1338320"/>
                <a:gd name="connsiteY882" fmla="*/ 861767 h 1338320"/>
                <a:gd name="connsiteX883" fmla="*/ 236447 w 1338320"/>
                <a:gd name="connsiteY883" fmla="*/ 904551 h 1338320"/>
                <a:gd name="connsiteX884" fmla="*/ 267150 w 1338320"/>
                <a:gd name="connsiteY884" fmla="*/ 886825 h 1338320"/>
                <a:gd name="connsiteX885" fmla="*/ 246027 w 1338320"/>
                <a:gd name="connsiteY885" fmla="*/ 847910 h 1338320"/>
                <a:gd name="connsiteX886" fmla="*/ 231100 w 1338320"/>
                <a:gd name="connsiteY886" fmla="*/ 799822 h 1338320"/>
                <a:gd name="connsiteX887" fmla="*/ 196736 w 1338320"/>
                <a:gd name="connsiteY887" fmla="*/ 529670 h 1338320"/>
                <a:gd name="connsiteX888" fmla="*/ 230991 w 1338320"/>
                <a:gd name="connsiteY888" fmla="*/ 538849 h 1338320"/>
                <a:gd name="connsiteX889" fmla="*/ 246027 w 1338320"/>
                <a:gd name="connsiteY889" fmla="*/ 490410 h 1338320"/>
                <a:gd name="connsiteX890" fmla="*/ 266993 w 1338320"/>
                <a:gd name="connsiteY890" fmla="*/ 451784 h 1338320"/>
                <a:gd name="connsiteX891" fmla="*/ 236291 w 1338320"/>
                <a:gd name="connsiteY891" fmla="*/ 434058 h 1338320"/>
                <a:gd name="connsiteX892" fmla="*/ 213225 w 1338320"/>
                <a:gd name="connsiteY892" fmla="*/ 476554 h 1338320"/>
                <a:gd name="connsiteX893" fmla="*/ 188698 w 1338320"/>
                <a:gd name="connsiteY893" fmla="*/ 961750 h 1338320"/>
                <a:gd name="connsiteX894" fmla="*/ 201162 w 1338320"/>
                <a:gd name="connsiteY894" fmla="*/ 984714 h 1338320"/>
                <a:gd name="connsiteX895" fmla="*/ 261876 w 1338320"/>
                <a:gd name="connsiteY895" fmla="*/ 1058300 h 1338320"/>
                <a:gd name="connsiteX896" fmla="*/ 287134 w 1338320"/>
                <a:gd name="connsiteY896" fmla="*/ 1033041 h 1338320"/>
                <a:gd name="connsiteX897" fmla="*/ 230782 w 1338320"/>
                <a:gd name="connsiteY897" fmla="*/ 964742 h 1338320"/>
                <a:gd name="connsiteX898" fmla="*/ 219504 w 1338320"/>
                <a:gd name="connsiteY898" fmla="*/ 943964 h 1338320"/>
                <a:gd name="connsiteX899" fmla="*/ 188541 w 1338320"/>
                <a:gd name="connsiteY899" fmla="*/ 376859 h 1338320"/>
                <a:gd name="connsiteX900" fmla="*/ 219347 w 1338320"/>
                <a:gd name="connsiteY900" fmla="*/ 394645 h 1338320"/>
                <a:gd name="connsiteX901" fmla="*/ 230782 w 1338320"/>
                <a:gd name="connsiteY901" fmla="*/ 373578 h 1338320"/>
                <a:gd name="connsiteX902" fmla="*/ 287134 w 1338320"/>
                <a:gd name="connsiteY902" fmla="*/ 305279 h 1338320"/>
                <a:gd name="connsiteX903" fmla="*/ 261876 w 1338320"/>
                <a:gd name="connsiteY903" fmla="*/ 280021 h 1338320"/>
                <a:gd name="connsiteX904" fmla="*/ 201162 w 1338320"/>
                <a:gd name="connsiteY904" fmla="*/ 353606 h 1338320"/>
                <a:gd name="connsiteX905" fmla="*/ 175633 w 1338320"/>
                <a:gd name="connsiteY905" fmla="*/ 656330 h 1338320"/>
                <a:gd name="connsiteX906" fmla="*/ 211233 w 1338320"/>
                <a:gd name="connsiteY906" fmla="*/ 656330 h 1338320"/>
                <a:gd name="connsiteX907" fmla="*/ 219269 w 1338320"/>
                <a:gd name="connsiteY907" fmla="*/ 576611 h 1338320"/>
                <a:gd name="connsiteX908" fmla="*/ 223378 w 1338320"/>
                <a:gd name="connsiteY908" fmla="*/ 563375 h 1338320"/>
                <a:gd name="connsiteX909" fmla="*/ 189123 w 1338320"/>
                <a:gd name="connsiteY909" fmla="*/ 554196 h 1338320"/>
                <a:gd name="connsiteX910" fmla="*/ 184392 w 1338320"/>
                <a:gd name="connsiteY910" fmla="*/ 569436 h 1338320"/>
                <a:gd name="connsiteX911" fmla="*/ 175633 w 1338320"/>
                <a:gd name="connsiteY911" fmla="*/ 681991 h 1338320"/>
                <a:gd name="connsiteX912" fmla="*/ 184392 w 1338320"/>
                <a:gd name="connsiteY912" fmla="*/ 768884 h 1338320"/>
                <a:gd name="connsiteX913" fmla="*/ 189232 w 1338320"/>
                <a:gd name="connsiteY913" fmla="*/ 784474 h 1338320"/>
                <a:gd name="connsiteX914" fmla="*/ 223486 w 1338320"/>
                <a:gd name="connsiteY914" fmla="*/ 775296 h 1338320"/>
                <a:gd name="connsiteX915" fmla="*/ 219269 w 1338320"/>
                <a:gd name="connsiteY915" fmla="*/ 761709 h 1338320"/>
                <a:gd name="connsiteX916" fmla="*/ 211233 w 1338320"/>
                <a:gd name="connsiteY916" fmla="*/ 681991 h 1338320"/>
                <a:gd name="connsiteX917" fmla="*/ 129909 w 1338320"/>
                <a:gd name="connsiteY917" fmla="*/ 826936 h 1338320"/>
                <a:gd name="connsiteX918" fmla="*/ 149126 w 1338320"/>
                <a:gd name="connsiteY918" fmla="*/ 888845 h 1338320"/>
                <a:gd name="connsiteX919" fmla="*/ 176453 w 1338320"/>
                <a:gd name="connsiteY919" fmla="*/ 939189 h 1338320"/>
                <a:gd name="connsiteX920" fmla="*/ 207259 w 1338320"/>
                <a:gd name="connsiteY920" fmla="*/ 921403 h 1338320"/>
                <a:gd name="connsiteX921" fmla="*/ 182039 w 1338320"/>
                <a:gd name="connsiteY921" fmla="*/ 874941 h 1338320"/>
                <a:gd name="connsiteX922" fmla="*/ 164279 w 1338320"/>
                <a:gd name="connsiteY922" fmla="*/ 817726 h 1338320"/>
                <a:gd name="connsiteX923" fmla="*/ 129800 w 1338320"/>
                <a:gd name="connsiteY923" fmla="*/ 511735 h 1338320"/>
                <a:gd name="connsiteX924" fmla="*/ 164170 w 1338320"/>
                <a:gd name="connsiteY924" fmla="*/ 520944 h 1338320"/>
                <a:gd name="connsiteX925" fmla="*/ 182039 w 1338320"/>
                <a:gd name="connsiteY925" fmla="*/ 463380 h 1338320"/>
                <a:gd name="connsiteX926" fmla="*/ 207102 w 1338320"/>
                <a:gd name="connsiteY926" fmla="*/ 417206 h 1338320"/>
                <a:gd name="connsiteX927" fmla="*/ 176296 w 1338320"/>
                <a:gd name="connsiteY927" fmla="*/ 399420 h 1338320"/>
                <a:gd name="connsiteX928" fmla="*/ 149126 w 1338320"/>
                <a:gd name="connsiteY928" fmla="*/ 449476 h 1338320"/>
                <a:gd name="connsiteX929" fmla="*/ 128117 w 1338320"/>
                <a:gd name="connsiteY929" fmla="*/ 996726 h 1338320"/>
                <a:gd name="connsiteX930" fmla="*/ 142914 w 1338320"/>
                <a:gd name="connsiteY930" fmla="*/ 1023988 h 1338320"/>
                <a:gd name="connsiteX931" fmla="*/ 212206 w 1338320"/>
                <a:gd name="connsiteY931" fmla="*/ 1107970 h 1338320"/>
                <a:gd name="connsiteX932" fmla="*/ 236620 w 1338320"/>
                <a:gd name="connsiteY932" fmla="*/ 1083556 h 1338320"/>
                <a:gd name="connsiteX933" fmla="*/ 171545 w 1338320"/>
                <a:gd name="connsiteY933" fmla="*/ 1004684 h 1338320"/>
                <a:gd name="connsiteX934" fmla="*/ 157894 w 1338320"/>
                <a:gd name="connsiteY934" fmla="*/ 979534 h 1338320"/>
                <a:gd name="connsiteX935" fmla="*/ 127960 w 1338320"/>
                <a:gd name="connsiteY935" fmla="*/ 341883 h 1338320"/>
                <a:gd name="connsiteX936" fmla="*/ 157737 w 1338320"/>
                <a:gd name="connsiteY936" fmla="*/ 359075 h 1338320"/>
                <a:gd name="connsiteX937" fmla="*/ 171545 w 1338320"/>
                <a:gd name="connsiteY937" fmla="*/ 333636 h 1338320"/>
                <a:gd name="connsiteX938" fmla="*/ 236620 w 1338320"/>
                <a:gd name="connsiteY938" fmla="*/ 254764 h 1338320"/>
                <a:gd name="connsiteX939" fmla="*/ 212206 w 1338320"/>
                <a:gd name="connsiteY939" fmla="*/ 230350 h 1338320"/>
                <a:gd name="connsiteX940" fmla="*/ 142914 w 1338320"/>
                <a:gd name="connsiteY940" fmla="*/ 314332 h 1338320"/>
                <a:gd name="connsiteX941" fmla="*/ 106068 w 1338320"/>
                <a:gd name="connsiteY941" fmla="*/ 656330 h 1338320"/>
                <a:gd name="connsiteX942" fmla="*/ 141788 w 1338320"/>
                <a:gd name="connsiteY942" fmla="*/ 656330 h 1338320"/>
                <a:gd name="connsiteX943" fmla="*/ 151235 w 1338320"/>
                <a:gd name="connsiteY943" fmla="*/ 562616 h 1338320"/>
                <a:gd name="connsiteX944" fmla="*/ 156557 w 1338320"/>
                <a:gd name="connsiteY944" fmla="*/ 545470 h 1338320"/>
                <a:gd name="connsiteX945" fmla="*/ 122187 w 1338320"/>
                <a:gd name="connsiteY945" fmla="*/ 536261 h 1338320"/>
                <a:gd name="connsiteX946" fmla="*/ 116240 w 1338320"/>
                <a:gd name="connsiteY946" fmla="*/ 555417 h 1338320"/>
                <a:gd name="connsiteX947" fmla="*/ 106068 w 1338320"/>
                <a:gd name="connsiteY947" fmla="*/ 681991 h 1338320"/>
                <a:gd name="connsiteX948" fmla="*/ 116240 w 1338320"/>
                <a:gd name="connsiteY948" fmla="*/ 782904 h 1338320"/>
                <a:gd name="connsiteX949" fmla="*/ 122295 w 1338320"/>
                <a:gd name="connsiteY949" fmla="*/ 802410 h 1338320"/>
                <a:gd name="connsiteX950" fmla="*/ 156666 w 1338320"/>
                <a:gd name="connsiteY950" fmla="*/ 793200 h 1338320"/>
                <a:gd name="connsiteX951" fmla="*/ 151235 w 1338320"/>
                <a:gd name="connsiteY951" fmla="*/ 775705 h 1338320"/>
                <a:gd name="connsiteX952" fmla="*/ 141788 w 1338320"/>
                <a:gd name="connsiteY952" fmla="*/ 681991 h 1338320"/>
                <a:gd name="connsiteX953" fmla="*/ 62318 w 1338320"/>
                <a:gd name="connsiteY953" fmla="*/ 845046 h 1338320"/>
                <a:gd name="connsiteX954" fmla="*/ 84402 w 1338320"/>
                <a:gd name="connsiteY954" fmla="*/ 916187 h 1338320"/>
                <a:gd name="connsiteX955" fmla="*/ 115871 w 1338320"/>
                <a:gd name="connsiteY955" fmla="*/ 974166 h 1338320"/>
                <a:gd name="connsiteX956" fmla="*/ 145649 w 1338320"/>
                <a:gd name="connsiteY956" fmla="*/ 956974 h 1338320"/>
                <a:gd name="connsiteX957" fmla="*/ 116215 w 1338320"/>
                <a:gd name="connsiteY957" fmla="*/ 902747 h 1338320"/>
                <a:gd name="connsiteX958" fmla="*/ 95541 w 1338320"/>
                <a:gd name="connsiteY958" fmla="*/ 836144 h 1338320"/>
                <a:gd name="connsiteX959" fmla="*/ 62210 w 1338320"/>
                <a:gd name="connsiteY959" fmla="*/ 493624 h 1338320"/>
                <a:gd name="connsiteX960" fmla="*/ 95432 w 1338320"/>
                <a:gd name="connsiteY960" fmla="*/ 502526 h 1338320"/>
                <a:gd name="connsiteX961" fmla="*/ 116215 w 1338320"/>
                <a:gd name="connsiteY961" fmla="*/ 435573 h 1338320"/>
                <a:gd name="connsiteX962" fmla="*/ 145492 w 1338320"/>
                <a:gd name="connsiteY962" fmla="*/ 381635 h 1338320"/>
                <a:gd name="connsiteX963" fmla="*/ 115715 w 1338320"/>
                <a:gd name="connsiteY963" fmla="*/ 364443 h 1338320"/>
                <a:gd name="connsiteX964" fmla="*/ 84402 w 1338320"/>
                <a:gd name="connsiteY964" fmla="*/ 422133 h 1338320"/>
                <a:gd name="connsiteX965" fmla="*/ 35823 w 1338320"/>
                <a:gd name="connsiteY965" fmla="*/ 656330 h 1338320"/>
                <a:gd name="connsiteX966" fmla="*/ 70350 w 1338320"/>
                <a:gd name="connsiteY966" fmla="*/ 656330 h 1338320"/>
                <a:gd name="connsiteX967" fmla="*/ 81248 w 1338320"/>
                <a:gd name="connsiteY967" fmla="*/ 548218 h 1338320"/>
                <a:gd name="connsiteX968" fmla="*/ 87819 w 1338320"/>
                <a:gd name="connsiteY968" fmla="*/ 527052 h 1338320"/>
                <a:gd name="connsiteX969" fmla="*/ 54596 w 1338320"/>
                <a:gd name="connsiteY969" fmla="*/ 518150 h 1338320"/>
                <a:gd name="connsiteX970" fmla="*/ 47423 w 1338320"/>
                <a:gd name="connsiteY970" fmla="*/ 541260 h 1338320"/>
                <a:gd name="connsiteX971" fmla="*/ 35823 w 1338320"/>
                <a:gd name="connsiteY971" fmla="*/ 681991 h 1338320"/>
                <a:gd name="connsiteX972" fmla="*/ 47423 w 1338320"/>
                <a:gd name="connsiteY972" fmla="*/ 797060 h 1338320"/>
                <a:gd name="connsiteX973" fmla="*/ 54705 w 1338320"/>
                <a:gd name="connsiteY973" fmla="*/ 820520 h 1338320"/>
                <a:gd name="connsiteX974" fmla="*/ 87927 w 1338320"/>
                <a:gd name="connsiteY974" fmla="*/ 811618 h 1338320"/>
                <a:gd name="connsiteX975" fmla="*/ 81248 w 1338320"/>
                <a:gd name="connsiteY975" fmla="*/ 790102 h 1338320"/>
                <a:gd name="connsiteX976" fmla="*/ 70350 w 1338320"/>
                <a:gd name="connsiteY976" fmla="*/ 681991 h 1338320"/>
                <a:gd name="connsiteX977" fmla="*/ 0 w 1338320"/>
                <a:gd name="connsiteY977" fmla="*/ 669160 h 1338320"/>
                <a:gd name="connsiteX978" fmla="*/ 669160 w 1338320"/>
                <a:gd name="connsiteY978" fmla="*/ 0 h 1338320"/>
                <a:gd name="connsiteX979" fmla="*/ 1338320 w 1338320"/>
                <a:gd name="connsiteY979" fmla="*/ 669160 h 1338320"/>
                <a:gd name="connsiteX980" fmla="*/ 669160 w 1338320"/>
                <a:gd name="connsiteY980" fmla="*/ 1338320 h 1338320"/>
                <a:gd name="connsiteX981" fmla="*/ 0 w 1338320"/>
                <a:gd name="connsiteY981" fmla="*/ 669160 h 133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</a:cxnLst>
              <a:rect l="l" t="t" r="r" b="b"/>
              <a:pathLst>
                <a:path w="1338320" h="1338320">
                  <a:moveTo>
                    <a:pt x="1250393" y="526703"/>
                  </a:moveTo>
                  <a:lnTo>
                    <a:pt x="1257072" y="548218"/>
                  </a:lnTo>
                  <a:lnTo>
                    <a:pt x="1267971" y="656330"/>
                  </a:lnTo>
                  <a:lnTo>
                    <a:pt x="1302498" y="656330"/>
                  </a:lnTo>
                  <a:lnTo>
                    <a:pt x="1290898" y="541260"/>
                  </a:lnTo>
                  <a:lnTo>
                    <a:pt x="1283616" y="517801"/>
                  </a:lnTo>
                  <a:close/>
                  <a:moveTo>
                    <a:pt x="1250285" y="811968"/>
                  </a:moveTo>
                  <a:lnTo>
                    <a:pt x="1283507" y="820870"/>
                  </a:lnTo>
                  <a:lnTo>
                    <a:pt x="1290898" y="797060"/>
                  </a:lnTo>
                  <a:lnTo>
                    <a:pt x="1302498" y="681991"/>
                  </a:lnTo>
                  <a:lnTo>
                    <a:pt x="1267971" y="681991"/>
                  </a:lnTo>
                  <a:lnTo>
                    <a:pt x="1257072" y="790102"/>
                  </a:lnTo>
                  <a:close/>
                  <a:moveTo>
                    <a:pt x="1192986" y="381924"/>
                  </a:moveTo>
                  <a:lnTo>
                    <a:pt x="1222105" y="435573"/>
                  </a:lnTo>
                  <a:lnTo>
                    <a:pt x="1242780" y="502177"/>
                  </a:lnTo>
                  <a:lnTo>
                    <a:pt x="1276002" y="493275"/>
                  </a:lnTo>
                  <a:lnTo>
                    <a:pt x="1253919" y="422133"/>
                  </a:lnTo>
                  <a:lnTo>
                    <a:pt x="1222763" y="364732"/>
                  </a:lnTo>
                  <a:close/>
                  <a:moveTo>
                    <a:pt x="1192829" y="956684"/>
                  </a:moveTo>
                  <a:lnTo>
                    <a:pt x="1222606" y="973876"/>
                  </a:lnTo>
                  <a:lnTo>
                    <a:pt x="1253919" y="916187"/>
                  </a:lnTo>
                  <a:lnTo>
                    <a:pt x="1275894" y="845395"/>
                  </a:lnTo>
                  <a:lnTo>
                    <a:pt x="1242671" y="836493"/>
                  </a:lnTo>
                  <a:lnTo>
                    <a:pt x="1222105" y="902747"/>
                  </a:lnTo>
                  <a:close/>
                  <a:moveTo>
                    <a:pt x="1181655" y="545121"/>
                  </a:moveTo>
                  <a:lnTo>
                    <a:pt x="1187086" y="562616"/>
                  </a:lnTo>
                  <a:lnTo>
                    <a:pt x="1196533" y="656330"/>
                  </a:lnTo>
                  <a:lnTo>
                    <a:pt x="1232253" y="656330"/>
                  </a:lnTo>
                  <a:lnTo>
                    <a:pt x="1222080" y="555417"/>
                  </a:lnTo>
                  <a:lnTo>
                    <a:pt x="1216025" y="535912"/>
                  </a:lnTo>
                  <a:close/>
                  <a:moveTo>
                    <a:pt x="1181546" y="793549"/>
                  </a:moveTo>
                  <a:lnTo>
                    <a:pt x="1215917" y="802759"/>
                  </a:lnTo>
                  <a:lnTo>
                    <a:pt x="1222080" y="782904"/>
                  </a:lnTo>
                  <a:lnTo>
                    <a:pt x="1232253" y="681991"/>
                  </a:lnTo>
                  <a:lnTo>
                    <a:pt x="1196533" y="681991"/>
                  </a:lnTo>
                  <a:lnTo>
                    <a:pt x="1187086" y="775705"/>
                  </a:lnTo>
                  <a:close/>
                  <a:moveTo>
                    <a:pt x="1131376" y="417495"/>
                  </a:moveTo>
                  <a:lnTo>
                    <a:pt x="1156281" y="463380"/>
                  </a:lnTo>
                  <a:lnTo>
                    <a:pt x="1174042" y="520595"/>
                  </a:lnTo>
                  <a:lnTo>
                    <a:pt x="1208412" y="511386"/>
                  </a:lnTo>
                  <a:lnTo>
                    <a:pt x="1189194" y="449476"/>
                  </a:lnTo>
                  <a:lnTo>
                    <a:pt x="1162182" y="399709"/>
                  </a:lnTo>
                  <a:close/>
                  <a:moveTo>
                    <a:pt x="1131219" y="921114"/>
                  </a:moveTo>
                  <a:lnTo>
                    <a:pt x="1162025" y="938900"/>
                  </a:lnTo>
                  <a:lnTo>
                    <a:pt x="1189194" y="888845"/>
                  </a:lnTo>
                  <a:lnTo>
                    <a:pt x="1208303" y="827285"/>
                  </a:lnTo>
                  <a:lnTo>
                    <a:pt x="1173933" y="818075"/>
                  </a:lnTo>
                  <a:lnTo>
                    <a:pt x="1156281" y="874941"/>
                  </a:lnTo>
                  <a:close/>
                  <a:moveTo>
                    <a:pt x="1114834" y="563026"/>
                  </a:moveTo>
                  <a:lnTo>
                    <a:pt x="1119052" y="576611"/>
                  </a:lnTo>
                  <a:lnTo>
                    <a:pt x="1127088" y="656330"/>
                  </a:lnTo>
                  <a:lnTo>
                    <a:pt x="1162688" y="656330"/>
                  </a:lnTo>
                  <a:lnTo>
                    <a:pt x="1153928" y="569436"/>
                  </a:lnTo>
                  <a:lnTo>
                    <a:pt x="1149089" y="553847"/>
                  </a:lnTo>
                  <a:close/>
                  <a:moveTo>
                    <a:pt x="1114726" y="775645"/>
                  </a:moveTo>
                  <a:lnTo>
                    <a:pt x="1148980" y="784823"/>
                  </a:lnTo>
                  <a:lnTo>
                    <a:pt x="1153928" y="768884"/>
                  </a:lnTo>
                  <a:lnTo>
                    <a:pt x="1162688" y="681991"/>
                  </a:lnTo>
                  <a:lnTo>
                    <a:pt x="1127088" y="681991"/>
                  </a:lnTo>
                  <a:lnTo>
                    <a:pt x="1119052" y="761709"/>
                  </a:lnTo>
                  <a:close/>
                  <a:moveTo>
                    <a:pt x="1101701" y="254765"/>
                  </a:moveTo>
                  <a:lnTo>
                    <a:pt x="1166776" y="333636"/>
                  </a:lnTo>
                  <a:lnTo>
                    <a:pt x="1180740" y="359363"/>
                  </a:lnTo>
                  <a:lnTo>
                    <a:pt x="1210517" y="342172"/>
                  </a:lnTo>
                  <a:lnTo>
                    <a:pt x="1195406" y="314332"/>
                  </a:lnTo>
                  <a:lnTo>
                    <a:pt x="1126115" y="230350"/>
                  </a:lnTo>
                  <a:close/>
                  <a:moveTo>
                    <a:pt x="1101701" y="1083555"/>
                  </a:moveTo>
                  <a:lnTo>
                    <a:pt x="1126115" y="1107970"/>
                  </a:lnTo>
                  <a:lnTo>
                    <a:pt x="1195406" y="1023988"/>
                  </a:lnTo>
                  <a:lnTo>
                    <a:pt x="1210360" y="996437"/>
                  </a:lnTo>
                  <a:lnTo>
                    <a:pt x="1180583" y="979246"/>
                  </a:lnTo>
                  <a:lnTo>
                    <a:pt x="1166776" y="1004684"/>
                  </a:lnTo>
                  <a:close/>
                  <a:moveTo>
                    <a:pt x="1071484" y="452073"/>
                  </a:moveTo>
                  <a:lnTo>
                    <a:pt x="1092293" y="490410"/>
                  </a:lnTo>
                  <a:lnTo>
                    <a:pt x="1107221" y="538500"/>
                  </a:lnTo>
                  <a:lnTo>
                    <a:pt x="1141476" y="529321"/>
                  </a:lnTo>
                  <a:lnTo>
                    <a:pt x="1125096" y="476554"/>
                  </a:lnTo>
                  <a:lnTo>
                    <a:pt x="1102187" y="434347"/>
                  </a:lnTo>
                  <a:close/>
                  <a:moveTo>
                    <a:pt x="1071328" y="886536"/>
                  </a:moveTo>
                  <a:lnTo>
                    <a:pt x="1102030" y="904262"/>
                  </a:lnTo>
                  <a:lnTo>
                    <a:pt x="1125096" y="861767"/>
                  </a:lnTo>
                  <a:lnTo>
                    <a:pt x="1141367" y="809349"/>
                  </a:lnTo>
                  <a:lnTo>
                    <a:pt x="1107112" y="800171"/>
                  </a:lnTo>
                  <a:lnTo>
                    <a:pt x="1092293" y="847910"/>
                  </a:lnTo>
                  <a:close/>
                  <a:moveTo>
                    <a:pt x="1051187" y="305279"/>
                  </a:moveTo>
                  <a:lnTo>
                    <a:pt x="1107538" y="373578"/>
                  </a:lnTo>
                  <a:lnTo>
                    <a:pt x="1119130" y="394934"/>
                  </a:lnTo>
                  <a:lnTo>
                    <a:pt x="1149936" y="377148"/>
                  </a:lnTo>
                  <a:lnTo>
                    <a:pt x="1137158" y="353606"/>
                  </a:lnTo>
                  <a:lnTo>
                    <a:pt x="1076445" y="280021"/>
                  </a:lnTo>
                  <a:close/>
                  <a:moveTo>
                    <a:pt x="1051187" y="1033041"/>
                  </a:moveTo>
                  <a:lnTo>
                    <a:pt x="1076445" y="1058299"/>
                  </a:lnTo>
                  <a:lnTo>
                    <a:pt x="1137158" y="984714"/>
                  </a:lnTo>
                  <a:lnTo>
                    <a:pt x="1149779" y="961461"/>
                  </a:lnTo>
                  <a:lnTo>
                    <a:pt x="1118973" y="943675"/>
                  </a:lnTo>
                  <a:lnTo>
                    <a:pt x="1107538" y="964742"/>
                  </a:lnTo>
                  <a:close/>
                  <a:moveTo>
                    <a:pt x="1046096" y="581444"/>
                  </a:moveTo>
                  <a:lnTo>
                    <a:pt x="1049065" y="591008"/>
                  </a:lnTo>
                  <a:lnTo>
                    <a:pt x="1055650" y="656330"/>
                  </a:lnTo>
                  <a:lnTo>
                    <a:pt x="1092931" y="656330"/>
                  </a:lnTo>
                  <a:lnTo>
                    <a:pt x="1085588" y="583495"/>
                  </a:lnTo>
                  <a:lnTo>
                    <a:pt x="1081968" y="571832"/>
                  </a:lnTo>
                  <a:close/>
                  <a:moveTo>
                    <a:pt x="1045987" y="757226"/>
                  </a:moveTo>
                  <a:lnTo>
                    <a:pt x="1081859" y="766838"/>
                  </a:lnTo>
                  <a:lnTo>
                    <a:pt x="1085588" y="754825"/>
                  </a:lnTo>
                  <a:lnTo>
                    <a:pt x="1092931" y="681991"/>
                  </a:lnTo>
                  <a:lnTo>
                    <a:pt x="1055650" y="681991"/>
                  </a:lnTo>
                  <a:lnTo>
                    <a:pt x="1049065" y="747312"/>
                  </a:lnTo>
                  <a:close/>
                  <a:moveTo>
                    <a:pt x="1009874" y="487643"/>
                  </a:moveTo>
                  <a:lnTo>
                    <a:pt x="1026469" y="518217"/>
                  </a:lnTo>
                  <a:lnTo>
                    <a:pt x="1038483" y="556918"/>
                  </a:lnTo>
                  <a:lnTo>
                    <a:pt x="1074355" y="547306"/>
                  </a:lnTo>
                  <a:lnTo>
                    <a:pt x="1060821" y="503706"/>
                  </a:lnTo>
                  <a:lnTo>
                    <a:pt x="1042026" y="469080"/>
                  </a:lnTo>
                  <a:close/>
                  <a:moveTo>
                    <a:pt x="1009718" y="850965"/>
                  </a:moveTo>
                  <a:lnTo>
                    <a:pt x="1041870" y="869528"/>
                  </a:lnTo>
                  <a:lnTo>
                    <a:pt x="1060821" y="834614"/>
                  </a:lnTo>
                  <a:lnTo>
                    <a:pt x="1074246" y="791364"/>
                  </a:lnTo>
                  <a:lnTo>
                    <a:pt x="1038374" y="781752"/>
                  </a:lnTo>
                  <a:lnTo>
                    <a:pt x="1026469" y="820103"/>
                  </a:lnTo>
                  <a:close/>
                  <a:moveTo>
                    <a:pt x="1002082" y="354384"/>
                  </a:moveTo>
                  <a:lnTo>
                    <a:pt x="1049954" y="412405"/>
                  </a:lnTo>
                  <a:lnTo>
                    <a:pt x="1059239" y="429512"/>
                  </a:lnTo>
                  <a:lnTo>
                    <a:pt x="1089941" y="411786"/>
                  </a:lnTo>
                  <a:lnTo>
                    <a:pt x="1079474" y="392501"/>
                  </a:lnTo>
                  <a:lnTo>
                    <a:pt x="1027255" y="329211"/>
                  </a:lnTo>
                  <a:close/>
                  <a:moveTo>
                    <a:pt x="1002082" y="983936"/>
                  </a:moveTo>
                  <a:lnTo>
                    <a:pt x="1027255" y="1009109"/>
                  </a:lnTo>
                  <a:lnTo>
                    <a:pt x="1079474" y="945819"/>
                  </a:lnTo>
                  <a:lnTo>
                    <a:pt x="1089784" y="926823"/>
                  </a:lnTo>
                  <a:lnTo>
                    <a:pt x="1059082" y="909097"/>
                  </a:lnTo>
                  <a:lnTo>
                    <a:pt x="1049954" y="925915"/>
                  </a:lnTo>
                  <a:close/>
                  <a:moveTo>
                    <a:pt x="979246" y="157737"/>
                  </a:moveTo>
                  <a:lnTo>
                    <a:pt x="1004684" y="171545"/>
                  </a:lnTo>
                  <a:lnTo>
                    <a:pt x="1083556" y="236620"/>
                  </a:lnTo>
                  <a:lnTo>
                    <a:pt x="1107971" y="212206"/>
                  </a:lnTo>
                  <a:lnTo>
                    <a:pt x="1023988" y="142914"/>
                  </a:lnTo>
                  <a:lnTo>
                    <a:pt x="996438" y="127960"/>
                  </a:lnTo>
                  <a:close/>
                  <a:moveTo>
                    <a:pt x="979079" y="1180673"/>
                  </a:moveTo>
                  <a:lnTo>
                    <a:pt x="996271" y="1210450"/>
                  </a:lnTo>
                  <a:lnTo>
                    <a:pt x="1023988" y="1195406"/>
                  </a:lnTo>
                  <a:lnTo>
                    <a:pt x="1107970" y="1126115"/>
                  </a:lnTo>
                  <a:lnTo>
                    <a:pt x="1083556" y="1101700"/>
                  </a:lnTo>
                  <a:lnTo>
                    <a:pt x="1004684" y="1166776"/>
                  </a:lnTo>
                  <a:close/>
                  <a:moveTo>
                    <a:pt x="977733" y="599762"/>
                  </a:moveTo>
                  <a:lnTo>
                    <a:pt x="979460" y="605327"/>
                  </a:lnTo>
                  <a:lnTo>
                    <a:pt x="984602" y="656330"/>
                  </a:lnTo>
                  <a:lnTo>
                    <a:pt x="1022076" y="656330"/>
                  </a:lnTo>
                  <a:lnTo>
                    <a:pt x="1016173" y="597775"/>
                  </a:lnTo>
                  <a:lnTo>
                    <a:pt x="1013791" y="590100"/>
                  </a:lnTo>
                  <a:close/>
                  <a:moveTo>
                    <a:pt x="977624" y="738909"/>
                  </a:moveTo>
                  <a:lnTo>
                    <a:pt x="1013682" y="748570"/>
                  </a:lnTo>
                  <a:lnTo>
                    <a:pt x="1016173" y="740546"/>
                  </a:lnTo>
                  <a:lnTo>
                    <a:pt x="1022076" y="681991"/>
                  </a:lnTo>
                  <a:lnTo>
                    <a:pt x="984602" y="681991"/>
                  </a:lnTo>
                  <a:lnTo>
                    <a:pt x="979460" y="732993"/>
                  </a:lnTo>
                  <a:close/>
                  <a:moveTo>
                    <a:pt x="951567" y="404898"/>
                  </a:moveTo>
                  <a:lnTo>
                    <a:pt x="990716" y="452347"/>
                  </a:lnTo>
                  <a:lnTo>
                    <a:pt x="997629" y="465083"/>
                  </a:lnTo>
                  <a:lnTo>
                    <a:pt x="1029781" y="446520"/>
                  </a:lnTo>
                  <a:lnTo>
                    <a:pt x="1021630" y="431503"/>
                  </a:lnTo>
                  <a:lnTo>
                    <a:pt x="977929" y="378537"/>
                  </a:lnTo>
                  <a:close/>
                  <a:moveTo>
                    <a:pt x="951567" y="933422"/>
                  </a:moveTo>
                  <a:lnTo>
                    <a:pt x="977929" y="959783"/>
                  </a:lnTo>
                  <a:lnTo>
                    <a:pt x="1021630" y="906817"/>
                  </a:lnTo>
                  <a:lnTo>
                    <a:pt x="1029624" y="892089"/>
                  </a:lnTo>
                  <a:lnTo>
                    <a:pt x="997472" y="873526"/>
                  </a:lnTo>
                  <a:lnTo>
                    <a:pt x="990716" y="885973"/>
                  </a:lnTo>
                  <a:close/>
                  <a:moveTo>
                    <a:pt x="948601" y="523020"/>
                  </a:moveTo>
                  <a:lnTo>
                    <a:pt x="961005" y="545873"/>
                  </a:lnTo>
                  <a:lnTo>
                    <a:pt x="970120" y="575236"/>
                  </a:lnTo>
                  <a:lnTo>
                    <a:pt x="1006177" y="565574"/>
                  </a:lnTo>
                  <a:lnTo>
                    <a:pt x="995534" y="531286"/>
                  </a:lnTo>
                  <a:lnTo>
                    <a:pt x="980919" y="504361"/>
                  </a:lnTo>
                  <a:close/>
                  <a:moveTo>
                    <a:pt x="948444" y="815589"/>
                  </a:moveTo>
                  <a:lnTo>
                    <a:pt x="980763" y="834248"/>
                  </a:lnTo>
                  <a:lnTo>
                    <a:pt x="995534" y="807034"/>
                  </a:lnTo>
                  <a:lnTo>
                    <a:pt x="1006069" y="773096"/>
                  </a:lnTo>
                  <a:lnTo>
                    <a:pt x="970011" y="763434"/>
                  </a:lnTo>
                  <a:lnTo>
                    <a:pt x="961005" y="792448"/>
                  </a:lnTo>
                  <a:close/>
                  <a:moveTo>
                    <a:pt x="943675" y="219347"/>
                  </a:moveTo>
                  <a:lnTo>
                    <a:pt x="964742" y="230782"/>
                  </a:lnTo>
                  <a:lnTo>
                    <a:pt x="1033042" y="287134"/>
                  </a:lnTo>
                  <a:lnTo>
                    <a:pt x="1058300" y="261876"/>
                  </a:lnTo>
                  <a:lnTo>
                    <a:pt x="984714" y="201162"/>
                  </a:lnTo>
                  <a:lnTo>
                    <a:pt x="961461" y="188541"/>
                  </a:lnTo>
                  <a:close/>
                  <a:moveTo>
                    <a:pt x="943509" y="1119063"/>
                  </a:moveTo>
                  <a:lnTo>
                    <a:pt x="961295" y="1149869"/>
                  </a:lnTo>
                  <a:lnTo>
                    <a:pt x="984714" y="1137158"/>
                  </a:lnTo>
                  <a:lnTo>
                    <a:pt x="1058300" y="1076444"/>
                  </a:lnTo>
                  <a:lnTo>
                    <a:pt x="1033042" y="1051186"/>
                  </a:lnTo>
                  <a:lnTo>
                    <a:pt x="964742" y="1107538"/>
                  </a:lnTo>
                  <a:close/>
                  <a:moveTo>
                    <a:pt x="909097" y="279238"/>
                  </a:moveTo>
                  <a:lnTo>
                    <a:pt x="925915" y="288367"/>
                  </a:lnTo>
                  <a:lnTo>
                    <a:pt x="983937" y="336239"/>
                  </a:lnTo>
                  <a:lnTo>
                    <a:pt x="1009110" y="311066"/>
                  </a:lnTo>
                  <a:lnTo>
                    <a:pt x="945819" y="258847"/>
                  </a:lnTo>
                  <a:lnTo>
                    <a:pt x="926823" y="248536"/>
                  </a:lnTo>
                  <a:close/>
                  <a:moveTo>
                    <a:pt x="908995" y="618180"/>
                  </a:moveTo>
                  <a:lnTo>
                    <a:pt x="909475" y="619724"/>
                  </a:lnTo>
                  <a:lnTo>
                    <a:pt x="913165" y="656330"/>
                  </a:lnTo>
                  <a:lnTo>
                    <a:pt x="950395" y="656330"/>
                  </a:lnTo>
                  <a:lnTo>
                    <a:pt x="945948" y="612221"/>
                  </a:lnTo>
                  <a:lnTo>
                    <a:pt x="944818" y="608581"/>
                  </a:lnTo>
                  <a:close/>
                  <a:moveTo>
                    <a:pt x="908931" y="1059172"/>
                  </a:moveTo>
                  <a:lnTo>
                    <a:pt x="926657" y="1089874"/>
                  </a:lnTo>
                  <a:lnTo>
                    <a:pt x="945819" y="1079473"/>
                  </a:lnTo>
                  <a:lnTo>
                    <a:pt x="1009110" y="1027254"/>
                  </a:lnTo>
                  <a:lnTo>
                    <a:pt x="983937" y="1002081"/>
                  </a:lnTo>
                  <a:lnTo>
                    <a:pt x="925915" y="1049953"/>
                  </a:lnTo>
                  <a:close/>
                  <a:moveTo>
                    <a:pt x="908887" y="720491"/>
                  </a:moveTo>
                  <a:lnTo>
                    <a:pt x="944710" y="730089"/>
                  </a:lnTo>
                  <a:lnTo>
                    <a:pt x="945948" y="726099"/>
                  </a:lnTo>
                  <a:lnTo>
                    <a:pt x="950395" y="681991"/>
                  </a:lnTo>
                  <a:lnTo>
                    <a:pt x="913165" y="681991"/>
                  </a:lnTo>
                  <a:lnTo>
                    <a:pt x="909475" y="718596"/>
                  </a:lnTo>
                  <a:close/>
                  <a:moveTo>
                    <a:pt x="901329" y="455137"/>
                  </a:moveTo>
                  <a:lnTo>
                    <a:pt x="931802" y="492071"/>
                  </a:lnTo>
                  <a:lnTo>
                    <a:pt x="936355" y="500459"/>
                  </a:lnTo>
                  <a:lnTo>
                    <a:pt x="968674" y="481800"/>
                  </a:lnTo>
                  <a:lnTo>
                    <a:pt x="962876" y="471119"/>
                  </a:lnTo>
                  <a:lnTo>
                    <a:pt x="927827" y="428639"/>
                  </a:lnTo>
                  <a:close/>
                  <a:moveTo>
                    <a:pt x="901329" y="883183"/>
                  </a:moveTo>
                  <a:lnTo>
                    <a:pt x="927827" y="909681"/>
                  </a:lnTo>
                  <a:lnTo>
                    <a:pt x="962876" y="867201"/>
                  </a:lnTo>
                  <a:lnTo>
                    <a:pt x="968517" y="856809"/>
                  </a:lnTo>
                  <a:lnTo>
                    <a:pt x="936198" y="838150"/>
                  </a:lnTo>
                  <a:lnTo>
                    <a:pt x="931802" y="846250"/>
                  </a:lnTo>
                  <a:close/>
                  <a:moveTo>
                    <a:pt x="886991" y="558590"/>
                  </a:moveTo>
                  <a:lnTo>
                    <a:pt x="895181" y="573679"/>
                  </a:lnTo>
                  <a:lnTo>
                    <a:pt x="901382" y="593654"/>
                  </a:lnTo>
                  <a:lnTo>
                    <a:pt x="937205" y="584055"/>
                  </a:lnTo>
                  <a:lnTo>
                    <a:pt x="929486" y="559187"/>
                  </a:lnTo>
                  <a:lnTo>
                    <a:pt x="919100" y="540052"/>
                  </a:lnTo>
                  <a:close/>
                  <a:moveTo>
                    <a:pt x="886835" y="780019"/>
                  </a:moveTo>
                  <a:lnTo>
                    <a:pt x="918943" y="798556"/>
                  </a:lnTo>
                  <a:lnTo>
                    <a:pt x="929486" y="779133"/>
                  </a:lnTo>
                  <a:lnTo>
                    <a:pt x="937097" y="754615"/>
                  </a:lnTo>
                  <a:lnTo>
                    <a:pt x="901273" y="745016"/>
                  </a:lnTo>
                  <a:lnTo>
                    <a:pt x="895181" y="764641"/>
                  </a:lnTo>
                  <a:close/>
                  <a:moveTo>
                    <a:pt x="873527" y="340848"/>
                  </a:moveTo>
                  <a:lnTo>
                    <a:pt x="885974" y="347604"/>
                  </a:lnTo>
                  <a:lnTo>
                    <a:pt x="933423" y="386754"/>
                  </a:lnTo>
                  <a:lnTo>
                    <a:pt x="959784" y="360392"/>
                  </a:lnTo>
                  <a:lnTo>
                    <a:pt x="906817" y="316690"/>
                  </a:lnTo>
                  <a:lnTo>
                    <a:pt x="892090" y="308697"/>
                  </a:lnTo>
                  <a:close/>
                  <a:moveTo>
                    <a:pt x="873360" y="997562"/>
                  </a:moveTo>
                  <a:lnTo>
                    <a:pt x="891923" y="1029714"/>
                  </a:lnTo>
                  <a:lnTo>
                    <a:pt x="906817" y="1021630"/>
                  </a:lnTo>
                  <a:lnTo>
                    <a:pt x="959784" y="977928"/>
                  </a:lnTo>
                  <a:lnTo>
                    <a:pt x="933422" y="951567"/>
                  </a:lnTo>
                  <a:lnTo>
                    <a:pt x="885974" y="990716"/>
                  </a:lnTo>
                  <a:close/>
                  <a:moveTo>
                    <a:pt x="850815" y="505651"/>
                  </a:moveTo>
                  <a:lnTo>
                    <a:pt x="872565" y="532012"/>
                  </a:lnTo>
                  <a:lnTo>
                    <a:pt x="874746" y="536029"/>
                  </a:lnTo>
                  <a:lnTo>
                    <a:pt x="906854" y="517492"/>
                  </a:lnTo>
                  <a:lnTo>
                    <a:pt x="903437" y="511196"/>
                  </a:lnTo>
                  <a:lnTo>
                    <a:pt x="877141" y="479325"/>
                  </a:lnTo>
                  <a:close/>
                  <a:moveTo>
                    <a:pt x="850815" y="832669"/>
                  </a:moveTo>
                  <a:lnTo>
                    <a:pt x="877141" y="858995"/>
                  </a:lnTo>
                  <a:lnTo>
                    <a:pt x="903437" y="827124"/>
                  </a:lnTo>
                  <a:lnTo>
                    <a:pt x="906697" y="821117"/>
                  </a:lnTo>
                  <a:lnTo>
                    <a:pt x="874589" y="802580"/>
                  </a:lnTo>
                  <a:lnTo>
                    <a:pt x="872565" y="806308"/>
                  </a:lnTo>
                  <a:close/>
                  <a:moveTo>
                    <a:pt x="838150" y="402122"/>
                  </a:moveTo>
                  <a:lnTo>
                    <a:pt x="846250" y="406518"/>
                  </a:lnTo>
                  <a:lnTo>
                    <a:pt x="883184" y="436992"/>
                  </a:lnTo>
                  <a:lnTo>
                    <a:pt x="909682" y="410494"/>
                  </a:lnTo>
                  <a:lnTo>
                    <a:pt x="867202" y="375445"/>
                  </a:lnTo>
                  <a:lnTo>
                    <a:pt x="856809" y="369804"/>
                  </a:lnTo>
                  <a:close/>
                  <a:moveTo>
                    <a:pt x="837984" y="936288"/>
                  </a:moveTo>
                  <a:lnTo>
                    <a:pt x="856643" y="968607"/>
                  </a:lnTo>
                  <a:lnTo>
                    <a:pt x="867202" y="962876"/>
                  </a:lnTo>
                  <a:lnTo>
                    <a:pt x="909682" y="927826"/>
                  </a:lnTo>
                  <a:lnTo>
                    <a:pt x="883184" y="901328"/>
                  </a:lnTo>
                  <a:lnTo>
                    <a:pt x="846250" y="931802"/>
                  </a:lnTo>
                  <a:close/>
                  <a:moveTo>
                    <a:pt x="836642" y="637567"/>
                  </a:moveTo>
                  <a:lnTo>
                    <a:pt x="840430" y="656330"/>
                  </a:lnTo>
                  <a:lnTo>
                    <a:pt x="879544" y="656330"/>
                  </a:lnTo>
                  <a:lnTo>
                    <a:pt x="876574" y="626867"/>
                  </a:lnTo>
                  <a:close/>
                  <a:moveTo>
                    <a:pt x="836569" y="701113"/>
                  </a:moveTo>
                  <a:lnTo>
                    <a:pt x="876536" y="711822"/>
                  </a:lnTo>
                  <a:lnTo>
                    <a:pt x="876537" y="711820"/>
                  </a:lnTo>
                  <a:lnTo>
                    <a:pt x="879544" y="681991"/>
                  </a:lnTo>
                  <a:lnTo>
                    <a:pt x="840430" y="681991"/>
                  </a:lnTo>
                  <a:close/>
                  <a:moveTo>
                    <a:pt x="836238" y="95570"/>
                  </a:moveTo>
                  <a:lnTo>
                    <a:pt x="902748" y="116215"/>
                  </a:lnTo>
                  <a:lnTo>
                    <a:pt x="956685" y="145492"/>
                  </a:lnTo>
                  <a:lnTo>
                    <a:pt x="973877" y="115715"/>
                  </a:lnTo>
                  <a:lnTo>
                    <a:pt x="916187" y="84402"/>
                  </a:lnTo>
                  <a:lnTo>
                    <a:pt x="845140" y="62347"/>
                  </a:lnTo>
                  <a:close/>
                  <a:moveTo>
                    <a:pt x="836144" y="1242780"/>
                  </a:moveTo>
                  <a:lnTo>
                    <a:pt x="845046" y="1276002"/>
                  </a:lnTo>
                  <a:lnTo>
                    <a:pt x="916187" y="1253918"/>
                  </a:lnTo>
                  <a:lnTo>
                    <a:pt x="973710" y="1222696"/>
                  </a:lnTo>
                  <a:lnTo>
                    <a:pt x="956519" y="1192919"/>
                  </a:lnTo>
                  <a:lnTo>
                    <a:pt x="902748" y="1222105"/>
                  </a:lnTo>
                  <a:close/>
                  <a:moveTo>
                    <a:pt x="824688" y="594561"/>
                  </a:moveTo>
                  <a:lnTo>
                    <a:pt x="829357" y="601486"/>
                  </a:lnTo>
                  <a:lnTo>
                    <a:pt x="831554" y="612364"/>
                  </a:lnTo>
                  <a:lnTo>
                    <a:pt x="869032" y="602322"/>
                  </a:lnTo>
                  <a:lnTo>
                    <a:pt x="864203" y="586766"/>
                  </a:lnTo>
                  <a:lnTo>
                    <a:pt x="856914" y="575955"/>
                  </a:lnTo>
                  <a:close/>
                  <a:moveTo>
                    <a:pt x="824504" y="744032"/>
                  </a:moveTo>
                  <a:lnTo>
                    <a:pt x="856730" y="762638"/>
                  </a:lnTo>
                  <a:lnTo>
                    <a:pt x="864203" y="751554"/>
                  </a:lnTo>
                  <a:lnTo>
                    <a:pt x="868923" y="736348"/>
                  </a:lnTo>
                  <a:lnTo>
                    <a:pt x="831481" y="726315"/>
                  </a:lnTo>
                  <a:lnTo>
                    <a:pt x="829357" y="736834"/>
                  </a:lnTo>
                  <a:close/>
                  <a:moveTo>
                    <a:pt x="817820" y="164308"/>
                  </a:moveTo>
                  <a:lnTo>
                    <a:pt x="874941" y="182039"/>
                  </a:lnTo>
                  <a:lnTo>
                    <a:pt x="921115" y="207102"/>
                  </a:lnTo>
                  <a:lnTo>
                    <a:pt x="938901" y="176296"/>
                  </a:lnTo>
                  <a:lnTo>
                    <a:pt x="888845" y="149126"/>
                  </a:lnTo>
                  <a:lnTo>
                    <a:pt x="827029" y="129938"/>
                  </a:lnTo>
                  <a:close/>
                  <a:moveTo>
                    <a:pt x="817726" y="1174041"/>
                  </a:moveTo>
                  <a:lnTo>
                    <a:pt x="826935" y="1208412"/>
                  </a:lnTo>
                  <a:lnTo>
                    <a:pt x="888845" y="1189194"/>
                  </a:lnTo>
                  <a:lnTo>
                    <a:pt x="938734" y="1162115"/>
                  </a:lnTo>
                  <a:lnTo>
                    <a:pt x="920948" y="1131309"/>
                  </a:lnTo>
                  <a:lnTo>
                    <a:pt x="874941" y="1156281"/>
                  </a:lnTo>
                  <a:close/>
                  <a:moveTo>
                    <a:pt x="802580" y="463731"/>
                  </a:moveTo>
                  <a:lnTo>
                    <a:pt x="806309" y="465755"/>
                  </a:lnTo>
                  <a:lnTo>
                    <a:pt x="832670" y="487506"/>
                  </a:lnTo>
                  <a:lnTo>
                    <a:pt x="858996" y="461180"/>
                  </a:lnTo>
                  <a:lnTo>
                    <a:pt x="827124" y="434883"/>
                  </a:lnTo>
                  <a:lnTo>
                    <a:pt x="821118" y="431623"/>
                  </a:lnTo>
                  <a:close/>
                  <a:moveTo>
                    <a:pt x="802414" y="874679"/>
                  </a:moveTo>
                  <a:lnTo>
                    <a:pt x="820951" y="906787"/>
                  </a:lnTo>
                  <a:lnTo>
                    <a:pt x="827124" y="903437"/>
                  </a:lnTo>
                  <a:lnTo>
                    <a:pt x="858996" y="877140"/>
                  </a:lnTo>
                  <a:lnTo>
                    <a:pt x="832670" y="850815"/>
                  </a:lnTo>
                  <a:lnTo>
                    <a:pt x="806309" y="872565"/>
                  </a:lnTo>
                  <a:close/>
                  <a:moveTo>
                    <a:pt x="799915" y="231129"/>
                  </a:moveTo>
                  <a:lnTo>
                    <a:pt x="847910" y="246027"/>
                  </a:lnTo>
                  <a:lnTo>
                    <a:pt x="886537" y="266993"/>
                  </a:lnTo>
                  <a:lnTo>
                    <a:pt x="904263" y="236291"/>
                  </a:lnTo>
                  <a:lnTo>
                    <a:pt x="861767" y="213225"/>
                  </a:lnTo>
                  <a:lnTo>
                    <a:pt x="809094" y="196874"/>
                  </a:lnTo>
                  <a:close/>
                  <a:moveTo>
                    <a:pt x="799821" y="1107221"/>
                  </a:moveTo>
                  <a:lnTo>
                    <a:pt x="809000" y="1141475"/>
                  </a:lnTo>
                  <a:lnTo>
                    <a:pt x="861767" y="1125095"/>
                  </a:lnTo>
                  <a:lnTo>
                    <a:pt x="904096" y="1102120"/>
                  </a:lnTo>
                  <a:lnTo>
                    <a:pt x="886370" y="1071418"/>
                  </a:lnTo>
                  <a:lnTo>
                    <a:pt x="847910" y="1092293"/>
                  </a:lnTo>
                  <a:close/>
                  <a:moveTo>
                    <a:pt x="799405" y="781260"/>
                  </a:moveTo>
                  <a:lnTo>
                    <a:pt x="826146" y="808000"/>
                  </a:lnTo>
                  <a:lnTo>
                    <a:pt x="842350" y="783966"/>
                  </a:lnTo>
                  <a:lnTo>
                    <a:pt x="810124" y="765361"/>
                  </a:lnTo>
                  <a:close/>
                  <a:moveTo>
                    <a:pt x="799405" y="557061"/>
                  </a:moveTo>
                  <a:lnTo>
                    <a:pt x="810308" y="573232"/>
                  </a:lnTo>
                  <a:lnTo>
                    <a:pt x="842534" y="554627"/>
                  </a:lnTo>
                  <a:lnTo>
                    <a:pt x="826146" y="530320"/>
                  </a:lnTo>
                  <a:close/>
                  <a:moveTo>
                    <a:pt x="781497" y="299867"/>
                  </a:moveTo>
                  <a:lnTo>
                    <a:pt x="820103" y="311851"/>
                  </a:lnTo>
                  <a:lnTo>
                    <a:pt x="850966" y="328603"/>
                  </a:lnTo>
                  <a:lnTo>
                    <a:pt x="869529" y="296451"/>
                  </a:lnTo>
                  <a:lnTo>
                    <a:pt x="834614" y="277500"/>
                  </a:lnTo>
                  <a:lnTo>
                    <a:pt x="791109" y="263995"/>
                  </a:lnTo>
                  <a:close/>
                  <a:moveTo>
                    <a:pt x="781403" y="1038482"/>
                  </a:moveTo>
                  <a:lnTo>
                    <a:pt x="791015" y="1074354"/>
                  </a:lnTo>
                  <a:lnTo>
                    <a:pt x="834614" y="1060820"/>
                  </a:lnTo>
                  <a:lnTo>
                    <a:pt x="869362" y="1041960"/>
                  </a:lnTo>
                  <a:lnTo>
                    <a:pt x="850799" y="1009808"/>
                  </a:lnTo>
                  <a:lnTo>
                    <a:pt x="820103" y="1026469"/>
                  </a:lnTo>
                  <a:close/>
                  <a:moveTo>
                    <a:pt x="765361" y="528196"/>
                  </a:moveTo>
                  <a:lnTo>
                    <a:pt x="781260" y="538916"/>
                  </a:lnTo>
                  <a:lnTo>
                    <a:pt x="808001" y="512175"/>
                  </a:lnTo>
                  <a:lnTo>
                    <a:pt x="783967" y="495971"/>
                  </a:lnTo>
                  <a:close/>
                  <a:moveTo>
                    <a:pt x="765204" y="810230"/>
                  </a:moveTo>
                  <a:lnTo>
                    <a:pt x="783809" y="842455"/>
                  </a:lnTo>
                  <a:lnTo>
                    <a:pt x="808001" y="826145"/>
                  </a:lnTo>
                  <a:lnTo>
                    <a:pt x="781260" y="799405"/>
                  </a:lnTo>
                  <a:close/>
                  <a:moveTo>
                    <a:pt x="763179" y="368230"/>
                  </a:moveTo>
                  <a:lnTo>
                    <a:pt x="792448" y="377316"/>
                  </a:lnTo>
                  <a:lnTo>
                    <a:pt x="815590" y="389877"/>
                  </a:lnTo>
                  <a:lnTo>
                    <a:pt x="834249" y="357558"/>
                  </a:lnTo>
                  <a:lnTo>
                    <a:pt x="807034" y="342787"/>
                  </a:lnTo>
                  <a:lnTo>
                    <a:pt x="772841" y="332172"/>
                  </a:lnTo>
                  <a:close/>
                  <a:moveTo>
                    <a:pt x="763085" y="970119"/>
                  </a:moveTo>
                  <a:lnTo>
                    <a:pt x="772747" y="1006177"/>
                  </a:lnTo>
                  <a:lnTo>
                    <a:pt x="807034" y="995533"/>
                  </a:lnTo>
                  <a:lnTo>
                    <a:pt x="834082" y="980852"/>
                  </a:lnTo>
                  <a:lnTo>
                    <a:pt x="815423" y="948534"/>
                  </a:lnTo>
                  <a:lnTo>
                    <a:pt x="792448" y="961004"/>
                  </a:lnTo>
                  <a:close/>
                  <a:moveTo>
                    <a:pt x="744761" y="436968"/>
                  </a:moveTo>
                  <a:lnTo>
                    <a:pt x="764641" y="443139"/>
                  </a:lnTo>
                  <a:lnTo>
                    <a:pt x="780020" y="451486"/>
                  </a:lnTo>
                  <a:lnTo>
                    <a:pt x="798557" y="419378"/>
                  </a:lnTo>
                  <a:lnTo>
                    <a:pt x="779133" y="408835"/>
                  </a:lnTo>
                  <a:lnTo>
                    <a:pt x="754360" y="401145"/>
                  </a:lnTo>
                  <a:close/>
                  <a:moveTo>
                    <a:pt x="744667" y="901381"/>
                  </a:moveTo>
                  <a:lnTo>
                    <a:pt x="754266" y="937205"/>
                  </a:lnTo>
                  <a:lnTo>
                    <a:pt x="779133" y="929485"/>
                  </a:lnTo>
                  <a:lnTo>
                    <a:pt x="798391" y="919033"/>
                  </a:lnTo>
                  <a:lnTo>
                    <a:pt x="779853" y="886924"/>
                  </a:lnTo>
                  <a:lnTo>
                    <a:pt x="764641" y="895181"/>
                  </a:lnTo>
                  <a:close/>
                  <a:moveTo>
                    <a:pt x="726053" y="506786"/>
                  </a:moveTo>
                  <a:lnTo>
                    <a:pt x="736834" y="508963"/>
                  </a:lnTo>
                  <a:lnTo>
                    <a:pt x="744033" y="513817"/>
                  </a:lnTo>
                  <a:lnTo>
                    <a:pt x="762639" y="481591"/>
                  </a:lnTo>
                  <a:lnTo>
                    <a:pt x="751555" y="474118"/>
                  </a:lnTo>
                  <a:lnTo>
                    <a:pt x="736093" y="469318"/>
                  </a:lnTo>
                  <a:close/>
                  <a:moveTo>
                    <a:pt x="725957" y="831553"/>
                  </a:moveTo>
                  <a:lnTo>
                    <a:pt x="735999" y="869031"/>
                  </a:lnTo>
                  <a:lnTo>
                    <a:pt x="751555" y="864202"/>
                  </a:lnTo>
                  <a:lnTo>
                    <a:pt x="762481" y="856835"/>
                  </a:lnTo>
                  <a:lnTo>
                    <a:pt x="743876" y="824610"/>
                  </a:lnTo>
                  <a:lnTo>
                    <a:pt x="736834" y="829357"/>
                  </a:lnTo>
                  <a:close/>
                  <a:moveTo>
                    <a:pt x="681991" y="70350"/>
                  </a:moveTo>
                  <a:lnTo>
                    <a:pt x="790102" y="81248"/>
                  </a:lnTo>
                  <a:lnTo>
                    <a:pt x="811712" y="87956"/>
                  </a:lnTo>
                  <a:lnTo>
                    <a:pt x="820614" y="54734"/>
                  </a:lnTo>
                  <a:lnTo>
                    <a:pt x="797061" y="47423"/>
                  </a:lnTo>
                  <a:lnTo>
                    <a:pt x="681991" y="35823"/>
                  </a:lnTo>
                  <a:close/>
                  <a:moveTo>
                    <a:pt x="681991" y="141788"/>
                  </a:moveTo>
                  <a:lnTo>
                    <a:pt x="775705" y="151235"/>
                  </a:lnTo>
                  <a:lnTo>
                    <a:pt x="793294" y="156695"/>
                  </a:lnTo>
                  <a:lnTo>
                    <a:pt x="802503" y="122325"/>
                  </a:lnTo>
                  <a:lnTo>
                    <a:pt x="782904" y="116240"/>
                  </a:lnTo>
                  <a:lnTo>
                    <a:pt x="681991" y="106068"/>
                  </a:lnTo>
                  <a:close/>
                  <a:moveTo>
                    <a:pt x="681991" y="211233"/>
                  </a:moveTo>
                  <a:lnTo>
                    <a:pt x="761709" y="219269"/>
                  </a:lnTo>
                  <a:lnTo>
                    <a:pt x="775389" y="223515"/>
                  </a:lnTo>
                  <a:lnTo>
                    <a:pt x="784568" y="189261"/>
                  </a:lnTo>
                  <a:lnTo>
                    <a:pt x="768884" y="184392"/>
                  </a:lnTo>
                  <a:lnTo>
                    <a:pt x="681991" y="175633"/>
                  </a:lnTo>
                  <a:close/>
                  <a:moveTo>
                    <a:pt x="681991" y="282671"/>
                  </a:moveTo>
                  <a:lnTo>
                    <a:pt x="747312" y="289255"/>
                  </a:lnTo>
                  <a:lnTo>
                    <a:pt x="756971" y="292254"/>
                  </a:lnTo>
                  <a:lnTo>
                    <a:pt x="766583" y="256382"/>
                  </a:lnTo>
                  <a:lnTo>
                    <a:pt x="754825" y="252732"/>
                  </a:lnTo>
                  <a:lnTo>
                    <a:pt x="681991" y="245390"/>
                  </a:lnTo>
                  <a:close/>
                  <a:moveTo>
                    <a:pt x="681991" y="353719"/>
                  </a:moveTo>
                  <a:lnTo>
                    <a:pt x="732993" y="358860"/>
                  </a:lnTo>
                  <a:lnTo>
                    <a:pt x="738653" y="360617"/>
                  </a:lnTo>
                  <a:lnTo>
                    <a:pt x="748315" y="324559"/>
                  </a:lnTo>
                  <a:lnTo>
                    <a:pt x="740546" y="322147"/>
                  </a:lnTo>
                  <a:lnTo>
                    <a:pt x="681991" y="316245"/>
                  </a:lnTo>
                  <a:close/>
                  <a:moveTo>
                    <a:pt x="681991" y="425156"/>
                  </a:moveTo>
                  <a:lnTo>
                    <a:pt x="718596" y="428846"/>
                  </a:lnTo>
                  <a:lnTo>
                    <a:pt x="720235" y="429354"/>
                  </a:lnTo>
                  <a:lnTo>
                    <a:pt x="729834" y="393531"/>
                  </a:lnTo>
                  <a:lnTo>
                    <a:pt x="726100" y="392372"/>
                  </a:lnTo>
                  <a:lnTo>
                    <a:pt x="681991" y="387926"/>
                  </a:lnTo>
                  <a:close/>
                  <a:moveTo>
                    <a:pt x="681991" y="497890"/>
                  </a:moveTo>
                  <a:lnTo>
                    <a:pt x="700850" y="501698"/>
                  </a:lnTo>
                  <a:lnTo>
                    <a:pt x="711553" y="461757"/>
                  </a:lnTo>
                  <a:lnTo>
                    <a:pt x="681991" y="458777"/>
                  </a:lnTo>
                  <a:close/>
                  <a:moveTo>
                    <a:pt x="681991" y="879543"/>
                  </a:moveTo>
                  <a:lnTo>
                    <a:pt x="711454" y="876573"/>
                  </a:lnTo>
                  <a:lnTo>
                    <a:pt x="700754" y="836641"/>
                  </a:lnTo>
                  <a:lnTo>
                    <a:pt x="681991" y="840430"/>
                  </a:lnTo>
                  <a:close/>
                  <a:moveTo>
                    <a:pt x="681991" y="950394"/>
                  </a:moveTo>
                  <a:lnTo>
                    <a:pt x="726100" y="945948"/>
                  </a:lnTo>
                  <a:lnTo>
                    <a:pt x="729740" y="944818"/>
                  </a:lnTo>
                  <a:lnTo>
                    <a:pt x="720141" y="908995"/>
                  </a:lnTo>
                  <a:lnTo>
                    <a:pt x="718596" y="909474"/>
                  </a:lnTo>
                  <a:lnTo>
                    <a:pt x="681991" y="913164"/>
                  </a:lnTo>
                  <a:close/>
                  <a:moveTo>
                    <a:pt x="681991" y="1022075"/>
                  </a:moveTo>
                  <a:lnTo>
                    <a:pt x="740546" y="1016173"/>
                  </a:lnTo>
                  <a:lnTo>
                    <a:pt x="748221" y="1013790"/>
                  </a:lnTo>
                  <a:lnTo>
                    <a:pt x="738559" y="977732"/>
                  </a:lnTo>
                  <a:lnTo>
                    <a:pt x="732993" y="979460"/>
                  </a:lnTo>
                  <a:lnTo>
                    <a:pt x="681991" y="984601"/>
                  </a:lnTo>
                  <a:close/>
                  <a:moveTo>
                    <a:pt x="681991" y="1092930"/>
                  </a:moveTo>
                  <a:lnTo>
                    <a:pt x="754825" y="1085588"/>
                  </a:lnTo>
                  <a:lnTo>
                    <a:pt x="766489" y="1081968"/>
                  </a:lnTo>
                  <a:lnTo>
                    <a:pt x="756877" y="1046096"/>
                  </a:lnTo>
                  <a:lnTo>
                    <a:pt x="747312" y="1049065"/>
                  </a:lnTo>
                  <a:lnTo>
                    <a:pt x="681991" y="1055649"/>
                  </a:lnTo>
                  <a:close/>
                  <a:moveTo>
                    <a:pt x="681991" y="1162688"/>
                  </a:moveTo>
                  <a:lnTo>
                    <a:pt x="768884" y="1153928"/>
                  </a:lnTo>
                  <a:lnTo>
                    <a:pt x="784474" y="1149089"/>
                  </a:lnTo>
                  <a:lnTo>
                    <a:pt x="775295" y="1114834"/>
                  </a:lnTo>
                  <a:lnTo>
                    <a:pt x="761709" y="1119051"/>
                  </a:lnTo>
                  <a:lnTo>
                    <a:pt x="681991" y="1127087"/>
                  </a:lnTo>
                  <a:close/>
                  <a:moveTo>
                    <a:pt x="681991" y="1232252"/>
                  </a:moveTo>
                  <a:lnTo>
                    <a:pt x="782904" y="1222080"/>
                  </a:lnTo>
                  <a:lnTo>
                    <a:pt x="802409" y="1216025"/>
                  </a:lnTo>
                  <a:lnTo>
                    <a:pt x="793200" y="1181655"/>
                  </a:lnTo>
                  <a:lnTo>
                    <a:pt x="775705" y="1187085"/>
                  </a:lnTo>
                  <a:lnTo>
                    <a:pt x="681991" y="1196532"/>
                  </a:lnTo>
                  <a:close/>
                  <a:moveTo>
                    <a:pt x="681991" y="1302497"/>
                  </a:moveTo>
                  <a:lnTo>
                    <a:pt x="797061" y="1290897"/>
                  </a:lnTo>
                  <a:lnTo>
                    <a:pt x="820520" y="1283615"/>
                  </a:lnTo>
                  <a:lnTo>
                    <a:pt x="811618" y="1250393"/>
                  </a:lnTo>
                  <a:lnTo>
                    <a:pt x="790102" y="1257072"/>
                  </a:lnTo>
                  <a:lnTo>
                    <a:pt x="681991" y="1267970"/>
                  </a:lnTo>
                  <a:close/>
                  <a:moveTo>
                    <a:pt x="626966" y="876583"/>
                  </a:moveTo>
                  <a:lnTo>
                    <a:pt x="656330" y="879544"/>
                  </a:lnTo>
                  <a:lnTo>
                    <a:pt x="656330" y="840430"/>
                  </a:lnTo>
                  <a:lnTo>
                    <a:pt x="637663" y="836661"/>
                  </a:lnTo>
                  <a:close/>
                  <a:moveTo>
                    <a:pt x="626867" y="461747"/>
                  </a:moveTo>
                  <a:lnTo>
                    <a:pt x="637567" y="501679"/>
                  </a:lnTo>
                  <a:lnTo>
                    <a:pt x="656330" y="497890"/>
                  </a:lnTo>
                  <a:lnTo>
                    <a:pt x="656330" y="458777"/>
                  </a:lnTo>
                  <a:close/>
                  <a:moveTo>
                    <a:pt x="608675" y="944847"/>
                  </a:moveTo>
                  <a:lnTo>
                    <a:pt x="612221" y="945948"/>
                  </a:lnTo>
                  <a:lnTo>
                    <a:pt x="656330" y="950395"/>
                  </a:lnTo>
                  <a:lnTo>
                    <a:pt x="656330" y="913165"/>
                  </a:lnTo>
                  <a:lnTo>
                    <a:pt x="619724" y="909474"/>
                  </a:lnTo>
                  <a:lnTo>
                    <a:pt x="618274" y="909024"/>
                  </a:lnTo>
                  <a:close/>
                  <a:moveTo>
                    <a:pt x="608581" y="393502"/>
                  </a:moveTo>
                  <a:lnTo>
                    <a:pt x="618180" y="429325"/>
                  </a:lnTo>
                  <a:lnTo>
                    <a:pt x="619724" y="428846"/>
                  </a:lnTo>
                  <a:lnTo>
                    <a:pt x="656330" y="425156"/>
                  </a:lnTo>
                  <a:lnTo>
                    <a:pt x="656330" y="387926"/>
                  </a:lnTo>
                  <a:lnTo>
                    <a:pt x="612221" y="392372"/>
                  </a:lnTo>
                  <a:close/>
                  <a:moveTo>
                    <a:pt x="590194" y="1013819"/>
                  </a:moveTo>
                  <a:lnTo>
                    <a:pt x="597775" y="1016173"/>
                  </a:lnTo>
                  <a:lnTo>
                    <a:pt x="656330" y="1022076"/>
                  </a:lnTo>
                  <a:lnTo>
                    <a:pt x="656330" y="984602"/>
                  </a:lnTo>
                  <a:lnTo>
                    <a:pt x="605327" y="979460"/>
                  </a:lnTo>
                  <a:lnTo>
                    <a:pt x="599856" y="977762"/>
                  </a:lnTo>
                  <a:close/>
                  <a:moveTo>
                    <a:pt x="590100" y="324530"/>
                  </a:moveTo>
                  <a:lnTo>
                    <a:pt x="599762" y="360588"/>
                  </a:lnTo>
                  <a:lnTo>
                    <a:pt x="605327" y="358860"/>
                  </a:lnTo>
                  <a:lnTo>
                    <a:pt x="656330" y="353718"/>
                  </a:lnTo>
                  <a:lnTo>
                    <a:pt x="656330" y="316245"/>
                  </a:lnTo>
                  <a:lnTo>
                    <a:pt x="597775" y="322147"/>
                  </a:lnTo>
                  <a:close/>
                  <a:moveTo>
                    <a:pt x="575683" y="856730"/>
                  </a:moveTo>
                  <a:lnTo>
                    <a:pt x="586766" y="864202"/>
                  </a:lnTo>
                  <a:lnTo>
                    <a:pt x="602416" y="869060"/>
                  </a:lnTo>
                  <a:lnTo>
                    <a:pt x="612461" y="831573"/>
                  </a:lnTo>
                  <a:lnTo>
                    <a:pt x="601486" y="829357"/>
                  </a:lnTo>
                  <a:lnTo>
                    <a:pt x="594288" y="824504"/>
                  </a:lnTo>
                  <a:close/>
                  <a:moveTo>
                    <a:pt x="575525" y="481697"/>
                  </a:moveTo>
                  <a:lnTo>
                    <a:pt x="594131" y="513922"/>
                  </a:lnTo>
                  <a:lnTo>
                    <a:pt x="601486" y="508963"/>
                  </a:lnTo>
                  <a:lnTo>
                    <a:pt x="612364" y="506767"/>
                  </a:lnTo>
                  <a:lnTo>
                    <a:pt x="602322" y="469289"/>
                  </a:lnTo>
                  <a:lnTo>
                    <a:pt x="586766" y="474118"/>
                  </a:lnTo>
                  <a:close/>
                  <a:moveTo>
                    <a:pt x="571926" y="1081997"/>
                  </a:moveTo>
                  <a:lnTo>
                    <a:pt x="583495" y="1085588"/>
                  </a:lnTo>
                  <a:lnTo>
                    <a:pt x="656330" y="1092931"/>
                  </a:lnTo>
                  <a:lnTo>
                    <a:pt x="656330" y="1055650"/>
                  </a:lnTo>
                  <a:lnTo>
                    <a:pt x="591008" y="1049065"/>
                  </a:lnTo>
                  <a:lnTo>
                    <a:pt x="581538" y="1046125"/>
                  </a:lnTo>
                  <a:close/>
                  <a:moveTo>
                    <a:pt x="571832" y="256352"/>
                  </a:moveTo>
                  <a:lnTo>
                    <a:pt x="581444" y="292224"/>
                  </a:lnTo>
                  <a:lnTo>
                    <a:pt x="591008" y="289255"/>
                  </a:lnTo>
                  <a:lnTo>
                    <a:pt x="656330" y="282670"/>
                  </a:lnTo>
                  <a:lnTo>
                    <a:pt x="656330" y="245390"/>
                  </a:lnTo>
                  <a:lnTo>
                    <a:pt x="583495" y="252732"/>
                  </a:lnTo>
                  <a:close/>
                  <a:moveTo>
                    <a:pt x="553941" y="1149118"/>
                  </a:moveTo>
                  <a:lnTo>
                    <a:pt x="569437" y="1153928"/>
                  </a:lnTo>
                  <a:lnTo>
                    <a:pt x="656330" y="1162688"/>
                  </a:lnTo>
                  <a:lnTo>
                    <a:pt x="656330" y="1127088"/>
                  </a:lnTo>
                  <a:lnTo>
                    <a:pt x="576611" y="1119051"/>
                  </a:lnTo>
                  <a:lnTo>
                    <a:pt x="563120" y="1114863"/>
                  </a:lnTo>
                  <a:close/>
                  <a:moveTo>
                    <a:pt x="553847" y="189231"/>
                  </a:moveTo>
                  <a:lnTo>
                    <a:pt x="563026" y="223486"/>
                  </a:lnTo>
                  <a:lnTo>
                    <a:pt x="576611" y="219269"/>
                  </a:lnTo>
                  <a:lnTo>
                    <a:pt x="656330" y="211232"/>
                  </a:lnTo>
                  <a:lnTo>
                    <a:pt x="656330" y="175632"/>
                  </a:lnTo>
                  <a:lnTo>
                    <a:pt x="569437" y="184392"/>
                  </a:lnTo>
                  <a:close/>
                  <a:moveTo>
                    <a:pt x="539764" y="918943"/>
                  </a:moveTo>
                  <a:lnTo>
                    <a:pt x="559188" y="929485"/>
                  </a:lnTo>
                  <a:lnTo>
                    <a:pt x="584149" y="937234"/>
                  </a:lnTo>
                  <a:lnTo>
                    <a:pt x="593748" y="901411"/>
                  </a:lnTo>
                  <a:lnTo>
                    <a:pt x="573679" y="895181"/>
                  </a:lnTo>
                  <a:lnTo>
                    <a:pt x="558302" y="886834"/>
                  </a:lnTo>
                  <a:close/>
                  <a:moveTo>
                    <a:pt x="539597" y="419468"/>
                  </a:moveTo>
                  <a:lnTo>
                    <a:pt x="558135" y="451576"/>
                  </a:lnTo>
                  <a:lnTo>
                    <a:pt x="573679" y="443139"/>
                  </a:lnTo>
                  <a:lnTo>
                    <a:pt x="593654" y="436938"/>
                  </a:lnTo>
                  <a:lnTo>
                    <a:pt x="584055" y="401115"/>
                  </a:lnTo>
                  <a:lnTo>
                    <a:pt x="559188" y="408835"/>
                  </a:lnTo>
                  <a:close/>
                  <a:moveTo>
                    <a:pt x="536006" y="1216054"/>
                  </a:moveTo>
                  <a:lnTo>
                    <a:pt x="555417" y="1222080"/>
                  </a:lnTo>
                  <a:lnTo>
                    <a:pt x="656330" y="1232253"/>
                  </a:lnTo>
                  <a:lnTo>
                    <a:pt x="656330" y="1196533"/>
                  </a:lnTo>
                  <a:lnTo>
                    <a:pt x="562616" y="1187085"/>
                  </a:lnTo>
                  <a:lnTo>
                    <a:pt x="545215" y="1181684"/>
                  </a:lnTo>
                  <a:close/>
                  <a:moveTo>
                    <a:pt x="535912" y="122295"/>
                  </a:moveTo>
                  <a:lnTo>
                    <a:pt x="545121" y="156665"/>
                  </a:lnTo>
                  <a:lnTo>
                    <a:pt x="562616" y="151235"/>
                  </a:lnTo>
                  <a:lnTo>
                    <a:pt x="656330" y="141788"/>
                  </a:lnTo>
                  <a:lnTo>
                    <a:pt x="656330" y="106067"/>
                  </a:lnTo>
                  <a:lnTo>
                    <a:pt x="555417" y="116240"/>
                  </a:lnTo>
                  <a:close/>
                  <a:moveTo>
                    <a:pt x="530320" y="826146"/>
                  </a:moveTo>
                  <a:lnTo>
                    <a:pt x="554355" y="842350"/>
                  </a:lnTo>
                  <a:lnTo>
                    <a:pt x="572960" y="810124"/>
                  </a:lnTo>
                  <a:lnTo>
                    <a:pt x="557061" y="799405"/>
                  </a:lnTo>
                  <a:close/>
                  <a:moveTo>
                    <a:pt x="530320" y="512175"/>
                  </a:moveTo>
                  <a:lnTo>
                    <a:pt x="557060" y="538916"/>
                  </a:lnTo>
                  <a:lnTo>
                    <a:pt x="572802" y="528302"/>
                  </a:lnTo>
                  <a:lnTo>
                    <a:pt x="554197" y="496077"/>
                  </a:lnTo>
                  <a:close/>
                  <a:moveTo>
                    <a:pt x="517895" y="1283645"/>
                  </a:moveTo>
                  <a:lnTo>
                    <a:pt x="541260" y="1290897"/>
                  </a:lnTo>
                  <a:lnTo>
                    <a:pt x="656330" y="1302498"/>
                  </a:lnTo>
                  <a:lnTo>
                    <a:pt x="656330" y="1267971"/>
                  </a:lnTo>
                  <a:lnTo>
                    <a:pt x="548218" y="1257072"/>
                  </a:lnTo>
                  <a:lnTo>
                    <a:pt x="526797" y="1250422"/>
                  </a:lnTo>
                  <a:close/>
                  <a:moveTo>
                    <a:pt x="517801" y="54705"/>
                  </a:moveTo>
                  <a:lnTo>
                    <a:pt x="526703" y="87927"/>
                  </a:lnTo>
                  <a:lnTo>
                    <a:pt x="548218" y="81248"/>
                  </a:lnTo>
                  <a:lnTo>
                    <a:pt x="656330" y="70350"/>
                  </a:lnTo>
                  <a:lnTo>
                    <a:pt x="656330" y="35822"/>
                  </a:lnTo>
                  <a:lnTo>
                    <a:pt x="541260" y="47423"/>
                  </a:lnTo>
                  <a:close/>
                  <a:moveTo>
                    <a:pt x="504072" y="980762"/>
                  </a:moveTo>
                  <a:lnTo>
                    <a:pt x="531286" y="995533"/>
                  </a:lnTo>
                  <a:lnTo>
                    <a:pt x="565668" y="1006206"/>
                  </a:lnTo>
                  <a:lnTo>
                    <a:pt x="575330" y="970148"/>
                  </a:lnTo>
                  <a:lnTo>
                    <a:pt x="545873" y="961004"/>
                  </a:lnTo>
                  <a:lnTo>
                    <a:pt x="522731" y="948444"/>
                  </a:lnTo>
                  <a:close/>
                  <a:moveTo>
                    <a:pt x="503906" y="357648"/>
                  </a:moveTo>
                  <a:lnTo>
                    <a:pt x="522565" y="389967"/>
                  </a:lnTo>
                  <a:lnTo>
                    <a:pt x="545873" y="377316"/>
                  </a:lnTo>
                  <a:lnTo>
                    <a:pt x="575236" y="368201"/>
                  </a:lnTo>
                  <a:lnTo>
                    <a:pt x="565574" y="332143"/>
                  </a:lnTo>
                  <a:lnTo>
                    <a:pt x="531286" y="342787"/>
                  </a:lnTo>
                  <a:close/>
                  <a:moveTo>
                    <a:pt x="496155" y="784240"/>
                  </a:moveTo>
                  <a:lnTo>
                    <a:pt x="512175" y="808001"/>
                  </a:lnTo>
                  <a:lnTo>
                    <a:pt x="538916" y="781260"/>
                  </a:lnTo>
                  <a:lnTo>
                    <a:pt x="528381" y="765634"/>
                  </a:lnTo>
                  <a:close/>
                  <a:moveTo>
                    <a:pt x="495971" y="554354"/>
                  </a:moveTo>
                  <a:lnTo>
                    <a:pt x="528196" y="572959"/>
                  </a:lnTo>
                  <a:lnTo>
                    <a:pt x="538916" y="557060"/>
                  </a:lnTo>
                  <a:lnTo>
                    <a:pt x="512175" y="530319"/>
                  </a:lnTo>
                  <a:close/>
                  <a:moveTo>
                    <a:pt x="479325" y="877141"/>
                  </a:moveTo>
                  <a:lnTo>
                    <a:pt x="511196" y="903437"/>
                  </a:lnTo>
                  <a:lnTo>
                    <a:pt x="517204" y="906697"/>
                  </a:lnTo>
                  <a:lnTo>
                    <a:pt x="535741" y="874589"/>
                  </a:lnTo>
                  <a:lnTo>
                    <a:pt x="532012" y="872565"/>
                  </a:lnTo>
                  <a:lnTo>
                    <a:pt x="505651" y="850815"/>
                  </a:lnTo>
                  <a:close/>
                  <a:moveTo>
                    <a:pt x="479325" y="461180"/>
                  </a:moveTo>
                  <a:lnTo>
                    <a:pt x="505651" y="487505"/>
                  </a:lnTo>
                  <a:lnTo>
                    <a:pt x="532012" y="465755"/>
                  </a:lnTo>
                  <a:lnTo>
                    <a:pt x="535574" y="463822"/>
                  </a:lnTo>
                  <a:lnTo>
                    <a:pt x="517037" y="431713"/>
                  </a:lnTo>
                  <a:lnTo>
                    <a:pt x="511196" y="434883"/>
                  </a:lnTo>
                  <a:close/>
                  <a:moveTo>
                    <a:pt x="469289" y="735999"/>
                  </a:moveTo>
                  <a:lnTo>
                    <a:pt x="474118" y="751554"/>
                  </a:lnTo>
                  <a:lnTo>
                    <a:pt x="481775" y="762911"/>
                  </a:lnTo>
                  <a:lnTo>
                    <a:pt x="514001" y="744306"/>
                  </a:lnTo>
                  <a:lnTo>
                    <a:pt x="508963" y="736834"/>
                  </a:lnTo>
                  <a:lnTo>
                    <a:pt x="506767" y="725957"/>
                  </a:lnTo>
                  <a:close/>
                  <a:moveTo>
                    <a:pt x="469180" y="602672"/>
                  </a:moveTo>
                  <a:lnTo>
                    <a:pt x="506694" y="612724"/>
                  </a:lnTo>
                  <a:lnTo>
                    <a:pt x="508963" y="601486"/>
                  </a:lnTo>
                  <a:lnTo>
                    <a:pt x="513817" y="594287"/>
                  </a:lnTo>
                  <a:lnTo>
                    <a:pt x="481591" y="575682"/>
                  </a:lnTo>
                  <a:lnTo>
                    <a:pt x="474118" y="586766"/>
                  </a:lnTo>
                  <a:close/>
                  <a:moveTo>
                    <a:pt x="468792" y="1041869"/>
                  </a:moveTo>
                  <a:lnTo>
                    <a:pt x="503706" y="1060820"/>
                  </a:lnTo>
                  <a:lnTo>
                    <a:pt x="547400" y="1074384"/>
                  </a:lnTo>
                  <a:lnTo>
                    <a:pt x="557012" y="1038512"/>
                  </a:lnTo>
                  <a:lnTo>
                    <a:pt x="518217" y="1026469"/>
                  </a:lnTo>
                  <a:lnTo>
                    <a:pt x="487355" y="1009717"/>
                  </a:lnTo>
                  <a:close/>
                  <a:moveTo>
                    <a:pt x="468625" y="296541"/>
                  </a:moveTo>
                  <a:lnTo>
                    <a:pt x="487188" y="328693"/>
                  </a:lnTo>
                  <a:lnTo>
                    <a:pt x="518217" y="311851"/>
                  </a:lnTo>
                  <a:lnTo>
                    <a:pt x="556918" y="299838"/>
                  </a:lnTo>
                  <a:lnTo>
                    <a:pt x="547306" y="263966"/>
                  </a:lnTo>
                  <a:lnTo>
                    <a:pt x="503706" y="277500"/>
                  </a:lnTo>
                  <a:close/>
                  <a:moveTo>
                    <a:pt x="458777" y="656330"/>
                  </a:moveTo>
                  <a:lnTo>
                    <a:pt x="497891" y="656330"/>
                  </a:lnTo>
                  <a:lnTo>
                    <a:pt x="501606" y="637926"/>
                  </a:lnTo>
                  <a:lnTo>
                    <a:pt x="461710" y="627235"/>
                  </a:lnTo>
                  <a:close/>
                  <a:moveTo>
                    <a:pt x="458777" y="681991"/>
                  </a:moveTo>
                  <a:lnTo>
                    <a:pt x="461747" y="711454"/>
                  </a:lnTo>
                  <a:lnTo>
                    <a:pt x="501679" y="700754"/>
                  </a:lnTo>
                  <a:lnTo>
                    <a:pt x="497891" y="681991"/>
                  </a:lnTo>
                  <a:close/>
                  <a:moveTo>
                    <a:pt x="434058" y="1102030"/>
                  </a:moveTo>
                  <a:lnTo>
                    <a:pt x="476554" y="1125095"/>
                  </a:lnTo>
                  <a:lnTo>
                    <a:pt x="529415" y="1141505"/>
                  </a:lnTo>
                  <a:lnTo>
                    <a:pt x="538594" y="1107250"/>
                  </a:lnTo>
                  <a:lnTo>
                    <a:pt x="490411" y="1092293"/>
                  </a:lnTo>
                  <a:lnTo>
                    <a:pt x="451784" y="1071327"/>
                  </a:lnTo>
                  <a:close/>
                  <a:moveTo>
                    <a:pt x="433892" y="236381"/>
                  </a:moveTo>
                  <a:lnTo>
                    <a:pt x="451618" y="267083"/>
                  </a:lnTo>
                  <a:lnTo>
                    <a:pt x="490411" y="246027"/>
                  </a:lnTo>
                  <a:lnTo>
                    <a:pt x="538500" y="231099"/>
                  </a:lnTo>
                  <a:lnTo>
                    <a:pt x="529321" y="196845"/>
                  </a:lnTo>
                  <a:lnTo>
                    <a:pt x="476554" y="213225"/>
                  </a:lnTo>
                  <a:close/>
                  <a:moveTo>
                    <a:pt x="431780" y="821406"/>
                  </a:moveTo>
                  <a:lnTo>
                    <a:pt x="434884" y="827124"/>
                  </a:lnTo>
                  <a:lnTo>
                    <a:pt x="461180" y="858996"/>
                  </a:lnTo>
                  <a:lnTo>
                    <a:pt x="487506" y="832670"/>
                  </a:lnTo>
                  <a:lnTo>
                    <a:pt x="465755" y="806308"/>
                  </a:lnTo>
                  <a:lnTo>
                    <a:pt x="463888" y="802869"/>
                  </a:lnTo>
                  <a:close/>
                  <a:moveTo>
                    <a:pt x="431623" y="517203"/>
                  </a:moveTo>
                  <a:lnTo>
                    <a:pt x="463732" y="535740"/>
                  </a:lnTo>
                  <a:lnTo>
                    <a:pt x="465755" y="532012"/>
                  </a:lnTo>
                  <a:lnTo>
                    <a:pt x="487506" y="505650"/>
                  </a:lnTo>
                  <a:lnTo>
                    <a:pt x="461180" y="479324"/>
                  </a:lnTo>
                  <a:lnTo>
                    <a:pt x="434884" y="511196"/>
                  </a:lnTo>
                  <a:close/>
                  <a:moveTo>
                    <a:pt x="428639" y="927827"/>
                  </a:moveTo>
                  <a:lnTo>
                    <a:pt x="471119" y="962876"/>
                  </a:lnTo>
                  <a:lnTo>
                    <a:pt x="481512" y="968517"/>
                  </a:lnTo>
                  <a:lnTo>
                    <a:pt x="500171" y="936198"/>
                  </a:lnTo>
                  <a:lnTo>
                    <a:pt x="492071" y="931802"/>
                  </a:lnTo>
                  <a:lnTo>
                    <a:pt x="455137" y="901329"/>
                  </a:lnTo>
                  <a:close/>
                  <a:moveTo>
                    <a:pt x="428639" y="410494"/>
                  </a:moveTo>
                  <a:lnTo>
                    <a:pt x="455137" y="436992"/>
                  </a:lnTo>
                  <a:lnTo>
                    <a:pt x="492071" y="406518"/>
                  </a:lnTo>
                  <a:lnTo>
                    <a:pt x="500004" y="402212"/>
                  </a:lnTo>
                  <a:lnTo>
                    <a:pt x="481345" y="369894"/>
                  </a:lnTo>
                  <a:lnTo>
                    <a:pt x="471119" y="375445"/>
                  </a:lnTo>
                  <a:close/>
                  <a:moveTo>
                    <a:pt x="401116" y="754266"/>
                  </a:moveTo>
                  <a:lnTo>
                    <a:pt x="408835" y="779133"/>
                  </a:lnTo>
                  <a:lnTo>
                    <a:pt x="419535" y="798846"/>
                  </a:lnTo>
                  <a:lnTo>
                    <a:pt x="451643" y="780308"/>
                  </a:lnTo>
                  <a:lnTo>
                    <a:pt x="443139" y="764641"/>
                  </a:lnTo>
                  <a:lnTo>
                    <a:pt x="436939" y="744667"/>
                  </a:lnTo>
                  <a:close/>
                  <a:moveTo>
                    <a:pt x="401007" y="584405"/>
                  </a:moveTo>
                  <a:lnTo>
                    <a:pt x="436830" y="594003"/>
                  </a:lnTo>
                  <a:lnTo>
                    <a:pt x="443139" y="573679"/>
                  </a:lnTo>
                  <a:lnTo>
                    <a:pt x="451486" y="558301"/>
                  </a:lnTo>
                  <a:lnTo>
                    <a:pt x="419378" y="539763"/>
                  </a:lnTo>
                  <a:lnTo>
                    <a:pt x="408835" y="559187"/>
                  </a:lnTo>
                  <a:close/>
                  <a:moveTo>
                    <a:pt x="399420" y="1162025"/>
                  </a:moveTo>
                  <a:lnTo>
                    <a:pt x="449476" y="1189194"/>
                  </a:lnTo>
                  <a:lnTo>
                    <a:pt x="511480" y="1208441"/>
                  </a:lnTo>
                  <a:lnTo>
                    <a:pt x="520689" y="1174071"/>
                  </a:lnTo>
                  <a:lnTo>
                    <a:pt x="463380" y="1156281"/>
                  </a:lnTo>
                  <a:lnTo>
                    <a:pt x="417206" y="1131219"/>
                  </a:lnTo>
                  <a:close/>
                  <a:moveTo>
                    <a:pt x="399254" y="176386"/>
                  </a:moveTo>
                  <a:lnTo>
                    <a:pt x="417040" y="207192"/>
                  </a:lnTo>
                  <a:lnTo>
                    <a:pt x="463380" y="182039"/>
                  </a:lnTo>
                  <a:lnTo>
                    <a:pt x="520595" y="164279"/>
                  </a:lnTo>
                  <a:lnTo>
                    <a:pt x="511386" y="129908"/>
                  </a:lnTo>
                  <a:lnTo>
                    <a:pt x="449476" y="149126"/>
                  </a:lnTo>
                  <a:close/>
                  <a:moveTo>
                    <a:pt x="387926" y="656330"/>
                  </a:moveTo>
                  <a:lnTo>
                    <a:pt x="425156" y="656330"/>
                  </a:lnTo>
                  <a:lnTo>
                    <a:pt x="428846" y="619724"/>
                  </a:lnTo>
                  <a:lnTo>
                    <a:pt x="429217" y="618529"/>
                  </a:lnTo>
                  <a:lnTo>
                    <a:pt x="393394" y="608930"/>
                  </a:lnTo>
                  <a:lnTo>
                    <a:pt x="392372" y="612221"/>
                  </a:lnTo>
                  <a:close/>
                  <a:moveTo>
                    <a:pt x="387926" y="681991"/>
                  </a:moveTo>
                  <a:lnTo>
                    <a:pt x="392372" y="726099"/>
                  </a:lnTo>
                  <a:lnTo>
                    <a:pt x="393502" y="729740"/>
                  </a:lnTo>
                  <a:lnTo>
                    <a:pt x="429325" y="720141"/>
                  </a:lnTo>
                  <a:lnTo>
                    <a:pt x="428846" y="718596"/>
                  </a:lnTo>
                  <a:lnTo>
                    <a:pt x="425156" y="681991"/>
                  </a:lnTo>
                  <a:close/>
                  <a:moveTo>
                    <a:pt x="378537" y="977929"/>
                  </a:moveTo>
                  <a:lnTo>
                    <a:pt x="431503" y="1021630"/>
                  </a:lnTo>
                  <a:lnTo>
                    <a:pt x="446232" y="1029624"/>
                  </a:lnTo>
                  <a:lnTo>
                    <a:pt x="464795" y="997472"/>
                  </a:lnTo>
                  <a:lnTo>
                    <a:pt x="452347" y="990716"/>
                  </a:lnTo>
                  <a:lnTo>
                    <a:pt x="404899" y="951567"/>
                  </a:lnTo>
                  <a:close/>
                  <a:moveTo>
                    <a:pt x="378537" y="360392"/>
                  </a:moveTo>
                  <a:lnTo>
                    <a:pt x="404898" y="386753"/>
                  </a:lnTo>
                  <a:lnTo>
                    <a:pt x="452347" y="347604"/>
                  </a:lnTo>
                  <a:lnTo>
                    <a:pt x="464628" y="340939"/>
                  </a:lnTo>
                  <a:lnTo>
                    <a:pt x="446065" y="308787"/>
                  </a:lnTo>
                  <a:lnTo>
                    <a:pt x="431503" y="316690"/>
                  </a:lnTo>
                  <a:close/>
                  <a:moveTo>
                    <a:pt x="369961" y="857098"/>
                  </a:moveTo>
                  <a:lnTo>
                    <a:pt x="375445" y="867201"/>
                  </a:lnTo>
                  <a:lnTo>
                    <a:pt x="410494" y="909682"/>
                  </a:lnTo>
                  <a:lnTo>
                    <a:pt x="436992" y="883184"/>
                  </a:lnTo>
                  <a:lnTo>
                    <a:pt x="406519" y="846250"/>
                  </a:lnTo>
                  <a:lnTo>
                    <a:pt x="402279" y="838439"/>
                  </a:lnTo>
                  <a:close/>
                  <a:moveTo>
                    <a:pt x="369804" y="481511"/>
                  </a:moveTo>
                  <a:lnTo>
                    <a:pt x="402122" y="500170"/>
                  </a:lnTo>
                  <a:lnTo>
                    <a:pt x="406519" y="492071"/>
                  </a:lnTo>
                  <a:lnTo>
                    <a:pt x="436992" y="455136"/>
                  </a:lnTo>
                  <a:lnTo>
                    <a:pt x="410494" y="428638"/>
                  </a:lnTo>
                  <a:lnTo>
                    <a:pt x="375445" y="471119"/>
                  </a:lnTo>
                  <a:close/>
                  <a:moveTo>
                    <a:pt x="364444" y="1222606"/>
                  </a:moveTo>
                  <a:lnTo>
                    <a:pt x="422133" y="1253918"/>
                  </a:lnTo>
                  <a:lnTo>
                    <a:pt x="493369" y="1276031"/>
                  </a:lnTo>
                  <a:lnTo>
                    <a:pt x="502271" y="1242809"/>
                  </a:lnTo>
                  <a:lnTo>
                    <a:pt x="435573" y="1222105"/>
                  </a:lnTo>
                  <a:lnTo>
                    <a:pt x="381636" y="1192829"/>
                  </a:lnTo>
                  <a:close/>
                  <a:moveTo>
                    <a:pt x="364277" y="115805"/>
                  </a:moveTo>
                  <a:lnTo>
                    <a:pt x="381469" y="145582"/>
                  </a:lnTo>
                  <a:lnTo>
                    <a:pt x="435573" y="116215"/>
                  </a:lnTo>
                  <a:lnTo>
                    <a:pt x="502177" y="95540"/>
                  </a:lnTo>
                  <a:lnTo>
                    <a:pt x="493275" y="62318"/>
                  </a:lnTo>
                  <a:lnTo>
                    <a:pt x="422133" y="84402"/>
                  </a:lnTo>
                  <a:close/>
                  <a:moveTo>
                    <a:pt x="332144" y="772747"/>
                  </a:moveTo>
                  <a:lnTo>
                    <a:pt x="342787" y="807034"/>
                  </a:lnTo>
                  <a:lnTo>
                    <a:pt x="357715" y="834537"/>
                  </a:lnTo>
                  <a:lnTo>
                    <a:pt x="390034" y="815878"/>
                  </a:lnTo>
                  <a:lnTo>
                    <a:pt x="377316" y="792448"/>
                  </a:lnTo>
                  <a:lnTo>
                    <a:pt x="368201" y="763086"/>
                  </a:lnTo>
                  <a:close/>
                  <a:moveTo>
                    <a:pt x="332035" y="565924"/>
                  </a:moveTo>
                  <a:lnTo>
                    <a:pt x="368093" y="575585"/>
                  </a:lnTo>
                  <a:lnTo>
                    <a:pt x="377316" y="545873"/>
                  </a:lnTo>
                  <a:lnTo>
                    <a:pt x="389877" y="522731"/>
                  </a:lnTo>
                  <a:lnTo>
                    <a:pt x="357558" y="504072"/>
                  </a:lnTo>
                  <a:lnTo>
                    <a:pt x="342787" y="531286"/>
                  </a:lnTo>
                  <a:close/>
                  <a:moveTo>
                    <a:pt x="329211" y="311066"/>
                  </a:moveTo>
                  <a:lnTo>
                    <a:pt x="354384" y="336239"/>
                  </a:lnTo>
                  <a:lnTo>
                    <a:pt x="412405" y="288367"/>
                  </a:lnTo>
                  <a:lnTo>
                    <a:pt x="429057" y="279328"/>
                  </a:lnTo>
                  <a:lnTo>
                    <a:pt x="411331" y="248626"/>
                  </a:lnTo>
                  <a:lnTo>
                    <a:pt x="392501" y="258847"/>
                  </a:lnTo>
                  <a:close/>
                  <a:moveTo>
                    <a:pt x="329211" y="1027254"/>
                  </a:moveTo>
                  <a:lnTo>
                    <a:pt x="392501" y="1079473"/>
                  </a:lnTo>
                  <a:lnTo>
                    <a:pt x="411498" y="1089785"/>
                  </a:lnTo>
                  <a:lnTo>
                    <a:pt x="429224" y="1059082"/>
                  </a:lnTo>
                  <a:lnTo>
                    <a:pt x="412405" y="1049953"/>
                  </a:lnTo>
                  <a:lnTo>
                    <a:pt x="354384" y="1002081"/>
                  </a:lnTo>
                  <a:close/>
                  <a:moveTo>
                    <a:pt x="316245" y="656330"/>
                  </a:moveTo>
                  <a:lnTo>
                    <a:pt x="353719" y="656330"/>
                  </a:lnTo>
                  <a:lnTo>
                    <a:pt x="358860" y="605327"/>
                  </a:lnTo>
                  <a:lnTo>
                    <a:pt x="360479" y="600111"/>
                  </a:lnTo>
                  <a:lnTo>
                    <a:pt x="324422" y="590449"/>
                  </a:lnTo>
                  <a:lnTo>
                    <a:pt x="322148" y="597775"/>
                  </a:lnTo>
                  <a:close/>
                  <a:moveTo>
                    <a:pt x="316245" y="681991"/>
                  </a:moveTo>
                  <a:lnTo>
                    <a:pt x="322148" y="740546"/>
                  </a:lnTo>
                  <a:lnTo>
                    <a:pt x="324530" y="748221"/>
                  </a:lnTo>
                  <a:lnTo>
                    <a:pt x="360588" y="738559"/>
                  </a:lnTo>
                  <a:lnTo>
                    <a:pt x="358860" y="732993"/>
                  </a:lnTo>
                  <a:lnTo>
                    <a:pt x="353719" y="681991"/>
                  </a:lnTo>
                  <a:close/>
                  <a:moveTo>
                    <a:pt x="308853" y="892378"/>
                  </a:moveTo>
                  <a:lnTo>
                    <a:pt x="316691" y="906817"/>
                  </a:lnTo>
                  <a:lnTo>
                    <a:pt x="360392" y="959784"/>
                  </a:lnTo>
                  <a:lnTo>
                    <a:pt x="386754" y="933422"/>
                  </a:lnTo>
                  <a:lnTo>
                    <a:pt x="347604" y="885973"/>
                  </a:lnTo>
                  <a:lnTo>
                    <a:pt x="341005" y="873815"/>
                  </a:lnTo>
                  <a:close/>
                  <a:moveTo>
                    <a:pt x="308697" y="446231"/>
                  </a:moveTo>
                  <a:lnTo>
                    <a:pt x="340848" y="464794"/>
                  </a:lnTo>
                  <a:lnTo>
                    <a:pt x="347604" y="452347"/>
                  </a:lnTo>
                  <a:lnTo>
                    <a:pt x="386754" y="404898"/>
                  </a:lnTo>
                  <a:lnTo>
                    <a:pt x="360392" y="378536"/>
                  </a:lnTo>
                  <a:lnTo>
                    <a:pt x="316691" y="431503"/>
                  </a:lnTo>
                  <a:close/>
                  <a:moveTo>
                    <a:pt x="280021" y="261876"/>
                  </a:moveTo>
                  <a:lnTo>
                    <a:pt x="305279" y="287134"/>
                  </a:lnTo>
                  <a:lnTo>
                    <a:pt x="373578" y="230782"/>
                  </a:lnTo>
                  <a:lnTo>
                    <a:pt x="394479" y="219437"/>
                  </a:lnTo>
                  <a:lnTo>
                    <a:pt x="376693" y="188631"/>
                  </a:lnTo>
                  <a:lnTo>
                    <a:pt x="353607" y="201162"/>
                  </a:lnTo>
                  <a:close/>
                  <a:moveTo>
                    <a:pt x="280021" y="1076444"/>
                  </a:moveTo>
                  <a:lnTo>
                    <a:pt x="353607" y="1137158"/>
                  </a:lnTo>
                  <a:lnTo>
                    <a:pt x="376860" y="1149779"/>
                  </a:lnTo>
                  <a:lnTo>
                    <a:pt x="394646" y="1118973"/>
                  </a:lnTo>
                  <a:lnTo>
                    <a:pt x="373578" y="1107538"/>
                  </a:lnTo>
                  <a:lnTo>
                    <a:pt x="305279" y="1051186"/>
                  </a:lnTo>
                  <a:close/>
                  <a:moveTo>
                    <a:pt x="263966" y="791015"/>
                  </a:moveTo>
                  <a:lnTo>
                    <a:pt x="277500" y="834614"/>
                  </a:lnTo>
                  <a:lnTo>
                    <a:pt x="296608" y="869817"/>
                  </a:lnTo>
                  <a:lnTo>
                    <a:pt x="328760" y="851255"/>
                  </a:lnTo>
                  <a:lnTo>
                    <a:pt x="311851" y="820103"/>
                  </a:lnTo>
                  <a:lnTo>
                    <a:pt x="299838" y="781403"/>
                  </a:lnTo>
                  <a:close/>
                  <a:moveTo>
                    <a:pt x="263857" y="547655"/>
                  </a:moveTo>
                  <a:lnTo>
                    <a:pt x="299729" y="557267"/>
                  </a:lnTo>
                  <a:lnTo>
                    <a:pt x="311851" y="518217"/>
                  </a:lnTo>
                  <a:lnTo>
                    <a:pt x="328603" y="487354"/>
                  </a:lnTo>
                  <a:lnTo>
                    <a:pt x="296451" y="468791"/>
                  </a:lnTo>
                  <a:lnTo>
                    <a:pt x="277500" y="503706"/>
                  </a:lnTo>
                  <a:close/>
                  <a:moveTo>
                    <a:pt x="248693" y="927112"/>
                  </a:moveTo>
                  <a:lnTo>
                    <a:pt x="258847" y="945819"/>
                  </a:lnTo>
                  <a:lnTo>
                    <a:pt x="311066" y="1009110"/>
                  </a:lnTo>
                  <a:lnTo>
                    <a:pt x="336239" y="983937"/>
                  </a:lnTo>
                  <a:lnTo>
                    <a:pt x="288367" y="925915"/>
                  </a:lnTo>
                  <a:lnTo>
                    <a:pt x="279395" y="909386"/>
                  </a:lnTo>
                  <a:close/>
                  <a:moveTo>
                    <a:pt x="248536" y="411497"/>
                  </a:moveTo>
                  <a:lnTo>
                    <a:pt x="279238" y="429223"/>
                  </a:lnTo>
                  <a:lnTo>
                    <a:pt x="288367" y="412405"/>
                  </a:lnTo>
                  <a:lnTo>
                    <a:pt x="336239" y="354384"/>
                  </a:lnTo>
                  <a:lnTo>
                    <a:pt x="311066" y="329211"/>
                  </a:lnTo>
                  <a:lnTo>
                    <a:pt x="258847" y="392501"/>
                  </a:lnTo>
                  <a:close/>
                  <a:moveTo>
                    <a:pt x="245390" y="656330"/>
                  </a:moveTo>
                  <a:lnTo>
                    <a:pt x="282671" y="656330"/>
                  </a:lnTo>
                  <a:lnTo>
                    <a:pt x="289256" y="591008"/>
                  </a:lnTo>
                  <a:lnTo>
                    <a:pt x="292116" y="581793"/>
                  </a:lnTo>
                  <a:lnTo>
                    <a:pt x="256244" y="572181"/>
                  </a:lnTo>
                  <a:lnTo>
                    <a:pt x="252732" y="583495"/>
                  </a:lnTo>
                  <a:close/>
                  <a:moveTo>
                    <a:pt x="245390" y="681991"/>
                  </a:moveTo>
                  <a:lnTo>
                    <a:pt x="252732" y="754825"/>
                  </a:lnTo>
                  <a:lnTo>
                    <a:pt x="256353" y="766489"/>
                  </a:lnTo>
                  <a:lnTo>
                    <a:pt x="292225" y="756877"/>
                  </a:lnTo>
                  <a:lnTo>
                    <a:pt x="289256" y="747312"/>
                  </a:lnTo>
                  <a:lnTo>
                    <a:pt x="282671" y="681991"/>
                  </a:lnTo>
                  <a:close/>
                  <a:moveTo>
                    <a:pt x="230351" y="212205"/>
                  </a:moveTo>
                  <a:lnTo>
                    <a:pt x="254765" y="236619"/>
                  </a:lnTo>
                  <a:lnTo>
                    <a:pt x="333637" y="171545"/>
                  </a:lnTo>
                  <a:lnTo>
                    <a:pt x="358909" y="157827"/>
                  </a:lnTo>
                  <a:lnTo>
                    <a:pt x="341717" y="128050"/>
                  </a:lnTo>
                  <a:lnTo>
                    <a:pt x="314332" y="142914"/>
                  </a:lnTo>
                  <a:close/>
                  <a:moveTo>
                    <a:pt x="230351" y="1126115"/>
                  </a:moveTo>
                  <a:lnTo>
                    <a:pt x="314332" y="1195406"/>
                  </a:lnTo>
                  <a:lnTo>
                    <a:pt x="341884" y="1210360"/>
                  </a:lnTo>
                  <a:lnTo>
                    <a:pt x="359076" y="1180583"/>
                  </a:lnTo>
                  <a:lnTo>
                    <a:pt x="333637" y="1166776"/>
                  </a:lnTo>
                  <a:lnTo>
                    <a:pt x="254765" y="1101701"/>
                  </a:lnTo>
                  <a:close/>
                  <a:moveTo>
                    <a:pt x="196845" y="809000"/>
                  </a:moveTo>
                  <a:lnTo>
                    <a:pt x="213225" y="861767"/>
                  </a:lnTo>
                  <a:lnTo>
                    <a:pt x="236447" y="904551"/>
                  </a:lnTo>
                  <a:lnTo>
                    <a:pt x="267150" y="886825"/>
                  </a:lnTo>
                  <a:lnTo>
                    <a:pt x="246027" y="847910"/>
                  </a:lnTo>
                  <a:lnTo>
                    <a:pt x="231100" y="799822"/>
                  </a:lnTo>
                  <a:close/>
                  <a:moveTo>
                    <a:pt x="196736" y="529670"/>
                  </a:moveTo>
                  <a:lnTo>
                    <a:pt x="230991" y="538849"/>
                  </a:lnTo>
                  <a:lnTo>
                    <a:pt x="246027" y="490410"/>
                  </a:lnTo>
                  <a:lnTo>
                    <a:pt x="266993" y="451784"/>
                  </a:lnTo>
                  <a:lnTo>
                    <a:pt x="236291" y="434058"/>
                  </a:lnTo>
                  <a:lnTo>
                    <a:pt x="213225" y="476554"/>
                  </a:lnTo>
                  <a:close/>
                  <a:moveTo>
                    <a:pt x="188698" y="961750"/>
                  </a:moveTo>
                  <a:lnTo>
                    <a:pt x="201162" y="984714"/>
                  </a:lnTo>
                  <a:lnTo>
                    <a:pt x="261876" y="1058300"/>
                  </a:lnTo>
                  <a:lnTo>
                    <a:pt x="287134" y="1033041"/>
                  </a:lnTo>
                  <a:lnTo>
                    <a:pt x="230782" y="964742"/>
                  </a:lnTo>
                  <a:lnTo>
                    <a:pt x="219504" y="943964"/>
                  </a:lnTo>
                  <a:close/>
                  <a:moveTo>
                    <a:pt x="188541" y="376859"/>
                  </a:moveTo>
                  <a:lnTo>
                    <a:pt x="219347" y="394645"/>
                  </a:lnTo>
                  <a:lnTo>
                    <a:pt x="230782" y="373578"/>
                  </a:lnTo>
                  <a:lnTo>
                    <a:pt x="287134" y="305279"/>
                  </a:lnTo>
                  <a:lnTo>
                    <a:pt x="261876" y="280021"/>
                  </a:lnTo>
                  <a:lnTo>
                    <a:pt x="201162" y="353606"/>
                  </a:lnTo>
                  <a:close/>
                  <a:moveTo>
                    <a:pt x="175633" y="656330"/>
                  </a:moveTo>
                  <a:lnTo>
                    <a:pt x="211233" y="656330"/>
                  </a:lnTo>
                  <a:lnTo>
                    <a:pt x="219269" y="576611"/>
                  </a:lnTo>
                  <a:lnTo>
                    <a:pt x="223378" y="563375"/>
                  </a:lnTo>
                  <a:lnTo>
                    <a:pt x="189123" y="554196"/>
                  </a:lnTo>
                  <a:lnTo>
                    <a:pt x="184392" y="569436"/>
                  </a:lnTo>
                  <a:close/>
                  <a:moveTo>
                    <a:pt x="175633" y="681991"/>
                  </a:moveTo>
                  <a:lnTo>
                    <a:pt x="184392" y="768884"/>
                  </a:lnTo>
                  <a:lnTo>
                    <a:pt x="189232" y="784474"/>
                  </a:lnTo>
                  <a:lnTo>
                    <a:pt x="223486" y="775296"/>
                  </a:lnTo>
                  <a:lnTo>
                    <a:pt x="219269" y="761709"/>
                  </a:lnTo>
                  <a:lnTo>
                    <a:pt x="211233" y="681991"/>
                  </a:lnTo>
                  <a:close/>
                  <a:moveTo>
                    <a:pt x="129909" y="826936"/>
                  </a:moveTo>
                  <a:lnTo>
                    <a:pt x="149126" y="888845"/>
                  </a:lnTo>
                  <a:lnTo>
                    <a:pt x="176453" y="939189"/>
                  </a:lnTo>
                  <a:lnTo>
                    <a:pt x="207259" y="921403"/>
                  </a:lnTo>
                  <a:lnTo>
                    <a:pt x="182039" y="874941"/>
                  </a:lnTo>
                  <a:lnTo>
                    <a:pt x="164279" y="817726"/>
                  </a:lnTo>
                  <a:close/>
                  <a:moveTo>
                    <a:pt x="129800" y="511735"/>
                  </a:moveTo>
                  <a:lnTo>
                    <a:pt x="164170" y="520944"/>
                  </a:lnTo>
                  <a:lnTo>
                    <a:pt x="182039" y="463380"/>
                  </a:lnTo>
                  <a:lnTo>
                    <a:pt x="207102" y="417206"/>
                  </a:lnTo>
                  <a:lnTo>
                    <a:pt x="176296" y="399420"/>
                  </a:lnTo>
                  <a:lnTo>
                    <a:pt x="149126" y="449476"/>
                  </a:lnTo>
                  <a:close/>
                  <a:moveTo>
                    <a:pt x="128117" y="996726"/>
                  </a:moveTo>
                  <a:lnTo>
                    <a:pt x="142914" y="1023988"/>
                  </a:lnTo>
                  <a:lnTo>
                    <a:pt x="212206" y="1107970"/>
                  </a:lnTo>
                  <a:lnTo>
                    <a:pt x="236620" y="1083556"/>
                  </a:lnTo>
                  <a:lnTo>
                    <a:pt x="171545" y="1004684"/>
                  </a:lnTo>
                  <a:lnTo>
                    <a:pt x="157894" y="979534"/>
                  </a:lnTo>
                  <a:close/>
                  <a:moveTo>
                    <a:pt x="127960" y="341883"/>
                  </a:moveTo>
                  <a:lnTo>
                    <a:pt x="157737" y="359075"/>
                  </a:lnTo>
                  <a:lnTo>
                    <a:pt x="171545" y="333636"/>
                  </a:lnTo>
                  <a:lnTo>
                    <a:pt x="236620" y="254764"/>
                  </a:lnTo>
                  <a:lnTo>
                    <a:pt x="212206" y="230350"/>
                  </a:lnTo>
                  <a:lnTo>
                    <a:pt x="142914" y="314332"/>
                  </a:lnTo>
                  <a:close/>
                  <a:moveTo>
                    <a:pt x="106068" y="656330"/>
                  </a:moveTo>
                  <a:lnTo>
                    <a:pt x="141788" y="656330"/>
                  </a:lnTo>
                  <a:lnTo>
                    <a:pt x="151235" y="562616"/>
                  </a:lnTo>
                  <a:lnTo>
                    <a:pt x="156557" y="545470"/>
                  </a:lnTo>
                  <a:lnTo>
                    <a:pt x="122187" y="536261"/>
                  </a:lnTo>
                  <a:lnTo>
                    <a:pt x="116240" y="555417"/>
                  </a:lnTo>
                  <a:close/>
                  <a:moveTo>
                    <a:pt x="106068" y="681991"/>
                  </a:moveTo>
                  <a:lnTo>
                    <a:pt x="116240" y="782904"/>
                  </a:lnTo>
                  <a:lnTo>
                    <a:pt x="122295" y="802410"/>
                  </a:lnTo>
                  <a:lnTo>
                    <a:pt x="156666" y="793200"/>
                  </a:lnTo>
                  <a:lnTo>
                    <a:pt x="151235" y="775705"/>
                  </a:lnTo>
                  <a:lnTo>
                    <a:pt x="141788" y="681991"/>
                  </a:lnTo>
                  <a:close/>
                  <a:moveTo>
                    <a:pt x="62318" y="845046"/>
                  </a:moveTo>
                  <a:lnTo>
                    <a:pt x="84402" y="916187"/>
                  </a:lnTo>
                  <a:lnTo>
                    <a:pt x="115871" y="974166"/>
                  </a:lnTo>
                  <a:lnTo>
                    <a:pt x="145649" y="956974"/>
                  </a:lnTo>
                  <a:lnTo>
                    <a:pt x="116215" y="902747"/>
                  </a:lnTo>
                  <a:lnTo>
                    <a:pt x="95541" y="836144"/>
                  </a:lnTo>
                  <a:close/>
                  <a:moveTo>
                    <a:pt x="62210" y="493624"/>
                  </a:moveTo>
                  <a:lnTo>
                    <a:pt x="95432" y="502526"/>
                  </a:lnTo>
                  <a:lnTo>
                    <a:pt x="116215" y="435573"/>
                  </a:lnTo>
                  <a:lnTo>
                    <a:pt x="145492" y="381635"/>
                  </a:lnTo>
                  <a:lnTo>
                    <a:pt x="115715" y="364443"/>
                  </a:lnTo>
                  <a:lnTo>
                    <a:pt x="84402" y="422133"/>
                  </a:lnTo>
                  <a:close/>
                  <a:moveTo>
                    <a:pt x="35823" y="656330"/>
                  </a:moveTo>
                  <a:lnTo>
                    <a:pt x="70350" y="656330"/>
                  </a:lnTo>
                  <a:lnTo>
                    <a:pt x="81248" y="548218"/>
                  </a:lnTo>
                  <a:lnTo>
                    <a:pt x="87819" y="527052"/>
                  </a:lnTo>
                  <a:lnTo>
                    <a:pt x="54596" y="518150"/>
                  </a:lnTo>
                  <a:lnTo>
                    <a:pt x="47423" y="541260"/>
                  </a:lnTo>
                  <a:close/>
                  <a:moveTo>
                    <a:pt x="35823" y="681991"/>
                  </a:moveTo>
                  <a:lnTo>
                    <a:pt x="47423" y="797060"/>
                  </a:lnTo>
                  <a:lnTo>
                    <a:pt x="54705" y="820520"/>
                  </a:lnTo>
                  <a:lnTo>
                    <a:pt x="87927" y="811618"/>
                  </a:lnTo>
                  <a:lnTo>
                    <a:pt x="81248" y="790102"/>
                  </a:lnTo>
                  <a:lnTo>
                    <a:pt x="70350" y="681991"/>
                  </a:lnTo>
                  <a:close/>
                  <a:moveTo>
                    <a:pt x="0" y="669160"/>
                  </a:moveTo>
                  <a:cubicBezTo>
                    <a:pt x="0" y="299593"/>
                    <a:pt x="299593" y="0"/>
                    <a:pt x="669160" y="0"/>
                  </a:cubicBezTo>
                  <a:cubicBezTo>
                    <a:pt x="1038727" y="0"/>
                    <a:pt x="1338320" y="299593"/>
                    <a:pt x="1338320" y="669160"/>
                  </a:cubicBezTo>
                  <a:cubicBezTo>
                    <a:pt x="1338320" y="1038727"/>
                    <a:pt x="1038727" y="1338320"/>
                    <a:pt x="669160" y="1338320"/>
                  </a:cubicBezTo>
                  <a:cubicBezTo>
                    <a:pt x="299593" y="1338320"/>
                    <a:pt x="0" y="1038727"/>
                    <a:pt x="0" y="669160"/>
                  </a:cubicBezTo>
                  <a:close/>
                </a:path>
              </a:pathLst>
            </a:custGeom>
            <a:solidFill>
              <a:srgbClr val="FFFFCC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FDC120EA-A211-1322-EBBB-7BBD465C5FB8}"/>
              </a:ext>
            </a:extLst>
          </p:cNvPr>
          <p:cNvGrpSpPr/>
          <p:nvPr/>
        </p:nvGrpSpPr>
        <p:grpSpPr>
          <a:xfrm>
            <a:off x="6915069" y="1346917"/>
            <a:ext cx="2013761" cy="1676411"/>
            <a:chOff x="6778569" y="3429000"/>
            <a:chExt cx="2432768" cy="2025225"/>
          </a:xfrm>
        </p:grpSpPr>
        <p:sp>
          <p:nvSpPr>
            <p:cNvPr id="122" name="四角形: 角を丸くする 121">
              <a:extLst>
                <a:ext uri="{FF2B5EF4-FFF2-40B4-BE49-F238E27FC236}">
                  <a16:creationId xmlns:a16="http://schemas.microsoft.com/office/drawing/2014/main" id="{6C5DD176-B027-D30C-E58B-5EE966417E08}"/>
                </a:ext>
              </a:extLst>
            </p:cNvPr>
            <p:cNvSpPr/>
            <p:nvPr/>
          </p:nvSpPr>
          <p:spPr bwMode="auto">
            <a:xfrm>
              <a:off x="6778569" y="3429000"/>
              <a:ext cx="2432768" cy="1834937"/>
            </a:xfrm>
            <a:prstGeom prst="roundRect">
              <a:avLst>
                <a:gd name="adj" fmla="val 2472"/>
              </a:avLst>
            </a:prstGeom>
            <a:solidFill>
              <a:srgbClr val="FFFFFF">
                <a:lumMod val="8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7E65A8FD-2B5D-6731-5147-DE686EB2D31A}"/>
                </a:ext>
              </a:extLst>
            </p:cNvPr>
            <p:cNvSpPr/>
            <p:nvPr/>
          </p:nvSpPr>
          <p:spPr bwMode="auto">
            <a:xfrm>
              <a:off x="6960265" y="3609469"/>
              <a:ext cx="1449560" cy="1449560"/>
            </a:xfrm>
            <a:prstGeom prst="ellipse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362ACF0A-1C34-030D-3976-5B004B8636F2}"/>
                </a:ext>
              </a:extLst>
            </p:cNvPr>
            <p:cNvGrpSpPr/>
            <p:nvPr/>
          </p:nvGrpSpPr>
          <p:grpSpPr>
            <a:xfrm>
              <a:off x="7013484" y="3662687"/>
              <a:ext cx="1343122" cy="1343124"/>
              <a:chOff x="793704" y="2341972"/>
              <a:chExt cx="1343122" cy="1343124"/>
            </a:xfrm>
            <a:solidFill>
              <a:srgbClr val="FFFFFF">
                <a:lumMod val="65000"/>
              </a:srgbClr>
            </a:solidFill>
          </p:grpSpPr>
          <p:sp>
            <p:nvSpPr>
              <p:cNvPr id="143" name="楕円 2">
                <a:extLst>
                  <a:ext uri="{FF2B5EF4-FFF2-40B4-BE49-F238E27FC236}">
                    <a16:creationId xmlns:a16="http://schemas.microsoft.com/office/drawing/2014/main" id="{F3E5134E-FCA8-F947-656B-EF9D42A39E28}"/>
                  </a:ext>
                </a:extLst>
              </p:cNvPr>
              <p:cNvSpPr/>
              <p:nvPr/>
            </p:nvSpPr>
            <p:spPr bwMode="auto">
              <a:xfrm>
                <a:off x="1112354" y="3101757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4" name="楕円 2">
                <a:extLst>
                  <a:ext uri="{FF2B5EF4-FFF2-40B4-BE49-F238E27FC236}">
                    <a16:creationId xmlns:a16="http://schemas.microsoft.com/office/drawing/2014/main" id="{C34F58AF-41D9-EAE0-1AFA-EB9EF7121F6B}"/>
                  </a:ext>
                </a:extLst>
              </p:cNvPr>
              <p:cNvSpPr/>
              <p:nvPr/>
            </p:nvSpPr>
            <p:spPr bwMode="auto">
              <a:xfrm flipH="1" flipV="1">
                <a:off x="1232967" y="2341972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5" name="楕円 2">
                <a:extLst>
                  <a:ext uri="{FF2B5EF4-FFF2-40B4-BE49-F238E27FC236}">
                    <a16:creationId xmlns:a16="http://schemas.microsoft.com/office/drawing/2014/main" id="{ADC55A5A-1DD4-1304-7D93-169E1189D4D3}"/>
                  </a:ext>
                </a:extLst>
              </p:cNvPr>
              <p:cNvSpPr/>
              <p:nvPr/>
            </p:nvSpPr>
            <p:spPr bwMode="auto">
              <a:xfrm rot="5400000">
                <a:off x="792770" y="2661558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6" name="楕円 2">
                <a:extLst>
                  <a:ext uri="{FF2B5EF4-FFF2-40B4-BE49-F238E27FC236}">
                    <a16:creationId xmlns:a16="http://schemas.microsoft.com/office/drawing/2014/main" id="{A3D4814C-02BB-E42A-80C0-F5DB5DF1E6C6}"/>
                  </a:ext>
                </a:extLst>
              </p:cNvPr>
              <p:cNvSpPr/>
              <p:nvPr/>
            </p:nvSpPr>
            <p:spPr bwMode="auto">
              <a:xfrm rot="5400000" flipH="1" flipV="1">
                <a:off x="1552553" y="2782171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3353698C-9C77-A9AF-1104-EBB1B6C84314}"/>
                  </a:ext>
                </a:extLst>
              </p:cNvPr>
              <p:cNvSpPr/>
              <p:nvPr/>
            </p:nvSpPr>
            <p:spPr bwMode="auto">
              <a:xfrm>
                <a:off x="1270167" y="2818436"/>
                <a:ext cx="390196" cy="390196"/>
              </a:xfrm>
              <a:prstGeom prst="ellipse">
                <a:avLst/>
              </a:pr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79D40429-6576-8746-F687-0B45422F722A}"/>
                  </a:ext>
                </a:extLst>
              </p:cNvPr>
              <p:cNvSpPr/>
              <p:nvPr/>
            </p:nvSpPr>
            <p:spPr bwMode="auto">
              <a:xfrm>
                <a:off x="1336678" y="2884948"/>
                <a:ext cx="257172" cy="257172"/>
              </a:xfrm>
              <a:prstGeom prst="ellipse">
                <a:avLst/>
              </a:pr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24DADC7A-E7F6-9CC8-B381-589CD29A7812}"/>
                </a:ext>
              </a:extLst>
            </p:cNvPr>
            <p:cNvSpPr/>
            <p:nvPr/>
          </p:nvSpPr>
          <p:spPr bwMode="auto">
            <a:xfrm>
              <a:off x="6896458" y="5237354"/>
              <a:ext cx="322500" cy="216871"/>
            </a:xfrm>
            <a:prstGeom prst="round2SameRect">
              <a:avLst/>
            </a:prstGeom>
            <a:solidFill>
              <a:srgbClr val="FFFFFF">
                <a:lumMod val="6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B3784D67-C406-5C61-B03C-9C61D3B8F912}"/>
                </a:ext>
              </a:extLst>
            </p:cNvPr>
            <p:cNvSpPr/>
            <p:nvPr/>
          </p:nvSpPr>
          <p:spPr bwMode="auto">
            <a:xfrm>
              <a:off x="8788758" y="5237354"/>
              <a:ext cx="322500" cy="216871"/>
            </a:xfrm>
            <a:prstGeom prst="round2SameRect">
              <a:avLst/>
            </a:prstGeom>
            <a:solidFill>
              <a:srgbClr val="FFFFFF">
                <a:lumMod val="6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C00A328C-3C82-8F87-C8EB-E972145FACF0}"/>
                </a:ext>
              </a:extLst>
            </p:cNvPr>
            <p:cNvSpPr/>
            <p:nvPr/>
          </p:nvSpPr>
          <p:spPr bwMode="auto">
            <a:xfrm>
              <a:off x="6869565" y="3518770"/>
              <a:ext cx="1630960" cy="1630958"/>
            </a:xfrm>
            <a:custGeom>
              <a:avLst/>
              <a:gdLst>
                <a:gd name="connsiteX0" fmla="*/ 2445921 w 2550891"/>
                <a:gd name="connsiteY0" fmla="*/ 2044899 h 2550891"/>
                <a:gd name="connsiteX1" fmla="*/ 2445921 w 2550891"/>
                <a:gd name="connsiteY1" fmla="*/ 2481204 h 2550891"/>
                <a:gd name="connsiteX2" fmla="*/ 2455316 w 2550891"/>
                <a:gd name="connsiteY2" fmla="*/ 2479307 h 2550891"/>
                <a:gd name="connsiteX3" fmla="*/ 2482851 w 2550891"/>
                <a:gd name="connsiteY3" fmla="*/ 2437766 h 2550891"/>
                <a:gd name="connsiteX4" fmla="*/ 2482851 w 2550891"/>
                <a:gd name="connsiteY4" fmla="*/ 2044899 h 2550891"/>
                <a:gd name="connsiteX5" fmla="*/ 2353425 w 2550891"/>
                <a:gd name="connsiteY5" fmla="*/ 2044899 h 2550891"/>
                <a:gd name="connsiteX6" fmla="*/ 2353425 w 2550891"/>
                <a:gd name="connsiteY6" fmla="*/ 2482850 h 2550891"/>
                <a:gd name="connsiteX7" fmla="*/ 2420652 w 2550891"/>
                <a:gd name="connsiteY7" fmla="*/ 2482850 h 2550891"/>
                <a:gd name="connsiteX8" fmla="*/ 2420652 w 2550891"/>
                <a:gd name="connsiteY8" fmla="*/ 2044899 h 2550891"/>
                <a:gd name="connsiteX9" fmla="*/ 2260929 w 2550891"/>
                <a:gd name="connsiteY9" fmla="*/ 2044899 h 2550891"/>
                <a:gd name="connsiteX10" fmla="*/ 2260929 w 2550891"/>
                <a:gd name="connsiteY10" fmla="*/ 2482850 h 2550891"/>
                <a:gd name="connsiteX11" fmla="*/ 2328156 w 2550891"/>
                <a:gd name="connsiteY11" fmla="*/ 2482850 h 2550891"/>
                <a:gd name="connsiteX12" fmla="*/ 2328156 w 2550891"/>
                <a:gd name="connsiteY12" fmla="*/ 2044899 h 2550891"/>
                <a:gd name="connsiteX13" fmla="*/ 2168433 w 2550891"/>
                <a:gd name="connsiteY13" fmla="*/ 2044899 h 2550891"/>
                <a:gd name="connsiteX14" fmla="*/ 2168433 w 2550891"/>
                <a:gd name="connsiteY14" fmla="*/ 2482850 h 2550891"/>
                <a:gd name="connsiteX15" fmla="*/ 2235660 w 2550891"/>
                <a:gd name="connsiteY15" fmla="*/ 2482850 h 2550891"/>
                <a:gd name="connsiteX16" fmla="*/ 2235660 w 2550891"/>
                <a:gd name="connsiteY16" fmla="*/ 2044899 h 2550891"/>
                <a:gd name="connsiteX17" fmla="*/ 2075937 w 2550891"/>
                <a:gd name="connsiteY17" fmla="*/ 2044899 h 2550891"/>
                <a:gd name="connsiteX18" fmla="*/ 2075937 w 2550891"/>
                <a:gd name="connsiteY18" fmla="*/ 2482850 h 2550891"/>
                <a:gd name="connsiteX19" fmla="*/ 2143164 w 2550891"/>
                <a:gd name="connsiteY19" fmla="*/ 2482850 h 2550891"/>
                <a:gd name="connsiteX20" fmla="*/ 2143164 w 2550891"/>
                <a:gd name="connsiteY20" fmla="*/ 2044899 h 2550891"/>
                <a:gd name="connsiteX21" fmla="*/ 1983441 w 2550891"/>
                <a:gd name="connsiteY21" fmla="*/ 2044899 h 2550891"/>
                <a:gd name="connsiteX22" fmla="*/ 1983441 w 2550891"/>
                <a:gd name="connsiteY22" fmla="*/ 2482850 h 2550891"/>
                <a:gd name="connsiteX23" fmla="*/ 2050668 w 2550891"/>
                <a:gd name="connsiteY23" fmla="*/ 2482850 h 2550891"/>
                <a:gd name="connsiteX24" fmla="*/ 2050668 w 2550891"/>
                <a:gd name="connsiteY24" fmla="*/ 2044899 h 2550891"/>
                <a:gd name="connsiteX25" fmla="*/ 1890945 w 2550891"/>
                <a:gd name="connsiteY25" fmla="*/ 2044899 h 2550891"/>
                <a:gd name="connsiteX26" fmla="*/ 1890945 w 2550891"/>
                <a:gd name="connsiteY26" fmla="*/ 2482850 h 2550891"/>
                <a:gd name="connsiteX27" fmla="*/ 1958173 w 2550891"/>
                <a:gd name="connsiteY27" fmla="*/ 2482850 h 2550891"/>
                <a:gd name="connsiteX28" fmla="*/ 1958173 w 2550891"/>
                <a:gd name="connsiteY28" fmla="*/ 2044899 h 2550891"/>
                <a:gd name="connsiteX29" fmla="*/ 1798449 w 2550891"/>
                <a:gd name="connsiteY29" fmla="*/ 2044899 h 2550891"/>
                <a:gd name="connsiteX30" fmla="*/ 1798449 w 2550891"/>
                <a:gd name="connsiteY30" fmla="*/ 2482850 h 2550891"/>
                <a:gd name="connsiteX31" fmla="*/ 1865677 w 2550891"/>
                <a:gd name="connsiteY31" fmla="*/ 2482850 h 2550891"/>
                <a:gd name="connsiteX32" fmla="*/ 1865677 w 2550891"/>
                <a:gd name="connsiteY32" fmla="*/ 2044899 h 2550891"/>
                <a:gd name="connsiteX33" fmla="*/ 1705954 w 2550891"/>
                <a:gd name="connsiteY33" fmla="*/ 2044899 h 2550891"/>
                <a:gd name="connsiteX34" fmla="*/ 1705954 w 2550891"/>
                <a:gd name="connsiteY34" fmla="*/ 2482850 h 2550891"/>
                <a:gd name="connsiteX35" fmla="*/ 1773181 w 2550891"/>
                <a:gd name="connsiteY35" fmla="*/ 2482850 h 2550891"/>
                <a:gd name="connsiteX36" fmla="*/ 1773181 w 2550891"/>
                <a:gd name="connsiteY36" fmla="*/ 2044899 h 2550891"/>
                <a:gd name="connsiteX37" fmla="*/ 1613458 w 2550891"/>
                <a:gd name="connsiteY37" fmla="*/ 2044899 h 2550891"/>
                <a:gd name="connsiteX38" fmla="*/ 1613458 w 2550891"/>
                <a:gd name="connsiteY38" fmla="*/ 2482850 h 2550891"/>
                <a:gd name="connsiteX39" fmla="*/ 1680685 w 2550891"/>
                <a:gd name="connsiteY39" fmla="*/ 2482850 h 2550891"/>
                <a:gd name="connsiteX40" fmla="*/ 1680685 w 2550891"/>
                <a:gd name="connsiteY40" fmla="*/ 2044899 h 2550891"/>
                <a:gd name="connsiteX41" fmla="*/ 1520962 w 2550891"/>
                <a:gd name="connsiteY41" fmla="*/ 2044899 h 2550891"/>
                <a:gd name="connsiteX42" fmla="*/ 1520962 w 2550891"/>
                <a:gd name="connsiteY42" fmla="*/ 2482850 h 2550891"/>
                <a:gd name="connsiteX43" fmla="*/ 1588189 w 2550891"/>
                <a:gd name="connsiteY43" fmla="*/ 2482850 h 2550891"/>
                <a:gd name="connsiteX44" fmla="*/ 1588189 w 2550891"/>
                <a:gd name="connsiteY44" fmla="*/ 2044899 h 2550891"/>
                <a:gd name="connsiteX45" fmla="*/ 1428466 w 2550891"/>
                <a:gd name="connsiteY45" fmla="*/ 2044899 h 2550891"/>
                <a:gd name="connsiteX46" fmla="*/ 1428466 w 2550891"/>
                <a:gd name="connsiteY46" fmla="*/ 2482850 h 2550891"/>
                <a:gd name="connsiteX47" fmla="*/ 1495693 w 2550891"/>
                <a:gd name="connsiteY47" fmla="*/ 2482850 h 2550891"/>
                <a:gd name="connsiteX48" fmla="*/ 1495693 w 2550891"/>
                <a:gd name="connsiteY48" fmla="*/ 2044899 h 2550891"/>
                <a:gd name="connsiteX49" fmla="*/ 1335970 w 2550891"/>
                <a:gd name="connsiteY49" fmla="*/ 2044899 h 2550891"/>
                <a:gd name="connsiteX50" fmla="*/ 1335970 w 2550891"/>
                <a:gd name="connsiteY50" fmla="*/ 2482850 h 2550891"/>
                <a:gd name="connsiteX51" fmla="*/ 1403197 w 2550891"/>
                <a:gd name="connsiteY51" fmla="*/ 2482850 h 2550891"/>
                <a:gd name="connsiteX52" fmla="*/ 1403197 w 2550891"/>
                <a:gd name="connsiteY52" fmla="*/ 2044899 h 2550891"/>
                <a:gd name="connsiteX53" fmla="*/ 1243474 w 2550891"/>
                <a:gd name="connsiteY53" fmla="*/ 2044899 h 2550891"/>
                <a:gd name="connsiteX54" fmla="*/ 1243474 w 2550891"/>
                <a:gd name="connsiteY54" fmla="*/ 2482850 h 2550891"/>
                <a:gd name="connsiteX55" fmla="*/ 1310701 w 2550891"/>
                <a:gd name="connsiteY55" fmla="*/ 2482850 h 2550891"/>
                <a:gd name="connsiteX56" fmla="*/ 1310701 w 2550891"/>
                <a:gd name="connsiteY56" fmla="*/ 2044899 h 2550891"/>
                <a:gd name="connsiteX57" fmla="*/ 1150978 w 2550891"/>
                <a:gd name="connsiteY57" fmla="*/ 2044899 h 2550891"/>
                <a:gd name="connsiteX58" fmla="*/ 1150978 w 2550891"/>
                <a:gd name="connsiteY58" fmla="*/ 2482850 h 2550891"/>
                <a:gd name="connsiteX59" fmla="*/ 1218206 w 2550891"/>
                <a:gd name="connsiteY59" fmla="*/ 2482850 h 2550891"/>
                <a:gd name="connsiteX60" fmla="*/ 1218206 w 2550891"/>
                <a:gd name="connsiteY60" fmla="*/ 2044899 h 2550891"/>
                <a:gd name="connsiteX61" fmla="*/ 1058483 w 2550891"/>
                <a:gd name="connsiteY61" fmla="*/ 2044899 h 2550891"/>
                <a:gd name="connsiteX62" fmla="*/ 1058483 w 2550891"/>
                <a:gd name="connsiteY62" fmla="*/ 2482850 h 2550891"/>
                <a:gd name="connsiteX63" fmla="*/ 1125710 w 2550891"/>
                <a:gd name="connsiteY63" fmla="*/ 2482850 h 2550891"/>
                <a:gd name="connsiteX64" fmla="*/ 1125710 w 2550891"/>
                <a:gd name="connsiteY64" fmla="*/ 2044899 h 2550891"/>
                <a:gd name="connsiteX65" fmla="*/ 965987 w 2550891"/>
                <a:gd name="connsiteY65" fmla="*/ 2044899 h 2550891"/>
                <a:gd name="connsiteX66" fmla="*/ 965987 w 2550891"/>
                <a:gd name="connsiteY66" fmla="*/ 2482850 h 2550891"/>
                <a:gd name="connsiteX67" fmla="*/ 1033214 w 2550891"/>
                <a:gd name="connsiteY67" fmla="*/ 2482850 h 2550891"/>
                <a:gd name="connsiteX68" fmla="*/ 1033214 w 2550891"/>
                <a:gd name="connsiteY68" fmla="*/ 2044899 h 2550891"/>
                <a:gd name="connsiteX69" fmla="*/ 873491 w 2550891"/>
                <a:gd name="connsiteY69" fmla="*/ 2044899 h 2550891"/>
                <a:gd name="connsiteX70" fmla="*/ 873491 w 2550891"/>
                <a:gd name="connsiteY70" fmla="*/ 2482850 h 2550891"/>
                <a:gd name="connsiteX71" fmla="*/ 940718 w 2550891"/>
                <a:gd name="connsiteY71" fmla="*/ 2482850 h 2550891"/>
                <a:gd name="connsiteX72" fmla="*/ 940718 w 2550891"/>
                <a:gd name="connsiteY72" fmla="*/ 2044899 h 2550891"/>
                <a:gd name="connsiteX73" fmla="*/ 780995 w 2550891"/>
                <a:gd name="connsiteY73" fmla="*/ 2044899 h 2550891"/>
                <a:gd name="connsiteX74" fmla="*/ 780995 w 2550891"/>
                <a:gd name="connsiteY74" fmla="*/ 2482850 h 2550891"/>
                <a:gd name="connsiteX75" fmla="*/ 848222 w 2550891"/>
                <a:gd name="connsiteY75" fmla="*/ 2482850 h 2550891"/>
                <a:gd name="connsiteX76" fmla="*/ 848222 w 2550891"/>
                <a:gd name="connsiteY76" fmla="*/ 2044899 h 2550891"/>
                <a:gd name="connsiteX77" fmla="*/ 688499 w 2550891"/>
                <a:gd name="connsiteY77" fmla="*/ 2044899 h 2550891"/>
                <a:gd name="connsiteX78" fmla="*/ 688499 w 2550891"/>
                <a:gd name="connsiteY78" fmla="*/ 2482850 h 2550891"/>
                <a:gd name="connsiteX79" fmla="*/ 755726 w 2550891"/>
                <a:gd name="connsiteY79" fmla="*/ 2482850 h 2550891"/>
                <a:gd name="connsiteX80" fmla="*/ 755726 w 2550891"/>
                <a:gd name="connsiteY80" fmla="*/ 2044899 h 2550891"/>
                <a:gd name="connsiteX81" fmla="*/ 596003 w 2550891"/>
                <a:gd name="connsiteY81" fmla="*/ 2044899 h 2550891"/>
                <a:gd name="connsiteX82" fmla="*/ 596003 w 2550891"/>
                <a:gd name="connsiteY82" fmla="*/ 2482850 h 2550891"/>
                <a:gd name="connsiteX83" fmla="*/ 663230 w 2550891"/>
                <a:gd name="connsiteY83" fmla="*/ 2482850 h 2550891"/>
                <a:gd name="connsiteX84" fmla="*/ 663230 w 2550891"/>
                <a:gd name="connsiteY84" fmla="*/ 2044899 h 2550891"/>
                <a:gd name="connsiteX85" fmla="*/ 503507 w 2550891"/>
                <a:gd name="connsiteY85" fmla="*/ 2044899 h 2550891"/>
                <a:gd name="connsiteX86" fmla="*/ 503507 w 2550891"/>
                <a:gd name="connsiteY86" fmla="*/ 2482850 h 2550891"/>
                <a:gd name="connsiteX87" fmla="*/ 570734 w 2550891"/>
                <a:gd name="connsiteY87" fmla="*/ 2482850 h 2550891"/>
                <a:gd name="connsiteX88" fmla="*/ 570734 w 2550891"/>
                <a:gd name="connsiteY88" fmla="*/ 2044899 h 2550891"/>
                <a:gd name="connsiteX89" fmla="*/ 411011 w 2550891"/>
                <a:gd name="connsiteY89" fmla="*/ 2044899 h 2550891"/>
                <a:gd name="connsiteX90" fmla="*/ 411011 w 2550891"/>
                <a:gd name="connsiteY90" fmla="*/ 2482850 h 2550891"/>
                <a:gd name="connsiteX91" fmla="*/ 478239 w 2550891"/>
                <a:gd name="connsiteY91" fmla="*/ 2482850 h 2550891"/>
                <a:gd name="connsiteX92" fmla="*/ 478239 w 2550891"/>
                <a:gd name="connsiteY92" fmla="*/ 2044899 h 2550891"/>
                <a:gd name="connsiteX93" fmla="*/ 318516 w 2550891"/>
                <a:gd name="connsiteY93" fmla="*/ 2044899 h 2550891"/>
                <a:gd name="connsiteX94" fmla="*/ 318516 w 2550891"/>
                <a:gd name="connsiteY94" fmla="*/ 2482850 h 2550891"/>
                <a:gd name="connsiteX95" fmla="*/ 385743 w 2550891"/>
                <a:gd name="connsiteY95" fmla="*/ 2482850 h 2550891"/>
                <a:gd name="connsiteX96" fmla="*/ 385743 w 2550891"/>
                <a:gd name="connsiteY96" fmla="*/ 2044899 h 2550891"/>
                <a:gd name="connsiteX97" fmla="*/ 226020 w 2550891"/>
                <a:gd name="connsiteY97" fmla="*/ 2044899 h 2550891"/>
                <a:gd name="connsiteX98" fmla="*/ 226020 w 2550891"/>
                <a:gd name="connsiteY98" fmla="*/ 2482850 h 2550891"/>
                <a:gd name="connsiteX99" fmla="*/ 293247 w 2550891"/>
                <a:gd name="connsiteY99" fmla="*/ 2482850 h 2550891"/>
                <a:gd name="connsiteX100" fmla="*/ 293247 w 2550891"/>
                <a:gd name="connsiteY100" fmla="*/ 2044899 h 2550891"/>
                <a:gd name="connsiteX101" fmla="*/ 133524 w 2550891"/>
                <a:gd name="connsiteY101" fmla="*/ 2044899 h 2550891"/>
                <a:gd name="connsiteX102" fmla="*/ 133524 w 2550891"/>
                <a:gd name="connsiteY102" fmla="*/ 2482850 h 2550891"/>
                <a:gd name="connsiteX103" fmla="*/ 200751 w 2550891"/>
                <a:gd name="connsiteY103" fmla="*/ 2482850 h 2550891"/>
                <a:gd name="connsiteX104" fmla="*/ 200751 w 2550891"/>
                <a:gd name="connsiteY104" fmla="*/ 2044899 h 2550891"/>
                <a:gd name="connsiteX105" fmla="*/ 68041 w 2550891"/>
                <a:gd name="connsiteY105" fmla="*/ 2044899 h 2550891"/>
                <a:gd name="connsiteX106" fmla="*/ 68041 w 2550891"/>
                <a:gd name="connsiteY106" fmla="*/ 2437766 h 2550891"/>
                <a:gd name="connsiteX107" fmla="*/ 95576 w 2550891"/>
                <a:gd name="connsiteY107" fmla="*/ 2479307 h 2550891"/>
                <a:gd name="connsiteX108" fmla="*/ 108255 w 2550891"/>
                <a:gd name="connsiteY108" fmla="*/ 2481867 h 2550891"/>
                <a:gd name="connsiteX109" fmla="*/ 108255 w 2550891"/>
                <a:gd name="connsiteY109" fmla="*/ 2044899 h 2550891"/>
                <a:gd name="connsiteX110" fmla="*/ 2445921 w 2550891"/>
                <a:gd name="connsiteY110" fmla="*/ 1545789 h 2550891"/>
                <a:gd name="connsiteX111" fmla="*/ 2445921 w 2550891"/>
                <a:gd name="connsiteY111" fmla="*/ 1999180 h 2550891"/>
                <a:gd name="connsiteX112" fmla="*/ 2482851 w 2550891"/>
                <a:gd name="connsiteY112" fmla="*/ 1999180 h 2550891"/>
                <a:gd name="connsiteX113" fmla="*/ 2482851 w 2550891"/>
                <a:gd name="connsiteY113" fmla="*/ 1545789 h 2550891"/>
                <a:gd name="connsiteX114" fmla="*/ 2353425 w 2550891"/>
                <a:gd name="connsiteY114" fmla="*/ 1545789 h 2550891"/>
                <a:gd name="connsiteX115" fmla="*/ 2353425 w 2550891"/>
                <a:gd name="connsiteY115" fmla="*/ 1999180 h 2550891"/>
                <a:gd name="connsiteX116" fmla="*/ 2420652 w 2550891"/>
                <a:gd name="connsiteY116" fmla="*/ 1999180 h 2550891"/>
                <a:gd name="connsiteX117" fmla="*/ 2420652 w 2550891"/>
                <a:gd name="connsiteY117" fmla="*/ 1545789 h 2550891"/>
                <a:gd name="connsiteX118" fmla="*/ 2260929 w 2550891"/>
                <a:gd name="connsiteY118" fmla="*/ 1545789 h 2550891"/>
                <a:gd name="connsiteX119" fmla="*/ 2260929 w 2550891"/>
                <a:gd name="connsiteY119" fmla="*/ 1999180 h 2550891"/>
                <a:gd name="connsiteX120" fmla="*/ 2328156 w 2550891"/>
                <a:gd name="connsiteY120" fmla="*/ 1999180 h 2550891"/>
                <a:gd name="connsiteX121" fmla="*/ 2328156 w 2550891"/>
                <a:gd name="connsiteY121" fmla="*/ 1545789 h 2550891"/>
                <a:gd name="connsiteX122" fmla="*/ 2168433 w 2550891"/>
                <a:gd name="connsiteY122" fmla="*/ 1545789 h 2550891"/>
                <a:gd name="connsiteX123" fmla="*/ 2168433 w 2550891"/>
                <a:gd name="connsiteY123" fmla="*/ 1999180 h 2550891"/>
                <a:gd name="connsiteX124" fmla="*/ 2235660 w 2550891"/>
                <a:gd name="connsiteY124" fmla="*/ 1999180 h 2550891"/>
                <a:gd name="connsiteX125" fmla="*/ 2235660 w 2550891"/>
                <a:gd name="connsiteY125" fmla="*/ 1545789 h 2550891"/>
                <a:gd name="connsiteX126" fmla="*/ 2075937 w 2550891"/>
                <a:gd name="connsiteY126" fmla="*/ 1545789 h 2550891"/>
                <a:gd name="connsiteX127" fmla="*/ 2075937 w 2550891"/>
                <a:gd name="connsiteY127" fmla="*/ 1999180 h 2550891"/>
                <a:gd name="connsiteX128" fmla="*/ 2143164 w 2550891"/>
                <a:gd name="connsiteY128" fmla="*/ 1999180 h 2550891"/>
                <a:gd name="connsiteX129" fmla="*/ 2143164 w 2550891"/>
                <a:gd name="connsiteY129" fmla="*/ 1545789 h 2550891"/>
                <a:gd name="connsiteX130" fmla="*/ 1983441 w 2550891"/>
                <a:gd name="connsiteY130" fmla="*/ 1545789 h 2550891"/>
                <a:gd name="connsiteX131" fmla="*/ 1983441 w 2550891"/>
                <a:gd name="connsiteY131" fmla="*/ 1999180 h 2550891"/>
                <a:gd name="connsiteX132" fmla="*/ 2050668 w 2550891"/>
                <a:gd name="connsiteY132" fmla="*/ 1999180 h 2550891"/>
                <a:gd name="connsiteX133" fmla="*/ 2050668 w 2550891"/>
                <a:gd name="connsiteY133" fmla="*/ 1545789 h 2550891"/>
                <a:gd name="connsiteX134" fmla="*/ 1890945 w 2550891"/>
                <a:gd name="connsiteY134" fmla="*/ 1545789 h 2550891"/>
                <a:gd name="connsiteX135" fmla="*/ 1890945 w 2550891"/>
                <a:gd name="connsiteY135" fmla="*/ 1999180 h 2550891"/>
                <a:gd name="connsiteX136" fmla="*/ 1958173 w 2550891"/>
                <a:gd name="connsiteY136" fmla="*/ 1999180 h 2550891"/>
                <a:gd name="connsiteX137" fmla="*/ 1958173 w 2550891"/>
                <a:gd name="connsiteY137" fmla="*/ 1545789 h 2550891"/>
                <a:gd name="connsiteX138" fmla="*/ 1798449 w 2550891"/>
                <a:gd name="connsiteY138" fmla="*/ 1545789 h 2550891"/>
                <a:gd name="connsiteX139" fmla="*/ 1798449 w 2550891"/>
                <a:gd name="connsiteY139" fmla="*/ 1999180 h 2550891"/>
                <a:gd name="connsiteX140" fmla="*/ 1865677 w 2550891"/>
                <a:gd name="connsiteY140" fmla="*/ 1999180 h 2550891"/>
                <a:gd name="connsiteX141" fmla="*/ 1865677 w 2550891"/>
                <a:gd name="connsiteY141" fmla="*/ 1545789 h 2550891"/>
                <a:gd name="connsiteX142" fmla="*/ 1705954 w 2550891"/>
                <a:gd name="connsiteY142" fmla="*/ 1545789 h 2550891"/>
                <a:gd name="connsiteX143" fmla="*/ 1705954 w 2550891"/>
                <a:gd name="connsiteY143" fmla="*/ 1999180 h 2550891"/>
                <a:gd name="connsiteX144" fmla="*/ 1773181 w 2550891"/>
                <a:gd name="connsiteY144" fmla="*/ 1999180 h 2550891"/>
                <a:gd name="connsiteX145" fmla="*/ 1773181 w 2550891"/>
                <a:gd name="connsiteY145" fmla="*/ 1545789 h 2550891"/>
                <a:gd name="connsiteX146" fmla="*/ 1613458 w 2550891"/>
                <a:gd name="connsiteY146" fmla="*/ 1545789 h 2550891"/>
                <a:gd name="connsiteX147" fmla="*/ 1613458 w 2550891"/>
                <a:gd name="connsiteY147" fmla="*/ 1999180 h 2550891"/>
                <a:gd name="connsiteX148" fmla="*/ 1680685 w 2550891"/>
                <a:gd name="connsiteY148" fmla="*/ 1999180 h 2550891"/>
                <a:gd name="connsiteX149" fmla="*/ 1680685 w 2550891"/>
                <a:gd name="connsiteY149" fmla="*/ 1545789 h 2550891"/>
                <a:gd name="connsiteX150" fmla="*/ 1520962 w 2550891"/>
                <a:gd name="connsiteY150" fmla="*/ 1545789 h 2550891"/>
                <a:gd name="connsiteX151" fmla="*/ 1520962 w 2550891"/>
                <a:gd name="connsiteY151" fmla="*/ 1999180 h 2550891"/>
                <a:gd name="connsiteX152" fmla="*/ 1588189 w 2550891"/>
                <a:gd name="connsiteY152" fmla="*/ 1999180 h 2550891"/>
                <a:gd name="connsiteX153" fmla="*/ 1588189 w 2550891"/>
                <a:gd name="connsiteY153" fmla="*/ 1545789 h 2550891"/>
                <a:gd name="connsiteX154" fmla="*/ 1428466 w 2550891"/>
                <a:gd name="connsiteY154" fmla="*/ 1545789 h 2550891"/>
                <a:gd name="connsiteX155" fmla="*/ 1428466 w 2550891"/>
                <a:gd name="connsiteY155" fmla="*/ 1999180 h 2550891"/>
                <a:gd name="connsiteX156" fmla="*/ 1495693 w 2550891"/>
                <a:gd name="connsiteY156" fmla="*/ 1999180 h 2550891"/>
                <a:gd name="connsiteX157" fmla="*/ 1495693 w 2550891"/>
                <a:gd name="connsiteY157" fmla="*/ 1545789 h 2550891"/>
                <a:gd name="connsiteX158" fmla="*/ 1335970 w 2550891"/>
                <a:gd name="connsiteY158" fmla="*/ 1545789 h 2550891"/>
                <a:gd name="connsiteX159" fmla="*/ 1335970 w 2550891"/>
                <a:gd name="connsiteY159" fmla="*/ 1999180 h 2550891"/>
                <a:gd name="connsiteX160" fmla="*/ 1403197 w 2550891"/>
                <a:gd name="connsiteY160" fmla="*/ 1999180 h 2550891"/>
                <a:gd name="connsiteX161" fmla="*/ 1403197 w 2550891"/>
                <a:gd name="connsiteY161" fmla="*/ 1545789 h 2550891"/>
                <a:gd name="connsiteX162" fmla="*/ 1243474 w 2550891"/>
                <a:gd name="connsiteY162" fmla="*/ 1545789 h 2550891"/>
                <a:gd name="connsiteX163" fmla="*/ 1243474 w 2550891"/>
                <a:gd name="connsiteY163" fmla="*/ 1999180 h 2550891"/>
                <a:gd name="connsiteX164" fmla="*/ 1310701 w 2550891"/>
                <a:gd name="connsiteY164" fmla="*/ 1999180 h 2550891"/>
                <a:gd name="connsiteX165" fmla="*/ 1310701 w 2550891"/>
                <a:gd name="connsiteY165" fmla="*/ 1545789 h 2550891"/>
                <a:gd name="connsiteX166" fmla="*/ 1150978 w 2550891"/>
                <a:gd name="connsiteY166" fmla="*/ 1545789 h 2550891"/>
                <a:gd name="connsiteX167" fmla="*/ 1150978 w 2550891"/>
                <a:gd name="connsiteY167" fmla="*/ 1999180 h 2550891"/>
                <a:gd name="connsiteX168" fmla="*/ 1218206 w 2550891"/>
                <a:gd name="connsiteY168" fmla="*/ 1999180 h 2550891"/>
                <a:gd name="connsiteX169" fmla="*/ 1218206 w 2550891"/>
                <a:gd name="connsiteY169" fmla="*/ 1545789 h 2550891"/>
                <a:gd name="connsiteX170" fmla="*/ 1058483 w 2550891"/>
                <a:gd name="connsiteY170" fmla="*/ 1545789 h 2550891"/>
                <a:gd name="connsiteX171" fmla="*/ 1058483 w 2550891"/>
                <a:gd name="connsiteY171" fmla="*/ 1999180 h 2550891"/>
                <a:gd name="connsiteX172" fmla="*/ 1125710 w 2550891"/>
                <a:gd name="connsiteY172" fmla="*/ 1999180 h 2550891"/>
                <a:gd name="connsiteX173" fmla="*/ 1125710 w 2550891"/>
                <a:gd name="connsiteY173" fmla="*/ 1545789 h 2550891"/>
                <a:gd name="connsiteX174" fmla="*/ 965987 w 2550891"/>
                <a:gd name="connsiteY174" fmla="*/ 1545789 h 2550891"/>
                <a:gd name="connsiteX175" fmla="*/ 965987 w 2550891"/>
                <a:gd name="connsiteY175" fmla="*/ 1999180 h 2550891"/>
                <a:gd name="connsiteX176" fmla="*/ 1033214 w 2550891"/>
                <a:gd name="connsiteY176" fmla="*/ 1999180 h 2550891"/>
                <a:gd name="connsiteX177" fmla="*/ 1033214 w 2550891"/>
                <a:gd name="connsiteY177" fmla="*/ 1545789 h 2550891"/>
                <a:gd name="connsiteX178" fmla="*/ 873491 w 2550891"/>
                <a:gd name="connsiteY178" fmla="*/ 1545789 h 2550891"/>
                <a:gd name="connsiteX179" fmla="*/ 873491 w 2550891"/>
                <a:gd name="connsiteY179" fmla="*/ 1999180 h 2550891"/>
                <a:gd name="connsiteX180" fmla="*/ 940718 w 2550891"/>
                <a:gd name="connsiteY180" fmla="*/ 1999180 h 2550891"/>
                <a:gd name="connsiteX181" fmla="*/ 940718 w 2550891"/>
                <a:gd name="connsiteY181" fmla="*/ 1545789 h 2550891"/>
                <a:gd name="connsiteX182" fmla="*/ 780995 w 2550891"/>
                <a:gd name="connsiteY182" fmla="*/ 1545789 h 2550891"/>
                <a:gd name="connsiteX183" fmla="*/ 780995 w 2550891"/>
                <a:gd name="connsiteY183" fmla="*/ 1999180 h 2550891"/>
                <a:gd name="connsiteX184" fmla="*/ 848222 w 2550891"/>
                <a:gd name="connsiteY184" fmla="*/ 1999180 h 2550891"/>
                <a:gd name="connsiteX185" fmla="*/ 848222 w 2550891"/>
                <a:gd name="connsiteY185" fmla="*/ 1545789 h 2550891"/>
                <a:gd name="connsiteX186" fmla="*/ 688499 w 2550891"/>
                <a:gd name="connsiteY186" fmla="*/ 1545789 h 2550891"/>
                <a:gd name="connsiteX187" fmla="*/ 688499 w 2550891"/>
                <a:gd name="connsiteY187" fmla="*/ 1999180 h 2550891"/>
                <a:gd name="connsiteX188" fmla="*/ 755726 w 2550891"/>
                <a:gd name="connsiteY188" fmla="*/ 1999180 h 2550891"/>
                <a:gd name="connsiteX189" fmla="*/ 755726 w 2550891"/>
                <a:gd name="connsiteY189" fmla="*/ 1545789 h 2550891"/>
                <a:gd name="connsiteX190" fmla="*/ 596003 w 2550891"/>
                <a:gd name="connsiteY190" fmla="*/ 1545789 h 2550891"/>
                <a:gd name="connsiteX191" fmla="*/ 596003 w 2550891"/>
                <a:gd name="connsiteY191" fmla="*/ 1999180 h 2550891"/>
                <a:gd name="connsiteX192" fmla="*/ 663230 w 2550891"/>
                <a:gd name="connsiteY192" fmla="*/ 1999180 h 2550891"/>
                <a:gd name="connsiteX193" fmla="*/ 663230 w 2550891"/>
                <a:gd name="connsiteY193" fmla="*/ 1545789 h 2550891"/>
                <a:gd name="connsiteX194" fmla="*/ 503507 w 2550891"/>
                <a:gd name="connsiteY194" fmla="*/ 1545789 h 2550891"/>
                <a:gd name="connsiteX195" fmla="*/ 503507 w 2550891"/>
                <a:gd name="connsiteY195" fmla="*/ 1999180 h 2550891"/>
                <a:gd name="connsiteX196" fmla="*/ 570734 w 2550891"/>
                <a:gd name="connsiteY196" fmla="*/ 1999180 h 2550891"/>
                <a:gd name="connsiteX197" fmla="*/ 570734 w 2550891"/>
                <a:gd name="connsiteY197" fmla="*/ 1545789 h 2550891"/>
                <a:gd name="connsiteX198" fmla="*/ 411011 w 2550891"/>
                <a:gd name="connsiteY198" fmla="*/ 1545789 h 2550891"/>
                <a:gd name="connsiteX199" fmla="*/ 411011 w 2550891"/>
                <a:gd name="connsiteY199" fmla="*/ 1999180 h 2550891"/>
                <a:gd name="connsiteX200" fmla="*/ 478239 w 2550891"/>
                <a:gd name="connsiteY200" fmla="*/ 1999180 h 2550891"/>
                <a:gd name="connsiteX201" fmla="*/ 478239 w 2550891"/>
                <a:gd name="connsiteY201" fmla="*/ 1545789 h 2550891"/>
                <a:gd name="connsiteX202" fmla="*/ 318516 w 2550891"/>
                <a:gd name="connsiteY202" fmla="*/ 1545789 h 2550891"/>
                <a:gd name="connsiteX203" fmla="*/ 318516 w 2550891"/>
                <a:gd name="connsiteY203" fmla="*/ 1999180 h 2550891"/>
                <a:gd name="connsiteX204" fmla="*/ 385743 w 2550891"/>
                <a:gd name="connsiteY204" fmla="*/ 1999180 h 2550891"/>
                <a:gd name="connsiteX205" fmla="*/ 385743 w 2550891"/>
                <a:gd name="connsiteY205" fmla="*/ 1545789 h 2550891"/>
                <a:gd name="connsiteX206" fmla="*/ 226020 w 2550891"/>
                <a:gd name="connsiteY206" fmla="*/ 1545789 h 2550891"/>
                <a:gd name="connsiteX207" fmla="*/ 226020 w 2550891"/>
                <a:gd name="connsiteY207" fmla="*/ 1999180 h 2550891"/>
                <a:gd name="connsiteX208" fmla="*/ 293247 w 2550891"/>
                <a:gd name="connsiteY208" fmla="*/ 1999180 h 2550891"/>
                <a:gd name="connsiteX209" fmla="*/ 293247 w 2550891"/>
                <a:gd name="connsiteY209" fmla="*/ 1545789 h 2550891"/>
                <a:gd name="connsiteX210" fmla="*/ 133524 w 2550891"/>
                <a:gd name="connsiteY210" fmla="*/ 1545789 h 2550891"/>
                <a:gd name="connsiteX211" fmla="*/ 133524 w 2550891"/>
                <a:gd name="connsiteY211" fmla="*/ 1999180 h 2550891"/>
                <a:gd name="connsiteX212" fmla="*/ 200751 w 2550891"/>
                <a:gd name="connsiteY212" fmla="*/ 1999180 h 2550891"/>
                <a:gd name="connsiteX213" fmla="*/ 200751 w 2550891"/>
                <a:gd name="connsiteY213" fmla="*/ 1545789 h 2550891"/>
                <a:gd name="connsiteX214" fmla="*/ 68041 w 2550891"/>
                <a:gd name="connsiteY214" fmla="*/ 1545789 h 2550891"/>
                <a:gd name="connsiteX215" fmla="*/ 68041 w 2550891"/>
                <a:gd name="connsiteY215" fmla="*/ 1999180 h 2550891"/>
                <a:gd name="connsiteX216" fmla="*/ 108255 w 2550891"/>
                <a:gd name="connsiteY216" fmla="*/ 1999180 h 2550891"/>
                <a:gd name="connsiteX217" fmla="*/ 108255 w 2550891"/>
                <a:gd name="connsiteY217" fmla="*/ 1545789 h 2550891"/>
                <a:gd name="connsiteX218" fmla="*/ 2445921 w 2550891"/>
                <a:gd name="connsiteY218" fmla="*/ 1046679 h 2550891"/>
                <a:gd name="connsiteX219" fmla="*/ 2445921 w 2550891"/>
                <a:gd name="connsiteY219" fmla="*/ 1500070 h 2550891"/>
                <a:gd name="connsiteX220" fmla="*/ 2482851 w 2550891"/>
                <a:gd name="connsiteY220" fmla="*/ 1500070 h 2550891"/>
                <a:gd name="connsiteX221" fmla="*/ 2482851 w 2550891"/>
                <a:gd name="connsiteY221" fmla="*/ 1046679 h 2550891"/>
                <a:gd name="connsiteX222" fmla="*/ 2353425 w 2550891"/>
                <a:gd name="connsiteY222" fmla="*/ 1046679 h 2550891"/>
                <a:gd name="connsiteX223" fmla="*/ 2353425 w 2550891"/>
                <a:gd name="connsiteY223" fmla="*/ 1500070 h 2550891"/>
                <a:gd name="connsiteX224" fmla="*/ 2420652 w 2550891"/>
                <a:gd name="connsiteY224" fmla="*/ 1500070 h 2550891"/>
                <a:gd name="connsiteX225" fmla="*/ 2420652 w 2550891"/>
                <a:gd name="connsiteY225" fmla="*/ 1046679 h 2550891"/>
                <a:gd name="connsiteX226" fmla="*/ 2260929 w 2550891"/>
                <a:gd name="connsiteY226" fmla="*/ 1046679 h 2550891"/>
                <a:gd name="connsiteX227" fmla="*/ 2260929 w 2550891"/>
                <a:gd name="connsiteY227" fmla="*/ 1500070 h 2550891"/>
                <a:gd name="connsiteX228" fmla="*/ 2328156 w 2550891"/>
                <a:gd name="connsiteY228" fmla="*/ 1500070 h 2550891"/>
                <a:gd name="connsiteX229" fmla="*/ 2328156 w 2550891"/>
                <a:gd name="connsiteY229" fmla="*/ 1046679 h 2550891"/>
                <a:gd name="connsiteX230" fmla="*/ 2168433 w 2550891"/>
                <a:gd name="connsiteY230" fmla="*/ 1046679 h 2550891"/>
                <a:gd name="connsiteX231" fmla="*/ 2168433 w 2550891"/>
                <a:gd name="connsiteY231" fmla="*/ 1500070 h 2550891"/>
                <a:gd name="connsiteX232" fmla="*/ 2235660 w 2550891"/>
                <a:gd name="connsiteY232" fmla="*/ 1500070 h 2550891"/>
                <a:gd name="connsiteX233" fmla="*/ 2235660 w 2550891"/>
                <a:gd name="connsiteY233" fmla="*/ 1046679 h 2550891"/>
                <a:gd name="connsiteX234" fmla="*/ 2075937 w 2550891"/>
                <a:gd name="connsiteY234" fmla="*/ 1046679 h 2550891"/>
                <a:gd name="connsiteX235" fmla="*/ 2075937 w 2550891"/>
                <a:gd name="connsiteY235" fmla="*/ 1500070 h 2550891"/>
                <a:gd name="connsiteX236" fmla="*/ 2143164 w 2550891"/>
                <a:gd name="connsiteY236" fmla="*/ 1500070 h 2550891"/>
                <a:gd name="connsiteX237" fmla="*/ 2143164 w 2550891"/>
                <a:gd name="connsiteY237" fmla="*/ 1046679 h 2550891"/>
                <a:gd name="connsiteX238" fmla="*/ 1983441 w 2550891"/>
                <a:gd name="connsiteY238" fmla="*/ 1046679 h 2550891"/>
                <a:gd name="connsiteX239" fmla="*/ 1983441 w 2550891"/>
                <a:gd name="connsiteY239" fmla="*/ 1500070 h 2550891"/>
                <a:gd name="connsiteX240" fmla="*/ 2050668 w 2550891"/>
                <a:gd name="connsiteY240" fmla="*/ 1500070 h 2550891"/>
                <a:gd name="connsiteX241" fmla="*/ 2050668 w 2550891"/>
                <a:gd name="connsiteY241" fmla="*/ 1046679 h 2550891"/>
                <a:gd name="connsiteX242" fmla="*/ 1890945 w 2550891"/>
                <a:gd name="connsiteY242" fmla="*/ 1046679 h 2550891"/>
                <a:gd name="connsiteX243" fmla="*/ 1890945 w 2550891"/>
                <a:gd name="connsiteY243" fmla="*/ 1500070 h 2550891"/>
                <a:gd name="connsiteX244" fmla="*/ 1958173 w 2550891"/>
                <a:gd name="connsiteY244" fmla="*/ 1500070 h 2550891"/>
                <a:gd name="connsiteX245" fmla="*/ 1958173 w 2550891"/>
                <a:gd name="connsiteY245" fmla="*/ 1046679 h 2550891"/>
                <a:gd name="connsiteX246" fmla="*/ 1798449 w 2550891"/>
                <a:gd name="connsiteY246" fmla="*/ 1046679 h 2550891"/>
                <a:gd name="connsiteX247" fmla="*/ 1798449 w 2550891"/>
                <a:gd name="connsiteY247" fmla="*/ 1500070 h 2550891"/>
                <a:gd name="connsiteX248" fmla="*/ 1865677 w 2550891"/>
                <a:gd name="connsiteY248" fmla="*/ 1500070 h 2550891"/>
                <a:gd name="connsiteX249" fmla="*/ 1865677 w 2550891"/>
                <a:gd name="connsiteY249" fmla="*/ 1046679 h 2550891"/>
                <a:gd name="connsiteX250" fmla="*/ 1705954 w 2550891"/>
                <a:gd name="connsiteY250" fmla="*/ 1046679 h 2550891"/>
                <a:gd name="connsiteX251" fmla="*/ 1705954 w 2550891"/>
                <a:gd name="connsiteY251" fmla="*/ 1500070 h 2550891"/>
                <a:gd name="connsiteX252" fmla="*/ 1773181 w 2550891"/>
                <a:gd name="connsiteY252" fmla="*/ 1500070 h 2550891"/>
                <a:gd name="connsiteX253" fmla="*/ 1773181 w 2550891"/>
                <a:gd name="connsiteY253" fmla="*/ 1046679 h 2550891"/>
                <a:gd name="connsiteX254" fmla="*/ 1613458 w 2550891"/>
                <a:gd name="connsiteY254" fmla="*/ 1046679 h 2550891"/>
                <a:gd name="connsiteX255" fmla="*/ 1613458 w 2550891"/>
                <a:gd name="connsiteY255" fmla="*/ 1500070 h 2550891"/>
                <a:gd name="connsiteX256" fmla="*/ 1680685 w 2550891"/>
                <a:gd name="connsiteY256" fmla="*/ 1500070 h 2550891"/>
                <a:gd name="connsiteX257" fmla="*/ 1680685 w 2550891"/>
                <a:gd name="connsiteY257" fmla="*/ 1046679 h 2550891"/>
                <a:gd name="connsiteX258" fmla="*/ 1520962 w 2550891"/>
                <a:gd name="connsiteY258" fmla="*/ 1046679 h 2550891"/>
                <a:gd name="connsiteX259" fmla="*/ 1520962 w 2550891"/>
                <a:gd name="connsiteY259" fmla="*/ 1500070 h 2550891"/>
                <a:gd name="connsiteX260" fmla="*/ 1588189 w 2550891"/>
                <a:gd name="connsiteY260" fmla="*/ 1500070 h 2550891"/>
                <a:gd name="connsiteX261" fmla="*/ 1588189 w 2550891"/>
                <a:gd name="connsiteY261" fmla="*/ 1046679 h 2550891"/>
                <a:gd name="connsiteX262" fmla="*/ 1428466 w 2550891"/>
                <a:gd name="connsiteY262" fmla="*/ 1046679 h 2550891"/>
                <a:gd name="connsiteX263" fmla="*/ 1428466 w 2550891"/>
                <a:gd name="connsiteY263" fmla="*/ 1500070 h 2550891"/>
                <a:gd name="connsiteX264" fmla="*/ 1495693 w 2550891"/>
                <a:gd name="connsiteY264" fmla="*/ 1500070 h 2550891"/>
                <a:gd name="connsiteX265" fmla="*/ 1495693 w 2550891"/>
                <a:gd name="connsiteY265" fmla="*/ 1046679 h 2550891"/>
                <a:gd name="connsiteX266" fmla="*/ 1335970 w 2550891"/>
                <a:gd name="connsiteY266" fmla="*/ 1046679 h 2550891"/>
                <a:gd name="connsiteX267" fmla="*/ 1335970 w 2550891"/>
                <a:gd name="connsiteY267" fmla="*/ 1500070 h 2550891"/>
                <a:gd name="connsiteX268" fmla="*/ 1403197 w 2550891"/>
                <a:gd name="connsiteY268" fmla="*/ 1500070 h 2550891"/>
                <a:gd name="connsiteX269" fmla="*/ 1403197 w 2550891"/>
                <a:gd name="connsiteY269" fmla="*/ 1046679 h 2550891"/>
                <a:gd name="connsiteX270" fmla="*/ 1243474 w 2550891"/>
                <a:gd name="connsiteY270" fmla="*/ 1046679 h 2550891"/>
                <a:gd name="connsiteX271" fmla="*/ 1243474 w 2550891"/>
                <a:gd name="connsiteY271" fmla="*/ 1500070 h 2550891"/>
                <a:gd name="connsiteX272" fmla="*/ 1310701 w 2550891"/>
                <a:gd name="connsiteY272" fmla="*/ 1500070 h 2550891"/>
                <a:gd name="connsiteX273" fmla="*/ 1310701 w 2550891"/>
                <a:gd name="connsiteY273" fmla="*/ 1046679 h 2550891"/>
                <a:gd name="connsiteX274" fmla="*/ 1150978 w 2550891"/>
                <a:gd name="connsiteY274" fmla="*/ 1046679 h 2550891"/>
                <a:gd name="connsiteX275" fmla="*/ 1150978 w 2550891"/>
                <a:gd name="connsiteY275" fmla="*/ 1500070 h 2550891"/>
                <a:gd name="connsiteX276" fmla="*/ 1218206 w 2550891"/>
                <a:gd name="connsiteY276" fmla="*/ 1500070 h 2550891"/>
                <a:gd name="connsiteX277" fmla="*/ 1218206 w 2550891"/>
                <a:gd name="connsiteY277" fmla="*/ 1046679 h 2550891"/>
                <a:gd name="connsiteX278" fmla="*/ 1058483 w 2550891"/>
                <a:gd name="connsiteY278" fmla="*/ 1046679 h 2550891"/>
                <a:gd name="connsiteX279" fmla="*/ 1058483 w 2550891"/>
                <a:gd name="connsiteY279" fmla="*/ 1500070 h 2550891"/>
                <a:gd name="connsiteX280" fmla="*/ 1125710 w 2550891"/>
                <a:gd name="connsiteY280" fmla="*/ 1500070 h 2550891"/>
                <a:gd name="connsiteX281" fmla="*/ 1125710 w 2550891"/>
                <a:gd name="connsiteY281" fmla="*/ 1046679 h 2550891"/>
                <a:gd name="connsiteX282" fmla="*/ 965987 w 2550891"/>
                <a:gd name="connsiteY282" fmla="*/ 1046679 h 2550891"/>
                <a:gd name="connsiteX283" fmla="*/ 965987 w 2550891"/>
                <a:gd name="connsiteY283" fmla="*/ 1500070 h 2550891"/>
                <a:gd name="connsiteX284" fmla="*/ 1033214 w 2550891"/>
                <a:gd name="connsiteY284" fmla="*/ 1500070 h 2550891"/>
                <a:gd name="connsiteX285" fmla="*/ 1033214 w 2550891"/>
                <a:gd name="connsiteY285" fmla="*/ 1046679 h 2550891"/>
                <a:gd name="connsiteX286" fmla="*/ 873491 w 2550891"/>
                <a:gd name="connsiteY286" fmla="*/ 1046679 h 2550891"/>
                <a:gd name="connsiteX287" fmla="*/ 873491 w 2550891"/>
                <a:gd name="connsiteY287" fmla="*/ 1500070 h 2550891"/>
                <a:gd name="connsiteX288" fmla="*/ 940718 w 2550891"/>
                <a:gd name="connsiteY288" fmla="*/ 1500070 h 2550891"/>
                <a:gd name="connsiteX289" fmla="*/ 940718 w 2550891"/>
                <a:gd name="connsiteY289" fmla="*/ 1046679 h 2550891"/>
                <a:gd name="connsiteX290" fmla="*/ 780995 w 2550891"/>
                <a:gd name="connsiteY290" fmla="*/ 1046679 h 2550891"/>
                <a:gd name="connsiteX291" fmla="*/ 780995 w 2550891"/>
                <a:gd name="connsiteY291" fmla="*/ 1500070 h 2550891"/>
                <a:gd name="connsiteX292" fmla="*/ 848222 w 2550891"/>
                <a:gd name="connsiteY292" fmla="*/ 1500070 h 2550891"/>
                <a:gd name="connsiteX293" fmla="*/ 848222 w 2550891"/>
                <a:gd name="connsiteY293" fmla="*/ 1046679 h 2550891"/>
                <a:gd name="connsiteX294" fmla="*/ 688499 w 2550891"/>
                <a:gd name="connsiteY294" fmla="*/ 1046679 h 2550891"/>
                <a:gd name="connsiteX295" fmla="*/ 688499 w 2550891"/>
                <a:gd name="connsiteY295" fmla="*/ 1500070 h 2550891"/>
                <a:gd name="connsiteX296" fmla="*/ 755726 w 2550891"/>
                <a:gd name="connsiteY296" fmla="*/ 1500070 h 2550891"/>
                <a:gd name="connsiteX297" fmla="*/ 755726 w 2550891"/>
                <a:gd name="connsiteY297" fmla="*/ 1046679 h 2550891"/>
                <a:gd name="connsiteX298" fmla="*/ 596003 w 2550891"/>
                <a:gd name="connsiteY298" fmla="*/ 1046679 h 2550891"/>
                <a:gd name="connsiteX299" fmla="*/ 596003 w 2550891"/>
                <a:gd name="connsiteY299" fmla="*/ 1500070 h 2550891"/>
                <a:gd name="connsiteX300" fmla="*/ 663230 w 2550891"/>
                <a:gd name="connsiteY300" fmla="*/ 1500070 h 2550891"/>
                <a:gd name="connsiteX301" fmla="*/ 663230 w 2550891"/>
                <a:gd name="connsiteY301" fmla="*/ 1046679 h 2550891"/>
                <a:gd name="connsiteX302" fmla="*/ 503507 w 2550891"/>
                <a:gd name="connsiteY302" fmla="*/ 1046679 h 2550891"/>
                <a:gd name="connsiteX303" fmla="*/ 503507 w 2550891"/>
                <a:gd name="connsiteY303" fmla="*/ 1500070 h 2550891"/>
                <a:gd name="connsiteX304" fmla="*/ 570734 w 2550891"/>
                <a:gd name="connsiteY304" fmla="*/ 1500070 h 2550891"/>
                <a:gd name="connsiteX305" fmla="*/ 570734 w 2550891"/>
                <a:gd name="connsiteY305" fmla="*/ 1046679 h 2550891"/>
                <a:gd name="connsiteX306" fmla="*/ 411011 w 2550891"/>
                <a:gd name="connsiteY306" fmla="*/ 1046679 h 2550891"/>
                <a:gd name="connsiteX307" fmla="*/ 411011 w 2550891"/>
                <a:gd name="connsiteY307" fmla="*/ 1500070 h 2550891"/>
                <a:gd name="connsiteX308" fmla="*/ 478239 w 2550891"/>
                <a:gd name="connsiteY308" fmla="*/ 1500070 h 2550891"/>
                <a:gd name="connsiteX309" fmla="*/ 478239 w 2550891"/>
                <a:gd name="connsiteY309" fmla="*/ 1046679 h 2550891"/>
                <a:gd name="connsiteX310" fmla="*/ 318516 w 2550891"/>
                <a:gd name="connsiteY310" fmla="*/ 1046679 h 2550891"/>
                <a:gd name="connsiteX311" fmla="*/ 318516 w 2550891"/>
                <a:gd name="connsiteY311" fmla="*/ 1500070 h 2550891"/>
                <a:gd name="connsiteX312" fmla="*/ 385743 w 2550891"/>
                <a:gd name="connsiteY312" fmla="*/ 1500070 h 2550891"/>
                <a:gd name="connsiteX313" fmla="*/ 385743 w 2550891"/>
                <a:gd name="connsiteY313" fmla="*/ 1046679 h 2550891"/>
                <a:gd name="connsiteX314" fmla="*/ 226020 w 2550891"/>
                <a:gd name="connsiteY314" fmla="*/ 1046679 h 2550891"/>
                <a:gd name="connsiteX315" fmla="*/ 226020 w 2550891"/>
                <a:gd name="connsiteY315" fmla="*/ 1500070 h 2550891"/>
                <a:gd name="connsiteX316" fmla="*/ 293247 w 2550891"/>
                <a:gd name="connsiteY316" fmla="*/ 1500070 h 2550891"/>
                <a:gd name="connsiteX317" fmla="*/ 293247 w 2550891"/>
                <a:gd name="connsiteY317" fmla="*/ 1046679 h 2550891"/>
                <a:gd name="connsiteX318" fmla="*/ 133524 w 2550891"/>
                <a:gd name="connsiteY318" fmla="*/ 1046679 h 2550891"/>
                <a:gd name="connsiteX319" fmla="*/ 133524 w 2550891"/>
                <a:gd name="connsiteY319" fmla="*/ 1500070 h 2550891"/>
                <a:gd name="connsiteX320" fmla="*/ 200751 w 2550891"/>
                <a:gd name="connsiteY320" fmla="*/ 1500070 h 2550891"/>
                <a:gd name="connsiteX321" fmla="*/ 200751 w 2550891"/>
                <a:gd name="connsiteY321" fmla="*/ 1046679 h 2550891"/>
                <a:gd name="connsiteX322" fmla="*/ 68041 w 2550891"/>
                <a:gd name="connsiteY322" fmla="*/ 1046679 h 2550891"/>
                <a:gd name="connsiteX323" fmla="*/ 68041 w 2550891"/>
                <a:gd name="connsiteY323" fmla="*/ 1500070 h 2550891"/>
                <a:gd name="connsiteX324" fmla="*/ 108255 w 2550891"/>
                <a:gd name="connsiteY324" fmla="*/ 1500070 h 2550891"/>
                <a:gd name="connsiteX325" fmla="*/ 108255 w 2550891"/>
                <a:gd name="connsiteY325" fmla="*/ 1046679 h 2550891"/>
                <a:gd name="connsiteX326" fmla="*/ 2445921 w 2550891"/>
                <a:gd name="connsiteY326" fmla="*/ 547569 h 2550891"/>
                <a:gd name="connsiteX327" fmla="*/ 2445921 w 2550891"/>
                <a:gd name="connsiteY327" fmla="*/ 1000960 h 2550891"/>
                <a:gd name="connsiteX328" fmla="*/ 2482851 w 2550891"/>
                <a:gd name="connsiteY328" fmla="*/ 1000960 h 2550891"/>
                <a:gd name="connsiteX329" fmla="*/ 2482851 w 2550891"/>
                <a:gd name="connsiteY329" fmla="*/ 547569 h 2550891"/>
                <a:gd name="connsiteX330" fmla="*/ 2353425 w 2550891"/>
                <a:gd name="connsiteY330" fmla="*/ 547569 h 2550891"/>
                <a:gd name="connsiteX331" fmla="*/ 2353425 w 2550891"/>
                <a:gd name="connsiteY331" fmla="*/ 1000960 h 2550891"/>
                <a:gd name="connsiteX332" fmla="*/ 2420652 w 2550891"/>
                <a:gd name="connsiteY332" fmla="*/ 1000960 h 2550891"/>
                <a:gd name="connsiteX333" fmla="*/ 2420652 w 2550891"/>
                <a:gd name="connsiteY333" fmla="*/ 547569 h 2550891"/>
                <a:gd name="connsiteX334" fmla="*/ 2260929 w 2550891"/>
                <a:gd name="connsiteY334" fmla="*/ 547569 h 2550891"/>
                <a:gd name="connsiteX335" fmla="*/ 2260929 w 2550891"/>
                <a:gd name="connsiteY335" fmla="*/ 1000960 h 2550891"/>
                <a:gd name="connsiteX336" fmla="*/ 2328156 w 2550891"/>
                <a:gd name="connsiteY336" fmla="*/ 1000960 h 2550891"/>
                <a:gd name="connsiteX337" fmla="*/ 2328156 w 2550891"/>
                <a:gd name="connsiteY337" fmla="*/ 547569 h 2550891"/>
                <a:gd name="connsiteX338" fmla="*/ 2168433 w 2550891"/>
                <a:gd name="connsiteY338" fmla="*/ 547569 h 2550891"/>
                <a:gd name="connsiteX339" fmla="*/ 2168433 w 2550891"/>
                <a:gd name="connsiteY339" fmla="*/ 1000960 h 2550891"/>
                <a:gd name="connsiteX340" fmla="*/ 2235660 w 2550891"/>
                <a:gd name="connsiteY340" fmla="*/ 1000960 h 2550891"/>
                <a:gd name="connsiteX341" fmla="*/ 2235660 w 2550891"/>
                <a:gd name="connsiteY341" fmla="*/ 547569 h 2550891"/>
                <a:gd name="connsiteX342" fmla="*/ 2075937 w 2550891"/>
                <a:gd name="connsiteY342" fmla="*/ 547569 h 2550891"/>
                <a:gd name="connsiteX343" fmla="*/ 2075937 w 2550891"/>
                <a:gd name="connsiteY343" fmla="*/ 1000960 h 2550891"/>
                <a:gd name="connsiteX344" fmla="*/ 2143164 w 2550891"/>
                <a:gd name="connsiteY344" fmla="*/ 1000960 h 2550891"/>
                <a:gd name="connsiteX345" fmla="*/ 2143164 w 2550891"/>
                <a:gd name="connsiteY345" fmla="*/ 547569 h 2550891"/>
                <a:gd name="connsiteX346" fmla="*/ 1983441 w 2550891"/>
                <a:gd name="connsiteY346" fmla="*/ 547569 h 2550891"/>
                <a:gd name="connsiteX347" fmla="*/ 1983441 w 2550891"/>
                <a:gd name="connsiteY347" fmla="*/ 1000960 h 2550891"/>
                <a:gd name="connsiteX348" fmla="*/ 2050668 w 2550891"/>
                <a:gd name="connsiteY348" fmla="*/ 1000960 h 2550891"/>
                <a:gd name="connsiteX349" fmla="*/ 2050668 w 2550891"/>
                <a:gd name="connsiteY349" fmla="*/ 547569 h 2550891"/>
                <a:gd name="connsiteX350" fmla="*/ 1890945 w 2550891"/>
                <a:gd name="connsiteY350" fmla="*/ 547569 h 2550891"/>
                <a:gd name="connsiteX351" fmla="*/ 1890945 w 2550891"/>
                <a:gd name="connsiteY351" fmla="*/ 1000960 h 2550891"/>
                <a:gd name="connsiteX352" fmla="*/ 1958173 w 2550891"/>
                <a:gd name="connsiteY352" fmla="*/ 1000960 h 2550891"/>
                <a:gd name="connsiteX353" fmla="*/ 1958173 w 2550891"/>
                <a:gd name="connsiteY353" fmla="*/ 547569 h 2550891"/>
                <a:gd name="connsiteX354" fmla="*/ 1798449 w 2550891"/>
                <a:gd name="connsiteY354" fmla="*/ 547569 h 2550891"/>
                <a:gd name="connsiteX355" fmla="*/ 1798449 w 2550891"/>
                <a:gd name="connsiteY355" fmla="*/ 1000960 h 2550891"/>
                <a:gd name="connsiteX356" fmla="*/ 1865677 w 2550891"/>
                <a:gd name="connsiteY356" fmla="*/ 1000960 h 2550891"/>
                <a:gd name="connsiteX357" fmla="*/ 1865677 w 2550891"/>
                <a:gd name="connsiteY357" fmla="*/ 547569 h 2550891"/>
                <a:gd name="connsiteX358" fmla="*/ 1705954 w 2550891"/>
                <a:gd name="connsiteY358" fmla="*/ 547569 h 2550891"/>
                <a:gd name="connsiteX359" fmla="*/ 1705954 w 2550891"/>
                <a:gd name="connsiteY359" fmla="*/ 1000960 h 2550891"/>
                <a:gd name="connsiteX360" fmla="*/ 1773181 w 2550891"/>
                <a:gd name="connsiteY360" fmla="*/ 1000960 h 2550891"/>
                <a:gd name="connsiteX361" fmla="*/ 1773181 w 2550891"/>
                <a:gd name="connsiteY361" fmla="*/ 547569 h 2550891"/>
                <a:gd name="connsiteX362" fmla="*/ 1613458 w 2550891"/>
                <a:gd name="connsiteY362" fmla="*/ 547569 h 2550891"/>
                <a:gd name="connsiteX363" fmla="*/ 1613458 w 2550891"/>
                <a:gd name="connsiteY363" fmla="*/ 1000960 h 2550891"/>
                <a:gd name="connsiteX364" fmla="*/ 1680685 w 2550891"/>
                <a:gd name="connsiteY364" fmla="*/ 1000960 h 2550891"/>
                <a:gd name="connsiteX365" fmla="*/ 1680685 w 2550891"/>
                <a:gd name="connsiteY365" fmla="*/ 547569 h 2550891"/>
                <a:gd name="connsiteX366" fmla="*/ 1520962 w 2550891"/>
                <a:gd name="connsiteY366" fmla="*/ 547569 h 2550891"/>
                <a:gd name="connsiteX367" fmla="*/ 1520962 w 2550891"/>
                <a:gd name="connsiteY367" fmla="*/ 1000960 h 2550891"/>
                <a:gd name="connsiteX368" fmla="*/ 1588189 w 2550891"/>
                <a:gd name="connsiteY368" fmla="*/ 1000960 h 2550891"/>
                <a:gd name="connsiteX369" fmla="*/ 1588189 w 2550891"/>
                <a:gd name="connsiteY369" fmla="*/ 547569 h 2550891"/>
                <a:gd name="connsiteX370" fmla="*/ 1428466 w 2550891"/>
                <a:gd name="connsiteY370" fmla="*/ 547569 h 2550891"/>
                <a:gd name="connsiteX371" fmla="*/ 1428466 w 2550891"/>
                <a:gd name="connsiteY371" fmla="*/ 1000960 h 2550891"/>
                <a:gd name="connsiteX372" fmla="*/ 1495693 w 2550891"/>
                <a:gd name="connsiteY372" fmla="*/ 1000960 h 2550891"/>
                <a:gd name="connsiteX373" fmla="*/ 1495693 w 2550891"/>
                <a:gd name="connsiteY373" fmla="*/ 547569 h 2550891"/>
                <a:gd name="connsiteX374" fmla="*/ 1335970 w 2550891"/>
                <a:gd name="connsiteY374" fmla="*/ 547569 h 2550891"/>
                <a:gd name="connsiteX375" fmla="*/ 1335970 w 2550891"/>
                <a:gd name="connsiteY375" fmla="*/ 1000960 h 2550891"/>
                <a:gd name="connsiteX376" fmla="*/ 1403197 w 2550891"/>
                <a:gd name="connsiteY376" fmla="*/ 1000960 h 2550891"/>
                <a:gd name="connsiteX377" fmla="*/ 1403197 w 2550891"/>
                <a:gd name="connsiteY377" fmla="*/ 547569 h 2550891"/>
                <a:gd name="connsiteX378" fmla="*/ 1243474 w 2550891"/>
                <a:gd name="connsiteY378" fmla="*/ 547569 h 2550891"/>
                <a:gd name="connsiteX379" fmla="*/ 1243474 w 2550891"/>
                <a:gd name="connsiteY379" fmla="*/ 1000960 h 2550891"/>
                <a:gd name="connsiteX380" fmla="*/ 1310701 w 2550891"/>
                <a:gd name="connsiteY380" fmla="*/ 1000960 h 2550891"/>
                <a:gd name="connsiteX381" fmla="*/ 1310701 w 2550891"/>
                <a:gd name="connsiteY381" fmla="*/ 547569 h 2550891"/>
                <a:gd name="connsiteX382" fmla="*/ 1150978 w 2550891"/>
                <a:gd name="connsiteY382" fmla="*/ 547569 h 2550891"/>
                <a:gd name="connsiteX383" fmla="*/ 1150978 w 2550891"/>
                <a:gd name="connsiteY383" fmla="*/ 1000960 h 2550891"/>
                <a:gd name="connsiteX384" fmla="*/ 1218206 w 2550891"/>
                <a:gd name="connsiteY384" fmla="*/ 1000960 h 2550891"/>
                <a:gd name="connsiteX385" fmla="*/ 1218206 w 2550891"/>
                <a:gd name="connsiteY385" fmla="*/ 547569 h 2550891"/>
                <a:gd name="connsiteX386" fmla="*/ 1058483 w 2550891"/>
                <a:gd name="connsiteY386" fmla="*/ 547569 h 2550891"/>
                <a:gd name="connsiteX387" fmla="*/ 1058483 w 2550891"/>
                <a:gd name="connsiteY387" fmla="*/ 1000960 h 2550891"/>
                <a:gd name="connsiteX388" fmla="*/ 1125710 w 2550891"/>
                <a:gd name="connsiteY388" fmla="*/ 1000960 h 2550891"/>
                <a:gd name="connsiteX389" fmla="*/ 1125710 w 2550891"/>
                <a:gd name="connsiteY389" fmla="*/ 547569 h 2550891"/>
                <a:gd name="connsiteX390" fmla="*/ 965987 w 2550891"/>
                <a:gd name="connsiteY390" fmla="*/ 547569 h 2550891"/>
                <a:gd name="connsiteX391" fmla="*/ 965987 w 2550891"/>
                <a:gd name="connsiteY391" fmla="*/ 1000960 h 2550891"/>
                <a:gd name="connsiteX392" fmla="*/ 1033214 w 2550891"/>
                <a:gd name="connsiteY392" fmla="*/ 1000960 h 2550891"/>
                <a:gd name="connsiteX393" fmla="*/ 1033214 w 2550891"/>
                <a:gd name="connsiteY393" fmla="*/ 547569 h 2550891"/>
                <a:gd name="connsiteX394" fmla="*/ 873491 w 2550891"/>
                <a:gd name="connsiteY394" fmla="*/ 547569 h 2550891"/>
                <a:gd name="connsiteX395" fmla="*/ 873491 w 2550891"/>
                <a:gd name="connsiteY395" fmla="*/ 1000960 h 2550891"/>
                <a:gd name="connsiteX396" fmla="*/ 940718 w 2550891"/>
                <a:gd name="connsiteY396" fmla="*/ 1000960 h 2550891"/>
                <a:gd name="connsiteX397" fmla="*/ 940718 w 2550891"/>
                <a:gd name="connsiteY397" fmla="*/ 547569 h 2550891"/>
                <a:gd name="connsiteX398" fmla="*/ 780995 w 2550891"/>
                <a:gd name="connsiteY398" fmla="*/ 547569 h 2550891"/>
                <a:gd name="connsiteX399" fmla="*/ 780995 w 2550891"/>
                <a:gd name="connsiteY399" fmla="*/ 1000960 h 2550891"/>
                <a:gd name="connsiteX400" fmla="*/ 848222 w 2550891"/>
                <a:gd name="connsiteY400" fmla="*/ 1000960 h 2550891"/>
                <a:gd name="connsiteX401" fmla="*/ 848222 w 2550891"/>
                <a:gd name="connsiteY401" fmla="*/ 547569 h 2550891"/>
                <a:gd name="connsiteX402" fmla="*/ 688499 w 2550891"/>
                <a:gd name="connsiteY402" fmla="*/ 547569 h 2550891"/>
                <a:gd name="connsiteX403" fmla="*/ 688499 w 2550891"/>
                <a:gd name="connsiteY403" fmla="*/ 1000960 h 2550891"/>
                <a:gd name="connsiteX404" fmla="*/ 755726 w 2550891"/>
                <a:gd name="connsiteY404" fmla="*/ 1000960 h 2550891"/>
                <a:gd name="connsiteX405" fmla="*/ 755726 w 2550891"/>
                <a:gd name="connsiteY405" fmla="*/ 547569 h 2550891"/>
                <a:gd name="connsiteX406" fmla="*/ 596003 w 2550891"/>
                <a:gd name="connsiteY406" fmla="*/ 547569 h 2550891"/>
                <a:gd name="connsiteX407" fmla="*/ 596003 w 2550891"/>
                <a:gd name="connsiteY407" fmla="*/ 1000960 h 2550891"/>
                <a:gd name="connsiteX408" fmla="*/ 663230 w 2550891"/>
                <a:gd name="connsiteY408" fmla="*/ 1000960 h 2550891"/>
                <a:gd name="connsiteX409" fmla="*/ 663230 w 2550891"/>
                <a:gd name="connsiteY409" fmla="*/ 547569 h 2550891"/>
                <a:gd name="connsiteX410" fmla="*/ 503507 w 2550891"/>
                <a:gd name="connsiteY410" fmla="*/ 547569 h 2550891"/>
                <a:gd name="connsiteX411" fmla="*/ 503507 w 2550891"/>
                <a:gd name="connsiteY411" fmla="*/ 1000960 h 2550891"/>
                <a:gd name="connsiteX412" fmla="*/ 570734 w 2550891"/>
                <a:gd name="connsiteY412" fmla="*/ 1000960 h 2550891"/>
                <a:gd name="connsiteX413" fmla="*/ 570734 w 2550891"/>
                <a:gd name="connsiteY413" fmla="*/ 547569 h 2550891"/>
                <a:gd name="connsiteX414" fmla="*/ 411011 w 2550891"/>
                <a:gd name="connsiteY414" fmla="*/ 547569 h 2550891"/>
                <a:gd name="connsiteX415" fmla="*/ 411011 w 2550891"/>
                <a:gd name="connsiteY415" fmla="*/ 1000960 h 2550891"/>
                <a:gd name="connsiteX416" fmla="*/ 478239 w 2550891"/>
                <a:gd name="connsiteY416" fmla="*/ 1000960 h 2550891"/>
                <a:gd name="connsiteX417" fmla="*/ 478239 w 2550891"/>
                <a:gd name="connsiteY417" fmla="*/ 547569 h 2550891"/>
                <a:gd name="connsiteX418" fmla="*/ 318516 w 2550891"/>
                <a:gd name="connsiteY418" fmla="*/ 547569 h 2550891"/>
                <a:gd name="connsiteX419" fmla="*/ 318516 w 2550891"/>
                <a:gd name="connsiteY419" fmla="*/ 1000960 h 2550891"/>
                <a:gd name="connsiteX420" fmla="*/ 385743 w 2550891"/>
                <a:gd name="connsiteY420" fmla="*/ 1000960 h 2550891"/>
                <a:gd name="connsiteX421" fmla="*/ 385743 w 2550891"/>
                <a:gd name="connsiteY421" fmla="*/ 547569 h 2550891"/>
                <a:gd name="connsiteX422" fmla="*/ 226020 w 2550891"/>
                <a:gd name="connsiteY422" fmla="*/ 547569 h 2550891"/>
                <a:gd name="connsiteX423" fmla="*/ 226020 w 2550891"/>
                <a:gd name="connsiteY423" fmla="*/ 1000960 h 2550891"/>
                <a:gd name="connsiteX424" fmla="*/ 293247 w 2550891"/>
                <a:gd name="connsiteY424" fmla="*/ 1000960 h 2550891"/>
                <a:gd name="connsiteX425" fmla="*/ 293247 w 2550891"/>
                <a:gd name="connsiteY425" fmla="*/ 547569 h 2550891"/>
                <a:gd name="connsiteX426" fmla="*/ 133524 w 2550891"/>
                <a:gd name="connsiteY426" fmla="*/ 547569 h 2550891"/>
                <a:gd name="connsiteX427" fmla="*/ 133524 w 2550891"/>
                <a:gd name="connsiteY427" fmla="*/ 1000960 h 2550891"/>
                <a:gd name="connsiteX428" fmla="*/ 200751 w 2550891"/>
                <a:gd name="connsiteY428" fmla="*/ 1000960 h 2550891"/>
                <a:gd name="connsiteX429" fmla="*/ 200751 w 2550891"/>
                <a:gd name="connsiteY429" fmla="*/ 547569 h 2550891"/>
                <a:gd name="connsiteX430" fmla="*/ 68041 w 2550891"/>
                <a:gd name="connsiteY430" fmla="*/ 547569 h 2550891"/>
                <a:gd name="connsiteX431" fmla="*/ 68041 w 2550891"/>
                <a:gd name="connsiteY431" fmla="*/ 1000960 h 2550891"/>
                <a:gd name="connsiteX432" fmla="*/ 108255 w 2550891"/>
                <a:gd name="connsiteY432" fmla="*/ 1000960 h 2550891"/>
                <a:gd name="connsiteX433" fmla="*/ 108255 w 2550891"/>
                <a:gd name="connsiteY433" fmla="*/ 547569 h 2550891"/>
                <a:gd name="connsiteX434" fmla="*/ 2445921 w 2550891"/>
                <a:gd name="connsiteY434" fmla="*/ 69688 h 2550891"/>
                <a:gd name="connsiteX435" fmla="*/ 2445921 w 2550891"/>
                <a:gd name="connsiteY435" fmla="*/ 501850 h 2550891"/>
                <a:gd name="connsiteX436" fmla="*/ 2482851 w 2550891"/>
                <a:gd name="connsiteY436" fmla="*/ 501850 h 2550891"/>
                <a:gd name="connsiteX437" fmla="*/ 2482851 w 2550891"/>
                <a:gd name="connsiteY437" fmla="*/ 113126 h 2550891"/>
                <a:gd name="connsiteX438" fmla="*/ 2455316 w 2550891"/>
                <a:gd name="connsiteY438" fmla="*/ 71585 h 2550891"/>
                <a:gd name="connsiteX439" fmla="*/ 108255 w 2550891"/>
                <a:gd name="connsiteY439" fmla="*/ 69025 h 2550891"/>
                <a:gd name="connsiteX440" fmla="*/ 95576 w 2550891"/>
                <a:gd name="connsiteY440" fmla="*/ 71585 h 2550891"/>
                <a:gd name="connsiteX441" fmla="*/ 68041 w 2550891"/>
                <a:gd name="connsiteY441" fmla="*/ 113126 h 2550891"/>
                <a:gd name="connsiteX442" fmla="*/ 68041 w 2550891"/>
                <a:gd name="connsiteY442" fmla="*/ 501850 h 2550891"/>
                <a:gd name="connsiteX443" fmla="*/ 108255 w 2550891"/>
                <a:gd name="connsiteY443" fmla="*/ 501850 h 2550891"/>
                <a:gd name="connsiteX444" fmla="*/ 2353425 w 2550891"/>
                <a:gd name="connsiteY444" fmla="*/ 68042 h 2550891"/>
                <a:gd name="connsiteX445" fmla="*/ 2353425 w 2550891"/>
                <a:gd name="connsiteY445" fmla="*/ 501850 h 2550891"/>
                <a:gd name="connsiteX446" fmla="*/ 2420652 w 2550891"/>
                <a:gd name="connsiteY446" fmla="*/ 501850 h 2550891"/>
                <a:gd name="connsiteX447" fmla="*/ 2420652 w 2550891"/>
                <a:gd name="connsiteY447" fmla="*/ 68042 h 2550891"/>
                <a:gd name="connsiteX448" fmla="*/ 2260929 w 2550891"/>
                <a:gd name="connsiteY448" fmla="*/ 68042 h 2550891"/>
                <a:gd name="connsiteX449" fmla="*/ 2260929 w 2550891"/>
                <a:gd name="connsiteY449" fmla="*/ 501850 h 2550891"/>
                <a:gd name="connsiteX450" fmla="*/ 2328156 w 2550891"/>
                <a:gd name="connsiteY450" fmla="*/ 501850 h 2550891"/>
                <a:gd name="connsiteX451" fmla="*/ 2328156 w 2550891"/>
                <a:gd name="connsiteY451" fmla="*/ 68042 h 2550891"/>
                <a:gd name="connsiteX452" fmla="*/ 2168433 w 2550891"/>
                <a:gd name="connsiteY452" fmla="*/ 68042 h 2550891"/>
                <a:gd name="connsiteX453" fmla="*/ 2168433 w 2550891"/>
                <a:gd name="connsiteY453" fmla="*/ 501850 h 2550891"/>
                <a:gd name="connsiteX454" fmla="*/ 2235660 w 2550891"/>
                <a:gd name="connsiteY454" fmla="*/ 501850 h 2550891"/>
                <a:gd name="connsiteX455" fmla="*/ 2235660 w 2550891"/>
                <a:gd name="connsiteY455" fmla="*/ 68042 h 2550891"/>
                <a:gd name="connsiteX456" fmla="*/ 2075937 w 2550891"/>
                <a:gd name="connsiteY456" fmla="*/ 68042 h 2550891"/>
                <a:gd name="connsiteX457" fmla="*/ 2075937 w 2550891"/>
                <a:gd name="connsiteY457" fmla="*/ 501850 h 2550891"/>
                <a:gd name="connsiteX458" fmla="*/ 2143164 w 2550891"/>
                <a:gd name="connsiteY458" fmla="*/ 501850 h 2550891"/>
                <a:gd name="connsiteX459" fmla="*/ 2143164 w 2550891"/>
                <a:gd name="connsiteY459" fmla="*/ 68042 h 2550891"/>
                <a:gd name="connsiteX460" fmla="*/ 1983441 w 2550891"/>
                <a:gd name="connsiteY460" fmla="*/ 68042 h 2550891"/>
                <a:gd name="connsiteX461" fmla="*/ 1983441 w 2550891"/>
                <a:gd name="connsiteY461" fmla="*/ 501850 h 2550891"/>
                <a:gd name="connsiteX462" fmla="*/ 2050668 w 2550891"/>
                <a:gd name="connsiteY462" fmla="*/ 501850 h 2550891"/>
                <a:gd name="connsiteX463" fmla="*/ 2050668 w 2550891"/>
                <a:gd name="connsiteY463" fmla="*/ 68042 h 2550891"/>
                <a:gd name="connsiteX464" fmla="*/ 1890945 w 2550891"/>
                <a:gd name="connsiteY464" fmla="*/ 68042 h 2550891"/>
                <a:gd name="connsiteX465" fmla="*/ 1890945 w 2550891"/>
                <a:gd name="connsiteY465" fmla="*/ 501850 h 2550891"/>
                <a:gd name="connsiteX466" fmla="*/ 1958173 w 2550891"/>
                <a:gd name="connsiteY466" fmla="*/ 501850 h 2550891"/>
                <a:gd name="connsiteX467" fmla="*/ 1958173 w 2550891"/>
                <a:gd name="connsiteY467" fmla="*/ 68042 h 2550891"/>
                <a:gd name="connsiteX468" fmla="*/ 1798449 w 2550891"/>
                <a:gd name="connsiteY468" fmla="*/ 68042 h 2550891"/>
                <a:gd name="connsiteX469" fmla="*/ 1798449 w 2550891"/>
                <a:gd name="connsiteY469" fmla="*/ 501850 h 2550891"/>
                <a:gd name="connsiteX470" fmla="*/ 1865677 w 2550891"/>
                <a:gd name="connsiteY470" fmla="*/ 501850 h 2550891"/>
                <a:gd name="connsiteX471" fmla="*/ 1865677 w 2550891"/>
                <a:gd name="connsiteY471" fmla="*/ 68042 h 2550891"/>
                <a:gd name="connsiteX472" fmla="*/ 1705954 w 2550891"/>
                <a:gd name="connsiteY472" fmla="*/ 68042 h 2550891"/>
                <a:gd name="connsiteX473" fmla="*/ 1705954 w 2550891"/>
                <a:gd name="connsiteY473" fmla="*/ 501850 h 2550891"/>
                <a:gd name="connsiteX474" fmla="*/ 1773181 w 2550891"/>
                <a:gd name="connsiteY474" fmla="*/ 501850 h 2550891"/>
                <a:gd name="connsiteX475" fmla="*/ 1773181 w 2550891"/>
                <a:gd name="connsiteY475" fmla="*/ 68042 h 2550891"/>
                <a:gd name="connsiteX476" fmla="*/ 1613458 w 2550891"/>
                <a:gd name="connsiteY476" fmla="*/ 68042 h 2550891"/>
                <a:gd name="connsiteX477" fmla="*/ 1613458 w 2550891"/>
                <a:gd name="connsiteY477" fmla="*/ 501850 h 2550891"/>
                <a:gd name="connsiteX478" fmla="*/ 1680685 w 2550891"/>
                <a:gd name="connsiteY478" fmla="*/ 501850 h 2550891"/>
                <a:gd name="connsiteX479" fmla="*/ 1680685 w 2550891"/>
                <a:gd name="connsiteY479" fmla="*/ 68042 h 2550891"/>
                <a:gd name="connsiteX480" fmla="*/ 1520962 w 2550891"/>
                <a:gd name="connsiteY480" fmla="*/ 68042 h 2550891"/>
                <a:gd name="connsiteX481" fmla="*/ 1520962 w 2550891"/>
                <a:gd name="connsiteY481" fmla="*/ 501850 h 2550891"/>
                <a:gd name="connsiteX482" fmla="*/ 1588189 w 2550891"/>
                <a:gd name="connsiteY482" fmla="*/ 501850 h 2550891"/>
                <a:gd name="connsiteX483" fmla="*/ 1588189 w 2550891"/>
                <a:gd name="connsiteY483" fmla="*/ 68042 h 2550891"/>
                <a:gd name="connsiteX484" fmla="*/ 1428466 w 2550891"/>
                <a:gd name="connsiteY484" fmla="*/ 68042 h 2550891"/>
                <a:gd name="connsiteX485" fmla="*/ 1428466 w 2550891"/>
                <a:gd name="connsiteY485" fmla="*/ 501850 h 2550891"/>
                <a:gd name="connsiteX486" fmla="*/ 1495693 w 2550891"/>
                <a:gd name="connsiteY486" fmla="*/ 501850 h 2550891"/>
                <a:gd name="connsiteX487" fmla="*/ 1495693 w 2550891"/>
                <a:gd name="connsiteY487" fmla="*/ 68042 h 2550891"/>
                <a:gd name="connsiteX488" fmla="*/ 1335970 w 2550891"/>
                <a:gd name="connsiteY488" fmla="*/ 68042 h 2550891"/>
                <a:gd name="connsiteX489" fmla="*/ 1335970 w 2550891"/>
                <a:gd name="connsiteY489" fmla="*/ 501850 h 2550891"/>
                <a:gd name="connsiteX490" fmla="*/ 1403197 w 2550891"/>
                <a:gd name="connsiteY490" fmla="*/ 501850 h 2550891"/>
                <a:gd name="connsiteX491" fmla="*/ 1403197 w 2550891"/>
                <a:gd name="connsiteY491" fmla="*/ 68042 h 2550891"/>
                <a:gd name="connsiteX492" fmla="*/ 1243474 w 2550891"/>
                <a:gd name="connsiteY492" fmla="*/ 68042 h 2550891"/>
                <a:gd name="connsiteX493" fmla="*/ 1243474 w 2550891"/>
                <a:gd name="connsiteY493" fmla="*/ 501850 h 2550891"/>
                <a:gd name="connsiteX494" fmla="*/ 1310701 w 2550891"/>
                <a:gd name="connsiteY494" fmla="*/ 501850 h 2550891"/>
                <a:gd name="connsiteX495" fmla="*/ 1310701 w 2550891"/>
                <a:gd name="connsiteY495" fmla="*/ 68042 h 2550891"/>
                <a:gd name="connsiteX496" fmla="*/ 1150978 w 2550891"/>
                <a:gd name="connsiteY496" fmla="*/ 68042 h 2550891"/>
                <a:gd name="connsiteX497" fmla="*/ 1150978 w 2550891"/>
                <a:gd name="connsiteY497" fmla="*/ 501850 h 2550891"/>
                <a:gd name="connsiteX498" fmla="*/ 1218206 w 2550891"/>
                <a:gd name="connsiteY498" fmla="*/ 501850 h 2550891"/>
                <a:gd name="connsiteX499" fmla="*/ 1218206 w 2550891"/>
                <a:gd name="connsiteY499" fmla="*/ 68042 h 2550891"/>
                <a:gd name="connsiteX500" fmla="*/ 1058483 w 2550891"/>
                <a:gd name="connsiteY500" fmla="*/ 68042 h 2550891"/>
                <a:gd name="connsiteX501" fmla="*/ 1058483 w 2550891"/>
                <a:gd name="connsiteY501" fmla="*/ 501850 h 2550891"/>
                <a:gd name="connsiteX502" fmla="*/ 1125710 w 2550891"/>
                <a:gd name="connsiteY502" fmla="*/ 501850 h 2550891"/>
                <a:gd name="connsiteX503" fmla="*/ 1125710 w 2550891"/>
                <a:gd name="connsiteY503" fmla="*/ 68042 h 2550891"/>
                <a:gd name="connsiteX504" fmla="*/ 965987 w 2550891"/>
                <a:gd name="connsiteY504" fmla="*/ 68042 h 2550891"/>
                <a:gd name="connsiteX505" fmla="*/ 965987 w 2550891"/>
                <a:gd name="connsiteY505" fmla="*/ 501850 h 2550891"/>
                <a:gd name="connsiteX506" fmla="*/ 1033214 w 2550891"/>
                <a:gd name="connsiteY506" fmla="*/ 501850 h 2550891"/>
                <a:gd name="connsiteX507" fmla="*/ 1033214 w 2550891"/>
                <a:gd name="connsiteY507" fmla="*/ 68042 h 2550891"/>
                <a:gd name="connsiteX508" fmla="*/ 873491 w 2550891"/>
                <a:gd name="connsiteY508" fmla="*/ 68042 h 2550891"/>
                <a:gd name="connsiteX509" fmla="*/ 873491 w 2550891"/>
                <a:gd name="connsiteY509" fmla="*/ 501850 h 2550891"/>
                <a:gd name="connsiteX510" fmla="*/ 940718 w 2550891"/>
                <a:gd name="connsiteY510" fmla="*/ 501850 h 2550891"/>
                <a:gd name="connsiteX511" fmla="*/ 940718 w 2550891"/>
                <a:gd name="connsiteY511" fmla="*/ 68042 h 2550891"/>
                <a:gd name="connsiteX512" fmla="*/ 780995 w 2550891"/>
                <a:gd name="connsiteY512" fmla="*/ 68042 h 2550891"/>
                <a:gd name="connsiteX513" fmla="*/ 780995 w 2550891"/>
                <a:gd name="connsiteY513" fmla="*/ 501850 h 2550891"/>
                <a:gd name="connsiteX514" fmla="*/ 848222 w 2550891"/>
                <a:gd name="connsiteY514" fmla="*/ 501850 h 2550891"/>
                <a:gd name="connsiteX515" fmla="*/ 848222 w 2550891"/>
                <a:gd name="connsiteY515" fmla="*/ 68042 h 2550891"/>
                <a:gd name="connsiteX516" fmla="*/ 688499 w 2550891"/>
                <a:gd name="connsiteY516" fmla="*/ 68042 h 2550891"/>
                <a:gd name="connsiteX517" fmla="*/ 688499 w 2550891"/>
                <a:gd name="connsiteY517" fmla="*/ 501850 h 2550891"/>
                <a:gd name="connsiteX518" fmla="*/ 755726 w 2550891"/>
                <a:gd name="connsiteY518" fmla="*/ 501850 h 2550891"/>
                <a:gd name="connsiteX519" fmla="*/ 755726 w 2550891"/>
                <a:gd name="connsiteY519" fmla="*/ 68042 h 2550891"/>
                <a:gd name="connsiteX520" fmla="*/ 596003 w 2550891"/>
                <a:gd name="connsiteY520" fmla="*/ 68042 h 2550891"/>
                <a:gd name="connsiteX521" fmla="*/ 596003 w 2550891"/>
                <a:gd name="connsiteY521" fmla="*/ 501850 h 2550891"/>
                <a:gd name="connsiteX522" fmla="*/ 663230 w 2550891"/>
                <a:gd name="connsiteY522" fmla="*/ 501850 h 2550891"/>
                <a:gd name="connsiteX523" fmla="*/ 663230 w 2550891"/>
                <a:gd name="connsiteY523" fmla="*/ 68042 h 2550891"/>
                <a:gd name="connsiteX524" fmla="*/ 503507 w 2550891"/>
                <a:gd name="connsiteY524" fmla="*/ 68042 h 2550891"/>
                <a:gd name="connsiteX525" fmla="*/ 503507 w 2550891"/>
                <a:gd name="connsiteY525" fmla="*/ 501850 h 2550891"/>
                <a:gd name="connsiteX526" fmla="*/ 570734 w 2550891"/>
                <a:gd name="connsiteY526" fmla="*/ 501850 h 2550891"/>
                <a:gd name="connsiteX527" fmla="*/ 570734 w 2550891"/>
                <a:gd name="connsiteY527" fmla="*/ 68042 h 2550891"/>
                <a:gd name="connsiteX528" fmla="*/ 411011 w 2550891"/>
                <a:gd name="connsiteY528" fmla="*/ 68042 h 2550891"/>
                <a:gd name="connsiteX529" fmla="*/ 411011 w 2550891"/>
                <a:gd name="connsiteY529" fmla="*/ 501850 h 2550891"/>
                <a:gd name="connsiteX530" fmla="*/ 478239 w 2550891"/>
                <a:gd name="connsiteY530" fmla="*/ 501850 h 2550891"/>
                <a:gd name="connsiteX531" fmla="*/ 478239 w 2550891"/>
                <a:gd name="connsiteY531" fmla="*/ 68042 h 2550891"/>
                <a:gd name="connsiteX532" fmla="*/ 318516 w 2550891"/>
                <a:gd name="connsiteY532" fmla="*/ 68042 h 2550891"/>
                <a:gd name="connsiteX533" fmla="*/ 318516 w 2550891"/>
                <a:gd name="connsiteY533" fmla="*/ 501850 h 2550891"/>
                <a:gd name="connsiteX534" fmla="*/ 385743 w 2550891"/>
                <a:gd name="connsiteY534" fmla="*/ 501850 h 2550891"/>
                <a:gd name="connsiteX535" fmla="*/ 385743 w 2550891"/>
                <a:gd name="connsiteY535" fmla="*/ 68042 h 2550891"/>
                <a:gd name="connsiteX536" fmla="*/ 226020 w 2550891"/>
                <a:gd name="connsiteY536" fmla="*/ 68042 h 2550891"/>
                <a:gd name="connsiteX537" fmla="*/ 226020 w 2550891"/>
                <a:gd name="connsiteY537" fmla="*/ 501850 h 2550891"/>
                <a:gd name="connsiteX538" fmla="*/ 293247 w 2550891"/>
                <a:gd name="connsiteY538" fmla="*/ 501850 h 2550891"/>
                <a:gd name="connsiteX539" fmla="*/ 293247 w 2550891"/>
                <a:gd name="connsiteY539" fmla="*/ 68042 h 2550891"/>
                <a:gd name="connsiteX540" fmla="*/ 133524 w 2550891"/>
                <a:gd name="connsiteY540" fmla="*/ 68042 h 2550891"/>
                <a:gd name="connsiteX541" fmla="*/ 133524 w 2550891"/>
                <a:gd name="connsiteY541" fmla="*/ 501850 h 2550891"/>
                <a:gd name="connsiteX542" fmla="*/ 200751 w 2550891"/>
                <a:gd name="connsiteY542" fmla="*/ 501850 h 2550891"/>
                <a:gd name="connsiteX543" fmla="*/ 200751 w 2550891"/>
                <a:gd name="connsiteY543" fmla="*/ 68042 h 2550891"/>
                <a:gd name="connsiteX544" fmla="*/ 101296 w 2550891"/>
                <a:gd name="connsiteY544" fmla="*/ 0 h 2550891"/>
                <a:gd name="connsiteX545" fmla="*/ 2449595 w 2550891"/>
                <a:gd name="connsiteY545" fmla="*/ 0 h 2550891"/>
                <a:gd name="connsiteX546" fmla="*/ 2550891 w 2550891"/>
                <a:gd name="connsiteY546" fmla="*/ 101296 h 2550891"/>
                <a:gd name="connsiteX547" fmla="*/ 2550891 w 2550891"/>
                <a:gd name="connsiteY547" fmla="*/ 2449595 h 2550891"/>
                <a:gd name="connsiteX548" fmla="*/ 2449595 w 2550891"/>
                <a:gd name="connsiteY548" fmla="*/ 2550891 h 2550891"/>
                <a:gd name="connsiteX549" fmla="*/ 101296 w 2550891"/>
                <a:gd name="connsiteY549" fmla="*/ 2550891 h 2550891"/>
                <a:gd name="connsiteX550" fmla="*/ 0 w 2550891"/>
                <a:gd name="connsiteY550" fmla="*/ 2449595 h 2550891"/>
                <a:gd name="connsiteX551" fmla="*/ 0 w 2550891"/>
                <a:gd name="connsiteY551" fmla="*/ 101296 h 2550891"/>
                <a:gd name="connsiteX552" fmla="*/ 101296 w 2550891"/>
                <a:gd name="connsiteY552" fmla="*/ 0 h 255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</a:cxnLst>
              <a:rect l="l" t="t" r="r" b="b"/>
              <a:pathLst>
                <a:path w="2550891" h="2550891">
                  <a:moveTo>
                    <a:pt x="2445921" y="2044899"/>
                  </a:moveTo>
                  <a:lnTo>
                    <a:pt x="2445921" y="2481204"/>
                  </a:lnTo>
                  <a:lnTo>
                    <a:pt x="2455316" y="2479307"/>
                  </a:lnTo>
                  <a:cubicBezTo>
                    <a:pt x="2471497" y="2472463"/>
                    <a:pt x="2482851" y="2456440"/>
                    <a:pt x="2482851" y="2437766"/>
                  </a:cubicBezTo>
                  <a:lnTo>
                    <a:pt x="2482851" y="2044899"/>
                  </a:lnTo>
                  <a:close/>
                  <a:moveTo>
                    <a:pt x="2353425" y="2044899"/>
                  </a:moveTo>
                  <a:lnTo>
                    <a:pt x="2353425" y="2482850"/>
                  </a:lnTo>
                  <a:lnTo>
                    <a:pt x="2420652" y="2482850"/>
                  </a:lnTo>
                  <a:lnTo>
                    <a:pt x="2420652" y="2044899"/>
                  </a:lnTo>
                  <a:close/>
                  <a:moveTo>
                    <a:pt x="2260929" y="2044899"/>
                  </a:moveTo>
                  <a:lnTo>
                    <a:pt x="2260929" y="2482850"/>
                  </a:lnTo>
                  <a:lnTo>
                    <a:pt x="2328156" y="2482850"/>
                  </a:lnTo>
                  <a:lnTo>
                    <a:pt x="2328156" y="2044899"/>
                  </a:lnTo>
                  <a:close/>
                  <a:moveTo>
                    <a:pt x="2168433" y="2044899"/>
                  </a:moveTo>
                  <a:lnTo>
                    <a:pt x="2168433" y="2482850"/>
                  </a:lnTo>
                  <a:lnTo>
                    <a:pt x="2235660" y="2482850"/>
                  </a:lnTo>
                  <a:lnTo>
                    <a:pt x="2235660" y="2044899"/>
                  </a:lnTo>
                  <a:close/>
                  <a:moveTo>
                    <a:pt x="2075937" y="2044899"/>
                  </a:moveTo>
                  <a:lnTo>
                    <a:pt x="2075937" y="2482850"/>
                  </a:lnTo>
                  <a:lnTo>
                    <a:pt x="2143164" y="2482850"/>
                  </a:lnTo>
                  <a:lnTo>
                    <a:pt x="2143164" y="2044899"/>
                  </a:lnTo>
                  <a:close/>
                  <a:moveTo>
                    <a:pt x="1983441" y="2044899"/>
                  </a:moveTo>
                  <a:lnTo>
                    <a:pt x="1983441" y="2482850"/>
                  </a:lnTo>
                  <a:lnTo>
                    <a:pt x="2050668" y="2482850"/>
                  </a:lnTo>
                  <a:lnTo>
                    <a:pt x="2050668" y="2044899"/>
                  </a:lnTo>
                  <a:close/>
                  <a:moveTo>
                    <a:pt x="1890945" y="2044899"/>
                  </a:moveTo>
                  <a:lnTo>
                    <a:pt x="1890945" y="2482850"/>
                  </a:lnTo>
                  <a:lnTo>
                    <a:pt x="1958173" y="2482850"/>
                  </a:lnTo>
                  <a:lnTo>
                    <a:pt x="1958173" y="2044899"/>
                  </a:lnTo>
                  <a:close/>
                  <a:moveTo>
                    <a:pt x="1798449" y="2044899"/>
                  </a:moveTo>
                  <a:lnTo>
                    <a:pt x="1798449" y="2482850"/>
                  </a:lnTo>
                  <a:lnTo>
                    <a:pt x="1865677" y="2482850"/>
                  </a:lnTo>
                  <a:lnTo>
                    <a:pt x="1865677" y="2044899"/>
                  </a:lnTo>
                  <a:close/>
                  <a:moveTo>
                    <a:pt x="1705954" y="2044899"/>
                  </a:moveTo>
                  <a:lnTo>
                    <a:pt x="1705954" y="2482850"/>
                  </a:lnTo>
                  <a:lnTo>
                    <a:pt x="1773181" y="2482850"/>
                  </a:lnTo>
                  <a:lnTo>
                    <a:pt x="1773181" y="2044899"/>
                  </a:lnTo>
                  <a:close/>
                  <a:moveTo>
                    <a:pt x="1613458" y="2044899"/>
                  </a:moveTo>
                  <a:lnTo>
                    <a:pt x="1613458" y="2482850"/>
                  </a:lnTo>
                  <a:lnTo>
                    <a:pt x="1680685" y="2482850"/>
                  </a:lnTo>
                  <a:lnTo>
                    <a:pt x="1680685" y="2044899"/>
                  </a:lnTo>
                  <a:close/>
                  <a:moveTo>
                    <a:pt x="1520962" y="2044899"/>
                  </a:moveTo>
                  <a:lnTo>
                    <a:pt x="1520962" y="2482850"/>
                  </a:lnTo>
                  <a:lnTo>
                    <a:pt x="1588189" y="2482850"/>
                  </a:lnTo>
                  <a:lnTo>
                    <a:pt x="1588189" y="2044899"/>
                  </a:lnTo>
                  <a:close/>
                  <a:moveTo>
                    <a:pt x="1428466" y="2044899"/>
                  </a:moveTo>
                  <a:lnTo>
                    <a:pt x="1428466" y="2482850"/>
                  </a:lnTo>
                  <a:lnTo>
                    <a:pt x="1495693" y="2482850"/>
                  </a:lnTo>
                  <a:lnTo>
                    <a:pt x="1495693" y="2044899"/>
                  </a:lnTo>
                  <a:close/>
                  <a:moveTo>
                    <a:pt x="1335970" y="2044899"/>
                  </a:moveTo>
                  <a:lnTo>
                    <a:pt x="1335970" y="2482850"/>
                  </a:lnTo>
                  <a:lnTo>
                    <a:pt x="1403197" y="2482850"/>
                  </a:lnTo>
                  <a:lnTo>
                    <a:pt x="1403197" y="2044899"/>
                  </a:lnTo>
                  <a:close/>
                  <a:moveTo>
                    <a:pt x="1243474" y="2044899"/>
                  </a:moveTo>
                  <a:lnTo>
                    <a:pt x="1243474" y="2482850"/>
                  </a:lnTo>
                  <a:lnTo>
                    <a:pt x="1310701" y="2482850"/>
                  </a:lnTo>
                  <a:lnTo>
                    <a:pt x="1310701" y="2044899"/>
                  </a:lnTo>
                  <a:close/>
                  <a:moveTo>
                    <a:pt x="1150978" y="2044899"/>
                  </a:moveTo>
                  <a:lnTo>
                    <a:pt x="1150978" y="2482850"/>
                  </a:lnTo>
                  <a:lnTo>
                    <a:pt x="1218206" y="2482850"/>
                  </a:lnTo>
                  <a:lnTo>
                    <a:pt x="1218206" y="2044899"/>
                  </a:lnTo>
                  <a:close/>
                  <a:moveTo>
                    <a:pt x="1058483" y="2044899"/>
                  </a:moveTo>
                  <a:lnTo>
                    <a:pt x="1058483" y="2482850"/>
                  </a:lnTo>
                  <a:lnTo>
                    <a:pt x="1125710" y="2482850"/>
                  </a:lnTo>
                  <a:lnTo>
                    <a:pt x="1125710" y="2044899"/>
                  </a:lnTo>
                  <a:close/>
                  <a:moveTo>
                    <a:pt x="965987" y="2044899"/>
                  </a:moveTo>
                  <a:lnTo>
                    <a:pt x="965987" y="2482850"/>
                  </a:lnTo>
                  <a:lnTo>
                    <a:pt x="1033214" y="2482850"/>
                  </a:lnTo>
                  <a:lnTo>
                    <a:pt x="1033214" y="2044899"/>
                  </a:lnTo>
                  <a:close/>
                  <a:moveTo>
                    <a:pt x="873491" y="2044899"/>
                  </a:moveTo>
                  <a:lnTo>
                    <a:pt x="873491" y="2482850"/>
                  </a:lnTo>
                  <a:lnTo>
                    <a:pt x="940718" y="2482850"/>
                  </a:lnTo>
                  <a:lnTo>
                    <a:pt x="940718" y="2044899"/>
                  </a:lnTo>
                  <a:close/>
                  <a:moveTo>
                    <a:pt x="780995" y="2044899"/>
                  </a:moveTo>
                  <a:lnTo>
                    <a:pt x="780995" y="2482850"/>
                  </a:lnTo>
                  <a:lnTo>
                    <a:pt x="848222" y="2482850"/>
                  </a:lnTo>
                  <a:lnTo>
                    <a:pt x="848222" y="2044899"/>
                  </a:lnTo>
                  <a:close/>
                  <a:moveTo>
                    <a:pt x="688499" y="2044899"/>
                  </a:moveTo>
                  <a:lnTo>
                    <a:pt x="688499" y="2482850"/>
                  </a:lnTo>
                  <a:lnTo>
                    <a:pt x="755726" y="2482850"/>
                  </a:lnTo>
                  <a:lnTo>
                    <a:pt x="755726" y="2044899"/>
                  </a:lnTo>
                  <a:close/>
                  <a:moveTo>
                    <a:pt x="596003" y="2044899"/>
                  </a:moveTo>
                  <a:lnTo>
                    <a:pt x="596003" y="2482850"/>
                  </a:lnTo>
                  <a:lnTo>
                    <a:pt x="663230" y="2482850"/>
                  </a:lnTo>
                  <a:lnTo>
                    <a:pt x="663230" y="2044899"/>
                  </a:lnTo>
                  <a:close/>
                  <a:moveTo>
                    <a:pt x="503507" y="2044899"/>
                  </a:moveTo>
                  <a:lnTo>
                    <a:pt x="503507" y="2482850"/>
                  </a:lnTo>
                  <a:lnTo>
                    <a:pt x="570734" y="2482850"/>
                  </a:lnTo>
                  <a:lnTo>
                    <a:pt x="570734" y="2044899"/>
                  </a:lnTo>
                  <a:close/>
                  <a:moveTo>
                    <a:pt x="411011" y="2044899"/>
                  </a:moveTo>
                  <a:lnTo>
                    <a:pt x="411011" y="2482850"/>
                  </a:lnTo>
                  <a:lnTo>
                    <a:pt x="478239" y="2482850"/>
                  </a:lnTo>
                  <a:lnTo>
                    <a:pt x="478239" y="2044899"/>
                  </a:lnTo>
                  <a:close/>
                  <a:moveTo>
                    <a:pt x="318516" y="2044899"/>
                  </a:moveTo>
                  <a:lnTo>
                    <a:pt x="318516" y="2482850"/>
                  </a:lnTo>
                  <a:lnTo>
                    <a:pt x="385743" y="2482850"/>
                  </a:lnTo>
                  <a:lnTo>
                    <a:pt x="385743" y="2044899"/>
                  </a:lnTo>
                  <a:close/>
                  <a:moveTo>
                    <a:pt x="226020" y="2044899"/>
                  </a:moveTo>
                  <a:lnTo>
                    <a:pt x="226020" y="2482850"/>
                  </a:lnTo>
                  <a:lnTo>
                    <a:pt x="293247" y="2482850"/>
                  </a:lnTo>
                  <a:lnTo>
                    <a:pt x="293247" y="2044899"/>
                  </a:lnTo>
                  <a:close/>
                  <a:moveTo>
                    <a:pt x="133524" y="2044899"/>
                  </a:moveTo>
                  <a:lnTo>
                    <a:pt x="133524" y="2482850"/>
                  </a:lnTo>
                  <a:lnTo>
                    <a:pt x="200751" y="2482850"/>
                  </a:lnTo>
                  <a:lnTo>
                    <a:pt x="200751" y="2044899"/>
                  </a:lnTo>
                  <a:close/>
                  <a:moveTo>
                    <a:pt x="68041" y="2044899"/>
                  </a:moveTo>
                  <a:lnTo>
                    <a:pt x="68041" y="2437766"/>
                  </a:lnTo>
                  <a:cubicBezTo>
                    <a:pt x="68041" y="2456440"/>
                    <a:pt x="79395" y="2472463"/>
                    <a:pt x="95576" y="2479307"/>
                  </a:cubicBezTo>
                  <a:lnTo>
                    <a:pt x="108255" y="2481867"/>
                  </a:lnTo>
                  <a:lnTo>
                    <a:pt x="108255" y="2044899"/>
                  </a:lnTo>
                  <a:close/>
                  <a:moveTo>
                    <a:pt x="2445921" y="1545789"/>
                  </a:moveTo>
                  <a:lnTo>
                    <a:pt x="2445921" y="1999180"/>
                  </a:lnTo>
                  <a:lnTo>
                    <a:pt x="2482851" y="1999180"/>
                  </a:lnTo>
                  <a:lnTo>
                    <a:pt x="2482851" y="1545789"/>
                  </a:lnTo>
                  <a:close/>
                  <a:moveTo>
                    <a:pt x="2353425" y="1545789"/>
                  </a:moveTo>
                  <a:lnTo>
                    <a:pt x="2353425" y="1999180"/>
                  </a:lnTo>
                  <a:lnTo>
                    <a:pt x="2420652" y="1999180"/>
                  </a:lnTo>
                  <a:lnTo>
                    <a:pt x="2420652" y="1545789"/>
                  </a:lnTo>
                  <a:close/>
                  <a:moveTo>
                    <a:pt x="2260929" y="1545789"/>
                  </a:moveTo>
                  <a:lnTo>
                    <a:pt x="2260929" y="1999180"/>
                  </a:lnTo>
                  <a:lnTo>
                    <a:pt x="2328156" y="1999180"/>
                  </a:lnTo>
                  <a:lnTo>
                    <a:pt x="2328156" y="1545789"/>
                  </a:lnTo>
                  <a:close/>
                  <a:moveTo>
                    <a:pt x="2168433" y="1545789"/>
                  </a:moveTo>
                  <a:lnTo>
                    <a:pt x="2168433" y="1999180"/>
                  </a:lnTo>
                  <a:lnTo>
                    <a:pt x="2235660" y="1999180"/>
                  </a:lnTo>
                  <a:lnTo>
                    <a:pt x="2235660" y="1545789"/>
                  </a:lnTo>
                  <a:close/>
                  <a:moveTo>
                    <a:pt x="2075937" y="1545789"/>
                  </a:moveTo>
                  <a:lnTo>
                    <a:pt x="2075937" y="1999180"/>
                  </a:lnTo>
                  <a:lnTo>
                    <a:pt x="2143164" y="1999180"/>
                  </a:lnTo>
                  <a:lnTo>
                    <a:pt x="2143164" y="1545789"/>
                  </a:lnTo>
                  <a:close/>
                  <a:moveTo>
                    <a:pt x="1983441" y="1545789"/>
                  </a:moveTo>
                  <a:lnTo>
                    <a:pt x="1983441" y="1999180"/>
                  </a:lnTo>
                  <a:lnTo>
                    <a:pt x="2050668" y="1999180"/>
                  </a:lnTo>
                  <a:lnTo>
                    <a:pt x="2050668" y="1545789"/>
                  </a:lnTo>
                  <a:close/>
                  <a:moveTo>
                    <a:pt x="1890945" y="1545789"/>
                  </a:moveTo>
                  <a:lnTo>
                    <a:pt x="1890945" y="1999180"/>
                  </a:lnTo>
                  <a:lnTo>
                    <a:pt x="1958173" y="1999180"/>
                  </a:lnTo>
                  <a:lnTo>
                    <a:pt x="1958173" y="1545789"/>
                  </a:lnTo>
                  <a:close/>
                  <a:moveTo>
                    <a:pt x="1798449" y="1545789"/>
                  </a:moveTo>
                  <a:lnTo>
                    <a:pt x="1798449" y="1999180"/>
                  </a:lnTo>
                  <a:lnTo>
                    <a:pt x="1865677" y="1999180"/>
                  </a:lnTo>
                  <a:lnTo>
                    <a:pt x="1865677" y="1545789"/>
                  </a:lnTo>
                  <a:close/>
                  <a:moveTo>
                    <a:pt x="1705954" y="1545789"/>
                  </a:moveTo>
                  <a:lnTo>
                    <a:pt x="1705954" y="1999180"/>
                  </a:lnTo>
                  <a:lnTo>
                    <a:pt x="1773181" y="1999180"/>
                  </a:lnTo>
                  <a:lnTo>
                    <a:pt x="1773181" y="1545789"/>
                  </a:lnTo>
                  <a:close/>
                  <a:moveTo>
                    <a:pt x="1613458" y="1545789"/>
                  </a:moveTo>
                  <a:lnTo>
                    <a:pt x="1613458" y="1999180"/>
                  </a:lnTo>
                  <a:lnTo>
                    <a:pt x="1680685" y="1999180"/>
                  </a:lnTo>
                  <a:lnTo>
                    <a:pt x="1680685" y="1545789"/>
                  </a:lnTo>
                  <a:close/>
                  <a:moveTo>
                    <a:pt x="1520962" y="1545789"/>
                  </a:moveTo>
                  <a:lnTo>
                    <a:pt x="1520962" y="1999180"/>
                  </a:lnTo>
                  <a:lnTo>
                    <a:pt x="1588189" y="1999180"/>
                  </a:lnTo>
                  <a:lnTo>
                    <a:pt x="1588189" y="1545789"/>
                  </a:lnTo>
                  <a:close/>
                  <a:moveTo>
                    <a:pt x="1428466" y="1545789"/>
                  </a:moveTo>
                  <a:lnTo>
                    <a:pt x="1428466" y="1999180"/>
                  </a:lnTo>
                  <a:lnTo>
                    <a:pt x="1495693" y="1999180"/>
                  </a:lnTo>
                  <a:lnTo>
                    <a:pt x="1495693" y="1545789"/>
                  </a:lnTo>
                  <a:close/>
                  <a:moveTo>
                    <a:pt x="1335970" y="1545789"/>
                  </a:moveTo>
                  <a:lnTo>
                    <a:pt x="1335970" y="1999180"/>
                  </a:lnTo>
                  <a:lnTo>
                    <a:pt x="1403197" y="1999180"/>
                  </a:lnTo>
                  <a:lnTo>
                    <a:pt x="1403197" y="1545789"/>
                  </a:lnTo>
                  <a:close/>
                  <a:moveTo>
                    <a:pt x="1243474" y="1545789"/>
                  </a:moveTo>
                  <a:lnTo>
                    <a:pt x="1243474" y="1999180"/>
                  </a:lnTo>
                  <a:lnTo>
                    <a:pt x="1310701" y="1999180"/>
                  </a:lnTo>
                  <a:lnTo>
                    <a:pt x="1310701" y="1545789"/>
                  </a:lnTo>
                  <a:close/>
                  <a:moveTo>
                    <a:pt x="1150978" y="1545789"/>
                  </a:moveTo>
                  <a:lnTo>
                    <a:pt x="1150978" y="1999180"/>
                  </a:lnTo>
                  <a:lnTo>
                    <a:pt x="1218206" y="1999180"/>
                  </a:lnTo>
                  <a:lnTo>
                    <a:pt x="1218206" y="1545789"/>
                  </a:lnTo>
                  <a:close/>
                  <a:moveTo>
                    <a:pt x="1058483" y="1545789"/>
                  </a:moveTo>
                  <a:lnTo>
                    <a:pt x="1058483" y="1999180"/>
                  </a:lnTo>
                  <a:lnTo>
                    <a:pt x="1125710" y="1999180"/>
                  </a:lnTo>
                  <a:lnTo>
                    <a:pt x="1125710" y="1545789"/>
                  </a:lnTo>
                  <a:close/>
                  <a:moveTo>
                    <a:pt x="965987" y="1545789"/>
                  </a:moveTo>
                  <a:lnTo>
                    <a:pt x="965987" y="1999180"/>
                  </a:lnTo>
                  <a:lnTo>
                    <a:pt x="1033214" y="1999180"/>
                  </a:lnTo>
                  <a:lnTo>
                    <a:pt x="1033214" y="1545789"/>
                  </a:lnTo>
                  <a:close/>
                  <a:moveTo>
                    <a:pt x="873491" y="1545789"/>
                  </a:moveTo>
                  <a:lnTo>
                    <a:pt x="873491" y="1999180"/>
                  </a:lnTo>
                  <a:lnTo>
                    <a:pt x="940718" y="1999180"/>
                  </a:lnTo>
                  <a:lnTo>
                    <a:pt x="940718" y="1545789"/>
                  </a:lnTo>
                  <a:close/>
                  <a:moveTo>
                    <a:pt x="780995" y="1545789"/>
                  </a:moveTo>
                  <a:lnTo>
                    <a:pt x="780995" y="1999180"/>
                  </a:lnTo>
                  <a:lnTo>
                    <a:pt x="848222" y="1999180"/>
                  </a:lnTo>
                  <a:lnTo>
                    <a:pt x="848222" y="1545789"/>
                  </a:lnTo>
                  <a:close/>
                  <a:moveTo>
                    <a:pt x="688499" y="1545789"/>
                  </a:moveTo>
                  <a:lnTo>
                    <a:pt x="688499" y="1999180"/>
                  </a:lnTo>
                  <a:lnTo>
                    <a:pt x="755726" y="1999180"/>
                  </a:lnTo>
                  <a:lnTo>
                    <a:pt x="755726" y="1545789"/>
                  </a:lnTo>
                  <a:close/>
                  <a:moveTo>
                    <a:pt x="596003" y="1545789"/>
                  </a:moveTo>
                  <a:lnTo>
                    <a:pt x="596003" y="1999180"/>
                  </a:lnTo>
                  <a:lnTo>
                    <a:pt x="663230" y="1999180"/>
                  </a:lnTo>
                  <a:lnTo>
                    <a:pt x="663230" y="1545789"/>
                  </a:lnTo>
                  <a:close/>
                  <a:moveTo>
                    <a:pt x="503507" y="1545789"/>
                  </a:moveTo>
                  <a:lnTo>
                    <a:pt x="503507" y="1999180"/>
                  </a:lnTo>
                  <a:lnTo>
                    <a:pt x="570734" y="1999180"/>
                  </a:lnTo>
                  <a:lnTo>
                    <a:pt x="570734" y="1545789"/>
                  </a:lnTo>
                  <a:close/>
                  <a:moveTo>
                    <a:pt x="411011" y="1545789"/>
                  </a:moveTo>
                  <a:lnTo>
                    <a:pt x="411011" y="1999180"/>
                  </a:lnTo>
                  <a:lnTo>
                    <a:pt x="478239" y="1999180"/>
                  </a:lnTo>
                  <a:lnTo>
                    <a:pt x="478239" y="1545789"/>
                  </a:lnTo>
                  <a:close/>
                  <a:moveTo>
                    <a:pt x="318516" y="1545789"/>
                  </a:moveTo>
                  <a:lnTo>
                    <a:pt x="318516" y="1999180"/>
                  </a:lnTo>
                  <a:lnTo>
                    <a:pt x="385743" y="1999180"/>
                  </a:lnTo>
                  <a:lnTo>
                    <a:pt x="385743" y="1545789"/>
                  </a:lnTo>
                  <a:close/>
                  <a:moveTo>
                    <a:pt x="226020" y="1545789"/>
                  </a:moveTo>
                  <a:lnTo>
                    <a:pt x="226020" y="1999180"/>
                  </a:lnTo>
                  <a:lnTo>
                    <a:pt x="293247" y="1999180"/>
                  </a:lnTo>
                  <a:lnTo>
                    <a:pt x="293247" y="1545789"/>
                  </a:lnTo>
                  <a:close/>
                  <a:moveTo>
                    <a:pt x="133524" y="1545789"/>
                  </a:moveTo>
                  <a:lnTo>
                    <a:pt x="133524" y="1999180"/>
                  </a:lnTo>
                  <a:lnTo>
                    <a:pt x="200751" y="1999180"/>
                  </a:lnTo>
                  <a:lnTo>
                    <a:pt x="200751" y="1545789"/>
                  </a:lnTo>
                  <a:close/>
                  <a:moveTo>
                    <a:pt x="68041" y="1545789"/>
                  </a:moveTo>
                  <a:lnTo>
                    <a:pt x="68041" y="1999180"/>
                  </a:lnTo>
                  <a:lnTo>
                    <a:pt x="108255" y="1999180"/>
                  </a:lnTo>
                  <a:lnTo>
                    <a:pt x="108255" y="1545789"/>
                  </a:lnTo>
                  <a:close/>
                  <a:moveTo>
                    <a:pt x="2445921" y="1046679"/>
                  </a:moveTo>
                  <a:lnTo>
                    <a:pt x="2445921" y="1500070"/>
                  </a:lnTo>
                  <a:lnTo>
                    <a:pt x="2482851" y="1500070"/>
                  </a:lnTo>
                  <a:lnTo>
                    <a:pt x="2482851" y="1046679"/>
                  </a:lnTo>
                  <a:close/>
                  <a:moveTo>
                    <a:pt x="2353425" y="1046679"/>
                  </a:moveTo>
                  <a:lnTo>
                    <a:pt x="2353425" y="1500070"/>
                  </a:lnTo>
                  <a:lnTo>
                    <a:pt x="2420652" y="1500070"/>
                  </a:lnTo>
                  <a:lnTo>
                    <a:pt x="2420652" y="1046679"/>
                  </a:lnTo>
                  <a:close/>
                  <a:moveTo>
                    <a:pt x="2260929" y="1046679"/>
                  </a:moveTo>
                  <a:lnTo>
                    <a:pt x="2260929" y="1500070"/>
                  </a:lnTo>
                  <a:lnTo>
                    <a:pt x="2328156" y="1500070"/>
                  </a:lnTo>
                  <a:lnTo>
                    <a:pt x="2328156" y="1046679"/>
                  </a:lnTo>
                  <a:close/>
                  <a:moveTo>
                    <a:pt x="2168433" y="1046679"/>
                  </a:moveTo>
                  <a:lnTo>
                    <a:pt x="2168433" y="1500070"/>
                  </a:lnTo>
                  <a:lnTo>
                    <a:pt x="2235660" y="1500070"/>
                  </a:lnTo>
                  <a:lnTo>
                    <a:pt x="2235660" y="1046679"/>
                  </a:lnTo>
                  <a:close/>
                  <a:moveTo>
                    <a:pt x="2075937" y="1046679"/>
                  </a:moveTo>
                  <a:lnTo>
                    <a:pt x="2075937" y="1500070"/>
                  </a:lnTo>
                  <a:lnTo>
                    <a:pt x="2143164" y="1500070"/>
                  </a:lnTo>
                  <a:lnTo>
                    <a:pt x="2143164" y="1046679"/>
                  </a:lnTo>
                  <a:close/>
                  <a:moveTo>
                    <a:pt x="1983441" y="1046679"/>
                  </a:moveTo>
                  <a:lnTo>
                    <a:pt x="1983441" y="1500070"/>
                  </a:lnTo>
                  <a:lnTo>
                    <a:pt x="2050668" y="1500070"/>
                  </a:lnTo>
                  <a:lnTo>
                    <a:pt x="2050668" y="1046679"/>
                  </a:lnTo>
                  <a:close/>
                  <a:moveTo>
                    <a:pt x="1890945" y="1046679"/>
                  </a:moveTo>
                  <a:lnTo>
                    <a:pt x="1890945" y="1500070"/>
                  </a:lnTo>
                  <a:lnTo>
                    <a:pt x="1958173" y="1500070"/>
                  </a:lnTo>
                  <a:lnTo>
                    <a:pt x="1958173" y="1046679"/>
                  </a:lnTo>
                  <a:close/>
                  <a:moveTo>
                    <a:pt x="1798449" y="1046679"/>
                  </a:moveTo>
                  <a:lnTo>
                    <a:pt x="1798449" y="1500070"/>
                  </a:lnTo>
                  <a:lnTo>
                    <a:pt x="1865677" y="1500070"/>
                  </a:lnTo>
                  <a:lnTo>
                    <a:pt x="1865677" y="1046679"/>
                  </a:lnTo>
                  <a:close/>
                  <a:moveTo>
                    <a:pt x="1705954" y="1046679"/>
                  </a:moveTo>
                  <a:lnTo>
                    <a:pt x="1705954" y="1500070"/>
                  </a:lnTo>
                  <a:lnTo>
                    <a:pt x="1773181" y="1500070"/>
                  </a:lnTo>
                  <a:lnTo>
                    <a:pt x="1773181" y="1046679"/>
                  </a:lnTo>
                  <a:close/>
                  <a:moveTo>
                    <a:pt x="1613458" y="1046679"/>
                  </a:moveTo>
                  <a:lnTo>
                    <a:pt x="1613458" y="1500070"/>
                  </a:lnTo>
                  <a:lnTo>
                    <a:pt x="1680685" y="1500070"/>
                  </a:lnTo>
                  <a:lnTo>
                    <a:pt x="1680685" y="1046679"/>
                  </a:lnTo>
                  <a:close/>
                  <a:moveTo>
                    <a:pt x="1520962" y="1046679"/>
                  </a:moveTo>
                  <a:lnTo>
                    <a:pt x="1520962" y="1500070"/>
                  </a:lnTo>
                  <a:lnTo>
                    <a:pt x="1588189" y="1500070"/>
                  </a:lnTo>
                  <a:lnTo>
                    <a:pt x="1588189" y="1046679"/>
                  </a:lnTo>
                  <a:close/>
                  <a:moveTo>
                    <a:pt x="1428466" y="1046679"/>
                  </a:moveTo>
                  <a:lnTo>
                    <a:pt x="1428466" y="1500070"/>
                  </a:lnTo>
                  <a:lnTo>
                    <a:pt x="1495693" y="1500070"/>
                  </a:lnTo>
                  <a:lnTo>
                    <a:pt x="1495693" y="1046679"/>
                  </a:lnTo>
                  <a:close/>
                  <a:moveTo>
                    <a:pt x="1335970" y="1046679"/>
                  </a:moveTo>
                  <a:lnTo>
                    <a:pt x="1335970" y="1500070"/>
                  </a:lnTo>
                  <a:lnTo>
                    <a:pt x="1403197" y="1500070"/>
                  </a:lnTo>
                  <a:lnTo>
                    <a:pt x="1403197" y="1046679"/>
                  </a:lnTo>
                  <a:close/>
                  <a:moveTo>
                    <a:pt x="1243474" y="1046679"/>
                  </a:moveTo>
                  <a:lnTo>
                    <a:pt x="1243474" y="1500070"/>
                  </a:lnTo>
                  <a:lnTo>
                    <a:pt x="1310701" y="1500070"/>
                  </a:lnTo>
                  <a:lnTo>
                    <a:pt x="1310701" y="1046679"/>
                  </a:lnTo>
                  <a:close/>
                  <a:moveTo>
                    <a:pt x="1150978" y="1046679"/>
                  </a:moveTo>
                  <a:lnTo>
                    <a:pt x="1150978" y="1500070"/>
                  </a:lnTo>
                  <a:lnTo>
                    <a:pt x="1218206" y="1500070"/>
                  </a:lnTo>
                  <a:lnTo>
                    <a:pt x="1218206" y="1046679"/>
                  </a:lnTo>
                  <a:close/>
                  <a:moveTo>
                    <a:pt x="1058483" y="1046679"/>
                  </a:moveTo>
                  <a:lnTo>
                    <a:pt x="1058483" y="1500070"/>
                  </a:lnTo>
                  <a:lnTo>
                    <a:pt x="1125710" y="1500070"/>
                  </a:lnTo>
                  <a:lnTo>
                    <a:pt x="1125710" y="1046679"/>
                  </a:lnTo>
                  <a:close/>
                  <a:moveTo>
                    <a:pt x="965987" y="1046679"/>
                  </a:moveTo>
                  <a:lnTo>
                    <a:pt x="965987" y="1500070"/>
                  </a:lnTo>
                  <a:lnTo>
                    <a:pt x="1033214" y="1500070"/>
                  </a:lnTo>
                  <a:lnTo>
                    <a:pt x="1033214" y="1046679"/>
                  </a:lnTo>
                  <a:close/>
                  <a:moveTo>
                    <a:pt x="873491" y="1046679"/>
                  </a:moveTo>
                  <a:lnTo>
                    <a:pt x="873491" y="1500070"/>
                  </a:lnTo>
                  <a:lnTo>
                    <a:pt x="940718" y="1500070"/>
                  </a:lnTo>
                  <a:lnTo>
                    <a:pt x="940718" y="1046679"/>
                  </a:lnTo>
                  <a:close/>
                  <a:moveTo>
                    <a:pt x="780995" y="1046679"/>
                  </a:moveTo>
                  <a:lnTo>
                    <a:pt x="780995" y="1500070"/>
                  </a:lnTo>
                  <a:lnTo>
                    <a:pt x="848222" y="1500070"/>
                  </a:lnTo>
                  <a:lnTo>
                    <a:pt x="848222" y="1046679"/>
                  </a:lnTo>
                  <a:close/>
                  <a:moveTo>
                    <a:pt x="688499" y="1046679"/>
                  </a:moveTo>
                  <a:lnTo>
                    <a:pt x="688499" y="1500070"/>
                  </a:lnTo>
                  <a:lnTo>
                    <a:pt x="755726" y="1500070"/>
                  </a:lnTo>
                  <a:lnTo>
                    <a:pt x="755726" y="1046679"/>
                  </a:lnTo>
                  <a:close/>
                  <a:moveTo>
                    <a:pt x="596003" y="1046679"/>
                  </a:moveTo>
                  <a:lnTo>
                    <a:pt x="596003" y="1500070"/>
                  </a:lnTo>
                  <a:lnTo>
                    <a:pt x="663230" y="1500070"/>
                  </a:lnTo>
                  <a:lnTo>
                    <a:pt x="663230" y="1046679"/>
                  </a:lnTo>
                  <a:close/>
                  <a:moveTo>
                    <a:pt x="503507" y="1046679"/>
                  </a:moveTo>
                  <a:lnTo>
                    <a:pt x="503507" y="1500070"/>
                  </a:lnTo>
                  <a:lnTo>
                    <a:pt x="570734" y="1500070"/>
                  </a:lnTo>
                  <a:lnTo>
                    <a:pt x="570734" y="1046679"/>
                  </a:lnTo>
                  <a:close/>
                  <a:moveTo>
                    <a:pt x="411011" y="1046679"/>
                  </a:moveTo>
                  <a:lnTo>
                    <a:pt x="411011" y="1500070"/>
                  </a:lnTo>
                  <a:lnTo>
                    <a:pt x="478239" y="1500070"/>
                  </a:lnTo>
                  <a:lnTo>
                    <a:pt x="478239" y="1046679"/>
                  </a:lnTo>
                  <a:close/>
                  <a:moveTo>
                    <a:pt x="318516" y="1046679"/>
                  </a:moveTo>
                  <a:lnTo>
                    <a:pt x="318516" y="1500070"/>
                  </a:lnTo>
                  <a:lnTo>
                    <a:pt x="385743" y="1500070"/>
                  </a:lnTo>
                  <a:lnTo>
                    <a:pt x="385743" y="1046679"/>
                  </a:lnTo>
                  <a:close/>
                  <a:moveTo>
                    <a:pt x="226020" y="1046679"/>
                  </a:moveTo>
                  <a:lnTo>
                    <a:pt x="226020" y="1500070"/>
                  </a:lnTo>
                  <a:lnTo>
                    <a:pt x="293247" y="1500070"/>
                  </a:lnTo>
                  <a:lnTo>
                    <a:pt x="293247" y="1046679"/>
                  </a:lnTo>
                  <a:close/>
                  <a:moveTo>
                    <a:pt x="133524" y="1046679"/>
                  </a:moveTo>
                  <a:lnTo>
                    <a:pt x="133524" y="1500070"/>
                  </a:lnTo>
                  <a:lnTo>
                    <a:pt x="200751" y="1500070"/>
                  </a:lnTo>
                  <a:lnTo>
                    <a:pt x="200751" y="1046679"/>
                  </a:lnTo>
                  <a:close/>
                  <a:moveTo>
                    <a:pt x="68041" y="1046679"/>
                  </a:moveTo>
                  <a:lnTo>
                    <a:pt x="68041" y="1500070"/>
                  </a:lnTo>
                  <a:lnTo>
                    <a:pt x="108255" y="1500070"/>
                  </a:lnTo>
                  <a:lnTo>
                    <a:pt x="108255" y="1046679"/>
                  </a:lnTo>
                  <a:close/>
                  <a:moveTo>
                    <a:pt x="2445921" y="547569"/>
                  </a:moveTo>
                  <a:lnTo>
                    <a:pt x="2445921" y="1000960"/>
                  </a:lnTo>
                  <a:lnTo>
                    <a:pt x="2482851" y="1000960"/>
                  </a:lnTo>
                  <a:lnTo>
                    <a:pt x="2482851" y="547569"/>
                  </a:lnTo>
                  <a:close/>
                  <a:moveTo>
                    <a:pt x="2353425" y="547569"/>
                  </a:moveTo>
                  <a:lnTo>
                    <a:pt x="2353425" y="1000960"/>
                  </a:lnTo>
                  <a:lnTo>
                    <a:pt x="2420652" y="1000960"/>
                  </a:lnTo>
                  <a:lnTo>
                    <a:pt x="2420652" y="547569"/>
                  </a:lnTo>
                  <a:close/>
                  <a:moveTo>
                    <a:pt x="2260929" y="547569"/>
                  </a:moveTo>
                  <a:lnTo>
                    <a:pt x="2260929" y="1000960"/>
                  </a:lnTo>
                  <a:lnTo>
                    <a:pt x="2328156" y="1000960"/>
                  </a:lnTo>
                  <a:lnTo>
                    <a:pt x="2328156" y="547569"/>
                  </a:lnTo>
                  <a:close/>
                  <a:moveTo>
                    <a:pt x="2168433" y="547569"/>
                  </a:moveTo>
                  <a:lnTo>
                    <a:pt x="2168433" y="1000960"/>
                  </a:lnTo>
                  <a:lnTo>
                    <a:pt x="2235660" y="1000960"/>
                  </a:lnTo>
                  <a:lnTo>
                    <a:pt x="2235660" y="547569"/>
                  </a:lnTo>
                  <a:close/>
                  <a:moveTo>
                    <a:pt x="2075937" y="547569"/>
                  </a:moveTo>
                  <a:lnTo>
                    <a:pt x="2075937" y="1000960"/>
                  </a:lnTo>
                  <a:lnTo>
                    <a:pt x="2143164" y="1000960"/>
                  </a:lnTo>
                  <a:lnTo>
                    <a:pt x="2143164" y="547569"/>
                  </a:lnTo>
                  <a:close/>
                  <a:moveTo>
                    <a:pt x="1983441" y="547569"/>
                  </a:moveTo>
                  <a:lnTo>
                    <a:pt x="1983441" y="1000960"/>
                  </a:lnTo>
                  <a:lnTo>
                    <a:pt x="2050668" y="1000960"/>
                  </a:lnTo>
                  <a:lnTo>
                    <a:pt x="2050668" y="547569"/>
                  </a:lnTo>
                  <a:close/>
                  <a:moveTo>
                    <a:pt x="1890945" y="547569"/>
                  </a:moveTo>
                  <a:lnTo>
                    <a:pt x="1890945" y="1000960"/>
                  </a:lnTo>
                  <a:lnTo>
                    <a:pt x="1958173" y="1000960"/>
                  </a:lnTo>
                  <a:lnTo>
                    <a:pt x="1958173" y="547569"/>
                  </a:lnTo>
                  <a:close/>
                  <a:moveTo>
                    <a:pt x="1798449" y="547569"/>
                  </a:moveTo>
                  <a:lnTo>
                    <a:pt x="1798449" y="1000960"/>
                  </a:lnTo>
                  <a:lnTo>
                    <a:pt x="1865677" y="1000960"/>
                  </a:lnTo>
                  <a:lnTo>
                    <a:pt x="1865677" y="547569"/>
                  </a:lnTo>
                  <a:close/>
                  <a:moveTo>
                    <a:pt x="1705954" y="547569"/>
                  </a:moveTo>
                  <a:lnTo>
                    <a:pt x="1705954" y="1000960"/>
                  </a:lnTo>
                  <a:lnTo>
                    <a:pt x="1773181" y="1000960"/>
                  </a:lnTo>
                  <a:lnTo>
                    <a:pt x="1773181" y="547569"/>
                  </a:lnTo>
                  <a:close/>
                  <a:moveTo>
                    <a:pt x="1613458" y="547569"/>
                  </a:moveTo>
                  <a:lnTo>
                    <a:pt x="1613458" y="1000960"/>
                  </a:lnTo>
                  <a:lnTo>
                    <a:pt x="1680685" y="1000960"/>
                  </a:lnTo>
                  <a:lnTo>
                    <a:pt x="1680685" y="547569"/>
                  </a:lnTo>
                  <a:close/>
                  <a:moveTo>
                    <a:pt x="1520962" y="547569"/>
                  </a:moveTo>
                  <a:lnTo>
                    <a:pt x="1520962" y="1000960"/>
                  </a:lnTo>
                  <a:lnTo>
                    <a:pt x="1588189" y="1000960"/>
                  </a:lnTo>
                  <a:lnTo>
                    <a:pt x="1588189" y="547569"/>
                  </a:lnTo>
                  <a:close/>
                  <a:moveTo>
                    <a:pt x="1428466" y="547569"/>
                  </a:moveTo>
                  <a:lnTo>
                    <a:pt x="1428466" y="1000960"/>
                  </a:lnTo>
                  <a:lnTo>
                    <a:pt x="1495693" y="1000960"/>
                  </a:lnTo>
                  <a:lnTo>
                    <a:pt x="1495693" y="547569"/>
                  </a:lnTo>
                  <a:close/>
                  <a:moveTo>
                    <a:pt x="1335970" y="547569"/>
                  </a:moveTo>
                  <a:lnTo>
                    <a:pt x="1335970" y="1000960"/>
                  </a:lnTo>
                  <a:lnTo>
                    <a:pt x="1403197" y="1000960"/>
                  </a:lnTo>
                  <a:lnTo>
                    <a:pt x="1403197" y="547569"/>
                  </a:lnTo>
                  <a:close/>
                  <a:moveTo>
                    <a:pt x="1243474" y="547569"/>
                  </a:moveTo>
                  <a:lnTo>
                    <a:pt x="1243474" y="1000960"/>
                  </a:lnTo>
                  <a:lnTo>
                    <a:pt x="1310701" y="1000960"/>
                  </a:lnTo>
                  <a:lnTo>
                    <a:pt x="1310701" y="547569"/>
                  </a:lnTo>
                  <a:close/>
                  <a:moveTo>
                    <a:pt x="1150978" y="547569"/>
                  </a:moveTo>
                  <a:lnTo>
                    <a:pt x="1150978" y="1000960"/>
                  </a:lnTo>
                  <a:lnTo>
                    <a:pt x="1218206" y="1000960"/>
                  </a:lnTo>
                  <a:lnTo>
                    <a:pt x="1218206" y="547569"/>
                  </a:lnTo>
                  <a:close/>
                  <a:moveTo>
                    <a:pt x="1058483" y="547569"/>
                  </a:moveTo>
                  <a:lnTo>
                    <a:pt x="1058483" y="1000960"/>
                  </a:lnTo>
                  <a:lnTo>
                    <a:pt x="1125710" y="1000960"/>
                  </a:lnTo>
                  <a:lnTo>
                    <a:pt x="1125710" y="547569"/>
                  </a:lnTo>
                  <a:close/>
                  <a:moveTo>
                    <a:pt x="965987" y="547569"/>
                  </a:moveTo>
                  <a:lnTo>
                    <a:pt x="965987" y="1000960"/>
                  </a:lnTo>
                  <a:lnTo>
                    <a:pt x="1033214" y="1000960"/>
                  </a:lnTo>
                  <a:lnTo>
                    <a:pt x="1033214" y="547569"/>
                  </a:lnTo>
                  <a:close/>
                  <a:moveTo>
                    <a:pt x="873491" y="547569"/>
                  </a:moveTo>
                  <a:lnTo>
                    <a:pt x="873491" y="1000960"/>
                  </a:lnTo>
                  <a:lnTo>
                    <a:pt x="940718" y="1000960"/>
                  </a:lnTo>
                  <a:lnTo>
                    <a:pt x="940718" y="547569"/>
                  </a:lnTo>
                  <a:close/>
                  <a:moveTo>
                    <a:pt x="780995" y="547569"/>
                  </a:moveTo>
                  <a:lnTo>
                    <a:pt x="780995" y="1000960"/>
                  </a:lnTo>
                  <a:lnTo>
                    <a:pt x="848222" y="1000960"/>
                  </a:lnTo>
                  <a:lnTo>
                    <a:pt x="848222" y="547569"/>
                  </a:lnTo>
                  <a:close/>
                  <a:moveTo>
                    <a:pt x="688499" y="547569"/>
                  </a:moveTo>
                  <a:lnTo>
                    <a:pt x="688499" y="1000960"/>
                  </a:lnTo>
                  <a:lnTo>
                    <a:pt x="755726" y="1000960"/>
                  </a:lnTo>
                  <a:lnTo>
                    <a:pt x="755726" y="547569"/>
                  </a:lnTo>
                  <a:close/>
                  <a:moveTo>
                    <a:pt x="596003" y="547569"/>
                  </a:moveTo>
                  <a:lnTo>
                    <a:pt x="596003" y="1000960"/>
                  </a:lnTo>
                  <a:lnTo>
                    <a:pt x="663230" y="1000960"/>
                  </a:lnTo>
                  <a:lnTo>
                    <a:pt x="663230" y="547569"/>
                  </a:lnTo>
                  <a:close/>
                  <a:moveTo>
                    <a:pt x="503507" y="547569"/>
                  </a:moveTo>
                  <a:lnTo>
                    <a:pt x="503507" y="1000960"/>
                  </a:lnTo>
                  <a:lnTo>
                    <a:pt x="570734" y="1000960"/>
                  </a:lnTo>
                  <a:lnTo>
                    <a:pt x="570734" y="547569"/>
                  </a:lnTo>
                  <a:close/>
                  <a:moveTo>
                    <a:pt x="411011" y="547569"/>
                  </a:moveTo>
                  <a:lnTo>
                    <a:pt x="411011" y="1000960"/>
                  </a:lnTo>
                  <a:lnTo>
                    <a:pt x="478239" y="1000960"/>
                  </a:lnTo>
                  <a:lnTo>
                    <a:pt x="478239" y="547569"/>
                  </a:lnTo>
                  <a:close/>
                  <a:moveTo>
                    <a:pt x="318516" y="547569"/>
                  </a:moveTo>
                  <a:lnTo>
                    <a:pt x="318516" y="1000960"/>
                  </a:lnTo>
                  <a:lnTo>
                    <a:pt x="385743" y="1000960"/>
                  </a:lnTo>
                  <a:lnTo>
                    <a:pt x="385743" y="547569"/>
                  </a:lnTo>
                  <a:close/>
                  <a:moveTo>
                    <a:pt x="226020" y="547569"/>
                  </a:moveTo>
                  <a:lnTo>
                    <a:pt x="226020" y="1000960"/>
                  </a:lnTo>
                  <a:lnTo>
                    <a:pt x="293247" y="1000960"/>
                  </a:lnTo>
                  <a:lnTo>
                    <a:pt x="293247" y="547569"/>
                  </a:lnTo>
                  <a:close/>
                  <a:moveTo>
                    <a:pt x="133524" y="547569"/>
                  </a:moveTo>
                  <a:lnTo>
                    <a:pt x="133524" y="1000960"/>
                  </a:lnTo>
                  <a:lnTo>
                    <a:pt x="200751" y="1000960"/>
                  </a:lnTo>
                  <a:lnTo>
                    <a:pt x="200751" y="547569"/>
                  </a:lnTo>
                  <a:close/>
                  <a:moveTo>
                    <a:pt x="68041" y="547569"/>
                  </a:moveTo>
                  <a:lnTo>
                    <a:pt x="68041" y="1000960"/>
                  </a:lnTo>
                  <a:lnTo>
                    <a:pt x="108255" y="1000960"/>
                  </a:lnTo>
                  <a:lnTo>
                    <a:pt x="108255" y="547569"/>
                  </a:lnTo>
                  <a:close/>
                  <a:moveTo>
                    <a:pt x="2445921" y="69688"/>
                  </a:moveTo>
                  <a:lnTo>
                    <a:pt x="2445921" y="501850"/>
                  </a:lnTo>
                  <a:lnTo>
                    <a:pt x="2482851" y="501850"/>
                  </a:lnTo>
                  <a:lnTo>
                    <a:pt x="2482851" y="113126"/>
                  </a:lnTo>
                  <a:cubicBezTo>
                    <a:pt x="2482851" y="94452"/>
                    <a:pt x="2471497" y="78429"/>
                    <a:pt x="2455316" y="71585"/>
                  </a:cubicBezTo>
                  <a:close/>
                  <a:moveTo>
                    <a:pt x="108255" y="69025"/>
                  </a:moveTo>
                  <a:lnTo>
                    <a:pt x="95576" y="71585"/>
                  </a:lnTo>
                  <a:cubicBezTo>
                    <a:pt x="79395" y="78429"/>
                    <a:pt x="68041" y="94452"/>
                    <a:pt x="68041" y="113126"/>
                  </a:cubicBezTo>
                  <a:lnTo>
                    <a:pt x="68041" y="501850"/>
                  </a:lnTo>
                  <a:lnTo>
                    <a:pt x="108255" y="501850"/>
                  </a:lnTo>
                  <a:close/>
                  <a:moveTo>
                    <a:pt x="2353425" y="68042"/>
                  </a:moveTo>
                  <a:lnTo>
                    <a:pt x="2353425" y="501850"/>
                  </a:lnTo>
                  <a:lnTo>
                    <a:pt x="2420652" y="501850"/>
                  </a:lnTo>
                  <a:lnTo>
                    <a:pt x="2420652" y="68042"/>
                  </a:lnTo>
                  <a:close/>
                  <a:moveTo>
                    <a:pt x="2260929" y="68042"/>
                  </a:moveTo>
                  <a:lnTo>
                    <a:pt x="2260929" y="501850"/>
                  </a:lnTo>
                  <a:lnTo>
                    <a:pt x="2328156" y="501850"/>
                  </a:lnTo>
                  <a:lnTo>
                    <a:pt x="2328156" y="68042"/>
                  </a:lnTo>
                  <a:close/>
                  <a:moveTo>
                    <a:pt x="2168433" y="68042"/>
                  </a:moveTo>
                  <a:lnTo>
                    <a:pt x="2168433" y="501850"/>
                  </a:lnTo>
                  <a:lnTo>
                    <a:pt x="2235660" y="501850"/>
                  </a:lnTo>
                  <a:lnTo>
                    <a:pt x="2235660" y="68042"/>
                  </a:lnTo>
                  <a:close/>
                  <a:moveTo>
                    <a:pt x="2075937" y="68042"/>
                  </a:moveTo>
                  <a:lnTo>
                    <a:pt x="2075937" y="501850"/>
                  </a:lnTo>
                  <a:lnTo>
                    <a:pt x="2143164" y="501850"/>
                  </a:lnTo>
                  <a:lnTo>
                    <a:pt x="2143164" y="68042"/>
                  </a:lnTo>
                  <a:close/>
                  <a:moveTo>
                    <a:pt x="1983441" y="68042"/>
                  </a:moveTo>
                  <a:lnTo>
                    <a:pt x="1983441" y="501850"/>
                  </a:lnTo>
                  <a:lnTo>
                    <a:pt x="2050668" y="501850"/>
                  </a:lnTo>
                  <a:lnTo>
                    <a:pt x="2050668" y="68042"/>
                  </a:lnTo>
                  <a:close/>
                  <a:moveTo>
                    <a:pt x="1890945" y="68042"/>
                  </a:moveTo>
                  <a:lnTo>
                    <a:pt x="1890945" y="501850"/>
                  </a:lnTo>
                  <a:lnTo>
                    <a:pt x="1958173" y="501850"/>
                  </a:lnTo>
                  <a:lnTo>
                    <a:pt x="1958173" y="68042"/>
                  </a:lnTo>
                  <a:close/>
                  <a:moveTo>
                    <a:pt x="1798449" y="68042"/>
                  </a:moveTo>
                  <a:lnTo>
                    <a:pt x="1798449" y="501850"/>
                  </a:lnTo>
                  <a:lnTo>
                    <a:pt x="1865677" y="501850"/>
                  </a:lnTo>
                  <a:lnTo>
                    <a:pt x="1865677" y="68042"/>
                  </a:lnTo>
                  <a:close/>
                  <a:moveTo>
                    <a:pt x="1705954" y="68042"/>
                  </a:moveTo>
                  <a:lnTo>
                    <a:pt x="1705954" y="501850"/>
                  </a:lnTo>
                  <a:lnTo>
                    <a:pt x="1773181" y="501850"/>
                  </a:lnTo>
                  <a:lnTo>
                    <a:pt x="1773181" y="68042"/>
                  </a:lnTo>
                  <a:close/>
                  <a:moveTo>
                    <a:pt x="1613458" y="68042"/>
                  </a:moveTo>
                  <a:lnTo>
                    <a:pt x="1613458" y="501850"/>
                  </a:lnTo>
                  <a:lnTo>
                    <a:pt x="1680685" y="501850"/>
                  </a:lnTo>
                  <a:lnTo>
                    <a:pt x="1680685" y="68042"/>
                  </a:lnTo>
                  <a:close/>
                  <a:moveTo>
                    <a:pt x="1520962" y="68042"/>
                  </a:moveTo>
                  <a:lnTo>
                    <a:pt x="1520962" y="501850"/>
                  </a:lnTo>
                  <a:lnTo>
                    <a:pt x="1588189" y="501850"/>
                  </a:lnTo>
                  <a:lnTo>
                    <a:pt x="1588189" y="68042"/>
                  </a:lnTo>
                  <a:close/>
                  <a:moveTo>
                    <a:pt x="1428466" y="68042"/>
                  </a:moveTo>
                  <a:lnTo>
                    <a:pt x="1428466" y="501850"/>
                  </a:lnTo>
                  <a:lnTo>
                    <a:pt x="1495693" y="501850"/>
                  </a:lnTo>
                  <a:lnTo>
                    <a:pt x="1495693" y="68042"/>
                  </a:lnTo>
                  <a:close/>
                  <a:moveTo>
                    <a:pt x="1335970" y="68042"/>
                  </a:moveTo>
                  <a:lnTo>
                    <a:pt x="1335970" y="501850"/>
                  </a:lnTo>
                  <a:lnTo>
                    <a:pt x="1403197" y="501850"/>
                  </a:lnTo>
                  <a:lnTo>
                    <a:pt x="1403197" y="68042"/>
                  </a:lnTo>
                  <a:close/>
                  <a:moveTo>
                    <a:pt x="1243474" y="68042"/>
                  </a:moveTo>
                  <a:lnTo>
                    <a:pt x="1243474" y="501850"/>
                  </a:lnTo>
                  <a:lnTo>
                    <a:pt x="1310701" y="501850"/>
                  </a:lnTo>
                  <a:lnTo>
                    <a:pt x="1310701" y="68042"/>
                  </a:lnTo>
                  <a:close/>
                  <a:moveTo>
                    <a:pt x="1150978" y="68042"/>
                  </a:moveTo>
                  <a:lnTo>
                    <a:pt x="1150978" y="501850"/>
                  </a:lnTo>
                  <a:lnTo>
                    <a:pt x="1218206" y="501850"/>
                  </a:lnTo>
                  <a:lnTo>
                    <a:pt x="1218206" y="68042"/>
                  </a:lnTo>
                  <a:close/>
                  <a:moveTo>
                    <a:pt x="1058483" y="68042"/>
                  </a:moveTo>
                  <a:lnTo>
                    <a:pt x="1058483" y="501850"/>
                  </a:lnTo>
                  <a:lnTo>
                    <a:pt x="1125710" y="501850"/>
                  </a:lnTo>
                  <a:lnTo>
                    <a:pt x="1125710" y="68042"/>
                  </a:lnTo>
                  <a:close/>
                  <a:moveTo>
                    <a:pt x="965987" y="68042"/>
                  </a:moveTo>
                  <a:lnTo>
                    <a:pt x="965987" y="501850"/>
                  </a:lnTo>
                  <a:lnTo>
                    <a:pt x="1033214" y="501850"/>
                  </a:lnTo>
                  <a:lnTo>
                    <a:pt x="1033214" y="68042"/>
                  </a:lnTo>
                  <a:close/>
                  <a:moveTo>
                    <a:pt x="873491" y="68042"/>
                  </a:moveTo>
                  <a:lnTo>
                    <a:pt x="873491" y="501850"/>
                  </a:lnTo>
                  <a:lnTo>
                    <a:pt x="940718" y="501850"/>
                  </a:lnTo>
                  <a:lnTo>
                    <a:pt x="940718" y="68042"/>
                  </a:lnTo>
                  <a:close/>
                  <a:moveTo>
                    <a:pt x="780995" y="68042"/>
                  </a:moveTo>
                  <a:lnTo>
                    <a:pt x="780995" y="501850"/>
                  </a:lnTo>
                  <a:lnTo>
                    <a:pt x="848222" y="501850"/>
                  </a:lnTo>
                  <a:lnTo>
                    <a:pt x="848222" y="68042"/>
                  </a:lnTo>
                  <a:close/>
                  <a:moveTo>
                    <a:pt x="688499" y="68042"/>
                  </a:moveTo>
                  <a:lnTo>
                    <a:pt x="688499" y="501850"/>
                  </a:lnTo>
                  <a:lnTo>
                    <a:pt x="755726" y="501850"/>
                  </a:lnTo>
                  <a:lnTo>
                    <a:pt x="755726" y="68042"/>
                  </a:lnTo>
                  <a:close/>
                  <a:moveTo>
                    <a:pt x="596003" y="68042"/>
                  </a:moveTo>
                  <a:lnTo>
                    <a:pt x="596003" y="501850"/>
                  </a:lnTo>
                  <a:lnTo>
                    <a:pt x="663230" y="501850"/>
                  </a:lnTo>
                  <a:lnTo>
                    <a:pt x="663230" y="68042"/>
                  </a:lnTo>
                  <a:close/>
                  <a:moveTo>
                    <a:pt x="503507" y="68042"/>
                  </a:moveTo>
                  <a:lnTo>
                    <a:pt x="503507" y="501850"/>
                  </a:lnTo>
                  <a:lnTo>
                    <a:pt x="570734" y="501850"/>
                  </a:lnTo>
                  <a:lnTo>
                    <a:pt x="570734" y="68042"/>
                  </a:lnTo>
                  <a:close/>
                  <a:moveTo>
                    <a:pt x="411011" y="68042"/>
                  </a:moveTo>
                  <a:lnTo>
                    <a:pt x="411011" y="501850"/>
                  </a:lnTo>
                  <a:lnTo>
                    <a:pt x="478239" y="501850"/>
                  </a:lnTo>
                  <a:lnTo>
                    <a:pt x="478239" y="68042"/>
                  </a:lnTo>
                  <a:close/>
                  <a:moveTo>
                    <a:pt x="318516" y="68042"/>
                  </a:moveTo>
                  <a:lnTo>
                    <a:pt x="318516" y="501850"/>
                  </a:lnTo>
                  <a:lnTo>
                    <a:pt x="385743" y="501850"/>
                  </a:lnTo>
                  <a:lnTo>
                    <a:pt x="385743" y="68042"/>
                  </a:lnTo>
                  <a:close/>
                  <a:moveTo>
                    <a:pt x="226020" y="68042"/>
                  </a:moveTo>
                  <a:lnTo>
                    <a:pt x="226020" y="501850"/>
                  </a:lnTo>
                  <a:lnTo>
                    <a:pt x="293247" y="501850"/>
                  </a:lnTo>
                  <a:lnTo>
                    <a:pt x="293247" y="68042"/>
                  </a:lnTo>
                  <a:close/>
                  <a:moveTo>
                    <a:pt x="133524" y="68042"/>
                  </a:moveTo>
                  <a:lnTo>
                    <a:pt x="133524" y="501850"/>
                  </a:lnTo>
                  <a:lnTo>
                    <a:pt x="200751" y="501850"/>
                  </a:lnTo>
                  <a:lnTo>
                    <a:pt x="200751" y="68042"/>
                  </a:lnTo>
                  <a:close/>
                  <a:moveTo>
                    <a:pt x="101296" y="0"/>
                  </a:moveTo>
                  <a:lnTo>
                    <a:pt x="2449595" y="0"/>
                  </a:lnTo>
                  <a:cubicBezTo>
                    <a:pt x="2505539" y="0"/>
                    <a:pt x="2550891" y="45352"/>
                    <a:pt x="2550891" y="101296"/>
                  </a:cubicBezTo>
                  <a:lnTo>
                    <a:pt x="2550891" y="2449595"/>
                  </a:lnTo>
                  <a:cubicBezTo>
                    <a:pt x="2550891" y="2505539"/>
                    <a:pt x="2505539" y="2550891"/>
                    <a:pt x="2449595" y="2550891"/>
                  </a:cubicBezTo>
                  <a:lnTo>
                    <a:pt x="101296" y="2550891"/>
                  </a:lnTo>
                  <a:cubicBezTo>
                    <a:pt x="45352" y="2550891"/>
                    <a:pt x="0" y="2505539"/>
                    <a:pt x="0" y="2449595"/>
                  </a:cubicBezTo>
                  <a:lnTo>
                    <a:pt x="0" y="101296"/>
                  </a:lnTo>
                  <a:cubicBezTo>
                    <a:pt x="0" y="45352"/>
                    <a:pt x="45352" y="0"/>
                    <a:pt x="101296" y="0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A945219C-5B92-9E68-C892-BA8C7B6C787A}"/>
                </a:ext>
              </a:extLst>
            </p:cNvPr>
            <p:cNvSpPr/>
            <p:nvPr/>
          </p:nvSpPr>
          <p:spPr bwMode="auto">
            <a:xfrm>
              <a:off x="8591226" y="353019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02607D42-4D9C-3152-C1A9-A842339FCC09}"/>
                </a:ext>
              </a:extLst>
            </p:cNvPr>
            <p:cNvSpPr/>
            <p:nvPr/>
          </p:nvSpPr>
          <p:spPr bwMode="auto">
            <a:xfrm>
              <a:off x="8591226" y="364132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BCCC1DB7-B1B0-387B-D4CE-1DDDEB602795}"/>
                </a:ext>
              </a:extLst>
            </p:cNvPr>
            <p:cNvSpPr/>
            <p:nvPr/>
          </p:nvSpPr>
          <p:spPr bwMode="auto">
            <a:xfrm>
              <a:off x="8591226" y="375244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EDBAFD28-B456-E930-B5F1-304A15A0BD0D}"/>
                </a:ext>
              </a:extLst>
            </p:cNvPr>
            <p:cNvSpPr/>
            <p:nvPr/>
          </p:nvSpPr>
          <p:spPr bwMode="auto">
            <a:xfrm>
              <a:off x="8591226" y="386357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69CC9D4E-1497-00BA-DE37-7D048FBCE828}"/>
                </a:ext>
              </a:extLst>
            </p:cNvPr>
            <p:cNvSpPr/>
            <p:nvPr/>
          </p:nvSpPr>
          <p:spPr bwMode="auto">
            <a:xfrm>
              <a:off x="8591226" y="397469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85E6F82C-3798-E24C-CABA-80A1D9DE7053}"/>
                </a:ext>
              </a:extLst>
            </p:cNvPr>
            <p:cNvSpPr/>
            <p:nvPr/>
          </p:nvSpPr>
          <p:spPr bwMode="auto">
            <a:xfrm>
              <a:off x="8591226" y="419694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4BEE86F2-77EA-42D7-4346-CBC9EE19F236}"/>
                </a:ext>
              </a:extLst>
            </p:cNvPr>
            <p:cNvSpPr/>
            <p:nvPr/>
          </p:nvSpPr>
          <p:spPr bwMode="auto">
            <a:xfrm>
              <a:off x="8591226" y="441919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748870DF-6B5D-9020-D0E8-2BBD8259518D}"/>
                </a:ext>
              </a:extLst>
            </p:cNvPr>
            <p:cNvSpPr/>
            <p:nvPr/>
          </p:nvSpPr>
          <p:spPr bwMode="auto">
            <a:xfrm>
              <a:off x="8591226" y="464144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四角形: 角を丸くする 135">
              <a:extLst>
                <a:ext uri="{FF2B5EF4-FFF2-40B4-BE49-F238E27FC236}">
                  <a16:creationId xmlns:a16="http://schemas.microsoft.com/office/drawing/2014/main" id="{ECF21CFB-B6F4-2205-1B6D-3676E9157EC6}"/>
                </a:ext>
              </a:extLst>
            </p:cNvPr>
            <p:cNvSpPr/>
            <p:nvPr/>
          </p:nvSpPr>
          <p:spPr bwMode="auto">
            <a:xfrm>
              <a:off x="8591226" y="408582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30F5E61C-2985-53DD-731B-1DC0C43B402D}"/>
                </a:ext>
              </a:extLst>
            </p:cNvPr>
            <p:cNvSpPr/>
            <p:nvPr/>
          </p:nvSpPr>
          <p:spPr bwMode="auto">
            <a:xfrm>
              <a:off x="8591226" y="430807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四角形: 角を丸くする 137">
              <a:extLst>
                <a:ext uri="{FF2B5EF4-FFF2-40B4-BE49-F238E27FC236}">
                  <a16:creationId xmlns:a16="http://schemas.microsoft.com/office/drawing/2014/main" id="{5D86D928-AE10-06D4-B647-1373B18DDBE4}"/>
                </a:ext>
              </a:extLst>
            </p:cNvPr>
            <p:cNvSpPr/>
            <p:nvPr/>
          </p:nvSpPr>
          <p:spPr bwMode="auto">
            <a:xfrm>
              <a:off x="8591226" y="453032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四角形: 角を丸くする 138">
              <a:extLst>
                <a:ext uri="{FF2B5EF4-FFF2-40B4-BE49-F238E27FC236}">
                  <a16:creationId xmlns:a16="http://schemas.microsoft.com/office/drawing/2014/main" id="{B8C4A6F4-3A18-8042-9A0A-0F8EAB182BB7}"/>
                </a:ext>
              </a:extLst>
            </p:cNvPr>
            <p:cNvSpPr/>
            <p:nvPr/>
          </p:nvSpPr>
          <p:spPr bwMode="auto">
            <a:xfrm>
              <a:off x="8591226" y="475257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CC3D1B89-AE3C-404A-B751-DBFBDC4107D6}"/>
                </a:ext>
              </a:extLst>
            </p:cNvPr>
            <p:cNvSpPr/>
            <p:nvPr/>
          </p:nvSpPr>
          <p:spPr bwMode="auto">
            <a:xfrm>
              <a:off x="8591226" y="486369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四角形: 角を丸くする 140">
              <a:extLst>
                <a:ext uri="{FF2B5EF4-FFF2-40B4-BE49-F238E27FC236}">
                  <a16:creationId xmlns:a16="http://schemas.microsoft.com/office/drawing/2014/main" id="{6305C39F-D40D-5C0A-B2F6-DFC6084D50C9}"/>
                </a:ext>
              </a:extLst>
            </p:cNvPr>
            <p:cNvSpPr/>
            <p:nvPr/>
          </p:nvSpPr>
          <p:spPr bwMode="auto">
            <a:xfrm>
              <a:off x="8591226" y="497482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54A41E61-D58E-FC64-D3FC-3756A0BAAF8B}"/>
                </a:ext>
              </a:extLst>
            </p:cNvPr>
            <p:cNvSpPr/>
            <p:nvPr/>
          </p:nvSpPr>
          <p:spPr bwMode="auto">
            <a:xfrm>
              <a:off x="8591226" y="508594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0C44A7D-F8E0-8B97-7F00-620D05043388}"/>
              </a:ext>
            </a:extLst>
          </p:cNvPr>
          <p:cNvGrpSpPr/>
          <p:nvPr/>
        </p:nvGrpSpPr>
        <p:grpSpPr>
          <a:xfrm>
            <a:off x="825872" y="1443819"/>
            <a:ext cx="2357102" cy="1602628"/>
            <a:chOff x="542509" y="3397363"/>
            <a:chExt cx="2745305" cy="1866573"/>
          </a:xfrm>
        </p:grpSpPr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73D02871-689B-E3F9-6799-B8C27189C230}"/>
                </a:ext>
              </a:extLst>
            </p:cNvPr>
            <p:cNvSpPr/>
            <p:nvPr/>
          </p:nvSpPr>
          <p:spPr bwMode="auto">
            <a:xfrm>
              <a:off x="666785" y="3495625"/>
              <a:ext cx="1476340" cy="1476340"/>
            </a:xfrm>
            <a:prstGeom prst="ellipse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D34C4079-1BAB-623B-3528-6CC3D70D7DB2}"/>
                </a:ext>
              </a:extLst>
            </p:cNvPr>
            <p:cNvSpPr/>
            <p:nvPr/>
          </p:nvSpPr>
          <p:spPr bwMode="auto">
            <a:xfrm>
              <a:off x="542509" y="3397363"/>
              <a:ext cx="2745305" cy="1688584"/>
            </a:xfrm>
            <a:custGeom>
              <a:avLst/>
              <a:gdLst>
                <a:gd name="connsiteX0" fmla="*/ 839254 w 2745305"/>
                <a:gd name="connsiteY0" fmla="*/ 1103380 h 1688584"/>
                <a:gd name="connsiteX1" fmla="*/ 821146 w 2745305"/>
                <a:gd name="connsiteY1" fmla="*/ 1133095 h 1688584"/>
                <a:gd name="connsiteX2" fmla="*/ 734070 w 2745305"/>
                <a:gd name="connsiteY2" fmla="*/ 1239175 h 1688584"/>
                <a:gd name="connsiteX3" fmla="*/ 507701 w 2745305"/>
                <a:gd name="connsiteY3" fmla="*/ 1385297 h 1688584"/>
                <a:gd name="connsiteX4" fmla="*/ 483909 w 2745305"/>
                <a:gd name="connsiteY4" fmla="*/ 1390691 h 1688584"/>
                <a:gd name="connsiteX5" fmla="*/ 487007 w 2745305"/>
                <a:gd name="connsiteY5" fmla="*/ 1393246 h 1688584"/>
                <a:gd name="connsiteX6" fmla="*/ 599697 w 2745305"/>
                <a:gd name="connsiteY6" fmla="*/ 1454412 h 1688584"/>
                <a:gd name="connsiteX7" fmla="*/ 613598 w 2745305"/>
                <a:gd name="connsiteY7" fmla="*/ 1447404 h 1688584"/>
                <a:gd name="connsiteX8" fmla="*/ 809243 w 2745305"/>
                <a:gd name="connsiteY8" fmla="*/ 1235542 h 1688584"/>
                <a:gd name="connsiteX9" fmla="*/ 845524 w 2745305"/>
                <a:gd name="connsiteY9" fmla="*/ 1163967 h 1688584"/>
                <a:gd name="connsiteX10" fmla="*/ 867777 w 2745305"/>
                <a:gd name="connsiteY10" fmla="*/ 1104371 h 1688584"/>
                <a:gd name="connsiteX11" fmla="*/ 858430 w 2745305"/>
                <a:gd name="connsiteY11" fmla="*/ 1105313 h 1688584"/>
                <a:gd name="connsiteX12" fmla="*/ 930909 w 2745305"/>
                <a:gd name="connsiteY12" fmla="*/ 1094164 h 1688584"/>
                <a:gd name="connsiteX13" fmla="*/ 913129 w 2745305"/>
                <a:gd name="connsiteY13" fmla="*/ 1099683 h 1688584"/>
                <a:gd name="connsiteX14" fmla="*/ 906840 w 2745305"/>
                <a:gd name="connsiteY14" fmla="*/ 1124470 h 1688584"/>
                <a:gd name="connsiteX15" fmla="*/ 847530 w 2745305"/>
                <a:gd name="connsiteY15" fmla="*/ 1257647 h 1688584"/>
                <a:gd name="connsiteX16" fmla="*/ 666694 w 2745305"/>
                <a:gd name="connsiteY16" fmla="*/ 1457378 h 1688584"/>
                <a:gd name="connsiteX17" fmla="*/ 645011 w 2745305"/>
                <a:gd name="connsiteY17" fmla="*/ 1468798 h 1688584"/>
                <a:gd name="connsiteX18" fmla="*/ 727117 w 2745305"/>
                <a:gd name="connsiteY18" fmla="*/ 1494285 h 1688584"/>
                <a:gd name="connsiteX19" fmla="*/ 767234 w 2745305"/>
                <a:gd name="connsiteY19" fmla="*/ 1498329 h 1688584"/>
                <a:gd name="connsiteX20" fmla="*/ 775148 w 2745305"/>
                <a:gd name="connsiteY20" fmla="*/ 1491265 h 1688584"/>
                <a:gd name="connsiteX21" fmla="*/ 909293 w 2745305"/>
                <a:gd name="connsiteY21" fmla="*/ 1235984 h 1688584"/>
                <a:gd name="connsiteX22" fmla="*/ 927996 w 2745305"/>
                <a:gd name="connsiteY22" fmla="*/ 1142035 h 1688584"/>
                <a:gd name="connsiteX23" fmla="*/ 769981 w 2745305"/>
                <a:gd name="connsiteY23" fmla="*/ 1089206 h 1688584"/>
                <a:gd name="connsiteX24" fmla="*/ 752078 w 2745305"/>
                <a:gd name="connsiteY24" fmla="*/ 1107593 h 1688584"/>
                <a:gd name="connsiteX25" fmla="*/ 634125 w 2745305"/>
                <a:gd name="connsiteY25" fmla="*/ 1193272 h 1688584"/>
                <a:gd name="connsiteX26" fmla="*/ 377650 w 2745305"/>
                <a:gd name="connsiteY26" fmla="*/ 1275827 h 1688584"/>
                <a:gd name="connsiteX27" fmla="*/ 357762 w 2745305"/>
                <a:gd name="connsiteY27" fmla="*/ 1275054 h 1688584"/>
                <a:gd name="connsiteX28" fmla="*/ 387628 w 2745305"/>
                <a:gd name="connsiteY28" fmla="*/ 1311251 h 1688584"/>
                <a:gd name="connsiteX29" fmla="*/ 451045 w 2745305"/>
                <a:gd name="connsiteY29" fmla="*/ 1363575 h 1688584"/>
                <a:gd name="connsiteX30" fmla="*/ 458996 w 2745305"/>
                <a:gd name="connsiteY30" fmla="*/ 1361921 h 1688584"/>
                <a:gd name="connsiteX31" fmla="*/ 702808 w 2745305"/>
                <a:gd name="connsiteY31" fmla="*/ 1207914 h 1688584"/>
                <a:gd name="connsiteX32" fmla="*/ 784021 w 2745305"/>
                <a:gd name="connsiteY32" fmla="*/ 1111181 h 1688584"/>
                <a:gd name="connsiteX33" fmla="*/ 793273 w 2745305"/>
                <a:gd name="connsiteY33" fmla="*/ 1096436 h 1688584"/>
                <a:gd name="connsiteX34" fmla="*/ 996025 w 2745305"/>
                <a:gd name="connsiteY34" fmla="*/ 1066278 h 1688584"/>
                <a:gd name="connsiteX35" fmla="*/ 974477 w 2745305"/>
                <a:gd name="connsiteY35" fmla="*/ 1077974 h 1688584"/>
                <a:gd name="connsiteX36" fmla="*/ 974817 w 2745305"/>
                <a:gd name="connsiteY36" fmla="*/ 1103437 h 1688584"/>
                <a:gd name="connsiteX37" fmla="*/ 951996 w 2745305"/>
                <a:gd name="connsiteY37" fmla="*/ 1247427 h 1688584"/>
                <a:gd name="connsiteX38" fmla="*/ 829016 w 2745305"/>
                <a:gd name="connsiteY38" fmla="*/ 1487156 h 1688584"/>
                <a:gd name="connsiteX39" fmla="*/ 812055 w 2745305"/>
                <a:gd name="connsiteY39" fmla="*/ 1502847 h 1688584"/>
                <a:gd name="connsiteX40" fmla="*/ 862446 w 2745305"/>
                <a:gd name="connsiteY40" fmla="*/ 1507927 h 1688584"/>
                <a:gd name="connsiteX41" fmla="*/ 941204 w 2745305"/>
                <a:gd name="connsiteY41" fmla="*/ 1499988 h 1688584"/>
                <a:gd name="connsiteX42" fmla="*/ 947414 w 2745305"/>
                <a:gd name="connsiteY42" fmla="*/ 1490514 h 1688584"/>
                <a:gd name="connsiteX43" fmla="*/ 1010916 w 2745305"/>
                <a:gd name="connsiteY43" fmla="*/ 1209213 h 1688584"/>
                <a:gd name="connsiteX44" fmla="*/ 999941 w 2745305"/>
                <a:gd name="connsiteY44" fmla="*/ 1083387 h 1688584"/>
                <a:gd name="connsiteX45" fmla="*/ 709032 w 2745305"/>
                <a:gd name="connsiteY45" fmla="*/ 1059872 h 1688584"/>
                <a:gd name="connsiteX46" fmla="*/ 690615 w 2745305"/>
                <a:gd name="connsiteY46" fmla="*/ 1070835 h 1688584"/>
                <a:gd name="connsiteX47" fmla="*/ 554506 w 2745305"/>
                <a:gd name="connsiteY47" fmla="*/ 1123067 h 1688584"/>
                <a:gd name="connsiteX48" fmla="*/ 285404 w 2745305"/>
                <a:gd name="connsiteY48" fmla="*/ 1136427 h 1688584"/>
                <a:gd name="connsiteX49" fmla="*/ 260489 w 2745305"/>
                <a:gd name="connsiteY49" fmla="*/ 1128702 h 1688584"/>
                <a:gd name="connsiteX50" fmla="*/ 305632 w 2745305"/>
                <a:gd name="connsiteY50" fmla="*/ 1211871 h 1688584"/>
                <a:gd name="connsiteX51" fmla="*/ 329012 w 2745305"/>
                <a:gd name="connsiteY51" fmla="*/ 1240208 h 1688584"/>
                <a:gd name="connsiteX52" fmla="*/ 336655 w 2745305"/>
                <a:gd name="connsiteY52" fmla="*/ 1240641 h 1688584"/>
                <a:gd name="connsiteX53" fmla="*/ 612020 w 2745305"/>
                <a:gd name="connsiteY53" fmla="*/ 1154986 h 1688584"/>
                <a:gd name="connsiteX54" fmla="*/ 715501 w 2745305"/>
                <a:gd name="connsiteY54" fmla="*/ 1082568 h 1688584"/>
                <a:gd name="connsiteX55" fmla="*/ 728536 w 2745305"/>
                <a:gd name="connsiteY55" fmla="*/ 1070458 h 1688584"/>
                <a:gd name="connsiteX56" fmla="*/ 1054274 w 2745305"/>
                <a:gd name="connsiteY56" fmla="*/ 1019511 h 1688584"/>
                <a:gd name="connsiteX57" fmla="*/ 1048407 w 2745305"/>
                <a:gd name="connsiteY57" fmla="*/ 1026622 h 1688584"/>
                <a:gd name="connsiteX58" fmla="*/ 1033268 w 2745305"/>
                <a:gd name="connsiteY58" fmla="*/ 1039113 h 1688584"/>
                <a:gd name="connsiteX59" fmla="*/ 1049027 w 2745305"/>
                <a:gd name="connsiteY59" fmla="*/ 1116122 h 1688584"/>
                <a:gd name="connsiteX60" fmla="*/ 1055126 w 2745305"/>
                <a:gd name="connsiteY60" fmla="*/ 1209213 h 1688584"/>
                <a:gd name="connsiteX61" fmla="*/ 998383 w 2745305"/>
                <a:gd name="connsiteY61" fmla="*/ 1472604 h 1688584"/>
                <a:gd name="connsiteX62" fmla="*/ 983830 w 2745305"/>
                <a:gd name="connsiteY62" fmla="*/ 1495691 h 1688584"/>
                <a:gd name="connsiteX63" fmla="*/ 997776 w 2745305"/>
                <a:gd name="connsiteY63" fmla="*/ 1494285 h 1688584"/>
                <a:gd name="connsiteX64" fmla="*/ 1114411 w 2745305"/>
                <a:gd name="connsiteY64" fmla="*/ 1458079 h 1688584"/>
                <a:gd name="connsiteX65" fmla="*/ 1118656 w 2745305"/>
                <a:gd name="connsiteY65" fmla="*/ 1445205 h 1688584"/>
                <a:gd name="connsiteX66" fmla="*/ 1107188 w 2745305"/>
                <a:gd name="connsiteY66" fmla="*/ 1157054 h 1688584"/>
                <a:gd name="connsiteX67" fmla="*/ 1082232 w 2745305"/>
                <a:gd name="connsiteY67" fmla="*/ 1080788 h 1688584"/>
                <a:gd name="connsiteX68" fmla="*/ 1092243 w 2745305"/>
                <a:gd name="connsiteY68" fmla="*/ 966540 h 1688584"/>
                <a:gd name="connsiteX69" fmla="*/ 1082711 w 2745305"/>
                <a:gd name="connsiteY69" fmla="*/ 984102 h 1688584"/>
                <a:gd name="connsiteX70" fmla="*/ 1101562 w 2745305"/>
                <a:gd name="connsiteY70" fmla="*/ 1017161 h 1688584"/>
                <a:gd name="connsiteX71" fmla="*/ 1149891 w 2745305"/>
                <a:gd name="connsiteY71" fmla="*/ 1145611 h 1688584"/>
                <a:gd name="connsiteX72" fmla="*/ 1158122 w 2745305"/>
                <a:gd name="connsiteY72" fmla="*/ 1434999 h 1688584"/>
                <a:gd name="connsiteX73" fmla="*/ 1157399 w 2745305"/>
                <a:gd name="connsiteY73" fmla="*/ 1436933 h 1688584"/>
                <a:gd name="connsiteX74" fmla="*/ 1237885 w 2745305"/>
                <a:gd name="connsiteY74" fmla="*/ 1393246 h 1688584"/>
                <a:gd name="connsiteX75" fmla="*/ 1261560 w 2745305"/>
                <a:gd name="connsiteY75" fmla="*/ 1373713 h 1688584"/>
                <a:gd name="connsiteX76" fmla="*/ 1262427 w 2745305"/>
                <a:gd name="connsiteY76" fmla="*/ 1358421 h 1688584"/>
                <a:gd name="connsiteX77" fmla="*/ 1176771 w 2745305"/>
                <a:gd name="connsiteY77" fmla="*/ 1083057 h 1688584"/>
                <a:gd name="connsiteX78" fmla="*/ 1104353 w 2745305"/>
                <a:gd name="connsiteY78" fmla="*/ 979576 h 1688584"/>
                <a:gd name="connsiteX79" fmla="*/ 203901 w 2745305"/>
                <a:gd name="connsiteY79" fmla="*/ 964893 h 1688584"/>
                <a:gd name="connsiteX80" fmla="*/ 204593 w 2745305"/>
                <a:gd name="connsiteY80" fmla="*/ 971762 h 1688584"/>
                <a:gd name="connsiteX81" fmla="*/ 240378 w 2745305"/>
                <a:gd name="connsiteY81" fmla="*/ 1087039 h 1688584"/>
                <a:gd name="connsiteX82" fmla="*/ 254912 w 2745305"/>
                <a:gd name="connsiteY82" fmla="*/ 1091831 h 1688584"/>
                <a:gd name="connsiteX83" fmla="*/ 543063 w 2745305"/>
                <a:gd name="connsiteY83" fmla="*/ 1080363 h 1688584"/>
                <a:gd name="connsiteX84" fmla="*/ 619329 w 2745305"/>
                <a:gd name="connsiteY84" fmla="*/ 1055407 h 1688584"/>
                <a:gd name="connsiteX85" fmla="*/ 673426 w 2745305"/>
                <a:gd name="connsiteY85" fmla="*/ 1030725 h 1688584"/>
                <a:gd name="connsiteX86" fmla="*/ 668453 w 2745305"/>
                <a:gd name="connsiteY86" fmla="*/ 1026622 h 1688584"/>
                <a:gd name="connsiteX87" fmla="*/ 655963 w 2745305"/>
                <a:gd name="connsiteY87" fmla="*/ 1011484 h 1688584"/>
                <a:gd name="connsiteX88" fmla="*/ 578953 w 2745305"/>
                <a:gd name="connsiteY88" fmla="*/ 1027243 h 1688584"/>
                <a:gd name="connsiteX89" fmla="*/ 485861 w 2745305"/>
                <a:gd name="connsiteY89" fmla="*/ 1033342 h 1688584"/>
                <a:gd name="connsiteX90" fmla="*/ 222471 w 2745305"/>
                <a:gd name="connsiteY90" fmla="*/ 976599 h 1688584"/>
                <a:gd name="connsiteX91" fmla="*/ 1118222 w 2745305"/>
                <a:gd name="connsiteY91" fmla="*/ 901803 h 1688584"/>
                <a:gd name="connsiteX92" fmla="*/ 1111125 w 2745305"/>
                <a:gd name="connsiteY92" fmla="*/ 924663 h 1688584"/>
                <a:gd name="connsiteX93" fmla="*/ 1117769 w 2745305"/>
                <a:gd name="connsiteY93" fmla="*/ 930650 h 1688584"/>
                <a:gd name="connsiteX94" fmla="*/ 1215058 w 2745305"/>
                <a:gd name="connsiteY94" fmla="*/ 1060952 h 1688584"/>
                <a:gd name="connsiteX95" fmla="*/ 1297907 w 2745305"/>
                <a:gd name="connsiteY95" fmla="*/ 1338349 h 1688584"/>
                <a:gd name="connsiteX96" fmla="*/ 1297345 w 2745305"/>
                <a:gd name="connsiteY96" fmla="*/ 1344188 h 1688584"/>
                <a:gd name="connsiteX97" fmla="*/ 1337265 w 2745305"/>
                <a:gd name="connsiteY97" fmla="*/ 1311251 h 1688584"/>
                <a:gd name="connsiteX98" fmla="*/ 1386844 w 2745305"/>
                <a:gd name="connsiteY98" fmla="*/ 1251160 h 1688584"/>
                <a:gd name="connsiteX99" fmla="*/ 1383707 w 2745305"/>
                <a:gd name="connsiteY99" fmla="*/ 1236080 h 1688584"/>
                <a:gd name="connsiteX100" fmla="*/ 1229700 w 2745305"/>
                <a:gd name="connsiteY100" fmla="*/ 992268 h 1688584"/>
                <a:gd name="connsiteX101" fmla="*/ 1132967 w 2745305"/>
                <a:gd name="connsiteY101" fmla="*/ 911056 h 1688584"/>
                <a:gd name="connsiteX102" fmla="*/ 1126517 w 2745305"/>
                <a:gd name="connsiteY102" fmla="*/ 830881 h 1688584"/>
                <a:gd name="connsiteX103" fmla="*/ 1127098 w 2745305"/>
                <a:gd name="connsiteY103" fmla="*/ 836645 h 1688584"/>
                <a:gd name="connsiteX104" fmla="*/ 1125147 w 2745305"/>
                <a:gd name="connsiteY104" fmla="*/ 856005 h 1688584"/>
                <a:gd name="connsiteX105" fmla="*/ 1130562 w 2745305"/>
                <a:gd name="connsiteY105" fmla="*/ 858718 h 1688584"/>
                <a:gd name="connsiteX106" fmla="*/ 1260961 w 2745305"/>
                <a:gd name="connsiteY106" fmla="*/ 961007 h 1688584"/>
                <a:gd name="connsiteX107" fmla="*/ 1412783 w 2745305"/>
                <a:gd name="connsiteY107" fmla="*/ 1207509 h 1688584"/>
                <a:gd name="connsiteX108" fmla="*/ 1414482 w 2745305"/>
                <a:gd name="connsiteY108" fmla="*/ 1217663 h 1688584"/>
                <a:gd name="connsiteX109" fmla="*/ 1419260 w 2745305"/>
                <a:gd name="connsiteY109" fmla="*/ 1211871 h 1688584"/>
                <a:gd name="connsiteX110" fmla="*/ 1480523 w 2745305"/>
                <a:gd name="connsiteY110" fmla="*/ 1099002 h 1688584"/>
                <a:gd name="connsiteX111" fmla="*/ 1474231 w 2745305"/>
                <a:gd name="connsiteY111" fmla="*/ 1086519 h 1688584"/>
                <a:gd name="connsiteX112" fmla="*/ 1262367 w 2745305"/>
                <a:gd name="connsiteY112" fmla="*/ 890874 h 1688584"/>
                <a:gd name="connsiteX113" fmla="*/ 1147911 w 2745305"/>
                <a:gd name="connsiteY113" fmla="*/ 837466 h 1688584"/>
                <a:gd name="connsiteX114" fmla="*/ 195273 w 2745305"/>
                <a:gd name="connsiteY114" fmla="*/ 793564 h 1688584"/>
                <a:gd name="connsiteX115" fmla="*/ 190951 w 2745305"/>
                <a:gd name="connsiteY115" fmla="*/ 836432 h 1688584"/>
                <a:gd name="connsiteX116" fmla="*/ 199616 w 2745305"/>
                <a:gd name="connsiteY116" fmla="*/ 922389 h 1688584"/>
                <a:gd name="connsiteX117" fmla="*/ 204561 w 2745305"/>
                <a:gd name="connsiteY117" fmla="*/ 925630 h 1688584"/>
                <a:gd name="connsiteX118" fmla="*/ 485861 w 2745305"/>
                <a:gd name="connsiteY118" fmla="*/ 989132 h 1688584"/>
                <a:gd name="connsiteX119" fmla="*/ 611688 w 2745305"/>
                <a:gd name="connsiteY119" fmla="*/ 978157 h 1688584"/>
                <a:gd name="connsiteX120" fmla="*/ 628797 w 2745305"/>
                <a:gd name="connsiteY120" fmla="*/ 974241 h 1688584"/>
                <a:gd name="connsiteX121" fmla="*/ 617101 w 2745305"/>
                <a:gd name="connsiteY121" fmla="*/ 952693 h 1688584"/>
                <a:gd name="connsiteX122" fmla="*/ 591638 w 2745305"/>
                <a:gd name="connsiteY122" fmla="*/ 953033 h 1688584"/>
                <a:gd name="connsiteX123" fmla="*/ 447648 w 2745305"/>
                <a:gd name="connsiteY123" fmla="*/ 930212 h 1688584"/>
                <a:gd name="connsiteX124" fmla="*/ 207918 w 2745305"/>
                <a:gd name="connsiteY124" fmla="*/ 807232 h 1688584"/>
                <a:gd name="connsiteX125" fmla="*/ 1115638 w 2745305"/>
                <a:gd name="connsiteY125" fmla="*/ 763166 h 1688584"/>
                <a:gd name="connsiteX126" fmla="*/ 1121640 w 2745305"/>
                <a:gd name="connsiteY126" fmla="*/ 782499 h 1688584"/>
                <a:gd name="connsiteX127" fmla="*/ 1121977 w 2745305"/>
                <a:gd name="connsiteY127" fmla="*/ 785839 h 1688584"/>
                <a:gd name="connsiteX128" fmla="*/ 1151295 w 2745305"/>
                <a:gd name="connsiteY128" fmla="*/ 793277 h 1688584"/>
                <a:gd name="connsiteX129" fmla="*/ 1284473 w 2745305"/>
                <a:gd name="connsiteY129" fmla="*/ 852587 h 1688584"/>
                <a:gd name="connsiteX130" fmla="*/ 1494921 w 2745305"/>
                <a:gd name="connsiteY130" fmla="*/ 1051396 h 1688584"/>
                <a:gd name="connsiteX131" fmla="*/ 1495312 w 2745305"/>
                <a:gd name="connsiteY131" fmla="*/ 1052255 h 1688584"/>
                <a:gd name="connsiteX132" fmla="*/ 1520299 w 2745305"/>
                <a:gd name="connsiteY132" fmla="*/ 971762 h 1688584"/>
                <a:gd name="connsiteX133" fmla="*/ 1524258 w 2745305"/>
                <a:gd name="connsiteY133" fmla="*/ 932483 h 1688584"/>
                <a:gd name="connsiteX134" fmla="*/ 1513051 w 2745305"/>
                <a:gd name="connsiteY134" fmla="*/ 919928 h 1688584"/>
                <a:gd name="connsiteX135" fmla="*/ 1257771 w 2745305"/>
                <a:gd name="connsiteY135" fmla="*/ 785784 h 1688584"/>
                <a:gd name="connsiteX136" fmla="*/ 1133391 w 2745305"/>
                <a:gd name="connsiteY136" fmla="*/ 763819 h 1688584"/>
                <a:gd name="connsiteX137" fmla="*/ 1231000 w 2745305"/>
                <a:gd name="connsiteY137" fmla="*/ 684160 h 1688584"/>
                <a:gd name="connsiteX138" fmla="*/ 1105173 w 2745305"/>
                <a:gd name="connsiteY138" fmla="*/ 695136 h 1688584"/>
                <a:gd name="connsiteX139" fmla="*/ 1088065 w 2745305"/>
                <a:gd name="connsiteY139" fmla="*/ 699052 h 1688584"/>
                <a:gd name="connsiteX140" fmla="*/ 1099761 w 2745305"/>
                <a:gd name="connsiteY140" fmla="*/ 720600 h 1688584"/>
                <a:gd name="connsiteX141" fmla="*/ 1125223 w 2745305"/>
                <a:gd name="connsiteY141" fmla="*/ 720260 h 1688584"/>
                <a:gd name="connsiteX142" fmla="*/ 1269213 w 2745305"/>
                <a:gd name="connsiteY142" fmla="*/ 743080 h 1688584"/>
                <a:gd name="connsiteX143" fmla="*/ 1523946 w 2745305"/>
                <a:gd name="connsiteY143" fmla="*/ 880647 h 1688584"/>
                <a:gd name="connsiteX144" fmla="*/ 1528880 w 2745305"/>
                <a:gd name="connsiteY144" fmla="*/ 886633 h 1688584"/>
                <a:gd name="connsiteX145" fmla="*/ 1533941 w 2745305"/>
                <a:gd name="connsiteY145" fmla="*/ 836432 h 1688584"/>
                <a:gd name="connsiteX146" fmla="*/ 1525890 w 2745305"/>
                <a:gd name="connsiteY146" fmla="*/ 756571 h 1688584"/>
                <a:gd name="connsiteX147" fmla="*/ 1512300 w 2745305"/>
                <a:gd name="connsiteY147" fmla="*/ 747662 h 1688584"/>
                <a:gd name="connsiteX148" fmla="*/ 1231000 w 2745305"/>
                <a:gd name="connsiteY148" fmla="*/ 684160 h 1688584"/>
                <a:gd name="connsiteX149" fmla="*/ 230697 w 2745305"/>
                <a:gd name="connsiteY149" fmla="*/ 617010 h 1688584"/>
                <a:gd name="connsiteX150" fmla="*/ 204593 w 2745305"/>
                <a:gd name="connsiteY150" fmla="*/ 701103 h 1688584"/>
                <a:gd name="connsiteX151" fmla="*/ 199780 w 2745305"/>
                <a:gd name="connsiteY151" fmla="*/ 748850 h 1688584"/>
                <a:gd name="connsiteX152" fmla="*/ 203810 w 2745305"/>
                <a:gd name="connsiteY152" fmla="*/ 753364 h 1688584"/>
                <a:gd name="connsiteX153" fmla="*/ 459090 w 2745305"/>
                <a:gd name="connsiteY153" fmla="*/ 887508 h 1688584"/>
                <a:gd name="connsiteX154" fmla="*/ 583470 w 2745305"/>
                <a:gd name="connsiteY154" fmla="*/ 909474 h 1688584"/>
                <a:gd name="connsiteX155" fmla="*/ 601223 w 2745305"/>
                <a:gd name="connsiteY155" fmla="*/ 910127 h 1688584"/>
                <a:gd name="connsiteX156" fmla="*/ 595220 w 2745305"/>
                <a:gd name="connsiteY156" fmla="*/ 890791 h 1688584"/>
                <a:gd name="connsiteX157" fmla="*/ 594619 w 2745305"/>
                <a:gd name="connsiteY157" fmla="*/ 884830 h 1688584"/>
                <a:gd name="connsiteX158" fmla="*/ 575646 w 2745305"/>
                <a:gd name="connsiteY158" fmla="*/ 880016 h 1688584"/>
                <a:gd name="connsiteX159" fmla="*/ 442468 w 2745305"/>
                <a:gd name="connsiteY159" fmla="*/ 820706 h 1688584"/>
                <a:gd name="connsiteX160" fmla="*/ 242737 w 2745305"/>
                <a:gd name="connsiteY160" fmla="*/ 639870 h 1688584"/>
                <a:gd name="connsiteX161" fmla="*/ 1338019 w 2745305"/>
                <a:gd name="connsiteY161" fmla="*/ 569160 h 1688584"/>
                <a:gd name="connsiteX162" fmla="*/ 1183879 w 2745305"/>
                <a:gd name="connsiteY162" fmla="*/ 592927 h 1688584"/>
                <a:gd name="connsiteX163" fmla="*/ 1065180 w 2745305"/>
                <a:gd name="connsiteY163" fmla="*/ 636095 h 1688584"/>
                <a:gd name="connsiteX164" fmla="*/ 1047156 w 2745305"/>
                <a:gd name="connsiteY164" fmla="*/ 645635 h 1688584"/>
                <a:gd name="connsiteX165" fmla="*/ 1048407 w 2745305"/>
                <a:gd name="connsiteY165" fmla="*/ 646668 h 1688584"/>
                <a:gd name="connsiteX166" fmla="*/ 1061204 w 2745305"/>
                <a:gd name="connsiteY166" fmla="*/ 662178 h 1688584"/>
                <a:gd name="connsiteX167" fmla="*/ 1086010 w 2745305"/>
                <a:gd name="connsiteY167" fmla="*/ 655175 h 1688584"/>
                <a:gd name="connsiteX168" fmla="*/ 1231000 w 2745305"/>
                <a:gd name="connsiteY168" fmla="*/ 639950 h 1688584"/>
                <a:gd name="connsiteX169" fmla="*/ 1512658 w 2745305"/>
                <a:gd name="connsiteY169" fmla="*/ 706899 h 1688584"/>
                <a:gd name="connsiteX170" fmla="*/ 1521520 w 2745305"/>
                <a:gd name="connsiteY170" fmla="*/ 713222 h 1688584"/>
                <a:gd name="connsiteX171" fmla="*/ 1520299 w 2745305"/>
                <a:gd name="connsiteY171" fmla="*/ 701103 h 1688584"/>
                <a:gd name="connsiteX172" fmla="*/ 1484428 w 2745305"/>
                <a:gd name="connsiteY172" fmla="*/ 585547 h 1688584"/>
                <a:gd name="connsiteX173" fmla="*/ 1472030 w 2745305"/>
                <a:gd name="connsiteY173" fmla="*/ 581460 h 1688584"/>
                <a:gd name="connsiteX174" fmla="*/ 1338019 w 2745305"/>
                <a:gd name="connsiteY174" fmla="*/ 569160 h 1688584"/>
                <a:gd name="connsiteX175" fmla="*/ 304570 w 2745305"/>
                <a:gd name="connsiteY175" fmla="*/ 462949 h 1688584"/>
                <a:gd name="connsiteX176" fmla="*/ 245319 w 2745305"/>
                <a:gd name="connsiteY176" fmla="*/ 572112 h 1688584"/>
                <a:gd name="connsiteX177" fmla="*/ 252710 w 2745305"/>
                <a:gd name="connsiteY177" fmla="*/ 586774 h 1688584"/>
                <a:gd name="connsiteX178" fmla="*/ 464573 w 2745305"/>
                <a:gd name="connsiteY178" fmla="*/ 782419 h 1688584"/>
                <a:gd name="connsiteX179" fmla="*/ 579030 w 2745305"/>
                <a:gd name="connsiteY179" fmla="*/ 835828 h 1688584"/>
                <a:gd name="connsiteX180" fmla="*/ 590021 w 2745305"/>
                <a:gd name="connsiteY180" fmla="*/ 839210 h 1688584"/>
                <a:gd name="connsiteX181" fmla="*/ 589762 w 2745305"/>
                <a:gd name="connsiteY181" fmla="*/ 836645 h 1688584"/>
                <a:gd name="connsiteX182" fmla="*/ 591774 w 2745305"/>
                <a:gd name="connsiteY182" fmla="*/ 816685 h 1688584"/>
                <a:gd name="connsiteX183" fmla="*/ 569188 w 2745305"/>
                <a:gd name="connsiteY183" fmla="*/ 804044 h 1688584"/>
                <a:gd name="connsiteX184" fmla="*/ 455898 w 2745305"/>
                <a:gd name="connsiteY184" fmla="*/ 712285 h 1688584"/>
                <a:gd name="connsiteX185" fmla="*/ 309777 w 2745305"/>
                <a:gd name="connsiteY185" fmla="*/ 485917 h 1688584"/>
                <a:gd name="connsiteX186" fmla="*/ 1380206 w 2745305"/>
                <a:gd name="connsiteY186" fmla="*/ 432648 h 1688584"/>
                <a:gd name="connsiteX187" fmla="*/ 1104842 w 2745305"/>
                <a:gd name="connsiteY187" fmla="*/ 518304 h 1688584"/>
                <a:gd name="connsiteX188" fmla="*/ 1037634 w 2745305"/>
                <a:gd name="connsiteY188" fmla="*/ 562149 h 1688584"/>
                <a:gd name="connsiteX189" fmla="*/ 988325 w 2745305"/>
                <a:gd name="connsiteY189" fmla="*/ 602832 h 1688584"/>
                <a:gd name="connsiteX190" fmla="*/ 1008645 w 2745305"/>
                <a:gd name="connsiteY190" fmla="*/ 613861 h 1688584"/>
                <a:gd name="connsiteX191" fmla="*/ 1011719 w 2745305"/>
                <a:gd name="connsiteY191" fmla="*/ 616397 h 1688584"/>
                <a:gd name="connsiteX192" fmla="*/ 1084095 w 2745305"/>
                <a:gd name="connsiteY192" fmla="*/ 580209 h 1688584"/>
                <a:gd name="connsiteX193" fmla="*/ 1172436 w 2745305"/>
                <a:gd name="connsiteY193" fmla="*/ 550224 h 1688584"/>
                <a:gd name="connsiteX194" fmla="*/ 1409490 w 2745305"/>
                <a:gd name="connsiteY194" fmla="*/ 531173 h 1688584"/>
                <a:gd name="connsiteX195" fmla="*/ 1463995 w 2745305"/>
                <a:gd name="connsiteY195" fmla="*/ 543411 h 1688584"/>
                <a:gd name="connsiteX196" fmla="*/ 1419260 w 2745305"/>
                <a:gd name="connsiteY196" fmla="*/ 460993 h 1688584"/>
                <a:gd name="connsiteX197" fmla="*/ 1396642 w 2745305"/>
                <a:gd name="connsiteY197" fmla="*/ 433580 h 1688584"/>
                <a:gd name="connsiteX198" fmla="*/ 420064 w 2745305"/>
                <a:gd name="connsiteY198" fmla="*/ 334851 h 1688584"/>
                <a:gd name="connsiteX199" fmla="*/ 387628 w 2745305"/>
                <a:gd name="connsiteY199" fmla="*/ 361614 h 1688584"/>
                <a:gd name="connsiteX200" fmla="*/ 331562 w 2745305"/>
                <a:gd name="connsiteY200" fmla="*/ 429566 h 1688584"/>
                <a:gd name="connsiteX201" fmla="*/ 333153 w 2745305"/>
                <a:gd name="connsiteY201" fmla="*/ 437212 h 1688584"/>
                <a:gd name="connsiteX202" fmla="*/ 487160 w 2745305"/>
                <a:gd name="connsiteY202" fmla="*/ 681024 h 1688584"/>
                <a:gd name="connsiteX203" fmla="*/ 583894 w 2745305"/>
                <a:gd name="connsiteY203" fmla="*/ 762236 h 1688584"/>
                <a:gd name="connsiteX204" fmla="*/ 598638 w 2745305"/>
                <a:gd name="connsiteY204" fmla="*/ 771489 h 1688584"/>
                <a:gd name="connsiteX205" fmla="*/ 605868 w 2745305"/>
                <a:gd name="connsiteY205" fmla="*/ 748196 h 1688584"/>
                <a:gd name="connsiteX206" fmla="*/ 587481 w 2745305"/>
                <a:gd name="connsiteY206" fmla="*/ 730293 h 1688584"/>
                <a:gd name="connsiteX207" fmla="*/ 501801 w 2745305"/>
                <a:gd name="connsiteY207" fmla="*/ 612340 h 1688584"/>
                <a:gd name="connsiteX208" fmla="*/ 419247 w 2745305"/>
                <a:gd name="connsiteY208" fmla="*/ 355866 h 1688584"/>
                <a:gd name="connsiteX209" fmla="*/ 1272641 w 2745305"/>
                <a:gd name="connsiteY209" fmla="*/ 308294 h 1688584"/>
                <a:gd name="connsiteX210" fmla="*/ 1257865 w 2745305"/>
                <a:gd name="connsiteY210" fmla="*/ 311369 h 1688584"/>
                <a:gd name="connsiteX211" fmla="*/ 1014052 w 2745305"/>
                <a:gd name="connsiteY211" fmla="*/ 465375 h 1688584"/>
                <a:gd name="connsiteX212" fmla="*/ 932841 w 2745305"/>
                <a:gd name="connsiteY212" fmla="*/ 562109 h 1688584"/>
                <a:gd name="connsiteX213" fmla="*/ 923588 w 2745305"/>
                <a:gd name="connsiteY213" fmla="*/ 576853 h 1688584"/>
                <a:gd name="connsiteX214" fmla="*/ 946881 w 2745305"/>
                <a:gd name="connsiteY214" fmla="*/ 584084 h 1688584"/>
                <a:gd name="connsiteX215" fmla="*/ 964784 w 2745305"/>
                <a:gd name="connsiteY215" fmla="*/ 565697 h 1688584"/>
                <a:gd name="connsiteX216" fmla="*/ 1082737 w 2745305"/>
                <a:gd name="connsiteY216" fmla="*/ 480017 h 1688584"/>
                <a:gd name="connsiteX217" fmla="*/ 1306782 w 2745305"/>
                <a:gd name="connsiteY217" fmla="*/ 400261 h 1688584"/>
                <a:gd name="connsiteX218" fmla="*/ 1367113 w 2745305"/>
                <a:gd name="connsiteY218" fmla="*/ 397790 h 1688584"/>
                <a:gd name="connsiteX219" fmla="*/ 1337265 w 2745305"/>
                <a:gd name="connsiteY219" fmla="*/ 361614 h 1688584"/>
                <a:gd name="connsiteX220" fmla="*/ 571360 w 2745305"/>
                <a:gd name="connsiteY220" fmla="*/ 233833 h 1688584"/>
                <a:gd name="connsiteX221" fmla="*/ 487007 w 2745305"/>
                <a:gd name="connsiteY221" fmla="*/ 279618 h 1688584"/>
                <a:gd name="connsiteX222" fmla="*/ 454931 w 2745305"/>
                <a:gd name="connsiteY222" fmla="*/ 306084 h 1688584"/>
                <a:gd name="connsiteX223" fmla="*/ 454432 w 2745305"/>
                <a:gd name="connsiteY223" fmla="*/ 314870 h 1688584"/>
                <a:gd name="connsiteX224" fmla="*/ 540088 w 2745305"/>
                <a:gd name="connsiteY224" fmla="*/ 590235 h 1688584"/>
                <a:gd name="connsiteX225" fmla="*/ 583933 w 2745305"/>
                <a:gd name="connsiteY225" fmla="*/ 657443 h 1688584"/>
                <a:gd name="connsiteX226" fmla="*/ 624616 w 2745305"/>
                <a:gd name="connsiteY226" fmla="*/ 706751 h 1688584"/>
                <a:gd name="connsiteX227" fmla="*/ 635646 w 2745305"/>
                <a:gd name="connsiteY227" fmla="*/ 686430 h 1688584"/>
                <a:gd name="connsiteX228" fmla="*/ 639750 w 2745305"/>
                <a:gd name="connsiteY228" fmla="*/ 681456 h 1688584"/>
                <a:gd name="connsiteX229" fmla="*/ 607033 w 2745305"/>
                <a:gd name="connsiteY229" fmla="*/ 616022 h 1688584"/>
                <a:gd name="connsiteX230" fmla="*/ 577048 w 2745305"/>
                <a:gd name="connsiteY230" fmla="*/ 527681 h 1688584"/>
                <a:gd name="connsiteX231" fmla="*/ 563687 w 2745305"/>
                <a:gd name="connsiteY231" fmla="*/ 258579 h 1688584"/>
                <a:gd name="connsiteX232" fmla="*/ 1126589 w 2745305"/>
                <a:gd name="connsiteY232" fmla="*/ 219209 h 1688584"/>
                <a:gd name="connsiteX233" fmla="*/ 1113343 w 2745305"/>
                <a:gd name="connsiteY233" fmla="*/ 225887 h 1688584"/>
                <a:gd name="connsiteX234" fmla="*/ 917698 w 2745305"/>
                <a:gd name="connsiteY234" fmla="*/ 437749 h 1688584"/>
                <a:gd name="connsiteX235" fmla="*/ 864290 w 2745305"/>
                <a:gd name="connsiteY235" fmla="*/ 552205 h 1688584"/>
                <a:gd name="connsiteX236" fmla="*/ 859405 w 2745305"/>
                <a:gd name="connsiteY236" fmla="*/ 568075 h 1688584"/>
                <a:gd name="connsiteX237" fmla="*/ 878392 w 2745305"/>
                <a:gd name="connsiteY237" fmla="*/ 569989 h 1688584"/>
                <a:gd name="connsiteX238" fmla="*/ 891034 w 2745305"/>
                <a:gd name="connsiteY238" fmla="*/ 547403 h 1688584"/>
                <a:gd name="connsiteX239" fmla="*/ 982791 w 2745305"/>
                <a:gd name="connsiteY239" fmla="*/ 434114 h 1688584"/>
                <a:gd name="connsiteX240" fmla="*/ 1178560 w 2745305"/>
                <a:gd name="connsiteY240" fmla="*/ 299088 h 1688584"/>
                <a:gd name="connsiteX241" fmla="*/ 1238712 w 2745305"/>
                <a:gd name="connsiteY241" fmla="*/ 280300 h 1688584"/>
                <a:gd name="connsiteX242" fmla="*/ 1237885 w 2745305"/>
                <a:gd name="connsiteY242" fmla="*/ 279618 h 1688584"/>
                <a:gd name="connsiteX243" fmla="*/ 731756 w 2745305"/>
                <a:gd name="connsiteY243" fmla="*/ 178112 h 1688584"/>
                <a:gd name="connsiteX244" fmla="*/ 727117 w 2745305"/>
                <a:gd name="connsiteY244" fmla="*/ 178580 h 1688584"/>
                <a:gd name="connsiteX245" fmla="*/ 612919 w 2745305"/>
                <a:gd name="connsiteY245" fmla="*/ 214029 h 1688584"/>
                <a:gd name="connsiteX246" fmla="*/ 608284 w 2745305"/>
                <a:gd name="connsiteY246" fmla="*/ 228088 h 1688584"/>
                <a:gd name="connsiteX247" fmla="*/ 619751 w 2745305"/>
                <a:gd name="connsiteY247" fmla="*/ 516239 h 1688584"/>
                <a:gd name="connsiteX248" fmla="*/ 662919 w 2745305"/>
                <a:gd name="connsiteY248" fmla="*/ 634937 h 1688584"/>
                <a:gd name="connsiteX249" fmla="*/ 668923 w 2745305"/>
                <a:gd name="connsiteY249" fmla="*/ 646280 h 1688584"/>
                <a:gd name="connsiteX250" fmla="*/ 683961 w 2745305"/>
                <a:gd name="connsiteY250" fmla="*/ 633873 h 1688584"/>
                <a:gd name="connsiteX251" fmla="*/ 676958 w 2745305"/>
                <a:gd name="connsiteY251" fmla="*/ 609067 h 1688584"/>
                <a:gd name="connsiteX252" fmla="*/ 661734 w 2745305"/>
                <a:gd name="connsiteY252" fmla="*/ 464077 h 1688584"/>
                <a:gd name="connsiteX253" fmla="*/ 728683 w 2745305"/>
                <a:gd name="connsiteY253" fmla="*/ 182419 h 1688584"/>
                <a:gd name="connsiteX254" fmla="*/ 950870 w 2745305"/>
                <a:gd name="connsiteY254" fmla="*/ 173851 h 1688584"/>
                <a:gd name="connsiteX255" fmla="*/ 941712 w 2745305"/>
                <a:gd name="connsiteY255" fmla="*/ 182025 h 1688584"/>
                <a:gd name="connsiteX256" fmla="*/ 807568 w 2745305"/>
                <a:gd name="connsiteY256" fmla="*/ 437305 h 1688584"/>
                <a:gd name="connsiteX257" fmla="*/ 791048 w 2745305"/>
                <a:gd name="connsiteY257" fmla="*/ 515831 h 1688584"/>
                <a:gd name="connsiteX258" fmla="*/ 784952 w 2745305"/>
                <a:gd name="connsiteY258" fmla="*/ 579437 h 1688584"/>
                <a:gd name="connsiteX259" fmla="*/ 804284 w 2745305"/>
                <a:gd name="connsiteY259" fmla="*/ 573435 h 1688584"/>
                <a:gd name="connsiteX260" fmla="*/ 813758 w 2745305"/>
                <a:gd name="connsiteY260" fmla="*/ 572480 h 1688584"/>
                <a:gd name="connsiteX261" fmla="*/ 838148 w 2745305"/>
                <a:gd name="connsiteY261" fmla="*/ 499313 h 1688584"/>
                <a:gd name="connsiteX262" fmla="*/ 879411 w 2745305"/>
                <a:gd name="connsiteY262" fmla="*/ 415644 h 1688584"/>
                <a:gd name="connsiteX263" fmla="*/ 1078220 w 2745305"/>
                <a:gd name="connsiteY263" fmla="*/ 205196 h 1688584"/>
                <a:gd name="connsiteX264" fmla="*/ 1080367 w 2745305"/>
                <a:gd name="connsiteY264" fmla="*/ 204217 h 1688584"/>
                <a:gd name="connsiteX265" fmla="*/ 997776 w 2745305"/>
                <a:gd name="connsiteY265" fmla="*/ 178580 h 1688584"/>
                <a:gd name="connsiteX266" fmla="*/ 862446 w 2745305"/>
                <a:gd name="connsiteY266" fmla="*/ 164937 h 1688584"/>
                <a:gd name="connsiteX267" fmla="*/ 775387 w 2745305"/>
                <a:gd name="connsiteY267" fmla="*/ 173713 h 1688584"/>
                <a:gd name="connsiteX268" fmla="*/ 769446 w 2745305"/>
                <a:gd name="connsiteY268" fmla="*/ 182776 h 1688584"/>
                <a:gd name="connsiteX269" fmla="*/ 705944 w 2745305"/>
                <a:gd name="connsiteY269" fmla="*/ 464077 h 1688584"/>
                <a:gd name="connsiteX270" fmla="*/ 716920 w 2745305"/>
                <a:gd name="connsiteY270" fmla="*/ 589903 h 1688584"/>
                <a:gd name="connsiteX271" fmla="*/ 720835 w 2745305"/>
                <a:gd name="connsiteY271" fmla="*/ 607012 h 1688584"/>
                <a:gd name="connsiteX272" fmla="*/ 742384 w 2745305"/>
                <a:gd name="connsiteY272" fmla="*/ 595315 h 1688584"/>
                <a:gd name="connsiteX273" fmla="*/ 742044 w 2745305"/>
                <a:gd name="connsiteY273" fmla="*/ 569853 h 1688584"/>
                <a:gd name="connsiteX274" fmla="*/ 764864 w 2745305"/>
                <a:gd name="connsiteY274" fmla="*/ 425863 h 1688584"/>
                <a:gd name="connsiteX275" fmla="*/ 902431 w 2745305"/>
                <a:gd name="connsiteY275" fmla="*/ 171131 h 1688584"/>
                <a:gd name="connsiteX276" fmla="*/ 904769 w 2745305"/>
                <a:gd name="connsiteY276" fmla="*/ 169204 h 1688584"/>
                <a:gd name="connsiteX277" fmla="*/ 63322 w 2745305"/>
                <a:gd name="connsiteY277" fmla="*/ 0 h 1688584"/>
                <a:gd name="connsiteX278" fmla="*/ 2681983 w 2745305"/>
                <a:gd name="connsiteY278" fmla="*/ 0 h 1688584"/>
                <a:gd name="connsiteX279" fmla="*/ 2745305 w 2745305"/>
                <a:gd name="connsiteY279" fmla="*/ 63322 h 1688584"/>
                <a:gd name="connsiteX280" fmla="*/ 2745305 w 2745305"/>
                <a:gd name="connsiteY280" fmla="*/ 1625262 h 1688584"/>
                <a:gd name="connsiteX281" fmla="*/ 2681983 w 2745305"/>
                <a:gd name="connsiteY281" fmla="*/ 1688584 h 1688584"/>
                <a:gd name="connsiteX282" fmla="*/ 63322 w 2745305"/>
                <a:gd name="connsiteY282" fmla="*/ 1688584 h 1688584"/>
                <a:gd name="connsiteX283" fmla="*/ 0 w 2745305"/>
                <a:gd name="connsiteY283" fmla="*/ 1625262 h 1688584"/>
                <a:gd name="connsiteX284" fmla="*/ 0 w 2745305"/>
                <a:gd name="connsiteY284" fmla="*/ 63322 h 1688584"/>
                <a:gd name="connsiteX285" fmla="*/ 63322 w 2745305"/>
                <a:gd name="connsiteY285" fmla="*/ 0 h 168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</a:cxnLst>
              <a:rect l="l" t="t" r="r" b="b"/>
              <a:pathLst>
                <a:path w="2745305" h="1688584">
                  <a:moveTo>
                    <a:pt x="839254" y="1103380"/>
                  </a:moveTo>
                  <a:lnTo>
                    <a:pt x="821146" y="1133095"/>
                  </a:lnTo>
                  <a:cubicBezTo>
                    <a:pt x="797375" y="1169132"/>
                    <a:pt x="768164" y="1205082"/>
                    <a:pt x="734070" y="1239175"/>
                  </a:cubicBezTo>
                  <a:cubicBezTo>
                    <a:pt x="661336" y="1311909"/>
                    <a:pt x="580155" y="1362423"/>
                    <a:pt x="507701" y="1385297"/>
                  </a:cubicBezTo>
                  <a:lnTo>
                    <a:pt x="483909" y="1390691"/>
                  </a:lnTo>
                  <a:lnTo>
                    <a:pt x="487007" y="1393246"/>
                  </a:lnTo>
                  <a:lnTo>
                    <a:pt x="599697" y="1454412"/>
                  </a:lnTo>
                  <a:lnTo>
                    <a:pt x="613598" y="1447404"/>
                  </a:lnTo>
                  <a:cubicBezTo>
                    <a:pt x="683338" y="1405620"/>
                    <a:pt x="754530" y="1330309"/>
                    <a:pt x="809243" y="1235542"/>
                  </a:cubicBezTo>
                  <a:cubicBezTo>
                    <a:pt x="822922" y="1211850"/>
                    <a:pt x="835032" y="1187875"/>
                    <a:pt x="845524" y="1163967"/>
                  </a:cubicBezTo>
                  <a:lnTo>
                    <a:pt x="867777" y="1104371"/>
                  </a:lnTo>
                  <a:lnTo>
                    <a:pt x="858430" y="1105313"/>
                  </a:lnTo>
                  <a:close/>
                  <a:moveTo>
                    <a:pt x="930909" y="1094164"/>
                  </a:moveTo>
                  <a:lnTo>
                    <a:pt x="913129" y="1099683"/>
                  </a:lnTo>
                  <a:lnTo>
                    <a:pt x="906840" y="1124470"/>
                  </a:lnTo>
                  <a:cubicBezTo>
                    <a:pt x="893049" y="1167965"/>
                    <a:pt x="873245" y="1213107"/>
                    <a:pt x="847530" y="1257647"/>
                  </a:cubicBezTo>
                  <a:cubicBezTo>
                    <a:pt x="796100" y="1346727"/>
                    <a:pt x="730760" y="1416531"/>
                    <a:pt x="666694" y="1457378"/>
                  </a:cubicBezTo>
                  <a:lnTo>
                    <a:pt x="645011" y="1468798"/>
                  </a:lnTo>
                  <a:lnTo>
                    <a:pt x="727117" y="1494285"/>
                  </a:lnTo>
                  <a:lnTo>
                    <a:pt x="767234" y="1498329"/>
                  </a:lnTo>
                  <a:lnTo>
                    <a:pt x="775148" y="1491265"/>
                  </a:lnTo>
                  <a:cubicBezTo>
                    <a:pt x="831697" y="1432854"/>
                    <a:pt x="880971" y="1341684"/>
                    <a:pt x="909293" y="1235984"/>
                  </a:cubicBezTo>
                  <a:cubicBezTo>
                    <a:pt x="917789" y="1204275"/>
                    <a:pt x="923999" y="1172755"/>
                    <a:pt x="927996" y="1142035"/>
                  </a:cubicBezTo>
                  <a:close/>
                  <a:moveTo>
                    <a:pt x="769981" y="1089206"/>
                  </a:moveTo>
                  <a:lnTo>
                    <a:pt x="752078" y="1107593"/>
                  </a:lnTo>
                  <a:cubicBezTo>
                    <a:pt x="718386" y="1138365"/>
                    <a:pt x="678665" y="1167558"/>
                    <a:pt x="634125" y="1193272"/>
                  </a:cubicBezTo>
                  <a:cubicBezTo>
                    <a:pt x="545045" y="1244703"/>
                    <a:pt x="453556" y="1272485"/>
                    <a:pt x="377650" y="1275827"/>
                  </a:cubicBezTo>
                  <a:lnTo>
                    <a:pt x="357762" y="1275054"/>
                  </a:lnTo>
                  <a:lnTo>
                    <a:pt x="387628" y="1311251"/>
                  </a:lnTo>
                  <a:lnTo>
                    <a:pt x="451045" y="1363575"/>
                  </a:lnTo>
                  <a:lnTo>
                    <a:pt x="458996" y="1361921"/>
                  </a:lnTo>
                  <a:cubicBezTo>
                    <a:pt x="537174" y="1339611"/>
                    <a:pt x="625431" y="1285291"/>
                    <a:pt x="702808" y="1207914"/>
                  </a:cubicBezTo>
                  <a:cubicBezTo>
                    <a:pt x="733759" y="1176964"/>
                    <a:pt x="761021" y="1144272"/>
                    <a:pt x="784021" y="1111181"/>
                  </a:cubicBezTo>
                  <a:lnTo>
                    <a:pt x="793273" y="1096436"/>
                  </a:lnTo>
                  <a:close/>
                  <a:moveTo>
                    <a:pt x="996025" y="1066278"/>
                  </a:moveTo>
                  <a:lnTo>
                    <a:pt x="974477" y="1077974"/>
                  </a:lnTo>
                  <a:lnTo>
                    <a:pt x="974817" y="1103437"/>
                  </a:lnTo>
                  <a:cubicBezTo>
                    <a:pt x="972752" y="1149020"/>
                    <a:pt x="965308" y="1197749"/>
                    <a:pt x="951996" y="1247427"/>
                  </a:cubicBezTo>
                  <a:cubicBezTo>
                    <a:pt x="925374" y="1346783"/>
                    <a:pt x="880327" y="1431119"/>
                    <a:pt x="829016" y="1487156"/>
                  </a:cubicBezTo>
                  <a:lnTo>
                    <a:pt x="812055" y="1502847"/>
                  </a:lnTo>
                  <a:lnTo>
                    <a:pt x="862446" y="1507927"/>
                  </a:lnTo>
                  <a:lnTo>
                    <a:pt x="941204" y="1499988"/>
                  </a:lnTo>
                  <a:lnTo>
                    <a:pt x="947414" y="1490514"/>
                  </a:lnTo>
                  <a:cubicBezTo>
                    <a:pt x="986919" y="1419458"/>
                    <a:pt x="1010916" y="1318641"/>
                    <a:pt x="1010916" y="1209213"/>
                  </a:cubicBezTo>
                  <a:cubicBezTo>
                    <a:pt x="1010916" y="1165442"/>
                    <a:pt x="1007077" y="1123049"/>
                    <a:pt x="999941" y="1083387"/>
                  </a:cubicBezTo>
                  <a:close/>
                  <a:moveTo>
                    <a:pt x="709032" y="1059872"/>
                  </a:moveTo>
                  <a:lnTo>
                    <a:pt x="690615" y="1070835"/>
                  </a:lnTo>
                  <a:cubicBezTo>
                    <a:pt x="650107" y="1091838"/>
                    <a:pt x="604184" y="1109756"/>
                    <a:pt x="554506" y="1123067"/>
                  </a:cubicBezTo>
                  <a:cubicBezTo>
                    <a:pt x="455150" y="1149689"/>
                    <a:pt x="359588" y="1152845"/>
                    <a:pt x="285404" y="1136427"/>
                  </a:cubicBezTo>
                  <a:lnTo>
                    <a:pt x="260489" y="1128702"/>
                  </a:lnTo>
                  <a:lnTo>
                    <a:pt x="305632" y="1211871"/>
                  </a:lnTo>
                  <a:lnTo>
                    <a:pt x="329012" y="1240208"/>
                  </a:lnTo>
                  <a:lnTo>
                    <a:pt x="336655" y="1240641"/>
                  </a:lnTo>
                  <a:cubicBezTo>
                    <a:pt x="417943" y="1239325"/>
                    <a:pt x="517253" y="1209699"/>
                    <a:pt x="612020" y="1154986"/>
                  </a:cubicBezTo>
                  <a:cubicBezTo>
                    <a:pt x="649927" y="1133100"/>
                    <a:pt x="684721" y="1108578"/>
                    <a:pt x="715501" y="1082568"/>
                  </a:cubicBezTo>
                  <a:lnTo>
                    <a:pt x="728536" y="1070458"/>
                  </a:lnTo>
                  <a:close/>
                  <a:moveTo>
                    <a:pt x="1054274" y="1019511"/>
                  </a:moveTo>
                  <a:lnTo>
                    <a:pt x="1048407" y="1026622"/>
                  </a:lnTo>
                  <a:lnTo>
                    <a:pt x="1033268" y="1039113"/>
                  </a:lnTo>
                  <a:lnTo>
                    <a:pt x="1049027" y="1116122"/>
                  </a:lnTo>
                  <a:cubicBezTo>
                    <a:pt x="1053009" y="1145877"/>
                    <a:pt x="1055126" y="1177070"/>
                    <a:pt x="1055126" y="1209213"/>
                  </a:cubicBezTo>
                  <a:cubicBezTo>
                    <a:pt x="1055126" y="1312074"/>
                    <a:pt x="1033442" y="1405196"/>
                    <a:pt x="998383" y="1472604"/>
                  </a:cubicBezTo>
                  <a:lnTo>
                    <a:pt x="983830" y="1495691"/>
                  </a:lnTo>
                  <a:lnTo>
                    <a:pt x="997776" y="1494285"/>
                  </a:lnTo>
                  <a:lnTo>
                    <a:pt x="1114411" y="1458079"/>
                  </a:lnTo>
                  <a:lnTo>
                    <a:pt x="1118656" y="1445205"/>
                  </a:lnTo>
                  <a:cubicBezTo>
                    <a:pt x="1138424" y="1366345"/>
                    <a:pt x="1135510" y="1262752"/>
                    <a:pt x="1107188" y="1157054"/>
                  </a:cubicBezTo>
                  <a:cubicBezTo>
                    <a:pt x="1100108" y="1130629"/>
                    <a:pt x="1091718" y="1105112"/>
                    <a:pt x="1082232" y="1080788"/>
                  </a:cubicBezTo>
                  <a:close/>
                  <a:moveTo>
                    <a:pt x="1092243" y="966540"/>
                  </a:moveTo>
                  <a:lnTo>
                    <a:pt x="1082711" y="984102"/>
                  </a:lnTo>
                  <a:lnTo>
                    <a:pt x="1101562" y="1017161"/>
                  </a:lnTo>
                  <a:cubicBezTo>
                    <a:pt x="1120885" y="1055765"/>
                    <a:pt x="1137413" y="1099039"/>
                    <a:pt x="1149891" y="1145611"/>
                  </a:cubicBezTo>
                  <a:cubicBezTo>
                    <a:pt x="1179010" y="1254281"/>
                    <a:pt x="1180056" y="1358413"/>
                    <a:pt x="1158122" y="1434999"/>
                  </a:cubicBezTo>
                  <a:lnTo>
                    <a:pt x="1157399" y="1436933"/>
                  </a:lnTo>
                  <a:lnTo>
                    <a:pt x="1237885" y="1393246"/>
                  </a:lnTo>
                  <a:lnTo>
                    <a:pt x="1261560" y="1373713"/>
                  </a:lnTo>
                  <a:lnTo>
                    <a:pt x="1262427" y="1358421"/>
                  </a:lnTo>
                  <a:cubicBezTo>
                    <a:pt x="1261111" y="1277133"/>
                    <a:pt x="1231485" y="1177823"/>
                    <a:pt x="1176771" y="1083057"/>
                  </a:cubicBezTo>
                  <a:cubicBezTo>
                    <a:pt x="1154886" y="1045150"/>
                    <a:pt x="1130364" y="1010356"/>
                    <a:pt x="1104353" y="979576"/>
                  </a:cubicBezTo>
                  <a:close/>
                  <a:moveTo>
                    <a:pt x="203901" y="964893"/>
                  </a:moveTo>
                  <a:lnTo>
                    <a:pt x="204593" y="971762"/>
                  </a:lnTo>
                  <a:lnTo>
                    <a:pt x="240378" y="1087039"/>
                  </a:lnTo>
                  <a:lnTo>
                    <a:pt x="254912" y="1091831"/>
                  </a:lnTo>
                  <a:cubicBezTo>
                    <a:pt x="333771" y="1111598"/>
                    <a:pt x="437364" y="1108685"/>
                    <a:pt x="543063" y="1080363"/>
                  </a:cubicBezTo>
                  <a:cubicBezTo>
                    <a:pt x="569488" y="1073283"/>
                    <a:pt x="595005" y="1064893"/>
                    <a:pt x="619329" y="1055407"/>
                  </a:cubicBezTo>
                  <a:lnTo>
                    <a:pt x="673426" y="1030725"/>
                  </a:lnTo>
                  <a:lnTo>
                    <a:pt x="668453" y="1026622"/>
                  </a:lnTo>
                  <a:lnTo>
                    <a:pt x="655963" y="1011484"/>
                  </a:lnTo>
                  <a:lnTo>
                    <a:pt x="578953" y="1027243"/>
                  </a:lnTo>
                  <a:cubicBezTo>
                    <a:pt x="549198" y="1031224"/>
                    <a:pt x="518006" y="1033342"/>
                    <a:pt x="485861" y="1033342"/>
                  </a:cubicBezTo>
                  <a:cubicBezTo>
                    <a:pt x="383001" y="1033342"/>
                    <a:pt x="289879" y="1011658"/>
                    <a:pt x="222471" y="976599"/>
                  </a:cubicBezTo>
                  <a:close/>
                  <a:moveTo>
                    <a:pt x="1118222" y="901803"/>
                  </a:moveTo>
                  <a:lnTo>
                    <a:pt x="1111125" y="924663"/>
                  </a:lnTo>
                  <a:lnTo>
                    <a:pt x="1117769" y="930650"/>
                  </a:lnTo>
                  <a:cubicBezTo>
                    <a:pt x="1152798" y="966836"/>
                    <a:pt x="1186129" y="1010845"/>
                    <a:pt x="1215058" y="1060952"/>
                  </a:cubicBezTo>
                  <a:cubicBezTo>
                    <a:pt x="1271310" y="1158383"/>
                    <a:pt x="1299272" y="1258696"/>
                    <a:pt x="1297907" y="1338349"/>
                  </a:cubicBezTo>
                  <a:lnTo>
                    <a:pt x="1297345" y="1344188"/>
                  </a:lnTo>
                  <a:lnTo>
                    <a:pt x="1337265" y="1311251"/>
                  </a:lnTo>
                  <a:lnTo>
                    <a:pt x="1386844" y="1251160"/>
                  </a:lnTo>
                  <a:lnTo>
                    <a:pt x="1383707" y="1236080"/>
                  </a:lnTo>
                  <a:cubicBezTo>
                    <a:pt x="1361396" y="1157902"/>
                    <a:pt x="1307077" y="1069645"/>
                    <a:pt x="1229700" y="992268"/>
                  </a:cubicBezTo>
                  <a:cubicBezTo>
                    <a:pt x="1198749" y="961317"/>
                    <a:pt x="1166058" y="934056"/>
                    <a:pt x="1132967" y="911056"/>
                  </a:cubicBezTo>
                  <a:close/>
                  <a:moveTo>
                    <a:pt x="1126517" y="830881"/>
                  </a:moveTo>
                  <a:lnTo>
                    <a:pt x="1127098" y="836645"/>
                  </a:lnTo>
                  <a:lnTo>
                    <a:pt x="1125147" y="856005"/>
                  </a:lnTo>
                  <a:lnTo>
                    <a:pt x="1130562" y="858718"/>
                  </a:lnTo>
                  <a:cubicBezTo>
                    <a:pt x="1174646" y="884803"/>
                    <a:pt x="1219196" y="919242"/>
                    <a:pt x="1260961" y="961007"/>
                  </a:cubicBezTo>
                  <a:cubicBezTo>
                    <a:pt x="1340513" y="1040559"/>
                    <a:pt x="1393485" y="1130216"/>
                    <a:pt x="1412783" y="1207509"/>
                  </a:cubicBezTo>
                  <a:lnTo>
                    <a:pt x="1414482" y="1217663"/>
                  </a:lnTo>
                  <a:lnTo>
                    <a:pt x="1419260" y="1211871"/>
                  </a:lnTo>
                  <a:lnTo>
                    <a:pt x="1480523" y="1099002"/>
                  </a:lnTo>
                  <a:lnTo>
                    <a:pt x="1474231" y="1086519"/>
                  </a:lnTo>
                  <a:cubicBezTo>
                    <a:pt x="1432446" y="1016779"/>
                    <a:pt x="1357135" y="945588"/>
                    <a:pt x="1262367" y="890874"/>
                  </a:cubicBezTo>
                  <a:cubicBezTo>
                    <a:pt x="1224461" y="868989"/>
                    <a:pt x="1185827" y="851118"/>
                    <a:pt x="1147911" y="837466"/>
                  </a:cubicBezTo>
                  <a:close/>
                  <a:moveTo>
                    <a:pt x="195273" y="793564"/>
                  </a:moveTo>
                  <a:lnTo>
                    <a:pt x="190951" y="836432"/>
                  </a:lnTo>
                  <a:lnTo>
                    <a:pt x="199616" y="922389"/>
                  </a:lnTo>
                  <a:lnTo>
                    <a:pt x="204561" y="925630"/>
                  </a:lnTo>
                  <a:cubicBezTo>
                    <a:pt x="275617" y="965135"/>
                    <a:pt x="376434" y="989132"/>
                    <a:pt x="485861" y="989132"/>
                  </a:cubicBezTo>
                  <a:cubicBezTo>
                    <a:pt x="529633" y="989132"/>
                    <a:pt x="572026" y="985293"/>
                    <a:pt x="611688" y="978157"/>
                  </a:cubicBezTo>
                  <a:lnTo>
                    <a:pt x="628797" y="974241"/>
                  </a:lnTo>
                  <a:lnTo>
                    <a:pt x="617101" y="952693"/>
                  </a:lnTo>
                  <a:lnTo>
                    <a:pt x="591638" y="953033"/>
                  </a:lnTo>
                  <a:cubicBezTo>
                    <a:pt x="546055" y="950968"/>
                    <a:pt x="497326" y="943524"/>
                    <a:pt x="447648" y="930212"/>
                  </a:cubicBezTo>
                  <a:cubicBezTo>
                    <a:pt x="348292" y="903590"/>
                    <a:pt x="263955" y="858543"/>
                    <a:pt x="207918" y="807232"/>
                  </a:cubicBezTo>
                  <a:close/>
                  <a:moveTo>
                    <a:pt x="1115638" y="763166"/>
                  </a:moveTo>
                  <a:lnTo>
                    <a:pt x="1121640" y="782499"/>
                  </a:lnTo>
                  <a:lnTo>
                    <a:pt x="1121977" y="785839"/>
                  </a:lnTo>
                  <a:lnTo>
                    <a:pt x="1151295" y="793277"/>
                  </a:lnTo>
                  <a:cubicBezTo>
                    <a:pt x="1194791" y="807069"/>
                    <a:pt x="1239933" y="826872"/>
                    <a:pt x="1284473" y="852587"/>
                  </a:cubicBezTo>
                  <a:cubicBezTo>
                    <a:pt x="1381903" y="908839"/>
                    <a:pt x="1456276" y="981732"/>
                    <a:pt x="1494921" y="1051396"/>
                  </a:cubicBezTo>
                  <a:lnTo>
                    <a:pt x="1495312" y="1052255"/>
                  </a:lnTo>
                  <a:lnTo>
                    <a:pt x="1520299" y="971762"/>
                  </a:lnTo>
                  <a:lnTo>
                    <a:pt x="1524258" y="932483"/>
                  </a:lnTo>
                  <a:lnTo>
                    <a:pt x="1513051" y="919928"/>
                  </a:lnTo>
                  <a:cubicBezTo>
                    <a:pt x="1454640" y="863379"/>
                    <a:pt x="1363469" y="814106"/>
                    <a:pt x="1257771" y="785784"/>
                  </a:cubicBezTo>
                  <a:cubicBezTo>
                    <a:pt x="1215492" y="774456"/>
                    <a:pt x="1173549" y="767192"/>
                    <a:pt x="1133391" y="763819"/>
                  </a:cubicBezTo>
                  <a:close/>
                  <a:moveTo>
                    <a:pt x="1231000" y="684160"/>
                  </a:moveTo>
                  <a:cubicBezTo>
                    <a:pt x="1187229" y="684160"/>
                    <a:pt x="1144835" y="688000"/>
                    <a:pt x="1105173" y="695136"/>
                  </a:cubicBezTo>
                  <a:lnTo>
                    <a:pt x="1088065" y="699052"/>
                  </a:lnTo>
                  <a:lnTo>
                    <a:pt x="1099761" y="720600"/>
                  </a:lnTo>
                  <a:lnTo>
                    <a:pt x="1125223" y="720260"/>
                  </a:lnTo>
                  <a:cubicBezTo>
                    <a:pt x="1170806" y="722325"/>
                    <a:pt x="1219535" y="729769"/>
                    <a:pt x="1269213" y="743080"/>
                  </a:cubicBezTo>
                  <a:cubicBezTo>
                    <a:pt x="1377884" y="772199"/>
                    <a:pt x="1468587" y="823359"/>
                    <a:pt x="1523946" y="880647"/>
                  </a:cubicBezTo>
                  <a:lnTo>
                    <a:pt x="1528880" y="886633"/>
                  </a:lnTo>
                  <a:lnTo>
                    <a:pt x="1533941" y="836432"/>
                  </a:lnTo>
                  <a:lnTo>
                    <a:pt x="1525890" y="756571"/>
                  </a:lnTo>
                  <a:lnTo>
                    <a:pt x="1512300" y="747662"/>
                  </a:lnTo>
                  <a:cubicBezTo>
                    <a:pt x="1441245" y="708158"/>
                    <a:pt x="1340427" y="684160"/>
                    <a:pt x="1231000" y="684160"/>
                  </a:cubicBezTo>
                  <a:close/>
                  <a:moveTo>
                    <a:pt x="230697" y="617010"/>
                  </a:moveTo>
                  <a:lnTo>
                    <a:pt x="204593" y="701103"/>
                  </a:lnTo>
                  <a:lnTo>
                    <a:pt x="199780" y="748850"/>
                  </a:lnTo>
                  <a:lnTo>
                    <a:pt x="203810" y="753364"/>
                  </a:lnTo>
                  <a:cubicBezTo>
                    <a:pt x="262220" y="809913"/>
                    <a:pt x="353391" y="859187"/>
                    <a:pt x="459090" y="887508"/>
                  </a:cubicBezTo>
                  <a:cubicBezTo>
                    <a:pt x="501369" y="898837"/>
                    <a:pt x="543312" y="906101"/>
                    <a:pt x="583470" y="909474"/>
                  </a:cubicBezTo>
                  <a:lnTo>
                    <a:pt x="601223" y="910127"/>
                  </a:lnTo>
                  <a:lnTo>
                    <a:pt x="595220" y="890791"/>
                  </a:lnTo>
                  <a:lnTo>
                    <a:pt x="594619" y="884830"/>
                  </a:lnTo>
                  <a:lnTo>
                    <a:pt x="575646" y="880016"/>
                  </a:lnTo>
                  <a:cubicBezTo>
                    <a:pt x="532150" y="866224"/>
                    <a:pt x="487008" y="846421"/>
                    <a:pt x="442468" y="820706"/>
                  </a:cubicBezTo>
                  <a:cubicBezTo>
                    <a:pt x="353388" y="769276"/>
                    <a:pt x="283584" y="703936"/>
                    <a:pt x="242737" y="639870"/>
                  </a:cubicBezTo>
                  <a:close/>
                  <a:moveTo>
                    <a:pt x="1338019" y="569160"/>
                  </a:moveTo>
                  <a:cubicBezTo>
                    <a:pt x="1289051" y="570958"/>
                    <a:pt x="1236728" y="578767"/>
                    <a:pt x="1183879" y="592927"/>
                  </a:cubicBezTo>
                  <a:cubicBezTo>
                    <a:pt x="1141599" y="604257"/>
                    <a:pt x="1101644" y="618938"/>
                    <a:pt x="1065180" y="636095"/>
                  </a:cubicBezTo>
                  <a:lnTo>
                    <a:pt x="1047156" y="645635"/>
                  </a:lnTo>
                  <a:lnTo>
                    <a:pt x="1048407" y="646668"/>
                  </a:lnTo>
                  <a:lnTo>
                    <a:pt x="1061204" y="662178"/>
                  </a:lnTo>
                  <a:lnTo>
                    <a:pt x="1086010" y="655175"/>
                  </a:lnTo>
                  <a:cubicBezTo>
                    <a:pt x="1130574" y="645372"/>
                    <a:pt x="1179570" y="639950"/>
                    <a:pt x="1231000" y="639950"/>
                  </a:cubicBezTo>
                  <a:cubicBezTo>
                    <a:pt x="1343503" y="639950"/>
                    <a:pt x="1444357" y="665891"/>
                    <a:pt x="1512658" y="706899"/>
                  </a:cubicBezTo>
                  <a:lnTo>
                    <a:pt x="1521520" y="713222"/>
                  </a:lnTo>
                  <a:lnTo>
                    <a:pt x="1520299" y="701103"/>
                  </a:lnTo>
                  <a:lnTo>
                    <a:pt x="1484428" y="585547"/>
                  </a:lnTo>
                  <a:lnTo>
                    <a:pt x="1472030" y="581460"/>
                  </a:lnTo>
                  <a:cubicBezTo>
                    <a:pt x="1432600" y="571576"/>
                    <a:pt x="1386987" y="567362"/>
                    <a:pt x="1338019" y="569160"/>
                  </a:cubicBezTo>
                  <a:close/>
                  <a:moveTo>
                    <a:pt x="304570" y="462949"/>
                  </a:moveTo>
                  <a:lnTo>
                    <a:pt x="245319" y="572112"/>
                  </a:lnTo>
                  <a:lnTo>
                    <a:pt x="252710" y="586774"/>
                  </a:lnTo>
                  <a:cubicBezTo>
                    <a:pt x="294494" y="656514"/>
                    <a:pt x="369806" y="727706"/>
                    <a:pt x="464573" y="782419"/>
                  </a:cubicBezTo>
                  <a:cubicBezTo>
                    <a:pt x="502480" y="804305"/>
                    <a:pt x="541113" y="822176"/>
                    <a:pt x="579030" y="835828"/>
                  </a:cubicBezTo>
                  <a:lnTo>
                    <a:pt x="590021" y="839210"/>
                  </a:lnTo>
                  <a:lnTo>
                    <a:pt x="589762" y="836645"/>
                  </a:lnTo>
                  <a:lnTo>
                    <a:pt x="591774" y="816685"/>
                  </a:lnTo>
                  <a:lnTo>
                    <a:pt x="569188" y="804044"/>
                  </a:lnTo>
                  <a:cubicBezTo>
                    <a:pt x="530744" y="779464"/>
                    <a:pt x="492265" y="748652"/>
                    <a:pt x="455898" y="712285"/>
                  </a:cubicBezTo>
                  <a:cubicBezTo>
                    <a:pt x="383165" y="639552"/>
                    <a:pt x="332651" y="558371"/>
                    <a:pt x="309777" y="485917"/>
                  </a:cubicBezTo>
                  <a:close/>
                  <a:moveTo>
                    <a:pt x="1380206" y="432648"/>
                  </a:moveTo>
                  <a:cubicBezTo>
                    <a:pt x="1298918" y="433964"/>
                    <a:pt x="1199609" y="463591"/>
                    <a:pt x="1104842" y="518304"/>
                  </a:cubicBezTo>
                  <a:cubicBezTo>
                    <a:pt x="1081150" y="531982"/>
                    <a:pt x="1058674" y="546691"/>
                    <a:pt x="1037634" y="562149"/>
                  </a:cubicBezTo>
                  <a:lnTo>
                    <a:pt x="988325" y="602832"/>
                  </a:lnTo>
                  <a:lnTo>
                    <a:pt x="1008645" y="613861"/>
                  </a:lnTo>
                  <a:lnTo>
                    <a:pt x="1011719" y="616397"/>
                  </a:lnTo>
                  <a:lnTo>
                    <a:pt x="1084095" y="580209"/>
                  </a:lnTo>
                  <a:cubicBezTo>
                    <a:pt x="1111805" y="568662"/>
                    <a:pt x="1141388" y="558543"/>
                    <a:pt x="1172436" y="550224"/>
                  </a:cubicBezTo>
                  <a:cubicBezTo>
                    <a:pt x="1258014" y="527294"/>
                    <a:pt x="1340777" y="521772"/>
                    <a:pt x="1409490" y="531173"/>
                  </a:cubicBezTo>
                  <a:lnTo>
                    <a:pt x="1463995" y="543411"/>
                  </a:lnTo>
                  <a:lnTo>
                    <a:pt x="1419260" y="460993"/>
                  </a:lnTo>
                  <a:lnTo>
                    <a:pt x="1396642" y="433580"/>
                  </a:lnTo>
                  <a:close/>
                  <a:moveTo>
                    <a:pt x="420064" y="334851"/>
                  </a:moveTo>
                  <a:lnTo>
                    <a:pt x="387628" y="361614"/>
                  </a:lnTo>
                  <a:lnTo>
                    <a:pt x="331562" y="429566"/>
                  </a:lnTo>
                  <a:lnTo>
                    <a:pt x="333153" y="437212"/>
                  </a:lnTo>
                  <a:cubicBezTo>
                    <a:pt x="355463" y="515390"/>
                    <a:pt x="409783" y="603647"/>
                    <a:pt x="487160" y="681024"/>
                  </a:cubicBezTo>
                  <a:cubicBezTo>
                    <a:pt x="518111" y="711975"/>
                    <a:pt x="550802" y="739237"/>
                    <a:pt x="583894" y="762236"/>
                  </a:cubicBezTo>
                  <a:lnTo>
                    <a:pt x="598638" y="771489"/>
                  </a:lnTo>
                  <a:lnTo>
                    <a:pt x="605868" y="748196"/>
                  </a:lnTo>
                  <a:lnTo>
                    <a:pt x="587481" y="730293"/>
                  </a:lnTo>
                  <a:cubicBezTo>
                    <a:pt x="556709" y="696601"/>
                    <a:pt x="527517" y="656880"/>
                    <a:pt x="501801" y="612340"/>
                  </a:cubicBezTo>
                  <a:cubicBezTo>
                    <a:pt x="450371" y="523260"/>
                    <a:pt x="422589" y="431772"/>
                    <a:pt x="419247" y="355866"/>
                  </a:cubicBezTo>
                  <a:close/>
                  <a:moveTo>
                    <a:pt x="1272641" y="308294"/>
                  </a:moveTo>
                  <a:lnTo>
                    <a:pt x="1257865" y="311369"/>
                  </a:lnTo>
                  <a:cubicBezTo>
                    <a:pt x="1179687" y="333679"/>
                    <a:pt x="1091429" y="387998"/>
                    <a:pt x="1014052" y="465375"/>
                  </a:cubicBezTo>
                  <a:cubicBezTo>
                    <a:pt x="983102" y="496326"/>
                    <a:pt x="955840" y="529018"/>
                    <a:pt x="932841" y="562109"/>
                  </a:cubicBezTo>
                  <a:lnTo>
                    <a:pt x="923588" y="576853"/>
                  </a:lnTo>
                  <a:lnTo>
                    <a:pt x="946881" y="584084"/>
                  </a:lnTo>
                  <a:lnTo>
                    <a:pt x="964784" y="565697"/>
                  </a:lnTo>
                  <a:cubicBezTo>
                    <a:pt x="998476" y="534925"/>
                    <a:pt x="1038197" y="505732"/>
                    <a:pt x="1082737" y="480017"/>
                  </a:cubicBezTo>
                  <a:cubicBezTo>
                    <a:pt x="1159464" y="435719"/>
                    <a:pt x="1237978" y="408965"/>
                    <a:pt x="1306782" y="400261"/>
                  </a:cubicBezTo>
                  <a:lnTo>
                    <a:pt x="1367113" y="397790"/>
                  </a:lnTo>
                  <a:lnTo>
                    <a:pt x="1337265" y="361614"/>
                  </a:lnTo>
                  <a:close/>
                  <a:moveTo>
                    <a:pt x="571360" y="233833"/>
                  </a:moveTo>
                  <a:lnTo>
                    <a:pt x="487007" y="279618"/>
                  </a:lnTo>
                  <a:lnTo>
                    <a:pt x="454931" y="306084"/>
                  </a:lnTo>
                  <a:lnTo>
                    <a:pt x="454432" y="314870"/>
                  </a:lnTo>
                  <a:cubicBezTo>
                    <a:pt x="455748" y="396159"/>
                    <a:pt x="485375" y="495468"/>
                    <a:pt x="540088" y="590235"/>
                  </a:cubicBezTo>
                  <a:cubicBezTo>
                    <a:pt x="553767" y="613927"/>
                    <a:pt x="568475" y="636403"/>
                    <a:pt x="583933" y="657443"/>
                  </a:cubicBezTo>
                  <a:lnTo>
                    <a:pt x="624616" y="706751"/>
                  </a:lnTo>
                  <a:lnTo>
                    <a:pt x="635646" y="686430"/>
                  </a:lnTo>
                  <a:lnTo>
                    <a:pt x="639750" y="681456"/>
                  </a:lnTo>
                  <a:lnTo>
                    <a:pt x="607033" y="616022"/>
                  </a:lnTo>
                  <a:cubicBezTo>
                    <a:pt x="595486" y="588312"/>
                    <a:pt x="585367" y="558730"/>
                    <a:pt x="577048" y="527681"/>
                  </a:cubicBezTo>
                  <a:cubicBezTo>
                    <a:pt x="550426" y="428326"/>
                    <a:pt x="547269" y="332764"/>
                    <a:pt x="563687" y="258579"/>
                  </a:cubicBezTo>
                  <a:close/>
                  <a:moveTo>
                    <a:pt x="1126589" y="219209"/>
                  </a:moveTo>
                  <a:lnTo>
                    <a:pt x="1113343" y="225887"/>
                  </a:lnTo>
                  <a:cubicBezTo>
                    <a:pt x="1043603" y="267670"/>
                    <a:pt x="972412" y="342982"/>
                    <a:pt x="917698" y="437749"/>
                  </a:cubicBezTo>
                  <a:cubicBezTo>
                    <a:pt x="895813" y="475656"/>
                    <a:pt x="877942" y="514289"/>
                    <a:pt x="864290" y="552205"/>
                  </a:cubicBezTo>
                  <a:lnTo>
                    <a:pt x="859405" y="568075"/>
                  </a:lnTo>
                  <a:lnTo>
                    <a:pt x="878392" y="569989"/>
                  </a:lnTo>
                  <a:lnTo>
                    <a:pt x="891034" y="547403"/>
                  </a:lnTo>
                  <a:cubicBezTo>
                    <a:pt x="915613" y="508959"/>
                    <a:pt x="946425" y="470481"/>
                    <a:pt x="982791" y="434114"/>
                  </a:cubicBezTo>
                  <a:cubicBezTo>
                    <a:pt x="1045438" y="371467"/>
                    <a:pt x="1114352" y="325304"/>
                    <a:pt x="1178560" y="299088"/>
                  </a:cubicBezTo>
                  <a:lnTo>
                    <a:pt x="1238712" y="280300"/>
                  </a:lnTo>
                  <a:lnTo>
                    <a:pt x="1237885" y="279618"/>
                  </a:lnTo>
                  <a:close/>
                  <a:moveTo>
                    <a:pt x="731756" y="178112"/>
                  </a:moveTo>
                  <a:lnTo>
                    <a:pt x="727117" y="178580"/>
                  </a:lnTo>
                  <a:lnTo>
                    <a:pt x="612919" y="214029"/>
                  </a:lnTo>
                  <a:lnTo>
                    <a:pt x="608284" y="228088"/>
                  </a:lnTo>
                  <a:cubicBezTo>
                    <a:pt x="588516" y="306947"/>
                    <a:pt x="591429" y="410540"/>
                    <a:pt x="619751" y="516239"/>
                  </a:cubicBezTo>
                  <a:cubicBezTo>
                    <a:pt x="631080" y="558518"/>
                    <a:pt x="645762" y="598473"/>
                    <a:pt x="662919" y="634937"/>
                  </a:cubicBezTo>
                  <a:lnTo>
                    <a:pt x="668923" y="646280"/>
                  </a:lnTo>
                  <a:lnTo>
                    <a:pt x="683961" y="633873"/>
                  </a:lnTo>
                  <a:lnTo>
                    <a:pt x="676958" y="609067"/>
                  </a:lnTo>
                  <a:cubicBezTo>
                    <a:pt x="667155" y="564503"/>
                    <a:pt x="661734" y="515507"/>
                    <a:pt x="661734" y="464077"/>
                  </a:cubicBezTo>
                  <a:cubicBezTo>
                    <a:pt x="661734" y="351573"/>
                    <a:pt x="687675" y="250719"/>
                    <a:pt x="728683" y="182419"/>
                  </a:cubicBezTo>
                  <a:close/>
                  <a:moveTo>
                    <a:pt x="950870" y="173851"/>
                  </a:moveTo>
                  <a:lnTo>
                    <a:pt x="941712" y="182025"/>
                  </a:lnTo>
                  <a:cubicBezTo>
                    <a:pt x="885163" y="240435"/>
                    <a:pt x="835890" y="331607"/>
                    <a:pt x="807568" y="437305"/>
                  </a:cubicBezTo>
                  <a:cubicBezTo>
                    <a:pt x="800488" y="463730"/>
                    <a:pt x="794995" y="490023"/>
                    <a:pt x="791048" y="515831"/>
                  </a:cubicBezTo>
                  <a:lnTo>
                    <a:pt x="784952" y="579437"/>
                  </a:lnTo>
                  <a:lnTo>
                    <a:pt x="804284" y="573435"/>
                  </a:lnTo>
                  <a:lnTo>
                    <a:pt x="813758" y="572480"/>
                  </a:lnTo>
                  <a:lnTo>
                    <a:pt x="838148" y="499313"/>
                  </a:lnTo>
                  <a:cubicBezTo>
                    <a:pt x="849577" y="471554"/>
                    <a:pt x="863339" y="443481"/>
                    <a:pt x="879411" y="415644"/>
                  </a:cubicBezTo>
                  <a:cubicBezTo>
                    <a:pt x="935663" y="318213"/>
                    <a:pt x="1008556" y="243841"/>
                    <a:pt x="1078220" y="205196"/>
                  </a:cubicBezTo>
                  <a:lnTo>
                    <a:pt x="1080367" y="204217"/>
                  </a:lnTo>
                  <a:lnTo>
                    <a:pt x="997776" y="178580"/>
                  </a:lnTo>
                  <a:close/>
                  <a:moveTo>
                    <a:pt x="862446" y="164937"/>
                  </a:moveTo>
                  <a:lnTo>
                    <a:pt x="775387" y="173713"/>
                  </a:lnTo>
                  <a:lnTo>
                    <a:pt x="769446" y="182776"/>
                  </a:lnTo>
                  <a:cubicBezTo>
                    <a:pt x="729942" y="253832"/>
                    <a:pt x="705944" y="354650"/>
                    <a:pt x="705944" y="464077"/>
                  </a:cubicBezTo>
                  <a:cubicBezTo>
                    <a:pt x="705944" y="507847"/>
                    <a:pt x="709784" y="550241"/>
                    <a:pt x="716920" y="589903"/>
                  </a:cubicBezTo>
                  <a:lnTo>
                    <a:pt x="720835" y="607012"/>
                  </a:lnTo>
                  <a:lnTo>
                    <a:pt x="742384" y="595315"/>
                  </a:lnTo>
                  <a:lnTo>
                    <a:pt x="742044" y="569853"/>
                  </a:lnTo>
                  <a:cubicBezTo>
                    <a:pt x="744109" y="524270"/>
                    <a:pt x="751553" y="475541"/>
                    <a:pt x="764864" y="425863"/>
                  </a:cubicBezTo>
                  <a:cubicBezTo>
                    <a:pt x="793983" y="317193"/>
                    <a:pt x="845142" y="226489"/>
                    <a:pt x="902431" y="171131"/>
                  </a:cubicBezTo>
                  <a:lnTo>
                    <a:pt x="904769" y="169204"/>
                  </a:lnTo>
                  <a:close/>
                  <a:moveTo>
                    <a:pt x="63322" y="0"/>
                  </a:moveTo>
                  <a:lnTo>
                    <a:pt x="2681983" y="0"/>
                  </a:lnTo>
                  <a:cubicBezTo>
                    <a:pt x="2716955" y="0"/>
                    <a:pt x="2745305" y="28350"/>
                    <a:pt x="2745305" y="63322"/>
                  </a:cubicBezTo>
                  <a:lnTo>
                    <a:pt x="2745305" y="1625262"/>
                  </a:lnTo>
                  <a:cubicBezTo>
                    <a:pt x="2745305" y="1660234"/>
                    <a:pt x="2716955" y="1688584"/>
                    <a:pt x="2681983" y="1688584"/>
                  </a:cubicBezTo>
                  <a:lnTo>
                    <a:pt x="63322" y="1688584"/>
                  </a:lnTo>
                  <a:cubicBezTo>
                    <a:pt x="28350" y="1688584"/>
                    <a:pt x="0" y="1660234"/>
                    <a:pt x="0" y="1625262"/>
                  </a:cubicBezTo>
                  <a:lnTo>
                    <a:pt x="0" y="63322"/>
                  </a:lnTo>
                  <a:cubicBezTo>
                    <a:pt x="0" y="28350"/>
                    <a:pt x="28350" y="0"/>
                    <a:pt x="63322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ECA9C071-98D3-2154-E4F2-1C7E89EE2A1B}"/>
                </a:ext>
              </a:extLst>
            </p:cNvPr>
            <p:cNvSpPr/>
            <p:nvPr/>
          </p:nvSpPr>
          <p:spPr bwMode="auto">
            <a:xfrm>
              <a:off x="1224474" y="4055457"/>
              <a:ext cx="356676" cy="356676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23EB65E2-0178-434F-AE33-DF851A3F6181}"/>
                </a:ext>
              </a:extLst>
            </p:cNvPr>
            <p:cNvSpPr/>
            <p:nvPr/>
          </p:nvSpPr>
          <p:spPr bwMode="auto">
            <a:xfrm>
              <a:off x="2681026" y="3500712"/>
              <a:ext cx="482262" cy="151997"/>
            </a:xfrm>
            <a:prstGeom prst="roundRect">
              <a:avLst/>
            </a:pr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0866615F-9D7A-FC66-B0CF-9A6E62F62587}"/>
                </a:ext>
              </a:extLst>
            </p:cNvPr>
            <p:cNvSpPr/>
            <p:nvPr/>
          </p:nvSpPr>
          <p:spPr bwMode="auto">
            <a:xfrm>
              <a:off x="667456" y="5156199"/>
              <a:ext cx="151694" cy="107737"/>
            </a:xfrm>
            <a:prstGeom prst="round2SameRect">
              <a:avLst/>
            </a:prstGeom>
            <a:solidFill>
              <a:srgbClr val="000000">
                <a:lumMod val="65000"/>
                <a:lumOff val="3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8EC3E1E8-8879-03A3-6730-CEB0E728A7C1}"/>
                </a:ext>
              </a:extLst>
            </p:cNvPr>
            <p:cNvSpPr/>
            <p:nvPr/>
          </p:nvSpPr>
          <p:spPr bwMode="auto">
            <a:xfrm>
              <a:off x="667456" y="4985742"/>
              <a:ext cx="151694" cy="210637"/>
            </a:xfrm>
            <a:prstGeom prst="round2SameRect">
              <a:avLst/>
            </a:pr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EF07D077-CD17-A7A8-0975-7A7825D7C94B}"/>
                </a:ext>
              </a:extLst>
            </p:cNvPr>
            <p:cNvSpPr/>
            <p:nvPr/>
          </p:nvSpPr>
          <p:spPr bwMode="auto">
            <a:xfrm>
              <a:off x="3001081" y="5156199"/>
              <a:ext cx="151694" cy="107737"/>
            </a:xfrm>
            <a:prstGeom prst="round2SameRect">
              <a:avLst/>
            </a:prstGeom>
            <a:solidFill>
              <a:srgbClr val="000000">
                <a:lumMod val="65000"/>
                <a:lumOff val="3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BF120433-6812-2DD4-4862-07A70A493A73}"/>
                </a:ext>
              </a:extLst>
            </p:cNvPr>
            <p:cNvSpPr/>
            <p:nvPr/>
          </p:nvSpPr>
          <p:spPr bwMode="auto">
            <a:xfrm>
              <a:off x="3001081" y="4985742"/>
              <a:ext cx="151694" cy="210637"/>
            </a:xfrm>
            <a:prstGeom prst="round2SameRect">
              <a:avLst/>
            </a:pr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46F6422-3E5A-EE84-081B-A9E5DE306A1C}"/>
              </a:ext>
            </a:extLst>
          </p:cNvPr>
          <p:cNvGrpSpPr/>
          <p:nvPr/>
        </p:nvGrpSpPr>
        <p:grpSpPr>
          <a:xfrm>
            <a:off x="881779" y="4357427"/>
            <a:ext cx="2237119" cy="1478263"/>
            <a:chOff x="1159195" y="4115445"/>
            <a:chExt cx="2605561" cy="1721725"/>
          </a:xfrm>
        </p:grpSpPr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77DEFA02-32FE-B637-DD82-AF4873ADF795}"/>
                </a:ext>
              </a:extLst>
            </p:cNvPr>
            <p:cNvSpPr/>
            <p:nvPr/>
          </p:nvSpPr>
          <p:spPr bwMode="auto">
            <a:xfrm>
              <a:off x="3079201" y="4119562"/>
              <a:ext cx="685555" cy="1553429"/>
            </a:xfrm>
            <a:custGeom>
              <a:avLst/>
              <a:gdLst>
                <a:gd name="connsiteX0" fmla="*/ 0 w 688086"/>
                <a:gd name="connsiteY0" fmla="*/ 0 h 1486109"/>
                <a:gd name="connsiteX1" fmla="*/ 634959 w 688086"/>
                <a:gd name="connsiteY1" fmla="*/ 0 h 1486109"/>
                <a:gd name="connsiteX2" fmla="*/ 688086 w 688086"/>
                <a:gd name="connsiteY2" fmla="*/ 58408 h 1486109"/>
                <a:gd name="connsiteX3" fmla="*/ 688086 w 688086"/>
                <a:gd name="connsiteY3" fmla="*/ 149915 h 1486109"/>
                <a:gd name="connsiteX4" fmla="*/ 688086 w 688086"/>
                <a:gd name="connsiteY4" fmla="*/ 240401 h 1486109"/>
                <a:gd name="connsiteX5" fmla="*/ 688086 w 688086"/>
                <a:gd name="connsiteY5" fmla="*/ 1427701 h 1486109"/>
                <a:gd name="connsiteX6" fmla="*/ 634959 w 688086"/>
                <a:gd name="connsiteY6" fmla="*/ 1486109 h 1486109"/>
                <a:gd name="connsiteX7" fmla="*/ 0 w 688086"/>
                <a:gd name="connsiteY7" fmla="*/ 1486109 h 1486109"/>
                <a:gd name="connsiteX8" fmla="*/ 0 w 688086"/>
                <a:gd name="connsiteY8" fmla="*/ 240401 h 1486109"/>
                <a:gd name="connsiteX9" fmla="*/ 0 w 688086"/>
                <a:gd name="connsiteY9" fmla="*/ 149915 h 1486109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0 w 688086"/>
                <a:gd name="connsiteY9" fmla="*/ 223734 h 1559928"/>
                <a:gd name="connsiteX10" fmla="*/ 345282 w 688086"/>
                <a:gd name="connsiteY10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0 w 688086"/>
                <a:gd name="connsiteY9" fmla="*/ 223734 h 1559928"/>
                <a:gd name="connsiteX10" fmla="*/ 345282 w 688086"/>
                <a:gd name="connsiteY10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345282 w 688086"/>
                <a:gd name="connsiteY9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1501520 h 1559928"/>
                <a:gd name="connsiteX5" fmla="*/ 634959 w 688086"/>
                <a:gd name="connsiteY5" fmla="*/ 1559928 h 1559928"/>
                <a:gd name="connsiteX6" fmla="*/ 0 w 688086"/>
                <a:gd name="connsiteY6" fmla="*/ 1559928 h 1559928"/>
                <a:gd name="connsiteX7" fmla="*/ 0 w 688086"/>
                <a:gd name="connsiteY7" fmla="*/ 314220 h 1559928"/>
                <a:gd name="connsiteX8" fmla="*/ 345282 w 688086"/>
                <a:gd name="connsiteY8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1501520 h 1559928"/>
                <a:gd name="connsiteX4" fmla="*/ 634959 w 688086"/>
                <a:gd name="connsiteY4" fmla="*/ 1559928 h 1559928"/>
                <a:gd name="connsiteX5" fmla="*/ 0 w 688086"/>
                <a:gd name="connsiteY5" fmla="*/ 1559928 h 1559928"/>
                <a:gd name="connsiteX6" fmla="*/ 0 w 688086"/>
                <a:gd name="connsiteY6" fmla="*/ 314220 h 1559928"/>
                <a:gd name="connsiteX7" fmla="*/ 345282 w 688086"/>
                <a:gd name="connsiteY7" fmla="*/ 0 h 155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8086" h="1559928">
                  <a:moveTo>
                    <a:pt x="345282" y="0"/>
                  </a:moveTo>
                  <a:lnTo>
                    <a:pt x="634959" y="73819"/>
                  </a:lnTo>
                  <a:cubicBezTo>
                    <a:pt x="664301" y="73819"/>
                    <a:pt x="688086" y="99969"/>
                    <a:pt x="688086" y="132227"/>
                  </a:cubicBezTo>
                  <a:lnTo>
                    <a:pt x="688086" y="1501520"/>
                  </a:lnTo>
                  <a:cubicBezTo>
                    <a:pt x="688086" y="1533778"/>
                    <a:pt x="664301" y="1559928"/>
                    <a:pt x="634959" y="1559928"/>
                  </a:cubicBezTo>
                  <a:lnTo>
                    <a:pt x="0" y="1559928"/>
                  </a:lnTo>
                  <a:lnTo>
                    <a:pt x="0" y="314220"/>
                  </a:lnTo>
                  <a:lnTo>
                    <a:pt x="345282" y="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7F4B239F-A112-ABF3-0684-AE2937F31598}"/>
                </a:ext>
              </a:extLst>
            </p:cNvPr>
            <p:cNvSpPr/>
            <p:nvPr/>
          </p:nvSpPr>
          <p:spPr bwMode="auto">
            <a:xfrm>
              <a:off x="1263462" y="4206082"/>
              <a:ext cx="1238639" cy="1361774"/>
            </a:xfrm>
            <a:prstGeom prst="ellipse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3552302A-A7C1-7FCC-F603-D297760DEF61}"/>
                </a:ext>
              </a:extLst>
            </p:cNvPr>
            <p:cNvSpPr/>
            <p:nvPr/>
          </p:nvSpPr>
          <p:spPr bwMode="auto">
            <a:xfrm>
              <a:off x="1159195" y="4115445"/>
              <a:ext cx="2303292" cy="1557547"/>
            </a:xfrm>
            <a:custGeom>
              <a:avLst/>
              <a:gdLst>
                <a:gd name="connsiteX0" fmla="*/ 839254 w 2745305"/>
                <a:gd name="connsiteY0" fmla="*/ 1103380 h 1688584"/>
                <a:gd name="connsiteX1" fmla="*/ 821146 w 2745305"/>
                <a:gd name="connsiteY1" fmla="*/ 1133095 h 1688584"/>
                <a:gd name="connsiteX2" fmla="*/ 734070 w 2745305"/>
                <a:gd name="connsiteY2" fmla="*/ 1239175 h 1688584"/>
                <a:gd name="connsiteX3" fmla="*/ 507701 w 2745305"/>
                <a:gd name="connsiteY3" fmla="*/ 1385297 h 1688584"/>
                <a:gd name="connsiteX4" fmla="*/ 483909 w 2745305"/>
                <a:gd name="connsiteY4" fmla="*/ 1390691 h 1688584"/>
                <a:gd name="connsiteX5" fmla="*/ 487007 w 2745305"/>
                <a:gd name="connsiteY5" fmla="*/ 1393246 h 1688584"/>
                <a:gd name="connsiteX6" fmla="*/ 599697 w 2745305"/>
                <a:gd name="connsiteY6" fmla="*/ 1454412 h 1688584"/>
                <a:gd name="connsiteX7" fmla="*/ 613598 w 2745305"/>
                <a:gd name="connsiteY7" fmla="*/ 1447404 h 1688584"/>
                <a:gd name="connsiteX8" fmla="*/ 809243 w 2745305"/>
                <a:gd name="connsiteY8" fmla="*/ 1235542 h 1688584"/>
                <a:gd name="connsiteX9" fmla="*/ 845524 w 2745305"/>
                <a:gd name="connsiteY9" fmla="*/ 1163967 h 1688584"/>
                <a:gd name="connsiteX10" fmla="*/ 867777 w 2745305"/>
                <a:gd name="connsiteY10" fmla="*/ 1104371 h 1688584"/>
                <a:gd name="connsiteX11" fmla="*/ 858430 w 2745305"/>
                <a:gd name="connsiteY11" fmla="*/ 1105313 h 1688584"/>
                <a:gd name="connsiteX12" fmla="*/ 930909 w 2745305"/>
                <a:gd name="connsiteY12" fmla="*/ 1094164 h 1688584"/>
                <a:gd name="connsiteX13" fmla="*/ 913129 w 2745305"/>
                <a:gd name="connsiteY13" fmla="*/ 1099683 h 1688584"/>
                <a:gd name="connsiteX14" fmla="*/ 906840 w 2745305"/>
                <a:gd name="connsiteY14" fmla="*/ 1124470 h 1688584"/>
                <a:gd name="connsiteX15" fmla="*/ 847530 w 2745305"/>
                <a:gd name="connsiteY15" fmla="*/ 1257647 h 1688584"/>
                <a:gd name="connsiteX16" fmla="*/ 666694 w 2745305"/>
                <a:gd name="connsiteY16" fmla="*/ 1457378 h 1688584"/>
                <a:gd name="connsiteX17" fmla="*/ 645011 w 2745305"/>
                <a:gd name="connsiteY17" fmla="*/ 1468798 h 1688584"/>
                <a:gd name="connsiteX18" fmla="*/ 727117 w 2745305"/>
                <a:gd name="connsiteY18" fmla="*/ 1494285 h 1688584"/>
                <a:gd name="connsiteX19" fmla="*/ 767234 w 2745305"/>
                <a:gd name="connsiteY19" fmla="*/ 1498329 h 1688584"/>
                <a:gd name="connsiteX20" fmla="*/ 775148 w 2745305"/>
                <a:gd name="connsiteY20" fmla="*/ 1491265 h 1688584"/>
                <a:gd name="connsiteX21" fmla="*/ 909293 w 2745305"/>
                <a:gd name="connsiteY21" fmla="*/ 1235984 h 1688584"/>
                <a:gd name="connsiteX22" fmla="*/ 927996 w 2745305"/>
                <a:gd name="connsiteY22" fmla="*/ 1142035 h 1688584"/>
                <a:gd name="connsiteX23" fmla="*/ 769981 w 2745305"/>
                <a:gd name="connsiteY23" fmla="*/ 1089206 h 1688584"/>
                <a:gd name="connsiteX24" fmla="*/ 752078 w 2745305"/>
                <a:gd name="connsiteY24" fmla="*/ 1107593 h 1688584"/>
                <a:gd name="connsiteX25" fmla="*/ 634125 w 2745305"/>
                <a:gd name="connsiteY25" fmla="*/ 1193272 h 1688584"/>
                <a:gd name="connsiteX26" fmla="*/ 377650 w 2745305"/>
                <a:gd name="connsiteY26" fmla="*/ 1275827 h 1688584"/>
                <a:gd name="connsiteX27" fmla="*/ 357762 w 2745305"/>
                <a:gd name="connsiteY27" fmla="*/ 1275054 h 1688584"/>
                <a:gd name="connsiteX28" fmla="*/ 387628 w 2745305"/>
                <a:gd name="connsiteY28" fmla="*/ 1311251 h 1688584"/>
                <a:gd name="connsiteX29" fmla="*/ 451045 w 2745305"/>
                <a:gd name="connsiteY29" fmla="*/ 1363575 h 1688584"/>
                <a:gd name="connsiteX30" fmla="*/ 458996 w 2745305"/>
                <a:gd name="connsiteY30" fmla="*/ 1361921 h 1688584"/>
                <a:gd name="connsiteX31" fmla="*/ 702808 w 2745305"/>
                <a:gd name="connsiteY31" fmla="*/ 1207914 h 1688584"/>
                <a:gd name="connsiteX32" fmla="*/ 784021 w 2745305"/>
                <a:gd name="connsiteY32" fmla="*/ 1111181 h 1688584"/>
                <a:gd name="connsiteX33" fmla="*/ 793273 w 2745305"/>
                <a:gd name="connsiteY33" fmla="*/ 1096436 h 1688584"/>
                <a:gd name="connsiteX34" fmla="*/ 996025 w 2745305"/>
                <a:gd name="connsiteY34" fmla="*/ 1066278 h 1688584"/>
                <a:gd name="connsiteX35" fmla="*/ 974477 w 2745305"/>
                <a:gd name="connsiteY35" fmla="*/ 1077974 h 1688584"/>
                <a:gd name="connsiteX36" fmla="*/ 974817 w 2745305"/>
                <a:gd name="connsiteY36" fmla="*/ 1103437 h 1688584"/>
                <a:gd name="connsiteX37" fmla="*/ 951996 w 2745305"/>
                <a:gd name="connsiteY37" fmla="*/ 1247427 h 1688584"/>
                <a:gd name="connsiteX38" fmla="*/ 829016 w 2745305"/>
                <a:gd name="connsiteY38" fmla="*/ 1487156 h 1688584"/>
                <a:gd name="connsiteX39" fmla="*/ 812055 w 2745305"/>
                <a:gd name="connsiteY39" fmla="*/ 1502847 h 1688584"/>
                <a:gd name="connsiteX40" fmla="*/ 862446 w 2745305"/>
                <a:gd name="connsiteY40" fmla="*/ 1507927 h 1688584"/>
                <a:gd name="connsiteX41" fmla="*/ 941204 w 2745305"/>
                <a:gd name="connsiteY41" fmla="*/ 1499988 h 1688584"/>
                <a:gd name="connsiteX42" fmla="*/ 947414 w 2745305"/>
                <a:gd name="connsiteY42" fmla="*/ 1490514 h 1688584"/>
                <a:gd name="connsiteX43" fmla="*/ 1010916 w 2745305"/>
                <a:gd name="connsiteY43" fmla="*/ 1209213 h 1688584"/>
                <a:gd name="connsiteX44" fmla="*/ 999941 w 2745305"/>
                <a:gd name="connsiteY44" fmla="*/ 1083387 h 1688584"/>
                <a:gd name="connsiteX45" fmla="*/ 709032 w 2745305"/>
                <a:gd name="connsiteY45" fmla="*/ 1059872 h 1688584"/>
                <a:gd name="connsiteX46" fmla="*/ 690615 w 2745305"/>
                <a:gd name="connsiteY46" fmla="*/ 1070835 h 1688584"/>
                <a:gd name="connsiteX47" fmla="*/ 554506 w 2745305"/>
                <a:gd name="connsiteY47" fmla="*/ 1123067 h 1688584"/>
                <a:gd name="connsiteX48" fmla="*/ 285404 w 2745305"/>
                <a:gd name="connsiteY48" fmla="*/ 1136427 h 1688584"/>
                <a:gd name="connsiteX49" fmla="*/ 260489 w 2745305"/>
                <a:gd name="connsiteY49" fmla="*/ 1128702 h 1688584"/>
                <a:gd name="connsiteX50" fmla="*/ 305632 w 2745305"/>
                <a:gd name="connsiteY50" fmla="*/ 1211871 h 1688584"/>
                <a:gd name="connsiteX51" fmla="*/ 329012 w 2745305"/>
                <a:gd name="connsiteY51" fmla="*/ 1240208 h 1688584"/>
                <a:gd name="connsiteX52" fmla="*/ 336655 w 2745305"/>
                <a:gd name="connsiteY52" fmla="*/ 1240641 h 1688584"/>
                <a:gd name="connsiteX53" fmla="*/ 612020 w 2745305"/>
                <a:gd name="connsiteY53" fmla="*/ 1154986 h 1688584"/>
                <a:gd name="connsiteX54" fmla="*/ 715501 w 2745305"/>
                <a:gd name="connsiteY54" fmla="*/ 1082568 h 1688584"/>
                <a:gd name="connsiteX55" fmla="*/ 728536 w 2745305"/>
                <a:gd name="connsiteY55" fmla="*/ 1070458 h 1688584"/>
                <a:gd name="connsiteX56" fmla="*/ 1054274 w 2745305"/>
                <a:gd name="connsiteY56" fmla="*/ 1019511 h 1688584"/>
                <a:gd name="connsiteX57" fmla="*/ 1048407 w 2745305"/>
                <a:gd name="connsiteY57" fmla="*/ 1026622 h 1688584"/>
                <a:gd name="connsiteX58" fmla="*/ 1033268 w 2745305"/>
                <a:gd name="connsiteY58" fmla="*/ 1039113 h 1688584"/>
                <a:gd name="connsiteX59" fmla="*/ 1049027 w 2745305"/>
                <a:gd name="connsiteY59" fmla="*/ 1116122 h 1688584"/>
                <a:gd name="connsiteX60" fmla="*/ 1055126 w 2745305"/>
                <a:gd name="connsiteY60" fmla="*/ 1209213 h 1688584"/>
                <a:gd name="connsiteX61" fmla="*/ 998383 w 2745305"/>
                <a:gd name="connsiteY61" fmla="*/ 1472604 h 1688584"/>
                <a:gd name="connsiteX62" fmla="*/ 983830 w 2745305"/>
                <a:gd name="connsiteY62" fmla="*/ 1495691 h 1688584"/>
                <a:gd name="connsiteX63" fmla="*/ 997776 w 2745305"/>
                <a:gd name="connsiteY63" fmla="*/ 1494285 h 1688584"/>
                <a:gd name="connsiteX64" fmla="*/ 1114411 w 2745305"/>
                <a:gd name="connsiteY64" fmla="*/ 1458079 h 1688584"/>
                <a:gd name="connsiteX65" fmla="*/ 1118656 w 2745305"/>
                <a:gd name="connsiteY65" fmla="*/ 1445205 h 1688584"/>
                <a:gd name="connsiteX66" fmla="*/ 1107188 w 2745305"/>
                <a:gd name="connsiteY66" fmla="*/ 1157054 h 1688584"/>
                <a:gd name="connsiteX67" fmla="*/ 1082232 w 2745305"/>
                <a:gd name="connsiteY67" fmla="*/ 1080788 h 1688584"/>
                <a:gd name="connsiteX68" fmla="*/ 1092243 w 2745305"/>
                <a:gd name="connsiteY68" fmla="*/ 966540 h 1688584"/>
                <a:gd name="connsiteX69" fmla="*/ 1082711 w 2745305"/>
                <a:gd name="connsiteY69" fmla="*/ 984102 h 1688584"/>
                <a:gd name="connsiteX70" fmla="*/ 1101562 w 2745305"/>
                <a:gd name="connsiteY70" fmla="*/ 1017161 h 1688584"/>
                <a:gd name="connsiteX71" fmla="*/ 1149891 w 2745305"/>
                <a:gd name="connsiteY71" fmla="*/ 1145611 h 1688584"/>
                <a:gd name="connsiteX72" fmla="*/ 1158122 w 2745305"/>
                <a:gd name="connsiteY72" fmla="*/ 1434999 h 1688584"/>
                <a:gd name="connsiteX73" fmla="*/ 1157399 w 2745305"/>
                <a:gd name="connsiteY73" fmla="*/ 1436933 h 1688584"/>
                <a:gd name="connsiteX74" fmla="*/ 1237885 w 2745305"/>
                <a:gd name="connsiteY74" fmla="*/ 1393246 h 1688584"/>
                <a:gd name="connsiteX75" fmla="*/ 1261560 w 2745305"/>
                <a:gd name="connsiteY75" fmla="*/ 1373713 h 1688584"/>
                <a:gd name="connsiteX76" fmla="*/ 1262427 w 2745305"/>
                <a:gd name="connsiteY76" fmla="*/ 1358421 h 1688584"/>
                <a:gd name="connsiteX77" fmla="*/ 1176771 w 2745305"/>
                <a:gd name="connsiteY77" fmla="*/ 1083057 h 1688584"/>
                <a:gd name="connsiteX78" fmla="*/ 1104353 w 2745305"/>
                <a:gd name="connsiteY78" fmla="*/ 979576 h 1688584"/>
                <a:gd name="connsiteX79" fmla="*/ 203901 w 2745305"/>
                <a:gd name="connsiteY79" fmla="*/ 964893 h 1688584"/>
                <a:gd name="connsiteX80" fmla="*/ 204593 w 2745305"/>
                <a:gd name="connsiteY80" fmla="*/ 971762 h 1688584"/>
                <a:gd name="connsiteX81" fmla="*/ 240378 w 2745305"/>
                <a:gd name="connsiteY81" fmla="*/ 1087039 h 1688584"/>
                <a:gd name="connsiteX82" fmla="*/ 254912 w 2745305"/>
                <a:gd name="connsiteY82" fmla="*/ 1091831 h 1688584"/>
                <a:gd name="connsiteX83" fmla="*/ 543063 w 2745305"/>
                <a:gd name="connsiteY83" fmla="*/ 1080363 h 1688584"/>
                <a:gd name="connsiteX84" fmla="*/ 619329 w 2745305"/>
                <a:gd name="connsiteY84" fmla="*/ 1055407 h 1688584"/>
                <a:gd name="connsiteX85" fmla="*/ 673426 w 2745305"/>
                <a:gd name="connsiteY85" fmla="*/ 1030725 h 1688584"/>
                <a:gd name="connsiteX86" fmla="*/ 668453 w 2745305"/>
                <a:gd name="connsiteY86" fmla="*/ 1026622 h 1688584"/>
                <a:gd name="connsiteX87" fmla="*/ 655963 w 2745305"/>
                <a:gd name="connsiteY87" fmla="*/ 1011484 h 1688584"/>
                <a:gd name="connsiteX88" fmla="*/ 578953 w 2745305"/>
                <a:gd name="connsiteY88" fmla="*/ 1027243 h 1688584"/>
                <a:gd name="connsiteX89" fmla="*/ 485861 w 2745305"/>
                <a:gd name="connsiteY89" fmla="*/ 1033342 h 1688584"/>
                <a:gd name="connsiteX90" fmla="*/ 222471 w 2745305"/>
                <a:gd name="connsiteY90" fmla="*/ 976599 h 1688584"/>
                <a:gd name="connsiteX91" fmla="*/ 1118222 w 2745305"/>
                <a:gd name="connsiteY91" fmla="*/ 901803 h 1688584"/>
                <a:gd name="connsiteX92" fmla="*/ 1111125 w 2745305"/>
                <a:gd name="connsiteY92" fmla="*/ 924663 h 1688584"/>
                <a:gd name="connsiteX93" fmla="*/ 1117769 w 2745305"/>
                <a:gd name="connsiteY93" fmla="*/ 930650 h 1688584"/>
                <a:gd name="connsiteX94" fmla="*/ 1215058 w 2745305"/>
                <a:gd name="connsiteY94" fmla="*/ 1060952 h 1688584"/>
                <a:gd name="connsiteX95" fmla="*/ 1297907 w 2745305"/>
                <a:gd name="connsiteY95" fmla="*/ 1338349 h 1688584"/>
                <a:gd name="connsiteX96" fmla="*/ 1297345 w 2745305"/>
                <a:gd name="connsiteY96" fmla="*/ 1344188 h 1688584"/>
                <a:gd name="connsiteX97" fmla="*/ 1337265 w 2745305"/>
                <a:gd name="connsiteY97" fmla="*/ 1311251 h 1688584"/>
                <a:gd name="connsiteX98" fmla="*/ 1386844 w 2745305"/>
                <a:gd name="connsiteY98" fmla="*/ 1251160 h 1688584"/>
                <a:gd name="connsiteX99" fmla="*/ 1383707 w 2745305"/>
                <a:gd name="connsiteY99" fmla="*/ 1236080 h 1688584"/>
                <a:gd name="connsiteX100" fmla="*/ 1229700 w 2745305"/>
                <a:gd name="connsiteY100" fmla="*/ 992268 h 1688584"/>
                <a:gd name="connsiteX101" fmla="*/ 1132967 w 2745305"/>
                <a:gd name="connsiteY101" fmla="*/ 911056 h 1688584"/>
                <a:gd name="connsiteX102" fmla="*/ 1126517 w 2745305"/>
                <a:gd name="connsiteY102" fmla="*/ 830881 h 1688584"/>
                <a:gd name="connsiteX103" fmla="*/ 1127098 w 2745305"/>
                <a:gd name="connsiteY103" fmla="*/ 836645 h 1688584"/>
                <a:gd name="connsiteX104" fmla="*/ 1125147 w 2745305"/>
                <a:gd name="connsiteY104" fmla="*/ 856005 h 1688584"/>
                <a:gd name="connsiteX105" fmla="*/ 1130562 w 2745305"/>
                <a:gd name="connsiteY105" fmla="*/ 858718 h 1688584"/>
                <a:gd name="connsiteX106" fmla="*/ 1260961 w 2745305"/>
                <a:gd name="connsiteY106" fmla="*/ 961007 h 1688584"/>
                <a:gd name="connsiteX107" fmla="*/ 1412783 w 2745305"/>
                <a:gd name="connsiteY107" fmla="*/ 1207509 h 1688584"/>
                <a:gd name="connsiteX108" fmla="*/ 1414482 w 2745305"/>
                <a:gd name="connsiteY108" fmla="*/ 1217663 h 1688584"/>
                <a:gd name="connsiteX109" fmla="*/ 1419260 w 2745305"/>
                <a:gd name="connsiteY109" fmla="*/ 1211871 h 1688584"/>
                <a:gd name="connsiteX110" fmla="*/ 1480523 w 2745305"/>
                <a:gd name="connsiteY110" fmla="*/ 1099002 h 1688584"/>
                <a:gd name="connsiteX111" fmla="*/ 1474231 w 2745305"/>
                <a:gd name="connsiteY111" fmla="*/ 1086519 h 1688584"/>
                <a:gd name="connsiteX112" fmla="*/ 1262367 w 2745305"/>
                <a:gd name="connsiteY112" fmla="*/ 890874 h 1688584"/>
                <a:gd name="connsiteX113" fmla="*/ 1147911 w 2745305"/>
                <a:gd name="connsiteY113" fmla="*/ 837466 h 1688584"/>
                <a:gd name="connsiteX114" fmla="*/ 195273 w 2745305"/>
                <a:gd name="connsiteY114" fmla="*/ 793564 h 1688584"/>
                <a:gd name="connsiteX115" fmla="*/ 190951 w 2745305"/>
                <a:gd name="connsiteY115" fmla="*/ 836432 h 1688584"/>
                <a:gd name="connsiteX116" fmla="*/ 199616 w 2745305"/>
                <a:gd name="connsiteY116" fmla="*/ 922389 h 1688584"/>
                <a:gd name="connsiteX117" fmla="*/ 204561 w 2745305"/>
                <a:gd name="connsiteY117" fmla="*/ 925630 h 1688584"/>
                <a:gd name="connsiteX118" fmla="*/ 485861 w 2745305"/>
                <a:gd name="connsiteY118" fmla="*/ 989132 h 1688584"/>
                <a:gd name="connsiteX119" fmla="*/ 611688 w 2745305"/>
                <a:gd name="connsiteY119" fmla="*/ 978157 h 1688584"/>
                <a:gd name="connsiteX120" fmla="*/ 628797 w 2745305"/>
                <a:gd name="connsiteY120" fmla="*/ 974241 h 1688584"/>
                <a:gd name="connsiteX121" fmla="*/ 617101 w 2745305"/>
                <a:gd name="connsiteY121" fmla="*/ 952693 h 1688584"/>
                <a:gd name="connsiteX122" fmla="*/ 591638 w 2745305"/>
                <a:gd name="connsiteY122" fmla="*/ 953033 h 1688584"/>
                <a:gd name="connsiteX123" fmla="*/ 447648 w 2745305"/>
                <a:gd name="connsiteY123" fmla="*/ 930212 h 1688584"/>
                <a:gd name="connsiteX124" fmla="*/ 207918 w 2745305"/>
                <a:gd name="connsiteY124" fmla="*/ 807232 h 1688584"/>
                <a:gd name="connsiteX125" fmla="*/ 1115638 w 2745305"/>
                <a:gd name="connsiteY125" fmla="*/ 763166 h 1688584"/>
                <a:gd name="connsiteX126" fmla="*/ 1121640 w 2745305"/>
                <a:gd name="connsiteY126" fmla="*/ 782499 h 1688584"/>
                <a:gd name="connsiteX127" fmla="*/ 1121977 w 2745305"/>
                <a:gd name="connsiteY127" fmla="*/ 785839 h 1688584"/>
                <a:gd name="connsiteX128" fmla="*/ 1151295 w 2745305"/>
                <a:gd name="connsiteY128" fmla="*/ 793277 h 1688584"/>
                <a:gd name="connsiteX129" fmla="*/ 1284473 w 2745305"/>
                <a:gd name="connsiteY129" fmla="*/ 852587 h 1688584"/>
                <a:gd name="connsiteX130" fmla="*/ 1494921 w 2745305"/>
                <a:gd name="connsiteY130" fmla="*/ 1051396 h 1688584"/>
                <a:gd name="connsiteX131" fmla="*/ 1495312 w 2745305"/>
                <a:gd name="connsiteY131" fmla="*/ 1052255 h 1688584"/>
                <a:gd name="connsiteX132" fmla="*/ 1520299 w 2745305"/>
                <a:gd name="connsiteY132" fmla="*/ 971762 h 1688584"/>
                <a:gd name="connsiteX133" fmla="*/ 1524258 w 2745305"/>
                <a:gd name="connsiteY133" fmla="*/ 932483 h 1688584"/>
                <a:gd name="connsiteX134" fmla="*/ 1513051 w 2745305"/>
                <a:gd name="connsiteY134" fmla="*/ 919928 h 1688584"/>
                <a:gd name="connsiteX135" fmla="*/ 1257771 w 2745305"/>
                <a:gd name="connsiteY135" fmla="*/ 785784 h 1688584"/>
                <a:gd name="connsiteX136" fmla="*/ 1133391 w 2745305"/>
                <a:gd name="connsiteY136" fmla="*/ 763819 h 1688584"/>
                <a:gd name="connsiteX137" fmla="*/ 1231000 w 2745305"/>
                <a:gd name="connsiteY137" fmla="*/ 684160 h 1688584"/>
                <a:gd name="connsiteX138" fmla="*/ 1105173 w 2745305"/>
                <a:gd name="connsiteY138" fmla="*/ 695136 h 1688584"/>
                <a:gd name="connsiteX139" fmla="*/ 1088065 w 2745305"/>
                <a:gd name="connsiteY139" fmla="*/ 699052 h 1688584"/>
                <a:gd name="connsiteX140" fmla="*/ 1099761 w 2745305"/>
                <a:gd name="connsiteY140" fmla="*/ 720600 h 1688584"/>
                <a:gd name="connsiteX141" fmla="*/ 1125223 w 2745305"/>
                <a:gd name="connsiteY141" fmla="*/ 720260 h 1688584"/>
                <a:gd name="connsiteX142" fmla="*/ 1269213 w 2745305"/>
                <a:gd name="connsiteY142" fmla="*/ 743080 h 1688584"/>
                <a:gd name="connsiteX143" fmla="*/ 1523946 w 2745305"/>
                <a:gd name="connsiteY143" fmla="*/ 880647 h 1688584"/>
                <a:gd name="connsiteX144" fmla="*/ 1528880 w 2745305"/>
                <a:gd name="connsiteY144" fmla="*/ 886633 h 1688584"/>
                <a:gd name="connsiteX145" fmla="*/ 1533941 w 2745305"/>
                <a:gd name="connsiteY145" fmla="*/ 836432 h 1688584"/>
                <a:gd name="connsiteX146" fmla="*/ 1525890 w 2745305"/>
                <a:gd name="connsiteY146" fmla="*/ 756571 h 1688584"/>
                <a:gd name="connsiteX147" fmla="*/ 1512300 w 2745305"/>
                <a:gd name="connsiteY147" fmla="*/ 747662 h 1688584"/>
                <a:gd name="connsiteX148" fmla="*/ 1231000 w 2745305"/>
                <a:gd name="connsiteY148" fmla="*/ 684160 h 1688584"/>
                <a:gd name="connsiteX149" fmla="*/ 230697 w 2745305"/>
                <a:gd name="connsiteY149" fmla="*/ 617010 h 1688584"/>
                <a:gd name="connsiteX150" fmla="*/ 204593 w 2745305"/>
                <a:gd name="connsiteY150" fmla="*/ 701103 h 1688584"/>
                <a:gd name="connsiteX151" fmla="*/ 199780 w 2745305"/>
                <a:gd name="connsiteY151" fmla="*/ 748850 h 1688584"/>
                <a:gd name="connsiteX152" fmla="*/ 203810 w 2745305"/>
                <a:gd name="connsiteY152" fmla="*/ 753364 h 1688584"/>
                <a:gd name="connsiteX153" fmla="*/ 459090 w 2745305"/>
                <a:gd name="connsiteY153" fmla="*/ 887508 h 1688584"/>
                <a:gd name="connsiteX154" fmla="*/ 583470 w 2745305"/>
                <a:gd name="connsiteY154" fmla="*/ 909474 h 1688584"/>
                <a:gd name="connsiteX155" fmla="*/ 601223 w 2745305"/>
                <a:gd name="connsiteY155" fmla="*/ 910127 h 1688584"/>
                <a:gd name="connsiteX156" fmla="*/ 595220 w 2745305"/>
                <a:gd name="connsiteY156" fmla="*/ 890791 h 1688584"/>
                <a:gd name="connsiteX157" fmla="*/ 594619 w 2745305"/>
                <a:gd name="connsiteY157" fmla="*/ 884830 h 1688584"/>
                <a:gd name="connsiteX158" fmla="*/ 575646 w 2745305"/>
                <a:gd name="connsiteY158" fmla="*/ 880016 h 1688584"/>
                <a:gd name="connsiteX159" fmla="*/ 442468 w 2745305"/>
                <a:gd name="connsiteY159" fmla="*/ 820706 h 1688584"/>
                <a:gd name="connsiteX160" fmla="*/ 242737 w 2745305"/>
                <a:gd name="connsiteY160" fmla="*/ 639870 h 1688584"/>
                <a:gd name="connsiteX161" fmla="*/ 1338019 w 2745305"/>
                <a:gd name="connsiteY161" fmla="*/ 569160 h 1688584"/>
                <a:gd name="connsiteX162" fmla="*/ 1183879 w 2745305"/>
                <a:gd name="connsiteY162" fmla="*/ 592927 h 1688584"/>
                <a:gd name="connsiteX163" fmla="*/ 1065180 w 2745305"/>
                <a:gd name="connsiteY163" fmla="*/ 636095 h 1688584"/>
                <a:gd name="connsiteX164" fmla="*/ 1047156 w 2745305"/>
                <a:gd name="connsiteY164" fmla="*/ 645635 h 1688584"/>
                <a:gd name="connsiteX165" fmla="*/ 1048407 w 2745305"/>
                <a:gd name="connsiteY165" fmla="*/ 646668 h 1688584"/>
                <a:gd name="connsiteX166" fmla="*/ 1061204 w 2745305"/>
                <a:gd name="connsiteY166" fmla="*/ 662178 h 1688584"/>
                <a:gd name="connsiteX167" fmla="*/ 1086010 w 2745305"/>
                <a:gd name="connsiteY167" fmla="*/ 655175 h 1688584"/>
                <a:gd name="connsiteX168" fmla="*/ 1231000 w 2745305"/>
                <a:gd name="connsiteY168" fmla="*/ 639950 h 1688584"/>
                <a:gd name="connsiteX169" fmla="*/ 1512658 w 2745305"/>
                <a:gd name="connsiteY169" fmla="*/ 706899 h 1688584"/>
                <a:gd name="connsiteX170" fmla="*/ 1521520 w 2745305"/>
                <a:gd name="connsiteY170" fmla="*/ 713222 h 1688584"/>
                <a:gd name="connsiteX171" fmla="*/ 1520299 w 2745305"/>
                <a:gd name="connsiteY171" fmla="*/ 701103 h 1688584"/>
                <a:gd name="connsiteX172" fmla="*/ 1484428 w 2745305"/>
                <a:gd name="connsiteY172" fmla="*/ 585547 h 1688584"/>
                <a:gd name="connsiteX173" fmla="*/ 1472030 w 2745305"/>
                <a:gd name="connsiteY173" fmla="*/ 581460 h 1688584"/>
                <a:gd name="connsiteX174" fmla="*/ 1338019 w 2745305"/>
                <a:gd name="connsiteY174" fmla="*/ 569160 h 1688584"/>
                <a:gd name="connsiteX175" fmla="*/ 304570 w 2745305"/>
                <a:gd name="connsiteY175" fmla="*/ 462949 h 1688584"/>
                <a:gd name="connsiteX176" fmla="*/ 245319 w 2745305"/>
                <a:gd name="connsiteY176" fmla="*/ 572112 h 1688584"/>
                <a:gd name="connsiteX177" fmla="*/ 252710 w 2745305"/>
                <a:gd name="connsiteY177" fmla="*/ 586774 h 1688584"/>
                <a:gd name="connsiteX178" fmla="*/ 464573 w 2745305"/>
                <a:gd name="connsiteY178" fmla="*/ 782419 h 1688584"/>
                <a:gd name="connsiteX179" fmla="*/ 579030 w 2745305"/>
                <a:gd name="connsiteY179" fmla="*/ 835828 h 1688584"/>
                <a:gd name="connsiteX180" fmla="*/ 590021 w 2745305"/>
                <a:gd name="connsiteY180" fmla="*/ 839210 h 1688584"/>
                <a:gd name="connsiteX181" fmla="*/ 589762 w 2745305"/>
                <a:gd name="connsiteY181" fmla="*/ 836645 h 1688584"/>
                <a:gd name="connsiteX182" fmla="*/ 591774 w 2745305"/>
                <a:gd name="connsiteY182" fmla="*/ 816685 h 1688584"/>
                <a:gd name="connsiteX183" fmla="*/ 569188 w 2745305"/>
                <a:gd name="connsiteY183" fmla="*/ 804044 h 1688584"/>
                <a:gd name="connsiteX184" fmla="*/ 455898 w 2745305"/>
                <a:gd name="connsiteY184" fmla="*/ 712285 h 1688584"/>
                <a:gd name="connsiteX185" fmla="*/ 309777 w 2745305"/>
                <a:gd name="connsiteY185" fmla="*/ 485917 h 1688584"/>
                <a:gd name="connsiteX186" fmla="*/ 1380206 w 2745305"/>
                <a:gd name="connsiteY186" fmla="*/ 432648 h 1688584"/>
                <a:gd name="connsiteX187" fmla="*/ 1104842 w 2745305"/>
                <a:gd name="connsiteY187" fmla="*/ 518304 h 1688584"/>
                <a:gd name="connsiteX188" fmla="*/ 1037634 w 2745305"/>
                <a:gd name="connsiteY188" fmla="*/ 562149 h 1688584"/>
                <a:gd name="connsiteX189" fmla="*/ 988325 w 2745305"/>
                <a:gd name="connsiteY189" fmla="*/ 602832 h 1688584"/>
                <a:gd name="connsiteX190" fmla="*/ 1008645 w 2745305"/>
                <a:gd name="connsiteY190" fmla="*/ 613861 h 1688584"/>
                <a:gd name="connsiteX191" fmla="*/ 1011719 w 2745305"/>
                <a:gd name="connsiteY191" fmla="*/ 616397 h 1688584"/>
                <a:gd name="connsiteX192" fmla="*/ 1084095 w 2745305"/>
                <a:gd name="connsiteY192" fmla="*/ 580209 h 1688584"/>
                <a:gd name="connsiteX193" fmla="*/ 1172436 w 2745305"/>
                <a:gd name="connsiteY193" fmla="*/ 550224 h 1688584"/>
                <a:gd name="connsiteX194" fmla="*/ 1409490 w 2745305"/>
                <a:gd name="connsiteY194" fmla="*/ 531173 h 1688584"/>
                <a:gd name="connsiteX195" fmla="*/ 1463995 w 2745305"/>
                <a:gd name="connsiteY195" fmla="*/ 543411 h 1688584"/>
                <a:gd name="connsiteX196" fmla="*/ 1419260 w 2745305"/>
                <a:gd name="connsiteY196" fmla="*/ 460993 h 1688584"/>
                <a:gd name="connsiteX197" fmla="*/ 1396642 w 2745305"/>
                <a:gd name="connsiteY197" fmla="*/ 433580 h 1688584"/>
                <a:gd name="connsiteX198" fmla="*/ 420064 w 2745305"/>
                <a:gd name="connsiteY198" fmla="*/ 334851 h 1688584"/>
                <a:gd name="connsiteX199" fmla="*/ 387628 w 2745305"/>
                <a:gd name="connsiteY199" fmla="*/ 361614 h 1688584"/>
                <a:gd name="connsiteX200" fmla="*/ 331562 w 2745305"/>
                <a:gd name="connsiteY200" fmla="*/ 429566 h 1688584"/>
                <a:gd name="connsiteX201" fmla="*/ 333153 w 2745305"/>
                <a:gd name="connsiteY201" fmla="*/ 437212 h 1688584"/>
                <a:gd name="connsiteX202" fmla="*/ 487160 w 2745305"/>
                <a:gd name="connsiteY202" fmla="*/ 681024 h 1688584"/>
                <a:gd name="connsiteX203" fmla="*/ 583894 w 2745305"/>
                <a:gd name="connsiteY203" fmla="*/ 762236 h 1688584"/>
                <a:gd name="connsiteX204" fmla="*/ 598638 w 2745305"/>
                <a:gd name="connsiteY204" fmla="*/ 771489 h 1688584"/>
                <a:gd name="connsiteX205" fmla="*/ 605868 w 2745305"/>
                <a:gd name="connsiteY205" fmla="*/ 748196 h 1688584"/>
                <a:gd name="connsiteX206" fmla="*/ 587481 w 2745305"/>
                <a:gd name="connsiteY206" fmla="*/ 730293 h 1688584"/>
                <a:gd name="connsiteX207" fmla="*/ 501801 w 2745305"/>
                <a:gd name="connsiteY207" fmla="*/ 612340 h 1688584"/>
                <a:gd name="connsiteX208" fmla="*/ 419247 w 2745305"/>
                <a:gd name="connsiteY208" fmla="*/ 355866 h 1688584"/>
                <a:gd name="connsiteX209" fmla="*/ 1272641 w 2745305"/>
                <a:gd name="connsiteY209" fmla="*/ 308294 h 1688584"/>
                <a:gd name="connsiteX210" fmla="*/ 1257865 w 2745305"/>
                <a:gd name="connsiteY210" fmla="*/ 311369 h 1688584"/>
                <a:gd name="connsiteX211" fmla="*/ 1014052 w 2745305"/>
                <a:gd name="connsiteY211" fmla="*/ 465375 h 1688584"/>
                <a:gd name="connsiteX212" fmla="*/ 932841 w 2745305"/>
                <a:gd name="connsiteY212" fmla="*/ 562109 h 1688584"/>
                <a:gd name="connsiteX213" fmla="*/ 923588 w 2745305"/>
                <a:gd name="connsiteY213" fmla="*/ 576853 h 1688584"/>
                <a:gd name="connsiteX214" fmla="*/ 946881 w 2745305"/>
                <a:gd name="connsiteY214" fmla="*/ 584084 h 1688584"/>
                <a:gd name="connsiteX215" fmla="*/ 964784 w 2745305"/>
                <a:gd name="connsiteY215" fmla="*/ 565697 h 1688584"/>
                <a:gd name="connsiteX216" fmla="*/ 1082737 w 2745305"/>
                <a:gd name="connsiteY216" fmla="*/ 480017 h 1688584"/>
                <a:gd name="connsiteX217" fmla="*/ 1306782 w 2745305"/>
                <a:gd name="connsiteY217" fmla="*/ 400261 h 1688584"/>
                <a:gd name="connsiteX218" fmla="*/ 1367113 w 2745305"/>
                <a:gd name="connsiteY218" fmla="*/ 397790 h 1688584"/>
                <a:gd name="connsiteX219" fmla="*/ 1337265 w 2745305"/>
                <a:gd name="connsiteY219" fmla="*/ 361614 h 1688584"/>
                <a:gd name="connsiteX220" fmla="*/ 571360 w 2745305"/>
                <a:gd name="connsiteY220" fmla="*/ 233833 h 1688584"/>
                <a:gd name="connsiteX221" fmla="*/ 487007 w 2745305"/>
                <a:gd name="connsiteY221" fmla="*/ 279618 h 1688584"/>
                <a:gd name="connsiteX222" fmla="*/ 454931 w 2745305"/>
                <a:gd name="connsiteY222" fmla="*/ 306084 h 1688584"/>
                <a:gd name="connsiteX223" fmla="*/ 454432 w 2745305"/>
                <a:gd name="connsiteY223" fmla="*/ 314870 h 1688584"/>
                <a:gd name="connsiteX224" fmla="*/ 540088 w 2745305"/>
                <a:gd name="connsiteY224" fmla="*/ 590235 h 1688584"/>
                <a:gd name="connsiteX225" fmla="*/ 583933 w 2745305"/>
                <a:gd name="connsiteY225" fmla="*/ 657443 h 1688584"/>
                <a:gd name="connsiteX226" fmla="*/ 624616 w 2745305"/>
                <a:gd name="connsiteY226" fmla="*/ 706751 h 1688584"/>
                <a:gd name="connsiteX227" fmla="*/ 635646 w 2745305"/>
                <a:gd name="connsiteY227" fmla="*/ 686430 h 1688584"/>
                <a:gd name="connsiteX228" fmla="*/ 639750 w 2745305"/>
                <a:gd name="connsiteY228" fmla="*/ 681456 h 1688584"/>
                <a:gd name="connsiteX229" fmla="*/ 607033 w 2745305"/>
                <a:gd name="connsiteY229" fmla="*/ 616022 h 1688584"/>
                <a:gd name="connsiteX230" fmla="*/ 577048 w 2745305"/>
                <a:gd name="connsiteY230" fmla="*/ 527681 h 1688584"/>
                <a:gd name="connsiteX231" fmla="*/ 563687 w 2745305"/>
                <a:gd name="connsiteY231" fmla="*/ 258579 h 1688584"/>
                <a:gd name="connsiteX232" fmla="*/ 1126589 w 2745305"/>
                <a:gd name="connsiteY232" fmla="*/ 219209 h 1688584"/>
                <a:gd name="connsiteX233" fmla="*/ 1113343 w 2745305"/>
                <a:gd name="connsiteY233" fmla="*/ 225887 h 1688584"/>
                <a:gd name="connsiteX234" fmla="*/ 917698 w 2745305"/>
                <a:gd name="connsiteY234" fmla="*/ 437749 h 1688584"/>
                <a:gd name="connsiteX235" fmla="*/ 864290 w 2745305"/>
                <a:gd name="connsiteY235" fmla="*/ 552205 h 1688584"/>
                <a:gd name="connsiteX236" fmla="*/ 859405 w 2745305"/>
                <a:gd name="connsiteY236" fmla="*/ 568075 h 1688584"/>
                <a:gd name="connsiteX237" fmla="*/ 878392 w 2745305"/>
                <a:gd name="connsiteY237" fmla="*/ 569989 h 1688584"/>
                <a:gd name="connsiteX238" fmla="*/ 891034 w 2745305"/>
                <a:gd name="connsiteY238" fmla="*/ 547403 h 1688584"/>
                <a:gd name="connsiteX239" fmla="*/ 982791 w 2745305"/>
                <a:gd name="connsiteY239" fmla="*/ 434114 h 1688584"/>
                <a:gd name="connsiteX240" fmla="*/ 1178560 w 2745305"/>
                <a:gd name="connsiteY240" fmla="*/ 299088 h 1688584"/>
                <a:gd name="connsiteX241" fmla="*/ 1238712 w 2745305"/>
                <a:gd name="connsiteY241" fmla="*/ 280300 h 1688584"/>
                <a:gd name="connsiteX242" fmla="*/ 1237885 w 2745305"/>
                <a:gd name="connsiteY242" fmla="*/ 279618 h 1688584"/>
                <a:gd name="connsiteX243" fmla="*/ 731756 w 2745305"/>
                <a:gd name="connsiteY243" fmla="*/ 178112 h 1688584"/>
                <a:gd name="connsiteX244" fmla="*/ 727117 w 2745305"/>
                <a:gd name="connsiteY244" fmla="*/ 178580 h 1688584"/>
                <a:gd name="connsiteX245" fmla="*/ 612919 w 2745305"/>
                <a:gd name="connsiteY245" fmla="*/ 214029 h 1688584"/>
                <a:gd name="connsiteX246" fmla="*/ 608284 w 2745305"/>
                <a:gd name="connsiteY246" fmla="*/ 228088 h 1688584"/>
                <a:gd name="connsiteX247" fmla="*/ 619751 w 2745305"/>
                <a:gd name="connsiteY247" fmla="*/ 516239 h 1688584"/>
                <a:gd name="connsiteX248" fmla="*/ 662919 w 2745305"/>
                <a:gd name="connsiteY248" fmla="*/ 634937 h 1688584"/>
                <a:gd name="connsiteX249" fmla="*/ 668923 w 2745305"/>
                <a:gd name="connsiteY249" fmla="*/ 646280 h 1688584"/>
                <a:gd name="connsiteX250" fmla="*/ 683961 w 2745305"/>
                <a:gd name="connsiteY250" fmla="*/ 633873 h 1688584"/>
                <a:gd name="connsiteX251" fmla="*/ 676958 w 2745305"/>
                <a:gd name="connsiteY251" fmla="*/ 609067 h 1688584"/>
                <a:gd name="connsiteX252" fmla="*/ 661734 w 2745305"/>
                <a:gd name="connsiteY252" fmla="*/ 464077 h 1688584"/>
                <a:gd name="connsiteX253" fmla="*/ 728683 w 2745305"/>
                <a:gd name="connsiteY253" fmla="*/ 182419 h 1688584"/>
                <a:gd name="connsiteX254" fmla="*/ 950870 w 2745305"/>
                <a:gd name="connsiteY254" fmla="*/ 173851 h 1688584"/>
                <a:gd name="connsiteX255" fmla="*/ 941712 w 2745305"/>
                <a:gd name="connsiteY255" fmla="*/ 182025 h 1688584"/>
                <a:gd name="connsiteX256" fmla="*/ 807568 w 2745305"/>
                <a:gd name="connsiteY256" fmla="*/ 437305 h 1688584"/>
                <a:gd name="connsiteX257" fmla="*/ 791048 w 2745305"/>
                <a:gd name="connsiteY257" fmla="*/ 515831 h 1688584"/>
                <a:gd name="connsiteX258" fmla="*/ 784952 w 2745305"/>
                <a:gd name="connsiteY258" fmla="*/ 579437 h 1688584"/>
                <a:gd name="connsiteX259" fmla="*/ 804284 w 2745305"/>
                <a:gd name="connsiteY259" fmla="*/ 573435 h 1688584"/>
                <a:gd name="connsiteX260" fmla="*/ 813758 w 2745305"/>
                <a:gd name="connsiteY260" fmla="*/ 572480 h 1688584"/>
                <a:gd name="connsiteX261" fmla="*/ 838148 w 2745305"/>
                <a:gd name="connsiteY261" fmla="*/ 499313 h 1688584"/>
                <a:gd name="connsiteX262" fmla="*/ 879411 w 2745305"/>
                <a:gd name="connsiteY262" fmla="*/ 415644 h 1688584"/>
                <a:gd name="connsiteX263" fmla="*/ 1078220 w 2745305"/>
                <a:gd name="connsiteY263" fmla="*/ 205196 h 1688584"/>
                <a:gd name="connsiteX264" fmla="*/ 1080367 w 2745305"/>
                <a:gd name="connsiteY264" fmla="*/ 204217 h 1688584"/>
                <a:gd name="connsiteX265" fmla="*/ 997776 w 2745305"/>
                <a:gd name="connsiteY265" fmla="*/ 178580 h 1688584"/>
                <a:gd name="connsiteX266" fmla="*/ 862446 w 2745305"/>
                <a:gd name="connsiteY266" fmla="*/ 164937 h 1688584"/>
                <a:gd name="connsiteX267" fmla="*/ 775387 w 2745305"/>
                <a:gd name="connsiteY267" fmla="*/ 173713 h 1688584"/>
                <a:gd name="connsiteX268" fmla="*/ 769446 w 2745305"/>
                <a:gd name="connsiteY268" fmla="*/ 182776 h 1688584"/>
                <a:gd name="connsiteX269" fmla="*/ 705944 w 2745305"/>
                <a:gd name="connsiteY269" fmla="*/ 464077 h 1688584"/>
                <a:gd name="connsiteX270" fmla="*/ 716920 w 2745305"/>
                <a:gd name="connsiteY270" fmla="*/ 589903 h 1688584"/>
                <a:gd name="connsiteX271" fmla="*/ 720835 w 2745305"/>
                <a:gd name="connsiteY271" fmla="*/ 607012 h 1688584"/>
                <a:gd name="connsiteX272" fmla="*/ 742384 w 2745305"/>
                <a:gd name="connsiteY272" fmla="*/ 595315 h 1688584"/>
                <a:gd name="connsiteX273" fmla="*/ 742044 w 2745305"/>
                <a:gd name="connsiteY273" fmla="*/ 569853 h 1688584"/>
                <a:gd name="connsiteX274" fmla="*/ 764864 w 2745305"/>
                <a:gd name="connsiteY274" fmla="*/ 425863 h 1688584"/>
                <a:gd name="connsiteX275" fmla="*/ 902431 w 2745305"/>
                <a:gd name="connsiteY275" fmla="*/ 171131 h 1688584"/>
                <a:gd name="connsiteX276" fmla="*/ 904769 w 2745305"/>
                <a:gd name="connsiteY276" fmla="*/ 169204 h 1688584"/>
                <a:gd name="connsiteX277" fmla="*/ 63322 w 2745305"/>
                <a:gd name="connsiteY277" fmla="*/ 0 h 1688584"/>
                <a:gd name="connsiteX278" fmla="*/ 2681983 w 2745305"/>
                <a:gd name="connsiteY278" fmla="*/ 0 h 1688584"/>
                <a:gd name="connsiteX279" fmla="*/ 2745305 w 2745305"/>
                <a:gd name="connsiteY279" fmla="*/ 63322 h 1688584"/>
                <a:gd name="connsiteX280" fmla="*/ 2745305 w 2745305"/>
                <a:gd name="connsiteY280" fmla="*/ 1625262 h 1688584"/>
                <a:gd name="connsiteX281" fmla="*/ 2681983 w 2745305"/>
                <a:gd name="connsiteY281" fmla="*/ 1688584 h 1688584"/>
                <a:gd name="connsiteX282" fmla="*/ 63322 w 2745305"/>
                <a:gd name="connsiteY282" fmla="*/ 1688584 h 1688584"/>
                <a:gd name="connsiteX283" fmla="*/ 0 w 2745305"/>
                <a:gd name="connsiteY283" fmla="*/ 1625262 h 1688584"/>
                <a:gd name="connsiteX284" fmla="*/ 0 w 2745305"/>
                <a:gd name="connsiteY284" fmla="*/ 63322 h 1688584"/>
                <a:gd name="connsiteX285" fmla="*/ 63322 w 2745305"/>
                <a:gd name="connsiteY285" fmla="*/ 0 h 168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</a:cxnLst>
              <a:rect l="l" t="t" r="r" b="b"/>
              <a:pathLst>
                <a:path w="2745305" h="1688584">
                  <a:moveTo>
                    <a:pt x="839254" y="1103380"/>
                  </a:moveTo>
                  <a:lnTo>
                    <a:pt x="821146" y="1133095"/>
                  </a:lnTo>
                  <a:cubicBezTo>
                    <a:pt x="797375" y="1169132"/>
                    <a:pt x="768164" y="1205082"/>
                    <a:pt x="734070" y="1239175"/>
                  </a:cubicBezTo>
                  <a:cubicBezTo>
                    <a:pt x="661336" y="1311909"/>
                    <a:pt x="580155" y="1362423"/>
                    <a:pt x="507701" y="1385297"/>
                  </a:cubicBezTo>
                  <a:lnTo>
                    <a:pt x="483909" y="1390691"/>
                  </a:lnTo>
                  <a:lnTo>
                    <a:pt x="487007" y="1393246"/>
                  </a:lnTo>
                  <a:lnTo>
                    <a:pt x="599697" y="1454412"/>
                  </a:lnTo>
                  <a:lnTo>
                    <a:pt x="613598" y="1447404"/>
                  </a:lnTo>
                  <a:cubicBezTo>
                    <a:pt x="683338" y="1405620"/>
                    <a:pt x="754530" y="1330309"/>
                    <a:pt x="809243" y="1235542"/>
                  </a:cubicBezTo>
                  <a:cubicBezTo>
                    <a:pt x="822922" y="1211850"/>
                    <a:pt x="835032" y="1187875"/>
                    <a:pt x="845524" y="1163967"/>
                  </a:cubicBezTo>
                  <a:lnTo>
                    <a:pt x="867777" y="1104371"/>
                  </a:lnTo>
                  <a:lnTo>
                    <a:pt x="858430" y="1105313"/>
                  </a:lnTo>
                  <a:close/>
                  <a:moveTo>
                    <a:pt x="930909" y="1094164"/>
                  </a:moveTo>
                  <a:lnTo>
                    <a:pt x="913129" y="1099683"/>
                  </a:lnTo>
                  <a:lnTo>
                    <a:pt x="906840" y="1124470"/>
                  </a:lnTo>
                  <a:cubicBezTo>
                    <a:pt x="893049" y="1167965"/>
                    <a:pt x="873245" y="1213107"/>
                    <a:pt x="847530" y="1257647"/>
                  </a:cubicBezTo>
                  <a:cubicBezTo>
                    <a:pt x="796100" y="1346727"/>
                    <a:pt x="730760" y="1416531"/>
                    <a:pt x="666694" y="1457378"/>
                  </a:cubicBezTo>
                  <a:lnTo>
                    <a:pt x="645011" y="1468798"/>
                  </a:lnTo>
                  <a:lnTo>
                    <a:pt x="727117" y="1494285"/>
                  </a:lnTo>
                  <a:lnTo>
                    <a:pt x="767234" y="1498329"/>
                  </a:lnTo>
                  <a:lnTo>
                    <a:pt x="775148" y="1491265"/>
                  </a:lnTo>
                  <a:cubicBezTo>
                    <a:pt x="831697" y="1432854"/>
                    <a:pt x="880971" y="1341684"/>
                    <a:pt x="909293" y="1235984"/>
                  </a:cubicBezTo>
                  <a:cubicBezTo>
                    <a:pt x="917789" y="1204275"/>
                    <a:pt x="923999" y="1172755"/>
                    <a:pt x="927996" y="1142035"/>
                  </a:cubicBezTo>
                  <a:close/>
                  <a:moveTo>
                    <a:pt x="769981" y="1089206"/>
                  </a:moveTo>
                  <a:lnTo>
                    <a:pt x="752078" y="1107593"/>
                  </a:lnTo>
                  <a:cubicBezTo>
                    <a:pt x="718386" y="1138365"/>
                    <a:pt x="678665" y="1167558"/>
                    <a:pt x="634125" y="1193272"/>
                  </a:cubicBezTo>
                  <a:cubicBezTo>
                    <a:pt x="545045" y="1244703"/>
                    <a:pt x="453556" y="1272485"/>
                    <a:pt x="377650" y="1275827"/>
                  </a:cubicBezTo>
                  <a:lnTo>
                    <a:pt x="357762" y="1275054"/>
                  </a:lnTo>
                  <a:lnTo>
                    <a:pt x="387628" y="1311251"/>
                  </a:lnTo>
                  <a:lnTo>
                    <a:pt x="451045" y="1363575"/>
                  </a:lnTo>
                  <a:lnTo>
                    <a:pt x="458996" y="1361921"/>
                  </a:lnTo>
                  <a:cubicBezTo>
                    <a:pt x="537174" y="1339611"/>
                    <a:pt x="625431" y="1285291"/>
                    <a:pt x="702808" y="1207914"/>
                  </a:cubicBezTo>
                  <a:cubicBezTo>
                    <a:pt x="733759" y="1176964"/>
                    <a:pt x="761021" y="1144272"/>
                    <a:pt x="784021" y="1111181"/>
                  </a:cubicBezTo>
                  <a:lnTo>
                    <a:pt x="793273" y="1096436"/>
                  </a:lnTo>
                  <a:close/>
                  <a:moveTo>
                    <a:pt x="996025" y="1066278"/>
                  </a:moveTo>
                  <a:lnTo>
                    <a:pt x="974477" y="1077974"/>
                  </a:lnTo>
                  <a:lnTo>
                    <a:pt x="974817" y="1103437"/>
                  </a:lnTo>
                  <a:cubicBezTo>
                    <a:pt x="972752" y="1149020"/>
                    <a:pt x="965308" y="1197749"/>
                    <a:pt x="951996" y="1247427"/>
                  </a:cubicBezTo>
                  <a:cubicBezTo>
                    <a:pt x="925374" y="1346783"/>
                    <a:pt x="880327" y="1431119"/>
                    <a:pt x="829016" y="1487156"/>
                  </a:cubicBezTo>
                  <a:lnTo>
                    <a:pt x="812055" y="1502847"/>
                  </a:lnTo>
                  <a:lnTo>
                    <a:pt x="862446" y="1507927"/>
                  </a:lnTo>
                  <a:lnTo>
                    <a:pt x="941204" y="1499988"/>
                  </a:lnTo>
                  <a:lnTo>
                    <a:pt x="947414" y="1490514"/>
                  </a:lnTo>
                  <a:cubicBezTo>
                    <a:pt x="986919" y="1419458"/>
                    <a:pt x="1010916" y="1318641"/>
                    <a:pt x="1010916" y="1209213"/>
                  </a:cubicBezTo>
                  <a:cubicBezTo>
                    <a:pt x="1010916" y="1165442"/>
                    <a:pt x="1007077" y="1123049"/>
                    <a:pt x="999941" y="1083387"/>
                  </a:cubicBezTo>
                  <a:close/>
                  <a:moveTo>
                    <a:pt x="709032" y="1059872"/>
                  </a:moveTo>
                  <a:lnTo>
                    <a:pt x="690615" y="1070835"/>
                  </a:lnTo>
                  <a:cubicBezTo>
                    <a:pt x="650107" y="1091838"/>
                    <a:pt x="604184" y="1109756"/>
                    <a:pt x="554506" y="1123067"/>
                  </a:cubicBezTo>
                  <a:cubicBezTo>
                    <a:pt x="455150" y="1149689"/>
                    <a:pt x="359588" y="1152845"/>
                    <a:pt x="285404" y="1136427"/>
                  </a:cubicBezTo>
                  <a:lnTo>
                    <a:pt x="260489" y="1128702"/>
                  </a:lnTo>
                  <a:lnTo>
                    <a:pt x="305632" y="1211871"/>
                  </a:lnTo>
                  <a:lnTo>
                    <a:pt x="329012" y="1240208"/>
                  </a:lnTo>
                  <a:lnTo>
                    <a:pt x="336655" y="1240641"/>
                  </a:lnTo>
                  <a:cubicBezTo>
                    <a:pt x="417943" y="1239325"/>
                    <a:pt x="517253" y="1209699"/>
                    <a:pt x="612020" y="1154986"/>
                  </a:cubicBezTo>
                  <a:cubicBezTo>
                    <a:pt x="649927" y="1133100"/>
                    <a:pt x="684721" y="1108578"/>
                    <a:pt x="715501" y="1082568"/>
                  </a:cubicBezTo>
                  <a:lnTo>
                    <a:pt x="728536" y="1070458"/>
                  </a:lnTo>
                  <a:close/>
                  <a:moveTo>
                    <a:pt x="1054274" y="1019511"/>
                  </a:moveTo>
                  <a:lnTo>
                    <a:pt x="1048407" y="1026622"/>
                  </a:lnTo>
                  <a:lnTo>
                    <a:pt x="1033268" y="1039113"/>
                  </a:lnTo>
                  <a:lnTo>
                    <a:pt x="1049027" y="1116122"/>
                  </a:lnTo>
                  <a:cubicBezTo>
                    <a:pt x="1053009" y="1145877"/>
                    <a:pt x="1055126" y="1177070"/>
                    <a:pt x="1055126" y="1209213"/>
                  </a:cubicBezTo>
                  <a:cubicBezTo>
                    <a:pt x="1055126" y="1312074"/>
                    <a:pt x="1033442" y="1405196"/>
                    <a:pt x="998383" y="1472604"/>
                  </a:cubicBezTo>
                  <a:lnTo>
                    <a:pt x="983830" y="1495691"/>
                  </a:lnTo>
                  <a:lnTo>
                    <a:pt x="997776" y="1494285"/>
                  </a:lnTo>
                  <a:lnTo>
                    <a:pt x="1114411" y="1458079"/>
                  </a:lnTo>
                  <a:lnTo>
                    <a:pt x="1118656" y="1445205"/>
                  </a:lnTo>
                  <a:cubicBezTo>
                    <a:pt x="1138424" y="1366345"/>
                    <a:pt x="1135510" y="1262752"/>
                    <a:pt x="1107188" y="1157054"/>
                  </a:cubicBezTo>
                  <a:cubicBezTo>
                    <a:pt x="1100108" y="1130629"/>
                    <a:pt x="1091718" y="1105112"/>
                    <a:pt x="1082232" y="1080788"/>
                  </a:cubicBezTo>
                  <a:close/>
                  <a:moveTo>
                    <a:pt x="1092243" y="966540"/>
                  </a:moveTo>
                  <a:lnTo>
                    <a:pt x="1082711" y="984102"/>
                  </a:lnTo>
                  <a:lnTo>
                    <a:pt x="1101562" y="1017161"/>
                  </a:lnTo>
                  <a:cubicBezTo>
                    <a:pt x="1120885" y="1055765"/>
                    <a:pt x="1137413" y="1099039"/>
                    <a:pt x="1149891" y="1145611"/>
                  </a:cubicBezTo>
                  <a:cubicBezTo>
                    <a:pt x="1179010" y="1254281"/>
                    <a:pt x="1180056" y="1358413"/>
                    <a:pt x="1158122" y="1434999"/>
                  </a:cubicBezTo>
                  <a:lnTo>
                    <a:pt x="1157399" y="1436933"/>
                  </a:lnTo>
                  <a:lnTo>
                    <a:pt x="1237885" y="1393246"/>
                  </a:lnTo>
                  <a:lnTo>
                    <a:pt x="1261560" y="1373713"/>
                  </a:lnTo>
                  <a:lnTo>
                    <a:pt x="1262427" y="1358421"/>
                  </a:lnTo>
                  <a:cubicBezTo>
                    <a:pt x="1261111" y="1277133"/>
                    <a:pt x="1231485" y="1177823"/>
                    <a:pt x="1176771" y="1083057"/>
                  </a:cubicBezTo>
                  <a:cubicBezTo>
                    <a:pt x="1154886" y="1045150"/>
                    <a:pt x="1130364" y="1010356"/>
                    <a:pt x="1104353" y="979576"/>
                  </a:cubicBezTo>
                  <a:close/>
                  <a:moveTo>
                    <a:pt x="203901" y="964893"/>
                  </a:moveTo>
                  <a:lnTo>
                    <a:pt x="204593" y="971762"/>
                  </a:lnTo>
                  <a:lnTo>
                    <a:pt x="240378" y="1087039"/>
                  </a:lnTo>
                  <a:lnTo>
                    <a:pt x="254912" y="1091831"/>
                  </a:lnTo>
                  <a:cubicBezTo>
                    <a:pt x="333771" y="1111598"/>
                    <a:pt x="437364" y="1108685"/>
                    <a:pt x="543063" y="1080363"/>
                  </a:cubicBezTo>
                  <a:cubicBezTo>
                    <a:pt x="569488" y="1073283"/>
                    <a:pt x="595005" y="1064893"/>
                    <a:pt x="619329" y="1055407"/>
                  </a:cubicBezTo>
                  <a:lnTo>
                    <a:pt x="673426" y="1030725"/>
                  </a:lnTo>
                  <a:lnTo>
                    <a:pt x="668453" y="1026622"/>
                  </a:lnTo>
                  <a:lnTo>
                    <a:pt x="655963" y="1011484"/>
                  </a:lnTo>
                  <a:lnTo>
                    <a:pt x="578953" y="1027243"/>
                  </a:lnTo>
                  <a:cubicBezTo>
                    <a:pt x="549198" y="1031224"/>
                    <a:pt x="518006" y="1033342"/>
                    <a:pt x="485861" y="1033342"/>
                  </a:cubicBezTo>
                  <a:cubicBezTo>
                    <a:pt x="383001" y="1033342"/>
                    <a:pt x="289879" y="1011658"/>
                    <a:pt x="222471" y="976599"/>
                  </a:cubicBezTo>
                  <a:close/>
                  <a:moveTo>
                    <a:pt x="1118222" y="901803"/>
                  </a:moveTo>
                  <a:lnTo>
                    <a:pt x="1111125" y="924663"/>
                  </a:lnTo>
                  <a:lnTo>
                    <a:pt x="1117769" y="930650"/>
                  </a:lnTo>
                  <a:cubicBezTo>
                    <a:pt x="1152798" y="966836"/>
                    <a:pt x="1186129" y="1010845"/>
                    <a:pt x="1215058" y="1060952"/>
                  </a:cubicBezTo>
                  <a:cubicBezTo>
                    <a:pt x="1271310" y="1158383"/>
                    <a:pt x="1299272" y="1258696"/>
                    <a:pt x="1297907" y="1338349"/>
                  </a:cubicBezTo>
                  <a:lnTo>
                    <a:pt x="1297345" y="1344188"/>
                  </a:lnTo>
                  <a:lnTo>
                    <a:pt x="1337265" y="1311251"/>
                  </a:lnTo>
                  <a:lnTo>
                    <a:pt x="1386844" y="1251160"/>
                  </a:lnTo>
                  <a:lnTo>
                    <a:pt x="1383707" y="1236080"/>
                  </a:lnTo>
                  <a:cubicBezTo>
                    <a:pt x="1361396" y="1157902"/>
                    <a:pt x="1307077" y="1069645"/>
                    <a:pt x="1229700" y="992268"/>
                  </a:cubicBezTo>
                  <a:cubicBezTo>
                    <a:pt x="1198749" y="961317"/>
                    <a:pt x="1166058" y="934056"/>
                    <a:pt x="1132967" y="911056"/>
                  </a:cubicBezTo>
                  <a:close/>
                  <a:moveTo>
                    <a:pt x="1126517" y="830881"/>
                  </a:moveTo>
                  <a:lnTo>
                    <a:pt x="1127098" y="836645"/>
                  </a:lnTo>
                  <a:lnTo>
                    <a:pt x="1125147" y="856005"/>
                  </a:lnTo>
                  <a:lnTo>
                    <a:pt x="1130562" y="858718"/>
                  </a:lnTo>
                  <a:cubicBezTo>
                    <a:pt x="1174646" y="884803"/>
                    <a:pt x="1219196" y="919242"/>
                    <a:pt x="1260961" y="961007"/>
                  </a:cubicBezTo>
                  <a:cubicBezTo>
                    <a:pt x="1340513" y="1040559"/>
                    <a:pt x="1393485" y="1130216"/>
                    <a:pt x="1412783" y="1207509"/>
                  </a:cubicBezTo>
                  <a:lnTo>
                    <a:pt x="1414482" y="1217663"/>
                  </a:lnTo>
                  <a:lnTo>
                    <a:pt x="1419260" y="1211871"/>
                  </a:lnTo>
                  <a:lnTo>
                    <a:pt x="1480523" y="1099002"/>
                  </a:lnTo>
                  <a:lnTo>
                    <a:pt x="1474231" y="1086519"/>
                  </a:lnTo>
                  <a:cubicBezTo>
                    <a:pt x="1432446" y="1016779"/>
                    <a:pt x="1357135" y="945588"/>
                    <a:pt x="1262367" y="890874"/>
                  </a:cubicBezTo>
                  <a:cubicBezTo>
                    <a:pt x="1224461" y="868989"/>
                    <a:pt x="1185827" y="851118"/>
                    <a:pt x="1147911" y="837466"/>
                  </a:cubicBezTo>
                  <a:close/>
                  <a:moveTo>
                    <a:pt x="195273" y="793564"/>
                  </a:moveTo>
                  <a:lnTo>
                    <a:pt x="190951" y="836432"/>
                  </a:lnTo>
                  <a:lnTo>
                    <a:pt x="199616" y="922389"/>
                  </a:lnTo>
                  <a:lnTo>
                    <a:pt x="204561" y="925630"/>
                  </a:lnTo>
                  <a:cubicBezTo>
                    <a:pt x="275617" y="965135"/>
                    <a:pt x="376434" y="989132"/>
                    <a:pt x="485861" y="989132"/>
                  </a:cubicBezTo>
                  <a:cubicBezTo>
                    <a:pt x="529633" y="989132"/>
                    <a:pt x="572026" y="985293"/>
                    <a:pt x="611688" y="978157"/>
                  </a:cubicBezTo>
                  <a:lnTo>
                    <a:pt x="628797" y="974241"/>
                  </a:lnTo>
                  <a:lnTo>
                    <a:pt x="617101" y="952693"/>
                  </a:lnTo>
                  <a:lnTo>
                    <a:pt x="591638" y="953033"/>
                  </a:lnTo>
                  <a:cubicBezTo>
                    <a:pt x="546055" y="950968"/>
                    <a:pt x="497326" y="943524"/>
                    <a:pt x="447648" y="930212"/>
                  </a:cubicBezTo>
                  <a:cubicBezTo>
                    <a:pt x="348292" y="903590"/>
                    <a:pt x="263955" y="858543"/>
                    <a:pt x="207918" y="807232"/>
                  </a:cubicBezTo>
                  <a:close/>
                  <a:moveTo>
                    <a:pt x="1115638" y="763166"/>
                  </a:moveTo>
                  <a:lnTo>
                    <a:pt x="1121640" y="782499"/>
                  </a:lnTo>
                  <a:lnTo>
                    <a:pt x="1121977" y="785839"/>
                  </a:lnTo>
                  <a:lnTo>
                    <a:pt x="1151295" y="793277"/>
                  </a:lnTo>
                  <a:cubicBezTo>
                    <a:pt x="1194791" y="807069"/>
                    <a:pt x="1239933" y="826872"/>
                    <a:pt x="1284473" y="852587"/>
                  </a:cubicBezTo>
                  <a:cubicBezTo>
                    <a:pt x="1381903" y="908839"/>
                    <a:pt x="1456276" y="981732"/>
                    <a:pt x="1494921" y="1051396"/>
                  </a:cubicBezTo>
                  <a:lnTo>
                    <a:pt x="1495312" y="1052255"/>
                  </a:lnTo>
                  <a:lnTo>
                    <a:pt x="1520299" y="971762"/>
                  </a:lnTo>
                  <a:lnTo>
                    <a:pt x="1524258" y="932483"/>
                  </a:lnTo>
                  <a:lnTo>
                    <a:pt x="1513051" y="919928"/>
                  </a:lnTo>
                  <a:cubicBezTo>
                    <a:pt x="1454640" y="863379"/>
                    <a:pt x="1363469" y="814106"/>
                    <a:pt x="1257771" y="785784"/>
                  </a:cubicBezTo>
                  <a:cubicBezTo>
                    <a:pt x="1215492" y="774456"/>
                    <a:pt x="1173549" y="767192"/>
                    <a:pt x="1133391" y="763819"/>
                  </a:cubicBezTo>
                  <a:close/>
                  <a:moveTo>
                    <a:pt x="1231000" y="684160"/>
                  </a:moveTo>
                  <a:cubicBezTo>
                    <a:pt x="1187229" y="684160"/>
                    <a:pt x="1144835" y="688000"/>
                    <a:pt x="1105173" y="695136"/>
                  </a:cubicBezTo>
                  <a:lnTo>
                    <a:pt x="1088065" y="699052"/>
                  </a:lnTo>
                  <a:lnTo>
                    <a:pt x="1099761" y="720600"/>
                  </a:lnTo>
                  <a:lnTo>
                    <a:pt x="1125223" y="720260"/>
                  </a:lnTo>
                  <a:cubicBezTo>
                    <a:pt x="1170806" y="722325"/>
                    <a:pt x="1219535" y="729769"/>
                    <a:pt x="1269213" y="743080"/>
                  </a:cubicBezTo>
                  <a:cubicBezTo>
                    <a:pt x="1377884" y="772199"/>
                    <a:pt x="1468587" y="823359"/>
                    <a:pt x="1523946" y="880647"/>
                  </a:cubicBezTo>
                  <a:lnTo>
                    <a:pt x="1528880" y="886633"/>
                  </a:lnTo>
                  <a:lnTo>
                    <a:pt x="1533941" y="836432"/>
                  </a:lnTo>
                  <a:lnTo>
                    <a:pt x="1525890" y="756571"/>
                  </a:lnTo>
                  <a:lnTo>
                    <a:pt x="1512300" y="747662"/>
                  </a:lnTo>
                  <a:cubicBezTo>
                    <a:pt x="1441245" y="708158"/>
                    <a:pt x="1340427" y="684160"/>
                    <a:pt x="1231000" y="684160"/>
                  </a:cubicBezTo>
                  <a:close/>
                  <a:moveTo>
                    <a:pt x="230697" y="617010"/>
                  </a:moveTo>
                  <a:lnTo>
                    <a:pt x="204593" y="701103"/>
                  </a:lnTo>
                  <a:lnTo>
                    <a:pt x="199780" y="748850"/>
                  </a:lnTo>
                  <a:lnTo>
                    <a:pt x="203810" y="753364"/>
                  </a:lnTo>
                  <a:cubicBezTo>
                    <a:pt x="262220" y="809913"/>
                    <a:pt x="353391" y="859187"/>
                    <a:pt x="459090" y="887508"/>
                  </a:cubicBezTo>
                  <a:cubicBezTo>
                    <a:pt x="501369" y="898837"/>
                    <a:pt x="543312" y="906101"/>
                    <a:pt x="583470" y="909474"/>
                  </a:cubicBezTo>
                  <a:lnTo>
                    <a:pt x="601223" y="910127"/>
                  </a:lnTo>
                  <a:lnTo>
                    <a:pt x="595220" y="890791"/>
                  </a:lnTo>
                  <a:lnTo>
                    <a:pt x="594619" y="884830"/>
                  </a:lnTo>
                  <a:lnTo>
                    <a:pt x="575646" y="880016"/>
                  </a:lnTo>
                  <a:cubicBezTo>
                    <a:pt x="532150" y="866224"/>
                    <a:pt x="487008" y="846421"/>
                    <a:pt x="442468" y="820706"/>
                  </a:cubicBezTo>
                  <a:cubicBezTo>
                    <a:pt x="353388" y="769276"/>
                    <a:pt x="283584" y="703936"/>
                    <a:pt x="242737" y="639870"/>
                  </a:cubicBezTo>
                  <a:close/>
                  <a:moveTo>
                    <a:pt x="1338019" y="569160"/>
                  </a:moveTo>
                  <a:cubicBezTo>
                    <a:pt x="1289051" y="570958"/>
                    <a:pt x="1236728" y="578767"/>
                    <a:pt x="1183879" y="592927"/>
                  </a:cubicBezTo>
                  <a:cubicBezTo>
                    <a:pt x="1141599" y="604257"/>
                    <a:pt x="1101644" y="618938"/>
                    <a:pt x="1065180" y="636095"/>
                  </a:cubicBezTo>
                  <a:lnTo>
                    <a:pt x="1047156" y="645635"/>
                  </a:lnTo>
                  <a:lnTo>
                    <a:pt x="1048407" y="646668"/>
                  </a:lnTo>
                  <a:lnTo>
                    <a:pt x="1061204" y="662178"/>
                  </a:lnTo>
                  <a:lnTo>
                    <a:pt x="1086010" y="655175"/>
                  </a:lnTo>
                  <a:cubicBezTo>
                    <a:pt x="1130574" y="645372"/>
                    <a:pt x="1179570" y="639950"/>
                    <a:pt x="1231000" y="639950"/>
                  </a:cubicBezTo>
                  <a:cubicBezTo>
                    <a:pt x="1343503" y="639950"/>
                    <a:pt x="1444357" y="665891"/>
                    <a:pt x="1512658" y="706899"/>
                  </a:cubicBezTo>
                  <a:lnTo>
                    <a:pt x="1521520" y="713222"/>
                  </a:lnTo>
                  <a:lnTo>
                    <a:pt x="1520299" y="701103"/>
                  </a:lnTo>
                  <a:lnTo>
                    <a:pt x="1484428" y="585547"/>
                  </a:lnTo>
                  <a:lnTo>
                    <a:pt x="1472030" y="581460"/>
                  </a:lnTo>
                  <a:cubicBezTo>
                    <a:pt x="1432600" y="571576"/>
                    <a:pt x="1386987" y="567362"/>
                    <a:pt x="1338019" y="569160"/>
                  </a:cubicBezTo>
                  <a:close/>
                  <a:moveTo>
                    <a:pt x="304570" y="462949"/>
                  </a:moveTo>
                  <a:lnTo>
                    <a:pt x="245319" y="572112"/>
                  </a:lnTo>
                  <a:lnTo>
                    <a:pt x="252710" y="586774"/>
                  </a:lnTo>
                  <a:cubicBezTo>
                    <a:pt x="294494" y="656514"/>
                    <a:pt x="369806" y="727706"/>
                    <a:pt x="464573" y="782419"/>
                  </a:cubicBezTo>
                  <a:cubicBezTo>
                    <a:pt x="502480" y="804305"/>
                    <a:pt x="541113" y="822176"/>
                    <a:pt x="579030" y="835828"/>
                  </a:cubicBezTo>
                  <a:lnTo>
                    <a:pt x="590021" y="839210"/>
                  </a:lnTo>
                  <a:lnTo>
                    <a:pt x="589762" y="836645"/>
                  </a:lnTo>
                  <a:lnTo>
                    <a:pt x="591774" y="816685"/>
                  </a:lnTo>
                  <a:lnTo>
                    <a:pt x="569188" y="804044"/>
                  </a:lnTo>
                  <a:cubicBezTo>
                    <a:pt x="530744" y="779464"/>
                    <a:pt x="492265" y="748652"/>
                    <a:pt x="455898" y="712285"/>
                  </a:cubicBezTo>
                  <a:cubicBezTo>
                    <a:pt x="383165" y="639552"/>
                    <a:pt x="332651" y="558371"/>
                    <a:pt x="309777" y="485917"/>
                  </a:cubicBezTo>
                  <a:close/>
                  <a:moveTo>
                    <a:pt x="1380206" y="432648"/>
                  </a:moveTo>
                  <a:cubicBezTo>
                    <a:pt x="1298918" y="433964"/>
                    <a:pt x="1199609" y="463591"/>
                    <a:pt x="1104842" y="518304"/>
                  </a:cubicBezTo>
                  <a:cubicBezTo>
                    <a:pt x="1081150" y="531982"/>
                    <a:pt x="1058674" y="546691"/>
                    <a:pt x="1037634" y="562149"/>
                  </a:cubicBezTo>
                  <a:lnTo>
                    <a:pt x="988325" y="602832"/>
                  </a:lnTo>
                  <a:lnTo>
                    <a:pt x="1008645" y="613861"/>
                  </a:lnTo>
                  <a:lnTo>
                    <a:pt x="1011719" y="616397"/>
                  </a:lnTo>
                  <a:lnTo>
                    <a:pt x="1084095" y="580209"/>
                  </a:lnTo>
                  <a:cubicBezTo>
                    <a:pt x="1111805" y="568662"/>
                    <a:pt x="1141388" y="558543"/>
                    <a:pt x="1172436" y="550224"/>
                  </a:cubicBezTo>
                  <a:cubicBezTo>
                    <a:pt x="1258014" y="527294"/>
                    <a:pt x="1340777" y="521772"/>
                    <a:pt x="1409490" y="531173"/>
                  </a:cubicBezTo>
                  <a:lnTo>
                    <a:pt x="1463995" y="543411"/>
                  </a:lnTo>
                  <a:lnTo>
                    <a:pt x="1419260" y="460993"/>
                  </a:lnTo>
                  <a:lnTo>
                    <a:pt x="1396642" y="433580"/>
                  </a:lnTo>
                  <a:close/>
                  <a:moveTo>
                    <a:pt x="420064" y="334851"/>
                  </a:moveTo>
                  <a:lnTo>
                    <a:pt x="387628" y="361614"/>
                  </a:lnTo>
                  <a:lnTo>
                    <a:pt x="331562" y="429566"/>
                  </a:lnTo>
                  <a:lnTo>
                    <a:pt x="333153" y="437212"/>
                  </a:lnTo>
                  <a:cubicBezTo>
                    <a:pt x="355463" y="515390"/>
                    <a:pt x="409783" y="603647"/>
                    <a:pt x="487160" y="681024"/>
                  </a:cubicBezTo>
                  <a:cubicBezTo>
                    <a:pt x="518111" y="711975"/>
                    <a:pt x="550802" y="739237"/>
                    <a:pt x="583894" y="762236"/>
                  </a:cubicBezTo>
                  <a:lnTo>
                    <a:pt x="598638" y="771489"/>
                  </a:lnTo>
                  <a:lnTo>
                    <a:pt x="605868" y="748196"/>
                  </a:lnTo>
                  <a:lnTo>
                    <a:pt x="587481" y="730293"/>
                  </a:lnTo>
                  <a:cubicBezTo>
                    <a:pt x="556709" y="696601"/>
                    <a:pt x="527517" y="656880"/>
                    <a:pt x="501801" y="612340"/>
                  </a:cubicBezTo>
                  <a:cubicBezTo>
                    <a:pt x="450371" y="523260"/>
                    <a:pt x="422589" y="431772"/>
                    <a:pt x="419247" y="355866"/>
                  </a:cubicBezTo>
                  <a:close/>
                  <a:moveTo>
                    <a:pt x="1272641" y="308294"/>
                  </a:moveTo>
                  <a:lnTo>
                    <a:pt x="1257865" y="311369"/>
                  </a:lnTo>
                  <a:cubicBezTo>
                    <a:pt x="1179687" y="333679"/>
                    <a:pt x="1091429" y="387998"/>
                    <a:pt x="1014052" y="465375"/>
                  </a:cubicBezTo>
                  <a:cubicBezTo>
                    <a:pt x="983102" y="496326"/>
                    <a:pt x="955840" y="529018"/>
                    <a:pt x="932841" y="562109"/>
                  </a:cubicBezTo>
                  <a:lnTo>
                    <a:pt x="923588" y="576853"/>
                  </a:lnTo>
                  <a:lnTo>
                    <a:pt x="946881" y="584084"/>
                  </a:lnTo>
                  <a:lnTo>
                    <a:pt x="964784" y="565697"/>
                  </a:lnTo>
                  <a:cubicBezTo>
                    <a:pt x="998476" y="534925"/>
                    <a:pt x="1038197" y="505732"/>
                    <a:pt x="1082737" y="480017"/>
                  </a:cubicBezTo>
                  <a:cubicBezTo>
                    <a:pt x="1159464" y="435719"/>
                    <a:pt x="1237978" y="408965"/>
                    <a:pt x="1306782" y="400261"/>
                  </a:cubicBezTo>
                  <a:lnTo>
                    <a:pt x="1367113" y="397790"/>
                  </a:lnTo>
                  <a:lnTo>
                    <a:pt x="1337265" y="361614"/>
                  </a:lnTo>
                  <a:close/>
                  <a:moveTo>
                    <a:pt x="571360" y="233833"/>
                  </a:moveTo>
                  <a:lnTo>
                    <a:pt x="487007" y="279618"/>
                  </a:lnTo>
                  <a:lnTo>
                    <a:pt x="454931" y="306084"/>
                  </a:lnTo>
                  <a:lnTo>
                    <a:pt x="454432" y="314870"/>
                  </a:lnTo>
                  <a:cubicBezTo>
                    <a:pt x="455748" y="396159"/>
                    <a:pt x="485375" y="495468"/>
                    <a:pt x="540088" y="590235"/>
                  </a:cubicBezTo>
                  <a:cubicBezTo>
                    <a:pt x="553767" y="613927"/>
                    <a:pt x="568475" y="636403"/>
                    <a:pt x="583933" y="657443"/>
                  </a:cubicBezTo>
                  <a:lnTo>
                    <a:pt x="624616" y="706751"/>
                  </a:lnTo>
                  <a:lnTo>
                    <a:pt x="635646" y="686430"/>
                  </a:lnTo>
                  <a:lnTo>
                    <a:pt x="639750" y="681456"/>
                  </a:lnTo>
                  <a:lnTo>
                    <a:pt x="607033" y="616022"/>
                  </a:lnTo>
                  <a:cubicBezTo>
                    <a:pt x="595486" y="588312"/>
                    <a:pt x="585367" y="558730"/>
                    <a:pt x="577048" y="527681"/>
                  </a:cubicBezTo>
                  <a:cubicBezTo>
                    <a:pt x="550426" y="428326"/>
                    <a:pt x="547269" y="332764"/>
                    <a:pt x="563687" y="258579"/>
                  </a:cubicBezTo>
                  <a:close/>
                  <a:moveTo>
                    <a:pt x="1126589" y="219209"/>
                  </a:moveTo>
                  <a:lnTo>
                    <a:pt x="1113343" y="225887"/>
                  </a:lnTo>
                  <a:cubicBezTo>
                    <a:pt x="1043603" y="267670"/>
                    <a:pt x="972412" y="342982"/>
                    <a:pt x="917698" y="437749"/>
                  </a:cubicBezTo>
                  <a:cubicBezTo>
                    <a:pt x="895813" y="475656"/>
                    <a:pt x="877942" y="514289"/>
                    <a:pt x="864290" y="552205"/>
                  </a:cubicBezTo>
                  <a:lnTo>
                    <a:pt x="859405" y="568075"/>
                  </a:lnTo>
                  <a:lnTo>
                    <a:pt x="878392" y="569989"/>
                  </a:lnTo>
                  <a:lnTo>
                    <a:pt x="891034" y="547403"/>
                  </a:lnTo>
                  <a:cubicBezTo>
                    <a:pt x="915613" y="508959"/>
                    <a:pt x="946425" y="470481"/>
                    <a:pt x="982791" y="434114"/>
                  </a:cubicBezTo>
                  <a:cubicBezTo>
                    <a:pt x="1045438" y="371467"/>
                    <a:pt x="1114352" y="325304"/>
                    <a:pt x="1178560" y="299088"/>
                  </a:cubicBezTo>
                  <a:lnTo>
                    <a:pt x="1238712" y="280300"/>
                  </a:lnTo>
                  <a:lnTo>
                    <a:pt x="1237885" y="279618"/>
                  </a:lnTo>
                  <a:close/>
                  <a:moveTo>
                    <a:pt x="731756" y="178112"/>
                  </a:moveTo>
                  <a:lnTo>
                    <a:pt x="727117" y="178580"/>
                  </a:lnTo>
                  <a:lnTo>
                    <a:pt x="612919" y="214029"/>
                  </a:lnTo>
                  <a:lnTo>
                    <a:pt x="608284" y="228088"/>
                  </a:lnTo>
                  <a:cubicBezTo>
                    <a:pt x="588516" y="306947"/>
                    <a:pt x="591429" y="410540"/>
                    <a:pt x="619751" y="516239"/>
                  </a:cubicBezTo>
                  <a:cubicBezTo>
                    <a:pt x="631080" y="558518"/>
                    <a:pt x="645762" y="598473"/>
                    <a:pt x="662919" y="634937"/>
                  </a:cubicBezTo>
                  <a:lnTo>
                    <a:pt x="668923" y="646280"/>
                  </a:lnTo>
                  <a:lnTo>
                    <a:pt x="683961" y="633873"/>
                  </a:lnTo>
                  <a:lnTo>
                    <a:pt x="676958" y="609067"/>
                  </a:lnTo>
                  <a:cubicBezTo>
                    <a:pt x="667155" y="564503"/>
                    <a:pt x="661734" y="515507"/>
                    <a:pt x="661734" y="464077"/>
                  </a:cubicBezTo>
                  <a:cubicBezTo>
                    <a:pt x="661734" y="351573"/>
                    <a:pt x="687675" y="250719"/>
                    <a:pt x="728683" y="182419"/>
                  </a:cubicBezTo>
                  <a:close/>
                  <a:moveTo>
                    <a:pt x="950870" y="173851"/>
                  </a:moveTo>
                  <a:lnTo>
                    <a:pt x="941712" y="182025"/>
                  </a:lnTo>
                  <a:cubicBezTo>
                    <a:pt x="885163" y="240435"/>
                    <a:pt x="835890" y="331607"/>
                    <a:pt x="807568" y="437305"/>
                  </a:cubicBezTo>
                  <a:cubicBezTo>
                    <a:pt x="800488" y="463730"/>
                    <a:pt x="794995" y="490023"/>
                    <a:pt x="791048" y="515831"/>
                  </a:cubicBezTo>
                  <a:lnTo>
                    <a:pt x="784952" y="579437"/>
                  </a:lnTo>
                  <a:lnTo>
                    <a:pt x="804284" y="573435"/>
                  </a:lnTo>
                  <a:lnTo>
                    <a:pt x="813758" y="572480"/>
                  </a:lnTo>
                  <a:lnTo>
                    <a:pt x="838148" y="499313"/>
                  </a:lnTo>
                  <a:cubicBezTo>
                    <a:pt x="849577" y="471554"/>
                    <a:pt x="863339" y="443481"/>
                    <a:pt x="879411" y="415644"/>
                  </a:cubicBezTo>
                  <a:cubicBezTo>
                    <a:pt x="935663" y="318213"/>
                    <a:pt x="1008556" y="243841"/>
                    <a:pt x="1078220" y="205196"/>
                  </a:cubicBezTo>
                  <a:lnTo>
                    <a:pt x="1080367" y="204217"/>
                  </a:lnTo>
                  <a:lnTo>
                    <a:pt x="997776" y="178580"/>
                  </a:lnTo>
                  <a:close/>
                  <a:moveTo>
                    <a:pt x="862446" y="164937"/>
                  </a:moveTo>
                  <a:lnTo>
                    <a:pt x="775387" y="173713"/>
                  </a:lnTo>
                  <a:lnTo>
                    <a:pt x="769446" y="182776"/>
                  </a:lnTo>
                  <a:cubicBezTo>
                    <a:pt x="729942" y="253832"/>
                    <a:pt x="705944" y="354650"/>
                    <a:pt x="705944" y="464077"/>
                  </a:cubicBezTo>
                  <a:cubicBezTo>
                    <a:pt x="705944" y="507847"/>
                    <a:pt x="709784" y="550241"/>
                    <a:pt x="716920" y="589903"/>
                  </a:cubicBezTo>
                  <a:lnTo>
                    <a:pt x="720835" y="607012"/>
                  </a:lnTo>
                  <a:lnTo>
                    <a:pt x="742384" y="595315"/>
                  </a:lnTo>
                  <a:lnTo>
                    <a:pt x="742044" y="569853"/>
                  </a:lnTo>
                  <a:cubicBezTo>
                    <a:pt x="744109" y="524270"/>
                    <a:pt x="751553" y="475541"/>
                    <a:pt x="764864" y="425863"/>
                  </a:cubicBezTo>
                  <a:cubicBezTo>
                    <a:pt x="793983" y="317193"/>
                    <a:pt x="845142" y="226489"/>
                    <a:pt x="902431" y="171131"/>
                  </a:cubicBezTo>
                  <a:lnTo>
                    <a:pt x="904769" y="169204"/>
                  </a:lnTo>
                  <a:close/>
                  <a:moveTo>
                    <a:pt x="63322" y="0"/>
                  </a:moveTo>
                  <a:lnTo>
                    <a:pt x="2681983" y="0"/>
                  </a:lnTo>
                  <a:cubicBezTo>
                    <a:pt x="2716955" y="0"/>
                    <a:pt x="2745305" y="28350"/>
                    <a:pt x="2745305" y="63322"/>
                  </a:cubicBezTo>
                  <a:lnTo>
                    <a:pt x="2745305" y="1625262"/>
                  </a:lnTo>
                  <a:cubicBezTo>
                    <a:pt x="2745305" y="1660234"/>
                    <a:pt x="2716955" y="1688584"/>
                    <a:pt x="2681983" y="1688584"/>
                  </a:cubicBezTo>
                  <a:lnTo>
                    <a:pt x="63322" y="1688584"/>
                  </a:lnTo>
                  <a:cubicBezTo>
                    <a:pt x="28350" y="1688584"/>
                    <a:pt x="0" y="1660234"/>
                    <a:pt x="0" y="1625262"/>
                  </a:cubicBezTo>
                  <a:lnTo>
                    <a:pt x="0" y="63322"/>
                  </a:lnTo>
                  <a:cubicBezTo>
                    <a:pt x="0" y="28350"/>
                    <a:pt x="28350" y="0"/>
                    <a:pt x="63322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88B36C80-7CE9-FF32-6716-6125ED612D9C}"/>
                </a:ext>
              </a:extLst>
            </p:cNvPr>
            <p:cNvSpPr/>
            <p:nvPr/>
          </p:nvSpPr>
          <p:spPr bwMode="auto">
            <a:xfrm>
              <a:off x="1731359" y="4722470"/>
              <a:ext cx="299249" cy="328997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EBE523B9-B4A4-929B-BC77-471362CB72E4}"/>
                </a:ext>
              </a:extLst>
            </p:cNvPr>
            <p:cNvSpPr/>
            <p:nvPr/>
          </p:nvSpPr>
          <p:spPr bwMode="auto">
            <a:xfrm>
              <a:off x="2953396" y="4210774"/>
              <a:ext cx="404614" cy="140202"/>
            </a:xfrm>
            <a:prstGeom prst="roundRect">
              <a:avLst/>
            </a:pr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8A168F64-CE4C-63B4-2445-4D6ABA4C13A1}"/>
                </a:ext>
              </a:extLst>
            </p:cNvPr>
            <p:cNvGrpSpPr/>
            <p:nvPr/>
          </p:nvGrpSpPr>
          <p:grpSpPr>
            <a:xfrm>
              <a:off x="1264025" y="5580563"/>
              <a:ext cx="396090" cy="256607"/>
              <a:chOff x="1264025" y="5580563"/>
              <a:chExt cx="396090" cy="256607"/>
            </a:xfrm>
          </p:grpSpPr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03850C32-80C0-903E-AAD0-C16F33C2FB91}"/>
                  </a:ext>
                </a:extLst>
              </p:cNvPr>
              <p:cNvSpPr/>
              <p:nvPr/>
            </p:nvSpPr>
            <p:spPr bwMode="auto">
              <a:xfrm>
                <a:off x="1299743" y="5580563"/>
                <a:ext cx="127270" cy="194291"/>
              </a:xfrm>
              <a:prstGeom prst="round2SameRect">
                <a:avLst/>
              </a:prstGeom>
              <a:solidFill>
                <a:srgbClr val="FFFFFF">
                  <a:lumMod val="50000"/>
                </a:srgbClr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0E4A525-E878-0C69-D711-861425266A18}"/>
                  </a:ext>
                </a:extLst>
              </p:cNvPr>
              <p:cNvSpPr/>
              <p:nvPr/>
            </p:nvSpPr>
            <p:spPr bwMode="auto">
              <a:xfrm>
                <a:off x="1365683" y="5580563"/>
                <a:ext cx="294432" cy="256607"/>
              </a:xfrm>
              <a:custGeom>
                <a:avLst/>
                <a:gdLst>
                  <a:gd name="connsiteX0" fmla="*/ 12418 w 294432"/>
                  <a:gd name="connsiteY0" fmla="*/ 0 h 256607"/>
                  <a:gd name="connsiteX1" fmla="*/ 62089 w 294432"/>
                  <a:gd name="connsiteY1" fmla="*/ 0 h 256607"/>
                  <a:gd name="connsiteX2" fmla="*/ 74507 w 294432"/>
                  <a:gd name="connsiteY2" fmla="*/ 21212 h 256607"/>
                  <a:gd name="connsiteX3" fmla="*/ 74507 w 294432"/>
                  <a:gd name="connsiteY3" fmla="*/ 92430 h 256607"/>
                  <a:gd name="connsiteX4" fmla="*/ 294432 w 294432"/>
                  <a:gd name="connsiteY4" fmla="*/ 92430 h 256607"/>
                  <a:gd name="connsiteX5" fmla="*/ 294432 w 294432"/>
                  <a:gd name="connsiteY5" fmla="*/ 173794 h 256607"/>
                  <a:gd name="connsiteX6" fmla="*/ 294432 w 294432"/>
                  <a:gd name="connsiteY6" fmla="*/ 194292 h 256607"/>
                  <a:gd name="connsiteX7" fmla="*/ 74507 w 294432"/>
                  <a:gd name="connsiteY7" fmla="*/ 256015 h 256607"/>
                  <a:gd name="connsiteX8" fmla="*/ 74507 w 294432"/>
                  <a:gd name="connsiteY8" fmla="*/ 256606 h 256607"/>
                  <a:gd name="connsiteX9" fmla="*/ 72402 w 294432"/>
                  <a:gd name="connsiteY9" fmla="*/ 256606 h 256607"/>
                  <a:gd name="connsiteX10" fmla="*/ 72398 w 294432"/>
                  <a:gd name="connsiteY10" fmla="*/ 256607 h 256607"/>
                  <a:gd name="connsiteX11" fmla="*/ 72398 w 294432"/>
                  <a:gd name="connsiteY11" fmla="*/ 256606 h 256607"/>
                  <a:gd name="connsiteX12" fmla="*/ 0 w 294432"/>
                  <a:gd name="connsiteY12" fmla="*/ 256606 h 256607"/>
                  <a:gd name="connsiteX13" fmla="*/ 0 w 294432"/>
                  <a:gd name="connsiteY13" fmla="*/ 194291 h 256607"/>
                  <a:gd name="connsiteX14" fmla="*/ 0 w 294432"/>
                  <a:gd name="connsiteY14" fmla="*/ 173793 h 256607"/>
                  <a:gd name="connsiteX15" fmla="*/ 0 w 294432"/>
                  <a:gd name="connsiteY15" fmla="*/ 21212 h 256607"/>
                  <a:gd name="connsiteX16" fmla="*/ 12418 w 294432"/>
                  <a:gd name="connsiteY16" fmla="*/ 0 h 25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4432" h="256607">
                    <a:moveTo>
                      <a:pt x="12418" y="0"/>
                    </a:moveTo>
                    <a:lnTo>
                      <a:pt x="62089" y="0"/>
                    </a:lnTo>
                    <a:cubicBezTo>
                      <a:pt x="68947" y="0"/>
                      <a:pt x="74507" y="9497"/>
                      <a:pt x="74507" y="21212"/>
                    </a:cubicBezTo>
                    <a:lnTo>
                      <a:pt x="74507" y="92430"/>
                    </a:lnTo>
                    <a:lnTo>
                      <a:pt x="294432" y="92430"/>
                    </a:lnTo>
                    <a:lnTo>
                      <a:pt x="294432" y="173794"/>
                    </a:lnTo>
                    <a:lnTo>
                      <a:pt x="294432" y="194292"/>
                    </a:lnTo>
                    <a:lnTo>
                      <a:pt x="74507" y="256015"/>
                    </a:lnTo>
                    <a:lnTo>
                      <a:pt x="74507" y="256606"/>
                    </a:lnTo>
                    <a:lnTo>
                      <a:pt x="72402" y="256606"/>
                    </a:lnTo>
                    <a:lnTo>
                      <a:pt x="72398" y="256607"/>
                    </a:lnTo>
                    <a:lnTo>
                      <a:pt x="72398" y="256606"/>
                    </a:lnTo>
                    <a:lnTo>
                      <a:pt x="0" y="256606"/>
                    </a:lnTo>
                    <a:lnTo>
                      <a:pt x="0" y="194291"/>
                    </a:lnTo>
                    <a:lnTo>
                      <a:pt x="0" y="173793"/>
                    </a:lnTo>
                    <a:lnTo>
                      <a:pt x="0" y="21212"/>
                    </a:lnTo>
                    <a:cubicBezTo>
                      <a:pt x="0" y="9497"/>
                      <a:pt x="5560" y="0"/>
                      <a:pt x="12418" y="0"/>
                    </a:cubicBezTo>
                    <a:close/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5B7E727E-6F38-2D22-2673-A58A24605C1F}"/>
                  </a:ext>
                </a:extLst>
              </p:cNvPr>
              <p:cNvSpPr/>
              <p:nvPr/>
            </p:nvSpPr>
            <p:spPr bwMode="auto">
              <a:xfrm>
                <a:off x="1264025" y="5737793"/>
                <a:ext cx="127270" cy="99376"/>
              </a:xfrm>
              <a:prstGeom prst="round2Same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四角形: 上の 2 つの角を丸める 299">
                <a:extLst>
                  <a:ext uri="{FF2B5EF4-FFF2-40B4-BE49-F238E27FC236}">
                    <a16:creationId xmlns:a16="http://schemas.microsoft.com/office/drawing/2014/main" id="{9815A100-03BC-5131-F4D5-85CAD1AB1D60}"/>
                  </a:ext>
                </a:extLst>
              </p:cNvPr>
              <p:cNvSpPr/>
              <p:nvPr/>
            </p:nvSpPr>
            <p:spPr bwMode="auto">
              <a:xfrm>
                <a:off x="1264025" y="5580563"/>
                <a:ext cx="127270" cy="194291"/>
              </a:xfrm>
              <a:custGeom>
                <a:avLst/>
                <a:gdLst>
                  <a:gd name="connsiteX0" fmla="*/ 21212 w 127270"/>
                  <a:gd name="connsiteY0" fmla="*/ 0 h 194291"/>
                  <a:gd name="connsiteX1" fmla="*/ 106058 w 127270"/>
                  <a:gd name="connsiteY1" fmla="*/ 0 h 194291"/>
                  <a:gd name="connsiteX2" fmla="*/ 127270 w 127270"/>
                  <a:gd name="connsiteY2" fmla="*/ 21212 h 194291"/>
                  <a:gd name="connsiteX3" fmla="*/ 127270 w 127270"/>
                  <a:gd name="connsiteY3" fmla="*/ 194291 h 194291"/>
                  <a:gd name="connsiteX4" fmla="*/ 127270 w 127270"/>
                  <a:gd name="connsiteY4" fmla="*/ 194291 h 194291"/>
                  <a:gd name="connsiteX5" fmla="*/ 0 w 127270"/>
                  <a:gd name="connsiteY5" fmla="*/ 194291 h 194291"/>
                  <a:gd name="connsiteX6" fmla="*/ 0 w 127270"/>
                  <a:gd name="connsiteY6" fmla="*/ 194291 h 194291"/>
                  <a:gd name="connsiteX7" fmla="*/ 0 w 127270"/>
                  <a:gd name="connsiteY7" fmla="*/ 21212 h 194291"/>
                  <a:gd name="connsiteX8" fmla="*/ 21212 w 127270"/>
                  <a:gd name="connsiteY8" fmla="*/ 0 h 194291"/>
                  <a:gd name="connsiteX0" fmla="*/ 21212 w 127270"/>
                  <a:gd name="connsiteY0" fmla="*/ 0 h 194291"/>
                  <a:gd name="connsiteX1" fmla="*/ 106058 w 127270"/>
                  <a:gd name="connsiteY1" fmla="*/ 0 h 194291"/>
                  <a:gd name="connsiteX2" fmla="*/ 127270 w 127270"/>
                  <a:gd name="connsiteY2" fmla="*/ 21212 h 194291"/>
                  <a:gd name="connsiteX3" fmla="*/ 127270 w 127270"/>
                  <a:gd name="connsiteY3" fmla="*/ 194291 h 194291"/>
                  <a:gd name="connsiteX4" fmla="*/ 127270 w 127270"/>
                  <a:gd name="connsiteY4" fmla="*/ 194291 h 194291"/>
                  <a:gd name="connsiteX5" fmla="*/ 0 w 127270"/>
                  <a:gd name="connsiteY5" fmla="*/ 194291 h 194291"/>
                  <a:gd name="connsiteX6" fmla="*/ 0 w 127270"/>
                  <a:gd name="connsiteY6" fmla="*/ 194291 h 194291"/>
                  <a:gd name="connsiteX7" fmla="*/ 21212 w 127270"/>
                  <a:gd name="connsiteY7" fmla="*/ 0 h 19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7270" h="194291">
                    <a:moveTo>
                      <a:pt x="21212" y="0"/>
                    </a:moveTo>
                    <a:lnTo>
                      <a:pt x="106058" y="0"/>
                    </a:lnTo>
                    <a:cubicBezTo>
                      <a:pt x="117773" y="0"/>
                      <a:pt x="127270" y="9497"/>
                      <a:pt x="127270" y="21212"/>
                    </a:cubicBezTo>
                    <a:lnTo>
                      <a:pt x="127270" y="194291"/>
                    </a:lnTo>
                    <a:lnTo>
                      <a:pt x="127270" y="194291"/>
                    </a:lnTo>
                    <a:lnTo>
                      <a:pt x="0" y="194291"/>
                    </a:lnTo>
                    <a:lnTo>
                      <a:pt x="0" y="194291"/>
                    </a:lnTo>
                    <a:lnTo>
                      <a:pt x="21212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B848E201-C090-A48F-9D13-C31F9A99A143}"/>
                </a:ext>
              </a:extLst>
            </p:cNvPr>
            <p:cNvGrpSpPr/>
            <p:nvPr/>
          </p:nvGrpSpPr>
          <p:grpSpPr>
            <a:xfrm>
              <a:off x="3107113" y="5580563"/>
              <a:ext cx="396090" cy="256607"/>
              <a:chOff x="1264025" y="5580563"/>
              <a:chExt cx="396090" cy="256607"/>
            </a:xfrm>
          </p:grpSpPr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A82312FD-FDDB-EBE1-602A-691E45B03FB2}"/>
                  </a:ext>
                </a:extLst>
              </p:cNvPr>
              <p:cNvSpPr/>
              <p:nvPr/>
            </p:nvSpPr>
            <p:spPr bwMode="auto">
              <a:xfrm>
                <a:off x="1299743" y="5580563"/>
                <a:ext cx="127270" cy="194291"/>
              </a:xfrm>
              <a:prstGeom prst="round2SameRect">
                <a:avLst/>
              </a:prstGeom>
              <a:solidFill>
                <a:srgbClr val="FFFFFF">
                  <a:lumMod val="50000"/>
                </a:srgbClr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B74318E8-832C-D0B6-7DCF-E0B3564FBD80}"/>
                  </a:ext>
                </a:extLst>
              </p:cNvPr>
              <p:cNvSpPr/>
              <p:nvPr/>
            </p:nvSpPr>
            <p:spPr bwMode="auto">
              <a:xfrm>
                <a:off x="1365683" y="5580563"/>
                <a:ext cx="294432" cy="256607"/>
              </a:xfrm>
              <a:custGeom>
                <a:avLst/>
                <a:gdLst>
                  <a:gd name="connsiteX0" fmla="*/ 12418 w 294432"/>
                  <a:gd name="connsiteY0" fmla="*/ 0 h 256607"/>
                  <a:gd name="connsiteX1" fmla="*/ 62089 w 294432"/>
                  <a:gd name="connsiteY1" fmla="*/ 0 h 256607"/>
                  <a:gd name="connsiteX2" fmla="*/ 74507 w 294432"/>
                  <a:gd name="connsiteY2" fmla="*/ 21212 h 256607"/>
                  <a:gd name="connsiteX3" fmla="*/ 74507 w 294432"/>
                  <a:gd name="connsiteY3" fmla="*/ 92430 h 256607"/>
                  <a:gd name="connsiteX4" fmla="*/ 294432 w 294432"/>
                  <a:gd name="connsiteY4" fmla="*/ 92430 h 256607"/>
                  <a:gd name="connsiteX5" fmla="*/ 294432 w 294432"/>
                  <a:gd name="connsiteY5" fmla="*/ 173794 h 256607"/>
                  <a:gd name="connsiteX6" fmla="*/ 294432 w 294432"/>
                  <a:gd name="connsiteY6" fmla="*/ 194292 h 256607"/>
                  <a:gd name="connsiteX7" fmla="*/ 74507 w 294432"/>
                  <a:gd name="connsiteY7" fmla="*/ 256015 h 256607"/>
                  <a:gd name="connsiteX8" fmla="*/ 74507 w 294432"/>
                  <a:gd name="connsiteY8" fmla="*/ 256606 h 256607"/>
                  <a:gd name="connsiteX9" fmla="*/ 72402 w 294432"/>
                  <a:gd name="connsiteY9" fmla="*/ 256606 h 256607"/>
                  <a:gd name="connsiteX10" fmla="*/ 72398 w 294432"/>
                  <a:gd name="connsiteY10" fmla="*/ 256607 h 256607"/>
                  <a:gd name="connsiteX11" fmla="*/ 72398 w 294432"/>
                  <a:gd name="connsiteY11" fmla="*/ 256606 h 256607"/>
                  <a:gd name="connsiteX12" fmla="*/ 0 w 294432"/>
                  <a:gd name="connsiteY12" fmla="*/ 256606 h 256607"/>
                  <a:gd name="connsiteX13" fmla="*/ 0 w 294432"/>
                  <a:gd name="connsiteY13" fmla="*/ 194291 h 256607"/>
                  <a:gd name="connsiteX14" fmla="*/ 0 w 294432"/>
                  <a:gd name="connsiteY14" fmla="*/ 173793 h 256607"/>
                  <a:gd name="connsiteX15" fmla="*/ 0 w 294432"/>
                  <a:gd name="connsiteY15" fmla="*/ 21212 h 256607"/>
                  <a:gd name="connsiteX16" fmla="*/ 12418 w 294432"/>
                  <a:gd name="connsiteY16" fmla="*/ 0 h 25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4432" h="256607">
                    <a:moveTo>
                      <a:pt x="12418" y="0"/>
                    </a:moveTo>
                    <a:lnTo>
                      <a:pt x="62089" y="0"/>
                    </a:lnTo>
                    <a:cubicBezTo>
                      <a:pt x="68947" y="0"/>
                      <a:pt x="74507" y="9497"/>
                      <a:pt x="74507" y="21212"/>
                    </a:cubicBezTo>
                    <a:lnTo>
                      <a:pt x="74507" y="92430"/>
                    </a:lnTo>
                    <a:lnTo>
                      <a:pt x="294432" y="92430"/>
                    </a:lnTo>
                    <a:lnTo>
                      <a:pt x="294432" y="173794"/>
                    </a:lnTo>
                    <a:lnTo>
                      <a:pt x="294432" y="194292"/>
                    </a:lnTo>
                    <a:lnTo>
                      <a:pt x="74507" y="256015"/>
                    </a:lnTo>
                    <a:lnTo>
                      <a:pt x="74507" y="256606"/>
                    </a:lnTo>
                    <a:lnTo>
                      <a:pt x="72402" y="256606"/>
                    </a:lnTo>
                    <a:lnTo>
                      <a:pt x="72398" y="256607"/>
                    </a:lnTo>
                    <a:lnTo>
                      <a:pt x="72398" y="256606"/>
                    </a:lnTo>
                    <a:lnTo>
                      <a:pt x="0" y="256606"/>
                    </a:lnTo>
                    <a:lnTo>
                      <a:pt x="0" y="194291"/>
                    </a:lnTo>
                    <a:lnTo>
                      <a:pt x="0" y="173793"/>
                    </a:lnTo>
                    <a:lnTo>
                      <a:pt x="0" y="21212"/>
                    </a:lnTo>
                    <a:cubicBezTo>
                      <a:pt x="0" y="9497"/>
                      <a:pt x="5560" y="0"/>
                      <a:pt x="12418" y="0"/>
                    </a:cubicBezTo>
                    <a:close/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08FB6A09-6442-FB65-C462-AB0BDBE07B6F}"/>
                  </a:ext>
                </a:extLst>
              </p:cNvPr>
              <p:cNvSpPr/>
              <p:nvPr/>
            </p:nvSpPr>
            <p:spPr bwMode="auto">
              <a:xfrm>
                <a:off x="1264025" y="5737793"/>
                <a:ext cx="127270" cy="99376"/>
              </a:xfrm>
              <a:prstGeom prst="round2Same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四角形: 上の 2 つの角を丸める 299">
                <a:extLst>
                  <a:ext uri="{FF2B5EF4-FFF2-40B4-BE49-F238E27FC236}">
                    <a16:creationId xmlns:a16="http://schemas.microsoft.com/office/drawing/2014/main" id="{FE094DDF-DC66-88C2-3275-D285C76F8A77}"/>
                  </a:ext>
                </a:extLst>
              </p:cNvPr>
              <p:cNvSpPr/>
              <p:nvPr/>
            </p:nvSpPr>
            <p:spPr bwMode="auto">
              <a:xfrm>
                <a:off x="1264025" y="5580563"/>
                <a:ext cx="127270" cy="194291"/>
              </a:xfrm>
              <a:custGeom>
                <a:avLst/>
                <a:gdLst>
                  <a:gd name="connsiteX0" fmla="*/ 21212 w 127270"/>
                  <a:gd name="connsiteY0" fmla="*/ 0 h 194291"/>
                  <a:gd name="connsiteX1" fmla="*/ 106058 w 127270"/>
                  <a:gd name="connsiteY1" fmla="*/ 0 h 194291"/>
                  <a:gd name="connsiteX2" fmla="*/ 127270 w 127270"/>
                  <a:gd name="connsiteY2" fmla="*/ 21212 h 194291"/>
                  <a:gd name="connsiteX3" fmla="*/ 127270 w 127270"/>
                  <a:gd name="connsiteY3" fmla="*/ 194291 h 194291"/>
                  <a:gd name="connsiteX4" fmla="*/ 127270 w 127270"/>
                  <a:gd name="connsiteY4" fmla="*/ 194291 h 194291"/>
                  <a:gd name="connsiteX5" fmla="*/ 0 w 127270"/>
                  <a:gd name="connsiteY5" fmla="*/ 194291 h 194291"/>
                  <a:gd name="connsiteX6" fmla="*/ 0 w 127270"/>
                  <a:gd name="connsiteY6" fmla="*/ 194291 h 194291"/>
                  <a:gd name="connsiteX7" fmla="*/ 0 w 127270"/>
                  <a:gd name="connsiteY7" fmla="*/ 21212 h 194291"/>
                  <a:gd name="connsiteX8" fmla="*/ 21212 w 127270"/>
                  <a:gd name="connsiteY8" fmla="*/ 0 h 194291"/>
                  <a:gd name="connsiteX0" fmla="*/ 21212 w 127270"/>
                  <a:gd name="connsiteY0" fmla="*/ 0 h 194291"/>
                  <a:gd name="connsiteX1" fmla="*/ 106058 w 127270"/>
                  <a:gd name="connsiteY1" fmla="*/ 0 h 194291"/>
                  <a:gd name="connsiteX2" fmla="*/ 127270 w 127270"/>
                  <a:gd name="connsiteY2" fmla="*/ 21212 h 194291"/>
                  <a:gd name="connsiteX3" fmla="*/ 127270 w 127270"/>
                  <a:gd name="connsiteY3" fmla="*/ 194291 h 194291"/>
                  <a:gd name="connsiteX4" fmla="*/ 127270 w 127270"/>
                  <a:gd name="connsiteY4" fmla="*/ 194291 h 194291"/>
                  <a:gd name="connsiteX5" fmla="*/ 0 w 127270"/>
                  <a:gd name="connsiteY5" fmla="*/ 194291 h 194291"/>
                  <a:gd name="connsiteX6" fmla="*/ 0 w 127270"/>
                  <a:gd name="connsiteY6" fmla="*/ 194291 h 194291"/>
                  <a:gd name="connsiteX7" fmla="*/ 21212 w 127270"/>
                  <a:gd name="connsiteY7" fmla="*/ 0 h 19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7270" h="194291">
                    <a:moveTo>
                      <a:pt x="21212" y="0"/>
                    </a:moveTo>
                    <a:lnTo>
                      <a:pt x="106058" y="0"/>
                    </a:lnTo>
                    <a:cubicBezTo>
                      <a:pt x="117773" y="0"/>
                      <a:pt x="127270" y="9497"/>
                      <a:pt x="127270" y="21212"/>
                    </a:cubicBezTo>
                    <a:lnTo>
                      <a:pt x="127270" y="194291"/>
                    </a:lnTo>
                    <a:lnTo>
                      <a:pt x="127270" y="194291"/>
                    </a:lnTo>
                    <a:lnTo>
                      <a:pt x="0" y="194291"/>
                    </a:lnTo>
                    <a:lnTo>
                      <a:pt x="0" y="194291"/>
                    </a:lnTo>
                    <a:lnTo>
                      <a:pt x="21212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6792689E-0619-7A6B-F13E-5473622E3B86}"/>
                </a:ext>
              </a:extLst>
            </p:cNvPr>
            <p:cNvSpPr/>
            <p:nvPr/>
          </p:nvSpPr>
          <p:spPr bwMode="auto">
            <a:xfrm>
              <a:off x="3550710" y="4509296"/>
              <a:ext cx="157580" cy="700178"/>
            </a:xfrm>
            <a:custGeom>
              <a:avLst/>
              <a:gdLst>
                <a:gd name="connsiteX0" fmla="*/ 148533 w 157580"/>
                <a:gd name="connsiteY0" fmla="*/ 700177 h 700178"/>
                <a:gd name="connsiteX1" fmla="*/ 148533 w 157580"/>
                <a:gd name="connsiteY1" fmla="*/ 700177 h 700178"/>
                <a:gd name="connsiteX2" fmla="*/ 148532 w 157580"/>
                <a:gd name="connsiteY2" fmla="*/ 700178 h 700178"/>
                <a:gd name="connsiteX3" fmla="*/ 65026 w 157580"/>
                <a:gd name="connsiteY3" fmla="*/ 700177 h 700178"/>
                <a:gd name="connsiteX4" fmla="*/ 65026 w 157580"/>
                <a:gd name="connsiteY4" fmla="*/ 700177 h 700178"/>
                <a:gd name="connsiteX5" fmla="*/ 65025 w 157580"/>
                <a:gd name="connsiteY5" fmla="*/ 700178 h 700178"/>
                <a:gd name="connsiteX6" fmla="*/ 9508 w 157580"/>
                <a:gd name="connsiteY6" fmla="*/ 696729 h 700178"/>
                <a:gd name="connsiteX7" fmla="*/ 9508 w 157580"/>
                <a:gd name="connsiteY7" fmla="*/ 696729 h 700178"/>
                <a:gd name="connsiteX8" fmla="*/ 9507 w 157580"/>
                <a:gd name="connsiteY8" fmla="*/ 696730 h 700178"/>
                <a:gd name="connsiteX9" fmla="*/ 139485 w 157580"/>
                <a:gd name="connsiteY9" fmla="*/ 36305 h 700178"/>
                <a:gd name="connsiteX10" fmla="*/ 157580 w 157580"/>
                <a:gd name="connsiteY10" fmla="*/ 44542 h 700178"/>
                <a:gd name="connsiteX11" fmla="*/ 157580 w 157580"/>
                <a:gd name="connsiteY11" fmla="*/ 677583 h 700178"/>
                <a:gd name="connsiteX12" fmla="*/ 148533 w 157580"/>
                <a:gd name="connsiteY12" fmla="*/ 700177 h 700178"/>
                <a:gd name="connsiteX13" fmla="*/ 139485 w 157580"/>
                <a:gd name="connsiteY13" fmla="*/ 677582 h 700178"/>
                <a:gd name="connsiteX14" fmla="*/ 111956 w 157580"/>
                <a:gd name="connsiteY14" fmla="*/ 28516 h 700178"/>
                <a:gd name="connsiteX15" fmla="*/ 130051 w 157580"/>
                <a:gd name="connsiteY15" fmla="*/ 33124 h 700178"/>
                <a:gd name="connsiteX16" fmla="*/ 130051 w 157580"/>
                <a:gd name="connsiteY16" fmla="*/ 677583 h 700178"/>
                <a:gd name="connsiteX17" fmla="*/ 121003 w 157580"/>
                <a:gd name="connsiteY17" fmla="*/ 700178 h 700178"/>
                <a:gd name="connsiteX18" fmla="*/ 121003 w 157580"/>
                <a:gd name="connsiteY18" fmla="*/ 700177 h 700178"/>
                <a:gd name="connsiteX19" fmla="*/ 111956 w 157580"/>
                <a:gd name="connsiteY19" fmla="*/ 677582 h 700178"/>
                <a:gd name="connsiteX20" fmla="*/ 83507 w 157580"/>
                <a:gd name="connsiteY20" fmla="*/ 21269 h 700178"/>
                <a:gd name="connsiteX21" fmla="*/ 102522 w 157580"/>
                <a:gd name="connsiteY21" fmla="*/ 26113 h 700178"/>
                <a:gd name="connsiteX22" fmla="*/ 102522 w 157580"/>
                <a:gd name="connsiteY22" fmla="*/ 676435 h 700178"/>
                <a:gd name="connsiteX23" fmla="*/ 93014 w 157580"/>
                <a:gd name="connsiteY23" fmla="*/ 700177 h 700178"/>
                <a:gd name="connsiteX24" fmla="*/ 83507 w 157580"/>
                <a:gd name="connsiteY24" fmla="*/ 676435 h 700178"/>
                <a:gd name="connsiteX25" fmla="*/ 55978 w 157580"/>
                <a:gd name="connsiteY25" fmla="*/ 14258 h 700178"/>
                <a:gd name="connsiteX26" fmla="*/ 74073 w 157580"/>
                <a:gd name="connsiteY26" fmla="*/ 18867 h 700178"/>
                <a:gd name="connsiteX27" fmla="*/ 74073 w 157580"/>
                <a:gd name="connsiteY27" fmla="*/ 677583 h 700178"/>
                <a:gd name="connsiteX28" fmla="*/ 65026 w 157580"/>
                <a:gd name="connsiteY28" fmla="*/ 700177 h 700178"/>
                <a:gd name="connsiteX29" fmla="*/ 55978 w 157580"/>
                <a:gd name="connsiteY29" fmla="*/ 677582 h 700178"/>
                <a:gd name="connsiteX30" fmla="*/ 28449 w 157580"/>
                <a:gd name="connsiteY30" fmla="*/ 7246 h 700178"/>
                <a:gd name="connsiteX31" fmla="*/ 46544 w 157580"/>
                <a:gd name="connsiteY31" fmla="*/ 11855 h 700178"/>
                <a:gd name="connsiteX32" fmla="*/ 46544 w 157580"/>
                <a:gd name="connsiteY32" fmla="*/ 675889 h 700178"/>
                <a:gd name="connsiteX33" fmla="*/ 37496 w 157580"/>
                <a:gd name="connsiteY33" fmla="*/ 698484 h 700178"/>
                <a:gd name="connsiteX34" fmla="*/ 37497 w 157580"/>
                <a:gd name="connsiteY34" fmla="*/ 698483 h 700178"/>
                <a:gd name="connsiteX35" fmla="*/ 28449 w 157580"/>
                <a:gd name="connsiteY35" fmla="*/ 675888 h 700178"/>
                <a:gd name="connsiteX36" fmla="*/ 0 w 157580"/>
                <a:gd name="connsiteY36" fmla="*/ 0 h 700178"/>
                <a:gd name="connsiteX37" fmla="*/ 19015 w 157580"/>
                <a:gd name="connsiteY37" fmla="*/ 4843 h 700178"/>
                <a:gd name="connsiteX38" fmla="*/ 19015 w 157580"/>
                <a:gd name="connsiteY38" fmla="*/ 672986 h 700178"/>
                <a:gd name="connsiteX39" fmla="*/ 9508 w 157580"/>
                <a:gd name="connsiteY39" fmla="*/ 696729 h 700178"/>
                <a:gd name="connsiteX40" fmla="*/ 0 w 157580"/>
                <a:gd name="connsiteY40" fmla="*/ 672985 h 70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57580" h="700178">
                  <a:moveTo>
                    <a:pt x="148533" y="700177"/>
                  </a:moveTo>
                  <a:lnTo>
                    <a:pt x="148533" y="700177"/>
                  </a:lnTo>
                  <a:lnTo>
                    <a:pt x="148532" y="700178"/>
                  </a:lnTo>
                  <a:close/>
                  <a:moveTo>
                    <a:pt x="65026" y="700177"/>
                  </a:moveTo>
                  <a:lnTo>
                    <a:pt x="65026" y="700177"/>
                  </a:lnTo>
                  <a:lnTo>
                    <a:pt x="65025" y="700178"/>
                  </a:lnTo>
                  <a:close/>
                  <a:moveTo>
                    <a:pt x="9508" y="696729"/>
                  </a:moveTo>
                  <a:lnTo>
                    <a:pt x="9508" y="696729"/>
                  </a:lnTo>
                  <a:lnTo>
                    <a:pt x="9507" y="696730"/>
                  </a:lnTo>
                  <a:close/>
                  <a:moveTo>
                    <a:pt x="139485" y="36305"/>
                  </a:moveTo>
                  <a:lnTo>
                    <a:pt x="157580" y="44542"/>
                  </a:lnTo>
                  <a:lnTo>
                    <a:pt x="157580" y="677583"/>
                  </a:lnTo>
                  <a:lnTo>
                    <a:pt x="148533" y="700177"/>
                  </a:lnTo>
                  <a:lnTo>
                    <a:pt x="139485" y="677582"/>
                  </a:lnTo>
                  <a:close/>
                  <a:moveTo>
                    <a:pt x="111956" y="28516"/>
                  </a:moveTo>
                  <a:lnTo>
                    <a:pt x="130051" y="33124"/>
                  </a:lnTo>
                  <a:lnTo>
                    <a:pt x="130051" y="677583"/>
                  </a:lnTo>
                  <a:cubicBezTo>
                    <a:pt x="130051" y="690062"/>
                    <a:pt x="126000" y="700178"/>
                    <a:pt x="121003" y="700178"/>
                  </a:cubicBezTo>
                  <a:lnTo>
                    <a:pt x="121003" y="700177"/>
                  </a:lnTo>
                  <a:cubicBezTo>
                    <a:pt x="116007" y="700177"/>
                    <a:pt x="111956" y="690061"/>
                    <a:pt x="111956" y="677582"/>
                  </a:cubicBezTo>
                  <a:close/>
                  <a:moveTo>
                    <a:pt x="83507" y="21269"/>
                  </a:moveTo>
                  <a:lnTo>
                    <a:pt x="102522" y="26113"/>
                  </a:lnTo>
                  <a:lnTo>
                    <a:pt x="102522" y="676435"/>
                  </a:lnTo>
                  <a:cubicBezTo>
                    <a:pt x="102522" y="689547"/>
                    <a:pt x="98265" y="700177"/>
                    <a:pt x="93014" y="700177"/>
                  </a:cubicBezTo>
                  <a:cubicBezTo>
                    <a:pt x="87764" y="700177"/>
                    <a:pt x="83507" y="689547"/>
                    <a:pt x="83507" y="676435"/>
                  </a:cubicBezTo>
                  <a:close/>
                  <a:moveTo>
                    <a:pt x="55978" y="14258"/>
                  </a:moveTo>
                  <a:lnTo>
                    <a:pt x="74073" y="18867"/>
                  </a:lnTo>
                  <a:lnTo>
                    <a:pt x="74073" y="677583"/>
                  </a:lnTo>
                  <a:lnTo>
                    <a:pt x="65026" y="700177"/>
                  </a:lnTo>
                  <a:lnTo>
                    <a:pt x="55978" y="677582"/>
                  </a:lnTo>
                  <a:close/>
                  <a:moveTo>
                    <a:pt x="28449" y="7246"/>
                  </a:moveTo>
                  <a:lnTo>
                    <a:pt x="46544" y="11855"/>
                  </a:lnTo>
                  <a:lnTo>
                    <a:pt x="46544" y="675889"/>
                  </a:lnTo>
                  <a:cubicBezTo>
                    <a:pt x="46544" y="688368"/>
                    <a:pt x="42493" y="698484"/>
                    <a:pt x="37496" y="698484"/>
                  </a:cubicBezTo>
                  <a:lnTo>
                    <a:pt x="37497" y="698483"/>
                  </a:lnTo>
                  <a:cubicBezTo>
                    <a:pt x="32500" y="698483"/>
                    <a:pt x="28449" y="688367"/>
                    <a:pt x="28449" y="675888"/>
                  </a:cubicBezTo>
                  <a:close/>
                  <a:moveTo>
                    <a:pt x="0" y="0"/>
                  </a:moveTo>
                  <a:lnTo>
                    <a:pt x="19015" y="4843"/>
                  </a:lnTo>
                  <a:lnTo>
                    <a:pt x="19015" y="672986"/>
                  </a:lnTo>
                  <a:lnTo>
                    <a:pt x="9508" y="696729"/>
                  </a:lnTo>
                  <a:lnTo>
                    <a:pt x="0" y="672985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8E4FFB3C-4315-2565-950B-120116FE517A}"/>
              </a:ext>
            </a:extLst>
          </p:cNvPr>
          <p:cNvGrpSpPr/>
          <p:nvPr/>
        </p:nvGrpSpPr>
        <p:grpSpPr>
          <a:xfrm>
            <a:off x="3915066" y="4410059"/>
            <a:ext cx="2174452" cy="1547008"/>
            <a:chOff x="4380746" y="4032009"/>
            <a:chExt cx="2532573" cy="1801792"/>
          </a:xfrm>
        </p:grpSpPr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B67441EA-2EED-D972-E9B7-7535EE39A161}"/>
                </a:ext>
              </a:extLst>
            </p:cNvPr>
            <p:cNvSpPr/>
            <p:nvPr/>
          </p:nvSpPr>
          <p:spPr bwMode="auto">
            <a:xfrm>
              <a:off x="6601955" y="4032009"/>
              <a:ext cx="311364" cy="1599129"/>
            </a:xfrm>
            <a:custGeom>
              <a:avLst/>
              <a:gdLst>
                <a:gd name="connsiteX0" fmla="*/ 0 w 595618"/>
                <a:gd name="connsiteY0" fmla="*/ 0 h 1599129"/>
                <a:gd name="connsiteX1" fmla="*/ 595618 w 595618"/>
                <a:gd name="connsiteY1" fmla="*/ 0 h 1599129"/>
                <a:gd name="connsiteX2" fmla="*/ 595618 w 595618"/>
                <a:gd name="connsiteY2" fmla="*/ 1599129 h 1599129"/>
                <a:gd name="connsiteX3" fmla="*/ 0 w 595618"/>
                <a:gd name="connsiteY3" fmla="*/ 1599129 h 1599129"/>
                <a:gd name="connsiteX0" fmla="*/ 0 w 595618"/>
                <a:gd name="connsiteY0" fmla="*/ 0 h 1599129"/>
                <a:gd name="connsiteX1" fmla="*/ 589544 w 595618"/>
                <a:gd name="connsiteY1" fmla="*/ 92075 h 1599129"/>
                <a:gd name="connsiteX2" fmla="*/ 595618 w 595618"/>
                <a:gd name="connsiteY2" fmla="*/ 1599129 h 1599129"/>
                <a:gd name="connsiteX3" fmla="*/ 0 w 595618"/>
                <a:gd name="connsiteY3" fmla="*/ 1599129 h 1599129"/>
                <a:gd name="connsiteX4" fmla="*/ 0 w 595618"/>
                <a:gd name="connsiteY4" fmla="*/ 0 h 159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618" h="1599129">
                  <a:moveTo>
                    <a:pt x="0" y="0"/>
                  </a:moveTo>
                  <a:lnTo>
                    <a:pt x="589544" y="92075"/>
                  </a:lnTo>
                  <a:cubicBezTo>
                    <a:pt x="591569" y="594426"/>
                    <a:pt x="593593" y="1096778"/>
                    <a:pt x="595618" y="1599129"/>
                  </a:cubicBezTo>
                  <a:lnTo>
                    <a:pt x="0" y="15991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66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0447898E-408A-2CEA-417B-E7215D767BB9}"/>
                </a:ext>
              </a:extLst>
            </p:cNvPr>
            <p:cNvSpPr/>
            <p:nvPr/>
          </p:nvSpPr>
          <p:spPr bwMode="auto">
            <a:xfrm rot="16200000">
              <a:off x="5329383" y="5219163"/>
              <a:ext cx="530351" cy="698926"/>
            </a:xfrm>
            <a:custGeom>
              <a:avLst/>
              <a:gdLst>
                <a:gd name="connsiteX0" fmla="*/ 574969 w 574969"/>
                <a:gd name="connsiteY0" fmla="*/ 0 h 833053"/>
                <a:gd name="connsiteX1" fmla="*/ 574969 w 574969"/>
                <a:gd name="connsiteY1" fmla="*/ 185813 h 833053"/>
                <a:gd name="connsiteX2" fmla="*/ 395024 w 574969"/>
                <a:gd name="connsiteY2" fmla="*/ 185813 h 833053"/>
                <a:gd name="connsiteX3" fmla="*/ 185813 w 574969"/>
                <a:gd name="connsiteY3" fmla="*/ 395024 h 833053"/>
                <a:gd name="connsiteX4" fmla="*/ 185813 w 574969"/>
                <a:gd name="connsiteY4" fmla="*/ 833053 h 833053"/>
                <a:gd name="connsiteX5" fmla="*/ 0 w 574969"/>
                <a:gd name="connsiteY5" fmla="*/ 833053 h 833053"/>
                <a:gd name="connsiteX6" fmla="*/ 0 w 574969"/>
                <a:gd name="connsiteY6" fmla="*/ 395024 h 833053"/>
                <a:gd name="connsiteX7" fmla="*/ 395024 w 574969"/>
                <a:gd name="connsiteY7" fmla="*/ 0 h 83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4969" h="833053">
                  <a:moveTo>
                    <a:pt x="574969" y="0"/>
                  </a:moveTo>
                  <a:lnTo>
                    <a:pt x="574969" y="185813"/>
                  </a:lnTo>
                  <a:lnTo>
                    <a:pt x="395024" y="185813"/>
                  </a:lnTo>
                  <a:cubicBezTo>
                    <a:pt x="279480" y="185813"/>
                    <a:pt x="185813" y="279480"/>
                    <a:pt x="185813" y="395024"/>
                  </a:cubicBezTo>
                  <a:lnTo>
                    <a:pt x="185813" y="833053"/>
                  </a:lnTo>
                  <a:lnTo>
                    <a:pt x="0" y="833053"/>
                  </a:lnTo>
                  <a:lnTo>
                    <a:pt x="0" y="395024"/>
                  </a:lnTo>
                  <a:cubicBezTo>
                    <a:pt x="0" y="176858"/>
                    <a:pt x="176858" y="0"/>
                    <a:pt x="395024" y="0"/>
                  </a:cubicBezTo>
                  <a:close/>
                </a:path>
              </a:pathLst>
            </a:custGeom>
            <a:pattFill prst="dkVert">
              <a:fgClr>
                <a:srgbClr val="FFFFFF">
                  <a:lumMod val="65000"/>
                </a:srgbClr>
              </a:fgClr>
              <a:bgClr>
                <a:srgbClr val="000000">
                  <a:lumMod val="50000"/>
                  <a:lumOff val="50000"/>
                </a:srgbClr>
              </a:bgClr>
            </a:patt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25341EF5-98DF-4417-5E74-B2FF6528D8C9}"/>
                </a:ext>
              </a:extLst>
            </p:cNvPr>
            <p:cNvSpPr/>
            <p:nvPr/>
          </p:nvSpPr>
          <p:spPr bwMode="auto">
            <a:xfrm>
              <a:off x="4380746" y="4032009"/>
              <a:ext cx="2227774" cy="1599129"/>
            </a:xfrm>
            <a:prstGeom prst="rect">
              <a:avLst/>
            </a:prstGeom>
            <a:solidFill>
              <a:srgbClr val="FFFFCC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B287A683-5CEC-4E2F-8321-AA2DC32CCAAB}"/>
                </a:ext>
              </a:extLst>
            </p:cNvPr>
            <p:cNvSpPr/>
            <p:nvPr/>
          </p:nvSpPr>
          <p:spPr bwMode="auto">
            <a:xfrm rot="5400000">
              <a:off x="6441049" y="5045711"/>
              <a:ext cx="664201" cy="200415"/>
            </a:xfrm>
            <a:custGeom>
              <a:avLst/>
              <a:gdLst>
                <a:gd name="connsiteX0" fmla="*/ 0 w 664201"/>
                <a:gd name="connsiteY0" fmla="*/ 200415 h 200415"/>
                <a:gd name="connsiteX1" fmla="*/ 23218 w 664201"/>
                <a:gd name="connsiteY1" fmla="*/ 107545 h 200415"/>
                <a:gd name="connsiteX2" fmla="*/ 0 w 664201"/>
                <a:gd name="connsiteY2" fmla="*/ 107545 h 200415"/>
                <a:gd name="connsiteX3" fmla="*/ 26886 w 664201"/>
                <a:gd name="connsiteY3" fmla="*/ 0 h 200415"/>
                <a:gd name="connsiteX4" fmla="*/ 637315 w 664201"/>
                <a:gd name="connsiteY4" fmla="*/ 0 h 200415"/>
                <a:gd name="connsiteX5" fmla="*/ 664201 w 664201"/>
                <a:gd name="connsiteY5" fmla="*/ 107545 h 200415"/>
                <a:gd name="connsiteX6" fmla="*/ 640984 w 664201"/>
                <a:gd name="connsiteY6" fmla="*/ 107545 h 200415"/>
                <a:gd name="connsiteX7" fmla="*/ 664201 w 664201"/>
                <a:gd name="connsiteY7" fmla="*/ 200415 h 200415"/>
                <a:gd name="connsiteX0" fmla="*/ 0 w 664201"/>
                <a:gd name="connsiteY0" fmla="*/ 200415 h 200415"/>
                <a:gd name="connsiteX1" fmla="*/ 0 w 664201"/>
                <a:gd name="connsiteY1" fmla="*/ 107545 h 200415"/>
                <a:gd name="connsiteX2" fmla="*/ 26886 w 664201"/>
                <a:gd name="connsiteY2" fmla="*/ 0 h 200415"/>
                <a:gd name="connsiteX3" fmla="*/ 637315 w 664201"/>
                <a:gd name="connsiteY3" fmla="*/ 0 h 200415"/>
                <a:gd name="connsiteX4" fmla="*/ 664201 w 664201"/>
                <a:gd name="connsiteY4" fmla="*/ 107545 h 200415"/>
                <a:gd name="connsiteX5" fmla="*/ 640984 w 664201"/>
                <a:gd name="connsiteY5" fmla="*/ 107545 h 200415"/>
                <a:gd name="connsiteX6" fmla="*/ 664201 w 664201"/>
                <a:gd name="connsiteY6" fmla="*/ 200415 h 200415"/>
                <a:gd name="connsiteX7" fmla="*/ 0 w 664201"/>
                <a:gd name="connsiteY7" fmla="*/ 200415 h 200415"/>
                <a:gd name="connsiteX0" fmla="*/ 0 w 664201"/>
                <a:gd name="connsiteY0" fmla="*/ 200415 h 200415"/>
                <a:gd name="connsiteX1" fmla="*/ 0 w 664201"/>
                <a:gd name="connsiteY1" fmla="*/ 107545 h 200415"/>
                <a:gd name="connsiteX2" fmla="*/ 26886 w 664201"/>
                <a:gd name="connsiteY2" fmla="*/ 0 h 200415"/>
                <a:gd name="connsiteX3" fmla="*/ 637315 w 664201"/>
                <a:gd name="connsiteY3" fmla="*/ 0 h 200415"/>
                <a:gd name="connsiteX4" fmla="*/ 664201 w 664201"/>
                <a:gd name="connsiteY4" fmla="*/ 107545 h 200415"/>
                <a:gd name="connsiteX5" fmla="*/ 664201 w 664201"/>
                <a:gd name="connsiteY5" fmla="*/ 200415 h 200415"/>
                <a:gd name="connsiteX6" fmla="*/ 0 w 664201"/>
                <a:gd name="connsiteY6" fmla="*/ 200415 h 200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4201" h="200415">
                  <a:moveTo>
                    <a:pt x="0" y="200415"/>
                  </a:moveTo>
                  <a:lnTo>
                    <a:pt x="0" y="107545"/>
                  </a:lnTo>
                  <a:lnTo>
                    <a:pt x="26886" y="0"/>
                  </a:lnTo>
                  <a:lnTo>
                    <a:pt x="637315" y="0"/>
                  </a:lnTo>
                  <a:lnTo>
                    <a:pt x="664201" y="107545"/>
                  </a:lnTo>
                  <a:lnTo>
                    <a:pt x="664201" y="200415"/>
                  </a:lnTo>
                  <a:lnTo>
                    <a:pt x="0" y="200415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台形 179">
              <a:extLst>
                <a:ext uri="{FF2B5EF4-FFF2-40B4-BE49-F238E27FC236}">
                  <a16:creationId xmlns:a16="http://schemas.microsoft.com/office/drawing/2014/main" id="{A92B8B26-1A4E-EFFC-D1E1-F07C1C9B07BE}"/>
                </a:ext>
              </a:extLst>
            </p:cNvPr>
            <p:cNvSpPr/>
            <p:nvPr/>
          </p:nvSpPr>
          <p:spPr bwMode="auto">
            <a:xfrm rot="5400000">
              <a:off x="6398379" y="5092146"/>
              <a:ext cx="664201" cy="107545"/>
            </a:xfrm>
            <a:prstGeom prst="trapezoid">
              <a:avLst/>
            </a:prstGeom>
            <a:solidFill>
              <a:srgbClr val="FFFFCC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3CE3B7EE-B3E2-1352-5BD2-E65956D8767D}"/>
                </a:ext>
              </a:extLst>
            </p:cNvPr>
            <p:cNvSpPr/>
            <p:nvPr/>
          </p:nvSpPr>
          <p:spPr bwMode="auto">
            <a:xfrm>
              <a:off x="5876674" y="5662690"/>
              <a:ext cx="135015" cy="169219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EDF02FD2-8E49-00F3-A730-6842AE8498D6}"/>
                </a:ext>
              </a:extLst>
            </p:cNvPr>
            <p:cNvSpPr/>
            <p:nvPr/>
          </p:nvSpPr>
          <p:spPr bwMode="auto">
            <a:xfrm>
              <a:off x="5876674" y="5669318"/>
              <a:ext cx="82628" cy="155964"/>
            </a:xfrm>
            <a:custGeom>
              <a:avLst/>
              <a:gdLst>
                <a:gd name="connsiteX0" fmla="*/ 41314 w 82628"/>
                <a:gd name="connsiteY0" fmla="*/ 0 h 155964"/>
                <a:gd name="connsiteX1" fmla="*/ 41398 w 82628"/>
                <a:gd name="connsiteY1" fmla="*/ 21 h 155964"/>
                <a:gd name="connsiteX2" fmla="*/ 82628 w 82628"/>
                <a:gd name="connsiteY2" fmla="*/ 77982 h 155964"/>
                <a:gd name="connsiteX3" fmla="*/ 41398 w 82628"/>
                <a:gd name="connsiteY3" fmla="*/ 155943 h 155964"/>
                <a:gd name="connsiteX4" fmla="*/ 41314 w 82628"/>
                <a:gd name="connsiteY4" fmla="*/ 155964 h 155964"/>
                <a:gd name="connsiteX5" fmla="*/ 41231 w 82628"/>
                <a:gd name="connsiteY5" fmla="*/ 155943 h 155964"/>
                <a:gd name="connsiteX6" fmla="*/ 0 w 82628"/>
                <a:gd name="connsiteY6" fmla="*/ 77982 h 155964"/>
                <a:gd name="connsiteX7" fmla="*/ 41231 w 82628"/>
                <a:gd name="connsiteY7" fmla="*/ 21 h 15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628" h="155964">
                  <a:moveTo>
                    <a:pt x="41314" y="0"/>
                  </a:moveTo>
                  <a:lnTo>
                    <a:pt x="41398" y="21"/>
                  </a:lnTo>
                  <a:cubicBezTo>
                    <a:pt x="65627" y="12866"/>
                    <a:pt x="82628" y="42936"/>
                    <a:pt x="82628" y="77982"/>
                  </a:cubicBezTo>
                  <a:cubicBezTo>
                    <a:pt x="82628" y="113029"/>
                    <a:pt x="65627" y="143099"/>
                    <a:pt x="41398" y="155943"/>
                  </a:cubicBezTo>
                  <a:lnTo>
                    <a:pt x="41314" y="155964"/>
                  </a:lnTo>
                  <a:lnTo>
                    <a:pt x="41231" y="155943"/>
                  </a:lnTo>
                  <a:cubicBezTo>
                    <a:pt x="17001" y="143099"/>
                    <a:pt x="0" y="113029"/>
                    <a:pt x="0" y="77982"/>
                  </a:cubicBezTo>
                  <a:cubicBezTo>
                    <a:pt x="0" y="42936"/>
                    <a:pt x="17001" y="12866"/>
                    <a:pt x="41231" y="21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BD0D888B-9B8A-30D0-0C2D-76E943085607}"/>
                </a:ext>
              </a:extLst>
            </p:cNvPr>
            <p:cNvSpPr/>
            <p:nvPr/>
          </p:nvSpPr>
          <p:spPr bwMode="auto">
            <a:xfrm>
              <a:off x="4489671" y="4119958"/>
              <a:ext cx="1294538" cy="1423230"/>
            </a:xfrm>
            <a:prstGeom prst="roundRect">
              <a:avLst>
                <a:gd name="adj" fmla="val 4321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四角形: 角を丸くする 183">
              <a:extLst>
                <a:ext uri="{FF2B5EF4-FFF2-40B4-BE49-F238E27FC236}">
                  <a16:creationId xmlns:a16="http://schemas.microsoft.com/office/drawing/2014/main" id="{A21F9E42-D373-0C5F-46B9-8FEDBFBD6C05}"/>
                </a:ext>
              </a:extLst>
            </p:cNvPr>
            <p:cNvSpPr/>
            <p:nvPr/>
          </p:nvSpPr>
          <p:spPr bwMode="auto">
            <a:xfrm>
              <a:off x="5868843" y="4119958"/>
              <a:ext cx="687868" cy="1423230"/>
            </a:xfrm>
            <a:prstGeom prst="roundRect">
              <a:avLst>
                <a:gd name="adj" fmla="val 8968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四角形: 角を丸くする 184">
              <a:extLst>
                <a:ext uri="{FF2B5EF4-FFF2-40B4-BE49-F238E27FC236}">
                  <a16:creationId xmlns:a16="http://schemas.microsoft.com/office/drawing/2014/main" id="{DBCEF9A5-681F-A8F1-5A07-C72FBD38750A}"/>
                </a:ext>
              </a:extLst>
            </p:cNvPr>
            <p:cNvSpPr/>
            <p:nvPr/>
          </p:nvSpPr>
          <p:spPr bwMode="auto">
            <a:xfrm>
              <a:off x="4467446" y="4119958"/>
              <a:ext cx="1294538" cy="1423230"/>
            </a:xfrm>
            <a:prstGeom prst="roundRect">
              <a:avLst>
                <a:gd name="adj" fmla="val 4321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0C24303F-904E-55F2-CAC2-CAE765465186}"/>
                </a:ext>
              </a:extLst>
            </p:cNvPr>
            <p:cNvSpPr/>
            <p:nvPr/>
          </p:nvSpPr>
          <p:spPr bwMode="auto">
            <a:xfrm>
              <a:off x="4512933" y="4196146"/>
              <a:ext cx="1155939" cy="1270854"/>
            </a:xfrm>
            <a:prstGeom prst="ellipse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FB79DF73-D79A-ACD4-D5F5-5ACA3517A76A}"/>
                </a:ext>
              </a:extLst>
            </p:cNvPr>
            <p:cNvSpPr/>
            <p:nvPr/>
          </p:nvSpPr>
          <p:spPr bwMode="auto">
            <a:xfrm rot="5400000">
              <a:off x="4475610" y="4270152"/>
              <a:ext cx="1234465" cy="1122841"/>
            </a:xfrm>
            <a:custGeom>
              <a:avLst/>
              <a:gdLst>
                <a:gd name="connsiteX0" fmla="*/ 1250393 w 1338320"/>
                <a:gd name="connsiteY0" fmla="*/ 526703 h 1338320"/>
                <a:gd name="connsiteX1" fmla="*/ 1257072 w 1338320"/>
                <a:gd name="connsiteY1" fmla="*/ 548218 h 1338320"/>
                <a:gd name="connsiteX2" fmla="*/ 1267971 w 1338320"/>
                <a:gd name="connsiteY2" fmla="*/ 656330 h 1338320"/>
                <a:gd name="connsiteX3" fmla="*/ 1302498 w 1338320"/>
                <a:gd name="connsiteY3" fmla="*/ 656330 h 1338320"/>
                <a:gd name="connsiteX4" fmla="*/ 1290898 w 1338320"/>
                <a:gd name="connsiteY4" fmla="*/ 541260 h 1338320"/>
                <a:gd name="connsiteX5" fmla="*/ 1283616 w 1338320"/>
                <a:gd name="connsiteY5" fmla="*/ 517801 h 1338320"/>
                <a:gd name="connsiteX6" fmla="*/ 1250285 w 1338320"/>
                <a:gd name="connsiteY6" fmla="*/ 811968 h 1338320"/>
                <a:gd name="connsiteX7" fmla="*/ 1283507 w 1338320"/>
                <a:gd name="connsiteY7" fmla="*/ 820870 h 1338320"/>
                <a:gd name="connsiteX8" fmla="*/ 1290898 w 1338320"/>
                <a:gd name="connsiteY8" fmla="*/ 797060 h 1338320"/>
                <a:gd name="connsiteX9" fmla="*/ 1302498 w 1338320"/>
                <a:gd name="connsiteY9" fmla="*/ 681991 h 1338320"/>
                <a:gd name="connsiteX10" fmla="*/ 1267971 w 1338320"/>
                <a:gd name="connsiteY10" fmla="*/ 681991 h 1338320"/>
                <a:gd name="connsiteX11" fmla="*/ 1257072 w 1338320"/>
                <a:gd name="connsiteY11" fmla="*/ 790102 h 1338320"/>
                <a:gd name="connsiteX12" fmla="*/ 1192986 w 1338320"/>
                <a:gd name="connsiteY12" fmla="*/ 381924 h 1338320"/>
                <a:gd name="connsiteX13" fmla="*/ 1222105 w 1338320"/>
                <a:gd name="connsiteY13" fmla="*/ 435573 h 1338320"/>
                <a:gd name="connsiteX14" fmla="*/ 1242780 w 1338320"/>
                <a:gd name="connsiteY14" fmla="*/ 502177 h 1338320"/>
                <a:gd name="connsiteX15" fmla="*/ 1276002 w 1338320"/>
                <a:gd name="connsiteY15" fmla="*/ 493275 h 1338320"/>
                <a:gd name="connsiteX16" fmla="*/ 1253919 w 1338320"/>
                <a:gd name="connsiteY16" fmla="*/ 422133 h 1338320"/>
                <a:gd name="connsiteX17" fmla="*/ 1222763 w 1338320"/>
                <a:gd name="connsiteY17" fmla="*/ 364732 h 1338320"/>
                <a:gd name="connsiteX18" fmla="*/ 1192829 w 1338320"/>
                <a:gd name="connsiteY18" fmla="*/ 956684 h 1338320"/>
                <a:gd name="connsiteX19" fmla="*/ 1222606 w 1338320"/>
                <a:gd name="connsiteY19" fmla="*/ 973876 h 1338320"/>
                <a:gd name="connsiteX20" fmla="*/ 1253919 w 1338320"/>
                <a:gd name="connsiteY20" fmla="*/ 916187 h 1338320"/>
                <a:gd name="connsiteX21" fmla="*/ 1275894 w 1338320"/>
                <a:gd name="connsiteY21" fmla="*/ 845395 h 1338320"/>
                <a:gd name="connsiteX22" fmla="*/ 1242671 w 1338320"/>
                <a:gd name="connsiteY22" fmla="*/ 836493 h 1338320"/>
                <a:gd name="connsiteX23" fmla="*/ 1222105 w 1338320"/>
                <a:gd name="connsiteY23" fmla="*/ 902747 h 1338320"/>
                <a:gd name="connsiteX24" fmla="*/ 1181655 w 1338320"/>
                <a:gd name="connsiteY24" fmla="*/ 545121 h 1338320"/>
                <a:gd name="connsiteX25" fmla="*/ 1187086 w 1338320"/>
                <a:gd name="connsiteY25" fmla="*/ 562616 h 1338320"/>
                <a:gd name="connsiteX26" fmla="*/ 1196533 w 1338320"/>
                <a:gd name="connsiteY26" fmla="*/ 656330 h 1338320"/>
                <a:gd name="connsiteX27" fmla="*/ 1232253 w 1338320"/>
                <a:gd name="connsiteY27" fmla="*/ 656330 h 1338320"/>
                <a:gd name="connsiteX28" fmla="*/ 1222080 w 1338320"/>
                <a:gd name="connsiteY28" fmla="*/ 555417 h 1338320"/>
                <a:gd name="connsiteX29" fmla="*/ 1216025 w 1338320"/>
                <a:gd name="connsiteY29" fmla="*/ 535912 h 1338320"/>
                <a:gd name="connsiteX30" fmla="*/ 1181546 w 1338320"/>
                <a:gd name="connsiteY30" fmla="*/ 793549 h 1338320"/>
                <a:gd name="connsiteX31" fmla="*/ 1215917 w 1338320"/>
                <a:gd name="connsiteY31" fmla="*/ 802759 h 1338320"/>
                <a:gd name="connsiteX32" fmla="*/ 1222080 w 1338320"/>
                <a:gd name="connsiteY32" fmla="*/ 782904 h 1338320"/>
                <a:gd name="connsiteX33" fmla="*/ 1232253 w 1338320"/>
                <a:gd name="connsiteY33" fmla="*/ 681991 h 1338320"/>
                <a:gd name="connsiteX34" fmla="*/ 1196533 w 1338320"/>
                <a:gd name="connsiteY34" fmla="*/ 681991 h 1338320"/>
                <a:gd name="connsiteX35" fmla="*/ 1187086 w 1338320"/>
                <a:gd name="connsiteY35" fmla="*/ 775705 h 1338320"/>
                <a:gd name="connsiteX36" fmla="*/ 1131376 w 1338320"/>
                <a:gd name="connsiteY36" fmla="*/ 417495 h 1338320"/>
                <a:gd name="connsiteX37" fmla="*/ 1156281 w 1338320"/>
                <a:gd name="connsiteY37" fmla="*/ 463380 h 1338320"/>
                <a:gd name="connsiteX38" fmla="*/ 1174042 w 1338320"/>
                <a:gd name="connsiteY38" fmla="*/ 520595 h 1338320"/>
                <a:gd name="connsiteX39" fmla="*/ 1208412 w 1338320"/>
                <a:gd name="connsiteY39" fmla="*/ 511386 h 1338320"/>
                <a:gd name="connsiteX40" fmla="*/ 1189194 w 1338320"/>
                <a:gd name="connsiteY40" fmla="*/ 449476 h 1338320"/>
                <a:gd name="connsiteX41" fmla="*/ 1162182 w 1338320"/>
                <a:gd name="connsiteY41" fmla="*/ 399709 h 1338320"/>
                <a:gd name="connsiteX42" fmla="*/ 1131219 w 1338320"/>
                <a:gd name="connsiteY42" fmla="*/ 921114 h 1338320"/>
                <a:gd name="connsiteX43" fmla="*/ 1162025 w 1338320"/>
                <a:gd name="connsiteY43" fmla="*/ 938900 h 1338320"/>
                <a:gd name="connsiteX44" fmla="*/ 1189194 w 1338320"/>
                <a:gd name="connsiteY44" fmla="*/ 888845 h 1338320"/>
                <a:gd name="connsiteX45" fmla="*/ 1208303 w 1338320"/>
                <a:gd name="connsiteY45" fmla="*/ 827285 h 1338320"/>
                <a:gd name="connsiteX46" fmla="*/ 1173933 w 1338320"/>
                <a:gd name="connsiteY46" fmla="*/ 818075 h 1338320"/>
                <a:gd name="connsiteX47" fmla="*/ 1156281 w 1338320"/>
                <a:gd name="connsiteY47" fmla="*/ 874941 h 1338320"/>
                <a:gd name="connsiteX48" fmla="*/ 1114834 w 1338320"/>
                <a:gd name="connsiteY48" fmla="*/ 563026 h 1338320"/>
                <a:gd name="connsiteX49" fmla="*/ 1119052 w 1338320"/>
                <a:gd name="connsiteY49" fmla="*/ 576611 h 1338320"/>
                <a:gd name="connsiteX50" fmla="*/ 1127088 w 1338320"/>
                <a:gd name="connsiteY50" fmla="*/ 656330 h 1338320"/>
                <a:gd name="connsiteX51" fmla="*/ 1162688 w 1338320"/>
                <a:gd name="connsiteY51" fmla="*/ 656330 h 1338320"/>
                <a:gd name="connsiteX52" fmla="*/ 1153928 w 1338320"/>
                <a:gd name="connsiteY52" fmla="*/ 569436 h 1338320"/>
                <a:gd name="connsiteX53" fmla="*/ 1149089 w 1338320"/>
                <a:gd name="connsiteY53" fmla="*/ 553847 h 1338320"/>
                <a:gd name="connsiteX54" fmla="*/ 1114726 w 1338320"/>
                <a:gd name="connsiteY54" fmla="*/ 775645 h 1338320"/>
                <a:gd name="connsiteX55" fmla="*/ 1148980 w 1338320"/>
                <a:gd name="connsiteY55" fmla="*/ 784823 h 1338320"/>
                <a:gd name="connsiteX56" fmla="*/ 1153928 w 1338320"/>
                <a:gd name="connsiteY56" fmla="*/ 768884 h 1338320"/>
                <a:gd name="connsiteX57" fmla="*/ 1162688 w 1338320"/>
                <a:gd name="connsiteY57" fmla="*/ 681991 h 1338320"/>
                <a:gd name="connsiteX58" fmla="*/ 1127088 w 1338320"/>
                <a:gd name="connsiteY58" fmla="*/ 681991 h 1338320"/>
                <a:gd name="connsiteX59" fmla="*/ 1119052 w 1338320"/>
                <a:gd name="connsiteY59" fmla="*/ 761709 h 1338320"/>
                <a:gd name="connsiteX60" fmla="*/ 1101701 w 1338320"/>
                <a:gd name="connsiteY60" fmla="*/ 254765 h 1338320"/>
                <a:gd name="connsiteX61" fmla="*/ 1166776 w 1338320"/>
                <a:gd name="connsiteY61" fmla="*/ 333636 h 1338320"/>
                <a:gd name="connsiteX62" fmla="*/ 1180740 w 1338320"/>
                <a:gd name="connsiteY62" fmla="*/ 359363 h 1338320"/>
                <a:gd name="connsiteX63" fmla="*/ 1210517 w 1338320"/>
                <a:gd name="connsiteY63" fmla="*/ 342172 h 1338320"/>
                <a:gd name="connsiteX64" fmla="*/ 1195406 w 1338320"/>
                <a:gd name="connsiteY64" fmla="*/ 314332 h 1338320"/>
                <a:gd name="connsiteX65" fmla="*/ 1126115 w 1338320"/>
                <a:gd name="connsiteY65" fmla="*/ 230350 h 1338320"/>
                <a:gd name="connsiteX66" fmla="*/ 1101701 w 1338320"/>
                <a:gd name="connsiteY66" fmla="*/ 1083555 h 1338320"/>
                <a:gd name="connsiteX67" fmla="*/ 1126115 w 1338320"/>
                <a:gd name="connsiteY67" fmla="*/ 1107970 h 1338320"/>
                <a:gd name="connsiteX68" fmla="*/ 1195406 w 1338320"/>
                <a:gd name="connsiteY68" fmla="*/ 1023988 h 1338320"/>
                <a:gd name="connsiteX69" fmla="*/ 1210360 w 1338320"/>
                <a:gd name="connsiteY69" fmla="*/ 996437 h 1338320"/>
                <a:gd name="connsiteX70" fmla="*/ 1180583 w 1338320"/>
                <a:gd name="connsiteY70" fmla="*/ 979246 h 1338320"/>
                <a:gd name="connsiteX71" fmla="*/ 1166776 w 1338320"/>
                <a:gd name="connsiteY71" fmla="*/ 1004684 h 1338320"/>
                <a:gd name="connsiteX72" fmla="*/ 1071484 w 1338320"/>
                <a:gd name="connsiteY72" fmla="*/ 452073 h 1338320"/>
                <a:gd name="connsiteX73" fmla="*/ 1092293 w 1338320"/>
                <a:gd name="connsiteY73" fmla="*/ 490410 h 1338320"/>
                <a:gd name="connsiteX74" fmla="*/ 1107221 w 1338320"/>
                <a:gd name="connsiteY74" fmla="*/ 538500 h 1338320"/>
                <a:gd name="connsiteX75" fmla="*/ 1141476 w 1338320"/>
                <a:gd name="connsiteY75" fmla="*/ 529321 h 1338320"/>
                <a:gd name="connsiteX76" fmla="*/ 1125096 w 1338320"/>
                <a:gd name="connsiteY76" fmla="*/ 476554 h 1338320"/>
                <a:gd name="connsiteX77" fmla="*/ 1102187 w 1338320"/>
                <a:gd name="connsiteY77" fmla="*/ 434347 h 1338320"/>
                <a:gd name="connsiteX78" fmla="*/ 1071328 w 1338320"/>
                <a:gd name="connsiteY78" fmla="*/ 886536 h 1338320"/>
                <a:gd name="connsiteX79" fmla="*/ 1102030 w 1338320"/>
                <a:gd name="connsiteY79" fmla="*/ 904262 h 1338320"/>
                <a:gd name="connsiteX80" fmla="*/ 1125096 w 1338320"/>
                <a:gd name="connsiteY80" fmla="*/ 861767 h 1338320"/>
                <a:gd name="connsiteX81" fmla="*/ 1141367 w 1338320"/>
                <a:gd name="connsiteY81" fmla="*/ 809349 h 1338320"/>
                <a:gd name="connsiteX82" fmla="*/ 1107112 w 1338320"/>
                <a:gd name="connsiteY82" fmla="*/ 800171 h 1338320"/>
                <a:gd name="connsiteX83" fmla="*/ 1092293 w 1338320"/>
                <a:gd name="connsiteY83" fmla="*/ 847910 h 1338320"/>
                <a:gd name="connsiteX84" fmla="*/ 1051187 w 1338320"/>
                <a:gd name="connsiteY84" fmla="*/ 305279 h 1338320"/>
                <a:gd name="connsiteX85" fmla="*/ 1107538 w 1338320"/>
                <a:gd name="connsiteY85" fmla="*/ 373578 h 1338320"/>
                <a:gd name="connsiteX86" fmla="*/ 1119130 w 1338320"/>
                <a:gd name="connsiteY86" fmla="*/ 394934 h 1338320"/>
                <a:gd name="connsiteX87" fmla="*/ 1149936 w 1338320"/>
                <a:gd name="connsiteY87" fmla="*/ 377148 h 1338320"/>
                <a:gd name="connsiteX88" fmla="*/ 1137158 w 1338320"/>
                <a:gd name="connsiteY88" fmla="*/ 353606 h 1338320"/>
                <a:gd name="connsiteX89" fmla="*/ 1076445 w 1338320"/>
                <a:gd name="connsiteY89" fmla="*/ 280021 h 1338320"/>
                <a:gd name="connsiteX90" fmla="*/ 1051187 w 1338320"/>
                <a:gd name="connsiteY90" fmla="*/ 1033041 h 1338320"/>
                <a:gd name="connsiteX91" fmla="*/ 1076445 w 1338320"/>
                <a:gd name="connsiteY91" fmla="*/ 1058299 h 1338320"/>
                <a:gd name="connsiteX92" fmla="*/ 1137158 w 1338320"/>
                <a:gd name="connsiteY92" fmla="*/ 984714 h 1338320"/>
                <a:gd name="connsiteX93" fmla="*/ 1149779 w 1338320"/>
                <a:gd name="connsiteY93" fmla="*/ 961461 h 1338320"/>
                <a:gd name="connsiteX94" fmla="*/ 1118973 w 1338320"/>
                <a:gd name="connsiteY94" fmla="*/ 943675 h 1338320"/>
                <a:gd name="connsiteX95" fmla="*/ 1107538 w 1338320"/>
                <a:gd name="connsiteY95" fmla="*/ 964742 h 1338320"/>
                <a:gd name="connsiteX96" fmla="*/ 1046096 w 1338320"/>
                <a:gd name="connsiteY96" fmla="*/ 581444 h 1338320"/>
                <a:gd name="connsiteX97" fmla="*/ 1049065 w 1338320"/>
                <a:gd name="connsiteY97" fmla="*/ 591008 h 1338320"/>
                <a:gd name="connsiteX98" fmla="*/ 1055650 w 1338320"/>
                <a:gd name="connsiteY98" fmla="*/ 656330 h 1338320"/>
                <a:gd name="connsiteX99" fmla="*/ 1092931 w 1338320"/>
                <a:gd name="connsiteY99" fmla="*/ 656330 h 1338320"/>
                <a:gd name="connsiteX100" fmla="*/ 1085588 w 1338320"/>
                <a:gd name="connsiteY100" fmla="*/ 583495 h 1338320"/>
                <a:gd name="connsiteX101" fmla="*/ 1081968 w 1338320"/>
                <a:gd name="connsiteY101" fmla="*/ 571832 h 1338320"/>
                <a:gd name="connsiteX102" fmla="*/ 1045987 w 1338320"/>
                <a:gd name="connsiteY102" fmla="*/ 757226 h 1338320"/>
                <a:gd name="connsiteX103" fmla="*/ 1081859 w 1338320"/>
                <a:gd name="connsiteY103" fmla="*/ 766838 h 1338320"/>
                <a:gd name="connsiteX104" fmla="*/ 1085588 w 1338320"/>
                <a:gd name="connsiteY104" fmla="*/ 754825 h 1338320"/>
                <a:gd name="connsiteX105" fmla="*/ 1092931 w 1338320"/>
                <a:gd name="connsiteY105" fmla="*/ 681991 h 1338320"/>
                <a:gd name="connsiteX106" fmla="*/ 1055650 w 1338320"/>
                <a:gd name="connsiteY106" fmla="*/ 681991 h 1338320"/>
                <a:gd name="connsiteX107" fmla="*/ 1049065 w 1338320"/>
                <a:gd name="connsiteY107" fmla="*/ 747312 h 1338320"/>
                <a:gd name="connsiteX108" fmla="*/ 1009874 w 1338320"/>
                <a:gd name="connsiteY108" fmla="*/ 487643 h 1338320"/>
                <a:gd name="connsiteX109" fmla="*/ 1026469 w 1338320"/>
                <a:gd name="connsiteY109" fmla="*/ 518217 h 1338320"/>
                <a:gd name="connsiteX110" fmla="*/ 1038483 w 1338320"/>
                <a:gd name="connsiteY110" fmla="*/ 556918 h 1338320"/>
                <a:gd name="connsiteX111" fmla="*/ 1074355 w 1338320"/>
                <a:gd name="connsiteY111" fmla="*/ 547306 h 1338320"/>
                <a:gd name="connsiteX112" fmla="*/ 1060821 w 1338320"/>
                <a:gd name="connsiteY112" fmla="*/ 503706 h 1338320"/>
                <a:gd name="connsiteX113" fmla="*/ 1042026 w 1338320"/>
                <a:gd name="connsiteY113" fmla="*/ 469080 h 1338320"/>
                <a:gd name="connsiteX114" fmla="*/ 1009718 w 1338320"/>
                <a:gd name="connsiteY114" fmla="*/ 850965 h 1338320"/>
                <a:gd name="connsiteX115" fmla="*/ 1041870 w 1338320"/>
                <a:gd name="connsiteY115" fmla="*/ 869528 h 1338320"/>
                <a:gd name="connsiteX116" fmla="*/ 1060821 w 1338320"/>
                <a:gd name="connsiteY116" fmla="*/ 834614 h 1338320"/>
                <a:gd name="connsiteX117" fmla="*/ 1074246 w 1338320"/>
                <a:gd name="connsiteY117" fmla="*/ 791364 h 1338320"/>
                <a:gd name="connsiteX118" fmla="*/ 1038374 w 1338320"/>
                <a:gd name="connsiteY118" fmla="*/ 781752 h 1338320"/>
                <a:gd name="connsiteX119" fmla="*/ 1026469 w 1338320"/>
                <a:gd name="connsiteY119" fmla="*/ 820103 h 1338320"/>
                <a:gd name="connsiteX120" fmla="*/ 1002082 w 1338320"/>
                <a:gd name="connsiteY120" fmla="*/ 354384 h 1338320"/>
                <a:gd name="connsiteX121" fmla="*/ 1049954 w 1338320"/>
                <a:gd name="connsiteY121" fmla="*/ 412405 h 1338320"/>
                <a:gd name="connsiteX122" fmla="*/ 1059239 w 1338320"/>
                <a:gd name="connsiteY122" fmla="*/ 429512 h 1338320"/>
                <a:gd name="connsiteX123" fmla="*/ 1089941 w 1338320"/>
                <a:gd name="connsiteY123" fmla="*/ 411786 h 1338320"/>
                <a:gd name="connsiteX124" fmla="*/ 1079474 w 1338320"/>
                <a:gd name="connsiteY124" fmla="*/ 392501 h 1338320"/>
                <a:gd name="connsiteX125" fmla="*/ 1027255 w 1338320"/>
                <a:gd name="connsiteY125" fmla="*/ 329211 h 1338320"/>
                <a:gd name="connsiteX126" fmla="*/ 1002082 w 1338320"/>
                <a:gd name="connsiteY126" fmla="*/ 983936 h 1338320"/>
                <a:gd name="connsiteX127" fmla="*/ 1027255 w 1338320"/>
                <a:gd name="connsiteY127" fmla="*/ 1009109 h 1338320"/>
                <a:gd name="connsiteX128" fmla="*/ 1079474 w 1338320"/>
                <a:gd name="connsiteY128" fmla="*/ 945819 h 1338320"/>
                <a:gd name="connsiteX129" fmla="*/ 1089784 w 1338320"/>
                <a:gd name="connsiteY129" fmla="*/ 926823 h 1338320"/>
                <a:gd name="connsiteX130" fmla="*/ 1059082 w 1338320"/>
                <a:gd name="connsiteY130" fmla="*/ 909097 h 1338320"/>
                <a:gd name="connsiteX131" fmla="*/ 1049954 w 1338320"/>
                <a:gd name="connsiteY131" fmla="*/ 925915 h 1338320"/>
                <a:gd name="connsiteX132" fmla="*/ 979246 w 1338320"/>
                <a:gd name="connsiteY132" fmla="*/ 157737 h 1338320"/>
                <a:gd name="connsiteX133" fmla="*/ 1004684 w 1338320"/>
                <a:gd name="connsiteY133" fmla="*/ 171545 h 1338320"/>
                <a:gd name="connsiteX134" fmla="*/ 1083556 w 1338320"/>
                <a:gd name="connsiteY134" fmla="*/ 236620 h 1338320"/>
                <a:gd name="connsiteX135" fmla="*/ 1107971 w 1338320"/>
                <a:gd name="connsiteY135" fmla="*/ 212206 h 1338320"/>
                <a:gd name="connsiteX136" fmla="*/ 1023988 w 1338320"/>
                <a:gd name="connsiteY136" fmla="*/ 142914 h 1338320"/>
                <a:gd name="connsiteX137" fmla="*/ 996438 w 1338320"/>
                <a:gd name="connsiteY137" fmla="*/ 127960 h 1338320"/>
                <a:gd name="connsiteX138" fmla="*/ 979079 w 1338320"/>
                <a:gd name="connsiteY138" fmla="*/ 1180673 h 1338320"/>
                <a:gd name="connsiteX139" fmla="*/ 996271 w 1338320"/>
                <a:gd name="connsiteY139" fmla="*/ 1210450 h 1338320"/>
                <a:gd name="connsiteX140" fmla="*/ 1023988 w 1338320"/>
                <a:gd name="connsiteY140" fmla="*/ 1195406 h 1338320"/>
                <a:gd name="connsiteX141" fmla="*/ 1107970 w 1338320"/>
                <a:gd name="connsiteY141" fmla="*/ 1126115 h 1338320"/>
                <a:gd name="connsiteX142" fmla="*/ 1083556 w 1338320"/>
                <a:gd name="connsiteY142" fmla="*/ 1101700 h 1338320"/>
                <a:gd name="connsiteX143" fmla="*/ 1004684 w 1338320"/>
                <a:gd name="connsiteY143" fmla="*/ 1166776 h 1338320"/>
                <a:gd name="connsiteX144" fmla="*/ 977733 w 1338320"/>
                <a:gd name="connsiteY144" fmla="*/ 599762 h 1338320"/>
                <a:gd name="connsiteX145" fmla="*/ 979460 w 1338320"/>
                <a:gd name="connsiteY145" fmla="*/ 605327 h 1338320"/>
                <a:gd name="connsiteX146" fmla="*/ 984602 w 1338320"/>
                <a:gd name="connsiteY146" fmla="*/ 656330 h 1338320"/>
                <a:gd name="connsiteX147" fmla="*/ 1022076 w 1338320"/>
                <a:gd name="connsiteY147" fmla="*/ 656330 h 1338320"/>
                <a:gd name="connsiteX148" fmla="*/ 1016173 w 1338320"/>
                <a:gd name="connsiteY148" fmla="*/ 597775 h 1338320"/>
                <a:gd name="connsiteX149" fmla="*/ 1013791 w 1338320"/>
                <a:gd name="connsiteY149" fmla="*/ 590100 h 1338320"/>
                <a:gd name="connsiteX150" fmla="*/ 977624 w 1338320"/>
                <a:gd name="connsiteY150" fmla="*/ 738909 h 1338320"/>
                <a:gd name="connsiteX151" fmla="*/ 1013682 w 1338320"/>
                <a:gd name="connsiteY151" fmla="*/ 748570 h 1338320"/>
                <a:gd name="connsiteX152" fmla="*/ 1016173 w 1338320"/>
                <a:gd name="connsiteY152" fmla="*/ 740546 h 1338320"/>
                <a:gd name="connsiteX153" fmla="*/ 1022076 w 1338320"/>
                <a:gd name="connsiteY153" fmla="*/ 681991 h 1338320"/>
                <a:gd name="connsiteX154" fmla="*/ 984602 w 1338320"/>
                <a:gd name="connsiteY154" fmla="*/ 681991 h 1338320"/>
                <a:gd name="connsiteX155" fmla="*/ 979460 w 1338320"/>
                <a:gd name="connsiteY155" fmla="*/ 732993 h 1338320"/>
                <a:gd name="connsiteX156" fmla="*/ 951567 w 1338320"/>
                <a:gd name="connsiteY156" fmla="*/ 404898 h 1338320"/>
                <a:gd name="connsiteX157" fmla="*/ 990716 w 1338320"/>
                <a:gd name="connsiteY157" fmla="*/ 452347 h 1338320"/>
                <a:gd name="connsiteX158" fmla="*/ 997629 w 1338320"/>
                <a:gd name="connsiteY158" fmla="*/ 465083 h 1338320"/>
                <a:gd name="connsiteX159" fmla="*/ 1029781 w 1338320"/>
                <a:gd name="connsiteY159" fmla="*/ 446520 h 1338320"/>
                <a:gd name="connsiteX160" fmla="*/ 1021630 w 1338320"/>
                <a:gd name="connsiteY160" fmla="*/ 431503 h 1338320"/>
                <a:gd name="connsiteX161" fmla="*/ 977929 w 1338320"/>
                <a:gd name="connsiteY161" fmla="*/ 378537 h 1338320"/>
                <a:gd name="connsiteX162" fmla="*/ 951567 w 1338320"/>
                <a:gd name="connsiteY162" fmla="*/ 933422 h 1338320"/>
                <a:gd name="connsiteX163" fmla="*/ 977929 w 1338320"/>
                <a:gd name="connsiteY163" fmla="*/ 959783 h 1338320"/>
                <a:gd name="connsiteX164" fmla="*/ 1021630 w 1338320"/>
                <a:gd name="connsiteY164" fmla="*/ 906817 h 1338320"/>
                <a:gd name="connsiteX165" fmla="*/ 1029624 w 1338320"/>
                <a:gd name="connsiteY165" fmla="*/ 892089 h 1338320"/>
                <a:gd name="connsiteX166" fmla="*/ 997472 w 1338320"/>
                <a:gd name="connsiteY166" fmla="*/ 873526 h 1338320"/>
                <a:gd name="connsiteX167" fmla="*/ 990716 w 1338320"/>
                <a:gd name="connsiteY167" fmla="*/ 885973 h 1338320"/>
                <a:gd name="connsiteX168" fmla="*/ 948601 w 1338320"/>
                <a:gd name="connsiteY168" fmla="*/ 523020 h 1338320"/>
                <a:gd name="connsiteX169" fmla="*/ 961005 w 1338320"/>
                <a:gd name="connsiteY169" fmla="*/ 545873 h 1338320"/>
                <a:gd name="connsiteX170" fmla="*/ 970120 w 1338320"/>
                <a:gd name="connsiteY170" fmla="*/ 575236 h 1338320"/>
                <a:gd name="connsiteX171" fmla="*/ 1006177 w 1338320"/>
                <a:gd name="connsiteY171" fmla="*/ 565574 h 1338320"/>
                <a:gd name="connsiteX172" fmla="*/ 995534 w 1338320"/>
                <a:gd name="connsiteY172" fmla="*/ 531286 h 1338320"/>
                <a:gd name="connsiteX173" fmla="*/ 980919 w 1338320"/>
                <a:gd name="connsiteY173" fmla="*/ 504361 h 1338320"/>
                <a:gd name="connsiteX174" fmla="*/ 948444 w 1338320"/>
                <a:gd name="connsiteY174" fmla="*/ 815589 h 1338320"/>
                <a:gd name="connsiteX175" fmla="*/ 980763 w 1338320"/>
                <a:gd name="connsiteY175" fmla="*/ 834248 h 1338320"/>
                <a:gd name="connsiteX176" fmla="*/ 995534 w 1338320"/>
                <a:gd name="connsiteY176" fmla="*/ 807034 h 1338320"/>
                <a:gd name="connsiteX177" fmla="*/ 1006069 w 1338320"/>
                <a:gd name="connsiteY177" fmla="*/ 773096 h 1338320"/>
                <a:gd name="connsiteX178" fmla="*/ 970011 w 1338320"/>
                <a:gd name="connsiteY178" fmla="*/ 763434 h 1338320"/>
                <a:gd name="connsiteX179" fmla="*/ 961005 w 1338320"/>
                <a:gd name="connsiteY179" fmla="*/ 792448 h 1338320"/>
                <a:gd name="connsiteX180" fmla="*/ 943675 w 1338320"/>
                <a:gd name="connsiteY180" fmla="*/ 219347 h 1338320"/>
                <a:gd name="connsiteX181" fmla="*/ 964742 w 1338320"/>
                <a:gd name="connsiteY181" fmla="*/ 230782 h 1338320"/>
                <a:gd name="connsiteX182" fmla="*/ 1033042 w 1338320"/>
                <a:gd name="connsiteY182" fmla="*/ 287134 h 1338320"/>
                <a:gd name="connsiteX183" fmla="*/ 1058300 w 1338320"/>
                <a:gd name="connsiteY183" fmla="*/ 261876 h 1338320"/>
                <a:gd name="connsiteX184" fmla="*/ 984714 w 1338320"/>
                <a:gd name="connsiteY184" fmla="*/ 201162 h 1338320"/>
                <a:gd name="connsiteX185" fmla="*/ 961461 w 1338320"/>
                <a:gd name="connsiteY185" fmla="*/ 188541 h 1338320"/>
                <a:gd name="connsiteX186" fmla="*/ 943509 w 1338320"/>
                <a:gd name="connsiteY186" fmla="*/ 1119063 h 1338320"/>
                <a:gd name="connsiteX187" fmla="*/ 961295 w 1338320"/>
                <a:gd name="connsiteY187" fmla="*/ 1149869 h 1338320"/>
                <a:gd name="connsiteX188" fmla="*/ 984714 w 1338320"/>
                <a:gd name="connsiteY188" fmla="*/ 1137158 h 1338320"/>
                <a:gd name="connsiteX189" fmla="*/ 1058300 w 1338320"/>
                <a:gd name="connsiteY189" fmla="*/ 1076444 h 1338320"/>
                <a:gd name="connsiteX190" fmla="*/ 1033042 w 1338320"/>
                <a:gd name="connsiteY190" fmla="*/ 1051186 h 1338320"/>
                <a:gd name="connsiteX191" fmla="*/ 964742 w 1338320"/>
                <a:gd name="connsiteY191" fmla="*/ 1107538 h 1338320"/>
                <a:gd name="connsiteX192" fmla="*/ 909097 w 1338320"/>
                <a:gd name="connsiteY192" fmla="*/ 279238 h 1338320"/>
                <a:gd name="connsiteX193" fmla="*/ 925915 w 1338320"/>
                <a:gd name="connsiteY193" fmla="*/ 288367 h 1338320"/>
                <a:gd name="connsiteX194" fmla="*/ 983937 w 1338320"/>
                <a:gd name="connsiteY194" fmla="*/ 336239 h 1338320"/>
                <a:gd name="connsiteX195" fmla="*/ 1009110 w 1338320"/>
                <a:gd name="connsiteY195" fmla="*/ 311066 h 1338320"/>
                <a:gd name="connsiteX196" fmla="*/ 945819 w 1338320"/>
                <a:gd name="connsiteY196" fmla="*/ 258847 h 1338320"/>
                <a:gd name="connsiteX197" fmla="*/ 926823 w 1338320"/>
                <a:gd name="connsiteY197" fmla="*/ 248536 h 1338320"/>
                <a:gd name="connsiteX198" fmla="*/ 908995 w 1338320"/>
                <a:gd name="connsiteY198" fmla="*/ 618180 h 1338320"/>
                <a:gd name="connsiteX199" fmla="*/ 909475 w 1338320"/>
                <a:gd name="connsiteY199" fmla="*/ 619724 h 1338320"/>
                <a:gd name="connsiteX200" fmla="*/ 913165 w 1338320"/>
                <a:gd name="connsiteY200" fmla="*/ 656330 h 1338320"/>
                <a:gd name="connsiteX201" fmla="*/ 950395 w 1338320"/>
                <a:gd name="connsiteY201" fmla="*/ 656330 h 1338320"/>
                <a:gd name="connsiteX202" fmla="*/ 945948 w 1338320"/>
                <a:gd name="connsiteY202" fmla="*/ 612221 h 1338320"/>
                <a:gd name="connsiteX203" fmla="*/ 944818 w 1338320"/>
                <a:gd name="connsiteY203" fmla="*/ 608581 h 1338320"/>
                <a:gd name="connsiteX204" fmla="*/ 908931 w 1338320"/>
                <a:gd name="connsiteY204" fmla="*/ 1059172 h 1338320"/>
                <a:gd name="connsiteX205" fmla="*/ 926657 w 1338320"/>
                <a:gd name="connsiteY205" fmla="*/ 1089874 h 1338320"/>
                <a:gd name="connsiteX206" fmla="*/ 945819 w 1338320"/>
                <a:gd name="connsiteY206" fmla="*/ 1079473 h 1338320"/>
                <a:gd name="connsiteX207" fmla="*/ 1009110 w 1338320"/>
                <a:gd name="connsiteY207" fmla="*/ 1027254 h 1338320"/>
                <a:gd name="connsiteX208" fmla="*/ 983937 w 1338320"/>
                <a:gd name="connsiteY208" fmla="*/ 1002081 h 1338320"/>
                <a:gd name="connsiteX209" fmla="*/ 925915 w 1338320"/>
                <a:gd name="connsiteY209" fmla="*/ 1049953 h 1338320"/>
                <a:gd name="connsiteX210" fmla="*/ 908887 w 1338320"/>
                <a:gd name="connsiteY210" fmla="*/ 720491 h 1338320"/>
                <a:gd name="connsiteX211" fmla="*/ 944710 w 1338320"/>
                <a:gd name="connsiteY211" fmla="*/ 730089 h 1338320"/>
                <a:gd name="connsiteX212" fmla="*/ 945948 w 1338320"/>
                <a:gd name="connsiteY212" fmla="*/ 726099 h 1338320"/>
                <a:gd name="connsiteX213" fmla="*/ 950395 w 1338320"/>
                <a:gd name="connsiteY213" fmla="*/ 681991 h 1338320"/>
                <a:gd name="connsiteX214" fmla="*/ 913165 w 1338320"/>
                <a:gd name="connsiteY214" fmla="*/ 681991 h 1338320"/>
                <a:gd name="connsiteX215" fmla="*/ 909475 w 1338320"/>
                <a:gd name="connsiteY215" fmla="*/ 718596 h 1338320"/>
                <a:gd name="connsiteX216" fmla="*/ 901329 w 1338320"/>
                <a:gd name="connsiteY216" fmla="*/ 455137 h 1338320"/>
                <a:gd name="connsiteX217" fmla="*/ 931802 w 1338320"/>
                <a:gd name="connsiteY217" fmla="*/ 492071 h 1338320"/>
                <a:gd name="connsiteX218" fmla="*/ 936355 w 1338320"/>
                <a:gd name="connsiteY218" fmla="*/ 500459 h 1338320"/>
                <a:gd name="connsiteX219" fmla="*/ 968674 w 1338320"/>
                <a:gd name="connsiteY219" fmla="*/ 481800 h 1338320"/>
                <a:gd name="connsiteX220" fmla="*/ 962876 w 1338320"/>
                <a:gd name="connsiteY220" fmla="*/ 471119 h 1338320"/>
                <a:gd name="connsiteX221" fmla="*/ 927827 w 1338320"/>
                <a:gd name="connsiteY221" fmla="*/ 428639 h 1338320"/>
                <a:gd name="connsiteX222" fmla="*/ 901329 w 1338320"/>
                <a:gd name="connsiteY222" fmla="*/ 883183 h 1338320"/>
                <a:gd name="connsiteX223" fmla="*/ 927827 w 1338320"/>
                <a:gd name="connsiteY223" fmla="*/ 909681 h 1338320"/>
                <a:gd name="connsiteX224" fmla="*/ 962876 w 1338320"/>
                <a:gd name="connsiteY224" fmla="*/ 867201 h 1338320"/>
                <a:gd name="connsiteX225" fmla="*/ 968517 w 1338320"/>
                <a:gd name="connsiteY225" fmla="*/ 856809 h 1338320"/>
                <a:gd name="connsiteX226" fmla="*/ 936198 w 1338320"/>
                <a:gd name="connsiteY226" fmla="*/ 838150 h 1338320"/>
                <a:gd name="connsiteX227" fmla="*/ 931802 w 1338320"/>
                <a:gd name="connsiteY227" fmla="*/ 846250 h 1338320"/>
                <a:gd name="connsiteX228" fmla="*/ 886991 w 1338320"/>
                <a:gd name="connsiteY228" fmla="*/ 558590 h 1338320"/>
                <a:gd name="connsiteX229" fmla="*/ 895181 w 1338320"/>
                <a:gd name="connsiteY229" fmla="*/ 573679 h 1338320"/>
                <a:gd name="connsiteX230" fmla="*/ 901382 w 1338320"/>
                <a:gd name="connsiteY230" fmla="*/ 593654 h 1338320"/>
                <a:gd name="connsiteX231" fmla="*/ 937205 w 1338320"/>
                <a:gd name="connsiteY231" fmla="*/ 584055 h 1338320"/>
                <a:gd name="connsiteX232" fmla="*/ 929486 w 1338320"/>
                <a:gd name="connsiteY232" fmla="*/ 559187 h 1338320"/>
                <a:gd name="connsiteX233" fmla="*/ 919100 w 1338320"/>
                <a:gd name="connsiteY233" fmla="*/ 540052 h 1338320"/>
                <a:gd name="connsiteX234" fmla="*/ 886835 w 1338320"/>
                <a:gd name="connsiteY234" fmla="*/ 780019 h 1338320"/>
                <a:gd name="connsiteX235" fmla="*/ 918943 w 1338320"/>
                <a:gd name="connsiteY235" fmla="*/ 798556 h 1338320"/>
                <a:gd name="connsiteX236" fmla="*/ 929486 w 1338320"/>
                <a:gd name="connsiteY236" fmla="*/ 779133 h 1338320"/>
                <a:gd name="connsiteX237" fmla="*/ 937097 w 1338320"/>
                <a:gd name="connsiteY237" fmla="*/ 754615 h 1338320"/>
                <a:gd name="connsiteX238" fmla="*/ 901273 w 1338320"/>
                <a:gd name="connsiteY238" fmla="*/ 745016 h 1338320"/>
                <a:gd name="connsiteX239" fmla="*/ 895181 w 1338320"/>
                <a:gd name="connsiteY239" fmla="*/ 764641 h 1338320"/>
                <a:gd name="connsiteX240" fmla="*/ 873527 w 1338320"/>
                <a:gd name="connsiteY240" fmla="*/ 340848 h 1338320"/>
                <a:gd name="connsiteX241" fmla="*/ 885974 w 1338320"/>
                <a:gd name="connsiteY241" fmla="*/ 347604 h 1338320"/>
                <a:gd name="connsiteX242" fmla="*/ 933423 w 1338320"/>
                <a:gd name="connsiteY242" fmla="*/ 386754 h 1338320"/>
                <a:gd name="connsiteX243" fmla="*/ 959784 w 1338320"/>
                <a:gd name="connsiteY243" fmla="*/ 360392 h 1338320"/>
                <a:gd name="connsiteX244" fmla="*/ 906817 w 1338320"/>
                <a:gd name="connsiteY244" fmla="*/ 316690 h 1338320"/>
                <a:gd name="connsiteX245" fmla="*/ 892090 w 1338320"/>
                <a:gd name="connsiteY245" fmla="*/ 308697 h 1338320"/>
                <a:gd name="connsiteX246" fmla="*/ 873360 w 1338320"/>
                <a:gd name="connsiteY246" fmla="*/ 997562 h 1338320"/>
                <a:gd name="connsiteX247" fmla="*/ 891923 w 1338320"/>
                <a:gd name="connsiteY247" fmla="*/ 1029714 h 1338320"/>
                <a:gd name="connsiteX248" fmla="*/ 906817 w 1338320"/>
                <a:gd name="connsiteY248" fmla="*/ 1021630 h 1338320"/>
                <a:gd name="connsiteX249" fmla="*/ 959784 w 1338320"/>
                <a:gd name="connsiteY249" fmla="*/ 977928 h 1338320"/>
                <a:gd name="connsiteX250" fmla="*/ 933422 w 1338320"/>
                <a:gd name="connsiteY250" fmla="*/ 951567 h 1338320"/>
                <a:gd name="connsiteX251" fmla="*/ 885974 w 1338320"/>
                <a:gd name="connsiteY251" fmla="*/ 990716 h 1338320"/>
                <a:gd name="connsiteX252" fmla="*/ 850815 w 1338320"/>
                <a:gd name="connsiteY252" fmla="*/ 505651 h 1338320"/>
                <a:gd name="connsiteX253" fmla="*/ 872565 w 1338320"/>
                <a:gd name="connsiteY253" fmla="*/ 532012 h 1338320"/>
                <a:gd name="connsiteX254" fmla="*/ 874746 w 1338320"/>
                <a:gd name="connsiteY254" fmla="*/ 536029 h 1338320"/>
                <a:gd name="connsiteX255" fmla="*/ 906854 w 1338320"/>
                <a:gd name="connsiteY255" fmla="*/ 517492 h 1338320"/>
                <a:gd name="connsiteX256" fmla="*/ 903437 w 1338320"/>
                <a:gd name="connsiteY256" fmla="*/ 511196 h 1338320"/>
                <a:gd name="connsiteX257" fmla="*/ 877141 w 1338320"/>
                <a:gd name="connsiteY257" fmla="*/ 479325 h 1338320"/>
                <a:gd name="connsiteX258" fmla="*/ 850815 w 1338320"/>
                <a:gd name="connsiteY258" fmla="*/ 832669 h 1338320"/>
                <a:gd name="connsiteX259" fmla="*/ 877141 w 1338320"/>
                <a:gd name="connsiteY259" fmla="*/ 858995 h 1338320"/>
                <a:gd name="connsiteX260" fmla="*/ 903437 w 1338320"/>
                <a:gd name="connsiteY260" fmla="*/ 827124 h 1338320"/>
                <a:gd name="connsiteX261" fmla="*/ 906697 w 1338320"/>
                <a:gd name="connsiteY261" fmla="*/ 821117 h 1338320"/>
                <a:gd name="connsiteX262" fmla="*/ 874589 w 1338320"/>
                <a:gd name="connsiteY262" fmla="*/ 802580 h 1338320"/>
                <a:gd name="connsiteX263" fmla="*/ 872565 w 1338320"/>
                <a:gd name="connsiteY263" fmla="*/ 806308 h 1338320"/>
                <a:gd name="connsiteX264" fmla="*/ 838150 w 1338320"/>
                <a:gd name="connsiteY264" fmla="*/ 402122 h 1338320"/>
                <a:gd name="connsiteX265" fmla="*/ 846250 w 1338320"/>
                <a:gd name="connsiteY265" fmla="*/ 406518 h 1338320"/>
                <a:gd name="connsiteX266" fmla="*/ 883184 w 1338320"/>
                <a:gd name="connsiteY266" fmla="*/ 436992 h 1338320"/>
                <a:gd name="connsiteX267" fmla="*/ 909682 w 1338320"/>
                <a:gd name="connsiteY267" fmla="*/ 410494 h 1338320"/>
                <a:gd name="connsiteX268" fmla="*/ 867202 w 1338320"/>
                <a:gd name="connsiteY268" fmla="*/ 375445 h 1338320"/>
                <a:gd name="connsiteX269" fmla="*/ 856809 w 1338320"/>
                <a:gd name="connsiteY269" fmla="*/ 369804 h 1338320"/>
                <a:gd name="connsiteX270" fmla="*/ 837984 w 1338320"/>
                <a:gd name="connsiteY270" fmla="*/ 936288 h 1338320"/>
                <a:gd name="connsiteX271" fmla="*/ 856643 w 1338320"/>
                <a:gd name="connsiteY271" fmla="*/ 968607 h 1338320"/>
                <a:gd name="connsiteX272" fmla="*/ 867202 w 1338320"/>
                <a:gd name="connsiteY272" fmla="*/ 962876 h 1338320"/>
                <a:gd name="connsiteX273" fmla="*/ 909682 w 1338320"/>
                <a:gd name="connsiteY273" fmla="*/ 927826 h 1338320"/>
                <a:gd name="connsiteX274" fmla="*/ 883184 w 1338320"/>
                <a:gd name="connsiteY274" fmla="*/ 901328 h 1338320"/>
                <a:gd name="connsiteX275" fmla="*/ 846250 w 1338320"/>
                <a:gd name="connsiteY275" fmla="*/ 931802 h 1338320"/>
                <a:gd name="connsiteX276" fmla="*/ 836642 w 1338320"/>
                <a:gd name="connsiteY276" fmla="*/ 637567 h 1338320"/>
                <a:gd name="connsiteX277" fmla="*/ 840430 w 1338320"/>
                <a:gd name="connsiteY277" fmla="*/ 656330 h 1338320"/>
                <a:gd name="connsiteX278" fmla="*/ 879544 w 1338320"/>
                <a:gd name="connsiteY278" fmla="*/ 656330 h 1338320"/>
                <a:gd name="connsiteX279" fmla="*/ 876574 w 1338320"/>
                <a:gd name="connsiteY279" fmla="*/ 626867 h 1338320"/>
                <a:gd name="connsiteX280" fmla="*/ 836569 w 1338320"/>
                <a:gd name="connsiteY280" fmla="*/ 701113 h 1338320"/>
                <a:gd name="connsiteX281" fmla="*/ 876536 w 1338320"/>
                <a:gd name="connsiteY281" fmla="*/ 711822 h 1338320"/>
                <a:gd name="connsiteX282" fmla="*/ 876537 w 1338320"/>
                <a:gd name="connsiteY282" fmla="*/ 711820 h 1338320"/>
                <a:gd name="connsiteX283" fmla="*/ 879544 w 1338320"/>
                <a:gd name="connsiteY283" fmla="*/ 681991 h 1338320"/>
                <a:gd name="connsiteX284" fmla="*/ 840430 w 1338320"/>
                <a:gd name="connsiteY284" fmla="*/ 681991 h 1338320"/>
                <a:gd name="connsiteX285" fmla="*/ 836238 w 1338320"/>
                <a:gd name="connsiteY285" fmla="*/ 95570 h 1338320"/>
                <a:gd name="connsiteX286" fmla="*/ 902748 w 1338320"/>
                <a:gd name="connsiteY286" fmla="*/ 116215 h 1338320"/>
                <a:gd name="connsiteX287" fmla="*/ 956685 w 1338320"/>
                <a:gd name="connsiteY287" fmla="*/ 145492 h 1338320"/>
                <a:gd name="connsiteX288" fmla="*/ 973877 w 1338320"/>
                <a:gd name="connsiteY288" fmla="*/ 115715 h 1338320"/>
                <a:gd name="connsiteX289" fmla="*/ 916187 w 1338320"/>
                <a:gd name="connsiteY289" fmla="*/ 84402 h 1338320"/>
                <a:gd name="connsiteX290" fmla="*/ 845140 w 1338320"/>
                <a:gd name="connsiteY290" fmla="*/ 62347 h 1338320"/>
                <a:gd name="connsiteX291" fmla="*/ 836144 w 1338320"/>
                <a:gd name="connsiteY291" fmla="*/ 1242780 h 1338320"/>
                <a:gd name="connsiteX292" fmla="*/ 845046 w 1338320"/>
                <a:gd name="connsiteY292" fmla="*/ 1276002 h 1338320"/>
                <a:gd name="connsiteX293" fmla="*/ 916187 w 1338320"/>
                <a:gd name="connsiteY293" fmla="*/ 1253918 h 1338320"/>
                <a:gd name="connsiteX294" fmla="*/ 973710 w 1338320"/>
                <a:gd name="connsiteY294" fmla="*/ 1222696 h 1338320"/>
                <a:gd name="connsiteX295" fmla="*/ 956519 w 1338320"/>
                <a:gd name="connsiteY295" fmla="*/ 1192919 h 1338320"/>
                <a:gd name="connsiteX296" fmla="*/ 902748 w 1338320"/>
                <a:gd name="connsiteY296" fmla="*/ 1222105 h 1338320"/>
                <a:gd name="connsiteX297" fmla="*/ 824688 w 1338320"/>
                <a:gd name="connsiteY297" fmla="*/ 594561 h 1338320"/>
                <a:gd name="connsiteX298" fmla="*/ 829357 w 1338320"/>
                <a:gd name="connsiteY298" fmla="*/ 601486 h 1338320"/>
                <a:gd name="connsiteX299" fmla="*/ 831554 w 1338320"/>
                <a:gd name="connsiteY299" fmla="*/ 612364 h 1338320"/>
                <a:gd name="connsiteX300" fmla="*/ 869032 w 1338320"/>
                <a:gd name="connsiteY300" fmla="*/ 602322 h 1338320"/>
                <a:gd name="connsiteX301" fmla="*/ 864203 w 1338320"/>
                <a:gd name="connsiteY301" fmla="*/ 586766 h 1338320"/>
                <a:gd name="connsiteX302" fmla="*/ 856914 w 1338320"/>
                <a:gd name="connsiteY302" fmla="*/ 575955 h 1338320"/>
                <a:gd name="connsiteX303" fmla="*/ 824504 w 1338320"/>
                <a:gd name="connsiteY303" fmla="*/ 744032 h 1338320"/>
                <a:gd name="connsiteX304" fmla="*/ 856730 w 1338320"/>
                <a:gd name="connsiteY304" fmla="*/ 762638 h 1338320"/>
                <a:gd name="connsiteX305" fmla="*/ 864203 w 1338320"/>
                <a:gd name="connsiteY305" fmla="*/ 751554 h 1338320"/>
                <a:gd name="connsiteX306" fmla="*/ 868923 w 1338320"/>
                <a:gd name="connsiteY306" fmla="*/ 736348 h 1338320"/>
                <a:gd name="connsiteX307" fmla="*/ 831481 w 1338320"/>
                <a:gd name="connsiteY307" fmla="*/ 726315 h 1338320"/>
                <a:gd name="connsiteX308" fmla="*/ 829357 w 1338320"/>
                <a:gd name="connsiteY308" fmla="*/ 736834 h 1338320"/>
                <a:gd name="connsiteX309" fmla="*/ 817820 w 1338320"/>
                <a:gd name="connsiteY309" fmla="*/ 164308 h 1338320"/>
                <a:gd name="connsiteX310" fmla="*/ 874941 w 1338320"/>
                <a:gd name="connsiteY310" fmla="*/ 182039 h 1338320"/>
                <a:gd name="connsiteX311" fmla="*/ 921115 w 1338320"/>
                <a:gd name="connsiteY311" fmla="*/ 207102 h 1338320"/>
                <a:gd name="connsiteX312" fmla="*/ 938901 w 1338320"/>
                <a:gd name="connsiteY312" fmla="*/ 176296 h 1338320"/>
                <a:gd name="connsiteX313" fmla="*/ 888845 w 1338320"/>
                <a:gd name="connsiteY313" fmla="*/ 149126 h 1338320"/>
                <a:gd name="connsiteX314" fmla="*/ 827029 w 1338320"/>
                <a:gd name="connsiteY314" fmla="*/ 129938 h 1338320"/>
                <a:gd name="connsiteX315" fmla="*/ 817726 w 1338320"/>
                <a:gd name="connsiteY315" fmla="*/ 1174041 h 1338320"/>
                <a:gd name="connsiteX316" fmla="*/ 826935 w 1338320"/>
                <a:gd name="connsiteY316" fmla="*/ 1208412 h 1338320"/>
                <a:gd name="connsiteX317" fmla="*/ 888845 w 1338320"/>
                <a:gd name="connsiteY317" fmla="*/ 1189194 h 1338320"/>
                <a:gd name="connsiteX318" fmla="*/ 938734 w 1338320"/>
                <a:gd name="connsiteY318" fmla="*/ 1162115 h 1338320"/>
                <a:gd name="connsiteX319" fmla="*/ 920948 w 1338320"/>
                <a:gd name="connsiteY319" fmla="*/ 1131309 h 1338320"/>
                <a:gd name="connsiteX320" fmla="*/ 874941 w 1338320"/>
                <a:gd name="connsiteY320" fmla="*/ 1156281 h 1338320"/>
                <a:gd name="connsiteX321" fmla="*/ 802580 w 1338320"/>
                <a:gd name="connsiteY321" fmla="*/ 463731 h 1338320"/>
                <a:gd name="connsiteX322" fmla="*/ 806309 w 1338320"/>
                <a:gd name="connsiteY322" fmla="*/ 465755 h 1338320"/>
                <a:gd name="connsiteX323" fmla="*/ 832670 w 1338320"/>
                <a:gd name="connsiteY323" fmla="*/ 487506 h 1338320"/>
                <a:gd name="connsiteX324" fmla="*/ 858996 w 1338320"/>
                <a:gd name="connsiteY324" fmla="*/ 461180 h 1338320"/>
                <a:gd name="connsiteX325" fmla="*/ 827124 w 1338320"/>
                <a:gd name="connsiteY325" fmla="*/ 434883 h 1338320"/>
                <a:gd name="connsiteX326" fmla="*/ 821118 w 1338320"/>
                <a:gd name="connsiteY326" fmla="*/ 431623 h 1338320"/>
                <a:gd name="connsiteX327" fmla="*/ 802414 w 1338320"/>
                <a:gd name="connsiteY327" fmla="*/ 874679 h 1338320"/>
                <a:gd name="connsiteX328" fmla="*/ 820951 w 1338320"/>
                <a:gd name="connsiteY328" fmla="*/ 906787 h 1338320"/>
                <a:gd name="connsiteX329" fmla="*/ 827124 w 1338320"/>
                <a:gd name="connsiteY329" fmla="*/ 903437 h 1338320"/>
                <a:gd name="connsiteX330" fmla="*/ 858996 w 1338320"/>
                <a:gd name="connsiteY330" fmla="*/ 877140 h 1338320"/>
                <a:gd name="connsiteX331" fmla="*/ 832670 w 1338320"/>
                <a:gd name="connsiteY331" fmla="*/ 850815 h 1338320"/>
                <a:gd name="connsiteX332" fmla="*/ 806309 w 1338320"/>
                <a:gd name="connsiteY332" fmla="*/ 872565 h 1338320"/>
                <a:gd name="connsiteX333" fmla="*/ 799915 w 1338320"/>
                <a:gd name="connsiteY333" fmla="*/ 231129 h 1338320"/>
                <a:gd name="connsiteX334" fmla="*/ 847910 w 1338320"/>
                <a:gd name="connsiteY334" fmla="*/ 246027 h 1338320"/>
                <a:gd name="connsiteX335" fmla="*/ 886537 w 1338320"/>
                <a:gd name="connsiteY335" fmla="*/ 266993 h 1338320"/>
                <a:gd name="connsiteX336" fmla="*/ 904263 w 1338320"/>
                <a:gd name="connsiteY336" fmla="*/ 236291 h 1338320"/>
                <a:gd name="connsiteX337" fmla="*/ 861767 w 1338320"/>
                <a:gd name="connsiteY337" fmla="*/ 213225 h 1338320"/>
                <a:gd name="connsiteX338" fmla="*/ 809094 w 1338320"/>
                <a:gd name="connsiteY338" fmla="*/ 196874 h 1338320"/>
                <a:gd name="connsiteX339" fmla="*/ 799821 w 1338320"/>
                <a:gd name="connsiteY339" fmla="*/ 1107221 h 1338320"/>
                <a:gd name="connsiteX340" fmla="*/ 809000 w 1338320"/>
                <a:gd name="connsiteY340" fmla="*/ 1141475 h 1338320"/>
                <a:gd name="connsiteX341" fmla="*/ 861767 w 1338320"/>
                <a:gd name="connsiteY341" fmla="*/ 1125095 h 1338320"/>
                <a:gd name="connsiteX342" fmla="*/ 904096 w 1338320"/>
                <a:gd name="connsiteY342" fmla="*/ 1102120 h 1338320"/>
                <a:gd name="connsiteX343" fmla="*/ 886370 w 1338320"/>
                <a:gd name="connsiteY343" fmla="*/ 1071418 h 1338320"/>
                <a:gd name="connsiteX344" fmla="*/ 847910 w 1338320"/>
                <a:gd name="connsiteY344" fmla="*/ 1092293 h 1338320"/>
                <a:gd name="connsiteX345" fmla="*/ 799405 w 1338320"/>
                <a:gd name="connsiteY345" fmla="*/ 781260 h 1338320"/>
                <a:gd name="connsiteX346" fmla="*/ 826146 w 1338320"/>
                <a:gd name="connsiteY346" fmla="*/ 808000 h 1338320"/>
                <a:gd name="connsiteX347" fmla="*/ 842350 w 1338320"/>
                <a:gd name="connsiteY347" fmla="*/ 783966 h 1338320"/>
                <a:gd name="connsiteX348" fmla="*/ 810124 w 1338320"/>
                <a:gd name="connsiteY348" fmla="*/ 765361 h 1338320"/>
                <a:gd name="connsiteX349" fmla="*/ 799405 w 1338320"/>
                <a:gd name="connsiteY349" fmla="*/ 557061 h 1338320"/>
                <a:gd name="connsiteX350" fmla="*/ 810308 w 1338320"/>
                <a:gd name="connsiteY350" fmla="*/ 573232 h 1338320"/>
                <a:gd name="connsiteX351" fmla="*/ 842534 w 1338320"/>
                <a:gd name="connsiteY351" fmla="*/ 554627 h 1338320"/>
                <a:gd name="connsiteX352" fmla="*/ 826146 w 1338320"/>
                <a:gd name="connsiteY352" fmla="*/ 530320 h 1338320"/>
                <a:gd name="connsiteX353" fmla="*/ 781497 w 1338320"/>
                <a:gd name="connsiteY353" fmla="*/ 299867 h 1338320"/>
                <a:gd name="connsiteX354" fmla="*/ 820103 w 1338320"/>
                <a:gd name="connsiteY354" fmla="*/ 311851 h 1338320"/>
                <a:gd name="connsiteX355" fmla="*/ 850966 w 1338320"/>
                <a:gd name="connsiteY355" fmla="*/ 328603 h 1338320"/>
                <a:gd name="connsiteX356" fmla="*/ 869529 w 1338320"/>
                <a:gd name="connsiteY356" fmla="*/ 296451 h 1338320"/>
                <a:gd name="connsiteX357" fmla="*/ 834614 w 1338320"/>
                <a:gd name="connsiteY357" fmla="*/ 277500 h 1338320"/>
                <a:gd name="connsiteX358" fmla="*/ 791109 w 1338320"/>
                <a:gd name="connsiteY358" fmla="*/ 263995 h 1338320"/>
                <a:gd name="connsiteX359" fmla="*/ 781403 w 1338320"/>
                <a:gd name="connsiteY359" fmla="*/ 1038482 h 1338320"/>
                <a:gd name="connsiteX360" fmla="*/ 791015 w 1338320"/>
                <a:gd name="connsiteY360" fmla="*/ 1074354 h 1338320"/>
                <a:gd name="connsiteX361" fmla="*/ 834614 w 1338320"/>
                <a:gd name="connsiteY361" fmla="*/ 1060820 h 1338320"/>
                <a:gd name="connsiteX362" fmla="*/ 869362 w 1338320"/>
                <a:gd name="connsiteY362" fmla="*/ 1041960 h 1338320"/>
                <a:gd name="connsiteX363" fmla="*/ 850799 w 1338320"/>
                <a:gd name="connsiteY363" fmla="*/ 1009808 h 1338320"/>
                <a:gd name="connsiteX364" fmla="*/ 820103 w 1338320"/>
                <a:gd name="connsiteY364" fmla="*/ 1026469 h 1338320"/>
                <a:gd name="connsiteX365" fmla="*/ 765361 w 1338320"/>
                <a:gd name="connsiteY365" fmla="*/ 528196 h 1338320"/>
                <a:gd name="connsiteX366" fmla="*/ 781260 w 1338320"/>
                <a:gd name="connsiteY366" fmla="*/ 538916 h 1338320"/>
                <a:gd name="connsiteX367" fmla="*/ 808001 w 1338320"/>
                <a:gd name="connsiteY367" fmla="*/ 512175 h 1338320"/>
                <a:gd name="connsiteX368" fmla="*/ 783967 w 1338320"/>
                <a:gd name="connsiteY368" fmla="*/ 495971 h 1338320"/>
                <a:gd name="connsiteX369" fmla="*/ 765204 w 1338320"/>
                <a:gd name="connsiteY369" fmla="*/ 810230 h 1338320"/>
                <a:gd name="connsiteX370" fmla="*/ 783809 w 1338320"/>
                <a:gd name="connsiteY370" fmla="*/ 842455 h 1338320"/>
                <a:gd name="connsiteX371" fmla="*/ 808001 w 1338320"/>
                <a:gd name="connsiteY371" fmla="*/ 826145 h 1338320"/>
                <a:gd name="connsiteX372" fmla="*/ 781260 w 1338320"/>
                <a:gd name="connsiteY372" fmla="*/ 799405 h 1338320"/>
                <a:gd name="connsiteX373" fmla="*/ 763179 w 1338320"/>
                <a:gd name="connsiteY373" fmla="*/ 368230 h 1338320"/>
                <a:gd name="connsiteX374" fmla="*/ 792448 w 1338320"/>
                <a:gd name="connsiteY374" fmla="*/ 377316 h 1338320"/>
                <a:gd name="connsiteX375" fmla="*/ 815590 w 1338320"/>
                <a:gd name="connsiteY375" fmla="*/ 389877 h 1338320"/>
                <a:gd name="connsiteX376" fmla="*/ 834249 w 1338320"/>
                <a:gd name="connsiteY376" fmla="*/ 357558 h 1338320"/>
                <a:gd name="connsiteX377" fmla="*/ 807034 w 1338320"/>
                <a:gd name="connsiteY377" fmla="*/ 342787 h 1338320"/>
                <a:gd name="connsiteX378" fmla="*/ 772841 w 1338320"/>
                <a:gd name="connsiteY378" fmla="*/ 332172 h 1338320"/>
                <a:gd name="connsiteX379" fmla="*/ 763085 w 1338320"/>
                <a:gd name="connsiteY379" fmla="*/ 970119 h 1338320"/>
                <a:gd name="connsiteX380" fmla="*/ 772747 w 1338320"/>
                <a:gd name="connsiteY380" fmla="*/ 1006177 h 1338320"/>
                <a:gd name="connsiteX381" fmla="*/ 807034 w 1338320"/>
                <a:gd name="connsiteY381" fmla="*/ 995533 h 1338320"/>
                <a:gd name="connsiteX382" fmla="*/ 834082 w 1338320"/>
                <a:gd name="connsiteY382" fmla="*/ 980852 h 1338320"/>
                <a:gd name="connsiteX383" fmla="*/ 815423 w 1338320"/>
                <a:gd name="connsiteY383" fmla="*/ 948534 h 1338320"/>
                <a:gd name="connsiteX384" fmla="*/ 792448 w 1338320"/>
                <a:gd name="connsiteY384" fmla="*/ 961004 h 1338320"/>
                <a:gd name="connsiteX385" fmla="*/ 744761 w 1338320"/>
                <a:gd name="connsiteY385" fmla="*/ 436968 h 1338320"/>
                <a:gd name="connsiteX386" fmla="*/ 764641 w 1338320"/>
                <a:gd name="connsiteY386" fmla="*/ 443139 h 1338320"/>
                <a:gd name="connsiteX387" fmla="*/ 780020 w 1338320"/>
                <a:gd name="connsiteY387" fmla="*/ 451486 h 1338320"/>
                <a:gd name="connsiteX388" fmla="*/ 798557 w 1338320"/>
                <a:gd name="connsiteY388" fmla="*/ 419378 h 1338320"/>
                <a:gd name="connsiteX389" fmla="*/ 779133 w 1338320"/>
                <a:gd name="connsiteY389" fmla="*/ 408835 h 1338320"/>
                <a:gd name="connsiteX390" fmla="*/ 754360 w 1338320"/>
                <a:gd name="connsiteY390" fmla="*/ 401145 h 1338320"/>
                <a:gd name="connsiteX391" fmla="*/ 744667 w 1338320"/>
                <a:gd name="connsiteY391" fmla="*/ 901381 h 1338320"/>
                <a:gd name="connsiteX392" fmla="*/ 754266 w 1338320"/>
                <a:gd name="connsiteY392" fmla="*/ 937205 h 1338320"/>
                <a:gd name="connsiteX393" fmla="*/ 779133 w 1338320"/>
                <a:gd name="connsiteY393" fmla="*/ 929485 h 1338320"/>
                <a:gd name="connsiteX394" fmla="*/ 798391 w 1338320"/>
                <a:gd name="connsiteY394" fmla="*/ 919033 h 1338320"/>
                <a:gd name="connsiteX395" fmla="*/ 779853 w 1338320"/>
                <a:gd name="connsiteY395" fmla="*/ 886924 h 1338320"/>
                <a:gd name="connsiteX396" fmla="*/ 764641 w 1338320"/>
                <a:gd name="connsiteY396" fmla="*/ 895181 h 1338320"/>
                <a:gd name="connsiteX397" fmla="*/ 726053 w 1338320"/>
                <a:gd name="connsiteY397" fmla="*/ 506786 h 1338320"/>
                <a:gd name="connsiteX398" fmla="*/ 736834 w 1338320"/>
                <a:gd name="connsiteY398" fmla="*/ 508963 h 1338320"/>
                <a:gd name="connsiteX399" fmla="*/ 744033 w 1338320"/>
                <a:gd name="connsiteY399" fmla="*/ 513817 h 1338320"/>
                <a:gd name="connsiteX400" fmla="*/ 762639 w 1338320"/>
                <a:gd name="connsiteY400" fmla="*/ 481591 h 1338320"/>
                <a:gd name="connsiteX401" fmla="*/ 751555 w 1338320"/>
                <a:gd name="connsiteY401" fmla="*/ 474118 h 1338320"/>
                <a:gd name="connsiteX402" fmla="*/ 736093 w 1338320"/>
                <a:gd name="connsiteY402" fmla="*/ 469318 h 1338320"/>
                <a:gd name="connsiteX403" fmla="*/ 725957 w 1338320"/>
                <a:gd name="connsiteY403" fmla="*/ 831553 h 1338320"/>
                <a:gd name="connsiteX404" fmla="*/ 735999 w 1338320"/>
                <a:gd name="connsiteY404" fmla="*/ 869031 h 1338320"/>
                <a:gd name="connsiteX405" fmla="*/ 751555 w 1338320"/>
                <a:gd name="connsiteY405" fmla="*/ 864202 h 1338320"/>
                <a:gd name="connsiteX406" fmla="*/ 762481 w 1338320"/>
                <a:gd name="connsiteY406" fmla="*/ 856835 h 1338320"/>
                <a:gd name="connsiteX407" fmla="*/ 743876 w 1338320"/>
                <a:gd name="connsiteY407" fmla="*/ 824610 h 1338320"/>
                <a:gd name="connsiteX408" fmla="*/ 736834 w 1338320"/>
                <a:gd name="connsiteY408" fmla="*/ 829357 h 1338320"/>
                <a:gd name="connsiteX409" fmla="*/ 681991 w 1338320"/>
                <a:gd name="connsiteY409" fmla="*/ 70350 h 1338320"/>
                <a:gd name="connsiteX410" fmla="*/ 790102 w 1338320"/>
                <a:gd name="connsiteY410" fmla="*/ 81248 h 1338320"/>
                <a:gd name="connsiteX411" fmla="*/ 811712 w 1338320"/>
                <a:gd name="connsiteY411" fmla="*/ 87956 h 1338320"/>
                <a:gd name="connsiteX412" fmla="*/ 820614 w 1338320"/>
                <a:gd name="connsiteY412" fmla="*/ 54734 h 1338320"/>
                <a:gd name="connsiteX413" fmla="*/ 797061 w 1338320"/>
                <a:gd name="connsiteY413" fmla="*/ 47423 h 1338320"/>
                <a:gd name="connsiteX414" fmla="*/ 681991 w 1338320"/>
                <a:gd name="connsiteY414" fmla="*/ 35823 h 1338320"/>
                <a:gd name="connsiteX415" fmla="*/ 681991 w 1338320"/>
                <a:gd name="connsiteY415" fmla="*/ 141788 h 1338320"/>
                <a:gd name="connsiteX416" fmla="*/ 775705 w 1338320"/>
                <a:gd name="connsiteY416" fmla="*/ 151235 h 1338320"/>
                <a:gd name="connsiteX417" fmla="*/ 793294 w 1338320"/>
                <a:gd name="connsiteY417" fmla="*/ 156695 h 1338320"/>
                <a:gd name="connsiteX418" fmla="*/ 802503 w 1338320"/>
                <a:gd name="connsiteY418" fmla="*/ 122325 h 1338320"/>
                <a:gd name="connsiteX419" fmla="*/ 782904 w 1338320"/>
                <a:gd name="connsiteY419" fmla="*/ 116240 h 1338320"/>
                <a:gd name="connsiteX420" fmla="*/ 681991 w 1338320"/>
                <a:gd name="connsiteY420" fmla="*/ 106068 h 1338320"/>
                <a:gd name="connsiteX421" fmla="*/ 681991 w 1338320"/>
                <a:gd name="connsiteY421" fmla="*/ 211233 h 1338320"/>
                <a:gd name="connsiteX422" fmla="*/ 761709 w 1338320"/>
                <a:gd name="connsiteY422" fmla="*/ 219269 h 1338320"/>
                <a:gd name="connsiteX423" fmla="*/ 775389 w 1338320"/>
                <a:gd name="connsiteY423" fmla="*/ 223515 h 1338320"/>
                <a:gd name="connsiteX424" fmla="*/ 784568 w 1338320"/>
                <a:gd name="connsiteY424" fmla="*/ 189261 h 1338320"/>
                <a:gd name="connsiteX425" fmla="*/ 768884 w 1338320"/>
                <a:gd name="connsiteY425" fmla="*/ 184392 h 1338320"/>
                <a:gd name="connsiteX426" fmla="*/ 681991 w 1338320"/>
                <a:gd name="connsiteY426" fmla="*/ 175633 h 1338320"/>
                <a:gd name="connsiteX427" fmla="*/ 681991 w 1338320"/>
                <a:gd name="connsiteY427" fmla="*/ 282671 h 1338320"/>
                <a:gd name="connsiteX428" fmla="*/ 747312 w 1338320"/>
                <a:gd name="connsiteY428" fmla="*/ 289255 h 1338320"/>
                <a:gd name="connsiteX429" fmla="*/ 756971 w 1338320"/>
                <a:gd name="connsiteY429" fmla="*/ 292254 h 1338320"/>
                <a:gd name="connsiteX430" fmla="*/ 766583 w 1338320"/>
                <a:gd name="connsiteY430" fmla="*/ 256382 h 1338320"/>
                <a:gd name="connsiteX431" fmla="*/ 754825 w 1338320"/>
                <a:gd name="connsiteY431" fmla="*/ 252732 h 1338320"/>
                <a:gd name="connsiteX432" fmla="*/ 681991 w 1338320"/>
                <a:gd name="connsiteY432" fmla="*/ 245390 h 1338320"/>
                <a:gd name="connsiteX433" fmla="*/ 681991 w 1338320"/>
                <a:gd name="connsiteY433" fmla="*/ 353719 h 1338320"/>
                <a:gd name="connsiteX434" fmla="*/ 732993 w 1338320"/>
                <a:gd name="connsiteY434" fmla="*/ 358860 h 1338320"/>
                <a:gd name="connsiteX435" fmla="*/ 738653 w 1338320"/>
                <a:gd name="connsiteY435" fmla="*/ 360617 h 1338320"/>
                <a:gd name="connsiteX436" fmla="*/ 748315 w 1338320"/>
                <a:gd name="connsiteY436" fmla="*/ 324559 h 1338320"/>
                <a:gd name="connsiteX437" fmla="*/ 740546 w 1338320"/>
                <a:gd name="connsiteY437" fmla="*/ 322147 h 1338320"/>
                <a:gd name="connsiteX438" fmla="*/ 681991 w 1338320"/>
                <a:gd name="connsiteY438" fmla="*/ 316245 h 1338320"/>
                <a:gd name="connsiteX439" fmla="*/ 681991 w 1338320"/>
                <a:gd name="connsiteY439" fmla="*/ 425156 h 1338320"/>
                <a:gd name="connsiteX440" fmla="*/ 718596 w 1338320"/>
                <a:gd name="connsiteY440" fmla="*/ 428846 h 1338320"/>
                <a:gd name="connsiteX441" fmla="*/ 720235 w 1338320"/>
                <a:gd name="connsiteY441" fmla="*/ 429354 h 1338320"/>
                <a:gd name="connsiteX442" fmla="*/ 729834 w 1338320"/>
                <a:gd name="connsiteY442" fmla="*/ 393531 h 1338320"/>
                <a:gd name="connsiteX443" fmla="*/ 726100 w 1338320"/>
                <a:gd name="connsiteY443" fmla="*/ 392372 h 1338320"/>
                <a:gd name="connsiteX444" fmla="*/ 681991 w 1338320"/>
                <a:gd name="connsiteY444" fmla="*/ 387926 h 1338320"/>
                <a:gd name="connsiteX445" fmla="*/ 681991 w 1338320"/>
                <a:gd name="connsiteY445" fmla="*/ 497890 h 1338320"/>
                <a:gd name="connsiteX446" fmla="*/ 700850 w 1338320"/>
                <a:gd name="connsiteY446" fmla="*/ 501698 h 1338320"/>
                <a:gd name="connsiteX447" fmla="*/ 711553 w 1338320"/>
                <a:gd name="connsiteY447" fmla="*/ 461757 h 1338320"/>
                <a:gd name="connsiteX448" fmla="*/ 681991 w 1338320"/>
                <a:gd name="connsiteY448" fmla="*/ 458777 h 1338320"/>
                <a:gd name="connsiteX449" fmla="*/ 681991 w 1338320"/>
                <a:gd name="connsiteY449" fmla="*/ 879543 h 1338320"/>
                <a:gd name="connsiteX450" fmla="*/ 711454 w 1338320"/>
                <a:gd name="connsiteY450" fmla="*/ 876573 h 1338320"/>
                <a:gd name="connsiteX451" fmla="*/ 700754 w 1338320"/>
                <a:gd name="connsiteY451" fmla="*/ 836641 h 1338320"/>
                <a:gd name="connsiteX452" fmla="*/ 681991 w 1338320"/>
                <a:gd name="connsiteY452" fmla="*/ 840430 h 1338320"/>
                <a:gd name="connsiteX453" fmla="*/ 681991 w 1338320"/>
                <a:gd name="connsiteY453" fmla="*/ 950394 h 1338320"/>
                <a:gd name="connsiteX454" fmla="*/ 726100 w 1338320"/>
                <a:gd name="connsiteY454" fmla="*/ 945948 h 1338320"/>
                <a:gd name="connsiteX455" fmla="*/ 729740 w 1338320"/>
                <a:gd name="connsiteY455" fmla="*/ 944818 h 1338320"/>
                <a:gd name="connsiteX456" fmla="*/ 720141 w 1338320"/>
                <a:gd name="connsiteY456" fmla="*/ 908995 h 1338320"/>
                <a:gd name="connsiteX457" fmla="*/ 718596 w 1338320"/>
                <a:gd name="connsiteY457" fmla="*/ 909474 h 1338320"/>
                <a:gd name="connsiteX458" fmla="*/ 681991 w 1338320"/>
                <a:gd name="connsiteY458" fmla="*/ 913164 h 1338320"/>
                <a:gd name="connsiteX459" fmla="*/ 681991 w 1338320"/>
                <a:gd name="connsiteY459" fmla="*/ 1022075 h 1338320"/>
                <a:gd name="connsiteX460" fmla="*/ 740546 w 1338320"/>
                <a:gd name="connsiteY460" fmla="*/ 1016173 h 1338320"/>
                <a:gd name="connsiteX461" fmla="*/ 748221 w 1338320"/>
                <a:gd name="connsiteY461" fmla="*/ 1013790 h 1338320"/>
                <a:gd name="connsiteX462" fmla="*/ 738559 w 1338320"/>
                <a:gd name="connsiteY462" fmla="*/ 977732 h 1338320"/>
                <a:gd name="connsiteX463" fmla="*/ 732993 w 1338320"/>
                <a:gd name="connsiteY463" fmla="*/ 979460 h 1338320"/>
                <a:gd name="connsiteX464" fmla="*/ 681991 w 1338320"/>
                <a:gd name="connsiteY464" fmla="*/ 984601 h 1338320"/>
                <a:gd name="connsiteX465" fmla="*/ 681991 w 1338320"/>
                <a:gd name="connsiteY465" fmla="*/ 1092930 h 1338320"/>
                <a:gd name="connsiteX466" fmla="*/ 754825 w 1338320"/>
                <a:gd name="connsiteY466" fmla="*/ 1085588 h 1338320"/>
                <a:gd name="connsiteX467" fmla="*/ 766489 w 1338320"/>
                <a:gd name="connsiteY467" fmla="*/ 1081968 h 1338320"/>
                <a:gd name="connsiteX468" fmla="*/ 756877 w 1338320"/>
                <a:gd name="connsiteY468" fmla="*/ 1046096 h 1338320"/>
                <a:gd name="connsiteX469" fmla="*/ 747312 w 1338320"/>
                <a:gd name="connsiteY469" fmla="*/ 1049065 h 1338320"/>
                <a:gd name="connsiteX470" fmla="*/ 681991 w 1338320"/>
                <a:gd name="connsiteY470" fmla="*/ 1055649 h 1338320"/>
                <a:gd name="connsiteX471" fmla="*/ 681991 w 1338320"/>
                <a:gd name="connsiteY471" fmla="*/ 1162688 h 1338320"/>
                <a:gd name="connsiteX472" fmla="*/ 768884 w 1338320"/>
                <a:gd name="connsiteY472" fmla="*/ 1153928 h 1338320"/>
                <a:gd name="connsiteX473" fmla="*/ 784474 w 1338320"/>
                <a:gd name="connsiteY473" fmla="*/ 1149089 h 1338320"/>
                <a:gd name="connsiteX474" fmla="*/ 775295 w 1338320"/>
                <a:gd name="connsiteY474" fmla="*/ 1114834 h 1338320"/>
                <a:gd name="connsiteX475" fmla="*/ 761709 w 1338320"/>
                <a:gd name="connsiteY475" fmla="*/ 1119051 h 1338320"/>
                <a:gd name="connsiteX476" fmla="*/ 681991 w 1338320"/>
                <a:gd name="connsiteY476" fmla="*/ 1127087 h 1338320"/>
                <a:gd name="connsiteX477" fmla="*/ 681991 w 1338320"/>
                <a:gd name="connsiteY477" fmla="*/ 1232252 h 1338320"/>
                <a:gd name="connsiteX478" fmla="*/ 782904 w 1338320"/>
                <a:gd name="connsiteY478" fmla="*/ 1222080 h 1338320"/>
                <a:gd name="connsiteX479" fmla="*/ 802409 w 1338320"/>
                <a:gd name="connsiteY479" fmla="*/ 1216025 h 1338320"/>
                <a:gd name="connsiteX480" fmla="*/ 793200 w 1338320"/>
                <a:gd name="connsiteY480" fmla="*/ 1181655 h 1338320"/>
                <a:gd name="connsiteX481" fmla="*/ 775705 w 1338320"/>
                <a:gd name="connsiteY481" fmla="*/ 1187085 h 1338320"/>
                <a:gd name="connsiteX482" fmla="*/ 681991 w 1338320"/>
                <a:gd name="connsiteY482" fmla="*/ 1196532 h 1338320"/>
                <a:gd name="connsiteX483" fmla="*/ 681991 w 1338320"/>
                <a:gd name="connsiteY483" fmla="*/ 1302497 h 1338320"/>
                <a:gd name="connsiteX484" fmla="*/ 797061 w 1338320"/>
                <a:gd name="connsiteY484" fmla="*/ 1290897 h 1338320"/>
                <a:gd name="connsiteX485" fmla="*/ 820520 w 1338320"/>
                <a:gd name="connsiteY485" fmla="*/ 1283615 h 1338320"/>
                <a:gd name="connsiteX486" fmla="*/ 811618 w 1338320"/>
                <a:gd name="connsiteY486" fmla="*/ 1250393 h 1338320"/>
                <a:gd name="connsiteX487" fmla="*/ 790102 w 1338320"/>
                <a:gd name="connsiteY487" fmla="*/ 1257072 h 1338320"/>
                <a:gd name="connsiteX488" fmla="*/ 681991 w 1338320"/>
                <a:gd name="connsiteY488" fmla="*/ 1267970 h 1338320"/>
                <a:gd name="connsiteX489" fmla="*/ 626966 w 1338320"/>
                <a:gd name="connsiteY489" fmla="*/ 876583 h 1338320"/>
                <a:gd name="connsiteX490" fmla="*/ 656330 w 1338320"/>
                <a:gd name="connsiteY490" fmla="*/ 879544 h 1338320"/>
                <a:gd name="connsiteX491" fmla="*/ 656330 w 1338320"/>
                <a:gd name="connsiteY491" fmla="*/ 840430 h 1338320"/>
                <a:gd name="connsiteX492" fmla="*/ 637663 w 1338320"/>
                <a:gd name="connsiteY492" fmla="*/ 836661 h 1338320"/>
                <a:gd name="connsiteX493" fmla="*/ 626867 w 1338320"/>
                <a:gd name="connsiteY493" fmla="*/ 461747 h 1338320"/>
                <a:gd name="connsiteX494" fmla="*/ 637567 w 1338320"/>
                <a:gd name="connsiteY494" fmla="*/ 501679 h 1338320"/>
                <a:gd name="connsiteX495" fmla="*/ 656330 w 1338320"/>
                <a:gd name="connsiteY495" fmla="*/ 497890 h 1338320"/>
                <a:gd name="connsiteX496" fmla="*/ 656330 w 1338320"/>
                <a:gd name="connsiteY496" fmla="*/ 458777 h 1338320"/>
                <a:gd name="connsiteX497" fmla="*/ 608675 w 1338320"/>
                <a:gd name="connsiteY497" fmla="*/ 944847 h 1338320"/>
                <a:gd name="connsiteX498" fmla="*/ 612221 w 1338320"/>
                <a:gd name="connsiteY498" fmla="*/ 945948 h 1338320"/>
                <a:gd name="connsiteX499" fmla="*/ 656330 w 1338320"/>
                <a:gd name="connsiteY499" fmla="*/ 950395 h 1338320"/>
                <a:gd name="connsiteX500" fmla="*/ 656330 w 1338320"/>
                <a:gd name="connsiteY500" fmla="*/ 913165 h 1338320"/>
                <a:gd name="connsiteX501" fmla="*/ 619724 w 1338320"/>
                <a:gd name="connsiteY501" fmla="*/ 909474 h 1338320"/>
                <a:gd name="connsiteX502" fmla="*/ 618274 w 1338320"/>
                <a:gd name="connsiteY502" fmla="*/ 909024 h 1338320"/>
                <a:gd name="connsiteX503" fmla="*/ 608581 w 1338320"/>
                <a:gd name="connsiteY503" fmla="*/ 393502 h 1338320"/>
                <a:gd name="connsiteX504" fmla="*/ 618180 w 1338320"/>
                <a:gd name="connsiteY504" fmla="*/ 429325 h 1338320"/>
                <a:gd name="connsiteX505" fmla="*/ 619724 w 1338320"/>
                <a:gd name="connsiteY505" fmla="*/ 428846 h 1338320"/>
                <a:gd name="connsiteX506" fmla="*/ 656330 w 1338320"/>
                <a:gd name="connsiteY506" fmla="*/ 425156 h 1338320"/>
                <a:gd name="connsiteX507" fmla="*/ 656330 w 1338320"/>
                <a:gd name="connsiteY507" fmla="*/ 387926 h 1338320"/>
                <a:gd name="connsiteX508" fmla="*/ 612221 w 1338320"/>
                <a:gd name="connsiteY508" fmla="*/ 392372 h 1338320"/>
                <a:gd name="connsiteX509" fmla="*/ 590194 w 1338320"/>
                <a:gd name="connsiteY509" fmla="*/ 1013819 h 1338320"/>
                <a:gd name="connsiteX510" fmla="*/ 597775 w 1338320"/>
                <a:gd name="connsiteY510" fmla="*/ 1016173 h 1338320"/>
                <a:gd name="connsiteX511" fmla="*/ 656330 w 1338320"/>
                <a:gd name="connsiteY511" fmla="*/ 1022076 h 1338320"/>
                <a:gd name="connsiteX512" fmla="*/ 656330 w 1338320"/>
                <a:gd name="connsiteY512" fmla="*/ 984602 h 1338320"/>
                <a:gd name="connsiteX513" fmla="*/ 605327 w 1338320"/>
                <a:gd name="connsiteY513" fmla="*/ 979460 h 1338320"/>
                <a:gd name="connsiteX514" fmla="*/ 599856 w 1338320"/>
                <a:gd name="connsiteY514" fmla="*/ 977762 h 1338320"/>
                <a:gd name="connsiteX515" fmla="*/ 590100 w 1338320"/>
                <a:gd name="connsiteY515" fmla="*/ 324530 h 1338320"/>
                <a:gd name="connsiteX516" fmla="*/ 599762 w 1338320"/>
                <a:gd name="connsiteY516" fmla="*/ 360588 h 1338320"/>
                <a:gd name="connsiteX517" fmla="*/ 605327 w 1338320"/>
                <a:gd name="connsiteY517" fmla="*/ 358860 h 1338320"/>
                <a:gd name="connsiteX518" fmla="*/ 656330 w 1338320"/>
                <a:gd name="connsiteY518" fmla="*/ 353718 h 1338320"/>
                <a:gd name="connsiteX519" fmla="*/ 656330 w 1338320"/>
                <a:gd name="connsiteY519" fmla="*/ 316245 h 1338320"/>
                <a:gd name="connsiteX520" fmla="*/ 597775 w 1338320"/>
                <a:gd name="connsiteY520" fmla="*/ 322147 h 1338320"/>
                <a:gd name="connsiteX521" fmla="*/ 575683 w 1338320"/>
                <a:gd name="connsiteY521" fmla="*/ 856730 h 1338320"/>
                <a:gd name="connsiteX522" fmla="*/ 586766 w 1338320"/>
                <a:gd name="connsiteY522" fmla="*/ 864202 h 1338320"/>
                <a:gd name="connsiteX523" fmla="*/ 602416 w 1338320"/>
                <a:gd name="connsiteY523" fmla="*/ 869060 h 1338320"/>
                <a:gd name="connsiteX524" fmla="*/ 612461 w 1338320"/>
                <a:gd name="connsiteY524" fmla="*/ 831573 h 1338320"/>
                <a:gd name="connsiteX525" fmla="*/ 601486 w 1338320"/>
                <a:gd name="connsiteY525" fmla="*/ 829357 h 1338320"/>
                <a:gd name="connsiteX526" fmla="*/ 594288 w 1338320"/>
                <a:gd name="connsiteY526" fmla="*/ 824504 h 1338320"/>
                <a:gd name="connsiteX527" fmla="*/ 575525 w 1338320"/>
                <a:gd name="connsiteY527" fmla="*/ 481697 h 1338320"/>
                <a:gd name="connsiteX528" fmla="*/ 594131 w 1338320"/>
                <a:gd name="connsiteY528" fmla="*/ 513922 h 1338320"/>
                <a:gd name="connsiteX529" fmla="*/ 601486 w 1338320"/>
                <a:gd name="connsiteY529" fmla="*/ 508963 h 1338320"/>
                <a:gd name="connsiteX530" fmla="*/ 612364 w 1338320"/>
                <a:gd name="connsiteY530" fmla="*/ 506767 h 1338320"/>
                <a:gd name="connsiteX531" fmla="*/ 602322 w 1338320"/>
                <a:gd name="connsiteY531" fmla="*/ 469289 h 1338320"/>
                <a:gd name="connsiteX532" fmla="*/ 586766 w 1338320"/>
                <a:gd name="connsiteY532" fmla="*/ 474118 h 1338320"/>
                <a:gd name="connsiteX533" fmla="*/ 571926 w 1338320"/>
                <a:gd name="connsiteY533" fmla="*/ 1081997 h 1338320"/>
                <a:gd name="connsiteX534" fmla="*/ 583495 w 1338320"/>
                <a:gd name="connsiteY534" fmla="*/ 1085588 h 1338320"/>
                <a:gd name="connsiteX535" fmla="*/ 656330 w 1338320"/>
                <a:gd name="connsiteY535" fmla="*/ 1092931 h 1338320"/>
                <a:gd name="connsiteX536" fmla="*/ 656330 w 1338320"/>
                <a:gd name="connsiteY536" fmla="*/ 1055650 h 1338320"/>
                <a:gd name="connsiteX537" fmla="*/ 591008 w 1338320"/>
                <a:gd name="connsiteY537" fmla="*/ 1049065 h 1338320"/>
                <a:gd name="connsiteX538" fmla="*/ 581538 w 1338320"/>
                <a:gd name="connsiteY538" fmla="*/ 1046125 h 1338320"/>
                <a:gd name="connsiteX539" fmla="*/ 571832 w 1338320"/>
                <a:gd name="connsiteY539" fmla="*/ 256352 h 1338320"/>
                <a:gd name="connsiteX540" fmla="*/ 581444 w 1338320"/>
                <a:gd name="connsiteY540" fmla="*/ 292224 h 1338320"/>
                <a:gd name="connsiteX541" fmla="*/ 591008 w 1338320"/>
                <a:gd name="connsiteY541" fmla="*/ 289255 h 1338320"/>
                <a:gd name="connsiteX542" fmla="*/ 656330 w 1338320"/>
                <a:gd name="connsiteY542" fmla="*/ 282670 h 1338320"/>
                <a:gd name="connsiteX543" fmla="*/ 656330 w 1338320"/>
                <a:gd name="connsiteY543" fmla="*/ 245390 h 1338320"/>
                <a:gd name="connsiteX544" fmla="*/ 583495 w 1338320"/>
                <a:gd name="connsiteY544" fmla="*/ 252732 h 1338320"/>
                <a:gd name="connsiteX545" fmla="*/ 553941 w 1338320"/>
                <a:gd name="connsiteY545" fmla="*/ 1149118 h 1338320"/>
                <a:gd name="connsiteX546" fmla="*/ 569437 w 1338320"/>
                <a:gd name="connsiteY546" fmla="*/ 1153928 h 1338320"/>
                <a:gd name="connsiteX547" fmla="*/ 656330 w 1338320"/>
                <a:gd name="connsiteY547" fmla="*/ 1162688 h 1338320"/>
                <a:gd name="connsiteX548" fmla="*/ 656330 w 1338320"/>
                <a:gd name="connsiteY548" fmla="*/ 1127088 h 1338320"/>
                <a:gd name="connsiteX549" fmla="*/ 576611 w 1338320"/>
                <a:gd name="connsiteY549" fmla="*/ 1119051 h 1338320"/>
                <a:gd name="connsiteX550" fmla="*/ 563120 w 1338320"/>
                <a:gd name="connsiteY550" fmla="*/ 1114863 h 1338320"/>
                <a:gd name="connsiteX551" fmla="*/ 553847 w 1338320"/>
                <a:gd name="connsiteY551" fmla="*/ 189231 h 1338320"/>
                <a:gd name="connsiteX552" fmla="*/ 563026 w 1338320"/>
                <a:gd name="connsiteY552" fmla="*/ 223486 h 1338320"/>
                <a:gd name="connsiteX553" fmla="*/ 576611 w 1338320"/>
                <a:gd name="connsiteY553" fmla="*/ 219269 h 1338320"/>
                <a:gd name="connsiteX554" fmla="*/ 656330 w 1338320"/>
                <a:gd name="connsiteY554" fmla="*/ 211232 h 1338320"/>
                <a:gd name="connsiteX555" fmla="*/ 656330 w 1338320"/>
                <a:gd name="connsiteY555" fmla="*/ 175632 h 1338320"/>
                <a:gd name="connsiteX556" fmla="*/ 569437 w 1338320"/>
                <a:gd name="connsiteY556" fmla="*/ 184392 h 1338320"/>
                <a:gd name="connsiteX557" fmla="*/ 539764 w 1338320"/>
                <a:gd name="connsiteY557" fmla="*/ 918943 h 1338320"/>
                <a:gd name="connsiteX558" fmla="*/ 559188 w 1338320"/>
                <a:gd name="connsiteY558" fmla="*/ 929485 h 1338320"/>
                <a:gd name="connsiteX559" fmla="*/ 584149 w 1338320"/>
                <a:gd name="connsiteY559" fmla="*/ 937234 h 1338320"/>
                <a:gd name="connsiteX560" fmla="*/ 593748 w 1338320"/>
                <a:gd name="connsiteY560" fmla="*/ 901411 h 1338320"/>
                <a:gd name="connsiteX561" fmla="*/ 573679 w 1338320"/>
                <a:gd name="connsiteY561" fmla="*/ 895181 h 1338320"/>
                <a:gd name="connsiteX562" fmla="*/ 558302 w 1338320"/>
                <a:gd name="connsiteY562" fmla="*/ 886834 h 1338320"/>
                <a:gd name="connsiteX563" fmla="*/ 539597 w 1338320"/>
                <a:gd name="connsiteY563" fmla="*/ 419468 h 1338320"/>
                <a:gd name="connsiteX564" fmla="*/ 558135 w 1338320"/>
                <a:gd name="connsiteY564" fmla="*/ 451576 h 1338320"/>
                <a:gd name="connsiteX565" fmla="*/ 573679 w 1338320"/>
                <a:gd name="connsiteY565" fmla="*/ 443139 h 1338320"/>
                <a:gd name="connsiteX566" fmla="*/ 593654 w 1338320"/>
                <a:gd name="connsiteY566" fmla="*/ 436938 h 1338320"/>
                <a:gd name="connsiteX567" fmla="*/ 584055 w 1338320"/>
                <a:gd name="connsiteY567" fmla="*/ 401115 h 1338320"/>
                <a:gd name="connsiteX568" fmla="*/ 559188 w 1338320"/>
                <a:gd name="connsiteY568" fmla="*/ 408835 h 1338320"/>
                <a:gd name="connsiteX569" fmla="*/ 536006 w 1338320"/>
                <a:gd name="connsiteY569" fmla="*/ 1216054 h 1338320"/>
                <a:gd name="connsiteX570" fmla="*/ 555417 w 1338320"/>
                <a:gd name="connsiteY570" fmla="*/ 1222080 h 1338320"/>
                <a:gd name="connsiteX571" fmla="*/ 656330 w 1338320"/>
                <a:gd name="connsiteY571" fmla="*/ 1232253 h 1338320"/>
                <a:gd name="connsiteX572" fmla="*/ 656330 w 1338320"/>
                <a:gd name="connsiteY572" fmla="*/ 1196533 h 1338320"/>
                <a:gd name="connsiteX573" fmla="*/ 562616 w 1338320"/>
                <a:gd name="connsiteY573" fmla="*/ 1187085 h 1338320"/>
                <a:gd name="connsiteX574" fmla="*/ 545215 w 1338320"/>
                <a:gd name="connsiteY574" fmla="*/ 1181684 h 1338320"/>
                <a:gd name="connsiteX575" fmla="*/ 535912 w 1338320"/>
                <a:gd name="connsiteY575" fmla="*/ 122295 h 1338320"/>
                <a:gd name="connsiteX576" fmla="*/ 545121 w 1338320"/>
                <a:gd name="connsiteY576" fmla="*/ 156665 h 1338320"/>
                <a:gd name="connsiteX577" fmla="*/ 562616 w 1338320"/>
                <a:gd name="connsiteY577" fmla="*/ 151235 h 1338320"/>
                <a:gd name="connsiteX578" fmla="*/ 656330 w 1338320"/>
                <a:gd name="connsiteY578" fmla="*/ 141788 h 1338320"/>
                <a:gd name="connsiteX579" fmla="*/ 656330 w 1338320"/>
                <a:gd name="connsiteY579" fmla="*/ 106067 h 1338320"/>
                <a:gd name="connsiteX580" fmla="*/ 555417 w 1338320"/>
                <a:gd name="connsiteY580" fmla="*/ 116240 h 1338320"/>
                <a:gd name="connsiteX581" fmla="*/ 530320 w 1338320"/>
                <a:gd name="connsiteY581" fmla="*/ 826146 h 1338320"/>
                <a:gd name="connsiteX582" fmla="*/ 554355 w 1338320"/>
                <a:gd name="connsiteY582" fmla="*/ 842350 h 1338320"/>
                <a:gd name="connsiteX583" fmla="*/ 572960 w 1338320"/>
                <a:gd name="connsiteY583" fmla="*/ 810124 h 1338320"/>
                <a:gd name="connsiteX584" fmla="*/ 557061 w 1338320"/>
                <a:gd name="connsiteY584" fmla="*/ 799405 h 1338320"/>
                <a:gd name="connsiteX585" fmla="*/ 530320 w 1338320"/>
                <a:gd name="connsiteY585" fmla="*/ 512175 h 1338320"/>
                <a:gd name="connsiteX586" fmla="*/ 557060 w 1338320"/>
                <a:gd name="connsiteY586" fmla="*/ 538916 h 1338320"/>
                <a:gd name="connsiteX587" fmla="*/ 572802 w 1338320"/>
                <a:gd name="connsiteY587" fmla="*/ 528302 h 1338320"/>
                <a:gd name="connsiteX588" fmla="*/ 554197 w 1338320"/>
                <a:gd name="connsiteY588" fmla="*/ 496077 h 1338320"/>
                <a:gd name="connsiteX589" fmla="*/ 517895 w 1338320"/>
                <a:gd name="connsiteY589" fmla="*/ 1283645 h 1338320"/>
                <a:gd name="connsiteX590" fmla="*/ 541260 w 1338320"/>
                <a:gd name="connsiteY590" fmla="*/ 1290897 h 1338320"/>
                <a:gd name="connsiteX591" fmla="*/ 656330 w 1338320"/>
                <a:gd name="connsiteY591" fmla="*/ 1302498 h 1338320"/>
                <a:gd name="connsiteX592" fmla="*/ 656330 w 1338320"/>
                <a:gd name="connsiteY592" fmla="*/ 1267971 h 1338320"/>
                <a:gd name="connsiteX593" fmla="*/ 548218 w 1338320"/>
                <a:gd name="connsiteY593" fmla="*/ 1257072 h 1338320"/>
                <a:gd name="connsiteX594" fmla="*/ 526797 w 1338320"/>
                <a:gd name="connsiteY594" fmla="*/ 1250422 h 1338320"/>
                <a:gd name="connsiteX595" fmla="*/ 517801 w 1338320"/>
                <a:gd name="connsiteY595" fmla="*/ 54705 h 1338320"/>
                <a:gd name="connsiteX596" fmla="*/ 526703 w 1338320"/>
                <a:gd name="connsiteY596" fmla="*/ 87927 h 1338320"/>
                <a:gd name="connsiteX597" fmla="*/ 548218 w 1338320"/>
                <a:gd name="connsiteY597" fmla="*/ 81248 h 1338320"/>
                <a:gd name="connsiteX598" fmla="*/ 656330 w 1338320"/>
                <a:gd name="connsiteY598" fmla="*/ 70350 h 1338320"/>
                <a:gd name="connsiteX599" fmla="*/ 656330 w 1338320"/>
                <a:gd name="connsiteY599" fmla="*/ 35822 h 1338320"/>
                <a:gd name="connsiteX600" fmla="*/ 541260 w 1338320"/>
                <a:gd name="connsiteY600" fmla="*/ 47423 h 1338320"/>
                <a:gd name="connsiteX601" fmla="*/ 504072 w 1338320"/>
                <a:gd name="connsiteY601" fmla="*/ 980762 h 1338320"/>
                <a:gd name="connsiteX602" fmla="*/ 531286 w 1338320"/>
                <a:gd name="connsiteY602" fmla="*/ 995533 h 1338320"/>
                <a:gd name="connsiteX603" fmla="*/ 565668 w 1338320"/>
                <a:gd name="connsiteY603" fmla="*/ 1006206 h 1338320"/>
                <a:gd name="connsiteX604" fmla="*/ 575330 w 1338320"/>
                <a:gd name="connsiteY604" fmla="*/ 970148 h 1338320"/>
                <a:gd name="connsiteX605" fmla="*/ 545873 w 1338320"/>
                <a:gd name="connsiteY605" fmla="*/ 961004 h 1338320"/>
                <a:gd name="connsiteX606" fmla="*/ 522731 w 1338320"/>
                <a:gd name="connsiteY606" fmla="*/ 948444 h 1338320"/>
                <a:gd name="connsiteX607" fmla="*/ 503906 w 1338320"/>
                <a:gd name="connsiteY607" fmla="*/ 357648 h 1338320"/>
                <a:gd name="connsiteX608" fmla="*/ 522565 w 1338320"/>
                <a:gd name="connsiteY608" fmla="*/ 389967 h 1338320"/>
                <a:gd name="connsiteX609" fmla="*/ 545873 w 1338320"/>
                <a:gd name="connsiteY609" fmla="*/ 377316 h 1338320"/>
                <a:gd name="connsiteX610" fmla="*/ 575236 w 1338320"/>
                <a:gd name="connsiteY610" fmla="*/ 368201 h 1338320"/>
                <a:gd name="connsiteX611" fmla="*/ 565574 w 1338320"/>
                <a:gd name="connsiteY611" fmla="*/ 332143 h 1338320"/>
                <a:gd name="connsiteX612" fmla="*/ 531286 w 1338320"/>
                <a:gd name="connsiteY612" fmla="*/ 342787 h 1338320"/>
                <a:gd name="connsiteX613" fmla="*/ 496155 w 1338320"/>
                <a:gd name="connsiteY613" fmla="*/ 784240 h 1338320"/>
                <a:gd name="connsiteX614" fmla="*/ 512175 w 1338320"/>
                <a:gd name="connsiteY614" fmla="*/ 808001 h 1338320"/>
                <a:gd name="connsiteX615" fmla="*/ 538916 w 1338320"/>
                <a:gd name="connsiteY615" fmla="*/ 781260 h 1338320"/>
                <a:gd name="connsiteX616" fmla="*/ 528381 w 1338320"/>
                <a:gd name="connsiteY616" fmla="*/ 765634 h 1338320"/>
                <a:gd name="connsiteX617" fmla="*/ 495971 w 1338320"/>
                <a:gd name="connsiteY617" fmla="*/ 554354 h 1338320"/>
                <a:gd name="connsiteX618" fmla="*/ 528196 w 1338320"/>
                <a:gd name="connsiteY618" fmla="*/ 572959 h 1338320"/>
                <a:gd name="connsiteX619" fmla="*/ 538916 w 1338320"/>
                <a:gd name="connsiteY619" fmla="*/ 557060 h 1338320"/>
                <a:gd name="connsiteX620" fmla="*/ 512175 w 1338320"/>
                <a:gd name="connsiteY620" fmla="*/ 530319 h 1338320"/>
                <a:gd name="connsiteX621" fmla="*/ 479325 w 1338320"/>
                <a:gd name="connsiteY621" fmla="*/ 877141 h 1338320"/>
                <a:gd name="connsiteX622" fmla="*/ 511196 w 1338320"/>
                <a:gd name="connsiteY622" fmla="*/ 903437 h 1338320"/>
                <a:gd name="connsiteX623" fmla="*/ 517204 w 1338320"/>
                <a:gd name="connsiteY623" fmla="*/ 906697 h 1338320"/>
                <a:gd name="connsiteX624" fmla="*/ 535741 w 1338320"/>
                <a:gd name="connsiteY624" fmla="*/ 874589 h 1338320"/>
                <a:gd name="connsiteX625" fmla="*/ 532012 w 1338320"/>
                <a:gd name="connsiteY625" fmla="*/ 872565 h 1338320"/>
                <a:gd name="connsiteX626" fmla="*/ 505651 w 1338320"/>
                <a:gd name="connsiteY626" fmla="*/ 850815 h 1338320"/>
                <a:gd name="connsiteX627" fmla="*/ 479325 w 1338320"/>
                <a:gd name="connsiteY627" fmla="*/ 461180 h 1338320"/>
                <a:gd name="connsiteX628" fmla="*/ 505651 w 1338320"/>
                <a:gd name="connsiteY628" fmla="*/ 487505 h 1338320"/>
                <a:gd name="connsiteX629" fmla="*/ 532012 w 1338320"/>
                <a:gd name="connsiteY629" fmla="*/ 465755 h 1338320"/>
                <a:gd name="connsiteX630" fmla="*/ 535574 w 1338320"/>
                <a:gd name="connsiteY630" fmla="*/ 463822 h 1338320"/>
                <a:gd name="connsiteX631" fmla="*/ 517037 w 1338320"/>
                <a:gd name="connsiteY631" fmla="*/ 431713 h 1338320"/>
                <a:gd name="connsiteX632" fmla="*/ 511196 w 1338320"/>
                <a:gd name="connsiteY632" fmla="*/ 434883 h 1338320"/>
                <a:gd name="connsiteX633" fmla="*/ 469289 w 1338320"/>
                <a:gd name="connsiteY633" fmla="*/ 735999 h 1338320"/>
                <a:gd name="connsiteX634" fmla="*/ 474118 w 1338320"/>
                <a:gd name="connsiteY634" fmla="*/ 751554 h 1338320"/>
                <a:gd name="connsiteX635" fmla="*/ 481775 w 1338320"/>
                <a:gd name="connsiteY635" fmla="*/ 762911 h 1338320"/>
                <a:gd name="connsiteX636" fmla="*/ 514001 w 1338320"/>
                <a:gd name="connsiteY636" fmla="*/ 744306 h 1338320"/>
                <a:gd name="connsiteX637" fmla="*/ 508963 w 1338320"/>
                <a:gd name="connsiteY637" fmla="*/ 736834 h 1338320"/>
                <a:gd name="connsiteX638" fmla="*/ 506767 w 1338320"/>
                <a:gd name="connsiteY638" fmla="*/ 725957 h 1338320"/>
                <a:gd name="connsiteX639" fmla="*/ 469180 w 1338320"/>
                <a:gd name="connsiteY639" fmla="*/ 602672 h 1338320"/>
                <a:gd name="connsiteX640" fmla="*/ 506694 w 1338320"/>
                <a:gd name="connsiteY640" fmla="*/ 612724 h 1338320"/>
                <a:gd name="connsiteX641" fmla="*/ 508963 w 1338320"/>
                <a:gd name="connsiteY641" fmla="*/ 601486 h 1338320"/>
                <a:gd name="connsiteX642" fmla="*/ 513817 w 1338320"/>
                <a:gd name="connsiteY642" fmla="*/ 594287 h 1338320"/>
                <a:gd name="connsiteX643" fmla="*/ 481591 w 1338320"/>
                <a:gd name="connsiteY643" fmla="*/ 575682 h 1338320"/>
                <a:gd name="connsiteX644" fmla="*/ 474118 w 1338320"/>
                <a:gd name="connsiteY644" fmla="*/ 586766 h 1338320"/>
                <a:gd name="connsiteX645" fmla="*/ 468792 w 1338320"/>
                <a:gd name="connsiteY645" fmla="*/ 1041869 h 1338320"/>
                <a:gd name="connsiteX646" fmla="*/ 503706 w 1338320"/>
                <a:gd name="connsiteY646" fmla="*/ 1060820 h 1338320"/>
                <a:gd name="connsiteX647" fmla="*/ 547400 w 1338320"/>
                <a:gd name="connsiteY647" fmla="*/ 1074384 h 1338320"/>
                <a:gd name="connsiteX648" fmla="*/ 557012 w 1338320"/>
                <a:gd name="connsiteY648" fmla="*/ 1038512 h 1338320"/>
                <a:gd name="connsiteX649" fmla="*/ 518217 w 1338320"/>
                <a:gd name="connsiteY649" fmla="*/ 1026469 h 1338320"/>
                <a:gd name="connsiteX650" fmla="*/ 487355 w 1338320"/>
                <a:gd name="connsiteY650" fmla="*/ 1009717 h 1338320"/>
                <a:gd name="connsiteX651" fmla="*/ 468625 w 1338320"/>
                <a:gd name="connsiteY651" fmla="*/ 296541 h 1338320"/>
                <a:gd name="connsiteX652" fmla="*/ 487188 w 1338320"/>
                <a:gd name="connsiteY652" fmla="*/ 328693 h 1338320"/>
                <a:gd name="connsiteX653" fmla="*/ 518217 w 1338320"/>
                <a:gd name="connsiteY653" fmla="*/ 311851 h 1338320"/>
                <a:gd name="connsiteX654" fmla="*/ 556918 w 1338320"/>
                <a:gd name="connsiteY654" fmla="*/ 299838 h 1338320"/>
                <a:gd name="connsiteX655" fmla="*/ 547306 w 1338320"/>
                <a:gd name="connsiteY655" fmla="*/ 263966 h 1338320"/>
                <a:gd name="connsiteX656" fmla="*/ 503706 w 1338320"/>
                <a:gd name="connsiteY656" fmla="*/ 277500 h 1338320"/>
                <a:gd name="connsiteX657" fmla="*/ 458777 w 1338320"/>
                <a:gd name="connsiteY657" fmla="*/ 656330 h 1338320"/>
                <a:gd name="connsiteX658" fmla="*/ 497891 w 1338320"/>
                <a:gd name="connsiteY658" fmla="*/ 656330 h 1338320"/>
                <a:gd name="connsiteX659" fmla="*/ 501606 w 1338320"/>
                <a:gd name="connsiteY659" fmla="*/ 637926 h 1338320"/>
                <a:gd name="connsiteX660" fmla="*/ 461710 w 1338320"/>
                <a:gd name="connsiteY660" fmla="*/ 627235 h 1338320"/>
                <a:gd name="connsiteX661" fmla="*/ 458777 w 1338320"/>
                <a:gd name="connsiteY661" fmla="*/ 681991 h 1338320"/>
                <a:gd name="connsiteX662" fmla="*/ 461747 w 1338320"/>
                <a:gd name="connsiteY662" fmla="*/ 711454 h 1338320"/>
                <a:gd name="connsiteX663" fmla="*/ 501679 w 1338320"/>
                <a:gd name="connsiteY663" fmla="*/ 700754 h 1338320"/>
                <a:gd name="connsiteX664" fmla="*/ 497891 w 1338320"/>
                <a:gd name="connsiteY664" fmla="*/ 681991 h 1338320"/>
                <a:gd name="connsiteX665" fmla="*/ 434058 w 1338320"/>
                <a:gd name="connsiteY665" fmla="*/ 1102030 h 1338320"/>
                <a:gd name="connsiteX666" fmla="*/ 476554 w 1338320"/>
                <a:gd name="connsiteY666" fmla="*/ 1125095 h 1338320"/>
                <a:gd name="connsiteX667" fmla="*/ 529415 w 1338320"/>
                <a:gd name="connsiteY667" fmla="*/ 1141505 h 1338320"/>
                <a:gd name="connsiteX668" fmla="*/ 538594 w 1338320"/>
                <a:gd name="connsiteY668" fmla="*/ 1107250 h 1338320"/>
                <a:gd name="connsiteX669" fmla="*/ 490411 w 1338320"/>
                <a:gd name="connsiteY669" fmla="*/ 1092293 h 1338320"/>
                <a:gd name="connsiteX670" fmla="*/ 451784 w 1338320"/>
                <a:gd name="connsiteY670" fmla="*/ 1071327 h 1338320"/>
                <a:gd name="connsiteX671" fmla="*/ 433892 w 1338320"/>
                <a:gd name="connsiteY671" fmla="*/ 236381 h 1338320"/>
                <a:gd name="connsiteX672" fmla="*/ 451618 w 1338320"/>
                <a:gd name="connsiteY672" fmla="*/ 267083 h 1338320"/>
                <a:gd name="connsiteX673" fmla="*/ 490411 w 1338320"/>
                <a:gd name="connsiteY673" fmla="*/ 246027 h 1338320"/>
                <a:gd name="connsiteX674" fmla="*/ 538500 w 1338320"/>
                <a:gd name="connsiteY674" fmla="*/ 231099 h 1338320"/>
                <a:gd name="connsiteX675" fmla="*/ 529321 w 1338320"/>
                <a:gd name="connsiteY675" fmla="*/ 196845 h 1338320"/>
                <a:gd name="connsiteX676" fmla="*/ 476554 w 1338320"/>
                <a:gd name="connsiteY676" fmla="*/ 213225 h 1338320"/>
                <a:gd name="connsiteX677" fmla="*/ 431780 w 1338320"/>
                <a:gd name="connsiteY677" fmla="*/ 821406 h 1338320"/>
                <a:gd name="connsiteX678" fmla="*/ 434884 w 1338320"/>
                <a:gd name="connsiteY678" fmla="*/ 827124 h 1338320"/>
                <a:gd name="connsiteX679" fmla="*/ 461180 w 1338320"/>
                <a:gd name="connsiteY679" fmla="*/ 858996 h 1338320"/>
                <a:gd name="connsiteX680" fmla="*/ 487506 w 1338320"/>
                <a:gd name="connsiteY680" fmla="*/ 832670 h 1338320"/>
                <a:gd name="connsiteX681" fmla="*/ 465755 w 1338320"/>
                <a:gd name="connsiteY681" fmla="*/ 806308 h 1338320"/>
                <a:gd name="connsiteX682" fmla="*/ 463888 w 1338320"/>
                <a:gd name="connsiteY682" fmla="*/ 802869 h 1338320"/>
                <a:gd name="connsiteX683" fmla="*/ 431623 w 1338320"/>
                <a:gd name="connsiteY683" fmla="*/ 517203 h 1338320"/>
                <a:gd name="connsiteX684" fmla="*/ 463732 w 1338320"/>
                <a:gd name="connsiteY684" fmla="*/ 535740 h 1338320"/>
                <a:gd name="connsiteX685" fmla="*/ 465755 w 1338320"/>
                <a:gd name="connsiteY685" fmla="*/ 532012 h 1338320"/>
                <a:gd name="connsiteX686" fmla="*/ 487506 w 1338320"/>
                <a:gd name="connsiteY686" fmla="*/ 505650 h 1338320"/>
                <a:gd name="connsiteX687" fmla="*/ 461180 w 1338320"/>
                <a:gd name="connsiteY687" fmla="*/ 479324 h 1338320"/>
                <a:gd name="connsiteX688" fmla="*/ 434884 w 1338320"/>
                <a:gd name="connsiteY688" fmla="*/ 511196 h 1338320"/>
                <a:gd name="connsiteX689" fmla="*/ 428639 w 1338320"/>
                <a:gd name="connsiteY689" fmla="*/ 927827 h 1338320"/>
                <a:gd name="connsiteX690" fmla="*/ 471119 w 1338320"/>
                <a:gd name="connsiteY690" fmla="*/ 962876 h 1338320"/>
                <a:gd name="connsiteX691" fmla="*/ 481512 w 1338320"/>
                <a:gd name="connsiteY691" fmla="*/ 968517 h 1338320"/>
                <a:gd name="connsiteX692" fmla="*/ 500171 w 1338320"/>
                <a:gd name="connsiteY692" fmla="*/ 936198 h 1338320"/>
                <a:gd name="connsiteX693" fmla="*/ 492071 w 1338320"/>
                <a:gd name="connsiteY693" fmla="*/ 931802 h 1338320"/>
                <a:gd name="connsiteX694" fmla="*/ 455137 w 1338320"/>
                <a:gd name="connsiteY694" fmla="*/ 901329 h 1338320"/>
                <a:gd name="connsiteX695" fmla="*/ 428639 w 1338320"/>
                <a:gd name="connsiteY695" fmla="*/ 410494 h 1338320"/>
                <a:gd name="connsiteX696" fmla="*/ 455137 w 1338320"/>
                <a:gd name="connsiteY696" fmla="*/ 436992 h 1338320"/>
                <a:gd name="connsiteX697" fmla="*/ 492071 w 1338320"/>
                <a:gd name="connsiteY697" fmla="*/ 406518 h 1338320"/>
                <a:gd name="connsiteX698" fmla="*/ 500004 w 1338320"/>
                <a:gd name="connsiteY698" fmla="*/ 402212 h 1338320"/>
                <a:gd name="connsiteX699" fmla="*/ 481345 w 1338320"/>
                <a:gd name="connsiteY699" fmla="*/ 369894 h 1338320"/>
                <a:gd name="connsiteX700" fmla="*/ 471119 w 1338320"/>
                <a:gd name="connsiteY700" fmla="*/ 375445 h 1338320"/>
                <a:gd name="connsiteX701" fmla="*/ 401116 w 1338320"/>
                <a:gd name="connsiteY701" fmla="*/ 754266 h 1338320"/>
                <a:gd name="connsiteX702" fmla="*/ 408835 w 1338320"/>
                <a:gd name="connsiteY702" fmla="*/ 779133 h 1338320"/>
                <a:gd name="connsiteX703" fmla="*/ 419535 w 1338320"/>
                <a:gd name="connsiteY703" fmla="*/ 798846 h 1338320"/>
                <a:gd name="connsiteX704" fmla="*/ 451643 w 1338320"/>
                <a:gd name="connsiteY704" fmla="*/ 780308 h 1338320"/>
                <a:gd name="connsiteX705" fmla="*/ 443139 w 1338320"/>
                <a:gd name="connsiteY705" fmla="*/ 764641 h 1338320"/>
                <a:gd name="connsiteX706" fmla="*/ 436939 w 1338320"/>
                <a:gd name="connsiteY706" fmla="*/ 744667 h 1338320"/>
                <a:gd name="connsiteX707" fmla="*/ 401007 w 1338320"/>
                <a:gd name="connsiteY707" fmla="*/ 584405 h 1338320"/>
                <a:gd name="connsiteX708" fmla="*/ 436830 w 1338320"/>
                <a:gd name="connsiteY708" fmla="*/ 594003 h 1338320"/>
                <a:gd name="connsiteX709" fmla="*/ 443139 w 1338320"/>
                <a:gd name="connsiteY709" fmla="*/ 573679 h 1338320"/>
                <a:gd name="connsiteX710" fmla="*/ 451486 w 1338320"/>
                <a:gd name="connsiteY710" fmla="*/ 558301 h 1338320"/>
                <a:gd name="connsiteX711" fmla="*/ 419378 w 1338320"/>
                <a:gd name="connsiteY711" fmla="*/ 539763 h 1338320"/>
                <a:gd name="connsiteX712" fmla="*/ 408835 w 1338320"/>
                <a:gd name="connsiteY712" fmla="*/ 559187 h 1338320"/>
                <a:gd name="connsiteX713" fmla="*/ 399420 w 1338320"/>
                <a:gd name="connsiteY713" fmla="*/ 1162025 h 1338320"/>
                <a:gd name="connsiteX714" fmla="*/ 449476 w 1338320"/>
                <a:gd name="connsiteY714" fmla="*/ 1189194 h 1338320"/>
                <a:gd name="connsiteX715" fmla="*/ 511480 w 1338320"/>
                <a:gd name="connsiteY715" fmla="*/ 1208441 h 1338320"/>
                <a:gd name="connsiteX716" fmla="*/ 520689 w 1338320"/>
                <a:gd name="connsiteY716" fmla="*/ 1174071 h 1338320"/>
                <a:gd name="connsiteX717" fmla="*/ 463380 w 1338320"/>
                <a:gd name="connsiteY717" fmla="*/ 1156281 h 1338320"/>
                <a:gd name="connsiteX718" fmla="*/ 417206 w 1338320"/>
                <a:gd name="connsiteY718" fmla="*/ 1131219 h 1338320"/>
                <a:gd name="connsiteX719" fmla="*/ 399254 w 1338320"/>
                <a:gd name="connsiteY719" fmla="*/ 176386 h 1338320"/>
                <a:gd name="connsiteX720" fmla="*/ 417040 w 1338320"/>
                <a:gd name="connsiteY720" fmla="*/ 207192 h 1338320"/>
                <a:gd name="connsiteX721" fmla="*/ 463380 w 1338320"/>
                <a:gd name="connsiteY721" fmla="*/ 182039 h 1338320"/>
                <a:gd name="connsiteX722" fmla="*/ 520595 w 1338320"/>
                <a:gd name="connsiteY722" fmla="*/ 164279 h 1338320"/>
                <a:gd name="connsiteX723" fmla="*/ 511386 w 1338320"/>
                <a:gd name="connsiteY723" fmla="*/ 129908 h 1338320"/>
                <a:gd name="connsiteX724" fmla="*/ 449476 w 1338320"/>
                <a:gd name="connsiteY724" fmla="*/ 149126 h 1338320"/>
                <a:gd name="connsiteX725" fmla="*/ 387926 w 1338320"/>
                <a:gd name="connsiteY725" fmla="*/ 656330 h 1338320"/>
                <a:gd name="connsiteX726" fmla="*/ 425156 w 1338320"/>
                <a:gd name="connsiteY726" fmla="*/ 656330 h 1338320"/>
                <a:gd name="connsiteX727" fmla="*/ 428846 w 1338320"/>
                <a:gd name="connsiteY727" fmla="*/ 619724 h 1338320"/>
                <a:gd name="connsiteX728" fmla="*/ 429217 w 1338320"/>
                <a:gd name="connsiteY728" fmla="*/ 618529 h 1338320"/>
                <a:gd name="connsiteX729" fmla="*/ 393394 w 1338320"/>
                <a:gd name="connsiteY729" fmla="*/ 608930 h 1338320"/>
                <a:gd name="connsiteX730" fmla="*/ 392372 w 1338320"/>
                <a:gd name="connsiteY730" fmla="*/ 612221 h 1338320"/>
                <a:gd name="connsiteX731" fmla="*/ 387926 w 1338320"/>
                <a:gd name="connsiteY731" fmla="*/ 681991 h 1338320"/>
                <a:gd name="connsiteX732" fmla="*/ 392372 w 1338320"/>
                <a:gd name="connsiteY732" fmla="*/ 726099 h 1338320"/>
                <a:gd name="connsiteX733" fmla="*/ 393502 w 1338320"/>
                <a:gd name="connsiteY733" fmla="*/ 729740 h 1338320"/>
                <a:gd name="connsiteX734" fmla="*/ 429325 w 1338320"/>
                <a:gd name="connsiteY734" fmla="*/ 720141 h 1338320"/>
                <a:gd name="connsiteX735" fmla="*/ 428846 w 1338320"/>
                <a:gd name="connsiteY735" fmla="*/ 718596 h 1338320"/>
                <a:gd name="connsiteX736" fmla="*/ 425156 w 1338320"/>
                <a:gd name="connsiteY736" fmla="*/ 681991 h 1338320"/>
                <a:gd name="connsiteX737" fmla="*/ 378537 w 1338320"/>
                <a:gd name="connsiteY737" fmla="*/ 977929 h 1338320"/>
                <a:gd name="connsiteX738" fmla="*/ 431503 w 1338320"/>
                <a:gd name="connsiteY738" fmla="*/ 1021630 h 1338320"/>
                <a:gd name="connsiteX739" fmla="*/ 446232 w 1338320"/>
                <a:gd name="connsiteY739" fmla="*/ 1029624 h 1338320"/>
                <a:gd name="connsiteX740" fmla="*/ 464795 w 1338320"/>
                <a:gd name="connsiteY740" fmla="*/ 997472 h 1338320"/>
                <a:gd name="connsiteX741" fmla="*/ 452347 w 1338320"/>
                <a:gd name="connsiteY741" fmla="*/ 990716 h 1338320"/>
                <a:gd name="connsiteX742" fmla="*/ 404899 w 1338320"/>
                <a:gd name="connsiteY742" fmla="*/ 951567 h 1338320"/>
                <a:gd name="connsiteX743" fmla="*/ 378537 w 1338320"/>
                <a:gd name="connsiteY743" fmla="*/ 360392 h 1338320"/>
                <a:gd name="connsiteX744" fmla="*/ 404898 w 1338320"/>
                <a:gd name="connsiteY744" fmla="*/ 386753 h 1338320"/>
                <a:gd name="connsiteX745" fmla="*/ 452347 w 1338320"/>
                <a:gd name="connsiteY745" fmla="*/ 347604 h 1338320"/>
                <a:gd name="connsiteX746" fmla="*/ 464628 w 1338320"/>
                <a:gd name="connsiteY746" fmla="*/ 340939 h 1338320"/>
                <a:gd name="connsiteX747" fmla="*/ 446065 w 1338320"/>
                <a:gd name="connsiteY747" fmla="*/ 308787 h 1338320"/>
                <a:gd name="connsiteX748" fmla="*/ 431503 w 1338320"/>
                <a:gd name="connsiteY748" fmla="*/ 316690 h 1338320"/>
                <a:gd name="connsiteX749" fmla="*/ 369961 w 1338320"/>
                <a:gd name="connsiteY749" fmla="*/ 857098 h 1338320"/>
                <a:gd name="connsiteX750" fmla="*/ 375445 w 1338320"/>
                <a:gd name="connsiteY750" fmla="*/ 867201 h 1338320"/>
                <a:gd name="connsiteX751" fmla="*/ 410494 w 1338320"/>
                <a:gd name="connsiteY751" fmla="*/ 909682 h 1338320"/>
                <a:gd name="connsiteX752" fmla="*/ 436992 w 1338320"/>
                <a:gd name="connsiteY752" fmla="*/ 883184 h 1338320"/>
                <a:gd name="connsiteX753" fmla="*/ 406519 w 1338320"/>
                <a:gd name="connsiteY753" fmla="*/ 846250 h 1338320"/>
                <a:gd name="connsiteX754" fmla="*/ 402279 w 1338320"/>
                <a:gd name="connsiteY754" fmla="*/ 838439 h 1338320"/>
                <a:gd name="connsiteX755" fmla="*/ 369804 w 1338320"/>
                <a:gd name="connsiteY755" fmla="*/ 481511 h 1338320"/>
                <a:gd name="connsiteX756" fmla="*/ 402122 w 1338320"/>
                <a:gd name="connsiteY756" fmla="*/ 500170 h 1338320"/>
                <a:gd name="connsiteX757" fmla="*/ 406519 w 1338320"/>
                <a:gd name="connsiteY757" fmla="*/ 492071 h 1338320"/>
                <a:gd name="connsiteX758" fmla="*/ 436992 w 1338320"/>
                <a:gd name="connsiteY758" fmla="*/ 455136 h 1338320"/>
                <a:gd name="connsiteX759" fmla="*/ 410494 w 1338320"/>
                <a:gd name="connsiteY759" fmla="*/ 428638 h 1338320"/>
                <a:gd name="connsiteX760" fmla="*/ 375445 w 1338320"/>
                <a:gd name="connsiteY760" fmla="*/ 471119 h 1338320"/>
                <a:gd name="connsiteX761" fmla="*/ 364444 w 1338320"/>
                <a:gd name="connsiteY761" fmla="*/ 1222606 h 1338320"/>
                <a:gd name="connsiteX762" fmla="*/ 422133 w 1338320"/>
                <a:gd name="connsiteY762" fmla="*/ 1253918 h 1338320"/>
                <a:gd name="connsiteX763" fmla="*/ 493369 w 1338320"/>
                <a:gd name="connsiteY763" fmla="*/ 1276031 h 1338320"/>
                <a:gd name="connsiteX764" fmla="*/ 502271 w 1338320"/>
                <a:gd name="connsiteY764" fmla="*/ 1242809 h 1338320"/>
                <a:gd name="connsiteX765" fmla="*/ 435573 w 1338320"/>
                <a:gd name="connsiteY765" fmla="*/ 1222105 h 1338320"/>
                <a:gd name="connsiteX766" fmla="*/ 381636 w 1338320"/>
                <a:gd name="connsiteY766" fmla="*/ 1192829 h 1338320"/>
                <a:gd name="connsiteX767" fmla="*/ 364277 w 1338320"/>
                <a:gd name="connsiteY767" fmla="*/ 115805 h 1338320"/>
                <a:gd name="connsiteX768" fmla="*/ 381469 w 1338320"/>
                <a:gd name="connsiteY768" fmla="*/ 145582 h 1338320"/>
                <a:gd name="connsiteX769" fmla="*/ 435573 w 1338320"/>
                <a:gd name="connsiteY769" fmla="*/ 116215 h 1338320"/>
                <a:gd name="connsiteX770" fmla="*/ 502177 w 1338320"/>
                <a:gd name="connsiteY770" fmla="*/ 95540 h 1338320"/>
                <a:gd name="connsiteX771" fmla="*/ 493275 w 1338320"/>
                <a:gd name="connsiteY771" fmla="*/ 62318 h 1338320"/>
                <a:gd name="connsiteX772" fmla="*/ 422133 w 1338320"/>
                <a:gd name="connsiteY772" fmla="*/ 84402 h 1338320"/>
                <a:gd name="connsiteX773" fmla="*/ 332144 w 1338320"/>
                <a:gd name="connsiteY773" fmla="*/ 772747 h 1338320"/>
                <a:gd name="connsiteX774" fmla="*/ 342787 w 1338320"/>
                <a:gd name="connsiteY774" fmla="*/ 807034 h 1338320"/>
                <a:gd name="connsiteX775" fmla="*/ 357715 w 1338320"/>
                <a:gd name="connsiteY775" fmla="*/ 834537 h 1338320"/>
                <a:gd name="connsiteX776" fmla="*/ 390034 w 1338320"/>
                <a:gd name="connsiteY776" fmla="*/ 815878 h 1338320"/>
                <a:gd name="connsiteX777" fmla="*/ 377316 w 1338320"/>
                <a:gd name="connsiteY777" fmla="*/ 792448 h 1338320"/>
                <a:gd name="connsiteX778" fmla="*/ 368201 w 1338320"/>
                <a:gd name="connsiteY778" fmla="*/ 763086 h 1338320"/>
                <a:gd name="connsiteX779" fmla="*/ 332035 w 1338320"/>
                <a:gd name="connsiteY779" fmla="*/ 565924 h 1338320"/>
                <a:gd name="connsiteX780" fmla="*/ 368093 w 1338320"/>
                <a:gd name="connsiteY780" fmla="*/ 575585 h 1338320"/>
                <a:gd name="connsiteX781" fmla="*/ 377316 w 1338320"/>
                <a:gd name="connsiteY781" fmla="*/ 545873 h 1338320"/>
                <a:gd name="connsiteX782" fmla="*/ 389877 w 1338320"/>
                <a:gd name="connsiteY782" fmla="*/ 522731 h 1338320"/>
                <a:gd name="connsiteX783" fmla="*/ 357558 w 1338320"/>
                <a:gd name="connsiteY783" fmla="*/ 504072 h 1338320"/>
                <a:gd name="connsiteX784" fmla="*/ 342787 w 1338320"/>
                <a:gd name="connsiteY784" fmla="*/ 531286 h 1338320"/>
                <a:gd name="connsiteX785" fmla="*/ 329211 w 1338320"/>
                <a:gd name="connsiteY785" fmla="*/ 311066 h 1338320"/>
                <a:gd name="connsiteX786" fmla="*/ 354384 w 1338320"/>
                <a:gd name="connsiteY786" fmla="*/ 336239 h 1338320"/>
                <a:gd name="connsiteX787" fmla="*/ 412405 w 1338320"/>
                <a:gd name="connsiteY787" fmla="*/ 288367 h 1338320"/>
                <a:gd name="connsiteX788" fmla="*/ 429057 w 1338320"/>
                <a:gd name="connsiteY788" fmla="*/ 279328 h 1338320"/>
                <a:gd name="connsiteX789" fmla="*/ 411331 w 1338320"/>
                <a:gd name="connsiteY789" fmla="*/ 248626 h 1338320"/>
                <a:gd name="connsiteX790" fmla="*/ 392501 w 1338320"/>
                <a:gd name="connsiteY790" fmla="*/ 258847 h 1338320"/>
                <a:gd name="connsiteX791" fmla="*/ 329211 w 1338320"/>
                <a:gd name="connsiteY791" fmla="*/ 1027254 h 1338320"/>
                <a:gd name="connsiteX792" fmla="*/ 392501 w 1338320"/>
                <a:gd name="connsiteY792" fmla="*/ 1079473 h 1338320"/>
                <a:gd name="connsiteX793" fmla="*/ 411498 w 1338320"/>
                <a:gd name="connsiteY793" fmla="*/ 1089785 h 1338320"/>
                <a:gd name="connsiteX794" fmla="*/ 429224 w 1338320"/>
                <a:gd name="connsiteY794" fmla="*/ 1059082 h 1338320"/>
                <a:gd name="connsiteX795" fmla="*/ 412405 w 1338320"/>
                <a:gd name="connsiteY795" fmla="*/ 1049953 h 1338320"/>
                <a:gd name="connsiteX796" fmla="*/ 354384 w 1338320"/>
                <a:gd name="connsiteY796" fmla="*/ 1002081 h 1338320"/>
                <a:gd name="connsiteX797" fmla="*/ 316245 w 1338320"/>
                <a:gd name="connsiteY797" fmla="*/ 656330 h 1338320"/>
                <a:gd name="connsiteX798" fmla="*/ 353719 w 1338320"/>
                <a:gd name="connsiteY798" fmla="*/ 656330 h 1338320"/>
                <a:gd name="connsiteX799" fmla="*/ 358860 w 1338320"/>
                <a:gd name="connsiteY799" fmla="*/ 605327 h 1338320"/>
                <a:gd name="connsiteX800" fmla="*/ 360479 w 1338320"/>
                <a:gd name="connsiteY800" fmla="*/ 600111 h 1338320"/>
                <a:gd name="connsiteX801" fmla="*/ 324422 w 1338320"/>
                <a:gd name="connsiteY801" fmla="*/ 590449 h 1338320"/>
                <a:gd name="connsiteX802" fmla="*/ 322148 w 1338320"/>
                <a:gd name="connsiteY802" fmla="*/ 597775 h 1338320"/>
                <a:gd name="connsiteX803" fmla="*/ 316245 w 1338320"/>
                <a:gd name="connsiteY803" fmla="*/ 681991 h 1338320"/>
                <a:gd name="connsiteX804" fmla="*/ 322148 w 1338320"/>
                <a:gd name="connsiteY804" fmla="*/ 740546 h 1338320"/>
                <a:gd name="connsiteX805" fmla="*/ 324530 w 1338320"/>
                <a:gd name="connsiteY805" fmla="*/ 748221 h 1338320"/>
                <a:gd name="connsiteX806" fmla="*/ 360588 w 1338320"/>
                <a:gd name="connsiteY806" fmla="*/ 738559 h 1338320"/>
                <a:gd name="connsiteX807" fmla="*/ 358860 w 1338320"/>
                <a:gd name="connsiteY807" fmla="*/ 732993 h 1338320"/>
                <a:gd name="connsiteX808" fmla="*/ 353719 w 1338320"/>
                <a:gd name="connsiteY808" fmla="*/ 681991 h 1338320"/>
                <a:gd name="connsiteX809" fmla="*/ 308853 w 1338320"/>
                <a:gd name="connsiteY809" fmla="*/ 892378 h 1338320"/>
                <a:gd name="connsiteX810" fmla="*/ 316691 w 1338320"/>
                <a:gd name="connsiteY810" fmla="*/ 906817 h 1338320"/>
                <a:gd name="connsiteX811" fmla="*/ 360392 w 1338320"/>
                <a:gd name="connsiteY811" fmla="*/ 959784 h 1338320"/>
                <a:gd name="connsiteX812" fmla="*/ 386754 w 1338320"/>
                <a:gd name="connsiteY812" fmla="*/ 933422 h 1338320"/>
                <a:gd name="connsiteX813" fmla="*/ 347604 w 1338320"/>
                <a:gd name="connsiteY813" fmla="*/ 885973 h 1338320"/>
                <a:gd name="connsiteX814" fmla="*/ 341005 w 1338320"/>
                <a:gd name="connsiteY814" fmla="*/ 873815 h 1338320"/>
                <a:gd name="connsiteX815" fmla="*/ 308697 w 1338320"/>
                <a:gd name="connsiteY815" fmla="*/ 446231 h 1338320"/>
                <a:gd name="connsiteX816" fmla="*/ 340848 w 1338320"/>
                <a:gd name="connsiteY816" fmla="*/ 464794 h 1338320"/>
                <a:gd name="connsiteX817" fmla="*/ 347604 w 1338320"/>
                <a:gd name="connsiteY817" fmla="*/ 452347 h 1338320"/>
                <a:gd name="connsiteX818" fmla="*/ 386754 w 1338320"/>
                <a:gd name="connsiteY818" fmla="*/ 404898 h 1338320"/>
                <a:gd name="connsiteX819" fmla="*/ 360392 w 1338320"/>
                <a:gd name="connsiteY819" fmla="*/ 378536 h 1338320"/>
                <a:gd name="connsiteX820" fmla="*/ 316691 w 1338320"/>
                <a:gd name="connsiteY820" fmla="*/ 431503 h 1338320"/>
                <a:gd name="connsiteX821" fmla="*/ 280021 w 1338320"/>
                <a:gd name="connsiteY821" fmla="*/ 261876 h 1338320"/>
                <a:gd name="connsiteX822" fmla="*/ 305279 w 1338320"/>
                <a:gd name="connsiteY822" fmla="*/ 287134 h 1338320"/>
                <a:gd name="connsiteX823" fmla="*/ 373578 w 1338320"/>
                <a:gd name="connsiteY823" fmla="*/ 230782 h 1338320"/>
                <a:gd name="connsiteX824" fmla="*/ 394479 w 1338320"/>
                <a:gd name="connsiteY824" fmla="*/ 219437 h 1338320"/>
                <a:gd name="connsiteX825" fmla="*/ 376693 w 1338320"/>
                <a:gd name="connsiteY825" fmla="*/ 188631 h 1338320"/>
                <a:gd name="connsiteX826" fmla="*/ 353607 w 1338320"/>
                <a:gd name="connsiteY826" fmla="*/ 201162 h 1338320"/>
                <a:gd name="connsiteX827" fmla="*/ 280021 w 1338320"/>
                <a:gd name="connsiteY827" fmla="*/ 1076444 h 1338320"/>
                <a:gd name="connsiteX828" fmla="*/ 353607 w 1338320"/>
                <a:gd name="connsiteY828" fmla="*/ 1137158 h 1338320"/>
                <a:gd name="connsiteX829" fmla="*/ 376860 w 1338320"/>
                <a:gd name="connsiteY829" fmla="*/ 1149779 h 1338320"/>
                <a:gd name="connsiteX830" fmla="*/ 394646 w 1338320"/>
                <a:gd name="connsiteY830" fmla="*/ 1118973 h 1338320"/>
                <a:gd name="connsiteX831" fmla="*/ 373578 w 1338320"/>
                <a:gd name="connsiteY831" fmla="*/ 1107538 h 1338320"/>
                <a:gd name="connsiteX832" fmla="*/ 305279 w 1338320"/>
                <a:gd name="connsiteY832" fmla="*/ 1051186 h 1338320"/>
                <a:gd name="connsiteX833" fmla="*/ 263966 w 1338320"/>
                <a:gd name="connsiteY833" fmla="*/ 791015 h 1338320"/>
                <a:gd name="connsiteX834" fmla="*/ 277500 w 1338320"/>
                <a:gd name="connsiteY834" fmla="*/ 834614 h 1338320"/>
                <a:gd name="connsiteX835" fmla="*/ 296608 w 1338320"/>
                <a:gd name="connsiteY835" fmla="*/ 869817 h 1338320"/>
                <a:gd name="connsiteX836" fmla="*/ 328760 w 1338320"/>
                <a:gd name="connsiteY836" fmla="*/ 851255 h 1338320"/>
                <a:gd name="connsiteX837" fmla="*/ 311851 w 1338320"/>
                <a:gd name="connsiteY837" fmla="*/ 820103 h 1338320"/>
                <a:gd name="connsiteX838" fmla="*/ 299838 w 1338320"/>
                <a:gd name="connsiteY838" fmla="*/ 781403 h 1338320"/>
                <a:gd name="connsiteX839" fmla="*/ 263857 w 1338320"/>
                <a:gd name="connsiteY839" fmla="*/ 547655 h 1338320"/>
                <a:gd name="connsiteX840" fmla="*/ 299729 w 1338320"/>
                <a:gd name="connsiteY840" fmla="*/ 557267 h 1338320"/>
                <a:gd name="connsiteX841" fmla="*/ 311851 w 1338320"/>
                <a:gd name="connsiteY841" fmla="*/ 518217 h 1338320"/>
                <a:gd name="connsiteX842" fmla="*/ 328603 w 1338320"/>
                <a:gd name="connsiteY842" fmla="*/ 487354 h 1338320"/>
                <a:gd name="connsiteX843" fmla="*/ 296451 w 1338320"/>
                <a:gd name="connsiteY843" fmla="*/ 468791 h 1338320"/>
                <a:gd name="connsiteX844" fmla="*/ 277500 w 1338320"/>
                <a:gd name="connsiteY844" fmla="*/ 503706 h 1338320"/>
                <a:gd name="connsiteX845" fmla="*/ 248693 w 1338320"/>
                <a:gd name="connsiteY845" fmla="*/ 927112 h 1338320"/>
                <a:gd name="connsiteX846" fmla="*/ 258847 w 1338320"/>
                <a:gd name="connsiteY846" fmla="*/ 945819 h 1338320"/>
                <a:gd name="connsiteX847" fmla="*/ 311066 w 1338320"/>
                <a:gd name="connsiteY847" fmla="*/ 1009110 h 1338320"/>
                <a:gd name="connsiteX848" fmla="*/ 336239 w 1338320"/>
                <a:gd name="connsiteY848" fmla="*/ 983937 h 1338320"/>
                <a:gd name="connsiteX849" fmla="*/ 288367 w 1338320"/>
                <a:gd name="connsiteY849" fmla="*/ 925915 h 1338320"/>
                <a:gd name="connsiteX850" fmla="*/ 279395 w 1338320"/>
                <a:gd name="connsiteY850" fmla="*/ 909386 h 1338320"/>
                <a:gd name="connsiteX851" fmla="*/ 248536 w 1338320"/>
                <a:gd name="connsiteY851" fmla="*/ 411497 h 1338320"/>
                <a:gd name="connsiteX852" fmla="*/ 279238 w 1338320"/>
                <a:gd name="connsiteY852" fmla="*/ 429223 h 1338320"/>
                <a:gd name="connsiteX853" fmla="*/ 288367 w 1338320"/>
                <a:gd name="connsiteY853" fmla="*/ 412405 h 1338320"/>
                <a:gd name="connsiteX854" fmla="*/ 336239 w 1338320"/>
                <a:gd name="connsiteY854" fmla="*/ 354384 h 1338320"/>
                <a:gd name="connsiteX855" fmla="*/ 311066 w 1338320"/>
                <a:gd name="connsiteY855" fmla="*/ 329211 h 1338320"/>
                <a:gd name="connsiteX856" fmla="*/ 258847 w 1338320"/>
                <a:gd name="connsiteY856" fmla="*/ 392501 h 1338320"/>
                <a:gd name="connsiteX857" fmla="*/ 245390 w 1338320"/>
                <a:gd name="connsiteY857" fmla="*/ 656330 h 1338320"/>
                <a:gd name="connsiteX858" fmla="*/ 282671 w 1338320"/>
                <a:gd name="connsiteY858" fmla="*/ 656330 h 1338320"/>
                <a:gd name="connsiteX859" fmla="*/ 289256 w 1338320"/>
                <a:gd name="connsiteY859" fmla="*/ 591008 h 1338320"/>
                <a:gd name="connsiteX860" fmla="*/ 292116 w 1338320"/>
                <a:gd name="connsiteY860" fmla="*/ 581793 h 1338320"/>
                <a:gd name="connsiteX861" fmla="*/ 256244 w 1338320"/>
                <a:gd name="connsiteY861" fmla="*/ 572181 h 1338320"/>
                <a:gd name="connsiteX862" fmla="*/ 252732 w 1338320"/>
                <a:gd name="connsiteY862" fmla="*/ 583495 h 1338320"/>
                <a:gd name="connsiteX863" fmla="*/ 245390 w 1338320"/>
                <a:gd name="connsiteY863" fmla="*/ 681991 h 1338320"/>
                <a:gd name="connsiteX864" fmla="*/ 252732 w 1338320"/>
                <a:gd name="connsiteY864" fmla="*/ 754825 h 1338320"/>
                <a:gd name="connsiteX865" fmla="*/ 256353 w 1338320"/>
                <a:gd name="connsiteY865" fmla="*/ 766489 h 1338320"/>
                <a:gd name="connsiteX866" fmla="*/ 292225 w 1338320"/>
                <a:gd name="connsiteY866" fmla="*/ 756877 h 1338320"/>
                <a:gd name="connsiteX867" fmla="*/ 289256 w 1338320"/>
                <a:gd name="connsiteY867" fmla="*/ 747312 h 1338320"/>
                <a:gd name="connsiteX868" fmla="*/ 282671 w 1338320"/>
                <a:gd name="connsiteY868" fmla="*/ 681991 h 1338320"/>
                <a:gd name="connsiteX869" fmla="*/ 230351 w 1338320"/>
                <a:gd name="connsiteY869" fmla="*/ 212205 h 1338320"/>
                <a:gd name="connsiteX870" fmla="*/ 254765 w 1338320"/>
                <a:gd name="connsiteY870" fmla="*/ 236619 h 1338320"/>
                <a:gd name="connsiteX871" fmla="*/ 333637 w 1338320"/>
                <a:gd name="connsiteY871" fmla="*/ 171545 h 1338320"/>
                <a:gd name="connsiteX872" fmla="*/ 358909 w 1338320"/>
                <a:gd name="connsiteY872" fmla="*/ 157827 h 1338320"/>
                <a:gd name="connsiteX873" fmla="*/ 341717 w 1338320"/>
                <a:gd name="connsiteY873" fmla="*/ 128050 h 1338320"/>
                <a:gd name="connsiteX874" fmla="*/ 314332 w 1338320"/>
                <a:gd name="connsiteY874" fmla="*/ 142914 h 1338320"/>
                <a:gd name="connsiteX875" fmla="*/ 230351 w 1338320"/>
                <a:gd name="connsiteY875" fmla="*/ 1126115 h 1338320"/>
                <a:gd name="connsiteX876" fmla="*/ 314332 w 1338320"/>
                <a:gd name="connsiteY876" fmla="*/ 1195406 h 1338320"/>
                <a:gd name="connsiteX877" fmla="*/ 341884 w 1338320"/>
                <a:gd name="connsiteY877" fmla="*/ 1210360 h 1338320"/>
                <a:gd name="connsiteX878" fmla="*/ 359076 w 1338320"/>
                <a:gd name="connsiteY878" fmla="*/ 1180583 h 1338320"/>
                <a:gd name="connsiteX879" fmla="*/ 333637 w 1338320"/>
                <a:gd name="connsiteY879" fmla="*/ 1166776 h 1338320"/>
                <a:gd name="connsiteX880" fmla="*/ 254765 w 1338320"/>
                <a:gd name="connsiteY880" fmla="*/ 1101701 h 1338320"/>
                <a:gd name="connsiteX881" fmla="*/ 196845 w 1338320"/>
                <a:gd name="connsiteY881" fmla="*/ 809000 h 1338320"/>
                <a:gd name="connsiteX882" fmla="*/ 213225 w 1338320"/>
                <a:gd name="connsiteY882" fmla="*/ 861767 h 1338320"/>
                <a:gd name="connsiteX883" fmla="*/ 236447 w 1338320"/>
                <a:gd name="connsiteY883" fmla="*/ 904551 h 1338320"/>
                <a:gd name="connsiteX884" fmla="*/ 267150 w 1338320"/>
                <a:gd name="connsiteY884" fmla="*/ 886825 h 1338320"/>
                <a:gd name="connsiteX885" fmla="*/ 246027 w 1338320"/>
                <a:gd name="connsiteY885" fmla="*/ 847910 h 1338320"/>
                <a:gd name="connsiteX886" fmla="*/ 231100 w 1338320"/>
                <a:gd name="connsiteY886" fmla="*/ 799822 h 1338320"/>
                <a:gd name="connsiteX887" fmla="*/ 196736 w 1338320"/>
                <a:gd name="connsiteY887" fmla="*/ 529670 h 1338320"/>
                <a:gd name="connsiteX888" fmla="*/ 230991 w 1338320"/>
                <a:gd name="connsiteY888" fmla="*/ 538849 h 1338320"/>
                <a:gd name="connsiteX889" fmla="*/ 246027 w 1338320"/>
                <a:gd name="connsiteY889" fmla="*/ 490410 h 1338320"/>
                <a:gd name="connsiteX890" fmla="*/ 266993 w 1338320"/>
                <a:gd name="connsiteY890" fmla="*/ 451784 h 1338320"/>
                <a:gd name="connsiteX891" fmla="*/ 236291 w 1338320"/>
                <a:gd name="connsiteY891" fmla="*/ 434058 h 1338320"/>
                <a:gd name="connsiteX892" fmla="*/ 213225 w 1338320"/>
                <a:gd name="connsiteY892" fmla="*/ 476554 h 1338320"/>
                <a:gd name="connsiteX893" fmla="*/ 188698 w 1338320"/>
                <a:gd name="connsiteY893" fmla="*/ 961750 h 1338320"/>
                <a:gd name="connsiteX894" fmla="*/ 201162 w 1338320"/>
                <a:gd name="connsiteY894" fmla="*/ 984714 h 1338320"/>
                <a:gd name="connsiteX895" fmla="*/ 261876 w 1338320"/>
                <a:gd name="connsiteY895" fmla="*/ 1058300 h 1338320"/>
                <a:gd name="connsiteX896" fmla="*/ 287134 w 1338320"/>
                <a:gd name="connsiteY896" fmla="*/ 1033041 h 1338320"/>
                <a:gd name="connsiteX897" fmla="*/ 230782 w 1338320"/>
                <a:gd name="connsiteY897" fmla="*/ 964742 h 1338320"/>
                <a:gd name="connsiteX898" fmla="*/ 219504 w 1338320"/>
                <a:gd name="connsiteY898" fmla="*/ 943964 h 1338320"/>
                <a:gd name="connsiteX899" fmla="*/ 188541 w 1338320"/>
                <a:gd name="connsiteY899" fmla="*/ 376859 h 1338320"/>
                <a:gd name="connsiteX900" fmla="*/ 219347 w 1338320"/>
                <a:gd name="connsiteY900" fmla="*/ 394645 h 1338320"/>
                <a:gd name="connsiteX901" fmla="*/ 230782 w 1338320"/>
                <a:gd name="connsiteY901" fmla="*/ 373578 h 1338320"/>
                <a:gd name="connsiteX902" fmla="*/ 287134 w 1338320"/>
                <a:gd name="connsiteY902" fmla="*/ 305279 h 1338320"/>
                <a:gd name="connsiteX903" fmla="*/ 261876 w 1338320"/>
                <a:gd name="connsiteY903" fmla="*/ 280021 h 1338320"/>
                <a:gd name="connsiteX904" fmla="*/ 201162 w 1338320"/>
                <a:gd name="connsiteY904" fmla="*/ 353606 h 1338320"/>
                <a:gd name="connsiteX905" fmla="*/ 175633 w 1338320"/>
                <a:gd name="connsiteY905" fmla="*/ 656330 h 1338320"/>
                <a:gd name="connsiteX906" fmla="*/ 211233 w 1338320"/>
                <a:gd name="connsiteY906" fmla="*/ 656330 h 1338320"/>
                <a:gd name="connsiteX907" fmla="*/ 219269 w 1338320"/>
                <a:gd name="connsiteY907" fmla="*/ 576611 h 1338320"/>
                <a:gd name="connsiteX908" fmla="*/ 223378 w 1338320"/>
                <a:gd name="connsiteY908" fmla="*/ 563375 h 1338320"/>
                <a:gd name="connsiteX909" fmla="*/ 189123 w 1338320"/>
                <a:gd name="connsiteY909" fmla="*/ 554196 h 1338320"/>
                <a:gd name="connsiteX910" fmla="*/ 184392 w 1338320"/>
                <a:gd name="connsiteY910" fmla="*/ 569436 h 1338320"/>
                <a:gd name="connsiteX911" fmla="*/ 175633 w 1338320"/>
                <a:gd name="connsiteY911" fmla="*/ 681991 h 1338320"/>
                <a:gd name="connsiteX912" fmla="*/ 184392 w 1338320"/>
                <a:gd name="connsiteY912" fmla="*/ 768884 h 1338320"/>
                <a:gd name="connsiteX913" fmla="*/ 189232 w 1338320"/>
                <a:gd name="connsiteY913" fmla="*/ 784474 h 1338320"/>
                <a:gd name="connsiteX914" fmla="*/ 223486 w 1338320"/>
                <a:gd name="connsiteY914" fmla="*/ 775296 h 1338320"/>
                <a:gd name="connsiteX915" fmla="*/ 219269 w 1338320"/>
                <a:gd name="connsiteY915" fmla="*/ 761709 h 1338320"/>
                <a:gd name="connsiteX916" fmla="*/ 211233 w 1338320"/>
                <a:gd name="connsiteY916" fmla="*/ 681991 h 1338320"/>
                <a:gd name="connsiteX917" fmla="*/ 129909 w 1338320"/>
                <a:gd name="connsiteY917" fmla="*/ 826936 h 1338320"/>
                <a:gd name="connsiteX918" fmla="*/ 149126 w 1338320"/>
                <a:gd name="connsiteY918" fmla="*/ 888845 h 1338320"/>
                <a:gd name="connsiteX919" fmla="*/ 176453 w 1338320"/>
                <a:gd name="connsiteY919" fmla="*/ 939189 h 1338320"/>
                <a:gd name="connsiteX920" fmla="*/ 207259 w 1338320"/>
                <a:gd name="connsiteY920" fmla="*/ 921403 h 1338320"/>
                <a:gd name="connsiteX921" fmla="*/ 182039 w 1338320"/>
                <a:gd name="connsiteY921" fmla="*/ 874941 h 1338320"/>
                <a:gd name="connsiteX922" fmla="*/ 164279 w 1338320"/>
                <a:gd name="connsiteY922" fmla="*/ 817726 h 1338320"/>
                <a:gd name="connsiteX923" fmla="*/ 129800 w 1338320"/>
                <a:gd name="connsiteY923" fmla="*/ 511735 h 1338320"/>
                <a:gd name="connsiteX924" fmla="*/ 164170 w 1338320"/>
                <a:gd name="connsiteY924" fmla="*/ 520944 h 1338320"/>
                <a:gd name="connsiteX925" fmla="*/ 182039 w 1338320"/>
                <a:gd name="connsiteY925" fmla="*/ 463380 h 1338320"/>
                <a:gd name="connsiteX926" fmla="*/ 207102 w 1338320"/>
                <a:gd name="connsiteY926" fmla="*/ 417206 h 1338320"/>
                <a:gd name="connsiteX927" fmla="*/ 176296 w 1338320"/>
                <a:gd name="connsiteY927" fmla="*/ 399420 h 1338320"/>
                <a:gd name="connsiteX928" fmla="*/ 149126 w 1338320"/>
                <a:gd name="connsiteY928" fmla="*/ 449476 h 1338320"/>
                <a:gd name="connsiteX929" fmla="*/ 128117 w 1338320"/>
                <a:gd name="connsiteY929" fmla="*/ 996726 h 1338320"/>
                <a:gd name="connsiteX930" fmla="*/ 142914 w 1338320"/>
                <a:gd name="connsiteY930" fmla="*/ 1023988 h 1338320"/>
                <a:gd name="connsiteX931" fmla="*/ 212206 w 1338320"/>
                <a:gd name="connsiteY931" fmla="*/ 1107970 h 1338320"/>
                <a:gd name="connsiteX932" fmla="*/ 236620 w 1338320"/>
                <a:gd name="connsiteY932" fmla="*/ 1083556 h 1338320"/>
                <a:gd name="connsiteX933" fmla="*/ 171545 w 1338320"/>
                <a:gd name="connsiteY933" fmla="*/ 1004684 h 1338320"/>
                <a:gd name="connsiteX934" fmla="*/ 157894 w 1338320"/>
                <a:gd name="connsiteY934" fmla="*/ 979534 h 1338320"/>
                <a:gd name="connsiteX935" fmla="*/ 127960 w 1338320"/>
                <a:gd name="connsiteY935" fmla="*/ 341883 h 1338320"/>
                <a:gd name="connsiteX936" fmla="*/ 157737 w 1338320"/>
                <a:gd name="connsiteY936" fmla="*/ 359075 h 1338320"/>
                <a:gd name="connsiteX937" fmla="*/ 171545 w 1338320"/>
                <a:gd name="connsiteY937" fmla="*/ 333636 h 1338320"/>
                <a:gd name="connsiteX938" fmla="*/ 236620 w 1338320"/>
                <a:gd name="connsiteY938" fmla="*/ 254764 h 1338320"/>
                <a:gd name="connsiteX939" fmla="*/ 212206 w 1338320"/>
                <a:gd name="connsiteY939" fmla="*/ 230350 h 1338320"/>
                <a:gd name="connsiteX940" fmla="*/ 142914 w 1338320"/>
                <a:gd name="connsiteY940" fmla="*/ 314332 h 1338320"/>
                <a:gd name="connsiteX941" fmla="*/ 106068 w 1338320"/>
                <a:gd name="connsiteY941" fmla="*/ 656330 h 1338320"/>
                <a:gd name="connsiteX942" fmla="*/ 141788 w 1338320"/>
                <a:gd name="connsiteY942" fmla="*/ 656330 h 1338320"/>
                <a:gd name="connsiteX943" fmla="*/ 151235 w 1338320"/>
                <a:gd name="connsiteY943" fmla="*/ 562616 h 1338320"/>
                <a:gd name="connsiteX944" fmla="*/ 156557 w 1338320"/>
                <a:gd name="connsiteY944" fmla="*/ 545470 h 1338320"/>
                <a:gd name="connsiteX945" fmla="*/ 122187 w 1338320"/>
                <a:gd name="connsiteY945" fmla="*/ 536261 h 1338320"/>
                <a:gd name="connsiteX946" fmla="*/ 116240 w 1338320"/>
                <a:gd name="connsiteY946" fmla="*/ 555417 h 1338320"/>
                <a:gd name="connsiteX947" fmla="*/ 106068 w 1338320"/>
                <a:gd name="connsiteY947" fmla="*/ 681991 h 1338320"/>
                <a:gd name="connsiteX948" fmla="*/ 116240 w 1338320"/>
                <a:gd name="connsiteY948" fmla="*/ 782904 h 1338320"/>
                <a:gd name="connsiteX949" fmla="*/ 122295 w 1338320"/>
                <a:gd name="connsiteY949" fmla="*/ 802410 h 1338320"/>
                <a:gd name="connsiteX950" fmla="*/ 156666 w 1338320"/>
                <a:gd name="connsiteY950" fmla="*/ 793200 h 1338320"/>
                <a:gd name="connsiteX951" fmla="*/ 151235 w 1338320"/>
                <a:gd name="connsiteY951" fmla="*/ 775705 h 1338320"/>
                <a:gd name="connsiteX952" fmla="*/ 141788 w 1338320"/>
                <a:gd name="connsiteY952" fmla="*/ 681991 h 1338320"/>
                <a:gd name="connsiteX953" fmla="*/ 62318 w 1338320"/>
                <a:gd name="connsiteY953" fmla="*/ 845046 h 1338320"/>
                <a:gd name="connsiteX954" fmla="*/ 84402 w 1338320"/>
                <a:gd name="connsiteY954" fmla="*/ 916187 h 1338320"/>
                <a:gd name="connsiteX955" fmla="*/ 115871 w 1338320"/>
                <a:gd name="connsiteY955" fmla="*/ 974166 h 1338320"/>
                <a:gd name="connsiteX956" fmla="*/ 145649 w 1338320"/>
                <a:gd name="connsiteY956" fmla="*/ 956974 h 1338320"/>
                <a:gd name="connsiteX957" fmla="*/ 116215 w 1338320"/>
                <a:gd name="connsiteY957" fmla="*/ 902747 h 1338320"/>
                <a:gd name="connsiteX958" fmla="*/ 95541 w 1338320"/>
                <a:gd name="connsiteY958" fmla="*/ 836144 h 1338320"/>
                <a:gd name="connsiteX959" fmla="*/ 62210 w 1338320"/>
                <a:gd name="connsiteY959" fmla="*/ 493624 h 1338320"/>
                <a:gd name="connsiteX960" fmla="*/ 95432 w 1338320"/>
                <a:gd name="connsiteY960" fmla="*/ 502526 h 1338320"/>
                <a:gd name="connsiteX961" fmla="*/ 116215 w 1338320"/>
                <a:gd name="connsiteY961" fmla="*/ 435573 h 1338320"/>
                <a:gd name="connsiteX962" fmla="*/ 145492 w 1338320"/>
                <a:gd name="connsiteY962" fmla="*/ 381635 h 1338320"/>
                <a:gd name="connsiteX963" fmla="*/ 115715 w 1338320"/>
                <a:gd name="connsiteY963" fmla="*/ 364443 h 1338320"/>
                <a:gd name="connsiteX964" fmla="*/ 84402 w 1338320"/>
                <a:gd name="connsiteY964" fmla="*/ 422133 h 1338320"/>
                <a:gd name="connsiteX965" fmla="*/ 35823 w 1338320"/>
                <a:gd name="connsiteY965" fmla="*/ 656330 h 1338320"/>
                <a:gd name="connsiteX966" fmla="*/ 70350 w 1338320"/>
                <a:gd name="connsiteY966" fmla="*/ 656330 h 1338320"/>
                <a:gd name="connsiteX967" fmla="*/ 81248 w 1338320"/>
                <a:gd name="connsiteY967" fmla="*/ 548218 h 1338320"/>
                <a:gd name="connsiteX968" fmla="*/ 87819 w 1338320"/>
                <a:gd name="connsiteY968" fmla="*/ 527052 h 1338320"/>
                <a:gd name="connsiteX969" fmla="*/ 54596 w 1338320"/>
                <a:gd name="connsiteY969" fmla="*/ 518150 h 1338320"/>
                <a:gd name="connsiteX970" fmla="*/ 47423 w 1338320"/>
                <a:gd name="connsiteY970" fmla="*/ 541260 h 1338320"/>
                <a:gd name="connsiteX971" fmla="*/ 35823 w 1338320"/>
                <a:gd name="connsiteY971" fmla="*/ 681991 h 1338320"/>
                <a:gd name="connsiteX972" fmla="*/ 47423 w 1338320"/>
                <a:gd name="connsiteY972" fmla="*/ 797060 h 1338320"/>
                <a:gd name="connsiteX973" fmla="*/ 54705 w 1338320"/>
                <a:gd name="connsiteY973" fmla="*/ 820520 h 1338320"/>
                <a:gd name="connsiteX974" fmla="*/ 87927 w 1338320"/>
                <a:gd name="connsiteY974" fmla="*/ 811618 h 1338320"/>
                <a:gd name="connsiteX975" fmla="*/ 81248 w 1338320"/>
                <a:gd name="connsiteY975" fmla="*/ 790102 h 1338320"/>
                <a:gd name="connsiteX976" fmla="*/ 70350 w 1338320"/>
                <a:gd name="connsiteY976" fmla="*/ 681991 h 1338320"/>
                <a:gd name="connsiteX977" fmla="*/ 0 w 1338320"/>
                <a:gd name="connsiteY977" fmla="*/ 669160 h 1338320"/>
                <a:gd name="connsiteX978" fmla="*/ 669160 w 1338320"/>
                <a:gd name="connsiteY978" fmla="*/ 0 h 1338320"/>
                <a:gd name="connsiteX979" fmla="*/ 1338320 w 1338320"/>
                <a:gd name="connsiteY979" fmla="*/ 669160 h 1338320"/>
                <a:gd name="connsiteX980" fmla="*/ 669160 w 1338320"/>
                <a:gd name="connsiteY980" fmla="*/ 1338320 h 1338320"/>
                <a:gd name="connsiteX981" fmla="*/ 0 w 1338320"/>
                <a:gd name="connsiteY981" fmla="*/ 669160 h 133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</a:cxnLst>
              <a:rect l="l" t="t" r="r" b="b"/>
              <a:pathLst>
                <a:path w="1338320" h="1338320">
                  <a:moveTo>
                    <a:pt x="1250393" y="526703"/>
                  </a:moveTo>
                  <a:lnTo>
                    <a:pt x="1257072" y="548218"/>
                  </a:lnTo>
                  <a:lnTo>
                    <a:pt x="1267971" y="656330"/>
                  </a:lnTo>
                  <a:lnTo>
                    <a:pt x="1302498" y="656330"/>
                  </a:lnTo>
                  <a:lnTo>
                    <a:pt x="1290898" y="541260"/>
                  </a:lnTo>
                  <a:lnTo>
                    <a:pt x="1283616" y="517801"/>
                  </a:lnTo>
                  <a:close/>
                  <a:moveTo>
                    <a:pt x="1250285" y="811968"/>
                  </a:moveTo>
                  <a:lnTo>
                    <a:pt x="1283507" y="820870"/>
                  </a:lnTo>
                  <a:lnTo>
                    <a:pt x="1290898" y="797060"/>
                  </a:lnTo>
                  <a:lnTo>
                    <a:pt x="1302498" y="681991"/>
                  </a:lnTo>
                  <a:lnTo>
                    <a:pt x="1267971" y="681991"/>
                  </a:lnTo>
                  <a:lnTo>
                    <a:pt x="1257072" y="790102"/>
                  </a:lnTo>
                  <a:close/>
                  <a:moveTo>
                    <a:pt x="1192986" y="381924"/>
                  </a:moveTo>
                  <a:lnTo>
                    <a:pt x="1222105" y="435573"/>
                  </a:lnTo>
                  <a:lnTo>
                    <a:pt x="1242780" y="502177"/>
                  </a:lnTo>
                  <a:lnTo>
                    <a:pt x="1276002" y="493275"/>
                  </a:lnTo>
                  <a:lnTo>
                    <a:pt x="1253919" y="422133"/>
                  </a:lnTo>
                  <a:lnTo>
                    <a:pt x="1222763" y="364732"/>
                  </a:lnTo>
                  <a:close/>
                  <a:moveTo>
                    <a:pt x="1192829" y="956684"/>
                  </a:moveTo>
                  <a:lnTo>
                    <a:pt x="1222606" y="973876"/>
                  </a:lnTo>
                  <a:lnTo>
                    <a:pt x="1253919" y="916187"/>
                  </a:lnTo>
                  <a:lnTo>
                    <a:pt x="1275894" y="845395"/>
                  </a:lnTo>
                  <a:lnTo>
                    <a:pt x="1242671" y="836493"/>
                  </a:lnTo>
                  <a:lnTo>
                    <a:pt x="1222105" y="902747"/>
                  </a:lnTo>
                  <a:close/>
                  <a:moveTo>
                    <a:pt x="1181655" y="545121"/>
                  </a:moveTo>
                  <a:lnTo>
                    <a:pt x="1187086" y="562616"/>
                  </a:lnTo>
                  <a:lnTo>
                    <a:pt x="1196533" y="656330"/>
                  </a:lnTo>
                  <a:lnTo>
                    <a:pt x="1232253" y="656330"/>
                  </a:lnTo>
                  <a:lnTo>
                    <a:pt x="1222080" y="555417"/>
                  </a:lnTo>
                  <a:lnTo>
                    <a:pt x="1216025" y="535912"/>
                  </a:lnTo>
                  <a:close/>
                  <a:moveTo>
                    <a:pt x="1181546" y="793549"/>
                  </a:moveTo>
                  <a:lnTo>
                    <a:pt x="1215917" y="802759"/>
                  </a:lnTo>
                  <a:lnTo>
                    <a:pt x="1222080" y="782904"/>
                  </a:lnTo>
                  <a:lnTo>
                    <a:pt x="1232253" y="681991"/>
                  </a:lnTo>
                  <a:lnTo>
                    <a:pt x="1196533" y="681991"/>
                  </a:lnTo>
                  <a:lnTo>
                    <a:pt x="1187086" y="775705"/>
                  </a:lnTo>
                  <a:close/>
                  <a:moveTo>
                    <a:pt x="1131376" y="417495"/>
                  </a:moveTo>
                  <a:lnTo>
                    <a:pt x="1156281" y="463380"/>
                  </a:lnTo>
                  <a:lnTo>
                    <a:pt x="1174042" y="520595"/>
                  </a:lnTo>
                  <a:lnTo>
                    <a:pt x="1208412" y="511386"/>
                  </a:lnTo>
                  <a:lnTo>
                    <a:pt x="1189194" y="449476"/>
                  </a:lnTo>
                  <a:lnTo>
                    <a:pt x="1162182" y="399709"/>
                  </a:lnTo>
                  <a:close/>
                  <a:moveTo>
                    <a:pt x="1131219" y="921114"/>
                  </a:moveTo>
                  <a:lnTo>
                    <a:pt x="1162025" y="938900"/>
                  </a:lnTo>
                  <a:lnTo>
                    <a:pt x="1189194" y="888845"/>
                  </a:lnTo>
                  <a:lnTo>
                    <a:pt x="1208303" y="827285"/>
                  </a:lnTo>
                  <a:lnTo>
                    <a:pt x="1173933" y="818075"/>
                  </a:lnTo>
                  <a:lnTo>
                    <a:pt x="1156281" y="874941"/>
                  </a:lnTo>
                  <a:close/>
                  <a:moveTo>
                    <a:pt x="1114834" y="563026"/>
                  </a:moveTo>
                  <a:lnTo>
                    <a:pt x="1119052" y="576611"/>
                  </a:lnTo>
                  <a:lnTo>
                    <a:pt x="1127088" y="656330"/>
                  </a:lnTo>
                  <a:lnTo>
                    <a:pt x="1162688" y="656330"/>
                  </a:lnTo>
                  <a:lnTo>
                    <a:pt x="1153928" y="569436"/>
                  </a:lnTo>
                  <a:lnTo>
                    <a:pt x="1149089" y="553847"/>
                  </a:lnTo>
                  <a:close/>
                  <a:moveTo>
                    <a:pt x="1114726" y="775645"/>
                  </a:moveTo>
                  <a:lnTo>
                    <a:pt x="1148980" y="784823"/>
                  </a:lnTo>
                  <a:lnTo>
                    <a:pt x="1153928" y="768884"/>
                  </a:lnTo>
                  <a:lnTo>
                    <a:pt x="1162688" y="681991"/>
                  </a:lnTo>
                  <a:lnTo>
                    <a:pt x="1127088" y="681991"/>
                  </a:lnTo>
                  <a:lnTo>
                    <a:pt x="1119052" y="761709"/>
                  </a:lnTo>
                  <a:close/>
                  <a:moveTo>
                    <a:pt x="1101701" y="254765"/>
                  </a:moveTo>
                  <a:lnTo>
                    <a:pt x="1166776" y="333636"/>
                  </a:lnTo>
                  <a:lnTo>
                    <a:pt x="1180740" y="359363"/>
                  </a:lnTo>
                  <a:lnTo>
                    <a:pt x="1210517" y="342172"/>
                  </a:lnTo>
                  <a:lnTo>
                    <a:pt x="1195406" y="314332"/>
                  </a:lnTo>
                  <a:lnTo>
                    <a:pt x="1126115" y="230350"/>
                  </a:lnTo>
                  <a:close/>
                  <a:moveTo>
                    <a:pt x="1101701" y="1083555"/>
                  </a:moveTo>
                  <a:lnTo>
                    <a:pt x="1126115" y="1107970"/>
                  </a:lnTo>
                  <a:lnTo>
                    <a:pt x="1195406" y="1023988"/>
                  </a:lnTo>
                  <a:lnTo>
                    <a:pt x="1210360" y="996437"/>
                  </a:lnTo>
                  <a:lnTo>
                    <a:pt x="1180583" y="979246"/>
                  </a:lnTo>
                  <a:lnTo>
                    <a:pt x="1166776" y="1004684"/>
                  </a:lnTo>
                  <a:close/>
                  <a:moveTo>
                    <a:pt x="1071484" y="452073"/>
                  </a:moveTo>
                  <a:lnTo>
                    <a:pt x="1092293" y="490410"/>
                  </a:lnTo>
                  <a:lnTo>
                    <a:pt x="1107221" y="538500"/>
                  </a:lnTo>
                  <a:lnTo>
                    <a:pt x="1141476" y="529321"/>
                  </a:lnTo>
                  <a:lnTo>
                    <a:pt x="1125096" y="476554"/>
                  </a:lnTo>
                  <a:lnTo>
                    <a:pt x="1102187" y="434347"/>
                  </a:lnTo>
                  <a:close/>
                  <a:moveTo>
                    <a:pt x="1071328" y="886536"/>
                  </a:moveTo>
                  <a:lnTo>
                    <a:pt x="1102030" y="904262"/>
                  </a:lnTo>
                  <a:lnTo>
                    <a:pt x="1125096" y="861767"/>
                  </a:lnTo>
                  <a:lnTo>
                    <a:pt x="1141367" y="809349"/>
                  </a:lnTo>
                  <a:lnTo>
                    <a:pt x="1107112" y="800171"/>
                  </a:lnTo>
                  <a:lnTo>
                    <a:pt x="1092293" y="847910"/>
                  </a:lnTo>
                  <a:close/>
                  <a:moveTo>
                    <a:pt x="1051187" y="305279"/>
                  </a:moveTo>
                  <a:lnTo>
                    <a:pt x="1107538" y="373578"/>
                  </a:lnTo>
                  <a:lnTo>
                    <a:pt x="1119130" y="394934"/>
                  </a:lnTo>
                  <a:lnTo>
                    <a:pt x="1149936" y="377148"/>
                  </a:lnTo>
                  <a:lnTo>
                    <a:pt x="1137158" y="353606"/>
                  </a:lnTo>
                  <a:lnTo>
                    <a:pt x="1076445" y="280021"/>
                  </a:lnTo>
                  <a:close/>
                  <a:moveTo>
                    <a:pt x="1051187" y="1033041"/>
                  </a:moveTo>
                  <a:lnTo>
                    <a:pt x="1076445" y="1058299"/>
                  </a:lnTo>
                  <a:lnTo>
                    <a:pt x="1137158" y="984714"/>
                  </a:lnTo>
                  <a:lnTo>
                    <a:pt x="1149779" y="961461"/>
                  </a:lnTo>
                  <a:lnTo>
                    <a:pt x="1118973" y="943675"/>
                  </a:lnTo>
                  <a:lnTo>
                    <a:pt x="1107538" y="964742"/>
                  </a:lnTo>
                  <a:close/>
                  <a:moveTo>
                    <a:pt x="1046096" y="581444"/>
                  </a:moveTo>
                  <a:lnTo>
                    <a:pt x="1049065" y="591008"/>
                  </a:lnTo>
                  <a:lnTo>
                    <a:pt x="1055650" y="656330"/>
                  </a:lnTo>
                  <a:lnTo>
                    <a:pt x="1092931" y="656330"/>
                  </a:lnTo>
                  <a:lnTo>
                    <a:pt x="1085588" y="583495"/>
                  </a:lnTo>
                  <a:lnTo>
                    <a:pt x="1081968" y="571832"/>
                  </a:lnTo>
                  <a:close/>
                  <a:moveTo>
                    <a:pt x="1045987" y="757226"/>
                  </a:moveTo>
                  <a:lnTo>
                    <a:pt x="1081859" y="766838"/>
                  </a:lnTo>
                  <a:lnTo>
                    <a:pt x="1085588" y="754825"/>
                  </a:lnTo>
                  <a:lnTo>
                    <a:pt x="1092931" y="681991"/>
                  </a:lnTo>
                  <a:lnTo>
                    <a:pt x="1055650" y="681991"/>
                  </a:lnTo>
                  <a:lnTo>
                    <a:pt x="1049065" y="747312"/>
                  </a:lnTo>
                  <a:close/>
                  <a:moveTo>
                    <a:pt x="1009874" y="487643"/>
                  </a:moveTo>
                  <a:lnTo>
                    <a:pt x="1026469" y="518217"/>
                  </a:lnTo>
                  <a:lnTo>
                    <a:pt x="1038483" y="556918"/>
                  </a:lnTo>
                  <a:lnTo>
                    <a:pt x="1074355" y="547306"/>
                  </a:lnTo>
                  <a:lnTo>
                    <a:pt x="1060821" y="503706"/>
                  </a:lnTo>
                  <a:lnTo>
                    <a:pt x="1042026" y="469080"/>
                  </a:lnTo>
                  <a:close/>
                  <a:moveTo>
                    <a:pt x="1009718" y="850965"/>
                  </a:moveTo>
                  <a:lnTo>
                    <a:pt x="1041870" y="869528"/>
                  </a:lnTo>
                  <a:lnTo>
                    <a:pt x="1060821" y="834614"/>
                  </a:lnTo>
                  <a:lnTo>
                    <a:pt x="1074246" y="791364"/>
                  </a:lnTo>
                  <a:lnTo>
                    <a:pt x="1038374" y="781752"/>
                  </a:lnTo>
                  <a:lnTo>
                    <a:pt x="1026469" y="820103"/>
                  </a:lnTo>
                  <a:close/>
                  <a:moveTo>
                    <a:pt x="1002082" y="354384"/>
                  </a:moveTo>
                  <a:lnTo>
                    <a:pt x="1049954" y="412405"/>
                  </a:lnTo>
                  <a:lnTo>
                    <a:pt x="1059239" y="429512"/>
                  </a:lnTo>
                  <a:lnTo>
                    <a:pt x="1089941" y="411786"/>
                  </a:lnTo>
                  <a:lnTo>
                    <a:pt x="1079474" y="392501"/>
                  </a:lnTo>
                  <a:lnTo>
                    <a:pt x="1027255" y="329211"/>
                  </a:lnTo>
                  <a:close/>
                  <a:moveTo>
                    <a:pt x="1002082" y="983936"/>
                  </a:moveTo>
                  <a:lnTo>
                    <a:pt x="1027255" y="1009109"/>
                  </a:lnTo>
                  <a:lnTo>
                    <a:pt x="1079474" y="945819"/>
                  </a:lnTo>
                  <a:lnTo>
                    <a:pt x="1089784" y="926823"/>
                  </a:lnTo>
                  <a:lnTo>
                    <a:pt x="1059082" y="909097"/>
                  </a:lnTo>
                  <a:lnTo>
                    <a:pt x="1049954" y="925915"/>
                  </a:lnTo>
                  <a:close/>
                  <a:moveTo>
                    <a:pt x="979246" y="157737"/>
                  </a:moveTo>
                  <a:lnTo>
                    <a:pt x="1004684" y="171545"/>
                  </a:lnTo>
                  <a:lnTo>
                    <a:pt x="1083556" y="236620"/>
                  </a:lnTo>
                  <a:lnTo>
                    <a:pt x="1107971" y="212206"/>
                  </a:lnTo>
                  <a:lnTo>
                    <a:pt x="1023988" y="142914"/>
                  </a:lnTo>
                  <a:lnTo>
                    <a:pt x="996438" y="127960"/>
                  </a:lnTo>
                  <a:close/>
                  <a:moveTo>
                    <a:pt x="979079" y="1180673"/>
                  </a:moveTo>
                  <a:lnTo>
                    <a:pt x="996271" y="1210450"/>
                  </a:lnTo>
                  <a:lnTo>
                    <a:pt x="1023988" y="1195406"/>
                  </a:lnTo>
                  <a:lnTo>
                    <a:pt x="1107970" y="1126115"/>
                  </a:lnTo>
                  <a:lnTo>
                    <a:pt x="1083556" y="1101700"/>
                  </a:lnTo>
                  <a:lnTo>
                    <a:pt x="1004684" y="1166776"/>
                  </a:lnTo>
                  <a:close/>
                  <a:moveTo>
                    <a:pt x="977733" y="599762"/>
                  </a:moveTo>
                  <a:lnTo>
                    <a:pt x="979460" y="605327"/>
                  </a:lnTo>
                  <a:lnTo>
                    <a:pt x="984602" y="656330"/>
                  </a:lnTo>
                  <a:lnTo>
                    <a:pt x="1022076" y="656330"/>
                  </a:lnTo>
                  <a:lnTo>
                    <a:pt x="1016173" y="597775"/>
                  </a:lnTo>
                  <a:lnTo>
                    <a:pt x="1013791" y="590100"/>
                  </a:lnTo>
                  <a:close/>
                  <a:moveTo>
                    <a:pt x="977624" y="738909"/>
                  </a:moveTo>
                  <a:lnTo>
                    <a:pt x="1013682" y="748570"/>
                  </a:lnTo>
                  <a:lnTo>
                    <a:pt x="1016173" y="740546"/>
                  </a:lnTo>
                  <a:lnTo>
                    <a:pt x="1022076" y="681991"/>
                  </a:lnTo>
                  <a:lnTo>
                    <a:pt x="984602" y="681991"/>
                  </a:lnTo>
                  <a:lnTo>
                    <a:pt x="979460" y="732993"/>
                  </a:lnTo>
                  <a:close/>
                  <a:moveTo>
                    <a:pt x="951567" y="404898"/>
                  </a:moveTo>
                  <a:lnTo>
                    <a:pt x="990716" y="452347"/>
                  </a:lnTo>
                  <a:lnTo>
                    <a:pt x="997629" y="465083"/>
                  </a:lnTo>
                  <a:lnTo>
                    <a:pt x="1029781" y="446520"/>
                  </a:lnTo>
                  <a:lnTo>
                    <a:pt x="1021630" y="431503"/>
                  </a:lnTo>
                  <a:lnTo>
                    <a:pt x="977929" y="378537"/>
                  </a:lnTo>
                  <a:close/>
                  <a:moveTo>
                    <a:pt x="951567" y="933422"/>
                  </a:moveTo>
                  <a:lnTo>
                    <a:pt x="977929" y="959783"/>
                  </a:lnTo>
                  <a:lnTo>
                    <a:pt x="1021630" y="906817"/>
                  </a:lnTo>
                  <a:lnTo>
                    <a:pt x="1029624" y="892089"/>
                  </a:lnTo>
                  <a:lnTo>
                    <a:pt x="997472" y="873526"/>
                  </a:lnTo>
                  <a:lnTo>
                    <a:pt x="990716" y="885973"/>
                  </a:lnTo>
                  <a:close/>
                  <a:moveTo>
                    <a:pt x="948601" y="523020"/>
                  </a:moveTo>
                  <a:lnTo>
                    <a:pt x="961005" y="545873"/>
                  </a:lnTo>
                  <a:lnTo>
                    <a:pt x="970120" y="575236"/>
                  </a:lnTo>
                  <a:lnTo>
                    <a:pt x="1006177" y="565574"/>
                  </a:lnTo>
                  <a:lnTo>
                    <a:pt x="995534" y="531286"/>
                  </a:lnTo>
                  <a:lnTo>
                    <a:pt x="980919" y="504361"/>
                  </a:lnTo>
                  <a:close/>
                  <a:moveTo>
                    <a:pt x="948444" y="815589"/>
                  </a:moveTo>
                  <a:lnTo>
                    <a:pt x="980763" y="834248"/>
                  </a:lnTo>
                  <a:lnTo>
                    <a:pt x="995534" y="807034"/>
                  </a:lnTo>
                  <a:lnTo>
                    <a:pt x="1006069" y="773096"/>
                  </a:lnTo>
                  <a:lnTo>
                    <a:pt x="970011" y="763434"/>
                  </a:lnTo>
                  <a:lnTo>
                    <a:pt x="961005" y="792448"/>
                  </a:lnTo>
                  <a:close/>
                  <a:moveTo>
                    <a:pt x="943675" y="219347"/>
                  </a:moveTo>
                  <a:lnTo>
                    <a:pt x="964742" y="230782"/>
                  </a:lnTo>
                  <a:lnTo>
                    <a:pt x="1033042" y="287134"/>
                  </a:lnTo>
                  <a:lnTo>
                    <a:pt x="1058300" y="261876"/>
                  </a:lnTo>
                  <a:lnTo>
                    <a:pt x="984714" y="201162"/>
                  </a:lnTo>
                  <a:lnTo>
                    <a:pt x="961461" y="188541"/>
                  </a:lnTo>
                  <a:close/>
                  <a:moveTo>
                    <a:pt x="943509" y="1119063"/>
                  </a:moveTo>
                  <a:lnTo>
                    <a:pt x="961295" y="1149869"/>
                  </a:lnTo>
                  <a:lnTo>
                    <a:pt x="984714" y="1137158"/>
                  </a:lnTo>
                  <a:lnTo>
                    <a:pt x="1058300" y="1076444"/>
                  </a:lnTo>
                  <a:lnTo>
                    <a:pt x="1033042" y="1051186"/>
                  </a:lnTo>
                  <a:lnTo>
                    <a:pt x="964742" y="1107538"/>
                  </a:lnTo>
                  <a:close/>
                  <a:moveTo>
                    <a:pt x="909097" y="279238"/>
                  </a:moveTo>
                  <a:lnTo>
                    <a:pt x="925915" y="288367"/>
                  </a:lnTo>
                  <a:lnTo>
                    <a:pt x="983937" y="336239"/>
                  </a:lnTo>
                  <a:lnTo>
                    <a:pt x="1009110" y="311066"/>
                  </a:lnTo>
                  <a:lnTo>
                    <a:pt x="945819" y="258847"/>
                  </a:lnTo>
                  <a:lnTo>
                    <a:pt x="926823" y="248536"/>
                  </a:lnTo>
                  <a:close/>
                  <a:moveTo>
                    <a:pt x="908995" y="618180"/>
                  </a:moveTo>
                  <a:lnTo>
                    <a:pt x="909475" y="619724"/>
                  </a:lnTo>
                  <a:lnTo>
                    <a:pt x="913165" y="656330"/>
                  </a:lnTo>
                  <a:lnTo>
                    <a:pt x="950395" y="656330"/>
                  </a:lnTo>
                  <a:lnTo>
                    <a:pt x="945948" y="612221"/>
                  </a:lnTo>
                  <a:lnTo>
                    <a:pt x="944818" y="608581"/>
                  </a:lnTo>
                  <a:close/>
                  <a:moveTo>
                    <a:pt x="908931" y="1059172"/>
                  </a:moveTo>
                  <a:lnTo>
                    <a:pt x="926657" y="1089874"/>
                  </a:lnTo>
                  <a:lnTo>
                    <a:pt x="945819" y="1079473"/>
                  </a:lnTo>
                  <a:lnTo>
                    <a:pt x="1009110" y="1027254"/>
                  </a:lnTo>
                  <a:lnTo>
                    <a:pt x="983937" y="1002081"/>
                  </a:lnTo>
                  <a:lnTo>
                    <a:pt x="925915" y="1049953"/>
                  </a:lnTo>
                  <a:close/>
                  <a:moveTo>
                    <a:pt x="908887" y="720491"/>
                  </a:moveTo>
                  <a:lnTo>
                    <a:pt x="944710" y="730089"/>
                  </a:lnTo>
                  <a:lnTo>
                    <a:pt x="945948" y="726099"/>
                  </a:lnTo>
                  <a:lnTo>
                    <a:pt x="950395" y="681991"/>
                  </a:lnTo>
                  <a:lnTo>
                    <a:pt x="913165" y="681991"/>
                  </a:lnTo>
                  <a:lnTo>
                    <a:pt x="909475" y="718596"/>
                  </a:lnTo>
                  <a:close/>
                  <a:moveTo>
                    <a:pt x="901329" y="455137"/>
                  </a:moveTo>
                  <a:lnTo>
                    <a:pt x="931802" y="492071"/>
                  </a:lnTo>
                  <a:lnTo>
                    <a:pt x="936355" y="500459"/>
                  </a:lnTo>
                  <a:lnTo>
                    <a:pt x="968674" y="481800"/>
                  </a:lnTo>
                  <a:lnTo>
                    <a:pt x="962876" y="471119"/>
                  </a:lnTo>
                  <a:lnTo>
                    <a:pt x="927827" y="428639"/>
                  </a:lnTo>
                  <a:close/>
                  <a:moveTo>
                    <a:pt x="901329" y="883183"/>
                  </a:moveTo>
                  <a:lnTo>
                    <a:pt x="927827" y="909681"/>
                  </a:lnTo>
                  <a:lnTo>
                    <a:pt x="962876" y="867201"/>
                  </a:lnTo>
                  <a:lnTo>
                    <a:pt x="968517" y="856809"/>
                  </a:lnTo>
                  <a:lnTo>
                    <a:pt x="936198" y="838150"/>
                  </a:lnTo>
                  <a:lnTo>
                    <a:pt x="931802" y="846250"/>
                  </a:lnTo>
                  <a:close/>
                  <a:moveTo>
                    <a:pt x="886991" y="558590"/>
                  </a:moveTo>
                  <a:lnTo>
                    <a:pt x="895181" y="573679"/>
                  </a:lnTo>
                  <a:lnTo>
                    <a:pt x="901382" y="593654"/>
                  </a:lnTo>
                  <a:lnTo>
                    <a:pt x="937205" y="584055"/>
                  </a:lnTo>
                  <a:lnTo>
                    <a:pt x="929486" y="559187"/>
                  </a:lnTo>
                  <a:lnTo>
                    <a:pt x="919100" y="540052"/>
                  </a:lnTo>
                  <a:close/>
                  <a:moveTo>
                    <a:pt x="886835" y="780019"/>
                  </a:moveTo>
                  <a:lnTo>
                    <a:pt x="918943" y="798556"/>
                  </a:lnTo>
                  <a:lnTo>
                    <a:pt x="929486" y="779133"/>
                  </a:lnTo>
                  <a:lnTo>
                    <a:pt x="937097" y="754615"/>
                  </a:lnTo>
                  <a:lnTo>
                    <a:pt x="901273" y="745016"/>
                  </a:lnTo>
                  <a:lnTo>
                    <a:pt x="895181" y="764641"/>
                  </a:lnTo>
                  <a:close/>
                  <a:moveTo>
                    <a:pt x="873527" y="340848"/>
                  </a:moveTo>
                  <a:lnTo>
                    <a:pt x="885974" y="347604"/>
                  </a:lnTo>
                  <a:lnTo>
                    <a:pt x="933423" y="386754"/>
                  </a:lnTo>
                  <a:lnTo>
                    <a:pt x="959784" y="360392"/>
                  </a:lnTo>
                  <a:lnTo>
                    <a:pt x="906817" y="316690"/>
                  </a:lnTo>
                  <a:lnTo>
                    <a:pt x="892090" y="308697"/>
                  </a:lnTo>
                  <a:close/>
                  <a:moveTo>
                    <a:pt x="873360" y="997562"/>
                  </a:moveTo>
                  <a:lnTo>
                    <a:pt x="891923" y="1029714"/>
                  </a:lnTo>
                  <a:lnTo>
                    <a:pt x="906817" y="1021630"/>
                  </a:lnTo>
                  <a:lnTo>
                    <a:pt x="959784" y="977928"/>
                  </a:lnTo>
                  <a:lnTo>
                    <a:pt x="933422" y="951567"/>
                  </a:lnTo>
                  <a:lnTo>
                    <a:pt x="885974" y="990716"/>
                  </a:lnTo>
                  <a:close/>
                  <a:moveTo>
                    <a:pt x="850815" y="505651"/>
                  </a:moveTo>
                  <a:lnTo>
                    <a:pt x="872565" y="532012"/>
                  </a:lnTo>
                  <a:lnTo>
                    <a:pt x="874746" y="536029"/>
                  </a:lnTo>
                  <a:lnTo>
                    <a:pt x="906854" y="517492"/>
                  </a:lnTo>
                  <a:lnTo>
                    <a:pt x="903437" y="511196"/>
                  </a:lnTo>
                  <a:lnTo>
                    <a:pt x="877141" y="479325"/>
                  </a:lnTo>
                  <a:close/>
                  <a:moveTo>
                    <a:pt x="850815" y="832669"/>
                  </a:moveTo>
                  <a:lnTo>
                    <a:pt x="877141" y="858995"/>
                  </a:lnTo>
                  <a:lnTo>
                    <a:pt x="903437" y="827124"/>
                  </a:lnTo>
                  <a:lnTo>
                    <a:pt x="906697" y="821117"/>
                  </a:lnTo>
                  <a:lnTo>
                    <a:pt x="874589" y="802580"/>
                  </a:lnTo>
                  <a:lnTo>
                    <a:pt x="872565" y="806308"/>
                  </a:lnTo>
                  <a:close/>
                  <a:moveTo>
                    <a:pt x="838150" y="402122"/>
                  </a:moveTo>
                  <a:lnTo>
                    <a:pt x="846250" y="406518"/>
                  </a:lnTo>
                  <a:lnTo>
                    <a:pt x="883184" y="436992"/>
                  </a:lnTo>
                  <a:lnTo>
                    <a:pt x="909682" y="410494"/>
                  </a:lnTo>
                  <a:lnTo>
                    <a:pt x="867202" y="375445"/>
                  </a:lnTo>
                  <a:lnTo>
                    <a:pt x="856809" y="369804"/>
                  </a:lnTo>
                  <a:close/>
                  <a:moveTo>
                    <a:pt x="837984" y="936288"/>
                  </a:moveTo>
                  <a:lnTo>
                    <a:pt x="856643" y="968607"/>
                  </a:lnTo>
                  <a:lnTo>
                    <a:pt x="867202" y="962876"/>
                  </a:lnTo>
                  <a:lnTo>
                    <a:pt x="909682" y="927826"/>
                  </a:lnTo>
                  <a:lnTo>
                    <a:pt x="883184" y="901328"/>
                  </a:lnTo>
                  <a:lnTo>
                    <a:pt x="846250" y="931802"/>
                  </a:lnTo>
                  <a:close/>
                  <a:moveTo>
                    <a:pt x="836642" y="637567"/>
                  </a:moveTo>
                  <a:lnTo>
                    <a:pt x="840430" y="656330"/>
                  </a:lnTo>
                  <a:lnTo>
                    <a:pt x="879544" y="656330"/>
                  </a:lnTo>
                  <a:lnTo>
                    <a:pt x="876574" y="626867"/>
                  </a:lnTo>
                  <a:close/>
                  <a:moveTo>
                    <a:pt x="836569" y="701113"/>
                  </a:moveTo>
                  <a:lnTo>
                    <a:pt x="876536" y="711822"/>
                  </a:lnTo>
                  <a:lnTo>
                    <a:pt x="876537" y="711820"/>
                  </a:lnTo>
                  <a:lnTo>
                    <a:pt x="879544" y="681991"/>
                  </a:lnTo>
                  <a:lnTo>
                    <a:pt x="840430" y="681991"/>
                  </a:lnTo>
                  <a:close/>
                  <a:moveTo>
                    <a:pt x="836238" y="95570"/>
                  </a:moveTo>
                  <a:lnTo>
                    <a:pt x="902748" y="116215"/>
                  </a:lnTo>
                  <a:lnTo>
                    <a:pt x="956685" y="145492"/>
                  </a:lnTo>
                  <a:lnTo>
                    <a:pt x="973877" y="115715"/>
                  </a:lnTo>
                  <a:lnTo>
                    <a:pt x="916187" y="84402"/>
                  </a:lnTo>
                  <a:lnTo>
                    <a:pt x="845140" y="62347"/>
                  </a:lnTo>
                  <a:close/>
                  <a:moveTo>
                    <a:pt x="836144" y="1242780"/>
                  </a:moveTo>
                  <a:lnTo>
                    <a:pt x="845046" y="1276002"/>
                  </a:lnTo>
                  <a:lnTo>
                    <a:pt x="916187" y="1253918"/>
                  </a:lnTo>
                  <a:lnTo>
                    <a:pt x="973710" y="1222696"/>
                  </a:lnTo>
                  <a:lnTo>
                    <a:pt x="956519" y="1192919"/>
                  </a:lnTo>
                  <a:lnTo>
                    <a:pt x="902748" y="1222105"/>
                  </a:lnTo>
                  <a:close/>
                  <a:moveTo>
                    <a:pt x="824688" y="594561"/>
                  </a:moveTo>
                  <a:lnTo>
                    <a:pt x="829357" y="601486"/>
                  </a:lnTo>
                  <a:lnTo>
                    <a:pt x="831554" y="612364"/>
                  </a:lnTo>
                  <a:lnTo>
                    <a:pt x="869032" y="602322"/>
                  </a:lnTo>
                  <a:lnTo>
                    <a:pt x="864203" y="586766"/>
                  </a:lnTo>
                  <a:lnTo>
                    <a:pt x="856914" y="575955"/>
                  </a:lnTo>
                  <a:close/>
                  <a:moveTo>
                    <a:pt x="824504" y="744032"/>
                  </a:moveTo>
                  <a:lnTo>
                    <a:pt x="856730" y="762638"/>
                  </a:lnTo>
                  <a:lnTo>
                    <a:pt x="864203" y="751554"/>
                  </a:lnTo>
                  <a:lnTo>
                    <a:pt x="868923" y="736348"/>
                  </a:lnTo>
                  <a:lnTo>
                    <a:pt x="831481" y="726315"/>
                  </a:lnTo>
                  <a:lnTo>
                    <a:pt x="829357" y="736834"/>
                  </a:lnTo>
                  <a:close/>
                  <a:moveTo>
                    <a:pt x="817820" y="164308"/>
                  </a:moveTo>
                  <a:lnTo>
                    <a:pt x="874941" y="182039"/>
                  </a:lnTo>
                  <a:lnTo>
                    <a:pt x="921115" y="207102"/>
                  </a:lnTo>
                  <a:lnTo>
                    <a:pt x="938901" y="176296"/>
                  </a:lnTo>
                  <a:lnTo>
                    <a:pt x="888845" y="149126"/>
                  </a:lnTo>
                  <a:lnTo>
                    <a:pt x="827029" y="129938"/>
                  </a:lnTo>
                  <a:close/>
                  <a:moveTo>
                    <a:pt x="817726" y="1174041"/>
                  </a:moveTo>
                  <a:lnTo>
                    <a:pt x="826935" y="1208412"/>
                  </a:lnTo>
                  <a:lnTo>
                    <a:pt x="888845" y="1189194"/>
                  </a:lnTo>
                  <a:lnTo>
                    <a:pt x="938734" y="1162115"/>
                  </a:lnTo>
                  <a:lnTo>
                    <a:pt x="920948" y="1131309"/>
                  </a:lnTo>
                  <a:lnTo>
                    <a:pt x="874941" y="1156281"/>
                  </a:lnTo>
                  <a:close/>
                  <a:moveTo>
                    <a:pt x="802580" y="463731"/>
                  </a:moveTo>
                  <a:lnTo>
                    <a:pt x="806309" y="465755"/>
                  </a:lnTo>
                  <a:lnTo>
                    <a:pt x="832670" y="487506"/>
                  </a:lnTo>
                  <a:lnTo>
                    <a:pt x="858996" y="461180"/>
                  </a:lnTo>
                  <a:lnTo>
                    <a:pt x="827124" y="434883"/>
                  </a:lnTo>
                  <a:lnTo>
                    <a:pt x="821118" y="431623"/>
                  </a:lnTo>
                  <a:close/>
                  <a:moveTo>
                    <a:pt x="802414" y="874679"/>
                  </a:moveTo>
                  <a:lnTo>
                    <a:pt x="820951" y="906787"/>
                  </a:lnTo>
                  <a:lnTo>
                    <a:pt x="827124" y="903437"/>
                  </a:lnTo>
                  <a:lnTo>
                    <a:pt x="858996" y="877140"/>
                  </a:lnTo>
                  <a:lnTo>
                    <a:pt x="832670" y="850815"/>
                  </a:lnTo>
                  <a:lnTo>
                    <a:pt x="806309" y="872565"/>
                  </a:lnTo>
                  <a:close/>
                  <a:moveTo>
                    <a:pt x="799915" y="231129"/>
                  </a:moveTo>
                  <a:lnTo>
                    <a:pt x="847910" y="246027"/>
                  </a:lnTo>
                  <a:lnTo>
                    <a:pt x="886537" y="266993"/>
                  </a:lnTo>
                  <a:lnTo>
                    <a:pt x="904263" y="236291"/>
                  </a:lnTo>
                  <a:lnTo>
                    <a:pt x="861767" y="213225"/>
                  </a:lnTo>
                  <a:lnTo>
                    <a:pt x="809094" y="196874"/>
                  </a:lnTo>
                  <a:close/>
                  <a:moveTo>
                    <a:pt x="799821" y="1107221"/>
                  </a:moveTo>
                  <a:lnTo>
                    <a:pt x="809000" y="1141475"/>
                  </a:lnTo>
                  <a:lnTo>
                    <a:pt x="861767" y="1125095"/>
                  </a:lnTo>
                  <a:lnTo>
                    <a:pt x="904096" y="1102120"/>
                  </a:lnTo>
                  <a:lnTo>
                    <a:pt x="886370" y="1071418"/>
                  </a:lnTo>
                  <a:lnTo>
                    <a:pt x="847910" y="1092293"/>
                  </a:lnTo>
                  <a:close/>
                  <a:moveTo>
                    <a:pt x="799405" y="781260"/>
                  </a:moveTo>
                  <a:lnTo>
                    <a:pt x="826146" y="808000"/>
                  </a:lnTo>
                  <a:lnTo>
                    <a:pt x="842350" y="783966"/>
                  </a:lnTo>
                  <a:lnTo>
                    <a:pt x="810124" y="765361"/>
                  </a:lnTo>
                  <a:close/>
                  <a:moveTo>
                    <a:pt x="799405" y="557061"/>
                  </a:moveTo>
                  <a:lnTo>
                    <a:pt x="810308" y="573232"/>
                  </a:lnTo>
                  <a:lnTo>
                    <a:pt x="842534" y="554627"/>
                  </a:lnTo>
                  <a:lnTo>
                    <a:pt x="826146" y="530320"/>
                  </a:lnTo>
                  <a:close/>
                  <a:moveTo>
                    <a:pt x="781497" y="299867"/>
                  </a:moveTo>
                  <a:lnTo>
                    <a:pt x="820103" y="311851"/>
                  </a:lnTo>
                  <a:lnTo>
                    <a:pt x="850966" y="328603"/>
                  </a:lnTo>
                  <a:lnTo>
                    <a:pt x="869529" y="296451"/>
                  </a:lnTo>
                  <a:lnTo>
                    <a:pt x="834614" y="277500"/>
                  </a:lnTo>
                  <a:lnTo>
                    <a:pt x="791109" y="263995"/>
                  </a:lnTo>
                  <a:close/>
                  <a:moveTo>
                    <a:pt x="781403" y="1038482"/>
                  </a:moveTo>
                  <a:lnTo>
                    <a:pt x="791015" y="1074354"/>
                  </a:lnTo>
                  <a:lnTo>
                    <a:pt x="834614" y="1060820"/>
                  </a:lnTo>
                  <a:lnTo>
                    <a:pt x="869362" y="1041960"/>
                  </a:lnTo>
                  <a:lnTo>
                    <a:pt x="850799" y="1009808"/>
                  </a:lnTo>
                  <a:lnTo>
                    <a:pt x="820103" y="1026469"/>
                  </a:lnTo>
                  <a:close/>
                  <a:moveTo>
                    <a:pt x="765361" y="528196"/>
                  </a:moveTo>
                  <a:lnTo>
                    <a:pt x="781260" y="538916"/>
                  </a:lnTo>
                  <a:lnTo>
                    <a:pt x="808001" y="512175"/>
                  </a:lnTo>
                  <a:lnTo>
                    <a:pt x="783967" y="495971"/>
                  </a:lnTo>
                  <a:close/>
                  <a:moveTo>
                    <a:pt x="765204" y="810230"/>
                  </a:moveTo>
                  <a:lnTo>
                    <a:pt x="783809" y="842455"/>
                  </a:lnTo>
                  <a:lnTo>
                    <a:pt x="808001" y="826145"/>
                  </a:lnTo>
                  <a:lnTo>
                    <a:pt x="781260" y="799405"/>
                  </a:lnTo>
                  <a:close/>
                  <a:moveTo>
                    <a:pt x="763179" y="368230"/>
                  </a:moveTo>
                  <a:lnTo>
                    <a:pt x="792448" y="377316"/>
                  </a:lnTo>
                  <a:lnTo>
                    <a:pt x="815590" y="389877"/>
                  </a:lnTo>
                  <a:lnTo>
                    <a:pt x="834249" y="357558"/>
                  </a:lnTo>
                  <a:lnTo>
                    <a:pt x="807034" y="342787"/>
                  </a:lnTo>
                  <a:lnTo>
                    <a:pt x="772841" y="332172"/>
                  </a:lnTo>
                  <a:close/>
                  <a:moveTo>
                    <a:pt x="763085" y="970119"/>
                  </a:moveTo>
                  <a:lnTo>
                    <a:pt x="772747" y="1006177"/>
                  </a:lnTo>
                  <a:lnTo>
                    <a:pt x="807034" y="995533"/>
                  </a:lnTo>
                  <a:lnTo>
                    <a:pt x="834082" y="980852"/>
                  </a:lnTo>
                  <a:lnTo>
                    <a:pt x="815423" y="948534"/>
                  </a:lnTo>
                  <a:lnTo>
                    <a:pt x="792448" y="961004"/>
                  </a:lnTo>
                  <a:close/>
                  <a:moveTo>
                    <a:pt x="744761" y="436968"/>
                  </a:moveTo>
                  <a:lnTo>
                    <a:pt x="764641" y="443139"/>
                  </a:lnTo>
                  <a:lnTo>
                    <a:pt x="780020" y="451486"/>
                  </a:lnTo>
                  <a:lnTo>
                    <a:pt x="798557" y="419378"/>
                  </a:lnTo>
                  <a:lnTo>
                    <a:pt x="779133" y="408835"/>
                  </a:lnTo>
                  <a:lnTo>
                    <a:pt x="754360" y="401145"/>
                  </a:lnTo>
                  <a:close/>
                  <a:moveTo>
                    <a:pt x="744667" y="901381"/>
                  </a:moveTo>
                  <a:lnTo>
                    <a:pt x="754266" y="937205"/>
                  </a:lnTo>
                  <a:lnTo>
                    <a:pt x="779133" y="929485"/>
                  </a:lnTo>
                  <a:lnTo>
                    <a:pt x="798391" y="919033"/>
                  </a:lnTo>
                  <a:lnTo>
                    <a:pt x="779853" y="886924"/>
                  </a:lnTo>
                  <a:lnTo>
                    <a:pt x="764641" y="895181"/>
                  </a:lnTo>
                  <a:close/>
                  <a:moveTo>
                    <a:pt x="726053" y="506786"/>
                  </a:moveTo>
                  <a:lnTo>
                    <a:pt x="736834" y="508963"/>
                  </a:lnTo>
                  <a:lnTo>
                    <a:pt x="744033" y="513817"/>
                  </a:lnTo>
                  <a:lnTo>
                    <a:pt x="762639" y="481591"/>
                  </a:lnTo>
                  <a:lnTo>
                    <a:pt x="751555" y="474118"/>
                  </a:lnTo>
                  <a:lnTo>
                    <a:pt x="736093" y="469318"/>
                  </a:lnTo>
                  <a:close/>
                  <a:moveTo>
                    <a:pt x="725957" y="831553"/>
                  </a:moveTo>
                  <a:lnTo>
                    <a:pt x="735999" y="869031"/>
                  </a:lnTo>
                  <a:lnTo>
                    <a:pt x="751555" y="864202"/>
                  </a:lnTo>
                  <a:lnTo>
                    <a:pt x="762481" y="856835"/>
                  </a:lnTo>
                  <a:lnTo>
                    <a:pt x="743876" y="824610"/>
                  </a:lnTo>
                  <a:lnTo>
                    <a:pt x="736834" y="829357"/>
                  </a:lnTo>
                  <a:close/>
                  <a:moveTo>
                    <a:pt x="681991" y="70350"/>
                  </a:moveTo>
                  <a:lnTo>
                    <a:pt x="790102" y="81248"/>
                  </a:lnTo>
                  <a:lnTo>
                    <a:pt x="811712" y="87956"/>
                  </a:lnTo>
                  <a:lnTo>
                    <a:pt x="820614" y="54734"/>
                  </a:lnTo>
                  <a:lnTo>
                    <a:pt x="797061" y="47423"/>
                  </a:lnTo>
                  <a:lnTo>
                    <a:pt x="681991" y="35823"/>
                  </a:lnTo>
                  <a:close/>
                  <a:moveTo>
                    <a:pt x="681991" y="141788"/>
                  </a:moveTo>
                  <a:lnTo>
                    <a:pt x="775705" y="151235"/>
                  </a:lnTo>
                  <a:lnTo>
                    <a:pt x="793294" y="156695"/>
                  </a:lnTo>
                  <a:lnTo>
                    <a:pt x="802503" y="122325"/>
                  </a:lnTo>
                  <a:lnTo>
                    <a:pt x="782904" y="116240"/>
                  </a:lnTo>
                  <a:lnTo>
                    <a:pt x="681991" y="106068"/>
                  </a:lnTo>
                  <a:close/>
                  <a:moveTo>
                    <a:pt x="681991" y="211233"/>
                  </a:moveTo>
                  <a:lnTo>
                    <a:pt x="761709" y="219269"/>
                  </a:lnTo>
                  <a:lnTo>
                    <a:pt x="775389" y="223515"/>
                  </a:lnTo>
                  <a:lnTo>
                    <a:pt x="784568" y="189261"/>
                  </a:lnTo>
                  <a:lnTo>
                    <a:pt x="768884" y="184392"/>
                  </a:lnTo>
                  <a:lnTo>
                    <a:pt x="681991" y="175633"/>
                  </a:lnTo>
                  <a:close/>
                  <a:moveTo>
                    <a:pt x="681991" y="282671"/>
                  </a:moveTo>
                  <a:lnTo>
                    <a:pt x="747312" y="289255"/>
                  </a:lnTo>
                  <a:lnTo>
                    <a:pt x="756971" y="292254"/>
                  </a:lnTo>
                  <a:lnTo>
                    <a:pt x="766583" y="256382"/>
                  </a:lnTo>
                  <a:lnTo>
                    <a:pt x="754825" y="252732"/>
                  </a:lnTo>
                  <a:lnTo>
                    <a:pt x="681991" y="245390"/>
                  </a:lnTo>
                  <a:close/>
                  <a:moveTo>
                    <a:pt x="681991" y="353719"/>
                  </a:moveTo>
                  <a:lnTo>
                    <a:pt x="732993" y="358860"/>
                  </a:lnTo>
                  <a:lnTo>
                    <a:pt x="738653" y="360617"/>
                  </a:lnTo>
                  <a:lnTo>
                    <a:pt x="748315" y="324559"/>
                  </a:lnTo>
                  <a:lnTo>
                    <a:pt x="740546" y="322147"/>
                  </a:lnTo>
                  <a:lnTo>
                    <a:pt x="681991" y="316245"/>
                  </a:lnTo>
                  <a:close/>
                  <a:moveTo>
                    <a:pt x="681991" y="425156"/>
                  </a:moveTo>
                  <a:lnTo>
                    <a:pt x="718596" y="428846"/>
                  </a:lnTo>
                  <a:lnTo>
                    <a:pt x="720235" y="429354"/>
                  </a:lnTo>
                  <a:lnTo>
                    <a:pt x="729834" y="393531"/>
                  </a:lnTo>
                  <a:lnTo>
                    <a:pt x="726100" y="392372"/>
                  </a:lnTo>
                  <a:lnTo>
                    <a:pt x="681991" y="387926"/>
                  </a:lnTo>
                  <a:close/>
                  <a:moveTo>
                    <a:pt x="681991" y="497890"/>
                  </a:moveTo>
                  <a:lnTo>
                    <a:pt x="700850" y="501698"/>
                  </a:lnTo>
                  <a:lnTo>
                    <a:pt x="711553" y="461757"/>
                  </a:lnTo>
                  <a:lnTo>
                    <a:pt x="681991" y="458777"/>
                  </a:lnTo>
                  <a:close/>
                  <a:moveTo>
                    <a:pt x="681991" y="879543"/>
                  </a:moveTo>
                  <a:lnTo>
                    <a:pt x="711454" y="876573"/>
                  </a:lnTo>
                  <a:lnTo>
                    <a:pt x="700754" y="836641"/>
                  </a:lnTo>
                  <a:lnTo>
                    <a:pt x="681991" y="840430"/>
                  </a:lnTo>
                  <a:close/>
                  <a:moveTo>
                    <a:pt x="681991" y="950394"/>
                  </a:moveTo>
                  <a:lnTo>
                    <a:pt x="726100" y="945948"/>
                  </a:lnTo>
                  <a:lnTo>
                    <a:pt x="729740" y="944818"/>
                  </a:lnTo>
                  <a:lnTo>
                    <a:pt x="720141" y="908995"/>
                  </a:lnTo>
                  <a:lnTo>
                    <a:pt x="718596" y="909474"/>
                  </a:lnTo>
                  <a:lnTo>
                    <a:pt x="681991" y="913164"/>
                  </a:lnTo>
                  <a:close/>
                  <a:moveTo>
                    <a:pt x="681991" y="1022075"/>
                  </a:moveTo>
                  <a:lnTo>
                    <a:pt x="740546" y="1016173"/>
                  </a:lnTo>
                  <a:lnTo>
                    <a:pt x="748221" y="1013790"/>
                  </a:lnTo>
                  <a:lnTo>
                    <a:pt x="738559" y="977732"/>
                  </a:lnTo>
                  <a:lnTo>
                    <a:pt x="732993" y="979460"/>
                  </a:lnTo>
                  <a:lnTo>
                    <a:pt x="681991" y="984601"/>
                  </a:lnTo>
                  <a:close/>
                  <a:moveTo>
                    <a:pt x="681991" y="1092930"/>
                  </a:moveTo>
                  <a:lnTo>
                    <a:pt x="754825" y="1085588"/>
                  </a:lnTo>
                  <a:lnTo>
                    <a:pt x="766489" y="1081968"/>
                  </a:lnTo>
                  <a:lnTo>
                    <a:pt x="756877" y="1046096"/>
                  </a:lnTo>
                  <a:lnTo>
                    <a:pt x="747312" y="1049065"/>
                  </a:lnTo>
                  <a:lnTo>
                    <a:pt x="681991" y="1055649"/>
                  </a:lnTo>
                  <a:close/>
                  <a:moveTo>
                    <a:pt x="681991" y="1162688"/>
                  </a:moveTo>
                  <a:lnTo>
                    <a:pt x="768884" y="1153928"/>
                  </a:lnTo>
                  <a:lnTo>
                    <a:pt x="784474" y="1149089"/>
                  </a:lnTo>
                  <a:lnTo>
                    <a:pt x="775295" y="1114834"/>
                  </a:lnTo>
                  <a:lnTo>
                    <a:pt x="761709" y="1119051"/>
                  </a:lnTo>
                  <a:lnTo>
                    <a:pt x="681991" y="1127087"/>
                  </a:lnTo>
                  <a:close/>
                  <a:moveTo>
                    <a:pt x="681991" y="1232252"/>
                  </a:moveTo>
                  <a:lnTo>
                    <a:pt x="782904" y="1222080"/>
                  </a:lnTo>
                  <a:lnTo>
                    <a:pt x="802409" y="1216025"/>
                  </a:lnTo>
                  <a:lnTo>
                    <a:pt x="793200" y="1181655"/>
                  </a:lnTo>
                  <a:lnTo>
                    <a:pt x="775705" y="1187085"/>
                  </a:lnTo>
                  <a:lnTo>
                    <a:pt x="681991" y="1196532"/>
                  </a:lnTo>
                  <a:close/>
                  <a:moveTo>
                    <a:pt x="681991" y="1302497"/>
                  </a:moveTo>
                  <a:lnTo>
                    <a:pt x="797061" y="1290897"/>
                  </a:lnTo>
                  <a:lnTo>
                    <a:pt x="820520" y="1283615"/>
                  </a:lnTo>
                  <a:lnTo>
                    <a:pt x="811618" y="1250393"/>
                  </a:lnTo>
                  <a:lnTo>
                    <a:pt x="790102" y="1257072"/>
                  </a:lnTo>
                  <a:lnTo>
                    <a:pt x="681991" y="1267970"/>
                  </a:lnTo>
                  <a:close/>
                  <a:moveTo>
                    <a:pt x="626966" y="876583"/>
                  </a:moveTo>
                  <a:lnTo>
                    <a:pt x="656330" y="879544"/>
                  </a:lnTo>
                  <a:lnTo>
                    <a:pt x="656330" y="840430"/>
                  </a:lnTo>
                  <a:lnTo>
                    <a:pt x="637663" y="836661"/>
                  </a:lnTo>
                  <a:close/>
                  <a:moveTo>
                    <a:pt x="626867" y="461747"/>
                  </a:moveTo>
                  <a:lnTo>
                    <a:pt x="637567" y="501679"/>
                  </a:lnTo>
                  <a:lnTo>
                    <a:pt x="656330" y="497890"/>
                  </a:lnTo>
                  <a:lnTo>
                    <a:pt x="656330" y="458777"/>
                  </a:lnTo>
                  <a:close/>
                  <a:moveTo>
                    <a:pt x="608675" y="944847"/>
                  </a:moveTo>
                  <a:lnTo>
                    <a:pt x="612221" y="945948"/>
                  </a:lnTo>
                  <a:lnTo>
                    <a:pt x="656330" y="950395"/>
                  </a:lnTo>
                  <a:lnTo>
                    <a:pt x="656330" y="913165"/>
                  </a:lnTo>
                  <a:lnTo>
                    <a:pt x="619724" y="909474"/>
                  </a:lnTo>
                  <a:lnTo>
                    <a:pt x="618274" y="909024"/>
                  </a:lnTo>
                  <a:close/>
                  <a:moveTo>
                    <a:pt x="608581" y="393502"/>
                  </a:moveTo>
                  <a:lnTo>
                    <a:pt x="618180" y="429325"/>
                  </a:lnTo>
                  <a:lnTo>
                    <a:pt x="619724" y="428846"/>
                  </a:lnTo>
                  <a:lnTo>
                    <a:pt x="656330" y="425156"/>
                  </a:lnTo>
                  <a:lnTo>
                    <a:pt x="656330" y="387926"/>
                  </a:lnTo>
                  <a:lnTo>
                    <a:pt x="612221" y="392372"/>
                  </a:lnTo>
                  <a:close/>
                  <a:moveTo>
                    <a:pt x="590194" y="1013819"/>
                  </a:moveTo>
                  <a:lnTo>
                    <a:pt x="597775" y="1016173"/>
                  </a:lnTo>
                  <a:lnTo>
                    <a:pt x="656330" y="1022076"/>
                  </a:lnTo>
                  <a:lnTo>
                    <a:pt x="656330" y="984602"/>
                  </a:lnTo>
                  <a:lnTo>
                    <a:pt x="605327" y="979460"/>
                  </a:lnTo>
                  <a:lnTo>
                    <a:pt x="599856" y="977762"/>
                  </a:lnTo>
                  <a:close/>
                  <a:moveTo>
                    <a:pt x="590100" y="324530"/>
                  </a:moveTo>
                  <a:lnTo>
                    <a:pt x="599762" y="360588"/>
                  </a:lnTo>
                  <a:lnTo>
                    <a:pt x="605327" y="358860"/>
                  </a:lnTo>
                  <a:lnTo>
                    <a:pt x="656330" y="353718"/>
                  </a:lnTo>
                  <a:lnTo>
                    <a:pt x="656330" y="316245"/>
                  </a:lnTo>
                  <a:lnTo>
                    <a:pt x="597775" y="322147"/>
                  </a:lnTo>
                  <a:close/>
                  <a:moveTo>
                    <a:pt x="575683" y="856730"/>
                  </a:moveTo>
                  <a:lnTo>
                    <a:pt x="586766" y="864202"/>
                  </a:lnTo>
                  <a:lnTo>
                    <a:pt x="602416" y="869060"/>
                  </a:lnTo>
                  <a:lnTo>
                    <a:pt x="612461" y="831573"/>
                  </a:lnTo>
                  <a:lnTo>
                    <a:pt x="601486" y="829357"/>
                  </a:lnTo>
                  <a:lnTo>
                    <a:pt x="594288" y="824504"/>
                  </a:lnTo>
                  <a:close/>
                  <a:moveTo>
                    <a:pt x="575525" y="481697"/>
                  </a:moveTo>
                  <a:lnTo>
                    <a:pt x="594131" y="513922"/>
                  </a:lnTo>
                  <a:lnTo>
                    <a:pt x="601486" y="508963"/>
                  </a:lnTo>
                  <a:lnTo>
                    <a:pt x="612364" y="506767"/>
                  </a:lnTo>
                  <a:lnTo>
                    <a:pt x="602322" y="469289"/>
                  </a:lnTo>
                  <a:lnTo>
                    <a:pt x="586766" y="474118"/>
                  </a:lnTo>
                  <a:close/>
                  <a:moveTo>
                    <a:pt x="571926" y="1081997"/>
                  </a:moveTo>
                  <a:lnTo>
                    <a:pt x="583495" y="1085588"/>
                  </a:lnTo>
                  <a:lnTo>
                    <a:pt x="656330" y="1092931"/>
                  </a:lnTo>
                  <a:lnTo>
                    <a:pt x="656330" y="1055650"/>
                  </a:lnTo>
                  <a:lnTo>
                    <a:pt x="591008" y="1049065"/>
                  </a:lnTo>
                  <a:lnTo>
                    <a:pt x="581538" y="1046125"/>
                  </a:lnTo>
                  <a:close/>
                  <a:moveTo>
                    <a:pt x="571832" y="256352"/>
                  </a:moveTo>
                  <a:lnTo>
                    <a:pt x="581444" y="292224"/>
                  </a:lnTo>
                  <a:lnTo>
                    <a:pt x="591008" y="289255"/>
                  </a:lnTo>
                  <a:lnTo>
                    <a:pt x="656330" y="282670"/>
                  </a:lnTo>
                  <a:lnTo>
                    <a:pt x="656330" y="245390"/>
                  </a:lnTo>
                  <a:lnTo>
                    <a:pt x="583495" y="252732"/>
                  </a:lnTo>
                  <a:close/>
                  <a:moveTo>
                    <a:pt x="553941" y="1149118"/>
                  </a:moveTo>
                  <a:lnTo>
                    <a:pt x="569437" y="1153928"/>
                  </a:lnTo>
                  <a:lnTo>
                    <a:pt x="656330" y="1162688"/>
                  </a:lnTo>
                  <a:lnTo>
                    <a:pt x="656330" y="1127088"/>
                  </a:lnTo>
                  <a:lnTo>
                    <a:pt x="576611" y="1119051"/>
                  </a:lnTo>
                  <a:lnTo>
                    <a:pt x="563120" y="1114863"/>
                  </a:lnTo>
                  <a:close/>
                  <a:moveTo>
                    <a:pt x="553847" y="189231"/>
                  </a:moveTo>
                  <a:lnTo>
                    <a:pt x="563026" y="223486"/>
                  </a:lnTo>
                  <a:lnTo>
                    <a:pt x="576611" y="219269"/>
                  </a:lnTo>
                  <a:lnTo>
                    <a:pt x="656330" y="211232"/>
                  </a:lnTo>
                  <a:lnTo>
                    <a:pt x="656330" y="175632"/>
                  </a:lnTo>
                  <a:lnTo>
                    <a:pt x="569437" y="184392"/>
                  </a:lnTo>
                  <a:close/>
                  <a:moveTo>
                    <a:pt x="539764" y="918943"/>
                  </a:moveTo>
                  <a:lnTo>
                    <a:pt x="559188" y="929485"/>
                  </a:lnTo>
                  <a:lnTo>
                    <a:pt x="584149" y="937234"/>
                  </a:lnTo>
                  <a:lnTo>
                    <a:pt x="593748" y="901411"/>
                  </a:lnTo>
                  <a:lnTo>
                    <a:pt x="573679" y="895181"/>
                  </a:lnTo>
                  <a:lnTo>
                    <a:pt x="558302" y="886834"/>
                  </a:lnTo>
                  <a:close/>
                  <a:moveTo>
                    <a:pt x="539597" y="419468"/>
                  </a:moveTo>
                  <a:lnTo>
                    <a:pt x="558135" y="451576"/>
                  </a:lnTo>
                  <a:lnTo>
                    <a:pt x="573679" y="443139"/>
                  </a:lnTo>
                  <a:lnTo>
                    <a:pt x="593654" y="436938"/>
                  </a:lnTo>
                  <a:lnTo>
                    <a:pt x="584055" y="401115"/>
                  </a:lnTo>
                  <a:lnTo>
                    <a:pt x="559188" y="408835"/>
                  </a:lnTo>
                  <a:close/>
                  <a:moveTo>
                    <a:pt x="536006" y="1216054"/>
                  </a:moveTo>
                  <a:lnTo>
                    <a:pt x="555417" y="1222080"/>
                  </a:lnTo>
                  <a:lnTo>
                    <a:pt x="656330" y="1232253"/>
                  </a:lnTo>
                  <a:lnTo>
                    <a:pt x="656330" y="1196533"/>
                  </a:lnTo>
                  <a:lnTo>
                    <a:pt x="562616" y="1187085"/>
                  </a:lnTo>
                  <a:lnTo>
                    <a:pt x="545215" y="1181684"/>
                  </a:lnTo>
                  <a:close/>
                  <a:moveTo>
                    <a:pt x="535912" y="122295"/>
                  </a:moveTo>
                  <a:lnTo>
                    <a:pt x="545121" y="156665"/>
                  </a:lnTo>
                  <a:lnTo>
                    <a:pt x="562616" y="151235"/>
                  </a:lnTo>
                  <a:lnTo>
                    <a:pt x="656330" y="141788"/>
                  </a:lnTo>
                  <a:lnTo>
                    <a:pt x="656330" y="106067"/>
                  </a:lnTo>
                  <a:lnTo>
                    <a:pt x="555417" y="116240"/>
                  </a:lnTo>
                  <a:close/>
                  <a:moveTo>
                    <a:pt x="530320" y="826146"/>
                  </a:moveTo>
                  <a:lnTo>
                    <a:pt x="554355" y="842350"/>
                  </a:lnTo>
                  <a:lnTo>
                    <a:pt x="572960" y="810124"/>
                  </a:lnTo>
                  <a:lnTo>
                    <a:pt x="557061" y="799405"/>
                  </a:lnTo>
                  <a:close/>
                  <a:moveTo>
                    <a:pt x="530320" y="512175"/>
                  </a:moveTo>
                  <a:lnTo>
                    <a:pt x="557060" y="538916"/>
                  </a:lnTo>
                  <a:lnTo>
                    <a:pt x="572802" y="528302"/>
                  </a:lnTo>
                  <a:lnTo>
                    <a:pt x="554197" y="496077"/>
                  </a:lnTo>
                  <a:close/>
                  <a:moveTo>
                    <a:pt x="517895" y="1283645"/>
                  </a:moveTo>
                  <a:lnTo>
                    <a:pt x="541260" y="1290897"/>
                  </a:lnTo>
                  <a:lnTo>
                    <a:pt x="656330" y="1302498"/>
                  </a:lnTo>
                  <a:lnTo>
                    <a:pt x="656330" y="1267971"/>
                  </a:lnTo>
                  <a:lnTo>
                    <a:pt x="548218" y="1257072"/>
                  </a:lnTo>
                  <a:lnTo>
                    <a:pt x="526797" y="1250422"/>
                  </a:lnTo>
                  <a:close/>
                  <a:moveTo>
                    <a:pt x="517801" y="54705"/>
                  </a:moveTo>
                  <a:lnTo>
                    <a:pt x="526703" y="87927"/>
                  </a:lnTo>
                  <a:lnTo>
                    <a:pt x="548218" y="81248"/>
                  </a:lnTo>
                  <a:lnTo>
                    <a:pt x="656330" y="70350"/>
                  </a:lnTo>
                  <a:lnTo>
                    <a:pt x="656330" y="35822"/>
                  </a:lnTo>
                  <a:lnTo>
                    <a:pt x="541260" y="47423"/>
                  </a:lnTo>
                  <a:close/>
                  <a:moveTo>
                    <a:pt x="504072" y="980762"/>
                  </a:moveTo>
                  <a:lnTo>
                    <a:pt x="531286" y="995533"/>
                  </a:lnTo>
                  <a:lnTo>
                    <a:pt x="565668" y="1006206"/>
                  </a:lnTo>
                  <a:lnTo>
                    <a:pt x="575330" y="970148"/>
                  </a:lnTo>
                  <a:lnTo>
                    <a:pt x="545873" y="961004"/>
                  </a:lnTo>
                  <a:lnTo>
                    <a:pt x="522731" y="948444"/>
                  </a:lnTo>
                  <a:close/>
                  <a:moveTo>
                    <a:pt x="503906" y="357648"/>
                  </a:moveTo>
                  <a:lnTo>
                    <a:pt x="522565" y="389967"/>
                  </a:lnTo>
                  <a:lnTo>
                    <a:pt x="545873" y="377316"/>
                  </a:lnTo>
                  <a:lnTo>
                    <a:pt x="575236" y="368201"/>
                  </a:lnTo>
                  <a:lnTo>
                    <a:pt x="565574" y="332143"/>
                  </a:lnTo>
                  <a:lnTo>
                    <a:pt x="531286" y="342787"/>
                  </a:lnTo>
                  <a:close/>
                  <a:moveTo>
                    <a:pt x="496155" y="784240"/>
                  </a:moveTo>
                  <a:lnTo>
                    <a:pt x="512175" y="808001"/>
                  </a:lnTo>
                  <a:lnTo>
                    <a:pt x="538916" y="781260"/>
                  </a:lnTo>
                  <a:lnTo>
                    <a:pt x="528381" y="765634"/>
                  </a:lnTo>
                  <a:close/>
                  <a:moveTo>
                    <a:pt x="495971" y="554354"/>
                  </a:moveTo>
                  <a:lnTo>
                    <a:pt x="528196" y="572959"/>
                  </a:lnTo>
                  <a:lnTo>
                    <a:pt x="538916" y="557060"/>
                  </a:lnTo>
                  <a:lnTo>
                    <a:pt x="512175" y="530319"/>
                  </a:lnTo>
                  <a:close/>
                  <a:moveTo>
                    <a:pt x="479325" y="877141"/>
                  </a:moveTo>
                  <a:lnTo>
                    <a:pt x="511196" y="903437"/>
                  </a:lnTo>
                  <a:lnTo>
                    <a:pt x="517204" y="906697"/>
                  </a:lnTo>
                  <a:lnTo>
                    <a:pt x="535741" y="874589"/>
                  </a:lnTo>
                  <a:lnTo>
                    <a:pt x="532012" y="872565"/>
                  </a:lnTo>
                  <a:lnTo>
                    <a:pt x="505651" y="850815"/>
                  </a:lnTo>
                  <a:close/>
                  <a:moveTo>
                    <a:pt x="479325" y="461180"/>
                  </a:moveTo>
                  <a:lnTo>
                    <a:pt x="505651" y="487505"/>
                  </a:lnTo>
                  <a:lnTo>
                    <a:pt x="532012" y="465755"/>
                  </a:lnTo>
                  <a:lnTo>
                    <a:pt x="535574" y="463822"/>
                  </a:lnTo>
                  <a:lnTo>
                    <a:pt x="517037" y="431713"/>
                  </a:lnTo>
                  <a:lnTo>
                    <a:pt x="511196" y="434883"/>
                  </a:lnTo>
                  <a:close/>
                  <a:moveTo>
                    <a:pt x="469289" y="735999"/>
                  </a:moveTo>
                  <a:lnTo>
                    <a:pt x="474118" y="751554"/>
                  </a:lnTo>
                  <a:lnTo>
                    <a:pt x="481775" y="762911"/>
                  </a:lnTo>
                  <a:lnTo>
                    <a:pt x="514001" y="744306"/>
                  </a:lnTo>
                  <a:lnTo>
                    <a:pt x="508963" y="736834"/>
                  </a:lnTo>
                  <a:lnTo>
                    <a:pt x="506767" y="725957"/>
                  </a:lnTo>
                  <a:close/>
                  <a:moveTo>
                    <a:pt x="469180" y="602672"/>
                  </a:moveTo>
                  <a:lnTo>
                    <a:pt x="506694" y="612724"/>
                  </a:lnTo>
                  <a:lnTo>
                    <a:pt x="508963" y="601486"/>
                  </a:lnTo>
                  <a:lnTo>
                    <a:pt x="513817" y="594287"/>
                  </a:lnTo>
                  <a:lnTo>
                    <a:pt x="481591" y="575682"/>
                  </a:lnTo>
                  <a:lnTo>
                    <a:pt x="474118" y="586766"/>
                  </a:lnTo>
                  <a:close/>
                  <a:moveTo>
                    <a:pt x="468792" y="1041869"/>
                  </a:moveTo>
                  <a:lnTo>
                    <a:pt x="503706" y="1060820"/>
                  </a:lnTo>
                  <a:lnTo>
                    <a:pt x="547400" y="1074384"/>
                  </a:lnTo>
                  <a:lnTo>
                    <a:pt x="557012" y="1038512"/>
                  </a:lnTo>
                  <a:lnTo>
                    <a:pt x="518217" y="1026469"/>
                  </a:lnTo>
                  <a:lnTo>
                    <a:pt x="487355" y="1009717"/>
                  </a:lnTo>
                  <a:close/>
                  <a:moveTo>
                    <a:pt x="468625" y="296541"/>
                  </a:moveTo>
                  <a:lnTo>
                    <a:pt x="487188" y="328693"/>
                  </a:lnTo>
                  <a:lnTo>
                    <a:pt x="518217" y="311851"/>
                  </a:lnTo>
                  <a:lnTo>
                    <a:pt x="556918" y="299838"/>
                  </a:lnTo>
                  <a:lnTo>
                    <a:pt x="547306" y="263966"/>
                  </a:lnTo>
                  <a:lnTo>
                    <a:pt x="503706" y="277500"/>
                  </a:lnTo>
                  <a:close/>
                  <a:moveTo>
                    <a:pt x="458777" y="656330"/>
                  </a:moveTo>
                  <a:lnTo>
                    <a:pt x="497891" y="656330"/>
                  </a:lnTo>
                  <a:lnTo>
                    <a:pt x="501606" y="637926"/>
                  </a:lnTo>
                  <a:lnTo>
                    <a:pt x="461710" y="627235"/>
                  </a:lnTo>
                  <a:close/>
                  <a:moveTo>
                    <a:pt x="458777" y="681991"/>
                  </a:moveTo>
                  <a:lnTo>
                    <a:pt x="461747" y="711454"/>
                  </a:lnTo>
                  <a:lnTo>
                    <a:pt x="501679" y="700754"/>
                  </a:lnTo>
                  <a:lnTo>
                    <a:pt x="497891" y="681991"/>
                  </a:lnTo>
                  <a:close/>
                  <a:moveTo>
                    <a:pt x="434058" y="1102030"/>
                  </a:moveTo>
                  <a:lnTo>
                    <a:pt x="476554" y="1125095"/>
                  </a:lnTo>
                  <a:lnTo>
                    <a:pt x="529415" y="1141505"/>
                  </a:lnTo>
                  <a:lnTo>
                    <a:pt x="538594" y="1107250"/>
                  </a:lnTo>
                  <a:lnTo>
                    <a:pt x="490411" y="1092293"/>
                  </a:lnTo>
                  <a:lnTo>
                    <a:pt x="451784" y="1071327"/>
                  </a:lnTo>
                  <a:close/>
                  <a:moveTo>
                    <a:pt x="433892" y="236381"/>
                  </a:moveTo>
                  <a:lnTo>
                    <a:pt x="451618" y="267083"/>
                  </a:lnTo>
                  <a:lnTo>
                    <a:pt x="490411" y="246027"/>
                  </a:lnTo>
                  <a:lnTo>
                    <a:pt x="538500" y="231099"/>
                  </a:lnTo>
                  <a:lnTo>
                    <a:pt x="529321" y="196845"/>
                  </a:lnTo>
                  <a:lnTo>
                    <a:pt x="476554" y="213225"/>
                  </a:lnTo>
                  <a:close/>
                  <a:moveTo>
                    <a:pt x="431780" y="821406"/>
                  </a:moveTo>
                  <a:lnTo>
                    <a:pt x="434884" y="827124"/>
                  </a:lnTo>
                  <a:lnTo>
                    <a:pt x="461180" y="858996"/>
                  </a:lnTo>
                  <a:lnTo>
                    <a:pt x="487506" y="832670"/>
                  </a:lnTo>
                  <a:lnTo>
                    <a:pt x="465755" y="806308"/>
                  </a:lnTo>
                  <a:lnTo>
                    <a:pt x="463888" y="802869"/>
                  </a:lnTo>
                  <a:close/>
                  <a:moveTo>
                    <a:pt x="431623" y="517203"/>
                  </a:moveTo>
                  <a:lnTo>
                    <a:pt x="463732" y="535740"/>
                  </a:lnTo>
                  <a:lnTo>
                    <a:pt x="465755" y="532012"/>
                  </a:lnTo>
                  <a:lnTo>
                    <a:pt x="487506" y="505650"/>
                  </a:lnTo>
                  <a:lnTo>
                    <a:pt x="461180" y="479324"/>
                  </a:lnTo>
                  <a:lnTo>
                    <a:pt x="434884" y="511196"/>
                  </a:lnTo>
                  <a:close/>
                  <a:moveTo>
                    <a:pt x="428639" y="927827"/>
                  </a:moveTo>
                  <a:lnTo>
                    <a:pt x="471119" y="962876"/>
                  </a:lnTo>
                  <a:lnTo>
                    <a:pt x="481512" y="968517"/>
                  </a:lnTo>
                  <a:lnTo>
                    <a:pt x="500171" y="936198"/>
                  </a:lnTo>
                  <a:lnTo>
                    <a:pt x="492071" y="931802"/>
                  </a:lnTo>
                  <a:lnTo>
                    <a:pt x="455137" y="901329"/>
                  </a:lnTo>
                  <a:close/>
                  <a:moveTo>
                    <a:pt x="428639" y="410494"/>
                  </a:moveTo>
                  <a:lnTo>
                    <a:pt x="455137" y="436992"/>
                  </a:lnTo>
                  <a:lnTo>
                    <a:pt x="492071" y="406518"/>
                  </a:lnTo>
                  <a:lnTo>
                    <a:pt x="500004" y="402212"/>
                  </a:lnTo>
                  <a:lnTo>
                    <a:pt x="481345" y="369894"/>
                  </a:lnTo>
                  <a:lnTo>
                    <a:pt x="471119" y="375445"/>
                  </a:lnTo>
                  <a:close/>
                  <a:moveTo>
                    <a:pt x="401116" y="754266"/>
                  </a:moveTo>
                  <a:lnTo>
                    <a:pt x="408835" y="779133"/>
                  </a:lnTo>
                  <a:lnTo>
                    <a:pt x="419535" y="798846"/>
                  </a:lnTo>
                  <a:lnTo>
                    <a:pt x="451643" y="780308"/>
                  </a:lnTo>
                  <a:lnTo>
                    <a:pt x="443139" y="764641"/>
                  </a:lnTo>
                  <a:lnTo>
                    <a:pt x="436939" y="744667"/>
                  </a:lnTo>
                  <a:close/>
                  <a:moveTo>
                    <a:pt x="401007" y="584405"/>
                  </a:moveTo>
                  <a:lnTo>
                    <a:pt x="436830" y="594003"/>
                  </a:lnTo>
                  <a:lnTo>
                    <a:pt x="443139" y="573679"/>
                  </a:lnTo>
                  <a:lnTo>
                    <a:pt x="451486" y="558301"/>
                  </a:lnTo>
                  <a:lnTo>
                    <a:pt x="419378" y="539763"/>
                  </a:lnTo>
                  <a:lnTo>
                    <a:pt x="408835" y="559187"/>
                  </a:lnTo>
                  <a:close/>
                  <a:moveTo>
                    <a:pt x="399420" y="1162025"/>
                  </a:moveTo>
                  <a:lnTo>
                    <a:pt x="449476" y="1189194"/>
                  </a:lnTo>
                  <a:lnTo>
                    <a:pt x="511480" y="1208441"/>
                  </a:lnTo>
                  <a:lnTo>
                    <a:pt x="520689" y="1174071"/>
                  </a:lnTo>
                  <a:lnTo>
                    <a:pt x="463380" y="1156281"/>
                  </a:lnTo>
                  <a:lnTo>
                    <a:pt x="417206" y="1131219"/>
                  </a:lnTo>
                  <a:close/>
                  <a:moveTo>
                    <a:pt x="399254" y="176386"/>
                  </a:moveTo>
                  <a:lnTo>
                    <a:pt x="417040" y="207192"/>
                  </a:lnTo>
                  <a:lnTo>
                    <a:pt x="463380" y="182039"/>
                  </a:lnTo>
                  <a:lnTo>
                    <a:pt x="520595" y="164279"/>
                  </a:lnTo>
                  <a:lnTo>
                    <a:pt x="511386" y="129908"/>
                  </a:lnTo>
                  <a:lnTo>
                    <a:pt x="449476" y="149126"/>
                  </a:lnTo>
                  <a:close/>
                  <a:moveTo>
                    <a:pt x="387926" y="656330"/>
                  </a:moveTo>
                  <a:lnTo>
                    <a:pt x="425156" y="656330"/>
                  </a:lnTo>
                  <a:lnTo>
                    <a:pt x="428846" y="619724"/>
                  </a:lnTo>
                  <a:lnTo>
                    <a:pt x="429217" y="618529"/>
                  </a:lnTo>
                  <a:lnTo>
                    <a:pt x="393394" y="608930"/>
                  </a:lnTo>
                  <a:lnTo>
                    <a:pt x="392372" y="612221"/>
                  </a:lnTo>
                  <a:close/>
                  <a:moveTo>
                    <a:pt x="387926" y="681991"/>
                  </a:moveTo>
                  <a:lnTo>
                    <a:pt x="392372" y="726099"/>
                  </a:lnTo>
                  <a:lnTo>
                    <a:pt x="393502" y="729740"/>
                  </a:lnTo>
                  <a:lnTo>
                    <a:pt x="429325" y="720141"/>
                  </a:lnTo>
                  <a:lnTo>
                    <a:pt x="428846" y="718596"/>
                  </a:lnTo>
                  <a:lnTo>
                    <a:pt x="425156" y="681991"/>
                  </a:lnTo>
                  <a:close/>
                  <a:moveTo>
                    <a:pt x="378537" y="977929"/>
                  </a:moveTo>
                  <a:lnTo>
                    <a:pt x="431503" y="1021630"/>
                  </a:lnTo>
                  <a:lnTo>
                    <a:pt x="446232" y="1029624"/>
                  </a:lnTo>
                  <a:lnTo>
                    <a:pt x="464795" y="997472"/>
                  </a:lnTo>
                  <a:lnTo>
                    <a:pt x="452347" y="990716"/>
                  </a:lnTo>
                  <a:lnTo>
                    <a:pt x="404899" y="951567"/>
                  </a:lnTo>
                  <a:close/>
                  <a:moveTo>
                    <a:pt x="378537" y="360392"/>
                  </a:moveTo>
                  <a:lnTo>
                    <a:pt x="404898" y="386753"/>
                  </a:lnTo>
                  <a:lnTo>
                    <a:pt x="452347" y="347604"/>
                  </a:lnTo>
                  <a:lnTo>
                    <a:pt x="464628" y="340939"/>
                  </a:lnTo>
                  <a:lnTo>
                    <a:pt x="446065" y="308787"/>
                  </a:lnTo>
                  <a:lnTo>
                    <a:pt x="431503" y="316690"/>
                  </a:lnTo>
                  <a:close/>
                  <a:moveTo>
                    <a:pt x="369961" y="857098"/>
                  </a:moveTo>
                  <a:lnTo>
                    <a:pt x="375445" y="867201"/>
                  </a:lnTo>
                  <a:lnTo>
                    <a:pt x="410494" y="909682"/>
                  </a:lnTo>
                  <a:lnTo>
                    <a:pt x="436992" y="883184"/>
                  </a:lnTo>
                  <a:lnTo>
                    <a:pt x="406519" y="846250"/>
                  </a:lnTo>
                  <a:lnTo>
                    <a:pt x="402279" y="838439"/>
                  </a:lnTo>
                  <a:close/>
                  <a:moveTo>
                    <a:pt x="369804" y="481511"/>
                  </a:moveTo>
                  <a:lnTo>
                    <a:pt x="402122" y="500170"/>
                  </a:lnTo>
                  <a:lnTo>
                    <a:pt x="406519" y="492071"/>
                  </a:lnTo>
                  <a:lnTo>
                    <a:pt x="436992" y="455136"/>
                  </a:lnTo>
                  <a:lnTo>
                    <a:pt x="410494" y="428638"/>
                  </a:lnTo>
                  <a:lnTo>
                    <a:pt x="375445" y="471119"/>
                  </a:lnTo>
                  <a:close/>
                  <a:moveTo>
                    <a:pt x="364444" y="1222606"/>
                  </a:moveTo>
                  <a:lnTo>
                    <a:pt x="422133" y="1253918"/>
                  </a:lnTo>
                  <a:lnTo>
                    <a:pt x="493369" y="1276031"/>
                  </a:lnTo>
                  <a:lnTo>
                    <a:pt x="502271" y="1242809"/>
                  </a:lnTo>
                  <a:lnTo>
                    <a:pt x="435573" y="1222105"/>
                  </a:lnTo>
                  <a:lnTo>
                    <a:pt x="381636" y="1192829"/>
                  </a:lnTo>
                  <a:close/>
                  <a:moveTo>
                    <a:pt x="364277" y="115805"/>
                  </a:moveTo>
                  <a:lnTo>
                    <a:pt x="381469" y="145582"/>
                  </a:lnTo>
                  <a:lnTo>
                    <a:pt x="435573" y="116215"/>
                  </a:lnTo>
                  <a:lnTo>
                    <a:pt x="502177" y="95540"/>
                  </a:lnTo>
                  <a:lnTo>
                    <a:pt x="493275" y="62318"/>
                  </a:lnTo>
                  <a:lnTo>
                    <a:pt x="422133" y="84402"/>
                  </a:lnTo>
                  <a:close/>
                  <a:moveTo>
                    <a:pt x="332144" y="772747"/>
                  </a:moveTo>
                  <a:lnTo>
                    <a:pt x="342787" y="807034"/>
                  </a:lnTo>
                  <a:lnTo>
                    <a:pt x="357715" y="834537"/>
                  </a:lnTo>
                  <a:lnTo>
                    <a:pt x="390034" y="815878"/>
                  </a:lnTo>
                  <a:lnTo>
                    <a:pt x="377316" y="792448"/>
                  </a:lnTo>
                  <a:lnTo>
                    <a:pt x="368201" y="763086"/>
                  </a:lnTo>
                  <a:close/>
                  <a:moveTo>
                    <a:pt x="332035" y="565924"/>
                  </a:moveTo>
                  <a:lnTo>
                    <a:pt x="368093" y="575585"/>
                  </a:lnTo>
                  <a:lnTo>
                    <a:pt x="377316" y="545873"/>
                  </a:lnTo>
                  <a:lnTo>
                    <a:pt x="389877" y="522731"/>
                  </a:lnTo>
                  <a:lnTo>
                    <a:pt x="357558" y="504072"/>
                  </a:lnTo>
                  <a:lnTo>
                    <a:pt x="342787" y="531286"/>
                  </a:lnTo>
                  <a:close/>
                  <a:moveTo>
                    <a:pt x="329211" y="311066"/>
                  </a:moveTo>
                  <a:lnTo>
                    <a:pt x="354384" y="336239"/>
                  </a:lnTo>
                  <a:lnTo>
                    <a:pt x="412405" y="288367"/>
                  </a:lnTo>
                  <a:lnTo>
                    <a:pt x="429057" y="279328"/>
                  </a:lnTo>
                  <a:lnTo>
                    <a:pt x="411331" y="248626"/>
                  </a:lnTo>
                  <a:lnTo>
                    <a:pt x="392501" y="258847"/>
                  </a:lnTo>
                  <a:close/>
                  <a:moveTo>
                    <a:pt x="329211" y="1027254"/>
                  </a:moveTo>
                  <a:lnTo>
                    <a:pt x="392501" y="1079473"/>
                  </a:lnTo>
                  <a:lnTo>
                    <a:pt x="411498" y="1089785"/>
                  </a:lnTo>
                  <a:lnTo>
                    <a:pt x="429224" y="1059082"/>
                  </a:lnTo>
                  <a:lnTo>
                    <a:pt x="412405" y="1049953"/>
                  </a:lnTo>
                  <a:lnTo>
                    <a:pt x="354384" y="1002081"/>
                  </a:lnTo>
                  <a:close/>
                  <a:moveTo>
                    <a:pt x="316245" y="656330"/>
                  </a:moveTo>
                  <a:lnTo>
                    <a:pt x="353719" y="656330"/>
                  </a:lnTo>
                  <a:lnTo>
                    <a:pt x="358860" y="605327"/>
                  </a:lnTo>
                  <a:lnTo>
                    <a:pt x="360479" y="600111"/>
                  </a:lnTo>
                  <a:lnTo>
                    <a:pt x="324422" y="590449"/>
                  </a:lnTo>
                  <a:lnTo>
                    <a:pt x="322148" y="597775"/>
                  </a:lnTo>
                  <a:close/>
                  <a:moveTo>
                    <a:pt x="316245" y="681991"/>
                  </a:moveTo>
                  <a:lnTo>
                    <a:pt x="322148" y="740546"/>
                  </a:lnTo>
                  <a:lnTo>
                    <a:pt x="324530" y="748221"/>
                  </a:lnTo>
                  <a:lnTo>
                    <a:pt x="360588" y="738559"/>
                  </a:lnTo>
                  <a:lnTo>
                    <a:pt x="358860" y="732993"/>
                  </a:lnTo>
                  <a:lnTo>
                    <a:pt x="353719" y="681991"/>
                  </a:lnTo>
                  <a:close/>
                  <a:moveTo>
                    <a:pt x="308853" y="892378"/>
                  </a:moveTo>
                  <a:lnTo>
                    <a:pt x="316691" y="906817"/>
                  </a:lnTo>
                  <a:lnTo>
                    <a:pt x="360392" y="959784"/>
                  </a:lnTo>
                  <a:lnTo>
                    <a:pt x="386754" y="933422"/>
                  </a:lnTo>
                  <a:lnTo>
                    <a:pt x="347604" y="885973"/>
                  </a:lnTo>
                  <a:lnTo>
                    <a:pt x="341005" y="873815"/>
                  </a:lnTo>
                  <a:close/>
                  <a:moveTo>
                    <a:pt x="308697" y="446231"/>
                  </a:moveTo>
                  <a:lnTo>
                    <a:pt x="340848" y="464794"/>
                  </a:lnTo>
                  <a:lnTo>
                    <a:pt x="347604" y="452347"/>
                  </a:lnTo>
                  <a:lnTo>
                    <a:pt x="386754" y="404898"/>
                  </a:lnTo>
                  <a:lnTo>
                    <a:pt x="360392" y="378536"/>
                  </a:lnTo>
                  <a:lnTo>
                    <a:pt x="316691" y="431503"/>
                  </a:lnTo>
                  <a:close/>
                  <a:moveTo>
                    <a:pt x="280021" y="261876"/>
                  </a:moveTo>
                  <a:lnTo>
                    <a:pt x="305279" y="287134"/>
                  </a:lnTo>
                  <a:lnTo>
                    <a:pt x="373578" y="230782"/>
                  </a:lnTo>
                  <a:lnTo>
                    <a:pt x="394479" y="219437"/>
                  </a:lnTo>
                  <a:lnTo>
                    <a:pt x="376693" y="188631"/>
                  </a:lnTo>
                  <a:lnTo>
                    <a:pt x="353607" y="201162"/>
                  </a:lnTo>
                  <a:close/>
                  <a:moveTo>
                    <a:pt x="280021" y="1076444"/>
                  </a:moveTo>
                  <a:lnTo>
                    <a:pt x="353607" y="1137158"/>
                  </a:lnTo>
                  <a:lnTo>
                    <a:pt x="376860" y="1149779"/>
                  </a:lnTo>
                  <a:lnTo>
                    <a:pt x="394646" y="1118973"/>
                  </a:lnTo>
                  <a:lnTo>
                    <a:pt x="373578" y="1107538"/>
                  </a:lnTo>
                  <a:lnTo>
                    <a:pt x="305279" y="1051186"/>
                  </a:lnTo>
                  <a:close/>
                  <a:moveTo>
                    <a:pt x="263966" y="791015"/>
                  </a:moveTo>
                  <a:lnTo>
                    <a:pt x="277500" y="834614"/>
                  </a:lnTo>
                  <a:lnTo>
                    <a:pt x="296608" y="869817"/>
                  </a:lnTo>
                  <a:lnTo>
                    <a:pt x="328760" y="851255"/>
                  </a:lnTo>
                  <a:lnTo>
                    <a:pt x="311851" y="820103"/>
                  </a:lnTo>
                  <a:lnTo>
                    <a:pt x="299838" y="781403"/>
                  </a:lnTo>
                  <a:close/>
                  <a:moveTo>
                    <a:pt x="263857" y="547655"/>
                  </a:moveTo>
                  <a:lnTo>
                    <a:pt x="299729" y="557267"/>
                  </a:lnTo>
                  <a:lnTo>
                    <a:pt x="311851" y="518217"/>
                  </a:lnTo>
                  <a:lnTo>
                    <a:pt x="328603" y="487354"/>
                  </a:lnTo>
                  <a:lnTo>
                    <a:pt x="296451" y="468791"/>
                  </a:lnTo>
                  <a:lnTo>
                    <a:pt x="277500" y="503706"/>
                  </a:lnTo>
                  <a:close/>
                  <a:moveTo>
                    <a:pt x="248693" y="927112"/>
                  </a:moveTo>
                  <a:lnTo>
                    <a:pt x="258847" y="945819"/>
                  </a:lnTo>
                  <a:lnTo>
                    <a:pt x="311066" y="1009110"/>
                  </a:lnTo>
                  <a:lnTo>
                    <a:pt x="336239" y="983937"/>
                  </a:lnTo>
                  <a:lnTo>
                    <a:pt x="288367" y="925915"/>
                  </a:lnTo>
                  <a:lnTo>
                    <a:pt x="279395" y="909386"/>
                  </a:lnTo>
                  <a:close/>
                  <a:moveTo>
                    <a:pt x="248536" y="411497"/>
                  </a:moveTo>
                  <a:lnTo>
                    <a:pt x="279238" y="429223"/>
                  </a:lnTo>
                  <a:lnTo>
                    <a:pt x="288367" y="412405"/>
                  </a:lnTo>
                  <a:lnTo>
                    <a:pt x="336239" y="354384"/>
                  </a:lnTo>
                  <a:lnTo>
                    <a:pt x="311066" y="329211"/>
                  </a:lnTo>
                  <a:lnTo>
                    <a:pt x="258847" y="392501"/>
                  </a:lnTo>
                  <a:close/>
                  <a:moveTo>
                    <a:pt x="245390" y="656330"/>
                  </a:moveTo>
                  <a:lnTo>
                    <a:pt x="282671" y="656330"/>
                  </a:lnTo>
                  <a:lnTo>
                    <a:pt x="289256" y="591008"/>
                  </a:lnTo>
                  <a:lnTo>
                    <a:pt x="292116" y="581793"/>
                  </a:lnTo>
                  <a:lnTo>
                    <a:pt x="256244" y="572181"/>
                  </a:lnTo>
                  <a:lnTo>
                    <a:pt x="252732" y="583495"/>
                  </a:lnTo>
                  <a:close/>
                  <a:moveTo>
                    <a:pt x="245390" y="681991"/>
                  </a:moveTo>
                  <a:lnTo>
                    <a:pt x="252732" y="754825"/>
                  </a:lnTo>
                  <a:lnTo>
                    <a:pt x="256353" y="766489"/>
                  </a:lnTo>
                  <a:lnTo>
                    <a:pt x="292225" y="756877"/>
                  </a:lnTo>
                  <a:lnTo>
                    <a:pt x="289256" y="747312"/>
                  </a:lnTo>
                  <a:lnTo>
                    <a:pt x="282671" y="681991"/>
                  </a:lnTo>
                  <a:close/>
                  <a:moveTo>
                    <a:pt x="230351" y="212205"/>
                  </a:moveTo>
                  <a:lnTo>
                    <a:pt x="254765" y="236619"/>
                  </a:lnTo>
                  <a:lnTo>
                    <a:pt x="333637" y="171545"/>
                  </a:lnTo>
                  <a:lnTo>
                    <a:pt x="358909" y="157827"/>
                  </a:lnTo>
                  <a:lnTo>
                    <a:pt x="341717" y="128050"/>
                  </a:lnTo>
                  <a:lnTo>
                    <a:pt x="314332" y="142914"/>
                  </a:lnTo>
                  <a:close/>
                  <a:moveTo>
                    <a:pt x="230351" y="1126115"/>
                  </a:moveTo>
                  <a:lnTo>
                    <a:pt x="314332" y="1195406"/>
                  </a:lnTo>
                  <a:lnTo>
                    <a:pt x="341884" y="1210360"/>
                  </a:lnTo>
                  <a:lnTo>
                    <a:pt x="359076" y="1180583"/>
                  </a:lnTo>
                  <a:lnTo>
                    <a:pt x="333637" y="1166776"/>
                  </a:lnTo>
                  <a:lnTo>
                    <a:pt x="254765" y="1101701"/>
                  </a:lnTo>
                  <a:close/>
                  <a:moveTo>
                    <a:pt x="196845" y="809000"/>
                  </a:moveTo>
                  <a:lnTo>
                    <a:pt x="213225" y="861767"/>
                  </a:lnTo>
                  <a:lnTo>
                    <a:pt x="236447" y="904551"/>
                  </a:lnTo>
                  <a:lnTo>
                    <a:pt x="267150" y="886825"/>
                  </a:lnTo>
                  <a:lnTo>
                    <a:pt x="246027" y="847910"/>
                  </a:lnTo>
                  <a:lnTo>
                    <a:pt x="231100" y="799822"/>
                  </a:lnTo>
                  <a:close/>
                  <a:moveTo>
                    <a:pt x="196736" y="529670"/>
                  </a:moveTo>
                  <a:lnTo>
                    <a:pt x="230991" y="538849"/>
                  </a:lnTo>
                  <a:lnTo>
                    <a:pt x="246027" y="490410"/>
                  </a:lnTo>
                  <a:lnTo>
                    <a:pt x="266993" y="451784"/>
                  </a:lnTo>
                  <a:lnTo>
                    <a:pt x="236291" y="434058"/>
                  </a:lnTo>
                  <a:lnTo>
                    <a:pt x="213225" y="476554"/>
                  </a:lnTo>
                  <a:close/>
                  <a:moveTo>
                    <a:pt x="188698" y="961750"/>
                  </a:moveTo>
                  <a:lnTo>
                    <a:pt x="201162" y="984714"/>
                  </a:lnTo>
                  <a:lnTo>
                    <a:pt x="261876" y="1058300"/>
                  </a:lnTo>
                  <a:lnTo>
                    <a:pt x="287134" y="1033041"/>
                  </a:lnTo>
                  <a:lnTo>
                    <a:pt x="230782" y="964742"/>
                  </a:lnTo>
                  <a:lnTo>
                    <a:pt x="219504" y="943964"/>
                  </a:lnTo>
                  <a:close/>
                  <a:moveTo>
                    <a:pt x="188541" y="376859"/>
                  </a:moveTo>
                  <a:lnTo>
                    <a:pt x="219347" y="394645"/>
                  </a:lnTo>
                  <a:lnTo>
                    <a:pt x="230782" y="373578"/>
                  </a:lnTo>
                  <a:lnTo>
                    <a:pt x="287134" y="305279"/>
                  </a:lnTo>
                  <a:lnTo>
                    <a:pt x="261876" y="280021"/>
                  </a:lnTo>
                  <a:lnTo>
                    <a:pt x="201162" y="353606"/>
                  </a:lnTo>
                  <a:close/>
                  <a:moveTo>
                    <a:pt x="175633" y="656330"/>
                  </a:moveTo>
                  <a:lnTo>
                    <a:pt x="211233" y="656330"/>
                  </a:lnTo>
                  <a:lnTo>
                    <a:pt x="219269" y="576611"/>
                  </a:lnTo>
                  <a:lnTo>
                    <a:pt x="223378" y="563375"/>
                  </a:lnTo>
                  <a:lnTo>
                    <a:pt x="189123" y="554196"/>
                  </a:lnTo>
                  <a:lnTo>
                    <a:pt x="184392" y="569436"/>
                  </a:lnTo>
                  <a:close/>
                  <a:moveTo>
                    <a:pt x="175633" y="681991"/>
                  </a:moveTo>
                  <a:lnTo>
                    <a:pt x="184392" y="768884"/>
                  </a:lnTo>
                  <a:lnTo>
                    <a:pt x="189232" y="784474"/>
                  </a:lnTo>
                  <a:lnTo>
                    <a:pt x="223486" y="775296"/>
                  </a:lnTo>
                  <a:lnTo>
                    <a:pt x="219269" y="761709"/>
                  </a:lnTo>
                  <a:lnTo>
                    <a:pt x="211233" y="681991"/>
                  </a:lnTo>
                  <a:close/>
                  <a:moveTo>
                    <a:pt x="129909" y="826936"/>
                  </a:moveTo>
                  <a:lnTo>
                    <a:pt x="149126" y="888845"/>
                  </a:lnTo>
                  <a:lnTo>
                    <a:pt x="176453" y="939189"/>
                  </a:lnTo>
                  <a:lnTo>
                    <a:pt x="207259" y="921403"/>
                  </a:lnTo>
                  <a:lnTo>
                    <a:pt x="182039" y="874941"/>
                  </a:lnTo>
                  <a:lnTo>
                    <a:pt x="164279" y="817726"/>
                  </a:lnTo>
                  <a:close/>
                  <a:moveTo>
                    <a:pt x="129800" y="511735"/>
                  </a:moveTo>
                  <a:lnTo>
                    <a:pt x="164170" y="520944"/>
                  </a:lnTo>
                  <a:lnTo>
                    <a:pt x="182039" y="463380"/>
                  </a:lnTo>
                  <a:lnTo>
                    <a:pt x="207102" y="417206"/>
                  </a:lnTo>
                  <a:lnTo>
                    <a:pt x="176296" y="399420"/>
                  </a:lnTo>
                  <a:lnTo>
                    <a:pt x="149126" y="449476"/>
                  </a:lnTo>
                  <a:close/>
                  <a:moveTo>
                    <a:pt x="128117" y="996726"/>
                  </a:moveTo>
                  <a:lnTo>
                    <a:pt x="142914" y="1023988"/>
                  </a:lnTo>
                  <a:lnTo>
                    <a:pt x="212206" y="1107970"/>
                  </a:lnTo>
                  <a:lnTo>
                    <a:pt x="236620" y="1083556"/>
                  </a:lnTo>
                  <a:lnTo>
                    <a:pt x="171545" y="1004684"/>
                  </a:lnTo>
                  <a:lnTo>
                    <a:pt x="157894" y="979534"/>
                  </a:lnTo>
                  <a:close/>
                  <a:moveTo>
                    <a:pt x="127960" y="341883"/>
                  </a:moveTo>
                  <a:lnTo>
                    <a:pt x="157737" y="359075"/>
                  </a:lnTo>
                  <a:lnTo>
                    <a:pt x="171545" y="333636"/>
                  </a:lnTo>
                  <a:lnTo>
                    <a:pt x="236620" y="254764"/>
                  </a:lnTo>
                  <a:lnTo>
                    <a:pt x="212206" y="230350"/>
                  </a:lnTo>
                  <a:lnTo>
                    <a:pt x="142914" y="314332"/>
                  </a:lnTo>
                  <a:close/>
                  <a:moveTo>
                    <a:pt x="106068" y="656330"/>
                  </a:moveTo>
                  <a:lnTo>
                    <a:pt x="141788" y="656330"/>
                  </a:lnTo>
                  <a:lnTo>
                    <a:pt x="151235" y="562616"/>
                  </a:lnTo>
                  <a:lnTo>
                    <a:pt x="156557" y="545470"/>
                  </a:lnTo>
                  <a:lnTo>
                    <a:pt x="122187" y="536261"/>
                  </a:lnTo>
                  <a:lnTo>
                    <a:pt x="116240" y="555417"/>
                  </a:lnTo>
                  <a:close/>
                  <a:moveTo>
                    <a:pt x="106068" y="681991"/>
                  </a:moveTo>
                  <a:lnTo>
                    <a:pt x="116240" y="782904"/>
                  </a:lnTo>
                  <a:lnTo>
                    <a:pt x="122295" y="802410"/>
                  </a:lnTo>
                  <a:lnTo>
                    <a:pt x="156666" y="793200"/>
                  </a:lnTo>
                  <a:lnTo>
                    <a:pt x="151235" y="775705"/>
                  </a:lnTo>
                  <a:lnTo>
                    <a:pt x="141788" y="681991"/>
                  </a:lnTo>
                  <a:close/>
                  <a:moveTo>
                    <a:pt x="62318" y="845046"/>
                  </a:moveTo>
                  <a:lnTo>
                    <a:pt x="84402" y="916187"/>
                  </a:lnTo>
                  <a:lnTo>
                    <a:pt x="115871" y="974166"/>
                  </a:lnTo>
                  <a:lnTo>
                    <a:pt x="145649" y="956974"/>
                  </a:lnTo>
                  <a:lnTo>
                    <a:pt x="116215" y="902747"/>
                  </a:lnTo>
                  <a:lnTo>
                    <a:pt x="95541" y="836144"/>
                  </a:lnTo>
                  <a:close/>
                  <a:moveTo>
                    <a:pt x="62210" y="493624"/>
                  </a:moveTo>
                  <a:lnTo>
                    <a:pt x="95432" y="502526"/>
                  </a:lnTo>
                  <a:lnTo>
                    <a:pt x="116215" y="435573"/>
                  </a:lnTo>
                  <a:lnTo>
                    <a:pt x="145492" y="381635"/>
                  </a:lnTo>
                  <a:lnTo>
                    <a:pt x="115715" y="364443"/>
                  </a:lnTo>
                  <a:lnTo>
                    <a:pt x="84402" y="422133"/>
                  </a:lnTo>
                  <a:close/>
                  <a:moveTo>
                    <a:pt x="35823" y="656330"/>
                  </a:moveTo>
                  <a:lnTo>
                    <a:pt x="70350" y="656330"/>
                  </a:lnTo>
                  <a:lnTo>
                    <a:pt x="81248" y="548218"/>
                  </a:lnTo>
                  <a:lnTo>
                    <a:pt x="87819" y="527052"/>
                  </a:lnTo>
                  <a:lnTo>
                    <a:pt x="54596" y="518150"/>
                  </a:lnTo>
                  <a:lnTo>
                    <a:pt x="47423" y="541260"/>
                  </a:lnTo>
                  <a:close/>
                  <a:moveTo>
                    <a:pt x="35823" y="681991"/>
                  </a:moveTo>
                  <a:lnTo>
                    <a:pt x="47423" y="797060"/>
                  </a:lnTo>
                  <a:lnTo>
                    <a:pt x="54705" y="820520"/>
                  </a:lnTo>
                  <a:lnTo>
                    <a:pt x="87927" y="811618"/>
                  </a:lnTo>
                  <a:lnTo>
                    <a:pt x="81248" y="790102"/>
                  </a:lnTo>
                  <a:lnTo>
                    <a:pt x="70350" y="681991"/>
                  </a:lnTo>
                  <a:close/>
                  <a:moveTo>
                    <a:pt x="0" y="669160"/>
                  </a:moveTo>
                  <a:cubicBezTo>
                    <a:pt x="0" y="299593"/>
                    <a:pt x="299593" y="0"/>
                    <a:pt x="669160" y="0"/>
                  </a:cubicBezTo>
                  <a:cubicBezTo>
                    <a:pt x="1038727" y="0"/>
                    <a:pt x="1338320" y="299593"/>
                    <a:pt x="1338320" y="669160"/>
                  </a:cubicBezTo>
                  <a:cubicBezTo>
                    <a:pt x="1338320" y="1038727"/>
                    <a:pt x="1038727" y="1338320"/>
                    <a:pt x="669160" y="1338320"/>
                  </a:cubicBezTo>
                  <a:cubicBezTo>
                    <a:pt x="299593" y="1338320"/>
                    <a:pt x="0" y="1038727"/>
                    <a:pt x="0" y="669160"/>
                  </a:cubicBezTo>
                  <a:close/>
                </a:path>
              </a:pathLst>
            </a:custGeom>
            <a:solidFill>
              <a:srgbClr val="FFFFCC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四角形: 角を丸くする 187">
              <a:extLst>
                <a:ext uri="{FF2B5EF4-FFF2-40B4-BE49-F238E27FC236}">
                  <a16:creationId xmlns:a16="http://schemas.microsoft.com/office/drawing/2014/main" id="{CBE0E404-828B-F19B-B73C-B9BC9071959B}"/>
                </a:ext>
              </a:extLst>
            </p:cNvPr>
            <p:cNvSpPr/>
            <p:nvPr/>
          </p:nvSpPr>
          <p:spPr bwMode="auto">
            <a:xfrm>
              <a:off x="5846618" y="4119958"/>
              <a:ext cx="687868" cy="1423230"/>
            </a:xfrm>
            <a:prstGeom prst="roundRect">
              <a:avLst>
                <a:gd name="adj" fmla="val 8968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C7034C7D-8612-FFF7-C036-09AF83D876DD}"/>
                </a:ext>
              </a:extLst>
            </p:cNvPr>
            <p:cNvSpPr/>
            <p:nvPr/>
          </p:nvSpPr>
          <p:spPr bwMode="auto">
            <a:xfrm>
              <a:off x="4590070" y="5584824"/>
              <a:ext cx="529696" cy="245004"/>
            </a:xfrm>
            <a:custGeom>
              <a:avLst/>
              <a:gdLst>
                <a:gd name="connsiteX0" fmla="*/ 122502 w 529591"/>
                <a:gd name="connsiteY0" fmla="*/ 0 h 245004"/>
                <a:gd name="connsiteX1" fmla="*/ 271358 w 529591"/>
                <a:gd name="connsiteY1" fmla="*/ 0 h 245004"/>
                <a:gd name="connsiteX2" fmla="*/ 317672 w 529591"/>
                <a:gd name="connsiteY2" fmla="*/ 46314 h 245004"/>
                <a:gd name="connsiteX3" fmla="*/ 453403 w 529591"/>
                <a:gd name="connsiteY3" fmla="*/ 46314 h 245004"/>
                <a:gd name="connsiteX4" fmla="*/ 529591 w 529591"/>
                <a:gd name="connsiteY4" fmla="*/ 122502 h 245004"/>
                <a:gd name="connsiteX5" fmla="*/ 529591 w 529591"/>
                <a:gd name="connsiteY5" fmla="*/ 245004 h 245004"/>
                <a:gd name="connsiteX6" fmla="*/ 393860 w 529591"/>
                <a:gd name="connsiteY6" fmla="*/ 245004 h 245004"/>
                <a:gd name="connsiteX7" fmla="*/ 135731 w 529591"/>
                <a:gd name="connsiteY7" fmla="*/ 245004 h 245004"/>
                <a:gd name="connsiteX8" fmla="*/ 0 w 529591"/>
                <a:gd name="connsiteY8" fmla="*/ 245004 h 245004"/>
                <a:gd name="connsiteX9" fmla="*/ 0 w 529591"/>
                <a:gd name="connsiteY9" fmla="*/ 122502 h 245004"/>
                <a:gd name="connsiteX0" fmla="*/ 122502 w 529591"/>
                <a:gd name="connsiteY0" fmla="*/ 0 h 245004"/>
                <a:gd name="connsiteX1" fmla="*/ 271358 w 529591"/>
                <a:gd name="connsiteY1" fmla="*/ 0 h 245004"/>
                <a:gd name="connsiteX2" fmla="*/ 317672 w 529591"/>
                <a:gd name="connsiteY2" fmla="*/ 46314 h 245004"/>
                <a:gd name="connsiteX3" fmla="*/ 453403 w 529591"/>
                <a:gd name="connsiteY3" fmla="*/ 46314 h 245004"/>
                <a:gd name="connsiteX4" fmla="*/ 529591 w 529591"/>
                <a:gd name="connsiteY4" fmla="*/ 122502 h 245004"/>
                <a:gd name="connsiteX5" fmla="*/ 529591 w 529591"/>
                <a:gd name="connsiteY5" fmla="*/ 245004 h 245004"/>
                <a:gd name="connsiteX6" fmla="*/ 393860 w 529591"/>
                <a:gd name="connsiteY6" fmla="*/ 245004 h 245004"/>
                <a:gd name="connsiteX7" fmla="*/ 328613 w 529591"/>
                <a:gd name="connsiteY7" fmla="*/ 240241 h 245004"/>
                <a:gd name="connsiteX8" fmla="*/ 0 w 529591"/>
                <a:gd name="connsiteY8" fmla="*/ 245004 h 245004"/>
                <a:gd name="connsiteX9" fmla="*/ 0 w 529591"/>
                <a:gd name="connsiteY9" fmla="*/ 122502 h 245004"/>
                <a:gd name="connsiteX10" fmla="*/ 122502 w 529591"/>
                <a:gd name="connsiteY10" fmla="*/ 0 h 245004"/>
                <a:gd name="connsiteX0" fmla="*/ 122502 w 529591"/>
                <a:gd name="connsiteY0" fmla="*/ 0 h 245004"/>
                <a:gd name="connsiteX1" fmla="*/ 271358 w 529591"/>
                <a:gd name="connsiteY1" fmla="*/ 0 h 245004"/>
                <a:gd name="connsiteX2" fmla="*/ 317672 w 529591"/>
                <a:gd name="connsiteY2" fmla="*/ 46314 h 245004"/>
                <a:gd name="connsiteX3" fmla="*/ 453403 w 529591"/>
                <a:gd name="connsiteY3" fmla="*/ 46314 h 245004"/>
                <a:gd name="connsiteX4" fmla="*/ 529591 w 529591"/>
                <a:gd name="connsiteY4" fmla="*/ 122502 h 245004"/>
                <a:gd name="connsiteX5" fmla="*/ 529591 w 529591"/>
                <a:gd name="connsiteY5" fmla="*/ 245004 h 245004"/>
                <a:gd name="connsiteX6" fmla="*/ 328613 w 529591"/>
                <a:gd name="connsiteY6" fmla="*/ 240241 h 245004"/>
                <a:gd name="connsiteX7" fmla="*/ 0 w 529591"/>
                <a:gd name="connsiteY7" fmla="*/ 245004 h 245004"/>
                <a:gd name="connsiteX8" fmla="*/ 0 w 529591"/>
                <a:gd name="connsiteY8" fmla="*/ 122502 h 245004"/>
                <a:gd name="connsiteX9" fmla="*/ 122502 w 529591"/>
                <a:gd name="connsiteY9" fmla="*/ 0 h 245004"/>
                <a:gd name="connsiteX0" fmla="*/ 122502 w 531972"/>
                <a:gd name="connsiteY0" fmla="*/ 0 h 245004"/>
                <a:gd name="connsiteX1" fmla="*/ 271358 w 531972"/>
                <a:gd name="connsiteY1" fmla="*/ 0 h 245004"/>
                <a:gd name="connsiteX2" fmla="*/ 317672 w 531972"/>
                <a:gd name="connsiteY2" fmla="*/ 46314 h 245004"/>
                <a:gd name="connsiteX3" fmla="*/ 453403 w 531972"/>
                <a:gd name="connsiteY3" fmla="*/ 46314 h 245004"/>
                <a:gd name="connsiteX4" fmla="*/ 529591 w 531972"/>
                <a:gd name="connsiteY4" fmla="*/ 122502 h 245004"/>
                <a:gd name="connsiteX5" fmla="*/ 531972 w 531972"/>
                <a:gd name="connsiteY5" fmla="*/ 216429 h 245004"/>
                <a:gd name="connsiteX6" fmla="*/ 328613 w 531972"/>
                <a:gd name="connsiteY6" fmla="*/ 240241 h 245004"/>
                <a:gd name="connsiteX7" fmla="*/ 0 w 531972"/>
                <a:gd name="connsiteY7" fmla="*/ 245004 h 245004"/>
                <a:gd name="connsiteX8" fmla="*/ 0 w 531972"/>
                <a:gd name="connsiteY8" fmla="*/ 122502 h 245004"/>
                <a:gd name="connsiteX9" fmla="*/ 122502 w 531972"/>
                <a:gd name="connsiteY9" fmla="*/ 0 h 245004"/>
                <a:gd name="connsiteX0" fmla="*/ 122502 w 529696"/>
                <a:gd name="connsiteY0" fmla="*/ 0 h 245004"/>
                <a:gd name="connsiteX1" fmla="*/ 271358 w 529696"/>
                <a:gd name="connsiteY1" fmla="*/ 0 h 245004"/>
                <a:gd name="connsiteX2" fmla="*/ 317672 w 529696"/>
                <a:gd name="connsiteY2" fmla="*/ 46314 h 245004"/>
                <a:gd name="connsiteX3" fmla="*/ 453403 w 529696"/>
                <a:gd name="connsiteY3" fmla="*/ 46314 h 245004"/>
                <a:gd name="connsiteX4" fmla="*/ 529591 w 529696"/>
                <a:gd name="connsiteY4" fmla="*/ 122502 h 245004"/>
                <a:gd name="connsiteX5" fmla="*/ 527209 w 529696"/>
                <a:gd name="connsiteY5" fmla="*/ 214048 h 245004"/>
                <a:gd name="connsiteX6" fmla="*/ 328613 w 529696"/>
                <a:gd name="connsiteY6" fmla="*/ 240241 h 245004"/>
                <a:gd name="connsiteX7" fmla="*/ 0 w 529696"/>
                <a:gd name="connsiteY7" fmla="*/ 245004 h 245004"/>
                <a:gd name="connsiteX8" fmla="*/ 0 w 529696"/>
                <a:gd name="connsiteY8" fmla="*/ 122502 h 245004"/>
                <a:gd name="connsiteX9" fmla="*/ 122502 w 529696"/>
                <a:gd name="connsiteY9" fmla="*/ 0 h 245004"/>
                <a:gd name="connsiteX0" fmla="*/ 122502 w 529696"/>
                <a:gd name="connsiteY0" fmla="*/ 0 h 245004"/>
                <a:gd name="connsiteX1" fmla="*/ 271358 w 529696"/>
                <a:gd name="connsiteY1" fmla="*/ 0 h 245004"/>
                <a:gd name="connsiteX2" fmla="*/ 317672 w 529696"/>
                <a:gd name="connsiteY2" fmla="*/ 46314 h 245004"/>
                <a:gd name="connsiteX3" fmla="*/ 453403 w 529696"/>
                <a:gd name="connsiteY3" fmla="*/ 46314 h 245004"/>
                <a:gd name="connsiteX4" fmla="*/ 529591 w 529696"/>
                <a:gd name="connsiteY4" fmla="*/ 122502 h 245004"/>
                <a:gd name="connsiteX5" fmla="*/ 527209 w 529696"/>
                <a:gd name="connsiteY5" fmla="*/ 214048 h 245004"/>
                <a:gd name="connsiteX6" fmla="*/ 328613 w 529696"/>
                <a:gd name="connsiteY6" fmla="*/ 245004 h 245004"/>
                <a:gd name="connsiteX7" fmla="*/ 0 w 529696"/>
                <a:gd name="connsiteY7" fmla="*/ 245004 h 245004"/>
                <a:gd name="connsiteX8" fmla="*/ 0 w 529696"/>
                <a:gd name="connsiteY8" fmla="*/ 122502 h 245004"/>
                <a:gd name="connsiteX9" fmla="*/ 122502 w 529696"/>
                <a:gd name="connsiteY9" fmla="*/ 0 h 24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9696" h="245004">
                  <a:moveTo>
                    <a:pt x="122502" y="0"/>
                  </a:moveTo>
                  <a:lnTo>
                    <a:pt x="271358" y="0"/>
                  </a:lnTo>
                  <a:lnTo>
                    <a:pt x="317672" y="46314"/>
                  </a:lnTo>
                  <a:lnTo>
                    <a:pt x="453403" y="46314"/>
                  </a:lnTo>
                  <a:lnTo>
                    <a:pt x="529591" y="122502"/>
                  </a:lnTo>
                  <a:cubicBezTo>
                    <a:pt x="530385" y="153811"/>
                    <a:pt x="526415" y="182739"/>
                    <a:pt x="527209" y="214048"/>
                  </a:cubicBezTo>
                  <a:lnTo>
                    <a:pt x="328613" y="245004"/>
                  </a:lnTo>
                  <a:lnTo>
                    <a:pt x="0" y="245004"/>
                  </a:lnTo>
                  <a:lnTo>
                    <a:pt x="0" y="122502"/>
                  </a:lnTo>
                  <a:lnTo>
                    <a:pt x="122502" y="0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四角形: 上の 2 つの角を切り取る 189">
              <a:extLst>
                <a:ext uri="{FF2B5EF4-FFF2-40B4-BE49-F238E27FC236}">
                  <a16:creationId xmlns:a16="http://schemas.microsoft.com/office/drawing/2014/main" id="{441365E1-7808-F25B-3107-DB6B5497FC00}"/>
                </a:ext>
              </a:extLst>
            </p:cNvPr>
            <p:cNvSpPr/>
            <p:nvPr/>
          </p:nvSpPr>
          <p:spPr bwMode="auto">
            <a:xfrm>
              <a:off x="4525775" y="5584824"/>
              <a:ext cx="393860" cy="245004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57C0086-EBAD-E820-B54E-140E23AA5434}"/>
                </a:ext>
              </a:extLst>
            </p:cNvPr>
            <p:cNvSpPr/>
            <p:nvPr/>
          </p:nvSpPr>
          <p:spPr bwMode="auto">
            <a:xfrm>
              <a:off x="6078783" y="5584824"/>
              <a:ext cx="529591" cy="245004"/>
            </a:xfrm>
            <a:custGeom>
              <a:avLst/>
              <a:gdLst>
                <a:gd name="connsiteX0" fmla="*/ 122502 w 529591"/>
                <a:gd name="connsiteY0" fmla="*/ 0 h 245004"/>
                <a:gd name="connsiteX1" fmla="*/ 271358 w 529591"/>
                <a:gd name="connsiteY1" fmla="*/ 0 h 245004"/>
                <a:gd name="connsiteX2" fmla="*/ 317672 w 529591"/>
                <a:gd name="connsiteY2" fmla="*/ 46314 h 245004"/>
                <a:gd name="connsiteX3" fmla="*/ 453403 w 529591"/>
                <a:gd name="connsiteY3" fmla="*/ 46314 h 245004"/>
                <a:gd name="connsiteX4" fmla="*/ 529591 w 529591"/>
                <a:gd name="connsiteY4" fmla="*/ 122502 h 245004"/>
                <a:gd name="connsiteX5" fmla="*/ 529591 w 529591"/>
                <a:gd name="connsiteY5" fmla="*/ 245004 h 245004"/>
                <a:gd name="connsiteX6" fmla="*/ 393860 w 529591"/>
                <a:gd name="connsiteY6" fmla="*/ 245004 h 245004"/>
                <a:gd name="connsiteX7" fmla="*/ 135731 w 529591"/>
                <a:gd name="connsiteY7" fmla="*/ 245004 h 245004"/>
                <a:gd name="connsiteX8" fmla="*/ 0 w 529591"/>
                <a:gd name="connsiteY8" fmla="*/ 245004 h 245004"/>
                <a:gd name="connsiteX9" fmla="*/ 0 w 529591"/>
                <a:gd name="connsiteY9" fmla="*/ 122502 h 24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9591" h="245004">
                  <a:moveTo>
                    <a:pt x="122502" y="0"/>
                  </a:moveTo>
                  <a:lnTo>
                    <a:pt x="271358" y="0"/>
                  </a:lnTo>
                  <a:lnTo>
                    <a:pt x="317672" y="46314"/>
                  </a:lnTo>
                  <a:lnTo>
                    <a:pt x="453403" y="46314"/>
                  </a:lnTo>
                  <a:lnTo>
                    <a:pt x="529591" y="122502"/>
                  </a:lnTo>
                  <a:lnTo>
                    <a:pt x="529591" y="245004"/>
                  </a:lnTo>
                  <a:lnTo>
                    <a:pt x="393860" y="245004"/>
                  </a:lnTo>
                  <a:lnTo>
                    <a:pt x="135731" y="245004"/>
                  </a:lnTo>
                  <a:lnTo>
                    <a:pt x="0" y="245004"/>
                  </a:lnTo>
                  <a:lnTo>
                    <a:pt x="0" y="122502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四角形: 上の 2 つの角を切り取る 191">
              <a:extLst>
                <a:ext uri="{FF2B5EF4-FFF2-40B4-BE49-F238E27FC236}">
                  <a16:creationId xmlns:a16="http://schemas.microsoft.com/office/drawing/2014/main" id="{86E9F778-7B9B-5C01-DFEF-0D4FD6235C16}"/>
                </a:ext>
              </a:extLst>
            </p:cNvPr>
            <p:cNvSpPr/>
            <p:nvPr/>
          </p:nvSpPr>
          <p:spPr bwMode="auto">
            <a:xfrm>
              <a:off x="6014489" y="5584824"/>
              <a:ext cx="393860" cy="245004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BE4A6A79-CDCC-25E3-09F4-6C91D97B7EE0}"/>
                </a:ext>
              </a:extLst>
            </p:cNvPr>
            <p:cNvSpPr/>
            <p:nvPr/>
          </p:nvSpPr>
          <p:spPr bwMode="auto">
            <a:xfrm>
              <a:off x="6690289" y="4179050"/>
              <a:ext cx="157580" cy="279246"/>
            </a:xfrm>
            <a:custGeom>
              <a:avLst/>
              <a:gdLst>
                <a:gd name="connsiteX0" fmla="*/ 37497 w 157580"/>
                <a:gd name="connsiteY0" fmla="*/ 278509 h 279246"/>
                <a:gd name="connsiteX1" fmla="*/ 37497 w 157580"/>
                <a:gd name="connsiteY1" fmla="*/ 278509 h 279246"/>
                <a:gd name="connsiteX2" fmla="*/ 37496 w 157580"/>
                <a:gd name="connsiteY2" fmla="*/ 278509 h 279246"/>
                <a:gd name="connsiteX3" fmla="*/ 139485 w 157580"/>
                <a:gd name="connsiteY3" fmla="*/ 41673 h 279246"/>
                <a:gd name="connsiteX4" fmla="*/ 157580 w 157580"/>
                <a:gd name="connsiteY4" fmla="*/ 47079 h 279246"/>
                <a:gd name="connsiteX5" fmla="*/ 157580 w 157580"/>
                <a:gd name="connsiteY5" fmla="*/ 269419 h 279246"/>
                <a:gd name="connsiteX6" fmla="*/ 148533 w 157580"/>
                <a:gd name="connsiteY6" fmla="*/ 279246 h 279246"/>
                <a:gd name="connsiteX7" fmla="*/ 139485 w 157580"/>
                <a:gd name="connsiteY7" fmla="*/ 269419 h 279246"/>
                <a:gd name="connsiteX8" fmla="*/ 111956 w 157580"/>
                <a:gd name="connsiteY8" fmla="*/ 33448 h 279246"/>
                <a:gd name="connsiteX9" fmla="*/ 130051 w 157580"/>
                <a:gd name="connsiteY9" fmla="*/ 38854 h 279246"/>
                <a:gd name="connsiteX10" fmla="*/ 130051 w 157580"/>
                <a:gd name="connsiteY10" fmla="*/ 269419 h 279246"/>
                <a:gd name="connsiteX11" fmla="*/ 121003 w 157580"/>
                <a:gd name="connsiteY11" fmla="*/ 279246 h 279246"/>
                <a:gd name="connsiteX12" fmla="*/ 121003 w 157580"/>
                <a:gd name="connsiteY12" fmla="*/ 279246 h 279246"/>
                <a:gd name="connsiteX13" fmla="*/ 111956 w 157580"/>
                <a:gd name="connsiteY13" fmla="*/ 269419 h 279246"/>
                <a:gd name="connsiteX14" fmla="*/ 83507 w 157580"/>
                <a:gd name="connsiteY14" fmla="*/ 24949 h 279246"/>
                <a:gd name="connsiteX15" fmla="*/ 102522 w 157580"/>
                <a:gd name="connsiteY15" fmla="*/ 30630 h 279246"/>
                <a:gd name="connsiteX16" fmla="*/ 102522 w 157580"/>
                <a:gd name="connsiteY16" fmla="*/ 268920 h 279246"/>
                <a:gd name="connsiteX17" fmla="*/ 93014 w 157580"/>
                <a:gd name="connsiteY17" fmla="*/ 279246 h 279246"/>
                <a:gd name="connsiteX18" fmla="*/ 83507 w 157580"/>
                <a:gd name="connsiteY18" fmla="*/ 268920 h 279246"/>
                <a:gd name="connsiteX19" fmla="*/ 55978 w 157580"/>
                <a:gd name="connsiteY19" fmla="*/ 16724 h 279246"/>
                <a:gd name="connsiteX20" fmla="*/ 74073 w 157580"/>
                <a:gd name="connsiteY20" fmla="*/ 22130 h 279246"/>
                <a:gd name="connsiteX21" fmla="*/ 74073 w 157580"/>
                <a:gd name="connsiteY21" fmla="*/ 269419 h 279246"/>
                <a:gd name="connsiteX22" fmla="*/ 65026 w 157580"/>
                <a:gd name="connsiteY22" fmla="*/ 279246 h 279246"/>
                <a:gd name="connsiteX23" fmla="*/ 55978 w 157580"/>
                <a:gd name="connsiteY23" fmla="*/ 269419 h 279246"/>
                <a:gd name="connsiteX24" fmla="*/ 28449 w 157580"/>
                <a:gd name="connsiteY24" fmla="*/ 8499 h 279246"/>
                <a:gd name="connsiteX25" fmla="*/ 46544 w 157580"/>
                <a:gd name="connsiteY25" fmla="*/ 13906 h 279246"/>
                <a:gd name="connsiteX26" fmla="*/ 46544 w 157580"/>
                <a:gd name="connsiteY26" fmla="*/ 268682 h 279246"/>
                <a:gd name="connsiteX27" fmla="*/ 37497 w 157580"/>
                <a:gd name="connsiteY27" fmla="*/ 278509 h 279246"/>
                <a:gd name="connsiteX28" fmla="*/ 28449 w 157580"/>
                <a:gd name="connsiteY28" fmla="*/ 268682 h 279246"/>
                <a:gd name="connsiteX29" fmla="*/ 0 w 157580"/>
                <a:gd name="connsiteY29" fmla="*/ 0 h 279246"/>
                <a:gd name="connsiteX30" fmla="*/ 19015 w 157580"/>
                <a:gd name="connsiteY30" fmla="*/ 5681 h 279246"/>
                <a:gd name="connsiteX31" fmla="*/ 19015 w 157580"/>
                <a:gd name="connsiteY31" fmla="*/ 267420 h 279246"/>
                <a:gd name="connsiteX32" fmla="*/ 9508 w 157580"/>
                <a:gd name="connsiteY32" fmla="*/ 277746 h 279246"/>
                <a:gd name="connsiteX33" fmla="*/ 0 w 157580"/>
                <a:gd name="connsiteY33" fmla="*/ 267419 h 279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57580" h="279246">
                  <a:moveTo>
                    <a:pt x="37497" y="278509"/>
                  </a:moveTo>
                  <a:lnTo>
                    <a:pt x="37497" y="278509"/>
                  </a:lnTo>
                  <a:lnTo>
                    <a:pt x="37496" y="278509"/>
                  </a:lnTo>
                  <a:close/>
                  <a:moveTo>
                    <a:pt x="139485" y="41673"/>
                  </a:moveTo>
                  <a:lnTo>
                    <a:pt x="157580" y="47079"/>
                  </a:lnTo>
                  <a:lnTo>
                    <a:pt x="157580" y="269419"/>
                  </a:lnTo>
                  <a:lnTo>
                    <a:pt x="148533" y="279246"/>
                  </a:lnTo>
                  <a:lnTo>
                    <a:pt x="139485" y="269419"/>
                  </a:lnTo>
                  <a:close/>
                  <a:moveTo>
                    <a:pt x="111956" y="33448"/>
                  </a:moveTo>
                  <a:lnTo>
                    <a:pt x="130051" y="38854"/>
                  </a:lnTo>
                  <a:lnTo>
                    <a:pt x="130051" y="269419"/>
                  </a:lnTo>
                  <a:cubicBezTo>
                    <a:pt x="130051" y="274847"/>
                    <a:pt x="126000" y="279246"/>
                    <a:pt x="121003" y="279246"/>
                  </a:cubicBezTo>
                  <a:lnTo>
                    <a:pt x="121003" y="279246"/>
                  </a:lnTo>
                  <a:cubicBezTo>
                    <a:pt x="116007" y="279246"/>
                    <a:pt x="111956" y="274846"/>
                    <a:pt x="111956" y="269419"/>
                  </a:cubicBezTo>
                  <a:close/>
                  <a:moveTo>
                    <a:pt x="83507" y="24949"/>
                  </a:moveTo>
                  <a:lnTo>
                    <a:pt x="102522" y="30630"/>
                  </a:lnTo>
                  <a:lnTo>
                    <a:pt x="102522" y="268920"/>
                  </a:lnTo>
                  <a:cubicBezTo>
                    <a:pt x="102522" y="274623"/>
                    <a:pt x="98265" y="279246"/>
                    <a:pt x="93014" y="279246"/>
                  </a:cubicBezTo>
                  <a:cubicBezTo>
                    <a:pt x="87764" y="279246"/>
                    <a:pt x="83507" y="274623"/>
                    <a:pt x="83507" y="268920"/>
                  </a:cubicBezTo>
                  <a:close/>
                  <a:moveTo>
                    <a:pt x="55978" y="16724"/>
                  </a:moveTo>
                  <a:lnTo>
                    <a:pt x="74073" y="22130"/>
                  </a:lnTo>
                  <a:lnTo>
                    <a:pt x="74073" y="269419"/>
                  </a:lnTo>
                  <a:lnTo>
                    <a:pt x="65026" y="279246"/>
                  </a:lnTo>
                  <a:lnTo>
                    <a:pt x="55978" y="269419"/>
                  </a:lnTo>
                  <a:close/>
                  <a:moveTo>
                    <a:pt x="28449" y="8499"/>
                  </a:moveTo>
                  <a:lnTo>
                    <a:pt x="46544" y="13906"/>
                  </a:lnTo>
                  <a:lnTo>
                    <a:pt x="46544" y="268682"/>
                  </a:lnTo>
                  <a:lnTo>
                    <a:pt x="37497" y="278509"/>
                  </a:lnTo>
                  <a:lnTo>
                    <a:pt x="28449" y="268682"/>
                  </a:lnTo>
                  <a:close/>
                  <a:moveTo>
                    <a:pt x="0" y="0"/>
                  </a:moveTo>
                  <a:lnTo>
                    <a:pt x="19015" y="5681"/>
                  </a:lnTo>
                  <a:lnTo>
                    <a:pt x="19015" y="267420"/>
                  </a:lnTo>
                  <a:lnTo>
                    <a:pt x="9508" y="277746"/>
                  </a:lnTo>
                  <a:lnTo>
                    <a:pt x="0" y="2674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EDFA3D86-B844-0810-9CC2-BC8C2694CC95}"/>
              </a:ext>
            </a:extLst>
          </p:cNvPr>
          <p:cNvGrpSpPr/>
          <p:nvPr/>
        </p:nvGrpSpPr>
        <p:grpSpPr>
          <a:xfrm>
            <a:off x="7027145" y="4317666"/>
            <a:ext cx="1855562" cy="1546321"/>
            <a:chOff x="7478137" y="4028536"/>
            <a:chExt cx="2161164" cy="1800992"/>
          </a:xfrm>
        </p:grpSpPr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7C09ABC5-C08A-7056-9CFA-51BA9E60B73D}"/>
                </a:ext>
              </a:extLst>
            </p:cNvPr>
            <p:cNvSpPr/>
            <p:nvPr/>
          </p:nvSpPr>
          <p:spPr bwMode="auto">
            <a:xfrm>
              <a:off x="9205913" y="4031457"/>
              <a:ext cx="433388" cy="1626394"/>
            </a:xfrm>
            <a:custGeom>
              <a:avLst/>
              <a:gdLst>
                <a:gd name="connsiteX0" fmla="*/ 0 w 688086"/>
                <a:gd name="connsiteY0" fmla="*/ 0 h 1486109"/>
                <a:gd name="connsiteX1" fmla="*/ 634959 w 688086"/>
                <a:gd name="connsiteY1" fmla="*/ 0 h 1486109"/>
                <a:gd name="connsiteX2" fmla="*/ 688086 w 688086"/>
                <a:gd name="connsiteY2" fmla="*/ 58408 h 1486109"/>
                <a:gd name="connsiteX3" fmla="*/ 688086 w 688086"/>
                <a:gd name="connsiteY3" fmla="*/ 149915 h 1486109"/>
                <a:gd name="connsiteX4" fmla="*/ 688086 w 688086"/>
                <a:gd name="connsiteY4" fmla="*/ 240401 h 1486109"/>
                <a:gd name="connsiteX5" fmla="*/ 688086 w 688086"/>
                <a:gd name="connsiteY5" fmla="*/ 1427701 h 1486109"/>
                <a:gd name="connsiteX6" fmla="*/ 634959 w 688086"/>
                <a:gd name="connsiteY6" fmla="*/ 1486109 h 1486109"/>
                <a:gd name="connsiteX7" fmla="*/ 0 w 688086"/>
                <a:gd name="connsiteY7" fmla="*/ 1486109 h 1486109"/>
                <a:gd name="connsiteX8" fmla="*/ 0 w 688086"/>
                <a:gd name="connsiteY8" fmla="*/ 240401 h 1486109"/>
                <a:gd name="connsiteX9" fmla="*/ 0 w 688086"/>
                <a:gd name="connsiteY9" fmla="*/ 149915 h 1486109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0 w 688086"/>
                <a:gd name="connsiteY9" fmla="*/ 223734 h 1559928"/>
                <a:gd name="connsiteX10" fmla="*/ 345282 w 688086"/>
                <a:gd name="connsiteY10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0 w 688086"/>
                <a:gd name="connsiteY9" fmla="*/ 223734 h 1559928"/>
                <a:gd name="connsiteX10" fmla="*/ 345282 w 688086"/>
                <a:gd name="connsiteY10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345282 w 688086"/>
                <a:gd name="connsiteY9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1501520 h 1559928"/>
                <a:gd name="connsiteX5" fmla="*/ 634959 w 688086"/>
                <a:gd name="connsiteY5" fmla="*/ 1559928 h 1559928"/>
                <a:gd name="connsiteX6" fmla="*/ 0 w 688086"/>
                <a:gd name="connsiteY6" fmla="*/ 1559928 h 1559928"/>
                <a:gd name="connsiteX7" fmla="*/ 0 w 688086"/>
                <a:gd name="connsiteY7" fmla="*/ 314220 h 1559928"/>
                <a:gd name="connsiteX8" fmla="*/ 345282 w 688086"/>
                <a:gd name="connsiteY8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1501520 h 1559928"/>
                <a:gd name="connsiteX4" fmla="*/ 634959 w 688086"/>
                <a:gd name="connsiteY4" fmla="*/ 1559928 h 1559928"/>
                <a:gd name="connsiteX5" fmla="*/ 0 w 688086"/>
                <a:gd name="connsiteY5" fmla="*/ 1559928 h 1559928"/>
                <a:gd name="connsiteX6" fmla="*/ 0 w 688086"/>
                <a:gd name="connsiteY6" fmla="*/ 314220 h 1559928"/>
                <a:gd name="connsiteX7" fmla="*/ 345282 w 688086"/>
                <a:gd name="connsiteY7" fmla="*/ 0 h 155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8086" h="1559928">
                  <a:moveTo>
                    <a:pt x="345282" y="0"/>
                  </a:moveTo>
                  <a:lnTo>
                    <a:pt x="634959" y="73819"/>
                  </a:lnTo>
                  <a:cubicBezTo>
                    <a:pt x="664301" y="73819"/>
                    <a:pt x="688086" y="99969"/>
                    <a:pt x="688086" y="132227"/>
                  </a:cubicBezTo>
                  <a:lnTo>
                    <a:pt x="688086" y="1501520"/>
                  </a:lnTo>
                  <a:cubicBezTo>
                    <a:pt x="688086" y="1533778"/>
                    <a:pt x="664301" y="1559928"/>
                    <a:pt x="634959" y="1559928"/>
                  </a:cubicBezTo>
                  <a:lnTo>
                    <a:pt x="0" y="1559928"/>
                  </a:lnTo>
                  <a:lnTo>
                    <a:pt x="0" y="314220"/>
                  </a:lnTo>
                  <a:lnTo>
                    <a:pt x="345282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四角形: 角を丸くする 195">
              <a:extLst>
                <a:ext uri="{FF2B5EF4-FFF2-40B4-BE49-F238E27FC236}">
                  <a16:creationId xmlns:a16="http://schemas.microsoft.com/office/drawing/2014/main" id="{2DFF3E31-6D87-D0F8-C720-32EC2CC3E727}"/>
                </a:ext>
              </a:extLst>
            </p:cNvPr>
            <p:cNvSpPr/>
            <p:nvPr/>
          </p:nvSpPr>
          <p:spPr bwMode="auto">
            <a:xfrm>
              <a:off x="7478137" y="4028536"/>
              <a:ext cx="1967788" cy="1631773"/>
            </a:xfrm>
            <a:prstGeom prst="roundRect">
              <a:avLst>
                <a:gd name="adj" fmla="val 2472"/>
              </a:avLst>
            </a:prstGeom>
            <a:solidFill>
              <a:srgbClr val="FFFFFF">
                <a:lumMod val="8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1FE32FBD-1858-72AC-C77A-A7CFCCAB5AFE}"/>
                </a:ext>
              </a:extLst>
            </p:cNvPr>
            <p:cNvSpPr/>
            <p:nvPr/>
          </p:nvSpPr>
          <p:spPr bwMode="auto">
            <a:xfrm>
              <a:off x="7625105" y="4189023"/>
              <a:ext cx="1172503" cy="1289065"/>
            </a:xfrm>
            <a:prstGeom prst="ellipse">
              <a:avLst/>
            </a:prstGeom>
            <a:solidFill>
              <a:srgbClr val="000000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F0DBCDE1-67C5-6A8E-253C-5532FBB786EF}"/>
                </a:ext>
              </a:extLst>
            </p:cNvPr>
            <p:cNvGrpSpPr/>
            <p:nvPr/>
          </p:nvGrpSpPr>
          <p:grpSpPr>
            <a:xfrm>
              <a:off x="7668152" y="4236349"/>
              <a:ext cx="1086408" cy="1194413"/>
              <a:chOff x="793704" y="2341972"/>
              <a:chExt cx="1343122" cy="1343124"/>
            </a:xfrm>
            <a:solidFill>
              <a:srgbClr val="FFFFFF">
                <a:lumMod val="65000"/>
              </a:srgbClr>
            </a:solidFill>
          </p:grpSpPr>
          <p:sp>
            <p:nvSpPr>
              <p:cNvPr id="206" name="楕円 2">
                <a:extLst>
                  <a:ext uri="{FF2B5EF4-FFF2-40B4-BE49-F238E27FC236}">
                    <a16:creationId xmlns:a16="http://schemas.microsoft.com/office/drawing/2014/main" id="{95BDF3B9-C470-276D-B4CF-2009DD67292F}"/>
                  </a:ext>
                </a:extLst>
              </p:cNvPr>
              <p:cNvSpPr/>
              <p:nvPr/>
            </p:nvSpPr>
            <p:spPr bwMode="auto">
              <a:xfrm>
                <a:off x="1112354" y="3101757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07" name="楕円 2">
                <a:extLst>
                  <a:ext uri="{FF2B5EF4-FFF2-40B4-BE49-F238E27FC236}">
                    <a16:creationId xmlns:a16="http://schemas.microsoft.com/office/drawing/2014/main" id="{61C8080F-6B4F-D937-2C8D-441FD2E40B92}"/>
                  </a:ext>
                </a:extLst>
              </p:cNvPr>
              <p:cNvSpPr/>
              <p:nvPr/>
            </p:nvSpPr>
            <p:spPr bwMode="auto">
              <a:xfrm flipH="1" flipV="1">
                <a:off x="1232967" y="2341972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08" name="楕円 2">
                <a:extLst>
                  <a:ext uri="{FF2B5EF4-FFF2-40B4-BE49-F238E27FC236}">
                    <a16:creationId xmlns:a16="http://schemas.microsoft.com/office/drawing/2014/main" id="{E85770A0-F81C-DA36-5E43-EFED71AE15B4}"/>
                  </a:ext>
                </a:extLst>
              </p:cNvPr>
              <p:cNvSpPr/>
              <p:nvPr/>
            </p:nvSpPr>
            <p:spPr bwMode="auto">
              <a:xfrm rot="5400000">
                <a:off x="792770" y="2661558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09" name="楕円 2">
                <a:extLst>
                  <a:ext uri="{FF2B5EF4-FFF2-40B4-BE49-F238E27FC236}">
                    <a16:creationId xmlns:a16="http://schemas.microsoft.com/office/drawing/2014/main" id="{FA493046-552C-D4E6-9BE8-D1060214FACA}"/>
                  </a:ext>
                </a:extLst>
              </p:cNvPr>
              <p:cNvSpPr/>
              <p:nvPr/>
            </p:nvSpPr>
            <p:spPr bwMode="auto">
              <a:xfrm rot="5400000" flipH="1" flipV="1">
                <a:off x="1552553" y="2782171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A09FF9F5-F2BA-FDBA-EAE8-4B3E3F57CE36}"/>
                  </a:ext>
                </a:extLst>
              </p:cNvPr>
              <p:cNvSpPr/>
              <p:nvPr/>
            </p:nvSpPr>
            <p:spPr bwMode="auto">
              <a:xfrm>
                <a:off x="1270167" y="2818436"/>
                <a:ext cx="390196" cy="390196"/>
              </a:xfrm>
              <a:prstGeom prst="ellipse">
                <a:avLst/>
              </a:pr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94BBD044-558A-B64C-A9AD-C04FEF94F359}"/>
                  </a:ext>
                </a:extLst>
              </p:cNvPr>
              <p:cNvSpPr/>
              <p:nvPr/>
            </p:nvSpPr>
            <p:spPr bwMode="auto">
              <a:xfrm>
                <a:off x="1336678" y="2884948"/>
                <a:ext cx="257172" cy="257172"/>
              </a:xfrm>
              <a:prstGeom prst="ellipse">
                <a:avLst/>
              </a:prstGeom>
              <a:grp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5F5555F4-06BB-0F78-6C29-3D32415571ED}"/>
                </a:ext>
              </a:extLst>
            </p:cNvPr>
            <p:cNvSpPr/>
            <p:nvPr/>
          </p:nvSpPr>
          <p:spPr bwMode="auto">
            <a:xfrm>
              <a:off x="7535074" y="4108367"/>
              <a:ext cx="1319231" cy="1450378"/>
            </a:xfrm>
            <a:custGeom>
              <a:avLst/>
              <a:gdLst>
                <a:gd name="connsiteX0" fmla="*/ 2445921 w 2550891"/>
                <a:gd name="connsiteY0" fmla="*/ 2044899 h 2550891"/>
                <a:gd name="connsiteX1" fmla="*/ 2445921 w 2550891"/>
                <a:gd name="connsiteY1" fmla="*/ 2481204 h 2550891"/>
                <a:gd name="connsiteX2" fmla="*/ 2455316 w 2550891"/>
                <a:gd name="connsiteY2" fmla="*/ 2479307 h 2550891"/>
                <a:gd name="connsiteX3" fmla="*/ 2482851 w 2550891"/>
                <a:gd name="connsiteY3" fmla="*/ 2437766 h 2550891"/>
                <a:gd name="connsiteX4" fmla="*/ 2482851 w 2550891"/>
                <a:gd name="connsiteY4" fmla="*/ 2044899 h 2550891"/>
                <a:gd name="connsiteX5" fmla="*/ 2353425 w 2550891"/>
                <a:gd name="connsiteY5" fmla="*/ 2044899 h 2550891"/>
                <a:gd name="connsiteX6" fmla="*/ 2353425 w 2550891"/>
                <a:gd name="connsiteY6" fmla="*/ 2482850 h 2550891"/>
                <a:gd name="connsiteX7" fmla="*/ 2420652 w 2550891"/>
                <a:gd name="connsiteY7" fmla="*/ 2482850 h 2550891"/>
                <a:gd name="connsiteX8" fmla="*/ 2420652 w 2550891"/>
                <a:gd name="connsiteY8" fmla="*/ 2044899 h 2550891"/>
                <a:gd name="connsiteX9" fmla="*/ 2260929 w 2550891"/>
                <a:gd name="connsiteY9" fmla="*/ 2044899 h 2550891"/>
                <a:gd name="connsiteX10" fmla="*/ 2260929 w 2550891"/>
                <a:gd name="connsiteY10" fmla="*/ 2482850 h 2550891"/>
                <a:gd name="connsiteX11" fmla="*/ 2328156 w 2550891"/>
                <a:gd name="connsiteY11" fmla="*/ 2482850 h 2550891"/>
                <a:gd name="connsiteX12" fmla="*/ 2328156 w 2550891"/>
                <a:gd name="connsiteY12" fmla="*/ 2044899 h 2550891"/>
                <a:gd name="connsiteX13" fmla="*/ 2168433 w 2550891"/>
                <a:gd name="connsiteY13" fmla="*/ 2044899 h 2550891"/>
                <a:gd name="connsiteX14" fmla="*/ 2168433 w 2550891"/>
                <a:gd name="connsiteY14" fmla="*/ 2482850 h 2550891"/>
                <a:gd name="connsiteX15" fmla="*/ 2235660 w 2550891"/>
                <a:gd name="connsiteY15" fmla="*/ 2482850 h 2550891"/>
                <a:gd name="connsiteX16" fmla="*/ 2235660 w 2550891"/>
                <a:gd name="connsiteY16" fmla="*/ 2044899 h 2550891"/>
                <a:gd name="connsiteX17" fmla="*/ 2075937 w 2550891"/>
                <a:gd name="connsiteY17" fmla="*/ 2044899 h 2550891"/>
                <a:gd name="connsiteX18" fmla="*/ 2075937 w 2550891"/>
                <a:gd name="connsiteY18" fmla="*/ 2482850 h 2550891"/>
                <a:gd name="connsiteX19" fmla="*/ 2143164 w 2550891"/>
                <a:gd name="connsiteY19" fmla="*/ 2482850 h 2550891"/>
                <a:gd name="connsiteX20" fmla="*/ 2143164 w 2550891"/>
                <a:gd name="connsiteY20" fmla="*/ 2044899 h 2550891"/>
                <a:gd name="connsiteX21" fmla="*/ 1983441 w 2550891"/>
                <a:gd name="connsiteY21" fmla="*/ 2044899 h 2550891"/>
                <a:gd name="connsiteX22" fmla="*/ 1983441 w 2550891"/>
                <a:gd name="connsiteY22" fmla="*/ 2482850 h 2550891"/>
                <a:gd name="connsiteX23" fmla="*/ 2050668 w 2550891"/>
                <a:gd name="connsiteY23" fmla="*/ 2482850 h 2550891"/>
                <a:gd name="connsiteX24" fmla="*/ 2050668 w 2550891"/>
                <a:gd name="connsiteY24" fmla="*/ 2044899 h 2550891"/>
                <a:gd name="connsiteX25" fmla="*/ 1890945 w 2550891"/>
                <a:gd name="connsiteY25" fmla="*/ 2044899 h 2550891"/>
                <a:gd name="connsiteX26" fmla="*/ 1890945 w 2550891"/>
                <a:gd name="connsiteY26" fmla="*/ 2482850 h 2550891"/>
                <a:gd name="connsiteX27" fmla="*/ 1958173 w 2550891"/>
                <a:gd name="connsiteY27" fmla="*/ 2482850 h 2550891"/>
                <a:gd name="connsiteX28" fmla="*/ 1958173 w 2550891"/>
                <a:gd name="connsiteY28" fmla="*/ 2044899 h 2550891"/>
                <a:gd name="connsiteX29" fmla="*/ 1798449 w 2550891"/>
                <a:gd name="connsiteY29" fmla="*/ 2044899 h 2550891"/>
                <a:gd name="connsiteX30" fmla="*/ 1798449 w 2550891"/>
                <a:gd name="connsiteY30" fmla="*/ 2482850 h 2550891"/>
                <a:gd name="connsiteX31" fmla="*/ 1865677 w 2550891"/>
                <a:gd name="connsiteY31" fmla="*/ 2482850 h 2550891"/>
                <a:gd name="connsiteX32" fmla="*/ 1865677 w 2550891"/>
                <a:gd name="connsiteY32" fmla="*/ 2044899 h 2550891"/>
                <a:gd name="connsiteX33" fmla="*/ 1705954 w 2550891"/>
                <a:gd name="connsiteY33" fmla="*/ 2044899 h 2550891"/>
                <a:gd name="connsiteX34" fmla="*/ 1705954 w 2550891"/>
                <a:gd name="connsiteY34" fmla="*/ 2482850 h 2550891"/>
                <a:gd name="connsiteX35" fmla="*/ 1773181 w 2550891"/>
                <a:gd name="connsiteY35" fmla="*/ 2482850 h 2550891"/>
                <a:gd name="connsiteX36" fmla="*/ 1773181 w 2550891"/>
                <a:gd name="connsiteY36" fmla="*/ 2044899 h 2550891"/>
                <a:gd name="connsiteX37" fmla="*/ 1613458 w 2550891"/>
                <a:gd name="connsiteY37" fmla="*/ 2044899 h 2550891"/>
                <a:gd name="connsiteX38" fmla="*/ 1613458 w 2550891"/>
                <a:gd name="connsiteY38" fmla="*/ 2482850 h 2550891"/>
                <a:gd name="connsiteX39" fmla="*/ 1680685 w 2550891"/>
                <a:gd name="connsiteY39" fmla="*/ 2482850 h 2550891"/>
                <a:gd name="connsiteX40" fmla="*/ 1680685 w 2550891"/>
                <a:gd name="connsiteY40" fmla="*/ 2044899 h 2550891"/>
                <a:gd name="connsiteX41" fmla="*/ 1520962 w 2550891"/>
                <a:gd name="connsiteY41" fmla="*/ 2044899 h 2550891"/>
                <a:gd name="connsiteX42" fmla="*/ 1520962 w 2550891"/>
                <a:gd name="connsiteY42" fmla="*/ 2482850 h 2550891"/>
                <a:gd name="connsiteX43" fmla="*/ 1588189 w 2550891"/>
                <a:gd name="connsiteY43" fmla="*/ 2482850 h 2550891"/>
                <a:gd name="connsiteX44" fmla="*/ 1588189 w 2550891"/>
                <a:gd name="connsiteY44" fmla="*/ 2044899 h 2550891"/>
                <a:gd name="connsiteX45" fmla="*/ 1428466 w 2550891"/>
                <a:gd name="connsiteY45" fmla="*/ 2044899 h 2550891"/>
                <a:gd name="connsiteX46" fmla="*/ 1428466 w 2550891"/>
                <a:gd name="connsiteY46" fmla="*/ 2482850 h 2550891"/>
                <a:gd name="connsiteX47" fmla="*/ 1495693 w 2550891"/>
                <a:gd name="connsiteY47" fmla="*/ 2482850 h 2550891"/>
                <a:gd name="connsiteX48" fmla="*/ 1495693 w 2550891"/>
                <a:gd name="connsiteY48" fmla="*/ 2044899 h 2550891"/>
                <a:gd name="connsiteX49" fmla="*/ 1335970 w 2550891"/>
                <a:gd name="connsiteY49" fmla="*/ 2044899 h 2550891"/>
                <a:gd name="connsiteX50" fmla="*/ 1335970 w 2550891"/>
                <a:gd name="connsiteY50" fmla="*/ 2482850 h 2550891"/>
                <a:gd name="connsiteX51" fmla="*/ 1403197 w 2550891"/>
                <a:gd name="connsiteY51" fmla="*/ 2482850 h 2550891"/>
                <a:gd name="connsiteX52" fmla="*/ 1403197 w 2550891"/>
                <a:gd name="connsiteY52" fmla="*/ 2044899 h 2550891"/>
                <a:gd name="connsiteX53" fmla="*/ 1243474 w 2550891"/>
                <a:gd name="connsiteY53" fmla="*/ 2044899 h 2550891"/>
                <a:gd name="connsiteX54" fmla="*/ 1243474 w 2550891"/>
                <a:gd name="connsiteY54" fmla="*/ 2482850 h 2550891"/>
                <a:gd name="connsiteX55" fmla="*/ 1310701 w 2550891"/>
                <a:gd name="connsiteY55" fmla="*/ 2482850 h 2550891"/>
                <a:gd name="connsiteX56" fmla="*/ 1310701 w 2550891"/>
                <a:gd name="connsiteY56" fmla="*/ 2044899 h 2550891"/>
                <a:gd name="connsiteX57" fmla="*/ 1150978 w 2550891"/>
                <a:gd name="connsiteY57" fmla="*/ 2044899 h 2550891"/>
                <a:gd name="connsiteX58" fmla="*/ 1150978 w 2550891"/>
                <a:gd name="connsiteY58" fmla="*/ 2482850 h 2550891"/>
                <a:gd name="connsiteX59" fmla="*/ 1218206 w 2550891"/>
                <a:gd name="connsiteY59" fmla="*/ 2482850 h 2550891"/>
                <a:gd name="connsiteX60" fmla="*/ 1218206 w 2550891"/>
                <a:gd name="connsiteY60" fmla="*/ 2044899 h 2550891"/>
                <a:gd name="connsiteX61" fmla="*/ 1058483 w 2550891"/>
                <a:gd name="connsiteY61" fmla="*/ 2044899 h 2550891"/>
                <a:gd name="connsiteX62" fmla="*/ 1058483 w 2550891"/>
                <a:gd name="connsiteY62" fmla="*/ 2482850 h 2550891"/>
                <a:gd name="connsiteX63" fmla="*/ 1125710 w 2550891"/>
                <a:gd name="connsiteY63" fmla="*/ 2482850 h 2550891"/>
                <a:gd name="connsiteX64" fmla="*/ 1125710 w 2550891"/>
                <a:gd name="connsiteY64" fmla="*/ 2044899 h 2550891"/>
                <a:gd name="connsiteX65" fmla="*/ 965987 w 2550891"/>
                <a:gd name="connsiteY65" fmla="*/ 2044899 h 2550891"/>
                <a:gd name="connsiteX66" fmla="*/ 965987 w 2550891"/>
                <a:gd name="connsiteY66" fmla="*/ 2482850 h 2550891"/>
                <a:gd name="connsiteX67" fmla="*/ 1033214 w 2550891"/>
                <a:gd name="connsiteY67" fmla="*/ 2482850 h 2550891"/>
                <a:gd name="connsiteX68" fmla="*/ 1033214 w 2550891"/>
                <a:gd name="connsiteY68" fmla="*/ 2044899 h 2550891"/>
                <a:gd name="connsiteX69" fmla="*/ 873491 w 2550891"/>
                <a:gd name="connsiteY69" fmla="*/ 2044899 h 2550891"/>
                <a:gd name="connsiteX70" fmla="*/ 873491 w 2550891"/>
                <a:gd name="connsiteY70" fmla="*/ 2482850 h 2550891"/>
                <a:gd name="connsiteX71" fmla="*/ 940718 w 2550891"/>
                <a:gd name="connsiteY71" fmla="*/ 2482850 h 2550891"/>
                <a:gd name="connsiteX72" fmla="*/ 940718 w 2550891"/>
                <a:gd name="connsiteY72" fmla="*/ 2044899 h 2550891"/>
                <a:gd name="connsiteX73" fmla="*/ 780995 w 2550891"/>
                <a:gd name="connsiteY73" fmla="*/ 2044899 h 2550891"/>
                <a:gd name="connsiteX74" fmla="*/ 780995 w 2550891"/>
                <a:gd name="connsiteY74" fmla="*/ 2482850 h 2550891"/>
                <a:gd name="connsiteX75" fmla="*/ 848222 w 2550891"/>
                <a:gd name="connsiteY75" fmla="*/ 2482850 h 2550891"/>
                <a:gd name="connsiteX76" fmla="*/ 848222 w 2550891"/>
                <a:gd name="connsiteY76" fmla="*/ 2044899 h 2550891"/>
                <a:gd name="connsiteX77" fmla="*/ 688499 w 2550891"/>
                <a:gd name="connsiteY77" fmla="*/ 2044899 h 2550891"/>
                <a:gd name="connsiteX78" fmla="*/ 688499 w 2550891"/>
                <a:gd name="connsiteY78" fmla="*/ 2482850 h 2550891"/>
                <a:gd name="connsiteX79" fmla="*/ 755726 w 2550891"/>
                <a:gd name="connsiteY79" fmla="*/ 2482850 h 2550891"/>
                <a:gd name="connsiteX80" fmla="*/ 755726 w 2550891"/>
                <a:gd name="connsiteY80" fmla="*/ 2044899 h 2550891"/>
                <a:gd name="connsiteX81" fmla="*/ 596003 w 2550891"/>
                <a:gd name="connsiteY81" fmla="*/ 2044899 h 2550891"/>
                <a:gd name="connsiteX82" fmla="*/ 596003 w 2550891"/>
                <a:gd name="connsiteY82" fmla="*/ 2482850 h 2550891"/>
                <a:gd name="connsiteX83" fmla="*/ 663230 w 2550891"/>
                <a:gd name="connsiteY83" fmla="*/ 2482850 h 2550891"/>
                <a:gd name="connsiteX84" fmla="*/ 663230 w 2550891"/>
                <a:gd name="connsiteY84" fmla="*/ 2044899 h 2550891"/>
                <a:gd name="connsiteX85" fmla="*/ 503507 w 2550891"/>
                <a:gd name="connsiteY85" fmla="*/ 2044899 h 2550891"/>
                <a:gd name="connsiteX86" fmla="*/ 503507 w 2550891"/>
                <a:gd name="connsiteY86" fmla="*/ 2482850 h 2550891"/>
                <a:gd name="connsiteX87" fmla="*/ 570734 w 2550891"/>
                <a:gd name="connsiteY87" fmla="*/ 2482850 h 2550891"/>
                <a:gd name="connsiteX88" fmla="*/ 570734 w 2550891"/>
                <a:gd name="connsiteY88" fmla="*/ 2044899 h 2550891"/>
                <a:gd name="connsiteX89" fmla="*/ 411011 w 2550891"/>
                <a:gd name="connsiteY89" fmla="*/ 2044899 h 2550891"/>
                <a:gd name="connsiteX90" fmla="*/ 411011 w 2550891"/>
                <a:gd name="connsiteY90" fmla="*/ 2482850 h 2550891"/>
                <a:gd name="connsiteX91" fmla="*/ 478239 w 2550891"/>
                <a:gd name="connsiteY91" fmla="*/ 2482850 h 2550891"/>
                <a:gd name="connsiteX92" fmla="*/ 478239 w 2550891"/>
                <a:gd name="connsiteY92" fmla="*/ 2044899 h 2550891"/>
                <a:gd name="connsiteX93" fmla="*/ 318516 w 2550891"/>
                <a:gd name="connsiteY93" fmla="*/ 2044899 h 2550891"/>
                <a:gd name="connsiteX94" fmla="*/ 318516 w 2550891"/>
                <a:gd name="connsiteY94" fmla="*/ 2482850 h 2550891"/>
                <a:gd name="connsiteX95" fmla="*/ 385743 w 2550891"/>
                <a:gd name="connsiteY95" fmla="*/ 2482850 h 2550891"/>
                <a:gd name="connsiteX96" fmla="*/ 385743 w 2550891"/>
                <a:gd name="connsiteY96" fmla="*/ 2044899 h 2550891"/>
                <a:gd name="connsiteX97" fmla="*/ 226020 w 2550891"/>
                <a:gd name="connsiteY97" fmla="*/ 2044899 h 2550891"/>
                <a:gd name="connsiteX98" fmla="*/ 226020 w 2550891"/>
                <a:gd name="connsiteY98" fmla="*/ 2482850 h 2550891"/>
                <a:gd name="connsiteX99" fmla="*/ 293247 w 2550891"/>
                <a:gd name="connsiteY99" fmla="*/ 2482850 h 2550891"/>
                <a:gd name="connsiteX100" fmla="*/ 293247 w 2550891"/>
                <a:gd name="connsiteY100" fmla="*/ 2044899 h 2550891"/>
                <a:gd name="connsiteX101" fmla="*/ 133524 w 2550891"/>
                <a:gd name="connsiteY101" fmla="*/ 2044899 h 2550891"/>
                <a:gd name="connsiteX102" fmla="*/ 133524 w 2550891"/>
                <a:gd name="connsiteY102" fmla="*/ 2482850 h 2550891"/>
                <a:gd name="connsiteX103" fmla="*/ 200751 w 2550891"/>
                <a:gd name="connsiteY103" fmla="*/ 2482850 h 2550891"/>
                <a:gd name="connsiteX104" fmla="*/ 200751 w 2550891"/>
                <a:gd name="connsiteY104" fmla="*/ 2044899 h 2550891"/>
                <a:gd name="connsiteX105" fmla="*/ 68041 w 2550891"/>
                <a:gd name="connsiteY105" fmla="*/ 2044899 h 2550891"/>
                <a:gd name="connsiteX106" fmla="*/ 68041 w 2550891"/>
                <a:gd name="connsiteY106" fmla="*/ 2437766 h 2550891"/>
                <a:gd name="connsiteX107" fmla="*/ 95576 w 2550891"/>
                <a:gd name="connsiteY107" fmla="*/ 2479307 h 2550891"/>
                <a:gd name="connsiteX108" fmla="*/ 108255 w 2550891"/>
                <a:gd name="connsiteY108" fmla="*/ 2481867 h 2550891"/>
                <a:gd name="connsiteX109" fmla="*/ 108255 w 2550891"/>
                <a:gd name="connsiteY109" fmla="*/ 2044899 h 2550891"/>
                <a:gd name="connsiteX110" fmla="*/ 2445921 w 2550891"/>
                <a:gd name="connsiteY110" fmla="*/ 1545789 h 2550891"/>
                <a:gd name="connsiteX111" fmla="*/ 2445921 w 2550891"/>
                <a:gd name="connsiteY111" fmla="*/ 1999180 h 2550891"/>
                <a:gd name="connsiteX112" fmla="*/ 2482851 w 2550891"/>
                <a:gd name="connsiteY112" fmla="*/ 1999180 h 2550891"/>
                <a:gd name="connsiteX113" fmla="*/ 2482851 w 2550891"/>
                <a:gd name="connsiteY113" fmla="*/ 1545789 h 2550891"/>
                <a:gd name="connsiteX114" fmla="*/ 2353425 w 2550891"/>
                <a:gd name="connsiteY114" fmla="*/ 1545789 h 2550891"/>
                <a:gd name="connsiteX115" fmla="*/ 2353425 w 2550891"/>
                <a:gd name="connsiteY115" fmla="*/ 1999180 h 2550891"/>
                <a:gd name="connsiteX116" fmla="*/ 2420652 w 2550891"/>
                <a:gd name="connsiteY116" fmla="*/ 1999180 h 2550891"/>
                <a:gd name="connsiteX117" fmla="*/ 2420652 w 2550891"/>
                <a:gd name="connsiteY117" fmla="*/ 1545789 h 2550891"/>
                <a:gd name="connsiteX118" fmla="*/ 2260929 w 2550891"/>
                <a:gd name="connsiteY118" fmla="*/ 1545789 h 2550891"/>
                <a:gd name="connsiteX119" fmla="*/ 2260929 w 2550891"/>
                <a:gd name="connsiteY119" fmla="*/ 1999180 h 2550891"/>
                <a:gd name="connsiteX120" fmla="*/ 2328156 w 2550891"/>
                <a:gd name="connsiteY120" fmla="*/ 1999180 h 2550891"/>
                <a:gd name="connsiteX121" fmla="*/ 2328156 w 2550891"/>
                <a:gd name="connsiteY121" fmla="*/ 1545789 h 2550891"/>
                <a:gd name="connsiteX122" fmla="*/ 2168433 w 2550891"/>
                <a:gd name="connsiteY122" fmla="*/ 1545789 h 2550891"/>
                <a:gd name="connsiteX123" fmla="*/ 2168433 w 2550891"/>
                <a:gd name="connsiteY123" fmla="*/ 1999180 h 2550891"/>
                <a:gd name="connsiteX124" fmla="*/ 2235660 w 2550891"/>
                <a:gd name="connsiteY124" fmla="*/ 1999180 h 2550891"/>
                <a:gd name="connsiteX125" fmla="*/ 2235660 w 2550891"/>
                <a:gd name="connsiteY125" fmla="*/ 1545789 h 2550891"/>
                <a:gd name="connsiteX126" fmla="*/ 2075937 w 2550891"/>
                <a:gd name="connsiteY126" fmla="*/ 1545789 h 2550891"/>
                <a:gd name="connsiteX127" fmla="*/ 2075937 w 2550891"/>
                <a:gd name="connsiteY127" fmla="*/ 1999180 h 2550891"/>
                <a:gd name="connsiteX128" fmla="*/ 2143164 w 2550891"/>
                <a:gd name="connsiteY128" fmla="*/ 1999180 h 2550891"/>
                <a:gd name="connsiteX129" fmla="*/ 2143164 w 2550891"/>
                <a:gd name="connsiteY129" fmla="*/ 1545789 h 2550891"/>
                <a:gd name="connsiteX130" fmla="*/ 1983441 w 2550891"/>
                <a:gd name="connsiteY130" fmla="*/ 1545789 h 2550891"/>
                <a:gd name="connsiteX131" fmla="*/ 1983441 w 2550891"/>
                <a:gd name="connsiteY131" fmla="*/ 1999180 h 2550891"/>
                <a:gd name="connsiteX132" fmla="*/ 2050668 w 2550891"/>
                <a:gd name="connsiteY132" fmla="*/ 1999180 h 2550891"/>
                <a:gd name="connsiteX133" fmla="*/ 2050668 w 2550891"/>
                <a:gd name="connsiteY133" fmla="*/ 1545789 h 2550891"/>
                <a:gd name="connsiteX134" fmla="*/ 1890945 w 2550891"/>
                <a:gd name="connsiteY134" fmla="*/ 1545789 h 2550891"/>
                <a:gd name="connsiteX135" fmla="*/ 1890945 w 2550891"/>
                <a:gd name="connsiteY135" fmla="*/ 1999180 h 2550891"/>
                <a:gd name="connsiteX136" fmla="*/ 1958173 w 2550891"/>
                <a:gd name="connsiteY136" fmla="*/ 1999180 h 2550891"/>
                <a:gd name="connsiteX137" fmla="*/ 1958173 w 2550891"/>
                <a:gd name="connsiteY137" fmla="*/ 1545789 h 2550891"/>
                <a:gd name="connsiteX138" fmla="*/ 1798449 w 2550891"/>
                <a:gd name="connsiteY138" fmla="*/ 1545789 h 2550891"/>
                <a:gd name="connsiteX139" fmla="*/ 1798449 w 2550891"/>
                <a:gd name="connsiteY139" fmla="*/ 1999180 h 2550891"/>
                <a:gd name="connsiteX140" fmla="*/ 1865677 w 2550891"/>
                <a:gd name="connsiteY140" fmla="*/ 1999180 h 2550891"/>
                <a:gd name="connsiteX141" fmla="*/ 1865677 w 2550891"/>
                <a:gd name="connsiteY141" fmla="*/ 1545789 h 2550891"/>
                <a:gd name="connsiteX142" fmla="*/ 1705954 w 2550891"/>
                <a:gd name="connsiteY142" fmla="*/ 1545789 h 2550891"/>
                <a:gd name="connsiteX143" fmla="*/ 1705954 w 2550891"/>
                <a:gd name="connsiteY143" fmla="*/ 1999180 h 2550891"/>
                <a:gd name="connsiteX144" fmla="*/ 1773181 w 2550891"/>
                <a:gd name="connsiteY144" fmla="*/ 1999180 h 2550891"/>
                <a:gd name="connsiteX145" fmla="*/ 1773181 w 2550891"/>
                <a:gd name="connsiteY145" fmla="*/ 1545789 h 2550891"/>
                <a:gd name="connsiteX146" fmla="*/ 1613458 w 2550891"/>
                <a:gd name="connsiteY146" fmla="*/ 1545789 h 2550891"/>
                <a:gd name="connsiteX147" fmla="*/ 1613458 w 2550891"/>
                <a:gd name="connsiteY147" fmla="*/ 1999180 h 2550891"/>
                <a:gd name="connsiteX148" fmla="*/ 1680685 w 2550891"/>
                <a:gd name="connsiteY148" fmla="*/ 1999180 h 2550891"/>
                <a:gd name="connsiteX149" fmla="*/ 1680685 w 2550891"/>
                <a:gd name="connsiteY149" fmla="*/ 1545789 h 2550891"/>
                <a:gd name="connsiteX150" fmla="*/ 1520962 w 2550891"/>
                <a:gd name="connsiteY150" fmla="*/ 1545789 h 2550891"/>
                <a:gd name="connsiteX151" fmla="*/ 1520962 w 2550891"/>
                <a:gd name="connsiteY151" fmla="*/ 1999180 h 2550891"/>
                <a:gd name="connsiteX152" fmla="*/ 1588189 w 2550891"/>
                <a:gd name="connsiteY152" fmla="*/ 1999180 h 2550891"/>
                <a:gd name="connsiteX153" fmla="*/ 1588189 w 2550891"/>
                <a:gd name="connsiteY153" fmla="*/ 1545789 h 2550891"/>
                <a:gd name="connsiteX154" fmla="*/ 1428466 w 2550891"/>
                <a:gd name="connsiteY154" fmla="*/ 1545789 h 2550891"/>
                <a:gd name="connsiteX155" fmla="*/ 1428466 w 2550891"/>
                <a:gd name="connsiteY155" fmla="*/ 1999180 h 2550891"/>
                <a:gd name="connsiteX156" fmla="*/ 1495693 w 2550891"/>
                <a:gd name="connsiteY156" fmla="*/ 1999180 h 2550891"/>
                <a:gd name="connsiteX157" fmla="*/ 1495693 w 2550891"/>
                <a:gd name="connsiteY157" fmla="*/ 1545789 h 2550891"/>
                <a:gd name="connsiteX158" fmla="*/ 1335970 w 2550891"/>
                <a:gd name="connsiteY158" fmla="*/ 1545789 h 2550891"/>
                <a:gd name="connsiteX159" fmla="*/ 1335970 w 2550891"/>
                <a:gd name="connsiteY159" fmla="*/ 1999180 h 2550891"/>
                <a:gd name="connsiteX160" fmla="*/ 1403197 w 2550891"/>
                <a:gd name="connsiteY160" fmla="*/ 1999180 h 2550891"/>
                <a:gd name="connsiteX161" fmla="*/ 1403197 w 2550891"/>
                <a:gd name="connsiteY161" fmla="*/ 1545789 h 2550891"/>
                <a:gd name="connsiteX162" fmla="*/ 1243474 w 2550891"/>
                <a:gd name="connsiteY162" fmla="*/ 1545789 h 2550891"/>
                <a:gd name="connsiteX163" fmla="*/ 1243474 w 2550891"/>
                <a:gd name="connsiteY163" fmla="*/ 1999180 h 2550891"/>
                <a:gd name="connsiteX164" fmla="*/ 1310701 w 2550891"/>
                <a:gd name="connsiteY164" fmla="*/ 1999180 h 2550891"/>
                <a:gd name="connsiteX165" fmla="*/ 1310701 w 2550891"/>
                <a:gd name="connsiteY165" fmla="*/ 1545789 h 2550891"/>
                <a:gd name="connsiteX166" fmla="*/ 1150978 w 2550891"/>
                <a:gd name="connsiteY166" fmla="*/ 1545789 h 2550891"/>
                <a:gd name="connsiteX167" fmla="*/ 1150978 w 2550891"/>
                <a:gd name="connsiteY167" fmla="*/ 1999180 h 2550891"/>
                <a:gd name="connsiteX168" fmla="*/ 1218206 w 2550891"/>
                <a:gd name="connsiteY168" fmla="*/ 1999180 h 2550891"/>
                <a:gd name="connsiteX169" fmla="*/ 1218206 w 2550891"/>
                <a:gd name="connsiteY169" fmla="*/ 1545789 h 2550891"/>
                <a:gd name="connsiteX170" fmla="*/ 1058483 w 2550891"/>
                <a:gd name="connsiteY170" fmla="*/ 1545789 h 2550891"/>
                <a:gd name="connsiteX171" fmla="*/ 1058483 w 2550891"/>
                <a:gd name="connsiteY171" fmla="*/ 1999180 h 2550891"/>
                <a:gd name="connsiteX172" fmla="*/ 1125710 w 2550891"/>
                <a:gd name="connsiteY172" fmla="*/ 1999180 h 2550891"/>
                <a:gd name="connsiteX173" fmla="*/ 1125710 w 2550891"/>
                <a:gd name="connsiteY173" fmla="*/ 1545789 h 2550891"/>
                <a:gd name="connsiteX174" fmla="*/ 965987 w 2550891"/>
                <a:gd name="connsiteY174" fmla="*/ 1545789 h 2550891"/>
                <a:gd name="connsiteX175" fmla="*/ 965987 w 2550891"/>
                <a:gd name="connsiteY175" fmla="*/ 1999180 h 2550891"/>
                <a:gd name="connsiteX176" fmla="*/ 1033214 w 2550891"/>
                <a:gd name="connsiteY176" fmla="*/ 1999180 h 2550891"/>
                <a:gd name="connsiteX177" fmla="*/ 1033214 w 2550891"/>
                <a:gd name="connsiteY177" fmla="*/ 1545789 h 2550891"/>
                <a:gd name="connsiteX178" fmla="*/ 873491 w 2550891"/>
                <a:gd name="connsiteY178" fmla="*/ 1545789 h 2550891"/>
                <a:gd name="connsiteX179" fmla="*/ 873491 w 2550891"/>
                <a:gd name="connsiteY179" fmla="*/ 1999180 h 2550891"/>
                <a:gd name="connsiteX180" fmla="*/ 940718 w 2550891"/>
                <a:gd name="connsiteY180" fmla="*/ 1999180 h 2550891"/>
                <a:gd name="connsiteX181" fmla="*/ 940718 w 2550891"/>
                <a:gd name="connsiteY181" fmla="*/ 1545789 h 2550891"/>
                <a:gd name="connsiteX182" fmla="*/ 780995 w 2550891"/>
                <a:gd name="connsiteY182" fmla="*/ 1545789 h 2550891"/>
                <a:gd name="connsiteX183" fmla="*/ 780995 w 2550891"/>
                <a:gd name="connsiteY183" fmla="*/ 1999180 h 2550891"/>
                <a:gd name="connsiteX184" fmla="*/ 848222 w 2550891"/>
                <a:gd name="connsiteY184" fmla="*/ 1999180 h 2550891"/>
                <a:gd name="connsiteX185" fmla="*/ 848222 w 2550891"/>
                <a:gd name="connsiteY185" fmla="*/ 1545789 h 2550891"/>
                <a:gd name="connsiteX186" fmla="*/ 688499 w 2550891"/>
                <a:gd name="connsiteY186" fmla="*/ 1545789 h 2550891"/>
                <a:gd name="connsiteX187" fmla="*/ 688499 w 2550891"/>
                <a:gd name="connsiteY187" fmla="*/ 1999180 h 2550891"/>
                <a:gd name="connsiteX188" fmla="*/ 755726 w 2550891"/>
                <a:gd name="connsiteY188" fmla="*/ 1999180 h 2550891"/>
                <a:gd name="connsiteX189" fmla="*/ 755726 w 2550891"/>
                <a:gd name="connsiteY189" fmla="*/ 1545789 h 2550891"/>
                <a:gd name="connsiteX190" fmla="*/ 596003 w 2550891"/>
                <a:gd name="connsiteY190" fmla="*/ 1545789 h 2550891"/>
                <a:gd name="connsiteX191" fmla="*/ 596003 w 2550891"/>
                <a:gd name="connsiteY191" fmla="*/ 1999180 h 2550891"/>
                <a:gd name="connsiteX192" fmla="*/ 663230 w 2550891"/>
                <a:gd name="connsiteY192" fmla="*/ 1999180 h 2550891"/>
                <a:gd name="connsiteX193" fmla="*/ 663230 w 2550891"/>
                <a:gd name="connsiteY193" fmla="*/ 1545789 h 2550891"/>
                <a:gd name="connsiteX194" fmla="*/ 503507 w 2550891"/>
                <a:gd name="connsiteY194" fmla="*/ 1545789 h 2550891"/>
                <a:gd name="connsiteX195" fmla="*/ 503507 w 2550891"/>
                <a:gd name="connsiteY195" fmla="*/ 1999180 h 2550891"/>
                <a:gd name="connsiteX196" fmla="*/ 570734 w 2550891"/>
                <a:gd name="connsiteY196" fmla="*/ 1999180 h 2550891"/>
                <a:gd name="connsiteX197" fmla="*/ 570734 w 2550891"/>
                <a:gd name="connsiteY197" fmla="*/ 1545789 h 2550891"/>
                <a:gd name="connsiteX198" fmla="*/ 411011 w 2550891"/>
                <a:gd name="connsiteY198" fmla="*/ 1545789 h 2550891"/>
                <a:gd name="connsiteX199" fmla="*/ 411011 w 2550891"/>
                <a:gd name="connsiteY199" fmla="*/ 1999180 h 2550891"/>
                <a:gd name="connsiteX200" fmla="*/ 478239 w 2550891"/>
                <a:gd name="connsiteY200" fmla="*/ 1999180 h 2550891"/>
                <a:gd name="connsiteX201" fmla="*/ 478239 w 2550891"/>
                <a:gd name="connsiteY201" fmla="*/ 1545789 h 2550891"/>
                <a:gd name="connsiteX202" fmla="*/ 318516 w 2550891"/>
                <a:gd name="connsiteY202" fmla="*/ 1545789 h 2550891"/>
                <a:gd name="connsiteX203" fmla="*/ 318516 w 2550891"/>
                <a:gd name="connsiteY203" fmla="*/ 1999180 h 2550891"/>
                <a:gd name="connsiteX204" fmla="*/ 385743 w 2550891"/>
                <a:gd name="connsiteY204" fmla="*/ 1999180 h 2550891"/>
                <a:gd name="connsiteX205" fmla="*/ 385743 w 2550891"/>
                <a:gd name="connsiteY205" fmla="*/ 1545789 h 2550891"/>
                <a:gd name="connsiteX206" fmla="*/ 226020 w 2550891"/>
                <a:gd name="connsiteY206" fmla="*/ 1545789 h 2550891"/>
                <a:gd name="connsiteX207" fmla="*/ 226020 w 2550891"/>
                <a:gd name="connsiteY207" fmla="*/ 1999180 h 2550891"/>
                <a:gd name="connsiteX208" fmla="*/ 293247 w 2550891"/>
                <a:gd name="connsiteY208" fmla="*/ 1999180 h 2550891"/>
                <a:gd name="connsiteX209" fmla="*/ 293247 w 2550891"/>
                <a:gd name="connsiteY209" fmla="*/ 1545789 h 2550891"/>
                <a:gd name="connsiteX210" fmla="*/ 133524 w 2550891"/>
                <a:gd name="connsiteY210" fmla="*/ 1545789 h 2550891"/>
                <a:gd name="connsiteX211" fmla="*/ 133524 w 2550891"/>
                <a:gd name="connsiteY211" fmla="*/ 1999180 h 2550891"/>
                <a:gd name="connsiteX212" fmla="*/ 200751 w 2550891"/>
                <a:gd name="connsiteY212" fmla="*/ 1999180 h 2550891"/>
                <a:gd name="connsiteX213" fmla="*/ 200751 w 2550891"/>
                <a:gd name="connsiteY213" fmla="*/ 1545789 h 2550891"/>
                <a:gd name="connsiteX214" fmla="*/ 68041 w 2550891"/>
                <a:gd name="connsiteY214" fmla="*/ 1545789 h 2550891"/>
                <a:gd name="connsiteX215" fmla="*/ 68041 w 2550891"/>
                <a:gd name="connsiteY215" fmla="*/ 1999180 h 2550891"/>
                <a:gd name="connsiteX216" fmla="*/ 108255 w 2550891"/>
                <a:gd name="connsiteY216" fmla="*/ 1999180 h 2550891"/>
                <a:gd name="connsiteX217" fmla="*/ 108255 w 2550891"/>
                <a:gd name="connsiteY217" fmla="*/ 1545789 h 2550891"/>
                <a:gd name="connsiteX218" fmla="*/ 2445921 w 2550891"/>
                <a:gd name="connsiteY218" fmla="*/ 1046679 h 2550891"/>
                <a:gd name="connsiteX219" fmla="*/ 2445921 w 2550891"/>
                <a:gd name="connsiteY219" fmla="*/ 1500070 h 2550891"/>
                <a:gd name="connsiteX220" fmla="*/ 2482851 w 2550891"/>
                <a:gd name="connsiteY220" fmla="*/ 1500070 h 2550891"/>
                <a:gd name="connsiteX221" fmla="*/ 2482851 w 2550891"/>
                <a:gd name="connsiteY221" fmla="*/ 1046679 h 2550891"/>
                <a:gd name="connsiteX222" fmla="*/ 2353425 w 2550891"/>
                <a:gd name="connsiteY222" fmla="*/ 1046679 h 2550891"/>
                <a:gd name="connsiteX223" fmla="*/ 2353425 w 2550891"/>
                <a:gd name="connsiteY223" fmla="*/ 1500070 h 2550891"/>
                <a:gd name="connsiteX224" fmla="*/ 2420652 w 2550891"/>
                <a:gd name="connsiteY224" fmla="*/ 1500070 h 2550891"/>
                <a:gd name="connsiteX225" fmla="*/ 2420652 w 2550891"/>
                <a:gd name="connsiteY225" fmla="*/ 1046679 h 2550891"/>
                <a:gd name="connsiteX226" fmla="*/ 2260929 w 2550891"/>
                <a:gd name="connsiteY226" fmla="*/ 1046679 h 2550891"/>
                <a:gd name="connsiteX227" fmla="*/ 2260929 w 2550891"/>
                <a:gd name="connsiteY227" fmla="*/ 1500070 h 2550891"/>
                <a:gd name="connsiteX228" fmla="*/ 2328156 w 2550891"/>
                <a:gd name="connsiteY228" fmla="*/ 1500070 h 2550891"/>
                <a:gd name="connsiteX229" fmla="*/ 2328156 w 2550891"/>
                <a:gd name="connsiteY229" fmla="*/ 1046679 h 2550891"/>
                <a:gd name="connsiteX230" fmla="*/ 2168433 w 2550891"/>
                <a:gd name="connsiteY230" fmla="*/ 1046679 h 2550891"/>
                <a:gd name="connsiteX231" fmla="*/ 2168433 w 2550891"/>
                <a:gd name="connsiteY231" fmla="*/ 1500070 h 2550891"/>
                <a:gd name="connsiteX232" fmla="*/ 2235660 w 2550891"/>
                <a:gd name="connsiteY232" fmla="*/ 1500070 h 2550891"/>
                <a:gd name="connsiteX233" fmla="*/ 2235660 w 2550891"/>
                <a:gd name="connsiteY233" fmla="*/ 1046679 h 2550891"/>
                <a:gd name="connsiteX234" fmla="*/ 2075937 w 2550891"/>
                <a:gd name="connsiteY234" fmla="*/ 1046679 h 2550891"/>
                <a:gd name="connsiteX235" fmla="*/ 2075937 w 2550891"/>
                <a:gd name="connsiteY235" fmla="*/ 1500070 h 2550891"/>
                <a:gd name="connsiteX236" fmla="*/ 2143164 w 2550891"/>
                <a:gd name="connsiteY236" fmla="*/ 1500070 h 2550891"/>
                <a:gd name="connsiteX237" fmla="*/ 2143164 w 2550891"/>
                <a:gd name="connsiteY237" fmla="*/ 1046679 h 2550891"/>
                <a:gd name="connsiteX238" fmla="*/ 1983441 w 2550891"/>
                <a:gd name="connsiteY238" fmla="*/ 1046679 h 2550891"/>
                <a:gd name="connsiteX239" fmla="*/ 1983441 w 2550891"/>
                <a:gd name="connsiteY239" fmla="*/ 1500070 h 2550891"/>
                <a:gd name="connsiteX240" fmla="*/ 2050668 w 2550891"/>
                <a:gd name="connsiteY240" fmla="*/ 1500070 h 2550891"/>
                <a:gd name="connsiteX241" fmla="*/ 2050668 w 2550891"/>
                <a:gd name="connsiteY241" fmla="*/ 1046679 h 2550891"/>
                <a:gd name="connsiteX242" fmla="*/ 1890945 w 2550891"/>
                <a:gd name="connsiteY242" fmla="*/ 1046679 h 2550891"/>
                <a:gd name="connsiteX243" fmla="*/ 1890945 w 2550891"/>
                <a:gd name="connsiteY243" fmla="*/ 1500070 h 2550891"/>
                <a:gd name="connsiteX244" fmla="*/ 1958173 w 2550891"/>
                <a:gd name="connsiteY244" fmla="*/ 1500070 h 2550891"/>
                <a:gd name="connsiteX245" fmla="*/ 1958173 w 2550891"/>
                <a:gd name="connsiteY245" fmla="*/ 1046679 h 2550891"/>
                <a:gd name="connsiteX246" fmla="*/ 1798449 w 2550891"/>
                <a:gd name="connsiteY246" fmla="*/ 1046679 h 2550891"/>
                <a:gd name="connsiteX247" fmla="*/ 1798449 w 2550891"/>
                <a:gd name="connsiteY247" fmla="*/ 1500070 h 2550891"/>
                <a:gd name="connsiteX248" fmla="*/ 1865677 w 2550891"/>
                <a:gd name="connsiteY248" fmla="*/ 1500070 h 2550891"/>
                <a:gd name="connsiteX249" fmla="*/ 1865677 w 2550891"/>
                <a:gd name="connsiteY249" fmla="*/ 1046679 h 2550891"/>
                <a:gd name="connsiteX250" fmla="*/ 1705954 w 2550891"/>
                <a:gd name="connsiteY250" fmla="*/ 1046679 h 2550891"/>
                <a:gd name="connsiteX251" fmla="*/ 1705954 w 2550891"/>
                <a:gd name="connsiteY251" fmla="*/ 1500070 h 2550891"/>
                <a:gd name="connsiteX252" fmla="*/ 1773181 w 2550891"/>
                <a:gd name="connsiteY252" fmla="*/ 1500070 h 2550891"/>
                <a:gd name="connsiteX253" fmla="*/ 1773181 w 2550891"/>
                <a:gd name="connsiteY253" fmla="*/ 1046679 h 2550891"/>
                <a:gd name="connsiteX254" fmla="*/ 1613458 w 2550891"/>
                <a:gd name="connsiteY254" fmla="*/ 1046679 h 2550891"/>
                <a:gd name="connsiteX255" fmla="*/ 1613458 w 2550891"/>
                <a:gd name="connsiteY255" fmla="*/ 1500070 h 2550891"/>
                <a:gd name="connsiteX256" fmla="*/ 1680685 w 2550891"/>
                <a:gd name="connsiteY256" fmla="*/ 1500070 h 2550891"/>
                <a:gd name="connsiteX257" fmla="*/ 1680685 w 2550891"/>
                <a:gd name="connsiteY257" fmla="*/ 1046679 h 2550891"/>
                <a:gd name="connsiteX258" fmla="*/ 1520962 w 2550891"/>
                <a:gd name="connsiteY258" fmla="*/ 1046679 h 2550891"/>
                <a:gd name="connsiteX259" fmla="*/ 1520962 w 2550891"/>
                <a:gd name="connsiteY259" fmla="*/ 1500070 h 2550891"/>
                <a:gd name="connsiteX260" fmla="*/ 1588189 w 2550891"/>
                <a:gd name="connsiteY260" fmla="*/ 1500070 h 2550891"/>
                <a:gd name="connsiteX261" fmla="*/ 1588189 w 2550891"/>
                <a:gd name="connsiteY261" fmla="*/ 1046679 h 2550891"/>
                <a:gd name="connsiteX262" fmla="*/ 1428466 w 2550891"/>
                <a:gd name="connsiteY262" fmla="*/ 1046679 h 2550891"/>
                <a:gd name="connsiteX263" fmla="*/ 1428466 w 2550891"/>
                <a:gd name="connsiteY263" fmla="*/ 1500070 h 2550891"/>
                <a:gd name="connsiteX264" fmla="*/ 1495693 w 2550891"/>
                <a:gd name="connsiteY264" fmla="*/ 1500070 h 2550891"/>
                <a:gd name="connsiteX265" fmla="*/ 1495693 w 2550891"/>
                <a:gd name="connsiteY265" fmla="*/ 1046679 h 2550891"/>
                <a:gd name="connsiteX266" fmla="*/ 1335970 w 2550891"/>
                <a:gd name="connsiteY266" fmla="*/ 1046679 h 2550891"/>
                <a:gd name="connsiteX267" fmla="*/ 1335970 w 2550891"/>
                <a:gd name="connsiteY267" fmla="*/ 1500070 h 2550891"/>
                <a:gd name="connsiteX268" fmla="*/ 1403197 w 2550891"/>
                <a:gd name="connsiteY268" fmla="*/ 1500070 h 2550891"/>
                <a:gd name="connsiteX269" fmla="*/ 1403197 w 2550891"/>
                <a:gd name="connsiteY269" fmla="*/ 1046679 h 2550891"/>
                <a:gd name="connsiteX270" fmla="*/ 1243474 w 2550891"/>
                <a:gd name="connsiteY270" fmla="*/ 1046679 h 2550891"/>
                <a:gd name="connsiteX271" fmla="*/ 1243474 w 2550891"/>
                <a:gd name="connsiteY271" fmla="*/ 1500070 h 2550891"/>
                <a:gd name="connsiteX272" fmla="*/ 1310701 w 2550891"/>
                <a:gd name="connsiteY272" fmla="*/ 1500070 h 2550891"/>
                <a:gd name="connsiteX273" fmla="*/ 1310701 w 2550891"/>
                <a:gd name="connsiteY273" fmla="*/ 1046679 h 2550891"/>
                <a:gd name="connsiteX274" fmla="*/ 1150978 w 2550891"/>
                <a:gd name="connsiteY274" fmla="*/ 1046679 h 2550891"/>
                <a:gd name="connsiteX275" fmla="*/ 1150978 w 2550891"/>
                <a:gd name="connsiteY275" fmla="*/ 1500070 h 2550891"/>
                <a:gd name="connsiteX276" fmla="*/ 1218206 w 2550891"/>
                <a:gd name="connsiteY276" fmla="*/ 1500070 h 2550891"/>
                <a:gd name="connsiteX277" fmla="*/ 1218206 w 2550891"/>
                <a:gd name="connsiteY277" fmla="*/ 1046679 h 2550891"/>
                <a:gd name="connsiteX278" fmla="*/ 1058483 w 2550891"/>
                <a:gd name="connsiteY278" fmla="*/ 1046679 h 2550891"/>
                <a:gd name="connsiteX279" fmla="*/ 1058483 w 2550891"/>
                <a:gd name="connsiteY279" fmla="*/ 1500070 h 2550891"/>
                <a:gd name="connsiteX280" fmla="*/ 1125710 w 2550891"/>
                <a:gd name="connsiteY280" fmla="*/ 1500070 h 2550891"/>
                <a:gd name="connsiteX281" fmla="*/ 1125710 w 2550891"/>
                <a:gd name="connsiteY281" fmla="*/ 1046679 h 2550891"/>
                <a:gd name="connsiteX282" fmla="*/ 965987 w 2550891"/>
                <a:gd name="connsiteY282" fmla="*/ 1046679 h 2550891"/>
                <a:gd name="connsiteX283" fmla="*/ 965987 w 2550891"/>
                <a:gd name="connsiteY283" fmla="*/ 1500070 h 2550891"/>
                <a:gd name="connsiteX284" fmla="*/ 1033214 w 2550891"/>
                <a:gd name="connsiteY284" fmla="*/ 1500070 h 2550891"/>
                <a:gd name="connsiteX285" fmla="*/ 1033214 w 2550891"/>
                <a:gd name="connsiteY285" fmla="*/ 1046679 h 2550891"/>
                <a:gd name="connsiteX286" fmla="*/ 873491 w 2550891"/>
                <a:gd name="connsiteY286" fmla="*/ 1046679 h 2550891"/>
                <a:gd name="connsiteX287" fmla="*/ 873491 w 2550891"/>
                <a:gd name="connsiteY287" fmla="*/ 1500070 h 2550891"/>
                <a:gd name="connsiteX288" fmla="*/ 940718 w 2550891"/>
                <a:gd name="connsiteY288" fmla="*/ 1500070 h 2550891"/>
                <a:gd name="connsiteX289" fmla="*/ 940718 w 2550891"/>
                <a:gd name="connsiteY289" fmla="*/ 1046679 h 2550891"/>
                <a:gd name="connsiteX290" fmla="*/ 780995 w 2550891"/>
                <a:gd name="connsiteY290" fmla="*/ 1046679 h 2550891"/>
                <a:gd name="connsiteX291" fmla="*/ 780995 w 2550891"/>
                <a:gd name="connsiteY291" fmla="*/ 1500070 h 2550891"/>
                <a:gd name="connsiteX292" fmla="*/ 848222 w 2550891"/>
                <a:gd name="connsiteY292" fmla="*/ 1500070 h 2550891"/>
                <a:gd name="connsiteX293" fmla="*/ 848222 w 2550891"/>
                <a:gd name="connsiteY293" fmla="*/ 1046679 h 2550891"/>
                <a:gd name="connsiteX294" fmla="*/ 688499 w 2550891"/>
                <a:gd name="connsiteY294" fmla="*/ 1046679 h 2550891"/>
                <a:gd name="connsiteX295" fmla="*/ 688499 w 2550891"/>
                <a:gd name="connsiteY295" fmla="*/ 1500070 h 2550891"/>
                <a:gd name="connsiteX296" fmla="*/ 755726 w 2550891"/>
                <a:gd name="connsiteY296" fmla="*/ 1500070 h 2550891"/>
                <a:gd name="connsiteX297" fmla="*/ 755726 w 2550891"/>
                <a:gd name="connsiteY297" fmla="*/ 1046679 h 2550891"/>
                <a:gd name="connsiteX298" fmla="*/ 596003 w 2550891"/>
                <a:gd name="connsiteY298" fmla="*/ 1046679 h 2550891"/>
                <a:gd name="connsiteX299" fmla="*/ 596003 w 2550891"/>
                <a:gd name="connsiteY299" fmla="*/ 1500070 h 2550891"/>
                <a:gd name="connsiteX300" fmla="*/ 663230 w 2550891"/>
                <a:gd name="connsiteY300" fmla="*/ 1500070 h 2550891"/>
                <a:gd name="connsiteX301" fmla="*/ 663230 w 2550891"/>
                <a:gd name="connsiteY301" fmla="*/ 1046679 h 2550891"/>
                <a:gd name="connsiteX302" fmla="*/ 503507 w 2550891"/>
                <a:gd name="connsiteY302" fmla="*/ 1046679 h 2550891"/>
                <a:gd name="connsiteX303" fmla="*/ 503507 w 2550891"/>
                <a:gd name="connsiteY303" fmla="*/ 1500070 h 2550891"/>
                <a:gd name="connsiteX304" fmla="*/ 570734 w 2550891"/>
                <a:gd name="connsiteY304" fmla="*/ 1500070 h 2550891"/>
                <a:gd name="connsiteX305" fmla="*/ 570734 w 2550891"/>
                <a:gd name="connsiteY305" fmla="*/ 1046679 h 2550891"/>
                <a:gd name="connsiteX306" fmla="*/ 411011 w 2550891"/>
                <a:gd name="connsiteY306" fmla="*/ 1046679 h 2550891"/>
                <a:gd name="connsiteX307" fmla="*/ 411011 w 2550891"/>
                <a:gd name="connsiteY307" fmla="*/ 1500070 h 2550891"/>
                <a:gd name="connsiteX308" fmla="*/ 478239 w 2550891"/>
                <a:gd name="connsiteY308" fmla="*/ 1500070 h 2550891"/>
                <a:gd name="connsiteX309" fmla="*/ 478239 w 2550891"/>
                <a:gd name="connsiteY309" fmla="*/ 1046679 h 2550891"/>
                <a:gd name="connsiteX310" fmla="*/ 318516 w 2550891"/>
                <a:gd name="connsiteY310" fmla="*/ 1046679 h 2550891"/>
                <a:gd name="connsiteX311" fmla="*/ 318516 w 2550891"/>
                <a:gd name="connsiteY311" fmla="*/ 1500070 h 2550891"/>
                <a:gd name="connsiteX312" fmla="*/ 385743 w 2550891"/>
                <a:gd name="connsiteY312" fmla="*/ 1500070 h 2550891"/>
                <a:gd name="connsiteX313" fmla="*/ 385743 w 2550891"/>
                <a:gd name="connsiteY313" fmla="*/ 1046679 h 2550891"/>
                <a:gd name="connsiteX314" fmla="*/ 226020 w 2550891"/>
                <a:gd name="connsiteY314" fmla="*/ 1046679 h 2550891"/>
                <a:gd name="connsiteX315" fmla="*/ 226020 w 2550891"/>
                <a:gd name="connsiteY315" fmla="*/ 1500070 h 2550891"/>
                <a:gd name="connsiteX316" fmla="*/ 293247 w 2550891"/>
                <a:gd name="connsiteY316" fmla="*/ 1500070 h 2550891"/>
                <a:gd name="connsiteX317" fmla="*/ 293247 w 2550891"/>
                <a:gd name="connsiteY317" fmla="*/ 1046679 h 2550891"/>
                <a:gd name="connsiteX318" fmla="*/ 133524 w 2550891"/>
                <a:gd name="connsiteY318" fmla="*/ 1046679 h 2550891"/>
                <a:gd name="connsiteX319" fmla="*/ 133524 w 2550891"/>
                <a:gd name="connsiteY319" fmla="*/ 1500070 h 2550891"/>
                <a:gd name="connsiteX320" fmla="*/ 200751 w 2550891"/>
                <a:gd name="connsiteY320" fmla="*/ 1500070 h 2550891"/>
                <a:gd name="connsiteX321" fmla="*/ 200751 w 2550891"/>
                <a:gd name="connsiteY321" fmla="*/ 1046679 h 2550891"/>
                <a:gd name="connsiteX322" fmla="*/ 68041 w 2550891"/>
                <a:gd name="connsiteY322" fmla="*/ 1046679 h 2550891"/>
                <a:gd name="connsiteX323" fmla="*/ 68041 w 2550891"/>
                <a:gd name="connsiteY323" fmla="*/ 1500070 h 2550891"/>
                <a:gd name="connsiteX324" fmla="*/ 108255 w 2550891"/>
                <a:gd name="connsiteY324" fmla="*/ 1500070 h 2550891"/>
                <a:gd name="connsiteX325" fmla="*/ 108255 w 2550891"/>
                <a:gd name="connsiteY325" fmla="*/ 1046679 h 2550891"/>
                <a:gd name="connsiteX326" fmla="*/ 2445921 w 2550891"/>
                <a:gd name="connsiteY326" fmla="*/ 547569 h 2550891"/>
                <a:gd name="connsiteX327" fmla="*/ 2445921 w 2550891"/>
                <a:gd name="connsiteY327" fmla="*/ 1000960 h 2550891"/>
                <a:gd name="connsiteX328" fmla="*/ 2482851 w 2550891"/>
                <a:gd name="connsiteY328" fmla="*/ 1000960 h 2550891"/>
                <a:gd name="connsiteX329" fmla="*/ 2482851 w 2550891"/>
                <a:gd name="connsiteY329" fmla="*/ 547569 h 2550891"/>
                <a:gd name="connsiteX330" fmla="*/ 2353425 w 2550891"/>
                <a:gd name="connsiteY330" fmla="*/ 547569 h 2550891"/>
                <a:gd name="connsiteX331" fmla="*/ 2353425 w 2550891"/>
                <a:gd name="connsiteY331" fmla="*/ 1000960 h 2550891"/>
                <a:gd name="connsiteX332" fmla="*/ 2420652 w 2550891"/>
                <a:gd name="connsiteY332" fmla="*/ 1000960 h 2550891"/>
                <a:gd name="connsiteX333" fmla="*/ 2420652 w 2550891"/>
                <a:gd name="connsiteY333" fmla="*/ 547569 h 2550891"/>
                <a:gd name="connsiteX334" fmla="*/ 2260929 w 2550891"/>
                <a:gd name="connsiteY334" fmla="*/ 547569 h 2550891"/>
                <a:gd name="connsiteX335" fmla="*/ 2260929 w 2550891"/>
                <a:gd name="connsiteY335" fmla="*/ 1000960 h 2550891"/>
                <a:gd name="connsiteX336" fmla="*/ 2328156 w 2550891"/>
                <a:gd name="connsiteY336" fmla="*/ 1000960 h 2550891"/>
                <a:gd name="connsiteX337" fmla="*/ 2328156 w 2550891"/>
                <a:gd name="connsiteY337" fmla="*/ 547569 h 2550891"/>
                <a:gd name="connsiteX338" fmla="*/ 2168433 w 2550891"/>
                <a:gd name="connsiteY338" fmla="*/ 547569 h 2550891"/>
                <a:gd name="connsiteX339" fmla="*/ 2168433 w 2550891"/>
                <a:gd name="connsiteY339" fmla="*/ 1000960 h 2550891"/>
                <a:gd name="connsiteX340" fmla="*/ 2235660 w 2550891"/>
                <a:gd name="connsiteY340" fmla="*/ 1000960 h 2550891"/>
                <a:gd name="connsiteX341" fmla="*/ 2235660 w 2550891"/>
                <a:gd name="connsiteY341" fmla="*/ 547569 h 2550891"/>
                <a:gd name="connsiteX342" fmla="*/ 2075937 w 2550891"/>
                <a:gd name="connsiteY342" fmla="*/ 547569 h 2550891"/>
                <a:gd name="connsiteX343" fmla="*/ 2075937 w 2550891"/>
                <a:gd name="connsiteY343" fmla="*/ 1000960 h 2550891"/>
                <a:gd name="connsiteX344" fmla="*/ 2143164 w 2550891"/>
                <a:gd name="connsiteY344" fmla="*/ 1000960 h 2550891"/>
                <a:gd name="connsiteX345" fmla="*/ 2143164 w 2550891"/>
                <a:gd name="connsiteY345" fmla="*/ 547569 h 2550891"/>
                <a:gd name="connsiteX346" fmla="*/ 1983441 w 2550891"/>
                <a:gd name="connsiteY346" fmla="*/ 547569 h 2550891"/>
                <a:gd name="connsiteX347" fmla="*/ 1983441 w 2550891"/>
                <a:gd name="connsiteY347" fmla="*/ 1000960 h 2550891"/>
                <a:gd name="connsiteX348" fmla="*/ 2050668 w 2550891"/>
                <a:gd name="connsiteY348" fmla="*/ 1000960 h 2550891"/>
                <a:gd name="connsiteX349" fmla="*/ 2050668 w 2550891"/>
                <a:gd name="connsiteY349" fmla="*/ 547569 h 2550891"/>
                <a:gd name="connsiteX350" fmla="*/ 1890945 w 2550891"/>
                <a:gd name="connsiteY350" fmla="*/ 547569 h 2550891"/>
                <a:gd name="connsiteX351" fmla="*/ 1890945 w 2550891"/>
                <a:gd name="connsiteY351" fmla="*/ 1000960 h 2550891"/>
                <a:gd name="connsiteX352" fmla="*/ 1958173 w 2550891"/>
                <a:gd name="connsiteY352" fmla="*/ 1000960 h 2550891"/>
                <a:gd name="connsiteX353" fmla="*/ 1958173 w 2550891"/>
                <a:gd name="connsiteY353" fmla="*/ 547569 h 2550891"/>
                <a:gd name="connsiteX354" fmla="*/ 1798449 w 2550891"/>
                <a:gd name="connsiteY354" fmla="*/ 547569 h 2550891"/>
                <a:gd name="connsiteX355" fmla="*/ 1798449 w 2550891"/>
                <a:gd name="connsiteY355" fmla="*/ 1000960 h 2550891"/>
                <a:gd name="connsiteX356" fmla="*/ 1865677 w 2550891"/>
                <a:gd name="connsiteY356" fmla="*/ 1000960 h 2550891"/>
                <a:gd name="connsiteX357" fmla="*/ 1865677 w 2550891"/>
                <a:gd name="connsiteY357" fmla="*/ 547569 h 2550891"/>
                <a:gd name="connsiteX358" fmla="*/ 1705954 w 2550891"/>
                <a:gd name="connsiteY358" fmla="*/ 547569 h 2550891"/>
                <a:gd name="connsiteX359" fmla="*/ 1705954 w 2550891"/>
                <a:gd name="connsiteY359" fmla="*/ 1000960 h 2550891"/>
                <a:gd name="connsiteX360" fmla="*/ 1773181 w 2550891"/>
                <a:gd name="connsiteY360" fmla="*/ 1000960 h 2550891"/>
                <a:gd name="connsiteX361" fmla="*/ 1773181 w 2550891"/>
                <a:gd name="connsiteY361" fmla="*/ 547569 h 2550891"/>
                <a:gd name="connsiteX362" fmla="*/ 1613458 w 2550891"/>
                <a:gd name="connsiteY362" fmla="*/ 547569 h 2550891"/>
                <a:gd name="connsiteX363" fmla="*/ 1613458 w 2550891"/>
                <a:gd name="connsiteY363" fmla="*/ 1000960 h 2550891"/>
                <a:gd name="connsiteX364" fmla="*/ 1680685 w 2550891"/>
                <a:gd name="connsiteY364" fmla="*/ 1000960 h 2550891"/>
                <a:gd name="connsiteX365" fmla="*/ 1680685 w 2550891"/>
                <a:gd name="connsiteY365" fmla="*/ 547569 h 2550891"/>
                <a:gd name="connsiteX366" fmla="*/ 1520962 w 2550891"/>
                <a:gd name="connsiteY366" fmla="*/ 547569 h 2550891"/>
                <a:gd name="connsiteX367" fmla="*/ 1520962 w 2550891"/>
                <a:gd name="connsiteY367" fmla="*/ 1000960 h 2550891"/>
                <a:gd name="connsiteX368" fmla="*/ 1588189 w 2550891"/>
                <a:gd name="connsiteY368" fmla="*/ 1000960 h 2550891"/>
                <a:gd name="connsiteX369" fmla="*/ 1588189 w 2550891"/>
                <a:gd name="connsiteY369" fmla="*/ 547569 h 2550891"/>
                <a:gd name="connsiteX370" fmla="*/ 1428466 w 2550891"/>
                <a:gd name="connsiteY370" fmla="*/ 547569 h 2550891"/>
                <a:gd name="connsiteX371" fmla="*/ 1428466 w 2550891"/>
                <a:gd name="connsiteY371" fmla="*/ 1000960 h 2550891"/>
                <a:gd name="connsiteX372" fmla="*/ 1495693 w 2550891"/>
                <a:gd name="connsiteY372" fmla="*/ 1000960 h 2550891"/>
                <a:gd name="connsiteX373" fmla="*/ 1495693 w 2550891"/>
                <a:gd name="connsiteY373" fmla="*/ 547569 h 2550891"/>
                <a:gd name="connsiteX374" fmla="*/ 1335970 w 2550891"/>
                <a:gd name="connsiteY374" fmla="*/ 547569 h 2550891"/>
                <a:gd name="connsiteX375" fmla="*/ 1335970 w 2550891"/>
                <a:gd name="connsiteY375" fmla="*/ 1000960 h 2550891"/>
                <a:gd name="connsiteX376" fmla="*/ 1403197 w 2550891"/>
                <a:gd name="connsiteY376" fmla="*/ 1000960 h 2550891"/>
                <a:gd name="connsiteX377" fmla="*/ 1403197 w 2550891"/>
                <a:gd name="connsiteY377" fmla="*/ 547569 h 2550891"/>
                <a:gd name="connsiteX378" fmla="*/ 1243474 w 2550891"/>
                <a:gd name="connsiteY378" fmla="*/ 547569 h 2550891"/>
                <a:gd name="connsiteX379" fmla="*/ 1243474 w 2550891"/>
                <a:gd name="connsiteY379" fmla="*/ 1000960 h 2550891"/>
                <a:gd name="connsiteX380" fmla="*/ 1310701 w 2550891"/>
                <a:gd name="connsiteY380" fmla="*/ 1000960 h 2550891"/>
                <a:gd name="connsiteX381" fmla="*/ 1310701 w 2550891"/>
                <a:gd name="connsiteY381" fmla="*/ 547569 h 2550891"/>
                <a:gd name="connsiteX382" fmla="*/ 1150978 w 2550891"/>
                <a:gd name="connsiteY382" fmla="*/ 547569 h 2550891"/>
                <a:gd name="connsiteX383" fmla="*/ 1150978 w 2550891"/>
                <a:gd name="connsiteY383" fmla="*/ 1000960 h 2550891"/>
                <a:gd name="connsiteX384" fmla="*/ 1218206 w 2550891"/>
                <a:gd name="connsiteY384" fmla="*/ 1000960 h 2550891"/>
                <a:gd name="connsiteX385" fmla="*/ 1218206 w 2550891"/>
                <a:gd name="connsiteY385" fmla="*/ 547569 h 2550891"/>
                <a:gd name="connsiteX386" fmla="*/ 1058483 w 2550891"/>
                <a:gd name="connsiteY386" fmla="*/ 547569 h 2550891"/>
                <a:gd name="connsiteX387" fmla="*/ 1058483 w 2550891"/>
                <a:gd name="connsiteY387" fmla="*/ 1000960 h 2550891"/>
                <a:gd name="connsiteX388" fmla="*/ 1125710 w 2550891"/>
                <a:gd name="connsiteY388" fmla="*/ 1000960 h 2550891"/>
                <a:gd name="connsiteX389" fmla="*/ 1125710 w 2550891"/>
                <a:gd name="connsiteY389" fmla="*/ 547569 h 2550891"/>
                <a:gd name="connsiteX390" fmla="*/ 965987 w 2550891"/>
                <a:gd name="connsiteY390" fmla="*/ 547569 h 2550891"/>
                <a:gd name="connsiteX391" fmla="*/ 965987 w 2550891"/>
                <a:gd name="connsiteY391" fmla="*/ 1000960 h 2550891"/>
                <a:gd name="connsiteX392" fmla="*/ 1033214 w 2550891"/>
                <a:gd name="connsiteY392" fmla="*/ 1000960 h 2550891"/>
                <a:gd name="connsiteX393" fmla="*/ 1033214 w 2550891"/>
                <a:gd name="connsiteY393" fmla="*/ 547569 h 2550891"/>
                <a:gd name="connsiteX394" fmla="*/ 873491 w 2550891"/>
                <a:gd name="connsiteY394" fmla="*/ 547569 h 2550891"/>
                <a:gd name="connsiteX395" fmla="*/ 873491 w 2550891"/>
                <a:gd name="connsiteY395" fmla="*/ 1000960 h 2550891"/>
                <a:gd name="connsiteX396" fmla="*/ 940718 w 2550891"/>
                <a:gd name="connsiteY396" fmla="*/ 1000960 h 2550891"/>
                <a:gd name="connsiteX397" fmla="*/ 940718 w 2550891"/>
                <a:gd name="connsiteY397" fmla="*/ 547569 h 2550891"/>
                <a:gd name="connsiteX398" fmla="*/ 780995 w 2550891"/>
                <a:gd name="connsiteY398" fmla="*/ 547569 h 2550891"/>
                <a:gd name="connsiteX399" fmla="*/ 780995 w 2550891"/>
                <a:gd name="connsiteY399" fmla="*/ 1000960 h 2550891"/>
                <a:gd name="connsiteX400" fmla="*/ 848222 w 2550891"/>
                <a:gd name="connsiteY400" fmla="*/ 1000960 h 2550891"/>
                <a:gd name="connsiteX401" fmla="*/ 848222 w 2550891"/>
                <a:gd name="connsiteY401" fmla="*/ 547569 h 2550891"/>
                <a:gd name="connsiteX402" fmla="*/ 688499 w 2550891"/>
                <a:gd name="connsiteY402" fmla="*/ 547569 h 2550891"/>
                <a:gd name="connsiteX403" fmla="*/ 688499 w 2550891"/>
                <a:gd name="connsiteY403" fmla="*/ 1000960 h 2550891"/>
                <a:gd name="connsiteX404" fmla="*/ 755726 w 2550891"/>
                <a:gd name="connsiteY404" fmla="*/ 1000960 h 2550891"/>
                <a:gd name="connsiteX405" fmla="*/ 755726 w 2550891"/>
                <a:gd name="connsiteY405" fmla="*/ 547569 h 2550891"/>
                <a:gd name="connsiteX406" fmla="*/ 596003 w 2550891"/>
                <a:gd name="connsiteY406" fmla="*/ 547569 h 2550891"/>
                <a:gd name="connsiteX407" fmla="*/ 596003 w 2550891"/>
                <a:gd name="connsiteY407" fmla="*/ 1000960 h 2550891"/>
                <a:gd name="connsiteX408" fmla="*/ 663230 w 2550891"/>
                <a:gd name="connsiteY408" fmla="*/ 1000960 h 2550891"/>
                <a:gd name="connsiteX409" fmla="*/ 663230 w 2550891"/>
                <a:gd name="connsiteY409" fmla="*/ 547569 h 2550891"/>
                <a:gd name="connsiteX410" fmla="*/ 503507 w 2550891"/>
                <a:gd name="connsiteY410" fmla="*/ 547569 h 2550891"/>
                <a:gd name="connsiteX411" fmla="*/ 503507 w 2550891"/>
                <a:gd name="connsiteY411" fmla="*/ 1000960 h 2550891"/>
                <a:gd name="connsiteX412" fmla="*/ 570734 w 2550891"/>
                <a:gd name="connsiteY412" fmla="*/ 1000960 h 2550891"/>
                <a:gd name="connsiteX413" fmla="*/ 570734 w 2550891"/>
                <a:gd name="connsiteY413" fmla="*/ 547569 h 2550891"/>
                <a:gd name="connsiteX414" fmla="*/ 411011 w 2550891"/>
                <a:gd name="connsiteY414" fmla="*/ 547569 h 2550891"/>
                <a:gd name="connsiteX415" fmla="*/ 411011 w 2550891"/>
                <a:gd name="connsiteY415" fmla="*/ 1000960 h 2550891"/>
                <a:gd name="connsiteX416" fmla="*/ 478239 w 2550891"/>
                <a:gd name="connsiteY416" fmla="*/ 1000960 h 2550891"/>
                <a:gd name="connsiteX417" fmla="*/ 478239 w 2550891"/>
                <a:gd name="connsiteY417" fmla="*/ 547569 h 2550891"/>
                <a:gd name="connsiteX418" fmla="*/ 318516 w 2550891"/>
                <a:gd name="connsiteY418" fmla="*/ 547569 h 2550891"/>
                <a:gd name="connsiteX419" fmla="*/ 318516 w 2550891"/>
                <a:gd name="connsiteY419" fmla="*/ 1000960 h 2550891"/>
                <a:gd name="connsiteX420" fmla="*/ 385743 w 2550891"/>
                <a:gd name="connsiteY420" fmla="*/ 1000960 h 2550891"/>
                <a:gd name="connsiteX421" fmla="*/ 385743 w 2550891"/>
                <a:gd name="connsiteY421" fmla="*/ 547569 h 2550891"/>
                <a:gd name="connsiteX422" fmla="*/ 226020 w 2550891"/>
                <a:gd name="connsiteY422" fmla="*/ 547569 h 2550891"/>
                <a:gd name="connsiteX423" fmla="*/ 226020 w 2550891"/>
                <a:gd name="connsiteY423" fmla="*/ 1000960 h 2550891"/>
                <a:gd name="connsiteX424" fmla="*/ 293247 w 2550891"/>
                <a:gd name="connsiteY424" fmla="*/ 1000960 h 2550891"/>
                <a:gd name="connsiteX425" fmla="*/ 293247 w 2550891"/>
                <a:gd name="connsiteY425" fmla="*/ 547569 h 2550891"/>
                <a:gd name="connsiteX426" fmla="*/ 133524 w 2550891"/>
                <a:gd name="connsiteY426" fmla="*/ 547569 h 2550891"/>
                <a:gd name="connsiteX427" fmla="*/ 133524 w 2550891"/>
                <a:gd name="connsiteY427" fmla="*/ 1000960 h 2550891"/>
                <a:gd name="connsiteX428" fmla="*/ 200751 w 2550891"/>
                <a:gd name="connsiteY428" fmla="*/ 1000960 h 2550891"/>
                <a:gd name="connsiteX429" fmla="*/ 200751 w 2550891"/>
                <a:gd name="connsiteY429" fmla="*/ 547569 h 2550891"/>
                <a:gd name="connsiteX430" fmla="*/ 68041 w 2550891"/>
                <a:gd name="connsiteY430" fmla="*/ 547569 h 2550891"/>
                <a:gd name="connsiteX431" fmla="*/ 68041 w 2550891"/>
                <a:gd name="connsiteY431" fmla="*/ 1000960 h 2550891"/>
                <a:gd name="connsiteX432" fmla="*/ 108255 w 2550891"/>
                <a:gd name="connsiteY432" fmla="*/ 1000960 h 2550891"/>
                <a:gd name="connsiteX433" fmla="*/ 108255 w 2550891"/>
                <a:gd name="connsiteY433" fmla="*/ 547569 h 2550891"/>
                <a:gd name="connsiteX434" fmla="*/ 2445921 w 2550891"/>
                <a:gd name="connsiteY434" fmla="*/ 69688 h 2550891"/>
                <a:gd name="connsiteX435" fmla="*/ 2445921 w 2550891"/>
                <a:gd name="connsiteY435" fmla="*/ 501850 h 2550891"/>
                <a:gd name="connsiteX436" fmla="*/ 2482851 w 2550891"/>
                <a:gd name="connsiteY436" fmla="*/ 501850 h 2550891"/>
                <a:gd name="connsiteX437" fmla="*/ 2482851 w 2550891"/>
                <a:gd name="connsiteY437" fmla="*/ 113126 h 2550891"/>
                <a:gd name="connsiteX438" fmla="*/ 2455316 w 2550891"/>
                <a:gd name="connsiteY438" fmla="*/ 71585 h 2550891"/>
                <a:gd name="connsiteX439" fmla="*/ 108255 w 2550891"/>
                <a:gd name="connsiteY439" fmla="*/ 69025 h 2550891"/>
                <a:gd name="connsiteX440" fmla="*/ 95576 w 2550891"/>
                <a:gd name="connsiteY440" fmla="*/ 71585 h 2550891"/>
                <a:gd name="connsiteX441" fmla="*/ 68041 w 2550891"/>
                <a:gd name="connsiteY441" fmla="*/ 113126 h 2550891"/>
                <a:gd name="connsiteX442" fmla="*/ 68041 w 2550891"/>
                <a:gd name="connsiteY442" fmla="*/ 501850 h 2550891"/>
                <a:gd name="connsiteX443" fmla="*/ 108255 w 2550891"/>
                <a:gd name="connsiteY443" fmla="*/ 501850 h 2550891"/>
                <a:gd name="connsiteX444" fmla="*/ 2353425 w 2550891"/>
                <a:gd name="connsiteY444" fmla="*/ 68042 h 2550891"/>
                <a:gd name="connsiteX445" fmla="*/ 2353425 w 2550891"/>
                <a:gd name="connsiteY445" fmla="*/ 501850 h 2550891"/>
                <a:gd name="connsiteX446" fmla="*/ 2420652 w 2550891"/>
                <a:gd name="connsiteY446" fmla="*/ 501850 h 2550891"/>
                <a:gd name="connsiteX447" fmla="*/ 2420652 w 2550891"/>
                <a:gd name="connsiteY447" fmla="*/ 68042 h 2550891"/>
                <a:gd name="connsiteX448" fmla="*/ 2260929 w 2550891"/>
                <a:gd name="connsiteY448" fmla="*/ 68042 h 2550891"/>
                <a:gd name="connsiteX449" fmla="*/ 2260929 w 2550891"/>
                <a:gd name="connsiteY449" fmla="*/ 501850 h 2550891"/>
                <a:gd name="connsiteX450" fmla="*/ 2328156 w 2550891"/>
                <a:gd name="connsiteY450" fmla="*/ 501850 h 2550891"/>
                <a:gd name="connsiteX451" fmla="*/ 2328156 w 2550891"/>
                <a:gd name="connsiteY451" fmla="*/ 68042 h 2550891"/>
                <a:gd name="connsiteX452" fmla="*/ 2168433 w 2550891"/>
                <a:gd name="connsiteY452" fmla="*/ 68042 h 2550891"/>
                <a:gd name="connsiteX453" fmla="*/ 2168433 w 2550891"/>
                <a:gd name="connsiteY453" fmla="*/ 501850 h 2550891"/>
                <a:gd name="connsiteX454" fmla="*/ 2235660 w 2550891"/>
                <a:gd name="connsiteY454" fmla="*/ 501850 h 2550891"/>
                <a:gd name="connsiteX455" fmla="*/ 2235660 w 2550891"/>
                <a:gd name="connsiteY455" fmla="*/ 68042 h 2550891"/>
                <a:gd name="connsiteX456" fmla="*/ 2075937 w 2550891"/>
                <a:gd name="connsiteY456" fmla="*/ 68042 h 2550891"/>
                <a:gd name="connsiteX457" fmla="*/ 2075937 w 2550891"/>
                <a:gd name="connsiteY457" fmla="*/ 501850 h 2550891"/>
                <a:gd name="connsiteX458" fmla="*/ 2143164 w 2550891"/>
                <a:gd name="connsiteY458" fmla="*/ 501850 h 2550891"/>
                <a:gd name="connsiteX459" fmla="*/ 2143164 w 2550891"/>
                <a:gd name="connsiteY459" fmla="*/ 68042 h 2550891"/>
                <a:gd name="connsiteX460" fmla="*/ 1983441 w 2550891"/>
                <a:gd name="connsiteY460" fmla="*/ 68042 h 2550891"/>
                <a:gd name="connsiteX461" fmla="*/ 1983441 w 2550891"/>
                <a:gd name="connsiteY461" fmla="*/ 501850 h 2550891"/>
                <a:gd name="connsiteX462" fmla="*/ 2050668 w 2550891"/>
                <a:gd name="connsiteY462" fmla="*/ 501850 h 2550891"/>
                <a:gd name="connsiteX463" fmla="*/ 2050668 w 2550891"/>
                <a:gd name="connsiteY463" fmla="*/ 68042 h 2550891"/>
                <a:gd name="connsiteX464" fmla="*/ 1890945 w 2550891"/>
                <a:gd name="connsiteY464" fmla="*/ 68042 h 2550891"/>
                <a:gd name="connsiteX465" fmla="*/ 1890945 w 2550891"/>
                <a:gd name="connsiteY465" fmla="*/ 501850 h 2550891"/>
                <a:gd name="connsiteX466" fmla="*/ 1958173 w 2550891"/>
                <a:gd name="connsiteY466" fmla="*/ 501850 h 2550891"/>
                <a:gd name="connsiteX467" fmla="*/ 1958173 w 2550891"/>
                <a:gd name="connsiteY467" fmla="*/ 68042 h 2550891"/>
                <a:gd name="connsiteX468" fmla="*/ 1798449 w 2550891"/>
                <a:gd name="connsiteY468" fmla="*/ 68042 h 2550891"/>
                <a:gd name="connsiteX469" fmla="*/ 1798449 w 2550891"/>
                <a:gd name="connsiteY469" fmla="*/ 501850 h 2550891"/>
                <a:gd name="connsiteX470" fmla="*/ 1865677 w 2550891"/>
                <a:gd name="connsiteY470" fmla="*/ 501850 h 2550891"/>
                <a:gd name="connsiteX471" fmla="*/ 1865677 w 2550891"/>
                <a:gd name="connsiteY471" fmla="*/ 68042 h 2550891"/>
                <a:gd name="connsiteX472" fmla="*/ 1705954 w 2550891"/>
                <a:gd name="connsiteY472" fmla="*/ 68042 h 2550891"/>
                <a:gd name="connsiteX473" fmla="*/ 1705954 w 2550891"/>
                <a:gd name="connsiteY473" fmla="*/ 501850 h 2550891"/>
                <a:gd name="connsiteX474" fmla="*/ 1773181 w 2550891"/>
                <a:gd name="connsiteY474" fmla="*/ 501850 h 2550891"/>
                <a:gd name="connsiteX475" fmla="*/ 1773181 w 2550891"/>
                <a:gd name="connsiteY475" fmla="*/ 68042 h 2550891"/>
                <a:gd name="connsiteX476" fmla="*/ 1613458 w 2550891"/>
                <a:gd name="connsiteY476" fmla="*/ 68042 h 2550891"/>
                <a:gd name="connsiteX477" fmla="*/ 1613458 w 2550891"/>
                <a:gd name="connsiteY477" fmla="*/ 501850 h 2550891"/>
                <a:gd name="connsiteX478" fmla="*/ 1680685 w 2550891"/>
                <a:gd name="connsiteY478" fmla="*/ 501850 h 2550891"/>
                <a:gd name="connsiteX479" fmla="*/ 1680685 w 2550891"/>
                <a:gd name="connsiteY479" fmla="*/ 68042 h 2550891"/>
                <a:gd name="connsiteX480" fmla="*/ 1520962 w 2550891"/>
                <a:gd name="connsiteY480" fmla="*/ 68042 h 2550891"/>
                <a:gd name="connsiteX481" fmla="*/ 1520962 w 2550891"/>
                <a:gd name="connsiteY481" fmla="*/ 501850 h 2550891"/>
                <a:gd name="connsiteX482" fmla="*/ 1588189 w 2550891"/>
                <a:gd name="connsiteY482" fmla="*/ 501850 h 2550891"/>
                <a:gd name="connsiteX483" fmla="*/ 1588189 w 2550891"/>
                <a:gd name="connsiteY483" fmla="*/ 68042 h 2550891"/>
                <a:gd name="connsiteX484" fmla="*/ 1428466 w 2550891"/>
                <a:gd name="connsiteY484" fmla="*/ 68042 h 2550891"/>
                <a:gd name="connsiteX485" fmla="*/ 1428466 w 2550891"/>
                <a:gd name="connsiteY485" fmla="*/ 501850 h 2550891"/>
                <a:gd name="connsiteX486" fmla="*/ 1495693 w 2550891"/>
                <a:gd name="connsiteY486" fmla="*/ 501850 h 2550891"/>
                <a:gd name="connsiteX487" fmla="*/ 1495693 w 2550891"/>
                <a:gd name="connsiteY487" fmla="*/ 68042 h 2550891"/>
                <a:gd name="connsiteX488" fmla="*/ 1335970 w 2550891"/>
                <a:gd name="connsiteY488" fmla="*/ 68042 h 2550891"/>
                <a:gd name="connsiteX489" fmla="*/ 1335970 w 2550891"/>
                <a:gd name="connsiteY489" fmla="*/ 501850 h 2550891"/>
                <a:gd name="connsiteX490" fmla="*/ 1403197 w 2550891"/>
                <a:gd name="connsiteY490" fmla="*/ 501850 h 2550891"/>
                <a:gd name="connsiteX491" fmla="*/ 1403197 w 2550891"/>
                <a:gd name="connsiteY491" fmla="*/ 68042 h 2550891"/>
                <a:gd name="connsiteX492" fmla="*/ 1243474 w 2550891"/>
                <a:gd name="connsiteY492" fmla="*/ 68042 h 2550891"/>
                <a:gd name="connsiteX493" fmla="*/ 1243474 w 2550891"/>
                <a:gd name="connsiteY493" fmla="*/ 501850 h 2550891"/>
                <a:gd name="connsiteX494" fmla="*/ 1310701 w 2550891"/>
                <a:gd name="connsiteY494" fmla="*/ 501850 h 2550891"/>
                <a:gd name="connsiteX495" fmla="*/ 1310701 w 2550891"/>
                <a:gd name="connsiteY495" fmla="*/ 68042 h 2550891"/>
                <a:gd name="connsiteX496" fmla="*/ 1150978 w 2550891"/>
                <a:gd name="connsiteY496" fmla="*/ 68042 h 2550891"/>
                <a:gd name="connsiteX497" fmla="*/ 1150978 w 2550891"/>
                <a:gd name="connsiteY497" fmla="*/ 501850 h 2550891"/>
                <a:gd name="connsiteX498" fmla="*/ 1218206 w 2550891"/>
                <a:gd name="connsiteY498" fmla="*/ 501850 h 2550891"/>
                <a:gd name="connsiteX499" fmla="*/ 1218206 w 2550891"/>
                <a:gd name="connsiteY499" fmla="*/ 68042 h 2550891"/>
                <a:gd name="connsiteX500" fmla="*/ 1058483 w 2550891"/>
                <a:gd name="connsiteY500" fmla="*/ 68042 h 2550891"/>
                <a:gd name="connsiteX501" fmla="*/ 1058483 w 2550891"/>
                <a:gd name="connsiteY501" fmla="*/ 501850 h 2550891"/>
                <a:gd name="connsiteX502" fmla="*/ 1125710 w 2550891"/>
                <a:gd name="connsiteY502" fmla="*/ 501850 h 2550891"/>
                <a:gd name="connsiteX503" fmla="*/ 1125710 w 2550891"/>
                <a:gd name="connsiteY503" fmla="*/ 68042 h 2550891"/>
                <a:gd name="connsiteX504" fmla="*/ 965987 w 2550891"/>
                <a:gd name="connsiteY504" fmla="*/ 68042 h 2550891"/>
                <a:gd name="connsiteX505" fmla="*/ 965987 w 2550891"/>
                <a:gd name="connsiteY505" fmla="*/ 501850 h 2550891"/>
                <a:gd name="connsiteX506" fmla="*/ 1033214 w 2550891"/>
                <a:gd name="connsiteY506" fmla="*/ 501850 h 2550891"/>
                <a:gd name="connsiteX507" fmla="*/ 1033214 w 2550891"/>
                <a:gd name="connsiteY507" fmla="*/ 68042 h 2550891"/>
                <a:gd name="connsiteX508" fmla="*/ 873491 w 2550891"/>
                <a:gd name="connsiteY508" fmla="*/ 68042 h 2550891"/>
                <a:gd name="connsiteX509" fmla="*/ 873491 w 2550891"/>
                <a:gd name="connsiteY509" fmla="*/ 501850 h 2550891"/>
                <a:gd name="connsiteX510" fmla="*/ 940718 w 2550891"/>
                <a:gd name="connsiteY510" fmla="*/ 501850 h 2550891"/>
                <a:gd name="connsiteX511" fmla="*/ 940718 w 2550891"/>
                <a:gd name="connsiteY511" fmla="*/ 68042 h 2550891"/>
                <a:gd name="connsiteX512" fmla="*/ 780995 w 2550891"/>
                <a:gd name="connsiteY512" fmla="*/ 68042 h 2550891"/>
                <a:gd name="connsiteX513" fmla="*/ 780995 w 2550891"/>
                <a:gd name="connsiteY513" fmla="*/ 501850 h 2550891"/>
                <a:gd name="connsiteX514" fmla="*/ 848222 w 2550891"/>
                <a:gd name="connsiteY514" fmla="*/ 501850 h 2550891"/>
                <a:gd name="connsiteX515" fmla="*/ 848222 w 2550891"/>
                <a:gd name="connsiteY515" fmla="*/ 68042 h 2550891"/>
                <a:gd name="connsiteX516" fmla="*/ 688499 w 2550891"/>
                <a:gd name="connsiteY516" fmla="*/ 68042 h 2550891"/>
                <a:gd name="connsiteX517" fmla="*/ 688499 w 2550891"/>
                <a:gd name="connsiteY517" fmla="*/ 501850 h 2550891"/>
                <a:gd name="connsiteX518" fmla="*/ 755726 w 2550891"/>
                <a:gd name="connsiteY518" fmla="*/ 501850 h 2550891"/>
                <a:gd name="connsiteX519" fmla="*/ 755726 w 2550891"/>
                <a:gd name="connsiteY519" fmla="*/ 68042 h 2550891"/>
                <a:gd name="connsiteX520" fmla="*/ 596003 w 2550891"/>
                <a:gd name="connsiteY520" fmla="*/ 68042 h 2550891"/>
                <a:gd name="connsiteX521" fmla="*/ 596003 w 2550891"/>
                <a:gd name="connsiteY521" fmla="*/ 501850 h 2550891"/>
                <a:gd name="connsiteX522" fmla="*/ 663230 w 2550891"/>
                <a:gd name="connsiteY522" fmla="*/ 501850 h 2550891"/>
                <a:gd name="connsiteX523" fmla="*/ 663230 w 2550891"/>
                <a:gd name="connsiteY523" fmla="*/ 68042 h 2550891"/>
                <a:gd name="connsiteX524" fmla="*/ 503507 w 2550891"/>
                <a:gd name="connsiteY524" fmla="*/ 68042 h 2550891"/>
                <a:gd name="connsiteX525" fmla="*/ 503507 w 2550891"/>
                <a:gd name="connsiteY525" fmla="*/ 501850 h 2550891"/>
                <a:gd name="connsiteX526" fmla="*/ 570734 w 2550891"/>
                <a:gd name="connsiteY526" fmla="*/ 501850 h 2550891"/>
                <a:gd name="connsiteX527" fmla="*/ 570734 w 2550891"/>
                <a:gd name="connsiteY527" fmla="*/ 68042 h 2550891"/>
                <a:gd name="connsiteX528" fmla="*/ 411011 w 2550891"/>
                <a:gd name="connsiteY528" fmla="*/ 68042 h 2550891"/>
                <a:gd name="connsiteX529" fmla="*/ 411011 w 2550891"/>
                <a:gd name="connsiteY529" fmla="*/ 501850 h 2550891"/>
                <a:gd name="connsiteX530" fmla="*/ 478239 w 2550891"/>
                <a:gd name="connsiteY530" fmla="*/ 501850 h 2550891"/>
                <a:gd name="connsiteX531" fmla="*/ 478239 w 2550891"/>
                <a:gd name="connsiteY531" fmla="*/ 68042 h 2550891"/>
                <a:gd name="connsiteX532" fmla="*/ 318516 w 2550891"/>
                <a:gd name="connsiteY532" fmla="*/ 68042 h 2550891"/>
                <a:gd name="connsiteX533" fmla="*/ 318516 w 2550891"/>
                <a:gd name="connsiteY533" fmla="*/ 501850 h 2550891"/>
                <a:gd name="connsiteX534" fmla="*/ 385743 w 2550891"/>
                <a:gd name="connsiteY534" fmla="*/ 501850 h 2550891"/>
                <a:gd name="connsiteX535" fmla="*/ 385743 w 2550891"/>
                <a:gd name="connsiteY535" fmla="*/ 68042 h 2550891"/>
                <a:gd name="connsiteX536" fmla="*/ 226020 w 2550891"/>
                <a:gd name="connsiteY536" fmla="*/ 68042 h 2550891"/>
                <a:gd name="connsiteX537" fmla="*/ 226020 w 2550891"/>
                <a:gd name="connsiteY537" fmla="*/ 501850 h 2550891"/>
                <a:gd name="connsiteX538" fmla="*/ 293247 w 2550891"/>
                <a:gd name="connsiteY538" fmla="*/ 501850 h 2550891"/>
                <a:gd name="connsiteX539" fmla="*/ 293247 w 2550891"/>
                <a:gd name="connsiteY539" fmla="*/ 68042 h 2550891"/>
                <a:gd name="connsiteX540" fmla="*/ 133524 w 2550891"/>
                <a:gd name="connsiteY540" fmla="*/ 68042 h 2550891"/>
                <a:gd name="connsiteX541" fmla="*/ 133524 w 2550891"/>
                <a:gd name="connsiteY541" fmla="*/ 501850 h 2550891"/>
                <a:gd name="connsiteX542" fmla="*/ 200751 w 2550891"/>
                <a:gd name="connsiteY542" fmla="*/ 501850 h 2550891"/>
                <a:gd name="connsiteX543" fmla="*/ 200751 w 2550891"/>
                <a:gd name="connsiteY543" fmla="*/ 68042 h 2550891"/>
                <a:gd name="connsiteX544" fmla="*/ 101296 w 2550891"/>
                <a:gd name="connsiteY544" fmla="*/ 0 h 2550891"/>
                <a:gd name="connsiteX545" fmla="*/ 2449595 w 2550891"/>
                <a:gd name="connsiteY545" fmla="*/ 0 h 2550891"/>
                <a:gd name="connsiteX546" fmla="*/ 2550891 w 2550891"/>
                <a:gd name="connsiteY546" fmla="*/ 101296 h 2550891"/>
                <a:gd name="connsiteX547" fmla="*/ 2550891 w 2550891"/>
                <a:gd name="connsiteY547" fmla="*/ 2449595 h 2550891"/>
                <a:gd name="connsiteX548" fmla="*/ 2449595 w 2550891"/>
                <a:gd name="connsiteY548" fmla="*/ 2550891 h 2550891"/>
                <a:gd name="connsiteX549" fmla="*/ 101296 w 2550891"/>
                <a:gd name="connsiteY549" fmla="*/ 2550891 h 2550891"/>
                <a:gd name="connsiteX550" fmla="*/ 0 w 2550891"/>
                <a:gd name="connsiteY550" fmla="*/ 2449595 h 2550891"/>
                <a:gd name="connsiteX551" fmla="*/ 0 w 2550891"/>
                <a:gd name="connsiteY551" fmla="*/ 101296 h 2550891"/>
                <a:gd name="connsiteX552" fmla="*/ 101296 w 2550891"/>
                <a:gd name="connsiteY552" fmla="*/ 0 h 255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</a:cxnLst>
              <a:rect l="l" t="t" r="r" b="b"/>
              <a:pathLst>
                <a:path w="2550891" h="2550891">
                  <a:moveTo>
                    <a:pt x="2445921" y="2044899"/>
                  </a:moveTo>
                  <a:lnTo>
                    <a:pt x="2445921" y="2481204"/>
                  </a:lnTo>
                  <a:lnTo>
                    <a:pt x="2455316" y="2479307"/>
                  </a:lnTo>
                  <a:cubicBezTo>
                    <a:pt x="2471497" y="2472463"/>
                    <a:pt x="2482851" y="2456440"/>
                    <a:pt x="2482851" y="2437766"/>
                  </a:cubicBezTo>
                  <a:lnTo>
                    <a:pt x="2482851" y="2044899"/>
                  </a:lnTo>
                  <a:close/>
                  <a:moveTo>
                    <a:pt x="2353425" y="2044899"/>
                  </a:moveTo>
                  <a:lnTo>
                    <a:pt x="2353425" y="2482850"/>
                  </a:lnTo>
                  <a:lnTo>
                    <a:pt x="2420652" y="2482850"/>
                  </a:lnTo>
                  <a:lnTo>
                    <a:pt x="2420652" y="2044899"/>
                  </a:lnTo>
                  <a:close/>
                  <a:moveTo>
                    <a:pt x="2260929" y="2044899"/>
                  </a:moveTo>
                  <a:lnTo>
                    <a:pt x="2260929" y="2482850"/>
                  </a:lnTo>
                  <a:lnTo>
                    <a:pt x="2328156" y="2482850"/>
                  </a:lnTo>
                  <a:lnTo>
                    <a:pt x="2328156" y="2044899"/>
                  </a:lnTo>
                  <a:close/>
                  <a:moveTo>
                    <a:pt x="2168433" y="2044899"/>
                  </a:moveTo>
                  <a:lnTo>
                    <a:pt x="2168433" y="2482850"/>
                  </a:lnTo>
                  <a:lnTo>
                    <a:pt x="2235660" y="2482850"/>
                  </a:lnTo>
                  <a:lnTo>
                    <a:pt x="2235660" y="2044899"/>
                  </a:lnTo>
                  <a:close/>
                  <a:moveTo>
                    <a:pt x="2075937" y="2044899"/>
                  </a:moveTo>
                  <a:lnTo>
                    <a:pt x="2075937" y="2482850"/>
                  </a:lnTo>
                  <a:lnTo>
                    <a:pt x="2143164" y="2482850"/>
                  </a:lnTo>
                  <a:lnTo>
                    <a:pt x="2143164" y="2044899"/>
                  </a:lnTo>
                  <a:close/>
                  <a:moveTo>
                    <a:pt x="1983441" y="2044899"/>
                  </a:moveTo>
                  <a:lnTo>
                    <a:pt x="1983441" y="2482850"/>
                  </a:lnTo>
                  <a:lnTo>
                    <a:pt x="2050668" y="2482850"/>
                  </a:lnTo>
                  <a:lnTo>
                    <a:pt x="2050668" y="2044899"/>
                  </a:lnTo>
                  <a:close/>
                  <a:moveTo>
                    <a:pt x="1890945" y="2044899"/>
                  </a:moveTo>
                  <a:lnTo>
                    <a:pt x="1890945" y="2482850"/>
                  </a:lnTo>
                  <a:lnTo>
                    <a:pt x="1958173" y="2482850"/>
                  </a:lnTo>
                  <a:lnTo>
                    <a:pt x="1958173" y="2044899"/>
                  </a:lnTo>
                  <a:close/>
                  <a:moveTo>
                    <a:pt x="1798449" y="2044899"/>
                  </a:moveTo>
                  <a:lnTo>
                    <a:pt x="1798449" y="2482850"/>
                  </a:lnTo>
                  <a:lnTo>
                    <a:pt x="1865677" y="2482850"/>
                  </a:lnTo>
                  <a:lnTo>
                    <a:pt x="1865677" y="2044899"/>
                  </a:lnTo>
                  <a:close/>
                  <a:moveTo>
                    <a:pt x="1705954" y="2044899"/>
                  </a:moveTo>
                  <a:lnTo>
                    <a:pt x="1705954" y="2482850"/>
                  </a:lnTo>
                  <a:lnTo>
                    <a:pt x="1773181" y="2482850"/>
                  </a:lnTo>
                  <a:lnTo>
                    <a:pt x="1773181" y="2044899"/>
                  </a:lnTo>
                  <a:close/>
                  <a:moveTo>
                    <a:pt x="1613458" y="2044899"/>
                  </a:moveTo>
                  <a:lnTo>
                    <a:pt x="1613458" y="2482850"/>
                  </a:lnTo>
                  <a:lnTo>
                    <a:pt x="1680685" y="2482850"/>
                  </a:lnTo>
                  <a:lnTo>
                    <a:pt x="1680685" y="2044899"/>
                  </a:lnTo>
                  <a:close/>
                  <a:moveTo>
                    <a:pt x="1520962" y="2044899"/>
                  </a:moveTo>
                  <a:lnTo>
                    <a:pt x="1520962" y="2482850"/>
                  </a:lnTo>
                  <a:lnTo>
                    <a:pt x="1588189" y="2482850"/>
                  </a:lnTo>
                  <a:lnTo>
                    <a:pt x="1588189" y="2044899"/>
                  </a:lnTo>
                  <a:close/>
                  <a:moveTo>
                    <a:pt x="1428466" y="2044899"/>
                  </a:moveTo>
                  <a:lnTo>
                    <a:pt x="1428466" y="2482850"/>
                  </a:lnTo>
                  <a:lnTo>
                    <a:pt x="1495693" y="2482850"/>
                  </a:lnTo>
                  <a:lnTo>
                    <a:pt x="1495693" y="2044899"/>
                  </a:lnTo>
                  <a:close/>
                  <a:moveTo>
                    <a:pt x="1335970" y="2044899"/>
                  </a:moveTo>
                  <a:lnTo>
                    <a:pt x="1335970" y="2482850"/>
                  </a:lnTo>
                  <a:lnTo>
                    <a:pt x="1403197" y="2482850"/>
                  </a:lnTo>
                  <a:lnTo>
                    <a:pt x="1403197" y="2044899"/>
                  </a:lnTo>
                  <a:close/>
                  <a:moveTo>
                    <a:pt x="1243474" y="2044899"/>
                  </a:moveTo>
                  <a:lnTo>
                    <a:pt x="1243474" y="2482850"/>
                  </a:lnTo>
                  <a:lnTo>
                    <a:pt x="1310701" y="2482850"/>
                  </a:lnTo>
                  <a:lnTo>
                    <a:pt x="1310701" y="2044899"/>
                  </a:lnTo>
                  <a:close/>
                  <a:moveTo>
                    <a:pt x="1150978" y="2044899"/>
                  </a:moveTo>
                  <a:lnTo>
                    <a:pt x="1150978" y="2482850"/>
                  </a:lnTo>
                  <a:lnTo>
                    <a:pt x="1218206" y="2482850"/>
                  </a:lnTo>
                  <a:lnTo>
                    <a:pt x="1218206" y="2044899"/>
                  </a:lnTo>
                  <a:close/>
                  <a:moveTo>
                    <a:pt x="1058483" y="2044899"/>
                  </a:moveTo>
                  <a:lnTo>
                    <a:pt x="1058483" y="2482850"/>
                  </a:lnTo>
                  <a:lnTo>
                    <a:pt x="1125710" y="2482850"/>
                  </a:lnTo>
                  <a:lnTo>
                    <a:pt x="1125710" y="2044899"/>
                  </a:lnTo>
                  <a:close/>
                  <a:moveTo>
                    <a:pt x="965987" y="2044899"/>
                  </a:moveTo>
                  <a:lnTo>
                    <a:pt x="965987" y="2482850"/>
                  </a:lnTo>
                  <a:lnTo>
                    <a:pt x="1033214" y="2482850"/>
                  </a:lnTo>
                  <a:lnTo>
                    <a:pt x="1033214" y="2044899"/>
                  </a:lnTo>
                  <a:close/>
                  <a:moveTo>
                    <a:pt x="873491" y="2044899"/>
                  </a:moveTo>
                  <a:lnTo>
                    <a:pt x="873491" y="2482850"/>
                  </a:lnTo>
                  <a:lnTo>
                    <a:pt x="940718" y="2482850"/>
                  </a:lnTo>
                  <a:lnTo>
                    <a:pt x="940718" y="2044899"/>
                  </a:lnTo>
                  <a:close/>
                  <a:moveTo>
                    <a:pt x="780995" y="2044899"/>
                  </a:moveTo>
                  <a:lnTo>
                    <a:pt x="780995" y="2482850"/>
                  </a:lnTo>
                  <a:lnTo>
                    <a:pt x="848222" y="2482850"/>
                  </a:lnTo>
                  <a:lnTo>
                    <a:pt x="848222" y="2044899"/>
                  </a:lnTo>
                  <a:close/>
                  <a:moveTo>
                    <a:pt x="688499" y="2044899"/>
                  </a:moveTo>
                  <a:lnTo>
                    <a:pt x="688499" y="2482850"/>
                  </a:lnTo>
                  <a:lnTo>
                    <a:pt x="755726" y="2482850"/>
                  </a:lnTo>
                  <a:lnTo>
                    <a:pt x="755726" y="2044899"/>
                  </a:lnTo>
                  <a:close/>
                  <a:moveTo>
                    <a:pt x="596003" y="2044899"/>
                  </a:moveTo>
                  <a:lnTo>
                    <a:pt x="596003" y="2482850"/>
                  </a:lnTo>
                  <a:lnTo>
                    <a:pt x="663230" y="2482850"/>
                  </a:lnTo>
                  <a:lnTo>
                    <a:pt x="663230" y="2044899"/>
                  </a:lnTo>
                  <a:close/>
                  <a:moveTo>
                    <a:pt x="503507" y="2044899"/>
                  </a:moveTo>
                  <a:lnTo>
                    <a:pt x="503507" y="2482850"/>
                  </a:lnTo>
                  <a:lnTo>
                    <a:pt x="570734" y="2482850"/>
                  </a:lnTo>
                  <a:lnTo>
                    <a:pt x="570734" y="2044899"/>
                  </a:lnTo>
                  <a:close/>
                  <a:moveTo>
                    <a:pt x="411011" y="2044899"/>
                  </a:moveTo>
                  <a:lnTo>
                    <a:pt x="411011" y="2482850"/>
                  </a:lnTo>
                  <a:lnTo>
                    <a:pt x="478239" y="2482850"/>
                  </a:lnTo>
                  <a:lnTo>
                    <a:pt x="478239" y="2044899"/>
                  </a:lnTo>
                  <a:close/>
                  <a:moveTo>
                    <a:pt x="318516" y="2044899"/>
                  </a:moveTo>
                  <a:lnTo>
                    <a:pt x="318516" y="2482850"/>
                  </a:lnTo>
                  <a:lnTo>
                    <a:pt x="385743" y="2482850"/>
                  </a:lnTo>
                  <a:lnTo>
                    <a:pt x="385743" y="2044899"/>
                  </a:lnTo>
                  <a:close/>
                  <a:moveTo>
                    <a:pt x="226020" y="2044899"/>
                  </a:moveTo>
                  <a:lnTo>
                    <a:pt x="226020" y="2482850"/>
                  </a:lnTo>
                  <a:lnTo>
                    <a:pt x="293247" y="2482850"/>
                  </a:lnTo>
                  <a:lnTo>
                    <a:pt x="293247" y="2044899"/>
                  </a:lnTo>
                  <a:close/>
                  <a:moveTo>
                    <a:pt x="133524" y="2044899"/>
                  </a:moveTo>
                  <a:lnTo>
                    <a:pt x="133524" y="2482850"/>
                  </a:lnTo>
                  <a:lnTo>
                    <a:pt x="200751" y="2482850"/>
                  </a:lnTo>
                  <a:lnTo>
                    <a:pt x="200751" y="2044899"/>
                  </a:lnTo>
                  <a:close/>
                  <a:moveTo>
                    <a:pt x="68041" y="2044899"/>
                  </a:moveTo>
                  <a:lnTo>
                    <a:pt x="68041" y="2437766"/>
                  </a:lnTo>
                  <a:cubicBezTo>
                    <a:pt x="68041" y="2456440"/>
                    <a:pt x="79395" y="2472463"/>
                    <a:pt x="95576" y="2479307"/>
                  </a:cubicBezTo>
                  <a:lnTo>
                    <a:pt x="108255" y="2481867"/>
                  </a:lnTo>
                  <a:lnTo>
                    <a:pt x="108255" y="2044899"/>
                  </a:lnTo>
                  <a:close/>
                  <a:moveTo>
                    <a:pt x="2445921" y="1545789"/>
                  </a:moveTo>
                  <a:lnTo>
                    <a:pt x="2445921" y="1999180"/>
                  </a:lnTo>
                  <a:lnTo>
                    <a:pt x="2482851" y="1999180"/>
                  </a:lnTo>
                  <a:lnTo>
                    <a:pt x="2482851" y="1545789"/>
                  </a:lnTo>
                  <a:close/>
                  <a:moveTo>
                    <a:pt x="2353425" y="1545789"/>
                  </a:moveTo>
                  <a:lnTo>
                    <a:pt x="2353425" y="1999180"/>
                  </a:lnTo>
                  <a:lnTo>
                    <a:pt x="2420652" y="1999180"/>
                  </a:lnTo>
                  <a:lnTo>
                    <a:pt x="2420652" y="1545789"/>
                  </a:lnTo>
                  <a:close/>
                  <a:moveTo>
                    <a:pt x="2260929" y="1545789"/>
                  </a:moveTo>
                  <a:lnTo>
                    <a:pt x="2260929" y="1999180"/>
                  </a:lnTo>
                  <a:lnTo>
                    <a:pt x="2328156" y="1999180"/>
                  </a:lnTo>
                  <a:lnTo>
                    <a:pt x="2328156" y="1545789"/>
                  </a:lnTo>
                  <a:close/>
                  <a:moveTo>
                    <a:pt x="2168433" y="1545789"/>
                  </a:moveTo>
                  <a:lnTo>
                    <a:pt x="2168433" y="1999180"/>
                  </a:lnTo>
                  <a:lnTo>
                    <a:pt x="2235660" y="1999180"/>
                  </a:lnTo>
                  <a:lnTo>
                    <a:pt x="2235660" y="1545789"/>
                  </a:lnTo>
                  <a:close/>
                  <a:moveTo>
                    <a:pt x="2075937" y="1545789"/>
                  </a:moveTo>
                  <a:lnTo>
                    <a:pt x="2075937" y="1999180"/>
                  </a:lnTo>
                  <a:lnTo>
                    <a:pt x="2143164" y="1999180"/>
                  </a:lnTo>
                  <a:lnTo>
                    <a:pt x="2143164" y="1545789"/>
                  </a:lnTo>
                  <a:close/>
                  <a:moveTo>
                    <a:pt x="1983441" y="1545789"/>
                  </a:moveTo>
                  <a:lnTo>
                    <a:pt x="1983441" y="1999180"/>
                  </a:lnTo>
                  <a:lnTo>
                    <a:pt x="2050668" y="1999180"/>
                  </a:lnTo>
                  <a:lnTo>
                    <a:pt x="2050668" y="1545789"/>
                  </a:lnTo>
                  <a:close/>
                  <a:moveTo>
                    <a:pt x="1890945" y="1545789"/>
                  </a:moveTo>
                  <a:lnTo>
                    <a:pt x="1890945" y="1999180"/>
                  </a:lnTo>
                  <a:lnTo>
                    <a:pt x="1958173" y="1999180"/>
                  </a:lnTo>
                  <a:lnTo>
                    <a:pt x="1958173" y="1545789"/>
                  </a:lnTo>
                  <a:close/>
                  <a:moveTo>
                    <a:pt x="1798449" y="1545789"/>
                  </a:moveTo>
                  <a:lnTo>
                    <a:pt x="1798449" y="1999180"/>
                  </a:lnTo>
                  <a:lnTo>
                    <a:pt x="1865677" y="1999180"/>
                  </a:lnTo>
                  <a:lnTo>
                    <a:pt x="1865677" y="1545789"/>
                  </a:lnTo>
                  <a:close/>
                  <a:moveTo>
                    <a:pt x="1705954" y="1545789"/>
                  </a:moveTo>
                  <a:lnTo>
                    <a:pt x="1705954" y="1999180"/>
                  </a:lnTo>
                  <a:lnTo>
                    <a:pt x="1773181" y="1999180"/>
                  </a:lnTo>
                  <a:lnTo>
                    <a:pt x="1773181" y="1545789"/>
                  </a:lnTo>
                  <a:close/>
                  <a:moveTo>
                    <a:pt x="1613458" y="1545789"/>
                  </a:moveTo>
                  <a:lnTo>
                    <a:pt x="1613458" y="1999180"/>
                  </a:lnTo>
                  <a:lnTo>
                    <a:pt x="1680685" y="1999180"/>
                  </a:lnTo>
                  <a:lnTo>
                    <a:pt x="1680685" y="1545789"/>
                  </a:lnTo>
                  <a:close/>
                  <a:moveTo>
                    <a:pt x="1520962" y="1545789"/>
                  </a:moveTo>
                  <a:lnTo>
                    <a:pt x="1520962" y="1999180"/>
                  </a:lnTo>
                  <a:lnTo>
                    <a:pt x="1588189" y="1999180"/>
                  </a:lnTo>
                  <a:lnTo>
                    <a:pt x="1588189" y="1545789"/>
                  </a:lnTo>
                  <a:close/>
                  <a:moveTo>
                    <a:pt x="1428466" y="1545789"/>
                  </a:moveTo>
                  <a:lnTo>
                    <a:pt x="1428466" y="1999180"/>
                  </a:lnTo>
                  <a:lnTo>
                    <a:pt x="1495693" y="1999180"/>
                  </a:lnTo>
                  <a:lnTo>
                    <a:pt x="1495693" y="1545789"/>
                  </a:lnTo>
                  <a:close/>
                  <a:moveTo>
                    <a:pt x="1335970" y="1545789"/>
                  </a:moveTo>
                  <a:lnTo>
                    <a:pt x="1335970" y="1999180"/>
                  </a:lnTo>
                  <a:lnTo>
                    <a:pt x="1403197" y="1999180"/>
                  </a:lnTo>
                  <a:lnTo>
                    <a:pt x="1403197" y="1545789"/>
                  </a:lnTo>
                  <a:close/>
                  <a:moveTo>
                    <a:pt x="1243474" y="1545789"/>
                  </a:moveTo>
                  <a:lnTo>
                    <a:pt x="1243474" y="1999180"/>
                  </a:lnTo>
                  <a:lnTo>
                    <a:pt x="1310701" y="1999180"/>
                  </a:lnTo>
                  <a:lnTo>
                    <a:pt x="1310701" y="1545789"/>
                  </a:lnTo>
                  <a:close/>
                  <a:moveTo>
                    <a:pt x="1150978" y="1545789"/>
                  </a:moveTo>
                  <a:lnTo>
                    <a:pt x="1150978" y="1999180"/>
                  </a:lnTo>
                  <a:lnTo>
                    <a:pt x="1218206" y="1999180"/>
                  </a:lnTo>
                  <a:lnTo>
                    <a:pt x="1218206" y="1545789"/>
                  </a:lnTo>
                  <a:close/>
                  <a:moveTo>
                    <a:pt x="1058483" y="1545789"/>
                  </a:moveTo>
                  <a:lnTo>
                    <a:pt x="1058483" y="1999180"/>
                  </a:lnTo>
                  <a:lnTo>
                    <a:pt x="1125710" y="1999180"/>
                  </a:lnTo>
                  <a:lnTo>
                    <a:pt x="1125710" y="1545789"/>
                  </a:lnTo>
                  <a:close/>
                  <a:moveTo>
                    <a:pt x="965987" y="1545789"/>
                  </a:moveTo>
                  <a:lnTo>
                    <a:pt x="965987" y="1999180"/>
                  </a:lnTo>
                  <a:lnTo>
                    <a:pt x="1033214" y="1999180"/>
                  </a:lnTo>
                  <a:lnTo>
                    <a:pt x="1033214" y="1545789"/>
                  </a:lnTo>
                  <a:close/>
                  <a:moveTo>
                    <a:pt x="873491" y="1545789"/>
                  </a:moveTo>
                  <a:lnTo>
                    <a:pt x="873491" y="1999180"/>
                  </a:lnTo>
                  <a:lnTo>
                    <a:pt x="940718" y="1999180"/>
                  </a:lnTo>
                  <a:lnTo>
                    <a:pt x="940718" y="1545789"/>
                  </a:lnTo>
                  <a:close/>
                  <a:moveTo>
                    <a:pt x="780995" y="1545789"/>
                  </a:moveTo>
                  <a:lnTo>
                    <a:pt x="780995" y="1999180"/>
                  </a:lnTo>
                  <a:lnTo>
                    <a:pt x="848222" y="1999180"/>
                  </a:lnTo>
                  <a:lnTo>
                    <a:pt x="848222" y="1545789"/>
                  </a:lnTo>
                  <a:close/>
                  <a:moveTo>
                    <a:pt x="688499" y="1545789"/>
                  </a:moveTo>
                  <a:lnTo>
                    <a:pt x="688499" y="1999180"/>
                  </a:lnTo>
                  <a:lnTo>
                    <a:pt x="755726" y="1999180"/>
                  </a:lnTo>
                  <a:lnTo>
                    <a:pt x="755726" y="1545789"/>
                  </a:lnTo>
                  <a:close/>
                  <a:moveTo>
                    <a:pt x="596003" y="1545789"/>
                  </a:moveTo>
                  <a:lnTo>
                    <a:pt x="596003" y="1999180"/>
                  </a:lnTo>
                  <a:lnTo>
                    <a:pt x="663230" y="1999180"/>
                  </a:lnTo>
                  <a:lnTo>
                    <a:pt x="663230" y="1545789"/>
                  </a:lnTo>
                  <a:close/>
                  <a:moveTo>
                    <a:pt x="503507" y="1545789"/>
                  </a:moveTo>
                  <a:lnTo>
                    <a:pt x="503507" y="1999180"/>
                  </a:lnTo>
                  <a:lnTo>
                    <a:pt x="570734" y="1999180"/>
                  </a:lnTo>
                  <a:lnTo>
                    <a:pt x="570734" y="1545789"/>
                  </a:lnTo>
                  <a:close/>
                  <a:moveTo>
                    <a:pt x="411011" y="1545789"/>
                  </a:moveTo>
                  <a:lnTo>
                    <a:pt x="411011" y="1999180"/>
                  </a:lnTo>
                  <a:lnTo>
                    <a:pt x="478239" y="1999180"/>
                  </a:lnTo>
                  <a:lnTo>
                    <a:pt x="478239" y="1545789"/>
                  </a:lnTo>
                  <a:close/>
                  <a:moveTo>
                    <a:pt x="318516" y="1545789"/>
                  </a:moveTo>
                  <a:lnTo>
                    <a:pt x="318516" y="1999180"/>
                  </a:lnTo>
                  <a:lnTo>
                    <a:pt x="385743" y="1999180"/>
                  </a:lnTo>
                  <a:lnTo>
                    <a:pt x="385743" y="1545789"/>
                  </a:lnTo>
                  <a:close/>
                  <a:moveTo>
                    <a:pt x="226020" y="1545789"/>
                  </a:moveTo>
                  <a:lnTo>
                    <a:pt x="226020" y="1999180"/>
                  </a:lnTo>
                  <a:lnTo>
                    <a:pt x="293247" y="1999180"/>
                  </a:lnTo>
                  <a:lnTo>
                    <a:pt x="293247" y="1545789"/>
                  </a:lnTo>
                  <a:close/>
                  <a:moveTo>
                    <a:pt x="133524" y="1545789"/>
                  </a:moveTo>
                  <a:lnTo>
                    <a:pt x="133524" y="1999180"/>
                  </a:lnTo>
                  <a:lnTo>
                    <a:pt x="200751" y="1999180"/>
                  </a:lnTo>
                  <a:lnTo>
                    <a:pt x="200751" y="1545789"/>
                  </a:lnTo>
                  <a:close/>
                  <a:moveTo>
                    <a:pt x="68041" y="1545789"/>
                  </a:moveTo>
                  <a:lnTo>
                    <a:pt x="68041" y="1999180"/>
                  </a:lnTo>
                  <a:lnTo>
                    <a:pt x="108255" y="1999180"/>
                  </a:lnTo>
                  <a:lnTo>
                    <a:pt x="108255" y="1545789"/>
                  </a:lnTo>
                  <a:close/>
                  <a:moveTo>
                    <a:pt x="2445921" y="1046679"/>
                  </a:moveTo>
                  <a:lnTo>
                    <a:pt x="2445921" y="1500070"/>
                  </a:lnTo>
                  <a:lnTo>
                    <a:pt x="2482851" y="1500070"/>
                  </a:lnTo>
                  <a:lnTo>
                    <a:pt x="2482851" y="1046679"/>
                  </a:lnTo>
                  <a:close/>
                  <a:moveTo>
                    <a:pt x="2353425" y="1046679"/>
                  </a:moveTo>
                  <a:lnTo>
                    <a:pt x="2353425" y="1500070"/>
                  </a:lnTo>
                  <a:lnTo>
                    <a:pt x="2420652" y="1500070"/>
                  </a:lnTo>
                  <a:lnTo>
                    <a:pt x="2420652" y="1046679"/>
                  </a:lnTo>
                  <a:close/>
                  <a:moveTo>
                    <a:pt x="2260929" y="1046679"/>
                  </a:moveTo>
                  <a:lnTo>
                    <a:pt x="2260929" y="1500070"/>
                  </a:lnTo>
                  <a:lnTo>
                    <a:pt x="2328156" y="1500070"/>
                  </a:lnTo>
                  <a:lnTo>
                    <a:pt x="2328156" y="1046679"/>
                  </a:lnTo>
                  <a:close/>
                  <a:moveTo>
                    <a:pt x="2168433" y="1046679"/>
                  </a:moveTo>
                  <a:lnTo>
                    <a:pt x="2168433" y="1500070"/>
                  </a:lnTo>
                  <a:lnTo>
                    <a:pt x="2235660" y="1500070"/>
                  </a:lnTo>
                  <a:lnTo>
                    <a:pt x="2235660" y="1046679"/>
                  </a:lnTo>
                  <a:close/>
                  <a:moveTo>
                    <a:pt x="2075937" y="1046679"/>
                  </a:moveTo>
                  <a:lnTo>
                    <a:pt x="2075937" y="1500070"/>
                  </a:lnTo>
                  <a:lnTo>
                    <a:pt x="2143164" y="1500070"/>
                  </a:lnTo>
                  <a:lnTo>
                    <a:pt x="2143164" y="1046679"/>
                  </a:lnTo>
                  <a:close/>
                  <a:moveTo>
                    <a:pt x="1983441" y="1046679"/>
                  </a:moveTo>
                  <a:lnTo>
                    <a:pt x="1983441" y="1500070"/>
                  </a:lnTo>
                  <a:lnTo>
                    <a:pt x="2050668" y="1500070"/>
                  </a:lnTo>
                  <a:lnTo>
                    <a:pt x="2050668" y="1046679"/>
                  </a:lnTo>
                  <a:close/>
                  <a:moveTo>
                    <a:pt x="1890945" y="1046679"/>
                  </a:moveTo>
                  <a:lnTo>
                    <a:pt x="1890945" y="1500070"/>
                  </a:lnTo>
                  <a:lnTo>
                    <a:pt x="1958173" y="1500070"/>
                  </a:lnTo>
                  <a:lnTo>
                    <a:pt x="1958173" y="1046679"/>
                  </a:lnTo>
                  <a:close/>
                  <a:moveTo>
                    <a:pt x="1798449" y="1046679"/>
                  </a:moveTo>
                  <a:lnTo>
                    <a:pt x="1798449" y="1500070"/>
                  </a:lnTo>
                  <a:lnTo>
                    <a:pt x="1865677" y="1500070"/>
                  </a:lnTo>
                  <a:lnTo>
                    <a:pt x="1865677" y="1046679"/>
                  </a:lnTo>
                  <a:close/>
                  <a:moveTo>
                    <a:pt x="1705954" y="1046679"/>
                  </a:moveTo>
                  <a:lnTo>
                    <a:pt x="1705954" y="1500070"/>
                  </a:lnTo>
                  <a:lnTo>
                    <a:pt x="1773181" y="1500070"/>
                  </a:lnTo>
                  <a:lnTo>
                    <a:pt x="1773181" y="1046679"/>
                  </a:lnTo>
                  <a:close/>
                  <a:moveTo>
                    <a:pt x="1613458" y="1046679"/>
                  </a:moveTo>
                  <a:lnTo>
                    <a:pt x="1613458" y="1500070"/>
                  </a:lnTo>
                  <a:lnTo>
                    <a:pt x="1680685" y="1500070"/>
                  </a:lnTo>
                  <a:lnTo>
                    <a:pt x="1680685" y="1046679"/>
                  </a:lnTo>
                  <a:close/>
                  <a:moveTo>
                    <a:pt x="1520962" y="1046679"/>
                  </a:moveTo>
                  <a:lnTo>
                    <a:pt x="1520962" y="1500070"/>
                  </a:lnTo>
                  <a:lnTo>
                    <a:pt x="1588189" y="1500070"/>
                  </a:lnTo>
                  <a:lnTo>
                    <a:pt x="1588189" y="1046679"/>
                  </a:lnTo>
                  <a:close/>
                  <a:moveTo>
                    <a:pt x="1428466" y="1046679"/>
                  </a:moveTo>
                  <a:lnTo>
                    <a:pt x="1428466" y="1500070"/>
                  </a:lnTo>
                  <a:lnTo>
                    <a:pt x="1495693" y="1500070"/>
                  </a:lnTo>
                  <a:lnTo>
                    <a:pt x="1495693" y="1046679"/>
                  </a:lnTo>
                  <a:close/>
                  <a:moveTo>
                    <a:pt x="1335970" y="1046679"/>
                  </a:moveTo>
                  <a:lnTo>
                    <a:pt x="1335970" y="1500070"/>
                  </a:lnTo>
                  <a:lnTo>
                    <a:pt x="1403197" y="1500070"/>
                  </a:lnTo>
                  <a:lnTo>
                    <a:pt x="1403197" y="1046679"/>
                  </a:lnTo>
                  <a:close/>
                  <a:moveTo>
                    <a:pt x="1243474" y="1046679"/>
                  </a:moveTo>
                  <a:lnTo>
                    <a:pt x="1243474" y="1500070"/>
                  </a:lnTo>
                  <a:lnTo>
                    <a:pt x="1310701" y="1500070"/>
                  </a:lnTo>
                  <a:lnTo>
                    <a:pt x="1310701" y="1046679"/>
                  </a:lnTo>
                  <a:close/>
                  <a:moveTo>
                    <a:pt x="1150978" y="1046679"/>
                  </a:moveTo>
                  <a:lnTo>
                    <a:pt x="1150978" y="1500070"/>
                  </a:lnTo>
                  <a:lnTo>
                    <a:pt x="1218206" y="1500070"/>
                  </a:lnTo>
                  <a:lnTo>
                    <a:pt x="1218206" y="1046679"/>
                  </a:lnTo>
                  <a:close/>
                  <a:moveTo>
                    <a:pt x="1058483" y="1046679"/>
                  </a:moveTo>
                  <a:lnTo>
                    <a:pt x="1058483" y="1500070"/>
                  </a:lnTo>
                  <a:lnTo>
                    <a:pt x="1125710" y="1500070"/>
                  </a:lnTo>
                  <a:lnTo>
                    <a:pt x="1125710" y="1046679"/>
                  </a:lnTo>
                  <a:close/>
                  <a:moveTo>
                    <a:pt x="965987" y="1046679"/>
                  </a:moveTo>
                  <a:lnTo>
                    <a:pt x="965987" y="1500070"/>
                  </a:lnTo>
                  <a:lnTo>
                    <a:pt x="1033214" y="1500070"/>
                  </a:lnTo>
                  <a:lnTo>
                    <a:pt x="1033214" y="1046679"/>
                  </a:lnTo>
                  <a:close/>
                  <a:moveTo>
                    <a:pt x="873491" y="1046679"/>
                  </a:moveTo>
                  <a:lnTo>
                    <a:pt x="873491" y="1500070"/>
                  </a:lnTo>
                  <a:lnTo>
                    <a:pt x="940718" y="1500070"/>
                  </a:lnTo>
                  <a:lnTo>
                    <a:pt x="940718" y="1046679"/>
                  </a:lnTo>
                  <a:close/>
                  <a:moveTo>
                    <a:pt x="780995" y="1046679"/>
                  </a:moveTo>
                  <a:lnTo>
                    <a:pt x="780995" y="1500070"/>
                  </a:lnTo>
                  <a:lnTo>
                    <a:pt x="848222" y="1500070"/>
                  </a:lnTo>
                  <a:lnTo>
                    <a:pt x="848222" y="1046679"/>
                  </a:lnTo>
                  <a:close/>
                  <a:moveTo>
                    <a:pt x="688499" y="1046679"/>
                  </a:moveTo>
                  <a:lnTo>
                    <a:pt x="688499" y="1500070"/>
                  </a:lnTo>
                  <a:lnTo>
                    <a:pt x="755726" y="1500070"/>
                  </a:lnTo>
                  <a:lnTo>
                    <a:pt x="755726" y="1046679"/>
                  </a:lnTo>
                  <a:close/>
                  <a:moveTo>
                    <a:pt x="596003" y="1046679"/>
                  </a:moveTo>
                  <a:lnTo>
                    <a:pt x="596003" y="1500070"/>
                  </a:lnTo>
                  <a:lnTo>
                    <a:pt x="663230" y="1500070"/>
                  </a:lnTo>
                  <a:lnTo>
                    <a:pt x="663230" y="1046679"/>
                  </a:lnTo>
                  <a:close/>
                  <a:moveTo>
                    <a:pt x="503507" y="1046679"/>
                  </a:moveTo>
                  <a:lnTo>
                    <a:pt x="503507" y="1500070"/>
                  </a:lnTo>
                  <a:lnTo>
                    <a:pt x="570734" y="1500070"/>
                  </a:lnTo>
                  <a:lnTo>
                    <a:pt x="570734" y="1046679"/>
                  </a:lnTo>
                  <a:close/>
                  <a:moveTo>
                    <a:pt x="411011" y="1046679"/>
                  </a:moveTo>
                  <a:lnTo>
                    <a:pt x="411011" y="1500070"/>
                  </a:lnTo>
                  <a:lnTo>
                    <a:pt x="478239" y="1500070"/>
                  </a:lnTo>
                  <a:lnTo>
                    <a:pt x="478239" y="1046679"/>
                  </a:lnTo>
                  <a:close/>
                  <a:moveTo>
                    <a:pt x="318516" y="1046679"/>
                  </a:moveTo>
                  <a:lnTo>
                    <a:pt x="318516" y="1500070"/>
                  </a:lnTo>
                  <a:lnTo>
                    <a:pt x="385743" y="1500070"/>
                  </a:lnTo>
                  <a:lnTo>
                    <a:pt x="385743" y="1046679"/>
                  </a:lnTo>
                  <a:close/>
                  <a:moveTo>
                    <a:pt x="226020" y="1046679"/>
                  </a:moveTo>
                  <a:lnTo>
                    <a:pt x="226020" y="1500070"/>
                  </a:lnTo>
                  <a:lnTo>
                    <a:pt x="293247" y="1500070"/>
                  </a:lnTo>
                  <a:lnTo>
                    <a:pt x="293247" y="1046679"/>
                  </a:lnTo>
                  <a:close/>
                  <a:moveTo>
                    <a:pt x="133524" y="1046679"/>
                  </a:moveTo>
                  <a:lnTo>
                    <a:pt x="133524" y="1500070"/>
                  </a:lnTo>
                  <a:lnTo>
                    <a:pt x="200751" y="1500070"/>
                  </a:lnTo>
                  <a:lnTo>
                    <a:pt x="200751" y="1046679"/>
                  </a:lnTo>
                  <a:close/>
                  <a:moveTo>
                    <a:pt x="68041" y="1046679"/>
                  </a:moveTo>
                  <a:lnTo>
                    <a:pt x="68041" y="1500070"/>
                  </a:lnTo>
                  <a:lnTo>
                    <a:pt x="108255" y="1500070"/>
                  </a:lnTo>
                  <a:lnTo>
                    <a:pt x="108255" y="1046679"/>
                  </a:lnTo>
                  <a:close/>
                  <a:moveTo>
                    <a:pt x="2445921" y="547569"/>
                  </a:moveTo>
                  <a:lnTo>
                    <a:pt x="2445921" y="1000960"/>
                  </a:lnTo>
                  <a:lnTo>
                    <a:pt x="2482851" y="1000960"/>
                  </a:lnTo>
                  <a:lnTo>
                    <a:pt x="2482851" y="547569"/>
                  </a:lnTo>
                  <a:close/>
                  <a:moveTo>
                    <a:pt x="2353425" y="547569"/>
                  </a:moveTo>
                  <a:lnTo>
                    <a:pt x="2353425" y="1000960"/>
                  </a:lnTo>
                  <a:lnTo>
                    <a:pt x="2420652" y="1000960"/>
                  </a:lnTo>
                  <a:lnTo>
                    <a:pt x="2420652" y="547569"/>
                  </a:lnTo>
                  <a:close/>
                  <a:moveTo>
                    <a:pt x="2260929" y="547569"/>
                  </a:moveTo>
                  <a:lnTo>
                    <a:pt x="2260929" y="1000960"/>
                  </a:lnTo>
                  <a:lnTo>
                    <a:pt x="2328156" y="1000960"/>
                  </a:lnTo>
                  <a:lnTo>
                    <a:pt x="2328156" y="547569"/>
                  </a:lnTo>
                  <a:close/>
                  <a:moveTo>
                    <a:pt x="2168433" y="547569"/>
                  </a:moveTo>
                  <a:lnTo>
                    <a:pt x="2168433" y="1000960"/>
                  </a:lnTo>
                  <a:lnTo>
                    <a:pt x="2235660" y="1000960"/>
                  </a:lnTo>
                  <a:lnTo>
                    <a:pt x="2235660" y="547569"/>
                  </a:lnTo>
                  <a:close/>
                  <a:moveTo>
                    <a:pt x="2075937" y="547569"/>
                  </a:moveTo>
                  <a:lnTo>
                    <a:pt x="2075937" y="1000960"/>
                  </a:lnTo>
                  <a:lnTo>
                    <a:pt x="2143164" y="1000960"/>
                  </a:lnTo>
                  <a:lnTo>
                    <a:pt x="2143164" y="547569"/>
                  </a:lnTo>
                  <a:close/>
                  <a:moveTo>
                    <a:pt x="1983441" y="547569"/>
                  </a:moveTo>
                  <a:lnTo>
                    <a:pt x="1983441" y="1000960"/>
                  </a:lnTo>
                  <a:lnTo>
                    <a:pt x="2050668" y="1000960"/>
                  </a:lnTo>
                  <a:lnTo>
                    <a:pt x="2050668" y="547569"/>
                  </a:lnTo>
                  <a:close/>
                  <a:moveTo>
                    <a:pt x="1890945" y="547569"/>
                  </a:moveTo>
                  <a:lnTo>
                    <a:pt x="1890945" y="1000960"/>
                  </a:lnTo>
                  <a:lnTo>
                    <a:pt x="1958173" y="1000960"/>
                  </a:lnTo>
                  <a:lnTo>
                    <a:pt x="1958173" y="547569"/>
                  </a:lnTo>
                  <a:close/>
                  <a:moveTo>
                    <a:pt x="1798449" y="547569"/>
                  </a:moveTo>
                  <a:lnTo>
                    <a:pt x="1798449" y="1000960"/>
                  </a:lnTo>
                  <a:lnTo>
                    <a:pt x="1865677" y="1000960"/>
                  </a:lnTo>
                  <a:lnTo>
                    <a:pt x="1865677" y="547569"/>
                  </a:lnTo>
                  <a:close/>
                  <a:moveTo>
                    <a:pt x="1705954" y="547569"/>
                  </a:moveTo>
                  <a:lnTo>
                    <a:pt x="1705954" y="1000960"/>
                  </a:lnTo>
                  <a:lnTo>
                    <a:pt x="1773181" y="1000960"/>
                  </a:lnTo>
                  <a:lnTo>
                    <a:pt x="1773181" y="547569"/>
                  </a:lnTo>
                  <a:close/>
                  <a:moveTo>
                    <a:pt x="1613458" y="547569"/>
                  </a:moveTo>
                  <a:lnTo>
                    <a:pt x="1613458" y="1000960"/>
                  </a:lnTo>
                  <a:lnTo>
                    <a:pt x="1680685" y="1000960"/>
                  </a:lnTo>
                  <a:lnTo>
                    <a:pt x="1680685" y="547569"/>
                  </a:lnTo>
                  <a:close/>
                  <a:moveTo>
                    <a:pt x="1520962" y="547569"/>
                  </a:moveTo>
                  <a:lnTo>
                    <a:pt x="1520962" y="1000960"/>
                  </a:lnTo>
                  <a:lnTo>
                    <a:pt x="1588189" y="1000960"/>
                  </a:lnTo>
                  <a:lnTo>
                    <a:pt x="1588189" y="547569"/>
                  </a:lnTo>
                  <a:close/>
                  <a:moveTo>
                    <a:pt x="1428466" y="547569"/>
                  </a:moveTo>
                  <a:lnTo>
                    <a:pt x="1428466" y="1000960"/>
                  </a:lnTo>
                  <a:lnTo>
                    <a:pt x="1495693" y="1000960"/>
                  </a:lnTo>
                  <a:lnTo>
                    <a:pt x="1495693" y="547569"/>
                  </a:lnTo>
                  <a:close/>
                  <a:moveTo>
                    <a:pt x="1335970" y="547569"/>
                  </a:moveTo>
                  <a:lnTo>
                    <a:pt x="1335970" y="1000960"/>
                  </a:lnTo>
                  <a:lnTo>
                    <a:pt x="1403197" y="1000960"/>
                  </a:lnTo>
                  <a:lnTo>
                    <a:pt x="1403197" y="547569"/>
                  </a:lnTo>
                  <a:close/>
                  <a:moveTo>
                    <a:pt x="1243474" y="547569"/>
                  </a:moveTo>
                  <a:lnTo>
                    <a:pt x="1243474" y="1000960"/>
                  </a:lnTo>
                  <a:lnTo>
                    <a:pt x="1310701" y="1000960"/>
                  </a:lnTo>
                  <a:lnTo>
                    <a:pt x="1310701" y="547569"/>
                  </a:lnTo>
                  <a:close/>
                  <a:moveTo>
                    <a:pt x="1150978" y="547569"/>
                  </a:moveTo>
                  <a:lnTo>
                    <a:pt x="1150978" y="1000960"/>
                  </a:lnTo>
                  <a:lnTo>
                    <a:pt x="1218206" y="1000960"/>
                  </a:lnTo>
                  <a:lnTo>
                    <a:pt x="1218206" y="547569"/>
                  </a:lnTo>
                  <a:close/>
                  <a:moveTo>
                    <a:pt x="1058483" y="547569"/>
                  </a:moveTo>
                  <a:lnTo>
                    <a:pt x="1058483" y="1000960"/>
                  </a:lnTo>
                  <a:lnTo>
                    <a:pt x="1125710" y="1000960"/>
                  </a:lnTo>
                  <a:lnTo>
                    <a:pt x="1125710" y="547569"/>
                  </a:lnTo>
                  <a:close/>
                  <a:moveTo>
                    <a:pt x="965987" y="547569"/>
                  </a:moveTo>
                  <a:lnTo>
                    <a:pt x="965987" y="1000960"/>
                  </a:lnTo>
                  <a:lnTo>
                    <a:pt x="1033214" y="1000960"/>
                  </a:lnTo>
                  <a:lnTo>
                    <a:pt x="1033214" y="547569"/>
                  </a:lnTo>
                  <a:close/>
                  <a:moveTo>
                    <a:pt x="873491" y="547569"/>
                  </a:moveTo>
                  <a:lnTo>
                    <a:pt x="873491" y="1000960"/>
                  </a:lnTo>
                  <a:lnTo>
                    <a:pt x="940718" y="1000960"/>
                  </a:lnTo>
                  <a:lnTo>
                    <a:pt x="940718" y="547569"/>
                  </a:lnTo>
                  <a:close/>
                  <a:moveTo>
                    <a:pt x="780995" y="547569"/>
                  </a:moveTo>
                  <a:lnTo>
                    <a:pt x="780995" y="1000960"/>
                  </a:lnTo>
                  <a:lnTo>
                    <a:pt x="848222" y="1000960"/>
                  </a:lnTo>
                  <a:lnTo>
                    <a:pt x="848222" y="547569"/>
                  </a:lnTo>
                  <a:close/>
                  <a:moveTo>
                    <a:pt x="688499" y="547569"/>
                  </a:moveTo>
                  <a:lnTo>
                    <a:pt x="688499" y="1000960"/>
                  </a:lnTo>
                  <a:lnTo>
                    <a:pt x="755726" y="1000960"/>
                  </a:lnTo>
                  <a:lnTo>
                    <a:pt x="755726" y="547569"/>
                  </a:lnTo>
                  <a:close/>
                  <a:moveTo>
                    <a:pt x="596003" y="547569"/>
                  </a:moveTo>
                  <a:lnTo>
                    <a:pt x="596003" y="1000960"/>
                  </a:lnTo>
                  <a:lnTo>
                    <a:pt x="663230" y="1000960"/>
                  </a:lnTo>
                  <a:lnTo>
                    <a:pt x="663230" y="547569"/>
                  </a:lnTo>
                  <a:close/>
                  <a:moveTo>
                    <a:pt x="503507" y="547569"/>
                  </a:moveTo>
                  <a:lnTo>
                    <a:pt x="503507" y="1000960"/>
                  </a:lnTo>
                  <a:lnTo>
                    <a:pt x="570734" y="1000960"/>
                  </a:lnTo>
                  <a:lnTo>
                    <a:pt x="570734" y="547569"/>
                  </a:lnTo>
                  <a:close/>
                  <a:moveTo>
                    <a:pt x="411011" y="547569"/>
                  </a:moveTo>
                  <a:lnTo>
                    <a:pt x="411011" y="1000960"/>
                  </a:lnTo>
                  <a:lnTo>
                    <a:pt x="478239" y="1000960"/>
                  </a:lnTo>
                  <a:lnTo>
                    <a:pt x="478239" y="547569"/>
                  </a:lnTo>
                  <a:close/>
                  <a:moveTo>
                    <a:pt x="318516" y="547569"/>
                  </a:moveTo>
                  <a:lnTo>
                    <a:pt x="318516" y="1000960"/>
                  </a:lnTo>
                  <a:lnTo>
                    <a:pt x="385743" y="1000960"/>
                  </a:lnTo>
                  <a:lnTo>
                    <a:pt x="385743" y="547569"/>
                  </a:lnTo>
                  <a:close/>
                  <a:moveTo>
                    <a:pt x="226020" y="547569"/>
                  </a:moveTo>
                  <a:lnTo>
                    <a:pt x="226020" y="1000960"/>
                  </a:lnTo>
                  <a:lnTo>
                    <a:pt x="293247" y="1000960"/>
                  </a:lnTo>
                  <a:lnTo>
                    <a:pt x="293247" y="547569"/>
                  </a:lnTo>
                  <a:close/>
                  <a:moveTo>
                    <a:pt x="133524" y="547569"/>
                  </a:moveTo>
                  <a:lnTo>
                    <a:pt x="133524" y="1000960"/>
                  </a:lnTo>
                  <a:lnTo>
                    <a:pt x="200751" y="1000960"/>
                  </a:lnTo>
                  <a:lnTo>
                    <a:pt x="200751" y="547569"/>
                  </a:lnTo>
                  <a:close/>
                  <a:moveTo>
                    <a:pt x="68041" y="547569"/>
                  </a:moveTo>
                  <a:lnTo>
                    <a:pt x="68041" y="1000960"/>
                  </a:lnTo>
                  <a:lnTo>
                    <a:pt x="108255" y="1000960"/>
                  </a:lnTo>
                  <a:lnTo>
                    <a:pt x="108255" y="547569"/>
                  </a:lnTo>
                  <a:close/>
                  <a:moveTo>
                    <a:pt x="2445921" y="69688"/>
                  </a:moveTo>
                  <a:lnTo>
                    <a:pt x="2445921" y="501850"/>
                  </a:lnTo>
                  <a:lnTo>
                    <a:pt x="2482851" y="501850"/>
                  </a:lnTo>
                  <a:lnTo>
                    <a:pt x="2482851" y="113126"/>
                  </a:lnTo>
                  <a:cubicBezTo>
                    <a:pt x="2482851" y="94452"/>
                    <a:pt x="2471497" y="78429"/>
                    <a:pt x="2455316" y="71585"/>
                  </a:cubicBezTo>
                  <a:close/>
                  <a:moveTo>
                    <a:pt x="108255" y="69025"/>
                  </a:moveTo>
                  <a:lnTo>
                    <a:pt x="95576" y="71585"/>
                  </a:lnTo>
                  <a:cubicBezTo>
                    <a:pt x="79395" y="78429"/>
                    <a:pt x="68041" y="94452"/>
                    <a:pt x="68041" y="113126"/>
                  </a:cubicBezTo>
                  <a:lnTo>
                    <a:pt x="68041" y="501850"/>
                  </a:lnTo>
                  <a:lnTo>
                    <a:pt x="108255" y="501850"/>
                  </a:lnTo>
                  <a:close/>
                  <a:moveTo>
                    <a:pt x="2353425" y="68042"/>
                  </a:moveTo>
                  <a:lnTo>
                    <a:pt x="2353425" y="501850"/>
                  </a:lnTo>
                  <a:lnTo>
                    <a:pt x="2420652" y="501850"/>
                  </a:lnTo>
                  <a:lnTo>
                    <a:pt x="2420652" y="68042"/>
                  </a:lnTo>
                  <a:close/>
                  <a:moveTo>
                    <a:pt x="2260929" y="68042"/>
                  </a:moveTo>
                  <a:lnTo>
                    <a:pt x="2260929" y="501850"/>
                  </a:lnTo>
                  <a:lnTo>
                    <a:pt x="2328156" y="501850"/>
                  </a:lnTo>
                  <a:lnTo>
                    <a:pt x="2328156" y="68042"/>
                  </a:lnTo>
                  <a:close/>
                  <a:moveTo>
                    <a:pt x="2168433" y="68042"/>
                  </a:moveTo>
                  <a:lnTo>
                    <a:pt x="2168433" y="501850"/>
                  </a:lnTo>
                  <a:lnTo>
                    <a:pt x="2235660" y="501850"/>
                  </a:lnTo>
                  <a:lnTo>
                    <a:pt x="2235660" y="68042"/>
                  </a:lnTo>
                  <a:close/>
                  <a:moveTo>
                    <a:pt x="2075937" y="68042"/>
                  </a:moveTo>
                  <a:lnTo>
                    <a:pt x="2075937" y="501850"/>
                  </a:lnTo>
                  <a:lnTo>
                    <a:pt x="2143164" y="501850"/>
                  </a:lnTo>
                  <a:lnTo>
                    <a:pt x="2143164" y="68042"/>
                  </a:lnTo>
                  <a:close/>
                  <a:moveTo>
                    <a:pt x="1983441" y="68042"/>
                  </a:moveTo>
                  <a:lnTo>
                    <a:pt x="1983441" y="501850"/>
                  </a:lnTo>
                  <a:lnTo>
                    <a:pt x="2050668" y="501850"/>
                  </a:lnTo>
                  <a:lnTo>
                    <a:pt x="2050668" y="68042"/>
                  </a:lnTo>
                  <a:close/>
                  <a:moveTo>
                    <a:pt x="1890945" y="68042"/>
                  </a:moveTo>
                  <a:lnTo>
                    <a:pt x="1890945" y="501850"/>
                  </a:lnTo>
                  <a:lnTo>
                    <a:pt x="1958173" y="501850"/>
                  </a:lnTo>
                  <a:lnTo>
                    <a:pt x="1958173" y="68042"/>
                  </a:lnTo>
                  <a:close/>
                  <a:moveTo>
                    <a:pt x="1798449" y="68042"/>
                  </a:moveTo>
                  <a:lnTo>
                    <a:pt x="1798449" y="501850"/>
                  </a:lnTo>
                  <a:lnTo>
                    <a:pt x="1865677" y="501850"/>
                  </a:lnTo>
                  <a:lnTo>
                    <a:pt x="1865677" y="68042"/>
                  </a:lnTo>
                  <a:close/>
                  <a:moveTo>
                    <a:pt x="1705954" y="68042"/>
                  </a:moveTo>
                  <a:lnTo>
                    <a:pt x="1705954" y="501850"/>
                  </a:lnTo>
                  <a:lnTo>
                    <a:pt x="1773181" y="501850"/>
                  </a:lnTo>
                  <a:lnTo>
                    <a:pt x="1773181" y="68042"/>
                  </a:lnTo>
                  <a:close/>
                  <a:moveTo>
                    <a:pt x="1613458" y="68042"/>
                  </a:moveTo>
                  <a:lnTo>
                    <a:pt x="1613458" y="501850"/>
                  </a:lnTo>
                  <a:lnTo>
                    <a:pt x="1680685" y="501850"/>
                  </a:lnTo>
                  <a:lnTo>
                    <a:pt x="1680685" y="68042"/>
                  </a:lnTo>
                  <a:close/>
                  <a:moveTo>
                    <a:pt x="1520962" y="68042"/>
                  </a:moveTo>
                  <a:lnTo>
                    <a:pt x="1520962" y="501850"/>
                  </a:lnTo>
                  <a:lnTo>
                    <a:pt x="1588189" y="501850"/>
                  </a:lnTo>
                  <a:lnTo>
                    <a:pt x="1588189" y="68042"/>
                  </a:lnTo>
                  <a:close/>
                  <a:moveTo>
                    <a:pt x="1428466" y="68042"/>
                  </a:moveTo>
                  <a:lnTo>
                    <a:pt x="1428466" y="501850"/>
                  </a:lnTo>
                  <a:lnTo>
                    <a:pt x="1495693" y="501850"/>
                  </a:lnTo>
                  <a:lnTo>
                    <a:pt x="1495693" y="68042"/>
                  </a:lnTo>
                  <a:close/>
                  <a:moveTo>
                    <a:pt x="1335970" y="68042"/>
                  </a:moveTo>
                  <a:lnTo>
                    <a:pt x="1335970" y="501850"/>
                  </a:lnTo>
                  <a:lnTo>
                    <a:pt x="1403197" y="501850"/>
                  </a:lnTo>
                  <a:lnTo>
                    <a:pt x="1403197" y="68042"/>
                  </a:lnTo>
                  <a:close/>
                  <a:moveTo>
                    <a:pt x="1243474" y="68042"/>
                  </a:moveTo>
                  <a:lnTo>
                    <a:pt x="1243474" y="501850"/>
                  </a:lnTo>
                  <a:lnTo>
                    <a:pt x="1310701" y="501850"/>
                  </a:lnTo>
                  <a:lnTo>
                    <a:pt x="1310701" y="68042"/>
                  </a:lnTo>
                  <a:close/>
                  <a:moveTo>
                    <a:pt x="1150978" y="68042"/>
                  </a:moveTo>
                  <a:lnTo>
                    <a:pt x="1150978" y="501850"/>
                  </a:lnTo>
                  <a:lnTo>
                    <a:pt x="1218206" y="501850"/>
                  </a:lnTo>
                  <a:lnTo>
                    <a:pt x="1218206" y="68042"/>
                  </a:lnTo>
                  <a:close/>
                  <a:moveTo>
                    <a:pt x="1058483" y="68042"/>
                  </a:moveTo>
                  <a:lnTo>
                    <a:pt x="1058483" y="501850"/>
                  </a:lnTo>
                  <a:lnTo>
                    <a:pt x="1125710" y="501850"/>
                  </a:lnTo>
                  <a:lnTo>
                    <a:pt x="1125710" y="68042"/>
                  </a:lnTo>
                  <a:close/>
                  <a:moveTo>
                    <a:pt x="965987" y="68042"/>
                  </a:moveTo>
                  <a:lnTo>
                    <a:pt x="965987" y="501850"/>
                  </a:lnTo>
                  <a:lnTo>
                    <a:pt x="1033214" y="501850"/>
                  </a:lnTo>
                  <a:lnTo>
                    <a:pt x="1033214" y="68042"/>
                  </a:lnTo>
                  <a:close/>
                  <a:moveTo>
                    <a:pt x="873491" y="68042"/>
                  </a:moveTo>
                  <a:lnTo>
                    <a:pt x="873491" y="501850"/>
                  </a:lnTo>
                  <a:lnTo>
                    <a:pt x="940718" y="501850"/>
                  </a:lnTo>
                  <a:lnTo>
                    <a:pt x="940718" y="68042"/>
                  </a:lnTo>
                  <a:close/>
                  <a:moveTo>
                    <a:pt x="780995" y="68042"/>
                  </a:moveTo>
                  <a:lnTo>
                    <a:pt x="780995" y="501850"/>
                  </a:lnTo>
                  <a:lnTo>
                    <a:pt x="848222" y="501850"/>
                  </a:lnTo>
                  <a:lnTo>
                    <a:pt x="848222" y="68042"/>
                  </a:lnTo>
                  <a:close/>
                  <a:moveTo>
                    <a:pt x="688499" y="68042"/>
                  </a:moveTo>
                  <a:lnTo>
                    <a:pt x="688499" y="501850"/>
                  </a:lnTo>
                  <a:lnTo>
                    <a:pt x="755726" y="501850"/>
                  </a:lnTo>
                  <a:lnTo>
                    <a:pt x="755726" y="68042"/>
                  </a:lnTo>
                  <a:close/>
                  <a:moveTo>
                    <a:pt x="596003" y="68042"/>
                  </a:moveTo>
                  <a:lnTo>
                    <a:pt x="596003" y="501850"/>
                  </a:lnTo>
                  <a:lnTo>
                    <a:pt x="663230" y="501850"/>
                  </a:lnTo>
                  <a:lnTo>
                    <a:pt x="663230" y="68042"/>
                  </a:lnTo>
                  <a:close/>
                  <a:moveTo>
                    <a:pt x="503507" y="68042"/>
                  </a:moveTo>
                  <a:lnTo>
                    <a:pt x="503507" y="501850"/>
                  </a:lnTo>
                  <a:lnTo>
                    <a:pt x="570734" y="501850"/>
                  </a:lnTo>
                  <a:lnTo>
                    <a:pt x="570734" y="68042"/>
                  </a:lnTo>
                  <a:close/>
                  <a:moveTo>
                    <a:pt x="411011" y="68042"/>
                  </a:moveTo>
                  <a:lnTo>
                    <a:pt x="411011" y="501850"/>
                  </a:lnTo>
                  <a:lnTo>
                    <a:pt x="478239" y="501850"/>
                  </a:lnTo>
                  <a:lnTo>
                    <a:pt x="478239" y="68042"/>
                  </a:lnTo>
                  <a:close/>
                  <a:moveTo>
                    <a:pt x="318516" y="68042"/>
                  </a:moveTo>
                  <a:lnTo>
                    <a:pt x="318516" y="501850"/>
                  </a:lnTo>
                  <a:lnTo>
                    <a:pt x="385743" y="501850"/>
                  </a:lnTo>
                  <a:lnTo>
                    <a:pt x="385743" y="68042"/>
                  </a:lnTo>
                  <a:close/>
                  <a:moveTo>
                    <a:pt x="226020" y="68042"/>
                  </a:moveTo>
                  <a:lnTo>
                    <a:pt x="226020" y="501850"/>
                  </a:lnTo>
                  <a:lnTo>
                    <a:pt x="293247" y="501850"/>
                  </a:lnTo>
                  <a:lnTo>
                    <a:pt x="293247" y="68042"/>
                  </a:lnTo>
                  <a:close/>
                  <a:moveTo>
                    <a:pt x="133524" y="68042"/>
                  </a:moveTo>
                  <a:lnTo>
                    <a:pt x="133524" y="501850"/>
                  </a:lnTo>
                  <a:lnTo>
                    <a:pt x="200751" y="501850"/>
                  </a:lnTo>
                  <a:lnTo>
                    <a:pt x="200751" y="68042"/>
                  </a:lnTo>
                  <a:close/>
                  <a:moveTo>
                    <a:pt x="101296" y="0"/>
                  </a:moveTo>
                  <a:lnTo>
                    <a:pt x="2449595" y="0"/>
                  </a:lnTo>
                  <a:cubicBezTo>
                    <a:pt x="2505539" y="0"/>
                    <a:pt x="2550891" y="45352"/>
                    <a:pt x="2550891" y="101296"/>
                  </a:cubicBezTo>
                  <a:lnTo>
                    <a:pt x="2550891" y="2449595"/>
                  </a:lnTo>
                  <a:cubicBezTo>
                    <a:pt x="2550891" y="2505539"/>
                    <a:pt x="2505539" y="2550891"/>
                    <a:pt x="2449595" y="2550891"/>
                  </a:cubicBezTo>
                  <a:lnTo>
                    <a:pt x="101296" y="2550891"/>
                  </a:lnTo>
                  <a:cubicBezTo>
                    <a:pt x="45352" y="2550891"/>
                    <a:pt x="0" y="2505539"/>
                    <a:pt x="0" y="2449595"/>
                  </a:cubicBezTo>
                  <a:lnTo>
                    <a:pt x="0" y="101296"/>
                  </a:lnTo>
                  <a:cubicBezTo>
                    <a:pt x="0" y="45352"/>
                    <a:pt x="45352" y="0"/>
                    <a:pt x="101296" y="0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0B2B1A9B-7350-DF40-12C1-F8C10E0E8598}"/>
                </a:ext>
              </a:extLst>
            </p:cNvPr>
            <p:cNvSpPr/>
            <p:nvPr/>
          </p:nvSpPr>
          <p:spPr bwMode="auto">
            <a:xfrm>
              <a:off x="8944337" y="4118527"/>
              <a:ext cx="446687" cy="1445974"/>
            </a:xfrm>
            <a:custGeom>
              <a:avLst/>
              <a:gdLst>
                <a:gd name="connsiteX0" fmla="*/ 31238 w 446687"/>
                <a:gd name="connsiteY0" fmla="*/ 1383498 h 1445974"/>
                <a:gd name="connsiteX1" fmla="*/ 415449 w 446687"/>
                <a:gd name="connsiteY1" fmla="*/ 1383498 h 1445974"/>
                <a:gd name="connsiteX2" fmla="*/ 446687 w 446687"/>
                <a:gd name="connsiteY2" fmla="*/ 1414736 h 1445974"/>
                <a:gd name="connsiteX3" fmla="*/ 446686 w 446687"/>
                <a:gd name="connsiteY3" fmla="*/ 1414736 h 1445974"/>
                <a:gd name="connsiteX4" fmla="*/ 415448 w 446687"/>
                <a:gd name="connsiteY4" fmla="*/ 1445974 h 1445974"/>
                <a:gd name="connsiteX5" fmla="*/ 31238 w 446687"/>
                <a:gd name="connsiteY5" fmla="*/ 1445973 h 1445974"/>
                <a:gd name="connsiteX6" fmla="*/ 9150 w 446687"/>
                <a:gd name="connsiteY6" fmla="*/ 1436824 h 1445974"/>
                <a:gd name="connsiteX7" fmla="*/ 0 w 446687"/>
                <a:gd name="connsiteY7" fmla="*/ 1414736 h 1445974"/>
                <a:gd name="connsiteX8" fmla="*/ 9150 w 446687"/>
                <a:gd name="connsiteY8" fmla="*/ 1392648 h 1445974"/>
                <a:gd name="connsiteX9" fmla="*/ 31238 w 446687"/>
                <a:gd name="connsiteY9" fmla="*/ 1383498 h 1445974"/>
                <a:gd name="connsiteX10" fmla="*/ 0 w 446687"/>
                <a:gd name="connsiteY10" fmla="*/ 1315914 h 1445974"/>
                <a:gd name="connsiteX11" fmla="*/ 0 w 446687"/>
                <a:gd name="connsiteY11" fmla="*/ 1315914 h 1445974"/>
                <a:gd name="connsiteX12" fmla="*/ 0 w 446687"/>
                <a:gd name="connsiteY12" fmla="*/ 1315915 h 1445974"/>
                <a:gd name="connsiteX13" fmla="*/ 31238 w 446687"/>
                <a:gd name="connsiteY13" fmla="*/ 1284677 h 1445974"/>
                <a:gd name="connsiteX14" fmla="*/ 415449 w 446687"/>
                <a:gd name="connsiteY14" fmla="*/ 1284677 h 1445974"/>
                <a:gd name="connsiteX15" fmla="*/ 446687 w 446687"/>
                <a:gd name="connsiteY15" fmla="*/ 1315915 h 1445974"/>
                <a:gd name="connsiteX16" fmla="*/ 446686 w 446687"/>
                <a:gd name="connsiteY16" fmla="*/ 1315915 h 1445974"/>
                <a:gd name="connsiteX17" fmla="*/ 415448 w 446687"/>
                <a:gd name="connsiteY17" fmla="*/ 1347153 h 1445974"/>
                <a:gd name="connsiteX18" fmla="*/ 31238 w 446687"/>
                <a:gd name="connsiteY18" fmla="*/ 1347152 h 1445974"/>
                <a:gd name="connsiteX19" fmla="*/ 9150 w 446687"/>
                <a:gd name="connsiteY19" fmla="*/ 1338002 h 1445974"/>
                <a:gd name="connsiteX20" fmla="*/ 0 w 446687"/>
                <a:gd name="connsiteY20" fmla="*/ 1315914 h 1445974"/>
                <a:gd name="connsiteX21" fmla="*/ 9150 w 446687"/>
                <a:gd name="connsiteY21" fmla="*/ 1293826 h 1445974"/>
                <a:gd name="connsiteX22" fmla="*/ 31238 w 446687"/>
                <a:gd name="connsiteY22" fmla="*/ 1284677 h 1445974"/>
                <a:gd name="connsiteX23" fmla="*/ 31238 w 446687"/>
                <a:gd name="connsiteY23" fmla="*/ 1185855 h 1445974"/>
                <a:gd name="connsiteX24" fmla="*/ 415449 w 446687"/>
                <a:gd name="connsiteY24" fmla="*/ 1185855 h 1445974"/>
                <a:gd name="connsiteX25" fmla="*/ 446687 w 446687"/>
                <a:gd name="connsiteY25" fmla="*/ 1217093 h 1445974"/>
                <a:gd name="connsiteX26" fmla="*/ 446686 w 446687"/>
                <a:gd name="connsiteY26" fmla="*/ 1217093 h 1445974"/>
                <a:gd name="connsiteX27" fmla="*/ 415448 w 446687"/>
                <a:gd name="connsiteY27" fmla="*/ 1248331 h 1445974"/>
                <a:gd name="connsiteX28" fmla="*/ 31238 w 446687"/>
                <a:gd name="connsiteY28" fmla="*/ 1248330 h 1445974"/>
                <a:gd name="connsiteX29" fmla="*/ 9150 w 446687"/>
                <a:gd name="connsiteY29" fmla="*/ 1239180 h 1445974"/>
                <a:gd name="connsiteX30" fmla="*/ 0 w 446687"/>
                <a:gd name="connsiteY30" fmla="*/ 1217092 h 1445974"/>
                <a:gd name="connsiteX31" fmla="*/ 9150 w 446687"/>
                <a:gd name="connsiteY31" fmla="*/ 1195004 h 1445974"/>
                <a:gd name="connsiteX32" fmla="*/ 31238 w 446687"/>
                <a:gd name="connsiteY32" fmla="*/ 1185855 h 1445974"/>
                <a:gd name="connsiteX33" fmla="*/ 31238 w 446687"/>
                <a:gd name="connsiteY33" fmla="*/ 1087034 h 1445974"/>
                <a:gd name="connsiteX34" fmla="*/ 415449 w 446687"/>
                <a:gd name="connsiteY34" fmla="*/ 1087034 h 1445974"/>
                <a:gd name="connsiteX35" fmla="*/ 446687 w 446687"/>
                <a:gd name="connsiteY35" fmla="*/ 1118272 h 1445974"/>
                <a:gd name="connsiteX36" fmla="*/ 446686 w 446687"/>
                <a:gd name="connsiteY36" fmla="*/ 1118272 h 1445974"/>
                <a:gd name="connsiteX37" fmla="*/ 415448 w 446687"/>
                <a:gd name="connsiteY37" fmla="*/ 1149510 h 1445974"/>
                <a:gd name="connsiteX38" fmla="*/ 31238 w 446687"/>
                <a:gd name="connsiteY38" fmla="*/ 1149509 h 1445974"/>
                <a:gd name="connsiteX39" fmla="*/ 9150 w 446687"/>
                <a:gd name="connsiteY39" fmla="*/ 1140359 h 1445974"/>
                <a:gd name="connsiteX40" fmla="*/ 0 w 446687"/>
                <a:gd name="connsiteY40" fmla="*/ 1118271 h 1445974"/>
                <a:gd name="connsiteX41" fmla="*/ 9150 w 446687"/>
                <a:gd name="connsiteY41" fmla="*/ 1096183 h 1445974"/>
                <a:gd name="connsiteX42" fmla="*/ 31238 w 446687"/>
                <a:gd name="connsiteY42" fmla="*/ 1087034 h 1445974"/>
                <a:gd name="connsiteX43" fmla="*/ 31238 w 446687"/>
                <a:gd name="connsiteY43" fmla="*/ 988213 h 1445974"/>
                <a:gd name="connsiteX44" fmla="*/ 415449 w 446687"/>
                <a:gd name="connsiteY44" fmla="*/ 988213 h 1445974"/>
                <a:gd name="connsiteX45" fmla="*/ 446687 w 446687"/>
                <a:gd name="connsiteY45" fmla="*/ 1019451 h 1445974"/>
                <a:gd name="connsiteX46" fmla="*/ 446686 w 446687"/>
                <a:gd name="connsiteY46" fmla="*/ 1019451 h 1445974"/>
                <a:gd name="connsiteX47" fmla="*/ 415448 w 446687"/>
                <a:gd name="connsiteY47" fmla="*/ 1050689 h 1445974"/>
                <a:gd name="connsiteX48" fmla="*/ 31238 w 446687"/>
                <a:gd name="connsiteY48" fmla="*/ 1050688 h 1445974"/>
                <a:gd name="connsiteX49" fmla="*/ 9150 w 446687"/>
                <a:gd name="connsiteY49" fmla="*/ 1041538 h 1445974"/>
                <a:gd name="connsiteX50" fmla="*/ 0 w 446687"/>
                <a:gd name="connsiteY50" fmla="*/ 1019450 h 1445974"/>
                <a:gd name="connsiteX51" fmla="*/ 9150 w 446687"/>
                <a:gd name="connsiteY51" fmla="*/ 997362 h 1445974"/>
                <a:gd name="connsiteX52" fmla="*/ 31238 w 446687"/>
                <a:gd name="connsiteY52" fmla="*/ 988213 h 1445974"/>
                <a:gd name="connsiteX53" fmla="*/ 31238 w 446687"/>
                <a:gd name="connsiteY53" fmla="*/ 889392 h 1445974"/>
                <a:gd name="connsiteX54" fmla="*/ 415449 w 446687"/>
                <a:gd name="connsiteY54" fmla="*/ 889392 h 1445974"/>
                <a:gd name="connsiteX55" fmla="*/ 446687 w 446687"/>
                <a:gd name="connsiteY55" fmla="*/ 920630 h 1445974"/>
                <a:gd name="connsiteX56" fmla="*/ 446686 w 446687"/>
                <a:gd name="connsiteY56" fmla="*/ 920630 h 1445974"/>
                <a:gd name="connsiteX57" fmla="*/ 415448 w 446687"/>
                <a:gd name="connsiteY57" fmla="*/ 951868 h 1445974"/>
                <a:gd name="connsiteX58" fmla="*/ 31238 w 446687"/>
                <a:gd name="connsiteY58" fmla="*/ 951867 h 1445974"/>
                <a:gd name="connsiteX59" fmla="*/ 9150 w 446687"/>
                <a:gd name="connsiteY59" fmla="*/ 942717 h 1445974"/>
                <a:gd name="connsiteX60" fmla="*/ 0 w 446687"/>
                <a:gd name="connsiteY60" fmla="*/ 920629 h 1445974"/>
                <a:gd name="connsiteX61" fmla="*/ 9150 w 446687"/>
                <a:gd name="connsiteY61" fmla="*/ 898541 h 1445974"/>
                <a:gd name="connsiteX62" fmla="*/ 31238 w 446687"/>
                <a:gd name="connsiteY62" fmla="*/ 889392 h 1445974"/>
                <a:gd name="connsiteX63" fmla="*/ 31238 w 446687"/>
                <a:gd name="connsiteY63" fmla="*/ 790570 h 1445974"/>
                <a:gd name="connsiteX64" fmla="*/ 415449 w 446687"/>
                <a:gd name="connsiteY64" fmla="*/ 790570 h 1445974"/>
                <a:gd name="connsiteX65" fmla="*/ 446687 w 446687"/>
                <a:gd name="connsiteY65" fmla="*/ 821808 h 1445974"/>
                <a:gd name="connsiteX66" fmla="*/ 446686 w 446687"/>
                <a:gd name="connsiteY66" fmla="*/ 821808 h 1445974"/>
                <a:gd name="connsiteX67" fmla="*/ 415448 w 446687"/>
                <a:gd name="connsiteY67" fmla="*/ 853046 h 1445974"/>
                <a:gd name="connsiteX68" fmla="*/ 31238 w 446687"/>
                <a:gd name="connsiteY68" fmla="*/ 853045 h 1445974"/>
                <a:gd name="connsiteX69" fmla="*/ 9150 w 446687"/>
                <a:gd name="connsiteY69" fmla="*/ 843895 h 1445974"/>
                <a:gd name="connsiteX70" fmla="*/ 0 w 446687"/>
                <a:gd name="connsiteY70" fmla="*/ 821807 h 1445974"/>
                <a:gd name="connsiteX71" fmla="*/ 9150 w 446687"/>
                <a:gd name="connsiteY71" fmla="*/ 799719 h 1445974"/>
                <a:gd name="connsiteX72" fmla="*/ 31238 w 446687"/>
                <a:gd name="connsiteY72" fmla="*/ 790570 h 1445974"/>
                <a:gd name="connsiteX73" fmla="*/ 31238 w 446687"/>
                <a:gd name="connsiteY73" fmla="*/ 691749 h 1445974"/>
                <a:gd name="connsiteX74" fmla="*/ 415449 w 446687"/>
                <a:gd name="connsiteY74" fmla="*/ 691749 h 1445974"/>
                <a:gd name="connsiteX75" fmla="*/ 446687 w 446687"/>
                <a:gd name="connsiteY75" fmla="*/ 722987 h 1445974"/>
                <a:gd name="connsiteX76" fmla="*/ 446686 w 446687"/>
                <a:gd name="connsiteY76" fmla="*/ 722987 h 1445974"/>
                <a:gd name="connsiteX77" fmla="*/ 415448 w 446687"/>
                <a:gd name="connsiteY77" fmla="*/ 754225 h 1445974"/>
                <a:gd name="connsiteX78" fmla="*/ 31238 w 446687"/>
                <a:gd name="connsiteY78" fmla="*/ 754224 h 1445974"/>
                <a:gd name="connsiteX79" fmla="*/ 9150 w 446687"/>
                <a:gd name="connsiteY79" fmla="*/ 745074 h 1445974"/>
                <a:gd name="connsiteX80" fmla="*/ 0 w 446687"/>
                <a:gd name="connsiteY80" fmla="*/ 722986 h 1445974"/>
                <a:gd name="connsiteX81" fmla="*/ 9150 w 446687"/>
                <a:gd name="connsiteY81" fmla="*/ 700898 h 1445974"/>
                <a:gd name="connsiteX82" fmla="*/ 31238 w 446687"/>
                <a:gd name="connsiteY82" fmla="*/ 691749 h 1445974"/>
                <a:gd name="connsiteX83" fmla="*/ 31238 w 446687"/>
                <a:gd name="connsiteY83" fmla="*/ 592928 h 1445974"/>
                <a:gd name="connsiteX84" fmla="*/ 415449 w 446687"/>
                <a:gd name="connsiteY84" fmla="*/ 592928 h 1445974"/>
                <a:gd name="connsiteX85" fmla="*/ 446687 w 446687"/>
                <a:gd name="connsiteY85" fmla="*/ 624166 h 1445974"/>
                <a:gd name="connsiteX86" fmla="*/ 446686 w 446687"/>
                <a:gd name="connsiteY86" fmla="*/ 624166 h 1445974"/>
                <a:gd name="connsiteX87" fmla="*/ 415448 w 446687"/>
                <a:gd name="connsiteY87" fmla="*/ 655404 h 1445974"/>
                <a:gd name="connsiteX88" fmla="*/ 31238 w 446687"/>
                <a:gd name="connsiteY88" fmla="*/ 655403 h 1445974"/>
                <a:gd name="connsiteX89" fmla="*/ 9150 w 446687"/>
                <a:gd name="connsiteY89" fmla="*/ 646253 h 1445974"/>
                <a:gd name="connsiteX90" fmla="*/ 0 w 446687"/>
                <a:gd name="connsiteY90" fmla="*/ 624165 h 1445974"/>
                <a:gd name="connsiteX91" fmla="*/ 9150 w 446687"/>
                <a:gd name="connsiteY91" fmla="*/ 602077 h 1445974"/>
                <a:gd name="connsiteX92" fmla="*/ 31238 w 446687"/>
                <a:gd name="connsiteY92" fmla="*/ 592928 h 1445974"/>
                <a:gd name="connsiteX93" fmla="*/ 31238 w 446687"/>
                <a:gd name="connsiteY93" fmla="*/ 494107 h 1445974"/>
                <a:gd name="connsiteX94" fmla="*/ 415449 w 446687"/>
                <a:gd name="connsiteY94" fmla="*/ 494107 h 1445974"/>
                <a:gd name="connsiteX95" fmla="*/ 446687 w 446687"/>
                <a:gd name="connsiteY95" fmla="*/ 525345 h 1445974"/>
                <a:gd name="connsiteX96" fmla="*/ 446686 w 446687"/>
                <a:gd name="connsiteY96" fmla="*/ 525345 h 1445974"/>
                <a:gd name="connsiteX97" fmla="*/ 415448 w 446687"/>
                <a:gd name="connsiteY97" fmla="*/ 556583 h 1445974"/>
                <a:gd name="connsiteX98" fmla="*/ 31238 w 446687"/>
                <a:gd name="connsiteY98" fmla="*/ 556582 h 1445974"/>
                <a:gd name="connsiteX99" fmla="*/ 9150 w 446687"/>
                <a:gd name="connsiteY99" fmla="*/ 547432 h 1445974"/>
                <a:gd name="connsiteX100" fmla="*/ 0 w 446687"/>
                <a:gd name="connsiteY100" fmla="*/ 525344 h 1445974"/>
                <a:gd name="connsiteX101" fmla="*/ 9150 w 446687"/>
                <a:gd name="connsiteY101" fmla="*/ 503256 h 1445974"/>
                <a:gd name="connsiteX102" fmla="*/ 31238 w 446687"/>
                <a:gd name="connsiteY102" fmla="*/ 494107 h 1445974"/>
                <a:gd name="connsiteX103" fmla="*/ 31238 w 446687"/>
                <a:gd name="connsiteY103" fmla="*/ 395285 h 1445974"/>
                <a:gd name="connsiteX104" fmla="*/ 415449 w 446687"/>
                <a:gd name="connsiteY104" fmla="*/ 395285 h 1445974"/>
                <a:gd name="connsiteX105" fmla="*/ 446687 w 446687"/>
                <a:gd name="connsiteY105" fmla="*/ 426523 h 1445974"/>
                <a:gd name="connsiteX106" fmla="*/ 446686 w 446687"/>
                <a:gd name="connsiteY106" fmla="*/ 426523 h 1445974"/>
                <a:gd name="connsiteX107" fmla="*/ 415448 w 446687"/>
                <a:gd name="connsiteY107" fmla="*/ 457761 h 1445974"/>
                <a:gd name="connsiteX108" fmla="*/ 31238 w 446687"/>
                <a:gd name="connsiteY108" fmla="*/ 457760 h 1445974"/>
                <a:gd name="connsiteX109" fmla="*/ 9150 w 446687"/>
                <a:gd name="connsiteY109" fmla="*/ 448610 h 1445974"/>
                <a:gd name="connsiteX110" fmla="*/ 0 w 446687"/>
                <a:gd name="connsiteY110" fmla="*/ 426522 h 1445974"/>
                <a:gd name="connsiteX111" fmla="*/ 9150 w 446687"/>
                <a:gd name="connsiteY111" fmla="*/ 404434 h 1445974"/>
                <a:gd name="connsiteX112" fmla="*/ 31238 w 446687"/>
                <a:gd name="connsiteY112" fmla="*/ 395285 h 1445974"/>
                <a:gd name="connsiteX113" fmla="*/ 31238 w 446687"/>
                <a:gd name="connsiteY113" fmla="*/ 296464 h 1445974"/>
                <a:gd name="connsiteX114" fmla="*/ 415449 w 446687"/>
                <a:gd name="connsiteY114" fmla="*/ 296464 h 1445974"/>
                <a:gd name="connsiteX115" fmla="*/ 446687 w 446687"/>
                <a:gd name="connsiteY115" fmla="*/ 327702 h 1445974"/>
                <a:gd name="connsiteX116" fmla="*/ 446686 w 446687"/>
                <a:gd name="connsiteY116" fmla="*/ 327702 h 1445974"/>
                <a:gd name="connsiteX117" fmla="*/ 415448 w 446687"/>
                <a:gd name="connsiteY117" fmla="*/ 358940 h 1445974"/>
                <a:gd name="connsiteX118" fmla="*/ 31238 w 446687"/>
                <a:gd name="connsiteY118" fmla="*/ 358939 h 1445974"/>
                <a:gd name="connsiteX119" fmla="*/ 9150 w 446687"/>
                <a:gd name="connsiteY119" fmla="*/ 349789 h 1445974"/>
                <a:gd name="connsiteX120" fmla="*/ 0 w 446687"/>
                <a:gd name="connsiteY120" fmla="*/ 327701 h 1445974"/>
                <a:gd name="connsiteX121" fmla="*/ 9150 w 446687"/>
                <a:gd name="connsiteY121" fmla="*/ 305613 h 1445974"/>
                <a:gd name="connsiteX122" fmla="*/ 31238 w 446687"/>
                <a:gd name="connsiteY122" fmla="*/ 296464 h 1445974"/>
                <a:gd name="connsiteX123" fmla="*/ 31238 w 446687"/>
                <a:gd name="connsiteY123" fmla="*/ 197643 h 1445974"/>
                <a:gd name="connsiteX124" fmla="*/ 415449 w 446687"/>
                <a:gd name="connsiteY124" fmla="*/ 197643 h 1445974"/>
                <a:gd name="connsiteX125" fmla="*/ 446687 w 446687"/>
                <a:gd name="connsiteY125" fmla="*/ 228881 h 1445974"/>
                <a:gd name="connsiteX126" fmla="*/ 446686 w 446687"/>
                <a:gd name="connsiteY126" fmla="*/ 228881 h 1445974"/>
                <a:gd name="connsiteX127" fmla="*/ 415448 w 446687"/>
                <a:gd name="connsiteY127" fmla="*/ 260119 h 1445974"/>
                <a:gd name="connsiteX128" fmla="*/ 31238 w 446687"/>
                <a:gd name="connsiteY128" fmla="*/ 260118 h 1445974"/>
                <a:gd name="connsiteX129" fmla="*/ 9150 w 446687"/>
                <a:gd name="connsiteY129" fmla="*/ 250968 h 1445974"/>
                <a:gd name="connsiteX130" fmla="*/ 0 w 446687"/>
                <a:gd name="connsiteY130" fmla="*/ 228880 h 1445974"/>
                <a:gd name="connsiteX131" fmla="*/ 9150 w 446687"/>
                <a:gd name="connsiteY131" fmla="*/ 206792 h 1445974"/>
                <a:gd name="connsiteX132" fmla="*/ 31238 w 446687"/>
                <a:gd name="connsiteY132" fmla="*/ 197643 h 1445974"/>
                <a:gd name="connsiteX133" fmla="*/ 31238 w 446687"/>
                <a:gd name="connsiteY133" fmla="*/ 98822 h 1445974"/>
                <a:gd name="connsiteX134" fmla="*/ 415449 w 446687"/>
                <a:gd name="connsiteY134" fmla="*/ 98822 h 1445974"/>
                <a:gd name="connsiteX135" fmla="*/ 446687 w 446687"/>
                <a:gd name="connsiteY135" fmla="*/ 130060 h 1445974"/>
                <a:gd name="connsiteX136" fmla="*/ 446686 w 446687"/>
                <a:gd name="connsiteY136" fmla="*/ 130060 h 1445974"/>
                <a:gd name="connsiteX137" fmla="*/ 415448 w 446687"/>
                <a:gd name="connsiteY137" fmla="*/ 161298 h 1445974"/>
                <a:gd name="connsiteX138" fmla="*/ 31238 w 446687"/>
                <a:gd name="connsiteY138" fmla="*/ 161297 h 1445974"/>
                <a:gd name="connsiteX139" fmla="*/ 9150 w 446687"/>
                <a:gd name="connsiteY139" fmla="*/ 152147 h 1445974"/>
                <a:gd name="connsiteX140" fmla="*/ 0 w 446687"/>
                <a:gd name="connsiteY140" fmla="*/ 130059 h 1445974"/>
                <a:gd name="connsiteX141" fmla="*/ 9150 w 446687"/>
                <a:gd name="connsiteY141" fmla="*/ 107971 h 1445974"/>
                <a:gd name="connsiteX142" fmla="*/ 31238 w 446687"/>
                <a:gd name="connsiteY142" fmla="*/ 98822 h 1445974"/>
                <a:gd name="connsiteX143" fmla="*/ 31238 w 446687"/>
                <a:gd name="connsiteY143" fmla="*/ 0 h 1445974"/>
                <a:gd name="connsiteX144" fmla="*/ 415449 w 446687"/>
                <a:gd name="connsiteY144" fmla="*/ 0 h 1445974"/>
                <a:gd name="connsiteX145" fmla="*/ 446687 w 446687"/>
                <a:gd name="connsiteY145" fmla="*/ 31238 h 1445974"/>
                <a:gd name="connsiteX146" fmla="*/ 446686 w 446687"/>
                <a:gd name="connsiteY146" fmla="*/ 31238 h 1445974"/>
                <a:gd name="connsiteX147" fmla="*/ 415448 w 446687"/>
                <a:gd name="connsiteY147" fmla="*/ 62476 h 1445974"/>
                <a:gd name="connsiteX148" fmla="*/ 31238 w 446687"/>
                <a:gd name="connsiteY148" fmla="*/ 62475 h 1445974"/>
                <a:gd name="connsiteX149" fmla="*/ 9150 w 446687"/>
                <a:gd name="connsiteY149" fmla="*/ 53325 h 1445974"/>
                <a:gd name="connsiteX150" fmla="*/ 0 w 446687"/>
                <a:gd name="connsiteY150" fmla="*/ 31237 h 1445974"/>
                <a:gd name="connsiteX151" fmla="*/ 9150 w 446687"/>
                <a:gd name="connsiteY151" fmla="*/ 9149 h 1445974"/>
                <a:gd name="connsiteX152" fmla="*/ 31238 w 446687"/>
                <a:gd name="connsiteY152" fmla="*/ 0 h 144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446687" h="1445974">
                  <a:moveTo>
                    <a:pt x="31238" y="1383498"/>
                  </a:moveTo>
                  <a:lnTo>
                    <a:pt x="415449" y="1383498"/>
                  </a:lnTo>
                  <a:cubicBezTo>
                    <a:pt x="432701" y="1383498"/>
                    <a:pt x="446687" y="1397484"/>
                    <a:pt x="446687" y="1414736"/>
                  </a:cubicBezTo>
                  <a:lnTo>
                    <a:pt x="446686" y="1414736"/>
                  </a:lnTo>
                  <a:cubicBezTo>
                    <a:pt x="446686" y="1431988"/>
                    <a:pt x="432700" y="1445974"/>
                    <a:pt x="415448" y="1445974"/>
                  </a:cubicBezTo>
                  <a:lnTo>
                    <a:pt x="31238" y="1445973"/>
                  </a:lnTo>
                  <a:cubicBezTo>
                    <a:pt x="22612" y="1445973"/>
                    <a:pt x="14803" y="1442477"/>
                    <a:pt x="9150" y="1436824"/>
                  </a:cubicBezTo>
                  <a:lnTo>
                    <a:pt x="0" y="1414736"/>
                  </a:lnTo>
                  <a:lnTo>
                    <a:pt x="9150" y="1392648"/>
                  </a:lnTo>
                  <a:cubicBezTo>
                    <a:pt x="14803" y="1386995"/>
                    <a:pt x="22612" y="1383498"/>
                    <a:pt x="31238" y="1383498"/>
                  </a:cubicBezTo>
                  <a:close/>
                  <a:moveTo>
                    <a:pt x="0" y="1315914"/>
                  </a:moveTo>
                  <a:lnTo>
                    <a:pt x="0" y="1315914"/>
                  </a:lnTo>
                  <a:lnTo>
                    <a:pt x="0" y="1315915"/>
                  </a:lnTo>
                  <a:close/>
                  <a:moveTo>
                    <a:pt x="31238" y="1284677"/>
                  </a:moveTo>
                  <a:lnTo>
                    <a:pt x="415449" y="1284677"/>
                  </a:lnTo>
                  <a:cubicBezTo>
                    <a:pt x="432701" y="1284677"/>
                    <a:pt x="446687" y="1298663"/>
                    <a:pt x="446687" y="1315915"/>
                  </a:cubicBezTo>
                  <a:lnTo>
                    <a:pt x="446686" y="1315915"/>
                  </a:lnTo>
                  <a:cubicBezTo>
                    <a:pt x="446686" y="1333167"/>
                    <a:pt x="432700" y="1347153"/>
                    <a:pt x="415448" y="1347153"/>
                  </a:cubicBezTo>
                  <a:lnTo>
                    <a:pt x="31238" y="1347152"/>
                  </a:lnTo>
                  <a:cubicBezTo>
                    <a:pt x="22612" y="1347152"/>
                    <a:pt x="14803" y="1343655"/>
                    <a:pt x="9150" y="1338002"/>
                  </a:cubicBezTo>
                  <a:lnTo>
                    <a:pt x="0" y="1315914"/>
                  </a:lnTo>
                  <a:lnTo>
                    <a:pt x="9150" y="1293826"/>
                  </a:lnTo>
                  <a:cubicBezTo>
                    <a:pt x="14803" y="1288173"/>
                    <a:pt x="22612" y="1284677"/>
                    <a:pt x="31238" y="1284677"/>
                  </a:cubicBezTo>
                  <a:close/>
                  <a:moveTo>
                    <a:pt x="31238" y="1185855"/>
                  </a:moveTo>
                  <a:lnTo>
                    <a:pt x="415449" y="1185855"/>
                  </a:lnTo>
                  <a:cubicBezTo>
                    <a:pt x="432701" y="1185855"/>
                    <a:pt x="446687" y="1199841"/>
                    <a:pt x="446687" y="1217093"/>
                  </a:cubicBezTo>
                  <a:lnTo>
                    <a:pt x="446686" y="1217093"/>
                  </a:lnTo>
                  <a:cubicBezTo>
                    <a:pt x="446686" y="1234345"/>
                    <a:pt x="432700" y="1248331"/>
                    <a:pt x="415448" y="1248331"/>
                  </a:cubicBezTo>
                  <a:lnTo>
                    <a:pt x="31238" y="1248330"/>
                  </a:lnTo>
                  <a:cubicBezTo>
                    <a:pt x="22612" y="1248330"/>
                    <a:pt x="14803" y="1244833"/>
                    <a:pt x="9150" y="1239180"/>
                  </a:cubicBezTo>
                  <a:lnTo>
                    <a:pt x="0" y="1217092"/>
                  </a:lnTo>
                  <a:lnTo>
                    <a:pt x="9150" y="1195004"/>
                  </a:lnTo>
                  <a:cubicBezTo>
                    <a:pt x="14803" y="1189351"/>
                    <a:pt x="22612" y="1185855"/>
                    <a:pt x="31238" y="1185855"/>
                  </a:cubicBezTo>
                  <a:close/>
                  <a:moveTo>
                    <a:pt x="31238" y="1087034"/>
                  </a:moveTo>
                  <a:lnTo>
                    <a:pt x="415449" y="1087034"/>
                  </a:lnTo>
                  <a:cubicBezTo>
                    <a:pt x="432701" y="1087034"/>
                    <a:pt x="446687" y="1101020"/>
                    <a:pt x="446687" y="1118272"/>
                  </a:cubicBezTo>
                  <a:lnTo>
                    <a:pt x="446686" y="1118272"/>
                  </a:lnTo>
                  <a:cubicBezTo>
                    <a:pt x="446686" y="1135524"/>
                    <a:pt x="432700" y="1149510"/>
                    <a:pt x="415448" y="1149510"/>
                  </a:cubicBezTo>
                  <a:lnTo>
                    <a:pt x="31238" y="1149509"/>
                  </a:lnTo>
                  <a:cubicBezTo>
                    <a:pt x="22612" y="1149509"/>
                    <a:pt x="14803" y="1146012"/>
                    <a:pt x="9150" y="1140359"/>
                  </a:cubicBezTo>
                  <a:lnTo>
                    <a:pt x="0" y="1118271"/>
                  </a:lnTo>
                  <a:lnTo>
                    <a:pt x="9150" y="1096183"/>
                  </a:lnTo>
                  <a:cubicBezTo>
                    <a:pt x="14803" y="1090530"/>
                    <a:pt x="22612" y="1087034"/>
                    <a:pt x="31238" y="1087034"/>
                  </a:cubicBezTo>
                  <a:close/>
                  <a:moveTo>
                    <a:pt x="31238" y="988213"/>
                  </a:moveTo>
                  <a:lnTo>
                    <a:pt x="415449" y="988213"/>
                  </a:lnTo>
                  <a:cubicBezTo>
                    <a:pt x="432701" y="988213"/>
                    <a:pt x="446687" y="1002199"/>
                    <a:pt x="446687" y="1019451"/>
                  </a:cubicBezTo>
                  <a:lnTo>
                    <a:pt x="446686" y="1019451"/>
                  </a:lnTo>
                  <a:cubicBezTo>
                    <a:pt x="446686" y="1036703"/>
                    <a:pt x="432700" y="1050689"/>
                    <a:pt x="415448" y="1050689"/>
                  </a:cubicBezTo>
                  <a:lnTo>
                    <a:pt x="31238" y="1050688"/>
                  </a:lnTo>
                  <a:cubicBezTo>
                    <a:pt x="22612" y="1050688"/>
                    <a:pt x="14803" y="1047191"/>
                    <a:pt x="9150" y="1041538"/>
                  </a:cubicBezTo>
                  <a:lnTo>
                    <a:pt x="0" y="1019450"/>
                  </a:lnTo>
                  <a:lnTo>
                    <a:pt x="9150" y="997362"/>
                  </a:lnTo>
                  <a:cubicBezTo>
                    <a:pt x="14803" y="991709"/>
                    <a:pt x="22612" y="988213"/>
                    <a:pt x="31238" y="988213"/>
                  </a:cubicBezTo>
                  <a:close/>
                  <a:moveTo>
                    <a:pt x="31238" y="889392"/>
                  </a:moveTo>
                  <a:lnTo>
                    <a:pt x="415449" y="889392"/>
                  </a:lnTo>
                  <a:cubicBezTo>
                    <a:pt x="432701" y="889392"/>
                    <a:pt x="446687" y="903378"/>
                    <a:pt x="446687" y="920630"/>
                  </a:cubicBezTo>
                  <a:lnTo>
                    <a:pt x="446686" y="920630"/>
                  </a:lnTo>
                  <a:cubicBezTo>
                    <a:pt x="446686" y="937882"/>
                    <a:pt x="432700" y="951868"/>
                    <a:pt x="415448" y="951868"/>
                  </a:cubicBezTo>
                  <a:lnTo>
                    <a:pt x="31238" y="951867"/>
                  </a:lnTo>
                  <a:cubicBezTo>
                    <a:pt x="22612" y="951867"/>
                    <a:pt x="14803" y="948370"/>
                    <a:pt x="9150" y="942717"/>
                  </a:cubicBezTo>
                  <a:lnTo>
                    <a:pt x="0" y="920629"/>
                  </a:lnTo>
                  <a:lnTo>
                    <a:pt x="9150" y="898541"/>
                  </a:lnTo>
                  <a:cubicBezTo>
                    <a:pt x="14803" y="892888"/>
                    <a:pt x="22612" y="889392"/>
                    <a:pt x="31238" y="889392"/>
                  </a:cubicBezTo>
                  <a:close/>
                  <a:moveTo>
                    <a:pt x="31238" y="790570"/>
                  </a:moveTo>
                  <a:lnTo>
                    <a:pt x="415449" y="790570"/>
                  </a:lnTo>
                  <a:cubicBezTo>
                    <a:pt x="432701" y="790570"/>
                    <a:pt x="446687" y="804556"/>
                    <a:pt x="446687" y="821808"/>
                  </a:cubicBezTo>
                  <a:lnTo>
                    <a:pt x="446686" y="821808"/>
                  </a:lnTo>
                  <a:cubicBezTo>
                    <a:pt x="446686" y="839060"/>
                    <a:pt x="432700" y="853046"/>
                    <a:pt x="415448" y="853046"/>
                  </a:cubicBezTo>
                  <a:lnTo>
                    <a:pt x="31238" y="853045"/>
                  </a:lnTo>
                  <a:cubicBezTo>
                    <a:pt x="22612" y="853045"/>
                    <a:pt x="14803" y="849548"/>
                    <a:pt x="9150" y="843895"/>
                  </a:cubicBezTo>
                  <a:lnTo>
                    <a:pt x="0" y="821807"/>
                  </a:lnTo>
                  <a:lnTo>
                    <a:pt x="9150" y="799719"/>
                  </a:lnTo>
                  <a:cubicBezTo>
                    <a:pt x="14803" y="794066"/>
                    <a:pt x="22612" y="790570"/>
                    <a:pt x="31238" y="790570"/>
                  </a:cubicBezTo>
                  <a:close/>
                  <a:moveTo>
                    <a:pt x="31238" y="691749"/>
                  </a:moveTo>
                  <a:lnTo>
                    <a:pt x="415449" y="691749"/>
                  </a:lnTo>
                  <a:cubicBezTo>
                    <a:pt x="432701" y="691749"/>
                    <a:pt x="446687" y="705735"/>
                    <a:pt x="446687" y="722987"/>
                  </a:cubicBezTo>
                  <a:lnTo>
                    <a:pt x="446686" y="722987"/>
                  </a:lnTo>
                  <a:cubicBezTo>
                    <a:pt x="446686" y="740239"/>
                    <a:pt x="432700" y="754225"/>
                    <a:pt x="415448" y="754225"/>
                  </a:cubicBezTo>
                  <a:lnTo>
                    <a:pt x="31238" y="754224"/>
                  </a:lnTo>
                  <a:cubicBezTo>
                    <a:pt x="22612" y="754224"/>
                    <a:pt x="14803" y="750727"/>
                    <a:pt x="9150" y="745074"/>
                  </a:cubicBezTo>
                  <a:lnTo>
                    <a:pt x="0" y="722986"/>
                  </a:lnTo>
                  <a:lnTo>
                    <a:pt x="9150" y="700898"/>
                  </a:lnTo>
                  <a:cubicBezTo>
                    <a:pt x="14803" y="695245"/>
                    <a:pt x="22612" y="691749"/>
                    <a:pt x="31238" y="691749"/>
                  </a:cubicBezTo>
                  <a:close/>
                  <a:moveTo>
                    <a:pt x="31238" y="592928"/>
                  </a:moveTo>
                  <a:lnTo>
                    <a:pt x="415449" y="592928"/>
                  </a:lnTo>
                  <a:cubicBezTo>
                    <a:pt x="432701" y="592928"/>
                    <a:pt x="446687" y="606914"/>
                    <a:pt x="446687" y="624166"/>
                  </a:cubicBezTo>
                  <a:lnTo>
                    <a:pt x="446686" y="624166"/>
                  </a:lnTo>
                  <a:cubicBezTo>
                    <a:pt x="446686" y="641418"/>
                    <a:pt x="432700" y="655404"/>
                    <a:pt x="415448" y="655404"/>
                  </a:cubicBezTo>
                  <a:lnTo>
                    <a:pt x="31238" y="655403"/>
                  </a:lnTo>
                  <a:cubicBezTo>
                    <a:pt x="22612" y="655403"/>
                    <a:pt x="14803" y="651906"/>
                    <a:pt x="9150" y="646253"/>
                  </a:cubicBezTo>
                  <a:lnTo>
                    <a:pt x="0" y="624165"/>
                  </a:lnTo>
                  <a:lnTo>
                    <a:pt x="9150" y="602077"/>
                  </a:lnTo>
                  <a:cubicBezTo>
                    <a:pt x="14803" y="596424"/>
                    <a:pt x="22612" y="592928"/>
                    <a:pt x="31238" y="592928"/>
                  </a:cubicBezTo>
                  <a:close/>
                  <a:moveTo>
                    <a:pt x="31238" y="494107"/>
                  </a:moveTo>
                  <a:lnTo>
                    <a:pt x="415449" y="494107"/>
                  </a:lnTo>
                  <a:cubicBezTo>
                    <a:pt x="432701" y="494107"/>
                    <a:pt x="446687" y="508093"/>
                    <a:pt x="446687" y="525345"/>
                  </a:cubicBezTo>
                  <a:lnTo>
                    <a:pt x="446686" y="525345"/>
                  </a:lnTo>
                  <a:cubicBezTo>
                    <a:pt x="446686" y="542597"/>
                    <a:pt x="432700" y="556583"/>
                    <a:pt x="415448" y="556583"/>
                  </a:cubicBezTo>
                  <a:lnTo>
                    <a:pt x="31238" y="556582"/>
                  </a:lnTo>
                  <a:cubicBezTo>
                    <a:pt x="22612" y="556582"/>
                    <a:pt x="14803" y="553085"/>
                    <a:pt x="9150" y="547432"/>
                  </a:cubicBezTo>
                  <a:lnTo>
                    <a:pt x="0" y="525344"/>
                  </a:lnTo>
                  <a:lnTo>
                    <a:pt x="9150" y="503256"/>
                  </a:lnTo>
                  <a:cubicBezTo>
                    <a:pt x="14803" y="497603"/>
                    <a:pt x="22612" y="494107"/>
                    <a:pt x="31238" y="494107"/>
                  </a:cubicBezTo>
                  <a:close/>
                  <a:moveTo>
                    <a:pt x="31238" y="395285"/>
                  </a:moveTo>
                  <a:lnTo>
                    <a:pt x="415449" y="395285"/>
                  </a:lnTo>
                  <a:cubicBezTo>
                    <a:pt x="432701" y="395285"/>
                    <a:pt x="446687" y="409271"/>
                    <a:pt x="446687" y="426523"/>
                  </a:cubicBezTo>
                  <a:lnTo>
                    <a:pt x="446686" y="426523"/>
                  </a:lnTo>
                  <a:cubicBezTo>
                    <a:pt x="446686" y="443775"/>
                    <a:pt x="432700" y="457761"/>
                    <a:pt x="415448" y="457761"/>
                  </a:cubicBezTo>
                  <a:lnTo>
                    <a:pt x="31238" y="457760"/>
                  </a:lnTo>
                  <a:cubicBezTo>
                    <a:pt x="22612" y="457760"/>
                    <a:pt x="14803" y="454263"/>
                    <a:pt x="9150" y="448610"/>
                  </a:cubicBezTo>
                  <a:lnTo>
                    <a:pt x="0" y="426522"/>
                  </a:lnTo>
                  <a:lnTo>
                    <a:pt x="9150" y="404434"/>
                  </a:lnTo>
                  <a:cubicBezTo>
                    <a:pt x="14803" y="398781"/>
                    <a:pt x="22612" y="395285"/>
                    <a:pt x="31238" y="395285"/>
                  </a:cubicBezTo>
                  <a:close/>
                  <a:moveTo>
                    <a:pt x="31238" y="296464"/>
                  </a:moveTo>
                  <a:lnTo>
                    <a:pt x="415449" y="296464"/>
                  </a:lnTo>
                  <a:cubicBezTo>
                    <a:pt x="432701" y="296464"/>
                    <a:pt x="446687" y="310450"/>
                    <a:pt x="446687" y="327702"/>
                  </a:cubicBezTo>
                  <a:lnTo>
                    <a:pt x="446686" y="327702"/>
                  </a:lnTo>
                  <a:cubicBezTo>
                    <a:pt x="446686" y="344954"/>
                    <a:pt x="432700" y="358940"/>
                    <a:pt x="415448" y="358940"/>
                  </a:cubicBezTo>
                  <a:lnTo>
                    <a:pt x="31238" y="358939"/>
                  </a:lnTo>
                  <a:cubicBezTo>
                    <a:pt x="22612" y="358939"/>
                    <a:pt x="14803" y="355442"/>
                    <a:pt x="9150" y="349789"/>
                  </a:cubicBezTo>
                  <a:lnTo>
                    <a:pt x="0" y="327701"/>
                  </a:lnTo>
                  <a:lnTo>
                    <a:pt x="9150" y="305613"/>
                  </a:lnTo>
                  <a:cubicBezTo>
                    <a:pt x="14803" y="299960"/>
                    <a:pt x="22612" y="296464"/>
                    <a:pt x="31238" y="296464"/>
                  </a:cubicBezTo>
                  <a:close/>
                  <a:moveTo>
                    <a:pt x="31238" y="197643"/>
                  </a:moveTo>
                  <a:lnTo>
                    <a:pt x="415449" y="197643"/>
                  </a:lnTo>
                  <a:cubicBezTo>
                    <a:pt x="432701" y="197643"/>
                    <a:pt x="446687" y="211629"/>
                    <a:pt x="446687" y="228881"/>
                  </a:cubicBezTo>
                  <a:lnTo>
                    <a:pt x="446686" y="228881"/>
                  </a:lnTo>
                  <a:cubicBezTo>
                    <a:pt x="446686" y="246133"/>
                    <a:pt x="432700" y="260119"/>
                    <a:pt x="415448" y="260119"/>
                  </a:cubicBezTo>
                  <a:lnTo>
                    <a:pt x="31238" y="260118"/>
                  </a:lnTo>
                  <a:cubicBezTo>
                    <a:pt x="22612" y="260118"/>
                    <a:pt x="14803" y="256621"/>
                    <a:pt x="9150" y="250968"/>
                  </a:cubicBezTo>
                  <a:lnTo>
                    <a:pt x="0" y="228880"/>
                  </a:lnTo>
                  <a:lnTo>
                    <a:pt x="9150" y="206792"/>
                  </a:lnTo>
                  <a:cubicBezTo>
                    <a:pt x="14803" y="201139"/>
                    <a:pt x="22612" y="197643"/>
                    <a:pt x="31238" y="197643"/>
                  </a:cubicBezTo>
                  <a:close/>
                  <a:moveTo>
                    <a:pt x="31238" y="98822"/>
                  </a:moveTo>
                  <a:lnTo>
                    <a:pt x="415449" y="98822"/>
                  </a:lnTo>
                  <a:cubicBezTo>
                    <a:pt x="432701" y="98822"/>
                    <a:pt x="446687" y="112808"/>
                    <a:pt x="446687" y="130060"/>
                  </a:cubicBezTo>
                  <a:lnTo>
                    <a:pt x="446686" y="130060"/>
                  </a:lnTo>
                  <a:cubicBezTo>
                    <a:pt x="446686" y="147312"/>
                    <a:pt x="432700" y="161298"/>
                    <a:pt x="415448" y="161298"/>
                  </a:cubicBezTo>
                  <a:lnTo>
                    <a:pt x="31238" y="161297"/>
                  </a:lnTo>
                  <a:cubicBezTo>
                    <a:pt x="22612" y="161297"/>
                    <a:pt x="14803" y="157800"/>
                    <a:pt x="9150" y="152147"/>
                  </a:cubicBezTo>
                  <a:lnTo>
                    <a:pt x="0" y="130059"/>
                  </a:lnTo>
                  <a:lnTo>
                    <a:pt x="9150" y="107971"/>
                  </a:lnTo>
                  <a:cubicBezTo>
                    <a:pt x="14803" y="102318"/>
                    <a:pt x="22612" y="98822"/>
                    <a:pt x="31238" y="98822"/>
                  </a:cubicBezTo>
                  <a:close/>
                  <a:moveTo>
                    <a:pt x="31238" y="0"/>
                  </a:moveTo>
                  <a:lnTo>
                    <a:pt x="415449" y="0"/>
                  </a:lnTo>
                  <a:cubicBezTo>
                    <a:pt x="432701" y="0"/>
                    <a:pt x="446687" y="13986"/>
                    <a:pt x="446687" y="31238"/>
                  </a:cubicBezTo>
                  <a:lnTo>
                    <a:pt x="446686" y="31238"/>
                  </a:lnTo>
                  <a:cubicBezTo>
                    <a:pt x="446686" y="48490"/>
                    <a:pt x="432700" y="62476"/>
                    <a:pt x="415448" y="62476"/>
                  </a:cubicBezTo>
                  <a:lnTo>
                    <a:pt x="31238" y="62475"/>
                  </a:lnTo>
                  <a:cubicBezTo>
                    <a:pt x="22612" y="62475"/>
                    <a:pt x="14803" y="58978"/>
                    <a:pt x="9150" y="53325"/>
                  </a:cubicBezTo>
                  <a:lnTo>
                    <a:pt x="0" y="31237"/>
                  </a:lnTo>
                  <a:lnTo>
                    <a:pt x="9150" y="9149"/>
                  </a:lnTo>
                  <a:cubicBezTo>
                    <a:pt x="14803" y="3496"/>
                    <a:pt x="22612" y="0"/>
                    <a:pt x="31238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1DF38082-0EE6-EEED-286B-9356C512AF56}"/>
                </a:ext>
              </a:extLst>
            </p:cNvPr>
            <p:cNvSpPr/>
            <p:nvPr/>
          </p:nvSpPr>
          <p:spPr bwMode="auto">
            <a:xfrm>
              <a:off x="8925286" y="4118527"/>
              <a:ext cx="446687" cy="1445974"/>
            </a:xfrm>
            <a:custGeom>
              <a:avLst/>
              <a:gdLst>
                <a:gd name="connsiteX0" fmla="*/ 31238 w 446687"/>
                <a:gd name="connsiteY0" fmla="*/ 1383498 h 1445974"/>
                <a:gd name="connsiteX1" fmla="*/ 415449 w 446687"/>
                <a:gd name="connsiteY1" fmla="*/ 1383498 h 1445974"/>
                <a:gd name="connsiteX2" fmla="*/ 446687 w 446687"/>
                <a:gd name="connsiteY2" fmla="*/ 1414736 h 1445974"/>
                <a:gd name="connsiteX3" fmla="*/ 446686 w 446687"/>
                <a:gd name="connsiteY3" fmla="*/ 1414736 h 1445974"/>
                <a:gd name="connsiteX4" fmla="*/ 415448 w 446687"/>
                <a:gd name="connsiteY4" fmla="*/ 1445974 h 1445974"/>
                <a:gd name="connsiteX5" fmla="*/ 31238 w 446687"/>
                <a:gd name="connsiteY5" fmla="*/ 1445973 h 1445974"/>
                <a:gd name="connsiteX6" fmla="*/ 9150 w 446687"/>
                <a:gd name="connsiteY6" fmla="*/ 1436824 h 1445974"/>
                <a:gd name="connsiteX7" fmla="*/ 0 w 446687"/>
                <a:gd name="connsiteY7" fmla="*/ 1414736 h 1445974"/>
                <a:gd name="connsiteX8" fmla="*/ 9150 w 446687"/>
                <a:gd name="connsiteY8" fmla="*/ 1392648 h 1445974"/>
                <a:gd name="connsiteX9" fmla="*/ 31238 w 446687"/>
                <a:gd name="connsiteY9" fmla="*/ 1383498 h 1445974"/>
                <a:gd name="connsiteX10" fmla="*/ 0 w 446687"/>
                <a:gd name="connsiteY10" fmla="*/ 1315914 h 1445974"/>
                <a:gd name="connsiteX11" fmla="*/ 0 w 446687"/>
                <a:gd name="connsiteY11" fmla="*/ 1315914 h 1445974"/>
                <a:gd name="connsiteX12" fmla="*/ 0 w 446687"/>
                <a:gd name="connsiteY12" fmla="*/ 1315915 h 1445974"/>
                <a:gd name="connsiteX13" fmla="*/ 31238 w 446687"/>
                <a:gd name="connsiteY13" fmla="*/ 1284677 h 1445974"/>
                <a:gd name="connsiteX14" fmla="*/ 415449 w 446687"/>
                <a:gd name="connsiteY14" fmla="*/ 1284677 h 1445974"/>
                <a:gd name="connsiteX15" fmla="*/ 446687 w 446687"/>
                <a:gd name="connsiteY15" fmla="*/ 1315915 h 1445974"/>
                <a:gd name="connsiteX16" fmla="*/ 446686 w 446687"/>
                <a:gd name="connsiteY16" fmla="*/ 1315915 h 1445974"/>
                <a:gd name="connsiteX17" fmla="*/ 415448 w 446687"/>
                <a:gd name="connsiteY17" fmla="*/ 1347153 h 1445974"/>
                <a:gd name="connsiteX18" fmla="*/ 31238 w 446687"/>
                <a:gd name="connsiteY18" fmla="*/ 1347152 h 1445974"/>
                <a:gd name="connsiteX19" fmla="*/ 9150 w 446687"/>
                <a:gd name="connsiteY19" fmla="*/ 1338002 h 1445974"/>
                <a:gd name="connsiteX20" fmla="*/ 0 w 446687"/>
                <a:gd name="connsiteY20" fmla="*/ 1315914 h 1445974"/>
                <a:gd name="connsiteX21" fmla="*/ 9150 w 446687"/>
                <a:gd name="connsiteY21" fmla="*/ 1293826 h 1445974"/>
                <a:gd name="connsiteX22" fmla="*/ 31238 w 446687"/>
                <a:gd name="connsiteY22" fmla="*/ 1284677 h 1445974"/>
                <a:gd name="connsiteX23" fmla="*/ 31238 w 446687"/>
                <a:gd name="connsiteY23" fmla="*/ 1185855 h 1445974"/>
                <a:gd name="connsiteX24" fmla="*/ 415449 w 446687"/>
                <a:gd name="connsiteY24" fmla="*/ 1185855 h 1445974"/>
                <a:gd name="connsiteX25" fmla="*/ 446687 w 446687"/>
                <a:gd name="connsiteY25" fmla="*/ 1217093 h 1445974"/>
                <a:gd name="connsiteX26" fmla="*/ 446686 w 446687"/>
                <a:gd name="connsiteY26" fmla="*/ 1217093 h 1445974"/>
                <a:gd name="connsiteX27" fmla="*/ 415448 w 446687"/>
                <a:gd name="connsiteY27" fmla="*/ 1248331 h 1445974"/>
                <a:gd name="connsiteX28" fmla="*/ 31238 w 446687"/>
                <a:gd name="connsiteY28" fmla="*/ 1248330 h 1445974"/>
                <a:gd name="connsiteX29" fmla="*/ 9150 w 446687"/>
                <a:gd name="connsiteY29" fmla="*/ 1239180 h 1445974"/>
                <a:gd name="connsiteX30" fmla="*/ 0 w 446687"/>
                <a:gd name="connsiteY30" fmla="*/ 1217092 h 1445974"/>
                <a:gd name="connsiteX31" fmla="*/ 9150 w 446687"/>
                <a:gd name="connsiteY31" fmla="*/ 1195004 h 1445974"/>
                <a:gd name="connsiteX32" fmla="*/ 31238 w 446687"/>
                <a:gd name="connsiteY32" fmla="*/ 1185855 h 1445974"/>
                <a:gd name="connsiteX33" fmla="*/ 31238 w 446687"/>
                <a:gd name="connsiteY33" fmla="*/ 1087034 h 1445974"/>
                <a:gd name="connsiteX34" fmla="*/ 415449 w 446687"/>
                <a:gd name="connsiteY34" fmla="*/ 1087034 h 1445974"/>
                <a:gd name="connsiteX35" fmla="*/ 446687 w 446687"/>
                <a:gd name="connsiteY35" fmla="*/ 1118272 h 1445974"/>
                <a:gd name="connsiteX36" fmla="*/ 446686 w 446687"/>
                <a:gd name="connsiteY36" fmla="*/ 1118272 h 1445974"/>
                <a:gd name="connsiteX37" fmla="*/ 415448 w 446687"/>
                <a:gd name="connsiteY37" fmla="*/ 1149510 h 1445974"/>
                <a:gd name="connsiteX38" fmla="*/ 31238 w 446687"/>
                <a:gd name="connsiteY38" fmla="*/ 1149509 h 1445974"/>
                <a:gd name="connsiteX39" fmla="*/ 9150 w 446687"/>
                <a:gd name="connsiteY39" fmla="*/ 1140359 h 1445974"/>
                <a:gd name="connsiteX40" fmla="*/ 0 w 446687"/>
                <a:gd name="connsiteY40" fmla="*/ 1118271 h 1445974"/>
                <a:gd name="connsiteX41" fmla="*/ 9150 w 446687"/>
                <a:gd name="connsiteY41" fmla="*/ 1096183 h 1445974"/>
                <a:gd name="connsiteX42" fmla="*/ 31238 w 446687"/>
                <a:gd name="connsiteY42" fmla="*/ 1087034 h 1445974"/>
                <a:gd name="connsiteX43" fmla="*/ 31238 w 446687"/>
                <a:gd name="connsiteY43" fmla="*/ 988213 h 1445974"/>
                <a:gd name="connsiteX44" fmla="*/ 415449 w 446687"/>
                <a:gd name="connsiteY44" fmla="*/ 988213 h 1445974"/>
                <a:gd name="connsiteX45" fmla="*/ 446687 w 446687"/>
                <a:gd name="connsiteY45" fmla="*/ 1019451 h 1445974"/>
                <a:gd name="connsiteX46" fmla="*/ 446686 w 446687"/>
                <a:gd name="connsiteY46" fmla="*/ 1019451 h 1445974"/>
                <a:gd name="connsiteX47" fmla="*/ 415448 w 446687"/>
                <a:gd name="connsiteY47" fmla="*/ 1050689 h 1445974"/>
                <a:gd name="connsiteX48" fmla="*/ 31238 w 446687"/>
                <a:gd name="connsiteY48" fmla="*/ 1050688 h 1445974"/>
                <a:gd name="connsiteX49" fmla="*/ 9150 w 446687"/>
                <a:gd name="connsiteY49" fmla="*/ 1041538 h 1445974"/>
                <a:gd name="connsiteX50" fmla="*/ 0 w 446687"/>
                <a:gd name="connsiteY50" fmla="*/ 1019450 h 1445974"/>
                <a:gd name="connsiteX51" fmla="*/ 9150 w 446687"/>
                <a:gd name="connsiteY51" fmla="*/ 997362 h 1445974"/>
                <a:gd name="connsiteX52" fmla="*/ 31238 w 446687"/>
                <a:gd name="connsiteY52" fmla="*/ 988213 h 1445974"/>
                <a:gd name="connsiteX53" fmla="*/ 31238 w 446687"/>
                <a:gd name="connsiteY53" fmla="*/ 889392 h 1445974"/>
                <a:gd name="connsiteX54" fmla="*/ 415449 w 446687"/>
                <a:gd name="connsiteY54" fmla="*/ 889392 h 1445974"/>
                <a:gd name="connsiteX55" fmla="*/ 446687 w 446687"/>
                <a:gd name="connsiteY55" fmla="*/ 920630 h 1445974"/>
                <a:gd name="connsiteX56" fmla="*/ 446686 w 446687"/>
                <a:gd name="connsiteY56" fmla="*/ 920630 h 1445974"/>
                <a:gd name="connsiteX57" fmla="*/ 415448 w 446687"/>
                <a:gd name="connsiteY57" fmla="*/ 951868 h 1445974"/>
                <a:gd name="connsiteX58" fmla="*/ 31238 w 446687"/>
                <a:gd name="connsiteY58" fmla="*/ 951867 h 1445974"/>
                <a:gd name="connsiteX59" fmla="*/ 9150 w 446687"/>
                <a:gd name="connsiteY59" fmla="*/ 942717 h 1445974"/>
                <a:gd name="connsiteX60" fmla="*/ 0 w 446687"/>
                <a:gd name="connsiteY60" fmla="*/ 920629 h 1445974"/>
                <a:gd name="connsiteX61" fmla="*/ 9150 w 446687"/>
                <a:gd name="connsiteY61" fmla="*/ 898541 h 1445974"/>
                <a:gd name="connsiteX62" fmla="*/ 31238 w 446687"/>
                <a:gd name="connsiteY62" fmla="*/ 889392 h 1445974"/>
                <a:gd name="connsiteX63" fmla="*/ 31238 w 446687"/>
                <a:gd name="connsiteY63" fmla="*/ 790570 h 1445974"/>
                <a:gd name="connsiteX64" fmla="*/ 415449 w 446687"/>
                <a:gd name="connsiteY64" fmla="*/ 790570 h 1445974"/>
                <a:gd name="connsiteX65" fmla="*/ 446687 w 446687"/>
                <a:gd name="connsiteY65" fmla="*/ 821808 h 1445974"/>
                <a:gd name="connsiteX66" fmla="*/ 446686 w 446687"/>
                <a:gd name="connsiteY66" fmla="*/ 821808 h 1445974"/>
                <a:gd name="connsiteX67" fmla="*/ 415448 w 446687"/>
                <a:gd name="connsiteY67" fmla="*/ 853046 h 1445974"/>
                <a:gd name="connsiteX68" fmla="*/ 31238 w 446687"/>
                <a:gd name="connsiteY68" fmla="*/ 853045 h 1445974"/>
                <a:gd name="connsiteX69" fmla="*/ 9150 w 446687"/>
                <a:gd name="connsiteY69" fmla="*/ 843895 h 1445974"/>
                <a:gd name="connsiteX70" fmla="*/ 0 w 446687"/>
                <a:gd name="connsiteY70" fmla="*/ 821807 h 1445974"/>
                <a:gd name="connsiteX71" fmla="*/ 9150 w 446687"/>
                <a:gd name="connsiteY71" fmla="*/ 799719 h 1445974"/>
                <a:gd name="connsiteX72" fmla="*/ 31238 w 446687"/>
                <a:gd name="connsiteY72" fmla="*/ 790570 h 1445974"/>
                <a:gd name="connsiteX73" fmla="*/ 31238 w 446687"/>
                <a:gd name="connsiteY73" fmla="*/ 691749 h 1445974"/>
                <a:gd name="connsiteX74" fmla="*/ 415449 w 446687"/>
                <a:gd name="connsiteY74" fmla="*/ 691749 h 1445974"/>
                <a:gd name="connsiteX75" fmla="*/ 446687 w 446687"/>
                <a:gd name="connsiteY75" fmla="*/ 722987 h 1445974"/>
                <a:gd name="connsiteX76" fmla="*/ 446686 w 446687"/>
                <a:gd name="connsiteY76" fmla="*/ 722987 h 1445974"/>
                <a:gd name="connsiteX77" fmla="*/ 415448 w 446687"/>
                <a:gd name="connsiteY77" fmla="*/ 754225 h 1445974"/>
                <a:gd name="connsiteX78" fmla="*/ 31238 w 446687"/>
                <a:gd name="connsiteY78" fmla="*/ 754224 h 1445974"/>
                <a:gd name="connsiteX79" fmla="*/ 9150 w 446687"/>
                <a:gd name="connsiteY79" fmla="*/ 745074 h 1445974"/>
                <a:gd name="connsiteX80" fmla="*/ 0 w 446687"/>
                <a:gd name="connsiteY80" fmla="*/ 722986 h 1445974"/>
                <a:gd name="connsiteX81" fmla="*/ 9150 w 446687"/>
                <a:gd name="connsiteY81" fmla="*/ 700898 h 1445974"/>
                <a:gd name="connsiteX82" fmla="*/ 31238 w 446687"/>
                <a:gd name="connsiteY82" fmla="*/ 691749 h 1445974"/>
                <a:gd name="connsiteX83" fmla="*/ 31238 w 446687"/>
                <a:gd name="connsiteY83" fmla="*/ 592928 h 1445974"/>
                <a:gd name="connsiteX84" fmla="*/ 415449 w 446687"/>
                <a:gd name="connsiteY84" fmla="*/ 592928 h 1445974"/>
                <a:gd name="connsiteX85" fmla="*/ 446687 w 446687"/>
                <a:gd name="connsiteY85" fmla="*/ 624166 h 1445974"/>
                <a:gd name="connsiteX86" fmla="*/ 446686 w 446687"/>
                <a:gd name="connsiteY86" fmla="*/ 624166 h 1445974"/>
                <a:gd name="connsiteX87" fmla="*/ 415448 w 446687"/>
                <a:gd name="connsiteY87" fmla="*/ 655404 h 1445974"/>
                <a:gd name="connsiteX88" fmla="*/ 31238 w 446687"/>
                <a:gd name="connsiteY88" fmla="*/ 655403 h 1445974"/>
                <a:gd name="connsiteX89" fmla="*/ 9150 w 446687"/>
                <a:gd name="connsiteY89" fmla="*/ 646253 h 1445974"/>
                <a:gd name="connsiteX90" fmla="*/ 0 w 446687"/>
                <a:gd name="connsiteY90" fmla="*/ 624165 h 1445974"/>
                <a:gd name="connsiteX91" fmla="*/ 9150 w 446687"/>
                <a:gd name="connsiteY91" fmla="*/ 602077 h 1445974"/>
                <a:gd name="connsiteX92" fmla="*/ 31238 w 446687"/>
                <a:gd name="connsiteY92" fmla="*/ 592928 h 1445974"/>
                <a:gd name="connsiteX93" fmla="*/ 31238 w 446687"/>
                <a:gd name="connsiteY93" fmla="*/ 494107 h 1445974"/>
                <a:gd name="connsiteX94" fmla="*/ 415449 w 446687"/>
                <a:gd name="connsiteY94" fmla="*/ 494107 h 1445974"/>
                <a:gd name="connsiteX95" fmla="*/ 446687 w 446687"/>
                <a:gd name="connsiteY95" fmla="*/ 525345 h 1445974"/>
                <a:gd name="connsiteX96" fmla="*/ 446686 w 446687"/>
                <a:gd name="connsiteY96" fmla="*/ 525345 h 1445974"/>
                <a:gd name="connsiteX97" fmla="*/ 415448 w 446687"/>
                <a:gd name="connsiteY97" fmla="*/ 556583 h 1445974"/>
                <a:gd name="connsiteX98" fmla="*/ 31238 w 446687"/>
                <a:gd name="connsiteY98" fmla="*/ 556582 h 1445974"/>
                <a:gd name="connsiteX99" fmla="*/ 9150 w 446687"/>
                <a:gd name="connsiteY99" fmla="*/ 547432 h 1445974"/>
                <a:gd name="connsiteX100" fmla="*/ 0 w 446687"/>
                <a:gd name="connsiteY100" fmla="*/ 525344 h 1445974"/>
                <a:gd name="connsiteX101" fmla="*/ 9150 w 446687"/>
                <a:gd name="connsiteY101" fmla="*/ 503256 h 1445974"/>
                <a:gd name="connsiteX102" fmla="*/ 31238 w 446687"/>
                <a:gd name="connsiteY102" fmla="*/ 494107 h 1445974"/>
                <a:gd name="connsiteX103" fmla="*/ 31238 w 446687"/>
                <a:gd name="connsiteY103" fmla="*/ 395285 h 1445974"/>
                <a:gd name="connsiteX104" fmla="*/ 415449 w 446687"/>
                <a:gd name="connsiteY104" fmla="*/ 395285 h 1445974"/>
                <a:gd name="connsiteX105" fmla="*/ 446687 w 446687"/>
                <a:gd name="connsiteY105" fmla="*/ 426523 h 1445974"/>
                <a:gd name="connsiteX106" fmla="*/ 446686 w 446687"/>
                <a:gd name="connsiteY106" fmla="*/ 426523 h 1445974"/>
                <a:gd name="connsiteX107" fmla="*/ 415448 w 446687"/>
                <a:gd name="connsiteY107" fmla="*/ 457761 h 1445974"/>
                <a:gd name="connsiteX108" fmla="*/ 31238 w 446687"/>
                <a:gd name="connsiteY108" fmla="*/ 457760 h 1445974"/>
                <a:gd name="connsiteX109" fmla="*/ 9150 w 446687"/>
                <a:gd name="connsiteY109" fmla="*/ 448610 h 1445974"/>
                <a:gd name="connsiteX110" fmla="*/ 0 w 446687"/>
                <a:gd name="connsiteY110" fmla="*/ 426522 h 1445974"/>
                <a:gd name="connsiteX111" fmla="*/ 9150 w 446687"/>
                <a:gd name="connsiteY111" fmla="*/ 404434 h 1445974"/>
                <a:gd name="connsiteX112" fmla="*/ 31238 w 446687"/>
                <a:gd name="connsiteY112" fmla="*/ 395285 h 1445974"/>
                <a:gd name="connsiteX113" fmla="*/ 31238 w 446687"/>
                <a:gd name="connsiteY113" fmla="*/ 296464 h 1445974"/>
                <a:gd name="connsiteX114" fmla="*/ 415449 w 446687"/>
                <a:gd name="connsiteY114" fmla="*/ 296464 h 1445974"/>
                <a:gd name="connsiteX115" fmla="*/ 446687 w 446687"/>
                <a:gd name="connsiteY115" fmla="*/ 327702 h 1445974"/>
                <a:gd name="connsiteX116" fmla="*/ 446686 w 446687"/>
                <a:gd name="connsiteY116" fmla="*/ 327702 h 1445974"/>
                <a:gd name="connsiteX117" fmla="*/ 415448 w 446687"/>
                <a:gd name="connsiteY117" fmla="*/ 358940 h 1445974"/>
                <a:gd name="connsiteX118" fmla="*/ 31238 w 446687"/>
                <a:gd name="connsiteY118" fmla="*/ 358939 h 1445974"/>
                <a:gd name="connsiteX119" fmla="*/ 9150 w 446687"/>
                <a:gd name="connsiteY119" fmla="*/ 349789 h 1445974"/>
                <a:gd name="connsiteX120" fmla="*/ 0 w 446687"/>
                <a:gd name="connsiteY120" fmla="*/ 327701 h 1445974"/>
                <a:gd name="connsiteX121" fmla="*/ 9150 w 446687"/>
                <a:gd name="connsiteY121" fmla="*/ 305613 h 1445974"/>
                <a:gd name="connsiteX122" fmla="*/ 31238 w 446687"/>
                <a:gd name="connsiteY122" fmla="*/ 296464 h 1445974"/>
                <a:gd name="connsiteX123" fmla="*/ 31238 w 446687"/>
                <a:gd name="connsiteY123" fmla="*/ 197643 h 1445974"/>
                <a:gd name="connsiteX124" fmla="*/ 415449 w 446687"/>
                <a:gd name="connsiteY124" fmla="*/ 197643 h 1445974"/>
                <a:gd name="connsiteX125" fmla="*/ 446687 w 446687"/>
                <a:gd name="connsiteY125" fmla="*/ 228881 h 1445974"/>
                <a:gd name="connsiteX126" fmla="*/ 446686 w 446687"/>
                <a:gd name="connsiteY126" fmla="*/ 228881 h 1445974"/>
                <a:gd name="connsiteX127" fmla="*/ 415448 w 446687"/>
                <a:gd name="connsiteY127" fmla="*/ 260119 h 1445974"/>
                <a:gd name="connsiteX128" fmla="*/ 31238 w 446687"/>
                <a:gd name="connsiteY128" fmla="*/ 260118 h 1445974"/>
                <a:gd name="connsiteX129" fmla="*/ 9150 w 446687"/>
                <a:gd name="connsiteY129" fmla="*/ 250968 h 1445974"/>
                <a:gd name="connsiteX130" fmla="*/ 0 w 446687"/>
                <a:gd name="connsiteY130" fmla="*/ 228880 h 1445974"/>
                <a:gd name="connsiteX131" fmla="*/ 9150 w 446687"/>
                <a:gd name="connsiteY131" fmla="*/ 206792 h 1445974"/>
                <a:gd name="connsiteX132" fmla="*/ 31238 w 446687"/>
                <a:gd name="connsiteY132" fmla="*/ 197643 h 1445974"/>
                <a:gd name="connsiteX133" fmla="*/ 31238 w 446687"/>
                <a:gd name="connsiteY133" fmla="*/ 98822 h 1445974"/>
                <a:gd name="connsiteX134" fmla="*/ 415449 w 446687"/>
                <a:gd name="connsiteY134" fmla="*/ 98822 h 1445974"/>
                <a:gd name="connsiteX135" fmla="*/ 446687 w 446687"/>
                <a:gd name="connsiteY135" fmla="*/ 130060 h 1445974"/>
                <a:gd name="connsiteX136" fmla="*/ 446686 w 446687"/>
                <a:gd name="connsiteY136" fmla="*/ 130060 h 1445974"/>
                <a:gd name="connsiteX137" fmla="*/ 415448 w 446687"/>
                <a:gd name="connsiteY137" fmla="*/ 161298 h 1445974"/>
                <a:gd name="connsiteX138" fmla="*/ 31238 w 446687"/>
                <a:gd name="connsiteY138" fmla="*/ 161297 h 1445974"/>
                <a:gd name="connsiteX139" fmla="*/ 9150 w 446687"/>
                <a:gd name="connsiteY139" fmla="*/ 152147 h 1445974"/>
                <a:gd name="connsiteX140" fmla="*/ 0 w 446687"/>
                <a:gd name="connsiteY140" fmla="*/ 130059 h 1445974"/>
                <a:gd name="connsiteX141" fmla="*/ 9150 w 446687"/>
                <a:gd name="connsiteY141" fmla="*/ 107971 h 1445974"/>
                <a:gd name="connsiteX142" fmla="*/ 31238 w 446687"/>
                <a:gd name="connsiteY142" fmla="*/ 98822 h 1445974"/>
                <a:gd name="connsiteX143" fmla="*/ 31238 w 446687"/>
                <a:gd name="connsiteY143" fmla="*/ 0 h 1445974"/>
                <a:gd name="connsiteX144" fmla="*/ 415449 w 446687"/>
                <a:gd name="connsiteY144" fmla="*/ 0 h 1445974"/>
                <a:gd name="connsiteX145" fmla="*/ 446687 w 446687"/>
                <a:gd name="connsiteY145" fmla="*/ 31238 h 1445974"/>
                <a:gd name="connsiteX146" fmla="*/ 446686 w 446687"/>
                <a:gd name="connsiteY146" fmla="*/ 31238 h 1445974"/>
                <a:gd name="connsiteX147" fmla="*/ 415448 w 446687"/>
                <a:gd name="connsiteY147" fmla="*/ 62476 h 1445974"/>
                <a:gd name="connsiteX148" fmla="*/ 31238 w 446687"/>
                <a:gd name="connsiteY148" fmla="*/ 62475 h 1445974"/>
                <a:gd name="connsiteX149" fmla="*/ 9150 w 446687"/>
                <a:gd name="connsiteY149" fmla="*/ 53325 h 1445974"/>
                <a:gd name="connsiteX150" fmla="*/ 0 w 446687"/>
                <a:gd name="connsiteY150" fmla="*/ 31237 h 1445974"/>
                <a:gd name="connsiteX151" fmla="*/ 9150 w 446687"/>
                <a:gd name="connsiteY151" fmla="*/ 9149 h 1445974"/>
                <a:gd name="connsiteX152" fmla="*/ 31238 w 446687"/>
                <a:gd name="connsiteY152" fmla="*/ 0 h 144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446687" h="1445974">
                  <a:moveTo>
                    <a:pt x="31238" y="1383498"/>
                  </a:moveTo>
                  <a:lnTo>
                    <a:pt x="415449" y="1383498"/>
                  </a:lnTo>
                  <a:cubicBezTo>
                    <a:pt x="432701" y="1383498"/>
                    <a:pt x="446687" y="1397484"/>
                    <a:pt x="446687" y="1414736"/>
                  </a:cubicBezTo>
                  <a:lnTo>
                    <a:pt x="446686" y="1414736"/>
                  </a:lnTo>
                  <a:cubicBezTo>
                    <a:pt x="446686" y="1431988"/>
                    <a:pt x="432700" y="1445974"/>
                    <a:pt x="415448" y="1445974"/>
                  </a:cubicBezTo>
                  <a:lnTo>
                    <a:pt x="31238" y="1445973"/>
                  </a:lnTo>
                  <a:cubicBezTo>
                    <a:pt x="22612" y="1445973"/>
                    <a:pt x="14803" y="1442477"/>
                    <a:pt x="9150" y="1436824"/>
                  </a:cubicBezTo>
                  <a:lnTo>
                    <a:pt x="0" y="1414736"/>
                  </a:lnTo>
                  <a:lnTo>
                    <a:pt x="9150" y="1392648"/>
                  </a:lnTo>
                  <a:cubicBezTo>
                    <a:pt x="14803" y="1386995"/>
                    <a:pt x="22612" y="1383498"/>
                    <a:pt x="31238" y="1383498"/>
                  </a:cubicBezTo>
                  <a:close/>
                  <a:moveTo>
                    <a:pt x="0" y="1315914"/>
                  </a:moveTo>
                  <a:lnTo>
                    <a:pt x="0" y="1315914"/>
                  </a:lnTo>
                  <a:lnTo>
                    <a:pt x="0" y="1315915"/>
                  </a:lnTo>
                  <a:close/>
                  <a:moveTo>
                    <a:pt x="31238" y="1284677"/>
                  </a:moveTo>
                  <a:lnTo>
                    <a:pt x="415449" y="1284677"/>
                  </a:lnTo>
                  <a:cubicBezTo>
                    <a:pt x="432701" y="1284677"/>
                    <a:pt x="446687" y="1298663"/>
                    <a:pt x="446687" y="1315915"/>
                  </a:cubicBezTo>
                  <a:lnTo>
                    <a:pt x="446686" y="1315915"/>
                  </a:lnTo>
                  <a:cubicBezTo>
                    <a:pt x="446686" y="1333167"/>
                    <a:pt x="432700" y="1347153"/>
                    <a:pt x="415448" y="1347153"/>
                  </a:cubicBezTo>
                  <a:lnTo>
                    <a:pt x="31238" y="1347152"/>
                  </a:lnTo>
                  <a:cubicBezTo>
                    <a:pt x="22612" y="1347152"/>
                    <a:pt x="14803" y="1343655"/>
                    <a:pt x="9150" y="1338002"/>
                  </a:cubicBezTo>
                  <a:lnTo>
                    <a:pt x="0" y="1315914"/>
                  </a:lnTo>
                  <a:lnTo>
                    <a:pt x="9150" y="1293826"/>
                  </a:lnTo>
                  <a:cubicBezTo>
                    <a:pt x="14803" y="1288173"/>
                    <a:pt x="22612" y="1284677"/>
                    <a:pt x="31238" y="1284677"/>
                  </a:cubicBezTo>
                  <a:close/>
                  <a:moveTo>
                    <a:pt x="31238" y="1185855"/>
                  </a:moveTo>
                  <a:lnTo>
                    <a:pt x="415449" y="1185855"/>
                  </a:lnTo>
                  <a:cubicBezTo>
                    <a:pt x="432701" y="1185855"/>
                    <a:pt x="446687" y="1199841"/>
                    <a:pt x="446687" y="1217093"/>
                  </a:cubicBezTo>
                  <a:lnTo>
                    <a:pt x="446686" y="1217093"/>
                  </a:lnTo>
                  <a:cubicBezTo>
                    <a:pt x="446686" y="1234345"/>
                    <a:pt x="432700" y="1248331"/>
                    <a:pt x="415448" y="1248331"/>
                  </a:cubicBezTo>
                  <a:lnTo>
                    <a:pt x="31238" y="1248330"/>
                  </a:lnTo>
                  <a:cubicBezTo>
                    <a:pt x="22612" y="1248330"/>
                    <a:pt x="14803" y="1244833"/>
                    <a:pt x="9150" y="1239180"/>
                  </a:cubicBezTo>
                  <a:lnTo>
                    <a:pt x="0" y="1217092"/>
                  </a:lnTo>
                  <a:lnTo>
                    <a:pt x="9150" y="1195004"/>
                  </a:lnTo>
                  <a:cubicBezTo>
                    <a:pt x="14803" y="1189351"/>
                    <a:pt x="22612" y="1185855"/>
                    <a:pt x="31238" y="1185855"/>
                  </a:cubicBezTo>
                  <a:close/>
                  <a:moveTo>
                    <a:pt x="31238" y="1087034"/>
                  </a:moveTo>
                  <a:lnTo>
                    <a:pt x="415449" y="1087034"/>
                  </a:lnTo>
                  <a:cubicBezTo>
                    <a:pt x="432701" y="1087034"/>
                    <a:pt x="446687" y="1101020"/>
                    <a:pt x="446687" y="1118272"/>
                  </a:cubicBezTo>
                  <a:lnTo>
                    <a:pt x="446686" y="1118272"/>
                  </a:lnTo>
                  <a:cubicBezTo>
                    <a:pt x="446686" y="1135524"/>
                    <a:pt x="432700" y="1149510"/>
                    <a:pt x="415448" y="1149510"/>
                  </a:cubicBezTo>
                  <a:lnTo>
                    <a:pt x="31238" y="1149509"/>
                  </a:lnTo>
                  <a:cubicBezTo>
                    <a:pt x="22612" y="1149509"/>
                    <a:pt x="14803" y="1146012"/>
                    <a:pt x="9150" y="1140359"/>
                  </a:cubicBezTo>
                  <a:lnTo>
                    <a:pt x="0" y="1118271"/>
                  </a:lnTo>
                  <a:lnTo>
                    <a:pt x="9150" y="1096183"/>
                  </a:lnTo>
                  <a:cubicBezTo>
                    <a:pt x="14803" y="1090530"/>
                    <a:pt x="22612" y="1087034"/>
                    <a:pt x="31238" y="1087034"/>
                  </a:cubicBezTo>
                  <a:close/>
                  <a:moveTo>
                    <a:pt x="31238" y="988213"/>
                  </a:moveTo>
                  <a:lnTo>
                    <a:pt x="415449" y="988213"/>
                  </a:lnTo>
                  <a:cubicBezTo>
                    <a:pt x="432701" y="988213"/>
                    <a:pt x="446687" y="1002199"/>
                    <a:pt x="446687" y="1019451"/>
                  </a:cubicBezTo>
                  <a:lnTo>
                    <a:pt x="446686" y="1019451"/>
                  </a:lnTo>
                  <a:cubicBezTo>
                    <a:pt x="446686" y="1036703"/>
                    <a:pt x="432700" y="1050689"/>
                    <a:pt x="415448" y="1050689"/>
                  </a:cubicBezTo>
                  <a:lnTo>
                    <a:pt x="31238" y="1050688"/>
                  </a:lnTo>
                  <a:cubicBezTo>
                    <a:pt x="22612" y="1050688"/>
                    <a:pt x="14803" y="1047191"/>
                    <a:pt x="9150" y="1041538"/>
                  </a:cubicBezTo>
                  <a:lnTo>
                    <a:pt x="0" y="1019450"/>
                  </a:lnTo>
                  <a:lnTo>
                    <a:pt x="9150" y="997362"/>
                  </a:lnTo>
                  <a:cubicBezTo>
                    <a:pt x="14803" y="991709"/>
                    <a:pt x="22612" y="988213"/>
                    <a:pt x="31238" y="988213"/>
                  </a:cubicBezTo>
                  <a:close/>
                  <a:moveTo>
                    <a:pt x="31238" y="889392"/>
                  </a:moveTo>
                  <a:lnTo>
                    <a:pt x="415449" y="889392"/>
                  </a:lnTo>
                  <a:cubicBezTo>
                    <a:pt x="432701" y="889392"/>
                    <a:pt x="446687" y="903378"/>
                    <a:pt x="446687" y="920630"/>
                  </a:cubicBezTo>
                  <a:lnTo>
                    <a:pt x="446686" y="920630"/>
                  </a:lnTo>
                  <a:cubicBezTo>
                    <a:pt x="446686" y="937882"/>
                    <a:pt x="432700" y="951868"/>
                    <a:pt x="415448" y="951868"/>
                  </a:cubicBezTo>
                  <a:lnTo>
                    <a:pt x="31238" y="951867"/>
                  </a:lnTo>
                  <a:cubicBezTo>
                    <a:pt x="22612" y="951867"/>
                    <a:pt x="14803" y="948370"/>
                    <a:pt x="9150" y="942717"/>
                  </a:cubicBezTo>
                  <a:lnTo>
                    <a:pt x="0" y="920629"/>
                  </a:lnTo>
                  <a:lnTo>
                    <a:pt x="9150" y="898541"/>
                  </a:lnTo>
                  <a:cubicBezTo>
                    <a:pt x="14803" y="892888"/>
                    <a:pt x="22612" y="889392"/>
                    <a:pt x="31238" y="889392"/>
                  </a:cubicBezTo>
                  <a:close/>
                  <a:moveTo>
                    <a:pt x="31238" y="790570"/>
                  </a:moveTo>
                  <a:lnTo>
                    <a:pt x="415449" y="790570"/>
                  </a:lnTo>
                  <a:cubicBezTo>
                    <a:pt x="432701" y="790570"/>
                    <a:pt x="446687" y="804556"/>
                    <a:pt x="446687" y="821808"/>
                  </a:cubicBezTo>
                  <a:lnTo>
                    <a:pt x="446686" y="821808"/>
                  </a:lnTo>
                  <a:cubicBezTo>
                    <a:pt x="446686" y="839060"/>
                    <a:pt x="432700" y="853046"/>
                    <a:pt x="415448" y="853046"/>
                  </a:cubicBezTo>
                  <a:lnTo>
                    <a:pt x="31238" y="853045"/>
                  </a:lnTo>
                  <a:cubicBezTo>
                    <a:pt x="22612" y="853045"/>
                    <a:pt x="14803" y="849548"/>
                    <a:pt x="9150" y="843895"/>
                  </a:cubicBezTo>
                  <a:lnTo>
                    <a:pt x="0" y="821807"/>
                  </a:lnTo>
                  <a:lnTo>
                    <a:pt x="9150" y="799719"/>
                  </a:lnTo>
                  <a:cubicBezTo>
                    <a:pt x="14803" y="794066"/>
                    <a:pt x="22612" y="790570"/>
                    <a:pt x="31238" y="790570"/>
                  </a:cubicBezTo>
                  <a:close/>
                  <a:moveTo>
                    <a:pt x="31238" y="691749"/>
                  </a:moveTo>
                  <a:lnTo>
                    <a:pt x="415449" y="691749"/>
                  </a:lnTo>
                  <a:cubicBezTo>
                    <a:pt x="432701" y="691749"/>
                    <a:pt x="446687" y="705735"/>
                    <a:pt x="446687" y="722987"/>
                  </a:cubicBezTo>
                  <a:lnTo>
                    <a:pt x="446686" y="722987"/>
                  </a:lnTo>
                  <a:cubicBezTo>
                    <a:pt x="446686" y="740239"/>
                    <a:pt x="432700" y="754225"/>
                    <a:pt x="415448" y="754225"/>
                  </a:cubicBezTo>
                  <a:lnTo>
                    <a:pt x="31238" y="754224"/>
                  </a:lnTo>
                  <a:cubicBezTo>
                    <a:pt x="22612" y="754224"/>
                    <a:pt x="14803" y="750727"/>
                    <a:pt x="9150" y="745074"/>
                  </a:cubicBezTo>
                  <a:lnTo>
                    <a:pt x="0" y="722986"/>
                  </a:lnTo>
                  <a:lnTo>
                    <a:pt x="9150" y="700898"/>
                  </a:lnTo>
                  <a:cubicBezTo>
                    <a:pt x="14803" y="695245"/>
                    <a:pt x="22612" y="691749"/>
                    <a:pt x="31238" y="691749"/>
                  </a:cubicBezTo>
                  <a:close/>
                  <a:moveTo>
                    <a:pt x="31238" y="592928"/>
                  </a:moveTo>
                  <a:lnTo>
                    <a:pt x="415449" y="592928"/>
                  </a:lnTo>
                  <a:cubicBezTo>
                    <a:pt x="432701" y="592928"/>
                    <a:pt x="446687" y="606914"/>
                    <a:pt x="446687" y="624166"/>
                  </a:cubicBezTo>
                  <a:lnTo>
                    <a:pt x="446686" y="624166"/>
                  </a:lnTo>
                  <a:cubicBezTo>
                    <a:pt x="446686" y="641418"/>
                    <a:pt x="432700" y="655404"/>
                    <a:pt x="415448" y="655404"/>
                  </a:cubicBezTo>
                  <a:lnTo>
                    <a:pt x="31238" y="655403"/>
                  </a:lnTo>
                  <a:cubicBezTo>
                    <a:pt x="22612" y="655403"/>
                    <a:pt x="14803" y="651906"/>
                    <a:pt x="9150" y="646253"/>
                  </a:cubicBezTo>
                  <a:lnTo>
                    <a:pt x="0" y="624165"/>
                  </a:lnTo>
                  <a:lnTo>
                    <a:pt x="9150" y="602077"/>
                  </a:lnTo>
                  <a:cubicBezTo>
                    <a:pt x="14803" y="596424"/>
                    <a:pt x="22612" y="592928"/>
                    <a:pt x="31238" y="592928"/>
                  </a:cubicBezTo>
                  <a:close/>
                  <a:moveTo>
                    <a:pt x="31238" y="494107"/>
                  </a:moveTo>
                  <a:lnTo>
                    <a:pt x="415449" y="494107"/>
                  </a:lnTo>
                  <a:cubicBezTo>
                    <a:pt x="432701" y="494107"/>
                    <a:pt x="446687" y="508093"/>
                    <a:pt x="446687" y="525345"/>
                  </a:cubicBezTo>
                  <a:lnTo>
                    <a:pt x="446686" y="525345"/>
                  </a:lnTo>
                  <a:cubicBezTo>
                    <a:pt x="446686" y="542597"/>
                    <a:pt x="432700" y="556583"/>
                    <a:pt x="415448" y="556583"/>
                  </a:cubicBezTo>
                  <a:lnTo>
                    <a:pt x="31238" y="556582"/>
                  </a:lnTo>
                  <a:cubicBezTo>
                    <a:pt x="22612" y="556582"/>
                    <a:pt x="14803" y="553085"/>
                    <a:pt x="9150" y="547432"/>
                  </a:cubicBezTo>
                  <a:lnTo>
                    <a:pt x="0" y="525344"/>
                  </a:lnTo>
                  <a:lnTo>
                    <a:pt x="9150" y="503256"/>
                  </a:lnTo>
                  <a:cubicBezTo>
                    <a:pt x="14803" y="497603"/>
                    <a:pt x="22612" y="494107"/>
                    <a:pt x="31238" y="494107"/>
                  </a:cubicBezTo>
                  <a:close/>
                  <a:moveTo>
                    <a:pt x="31238" y="395285"/>
                  </a:moveTo>
                  <a:lnTo>
                    <a:pt x="415449" y="395285"/>
                  </a:lnTo>
                  <a:cubicBezTo>
                    <a:pt x="432701" y="395285"/>
                    <a:pt x="446687" y="409271"/>
                    <a:pt x="446687" y="426523"/>
                  </a:cubicBezTo>
                  <a:lnTo>
                    <a:pt x="446686" y="426523"/>
                  </a:lnTo>
                  <a:cubicBezTo>
                    <a:pt x="446686" y="443775"/>
                    <a:pt x="432700" y="457761"/>
                    <a:pt x="415448" y="457761"/>
                  </a:cubicBezTo>
                  <a:lnTo>
                    <a:pt x="31238" y="457760"/>
                  </a:lnTo>
                  <a:cubicBezTo>
                    <a:pt x="22612" y="457760"/>
                    <a:pt x="14803" y="454263"/>
                    <a:pt x="9150" y="448610"/>
                  </a:cubicBezTo>
                  <a:lnTo>
                    <a:pt x="0" y="426522"/>
                  </a:lnTo>
                  <a:lnTo>
                    <a:pt x="9150" y="404434"/>
                  </a:lnTo>
                  <a:cubicBezTo>
                    <a:pt x="14803" y="398781"/>
                    <a:pt x="22612" y="395285"/>
                    <a:pt x="31238" y="395285"/>
                  </a:cubicBezTo>
                  <a:close/>
                  <a:moveTo>
                    <a:pt x="31238" y="296464"/>
                  </a:moveTo>
                  <a:lnTo>
                    <a:pt x="415449" y="296464"/>
                  </a:lnTo>
                  <a:cubicBezTo>
                    <a:pt x="432701" y="296464"/>
                    <a:pt x="446687" y="310450"/>
                    <a:pt x="446687" y="327702"/>
                  </a:cubicBezTo>
                  <a:lnTo>
                    <a:pt x="446686" y="327702"/>
                  </a:lnTo>
                  <a:cubicBezTo>
                    <a:pt x="446686" y="344954"/>
                    <a:pt x="432700" y="358940"/>
                    <a:pt x="415448" y="358940"/>
                  </a:cubicBezTo>
                  <a:lnTo>
                    <a:pt x="31238" y="358939"/>
                  </a:lnTo>
                  <a:cubicBezTo>
                    <a:pt x="22612" y="358939"/>
                    <a:pt x="14803" y="355442"/>
                    <a:pt x="9150" y="349789"/>
                  </a:cubicBezTo>
                  <a:lnTo>
                    <a:pt x="0" y="327701"/>
                  </a:lnTo>
                  <a:lnTo>
                    <a:pt x="9150" y="305613"/>
                  </a:lnTo>
                  <a:cubicBezTo>
                    <a:pt x="14803" y="299960"/>
                    <a:pt x="22612" y="296464"/>
                    <a:pt x="31238" y="296464"/>
                  </a:cubicBezTo>
                  <a:close/>
                  <a:moveTo>
                    <a:pt x="31238" y="197643"/>
                  </a:moveTo>
                  <a:lnTo>
                    <a:pt x="415449" y="197643"/>
                  </a:lnTo>
                  <a:cubicBezTo>
                    <a:pt x="432701" y="197643"/>
                    <a:pt x="446687" y="211629"/>
                    <a:pt x="446687" y="228881"/>
                  </a:cubicBezTo>
                  <a:lnTo>
                    <a:pt x="446686" y="228881"/>
                  </a:lnTo>
                  <a:cubicBezTo>
                    <a:pt x="446686" y="246133"/>
                    <a:pt x="432700" y="260119"/>
                    <a:pt x="415448" y="260119"/>
                  </a:cubicBezTo>
                  <a:lnTo>
                    <a:pt x="31238" y="260118"/>
                  </a:lnTo>
                  <a:cubicBezTo>
                    <a:pt x="22612" y="260118"/>
                    <a:pt x="14803" y="256621"/>
                    <a:pt x="9150" y="250968"/>
                  </a:cubicBezTo>
                  <a:lnTo>
                    <a:pt x="0" y="228880"/>
                  </a:lnTo>
                  <a:lnTo>
                    <a:pt x="9150" y="206792"/>
                  </a:lnTo>
                  <a:cubicBezTo>
                    <a:pt x="14803" y="201139"/>
                    <a:pt x="22612" y="197643"/>
                    <a:pt x="31238" y="197643"/>
                  </a:cubicBezTo>
                  <a:close/>
                  <a:moveTo>
                    <a:pt x="31238" y="98822"/>
                  </a:moveTo>
                  <a:lnTo>
                    <a:pt x="415449" y="98822"/>
                  </a:lnTo>
                  <a:cubicBezTo>
                    <a:pt x="432701" y="98822"/>
                    <a:pt x="446687" y="112808"/>
                    <a:pt x="446687" y="130060"/>
                  </a:cubicBezTo>
                  <a:lnTo>
                    <a:pt x="446686" y="130060"/>
                  </a:lnTo>
                  <a:cubicBezTo>
                    <a:pt x="446686" y="147312"/>
                    <a:pt x="432700" y="161298"/>
                    <a:pt x="415448" y="161298"/>
                  </a:cubicBezTo>
                  <a:lnTo>
                    <a:pt x="31238" y="161297"/>
                  </a:lnTo>
                  <a:cubicBezTo>
                    <a:pt x="22612" y="161297"/>
                    <a:pt x="14803" y="157800"/>
                    <a:pt x="9150" y="152147"/>
                  </a:cubicBezTo>
                  <a:lnTo>
                    <a:pt x="0" y="130059"/>
                  </a:lnTo>
                  <a:lnTo>
                    <a:pt x="9150" y="107971"/>
                  </a:lnTo>
                  <a:cubicBezTo>
                    <a:pt x="14803" y="102318"/>
                    <a:pt x="22612" y="98822"/>
                    <a:pt x="31238" y="98822"/>
                  </a:cubicBezTo>
                  <a:close/>
                  <a:moveTo>
                    <a:pt x="31238" y="0"/>
                  </a:moveTo>
                  <a:lnTo>
                    <a:pt x="415449" y="0"/>
                  </a:lnTo>
                  <a:cubicBezTo>
                    <a:pt x="432701" y="0"/>
                    <a:pt x="446687" y="13986"/>
                    <a:pt x="446687" y="31238"/>
                  </a:cubicBezTo>
                  <a:lnTo>
                    <a:pt x="446686" y="31238"/>
                  </a:lnTo>
                  <a:cubicBezTo>
                    <a:pt x="446686" y="48490"/>
                    <a:pt x="432700" y="62476"/>
                    <a:pt x="415448" y="62476"/>
                  </a:cubicBezTo>
                  <a:lnTo>
                    <a:pt x="31238" y="62475"/>
                  </a:lnTo>
                  <a:cubicBezTo>
                    <a:pt x="22612" y="62475"/>
                    <a:pt x="14803" y="58978"/>
                    <a:pt x="9150" y="53325"/>
                  </a:cubicBezTo>
                  <a:lnTo>
                    <a:pt x="0" y="31237"/>
                  </a:lnTo>
                  <a:lnTo>
                    <a:pt x="9150" y="9149"/>
                  </a:lnTo>
                  <a:cubicBezTo>
                    <a:pt x="14803" y="3496"/>
                    <a:pt x="22612" y="0"/>
                    <a:pt x="3123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B6CA213A-D670-D53C-4095-6FFCF43A5770}"/>
                </a:ext>
              </a:extLst>
            </p:cNvPr>
            <p:cNvSpPr/>
            <p:nvPr/>
          </p:nvSpPr>
          <p:spPr bwMode="auto">
            <a:xfrm>
              <a:off x="7618738" y="5636669"/>
              <a:ext cx="460885" cy="192859"/>
            </a:xfrm>
            <a:custGeom>
              <a:avLst/>
              <a:gdLst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92859 h 192859"/>
                <a:gd name="connsiteX7" fmla="*/ 260860 w 460885"/>
                <a:gd name="connsiteY7" fmla="*/ 192859 h 192859"/>
                <a:gd name="connsiteX8" fmla="*/ 200025 w 460885"/>
                <a:gd name="connsiteY8" fmla="*/ 192859 h 192859"/>
                <a:gd name="connsiteX9" fmla="*/ 0 w 460885"/>
                <a:gd name="connsiteY9" fmla="*/ 192859 h 192859"/>
                <a:gd name="connsiteX10" fmla="*/ 0 w 460885"/>
                <a:gd name="connsiteY10" fmla="*/ 32144 h 192859"/>
                <a:gd name="connsiteX11" fmla="*/ 32144 w 460885"/>
                <a:gd name="connsiteY11" fmla="*/ 0 h 192859"/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64284 h 192859"/>
                <a:gd name="connsiteX7" fmla="*/ 260860 w 460885"/>
                <a:gd name="connsiteY7" fmla="*/ 192859 h 192859"/>
                <a:gd name="connsiteX8" fmla="*/ 200025 w 460885"/>
                <a:gd name="connsiteY8" fmla="*/ 192859 h 192859"/>
                <a:gd name="connsiteX9" fmla="*/ 0 w 460885"/>
                <a:gd name="connsiteY9" fmla="*/ 192859 h 192859"/>
                <a:gd name="connsiteX10" fmla="*/ 0 w 460885"/>
                <a:gd name="connsiteY10" fmla="*/ 32144 h 192859"/>
                <a:gd name="connsiteX11" fmla="*/ 32144 w 460885"/>
                <a:gd name="connsiteY11" fmla="*/ 0 h 192859"/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64284 h 192859"/>
                <a:gd name="connsiteX7" fmla="*/ 200025 w 460885"/>
                <a:gd name="connsiteY7" fmla="*/ 192859 h 192859"/>
                <a:gd name="connsiteX8" fmla="*/ 0 w 460885"/>
                <a:gd name="connsiteY8" fmla="*/ 192859 h 192859"/>
                <a:gd name="connsiteX9" fmla="*/ 0 w 460885"/>
                <a:gd name="connsiteY9" fmla="*/ 32144 h 192859"/>
                <a:gd name="connsiteX10" fmla="*/ 32144 w 460885"/>
                <a:gd name="connsiteY10" fmla="*/ 0 h 19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885" h="192859">
                  <a:moveTo>
                    <a:pt x="32144" y="0"/>
                  </a:moveTo>
                  <a:lnTo>
                    <a:pt x="228716" y="0"/>
                  </a:lnTo>
                  <a:cubicBezTo>
                    <a:pt x="237593" y="0"/>
                    <a:pt x="245629" y="3598"/>
                    <a:pt x="251446" y="9415"/>
                  </a:cubicBezTo>
                  <a:lnTo>
                    <a:pt x="257338" y="23640"/>
                  </a:lnTo>
                  <a:lnTo>
                    <a:pt x="457363" y="23640"/>
                  </a:lnTo>
                  <a:lnTo>
                    <a:pt x="460885" y="32144"/>
                  </a:lnTo>
                  <a:lnTo>
                    <a:pt x="460885" y="164284"/>
                  </a:lnTo>
                  <a:lnTo>
                    <a:pt x="200025" y="192859"/>
                  </a:lnTo>
                  <a:lnTo>
                    <a:pt x="0" y="192859"/>
                  </a:lnTo>
                  <a:lnTo>
                    <a:pt x="0" y="32144"/>
                  </a:lnTo>
                  <a:cubicBezTo>
                    <a:pt x="0" y="14391"/>
                    <a:pt x="14391" y="0"/>
                    <a:pt x="321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6ABE2D56-99E0-D6EF-C049-64A8DD66E31C}"/>
                </a:ext>
              </a:extLst>
            </p:cNvPr>
            <p:cNvSpPr/>
            <p:nvPr/>
          </p:nvSpPr>
          <p:spPr bwMode="auto">
            <a:xfrm>
              <a:off x="7573494" y="5636669"/>
              <a:ext cx="260860" cy="192859"/>
            </a:xfrm>
            <a:prstGeom prst="round2SameRect">
              <a:avLst/>
            </a:prstGeom>
            <a:solidFill>
              <a:srgbClr val="FFFFFF">
                <a:lumMod val="6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5339505-8B51-AFC4-F5C5-F284137440ED}"/>
                </a:ext>
              </a:extLst>
            </p:cNvPr>
            <p:cNvSpPr/>
            <p:nvPr/>
          </p:nvSpPr>
          <p:spPr bwMode="auto">
            <a:xfrm>
              <a:off x="9072888" y="5636669"/>
              <a:ext cx="460885" cy="192859"/>
            </a:xfrm>
            <a:custGeom>
              <a:avLst/>
              <a:gdLst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92859 h 192859"/>
                <a:gd name="connsiteX7" fmla="*/ 260860 w 460885"/>
                <a:gd name="connsiteY7" fmla="*/ 192859 h 192859"/>
                <a:gd name="connsiteX8" fmla="*/ 200025 w 460885"/>
                <a:gd name="connsiteY8" fmla="*/ 192859 h 192859"/>
                <a:gd name="connsiteX9" fmla="*/ 0 w 460885"/>
                <a:gd name="connsiteY9" fmla="*/ 192859 h 192859"/>
                <a:gd name="connsiteX10" fmla="*/ 0 w 460885"/>
                <a:gd name="connsiteY10" fmla="*/ 32144 h 192859"/>
                <a:gd name="connsiteX11" fmla="*/ 32144 w 460885"/>
                <a:gd name="connsiteY11" fmla="*/ 0 h 192859"/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64284 h 192859"/>
                <a:gd name="connsiteX7" fmla="*/ 260860 w 460885"/>
                <a:gd name="connsiteY7" fmla="*/ 192859 h 192859"/>
                <a:gd name="connsiteX8" fmla="*/ 200025 w 460885"/>
                <a:gd name="connsiteY8" fmla="*/ 192859 h 192859"/>
                <a:gd name="connsiteX9" fmla="*/ 0 w 460885"/>
                <a:gd name="connsiteY9" fmla="*/ 192859 h 192859"/>
                <a:gd name="connsiteX10" fmla="*/ 0 w 460885"/>
                <a:gd name="connsiteY10" fmla="*/ 32144 h 192859"/>
                <a:gd name="connsiteX11" fmla="*/ 32144 w 460885"/>
                <a:gd name="connsiteY11" fmla="*/ 0 h 192859"/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64284 h 192859"/>
                <a:gd name="connsiteX7" fmla="*/ 200025 w 460885"/>
                <a:gd name="connsiteY7" fmla="*/ 192859 h 192859"/>
                <a:gd name="connsiteX8" fmla="*/ 0 w 460885"/>
                <a:gd name="connsiteY8" fmla="*/ 192859 h 192859"/>
                <a:gd name="connsiteX9" fmla="*/ 0 w 460885"/>
                <a:gd name="connsiteY9" fmla="*/ 32144 h 192859"/>
                <a:gd name="connsiteX10" fmla="*/ 32144 w 460885"/>
                <a:gd name="connsiteY10" fmla="*/ 0 h 19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885" h="192859">
                  <a:moveTo>
                    <a:pt x="32144" y="0"/>
                  </a:moveTo>
                  <a:lnTo>
                    <a:pt x="228716" y="0"/>
                  </a:lnTo>
                  <a:cubicBezTo>
                    <a:pt x="237593" y="0"/>
                    <a:pt x="245629" y="3598"/>
                    <a:pt x="251446" y="9415"/>
                  </a:cubicBezTo>
                  <a:lnTo>
                    <a:pt x="257338" y="23640"/>
                  </a:lnTo>
                  <a:lnTo>
                    <a:pt x="457363" y="23640"/>
                  </a:lnTo>
                  <a:lnTo>
                    <a:pt x="460885" y="32144"/>
                  </a:lnTo>
                  <a:lnTo>
                    <a:pt x="460885" y="164284"/>
                  </a:lnTo>
                  <a:lnTo>
                    <a:pt x="200025" y="192859"/>
                  </a:lnTo>
                  <a:lnTo>
                    <a:pt x="0" y="192859"/>
                  </a:lnTo>
                  <a:lnTo>
                    <a:pt x="0" y="32144"/>
                  </a:lnTo>
                  <a:cubicBezTo>
                    <a:pt x="0" y="14391"/>
                    <a:pt x="14391" y="0"/>
                    <a:pt x="321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CB046331-BC53-D16C-9C20-38C2A66682AB}"/>
                </a:ext>
              </a:extLst>
            </p:cNvPr>
            <p:cNvSpPr/>
            <p:nvPr/>
          </p:nvSpPr>
          <p:spPr bwMode="auto">
            <a:xfrm>
              <a:off x="9027644" y="5636669"/>
              <a:ext cx="260860" cy="192859"/>
            </a:xfrm>
            <a:prstGeom prst="round2SameRect">
              <a:avLst/>
            </a:prstGeom>
            <a:solidFill>
              <a:srgbClr val="FFFFFF">
                <a:lumMod val="65000"/>
              </a:srgbClr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6554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室外機のイラスト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E73A8E47-76E1-D947-DB51-744175EF6AA0}"/>
              </a:ext>
            </a:extLst>
          </p:cNvPr>
          <p:cNvGrpSpPr/>
          <p:nvPr/>
        </p:nvGrpSpPr>
        <p:grpSpPr>
          <a:xfrm>
            <a:off x="3839432" y="1440868"/>
            <a:ext cx="2367530" cy="1677156"/>
            <a:chOff x="3075073" y="948941"/>
            <a:chExt cx="2757451" cy="1953376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904E2FCA-F97D-D3D8-1DB5-FEC73249184C}"/>
                </a:ext>
              </a:extLst>
            </p:cNvPr>
            <p:cNvSpPr/>
            <p:nvPr/>
          </p:nvSpPr>
          <p:spPr bwMode="auto">
            <a:xfrm rot="16200000">
              <a:off x="4234337" y="2198306"/>
              <a:ext cx="574969" cy="833053"/>
            </a:xfrm>
            <a:custGeom>
              <a:avLst/>
              <a:gdLst>
                <a:gd name="connsiteX0" fmla="*/ 574969 w 574969"/>
                <a:gd name="connsiteY0" fmla="*/ 0 h 833053"/>
                <a:gd name="connsiteX1" fmla="*/ 574969 w 574969"/>
                <a:gd name="connsiteY1" fmla="*/ 185813 h 833053"/>
                <a:gd name="connsiteX2" fmla="*/ 395024 w 574969"/>
                <a:gd name="connsiteY2" fmla="*/ 185813 h 833053"/>
                <a:gd name="connsiteX3" fmla="*/ 185813 w 574969"/>
                <a:gd name="connsiteY3" fmla="*/ 395024 h 833053"/>
                <a:gd name="connsiteX4" fmla="*/ 185813 w 574969"/>
                <a:gd name="connsiteY4" fmla="*/ 833053 h 833053"/>
                <a:gd name="connsiteX5" fmla="*/ 0 w 574969"/>
                <a:gd name="connsiteY5" fmla="*/ 833053 h 833053"/>
                <a:gd name="connsiteX6" fmla="*/ 0 w 574969"/>
                <a:gd name="connsiteY6" fmla="*/ 395024 h 833053"/>
                <a:gd name="connsiteX7" fmla="*/ 395024 w 574969"/>
                <a:gd name="connsiteY7" fmla="*/ 0 h 83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4969" h="833053">
                  <a:moveTo>
                    <a:pt x="574969" y="0"/>
                  </a:moveTo>
                  <a:lnTo>
                    <a:pt x="574969" y="185813"/>
                  </a:lnTo>
                  <a:lnTo>
                    <a:pt x="395024" y="185813"/>
                  </a:lnTo>
                  <a:cubicBezTo>
                    <a:pt x="279480" y="185813"/>
                    <a:pt x="185813" y="279480"/>
                    <a:pt x="185813" y="395024"/>
                  </a:cubicBezTo>
                  <a:lnTo>
                    <a:pt x="185813" y="833053"/>
                  </a:lnTo>
                  <a:lnTo>
                    <a:pt x="0" y="833053"/>
                  </a:lnTo>
                  <a:lnTo>
                    <a:pt x="0" y="395024"/>
                  </a:lnTo>
                  <a:cubicBezTo>
                    <a:pt x="0" y="176858"/>
                    <a:pt x="176858" y="0"/>
                    <a:pt x="395024" y="0"/>
                  </a:cubicBezTo>
                  <a:close/>
                </a:path>
              </a:pathLst>
            </a:custGeom>
            <a:pattFill prst="dkVert">
              <a:fgClr>
                <a:srgbClr val="FFFFFF">
                  <a:lumMod val="65000"/>
                </a:srgbClr>
              </a:fgClr>
              <a:bgClr>
                <a:srgbClr val="000000">
                  <a:lumMod val="50000"/>
                  <a:lumOff val="50000"/>
                </a:srgbClr>
              </a:bgClr>
            </a:patt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四角形: 上の 2 つの角を切り取る 112">
              <a:extLst>
                <a:ext uri="{FF2B5EF4-FFF2-40B4-BE49-F238E27FC236}">
                  <a16:creationId xmlns:a16="http://schemas.microsoft.com/office/drawing/2014/main" id="{710E9A91-C0DE-2E0E-644E-A5E1DBD4F5BB}"/>
                </a:ext>
              </a:extLst>
            </p:cNvPr>
            <p:cNvSpPr/>
            <p:nvPr/>
          </p:nvSpPr>
          <p:spPr bwMode="auto">
            <a:xfrm>
              <a:off x="3247934" y="2632394"/>
              <a:ext cx="469444" cy="2656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四角形: 上の 2 つの角を切り取る 113">
              <a:extLst>
                <a:ext uri="{FF2B5EF4-FFF2-40B4-BE49-F238E27FC236}">
                  <a16:creationId xmlns:a16="http://schemas.microsoft.com/office/drawing/2014/main" id="{68CB3086-8227-97C6-FCDF-2EE120D46652}"/>
                </a:ext>
              </a:extLst>
            </p:cNvPr>
            <p:cNvSpPr/>
            <p:nvPr/>
          </p:nvSpPr>
          <p:spPr bwMode="auto">
            <a:xfrm>
              <a:off x="5077280" y="2632394"/>
              <a:ext cx="469444" cy="2656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" name="台形 114">
              <a:extLst>
                <a:ext uri="{FF2B5EF4-FFF2-40B4-BE49-F238E27FC236}">
                  <a16:creationId xmlns:a16="http://schemas.microsoft.com/office/drawing/2014/main" id="{23A748DA-C9BB-0FD5-84FC-BB4FE8CAB5F0}"/>
                </a:ext>
              </a:extLst>
            </p:cNvPr>
            <p:cNvSpPr/>
            <p:nvPr/>
          </p:nvSpPr>
          <p:spPr bwMode="auto">
            <a:xfrm rot="5400000">
              <a:off x="5408392" y="2092472"/>
              <a:ext cx="720080" cy="128184"/>
            </a:xfrm>
            <a:prstGeom prst="trapezoid">
              <a:avLst/>
            </a:prstGeom>
            <a:solidFill>
              <a:srgbClr val="FFFFCC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2E66A834-5D6A-18FD-74F9-0BCEA7ABD4F8}"/>
                </a:ext>
              </a:extLst>
            </p:cNvPr>
            <p:cNvSpPr/>
            <p:nvPr/>
          </p:nvSpPr>
          <p:spPr bwMode="auto">
            <a:xfrm>
              <a:off x="3075073" y="948941"/>
              <a:ext cx="2655295" cy="1733663"/>
            </a:xfrm>
            <a:prstGeom prst="rect">
              <a:avLst/>
            </a:prstGeom>
            <a:solidFill>
              <a:srgbClr val="FFFFCC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46203293-8CFB-C1E8-5BF9-08D136978319}"/>
                </a:ext>
              </a:extLst>
            </p:cNvPr>
            <p:cNvSpPr/>
            <p:nvPr/>
          </p:nvSpPr>
          <p:spPr bwMode="auto">
            <a:xfrm>
              <a:off x="3178411" y="1044289"/>
              <a:ext cx="1542966" cy="1542966"/>
            </a:xfrm>
            <a:prstGeom prst="roundRect">
              <a:avLst>
                <a:gd name="adj" fmla="val 4321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46EF6A70-C54F-0014-429B-C2CE17869CCE}"/>
                </a:ext>
              </a:extLst>
            </p:cNvPr>
            <p:cNvSpPr/>
            <p:nvPr/>
          </p:nvSpPr>
          <p:spPr bwMode="auto">
            <a:xfrm>
              <a:off x="4822253" y="1044289"/>
              <a:ext cx="819873" cy="1542966"/>
            </a:xfrm>
            <a:prstGeom prst="roundRect">
              <a:avLst>
                <a:gd name="adj" fmla="val 8968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42BB371E-CEB3-BA7B-22C9-FACD7FE8FCE1}"/>
                </a:ext>
              </a:extLst>
            </p:cNvPr>
            <p:cNvSpPr/>
            <p:nvPr/>
          </p:nvSpPr>
          <p:spPr bwMode="auto">
            <a:xfrm>
              <a:off x="3261009" y="1126887"/>
              <a:ext cx="1377770" cy="1377770"/>
            </a:xfrm>
            <a:prstGeom prst="ellipse">
              <a:avLst/>
            </a:prstGeom>
            <a:solidFill>
              <a:srgbClr val="000000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0C8AE56D-C106-819F-7B60-A786EA373AFF}"/>
                </a:ext>
              </a:extLst>
            </p:cNvPr>
            <p:cNvSpPr/>
            <p:nvPr/>
          </p:nvSpPr>
          <p:spPr bwMode="auto">
            <a:xfrm rot="5400000">
              <a:off x="3283046" y="1146612"/>
              <a:ext cx="1338320" cy="1338320"/>
            </a:xfrm>
            <a:custGeom>
              <a:avLst/>
              <a:gdLst>
                <a:gd name="connsiteX0" fmla="*/ 1250393 w 1338320"/>
                <a:gd name="connsiteY0" fmla="*/ 526703 h 1338320"/>
                <a:gd name="connsiteX1" fmla="*/ 1257072 w 1338320"/>
                <a:gd name="connsiteY1" fmla="*/ 548218 h 1338320"/>
                <a:gd name="connsiteX2" fmla="*/ 1267971 w 1338320"/>
                <a:gd name="connsiteY2" fmla="*/ 656330 h 1338320"/>
                <a:gd name="connsiteX3" fmla="*/ 1302498 w 1338320"/>
                <a:gd name="connsiteY3" fmla="*/ 656330 h 1338320"/>
                <a:gd name="connsiteX4" fmla="*/ 1290898 w 1338320"/>
                <a:gd name="connsiteY4" fmla="*/ 541260 h 1338320"/>
                <a:gd name="connsiteX5" fmla="*/ 1283616 w 1338320"/>
                <a:gd name="connsiteY5" fmla="*/ 517801 h 1338320"/>
                <a:gd name="connsiteX6" fmla="*/ 1250285 w 1338320"/>
                <a:gd name="connsiteY6" fmla="*/ 811968 h 1338320"/>
                <a:gd name="connsiteX7" fmla="*/ 1283507 w 1338320"/>
                <a:gd name="connsiteY7" fmla="*/ 820870 h 1338320"/>
                <a:gd name="connsiteX8" fmla="*/ 1290898 w 1338320"/>
                <a:gd name="connsiteY8" fmla="*/ 797060 h 1338320"/>
                <a:gd name="connsiteX9" fmla="*/ 1302498 w 1338320"/>
                <a:gd name="connsiteY9" fmla="*/ 681991 h 1338320"/>
                <a:gd name="connsiteX10" fmla="*/ 1267971 w 1338320"/>
                <a:gd name="connsiteY10" fmla="*/ 681991 h 1338320"/>
                <a:gd name="connsiteX11" fmla="*/ 1257072 w 1338320"/>
                <a:gd name="connsiteY11" fmla="*/ 790102 h 1338320"/>
                <a:gd name="connsiteX12" fmla="*/ 1192986 w 1338320"/>
                <a:gd name="connsiteY12" fmla="*/ 381924 h 1338320"/>
                <a:gd name="connsiteX13" fmla="*/ 1222105 w 1338320"/>
                <a:gd name="connsiteY13" fmla="*/ 435573 h 1338320"/>
                <a:gd name="connsiteX14" fmla="*/ 1242780 w 1338320"/>
                <a:gd name="connsiteY14" fmla="*/ 502177 h 1338320"/>
                <a:gd name="connsiteX15" fmla="*/ 1276002 w 1338320"/>
                <a:gd name="connsiteY15" fmla="*/ 493275 h 1338320"/>
                <a:gd name="connsiteX16" fmla="*/ 1253919 w 1338320"/>
                <a:gd name="connsiteY16" fmla="*/ 422133 h 1338320"/>
                <a:gd name="connsiteX17" fmla="*/ 1222763 w 1338320"/>
                <a:gd name="connsiteY17" fmla="*/ 364732 h 1338320"/>
                <a:gd name="connsiteX18" fmla="*/ 1192829 w 1338320"/>
                <a:gd name="connsiteY18" fmla="*/ 956684 h 1338320"/>
                <a:gd name="connsiteX19" fmla="*/ 1222606 w 1338320"/>
                <a:gd name="connsiteY19" fmla="*/ 973876 h 1338320"/>
                <a:gd name="connsiteX20" fmla="*/ 1253919 w 1338320"/>
                <a:gd name="connsiteY20" fmla="*/ 916187 h 1338320"/>
                <a:gd name="connsiteX21" fmla="*/ 1275894 w 1338320"/>
                <a:gd name="connsiteY21" fmla="*/ 845395 h 1338320"/>
                <a:gd name="connsiteX22" fmla="*/ 1242671 w 1338320"/>
                <a:gd name="connsiteY22" fmla="*/ 836493 h 1338320"/>
                <a:gd name="connsiteX23" fmla="*/ 1222105 w 1338320"/>
                <a:gd name="connsiteY23" fmla="*/ 902747 h 1338320"/>
                <a:gd name="connsiteX24" fmla="*/ 1181655 w 1338320"/>
                <a:gd name="connsiteY24" fmla="*/ 545121 h 1338320"/>
                <a:gd name="connsiteX25" fmla="*/ 1187086 w 1338320"/>
                <a:gd name="connsiteY25" fmla="*/ 562616 h 1338320"/>
                <a:gd name="connsiteX26" fmla="*/ 1196533 w 1338320"/>
                <a:gd name="connsiteY26" fmla="*/ 656330 h 1338320"/>
                <a:gd name="connsiteX27" fmla="*/ 1232253 w 1338320"/>
                <a:gd name="connsiteY27" fmla="*/ 656330 h 1338320"/>
                <a:gd name="connsiteX28" fmla="*/ 1222080 w 1338320"/>
                <a:gd name="connsiteY28" fmla="*/ 555417 h 1338320"/>
                <a:gd name="connsiteX29" fmla="*/ 1216025 w 1338320"/>
                <a:gd name="connsiteY29" fmla="*/ 535912 h 1338320"/>
                <a:gd name="connsiteX30" fmla="*/ 1181546 w 1338320"/>
                <a:gd name="connsiteY30" fmla="*/ 793549 h 1338320"/>
                <a:gd name="connsiteX31" fmla="*/ 1215917 w 1338320"/>
                <a:gd name="connsiteY31" fmla="*/ 802759 h 1338320"/>
                <a:gd name="connsiteX32" fmla="*/ 1222080 w 1338320"/>
                <a:gd name="connsiteY32" fmla="*/ 782904 h 1338320"/>
                <a:gd name="connsiteX33" fmla="*/ 1232253 w 1338320"/>
                <a:gd name="connsiteY33" fmla="*/ 681991 h 1338320"/>
                <a:gd name="connsiteX34" fmla="*/ 1196533 w 1338320"/>
                <a:gd name="connsiteY34" fmla="*/ 681991 h 1338320"/>
                <a:gd name="connsiteX35" fmla="*/ 1187086 w 1338320"/>
                <a:gd name="connsiteY35" fmla="*/ 775705 h 1338320"/>
                <a:gd name="connsiteX36" fmla="*/ 1131376 w 1338320"/>
                <a:gd name="connsiteY36" fmla="*/ 417495 h 1338320"/>
                <a:gd name="connsiteX37" fmla="*/ 1156281 w 1338320"/>
                <a:gd name="connsiteY37" fmla="*/ 463380 h 1338320"/>
                <a:gd name="connsiteX38" fmla="*/ 1174042 w 1338320"/>
                <a:gd name="connsiteY38" fmla="*/ 520595 h 1338320"/>
                <a:gd name="connsiteX39" fmla="*/ 1208412 w 1338320"/>
                <a:gd name="connsiteY39" fmla="*/ 511386 h 1338320"/>
                <a:gd name="connsiteX40" fmla="*/ 1189194 w 1338320"/>
                <a:gd name="connsiteY40" fmla="*/ 449476 h 1338320"/>
                <a:gd name="connsiteX41" fmla="*/ 1162182 w 1338320"/>
                <a:gd name="connsiteY41" fmla="*/ 399709 h 1338320"/>
                <a:gd name="connsiteX42" fmla="*/ 1131219 w 1338320"/>
                <a:gd name="connsiteY42" fmla="*/ 921114 h 1338320"/>
                <a:gd name="connsiteX43" fmla="*/ 1162025 w 1338320"/>
                <a:gd name="connsiteY43" fmla="*/ 938900 h 1338320"/>
                <a:gd name="connsiteX44" fmla="*/ 1189194 w 1338320"/>
                <a:gd name="connsiteY44" fmla="*/ 888845 h 1338320"/>
                <a:gd name="connsiteX45" fmla="*/ 1208303 w 1338320"/>
                <a:gd name="connsiteY45" fmla="*/ 827285 h 1338320"/>
                <a:gd name="connsiteX46" fmla="*/ 1173933 w 1338320"/>
                <a:gd name="connsiteY46" fmla="*/ 818075 h 1338320"/>
                <a:gd name="connsiteX47" fmla="*/ 1156281 w 1338320"/>
                <a:gd name="connsiteY47" fmla="*/ 874941 h 1338320"/>
                <a:gd name="connsiteX48" fmla="*/ 1114834 w 1338320"/>
                <a:gd name="connsiteY48" fmla="*/ 563026 h 1338320"/>
                <a:gd name="connsiteX49" fmla="*/ 1119052 w 1338320"/>
                <a:gd name="connsiteY49" fmla="*/ 576611 h 1338320"/>
                <a:gd name="connsiteX50" fmla="*/ 1127088 w 1338320"/>
                <a:gd name="connsiteY50" fmla="*/ 656330 h 1338320"/>
                <a:gd name="connsiteX51" fmla="*/ 1162688 w 1338320"/>
                <a:gd name="connsiteY51" fmla="*/ 656330 h 1338320"/>
                <a:gd name="connsiteX52" fmla="*/ 1153928 w 1338320"/>
                <a:gd name="connsiteY52" fmla="*/ 569436 h 1338320"/>
                <a:gd name="connsiteX53" fmla="*/ 1149089 w 1338320"/>
                <a:gd name="connsiteY53" fmla="*/ 553847 h 1338320"/>
                <a:gd name="connsiteX54" fmla="*/ 1114726 w 1338320"/>
                <a:gd name="connsiteY54" fmla="*/ 775645 h 1338320"/>
                <a:gd name="connsiteX55" fmla="*/ 1148980 w 1338320"/>
                <a:gd name="connsiteY55" fmla="*/ 784823 h 1338320"/>
                <a:gd name="connsiteX56" fmla="*/ 1153928 w 1338320"/>
                <a:gd name="connsiteY56" fmla="*/ 768884 h 1338320"/>
                <a:gd name="connsiteX57" fmla="*/ 1162688 w 1338320"/>
                <a:gd name="connsiteY57" fmla="*/ 681991 h 1338320"/>
                <a:gd name="connsiteX58" fmla="*/ 1127088 w 1338320"/>
                <a:gd name="connsiteY58" fmla="*/ 681991 h 1338320"/>
                <a:gd name="connsiteX59" fmla="*/ 1119052 w 1338320"/>
                <a:gd name="connsiteY59" fmla="*/ 761709 h 1338320"/>
                <a:gd name="connsiteX60" fmla="*/ 1101701 w 1338320"/>
                <a:gd name="connsiteY60" fmla="*/ 254765 h 1338320"/>
                <a:gd name="connsiteX61" fmla="*/ 1166776 w 1338320"/>
                <a:gd name="connsiteY61" fmla="*/ 333636 h 1338320"/>
                <a:gd name="connsiteX62" fmla="*/ 1180740 w 1338320"/>
                <a:gd name="connsiteY62" fmla="*/ 359363 h 1338320"/>
                <a:gd name="connsiteX63" fmla="*/ 1210517 w 1338320"/>
                <a:gd name="connsiteY63" fmla="*/ 342172 h 1338320"/>
                <a:gd name="connsiteX64" fmla="*/ 1195406 w 1338320"/>
                <a:gd name="connsiteY64" fmla="*/ 314332 h 1338320"/>
                <a:gd name="connsiteX65" fmla="*/ 1126115 w 1338320"/>
                <a:gd name="connsiteY65" fmla="*/ 230350 h 1338320"/>
                <a:gd name="connsiteX66" fmla="*/ 1101701 w 1338320"/>
                <a:gd name="connsiteY66" fmla="*/ 1083555 h 1338320"/>
                <a:gd name="connsiteX67" fmla="*/ 1126115 w 1338320"/>
                <a:gd name="connsiteY67" fmla="*/ 1107970 h 1338320"/>
                <a:gd name="connsiteX68" fmla="*/ 1195406 w 1338320"/>
                <a:gd name="connsiteY68" fmla="*/ 1023988 h 1338320"/>
                <a:gd name="connsiteX69" fmla="*/ 1210360 w 1338320"/>
                <a:gd name="connsiteY69" fmla="*/ 996437 h 1338320"/>
                <a:gd name="connsiteX70" fmla="*/ 1180583 w 1338320"/>
                <a:gd name="connsiteY70" fmla="*/ 979246 h 1338320"/>
                <a:gd name="connsiteX71" fmla="*/ 1166776 w 1338320"/>
                <a:gd name="connsiteY71" fmla="*/ 1004684 h 1338320"/>
                <a:gd name="connsiteX72" fmla="*/ 1071484 w 1338320"/>
                <a:gd name="connsiteY72" fmla="*/ 452073 h 1338320"/>
                <a:gd name="connsiteX73" fmla="*/ 1092293 w 1338320"/>
                <a:gd name="connsiteY73" fmla="*/ 490410 h 1338320"/>
                <a:gd name="connsiteX74" fmla="*/ 1107221 w 1338320"/>
                <a:gd name="connsiteY74" fmla="*/ 538500 h 1338320"/>
                <a:gd name="connsiteX75" fmla="*/ 1141476 w 1338320"/>
                <a:gd name="connsiteY75" fmla="*/ 529321 h 1338320"/>
                <a:gd name="connsiteX76" fmla="*/ 1125096 w 1338320"/>
                <a:gd name="connsiteY76" fmla="*/ 476554 h 1338320"/>
                <a:gd name="connsiteX77" fmla="*/ 1102187 w 1338320"/>
                <a:gd name="connsiteY77" fmla="*/ 434347 h 1338320"/>
                <a:gd name="connsiteX78" fmla="*/ 1071328 w 1338320"/>
                <a:gd name="connsiteY78" fmla="*/ 886536 h 1338320"/>
                <a:gd name="connsiteX79" fmla="*/ 1102030 w 1338320"/>
                <a:gd name="connsiteY79" fmla="*/ 904262 h 1338320"/>
                <a:gd name="connsiteX80" fmla="*/ 1125096 w 1338320"/>
                <a:gd name="connsiteY80" fmla="*/ 861767 h 1338320"/>
                <a:gd name="connsiteX81" fmla="*/ 1141367 w 1338320"/>
                <a:gd name="connsiteY81" fmla="*/ 809349 h 1338320"/>
                <a:gd name="connsiteX82" fmla="*/ 1107112 w 1338320"/>
                <a:gd name="connsiteY82" fmla="*/ 800171 h 1338320"/>
                <a:gd name="connsiteX83" fmla="*/ 1092293 w 1338320"/>
                <a:gd name="connsiteY83" fmla="*/ 847910 h 1338320"/>
                <a:gd name="connsiteX84" fmla="*/ 1051187 w 1338320"/>
                <a:gd name="connsiteY84" fmla="*/ 305279 h 1338320"/>
                <a:gd name="connsiteX85" fmla="*/ 1107538 w 1338320"/>
                <a:gd name="connsiteY85" fmla="*/ 373578 h 1338320"/>
                <a:gd name="connsiteX86" fmla="*/ 1119130 w 1338320"/>
                <a:gd name="connsiteY86" fmla="*/ 394934 h 1338320"/>
                <a:gd name="connsiteX87" fmla="*/ 1149936 w 1338320"/>
                <a:gd name="connsiteY87" fmla="*/ 377148 h 1338320"/>
                <a:gd name="connsiteX88" fmla="*/ 1137158 w 1338320"/>
                <a:gd name="connsiteY88" fmla="*/ 353606 h 1338320"/>
                <a:gd name="connsiteX89" fmla="*/ 1076445 w 1338320"/>
                <a:gd name="connsiteY89" fmla="*/ 280021 h 1338320"/>
                <a:gd name="connsiteX90" fmla="*/ 1051187 w 1338320"/>
                <a:gd name="connsiteY90" fmla="*/ 1033041 h 1338320"/>
                <a:gd name="connsiteX91" fmla="*/ 1076445 w 1338320"/>
                <a:gd name="connsiteY91" fmla="*/ 1058299 h 1338320"/>
                <a:gd name="connsiteX92" fmla="*/ 1137158 w 1338320"/>
                <a:gd name="connsiteY92" fmla="*/ 984714 h 1338320"/>
                <a:gd name="connsiteX93" fmla="*/ 1149779 w 1338320"/>
                <a:gd name="connsiteY93" fmla="*/ 961461 h 1338320"/>
                <a:gd name="connsiteX94" fmla="*/ 1118973 w 1338320"/>
                <a:gd name="connsiteY94" fmla="*/ 943675 h 1338320"/>
                <a:gd name="connsiteX95" fmla="*/ 1107538 w 1338320"/>
                <a:gd name="connsiteY95" fmla="*/ 964742 h 1338320"/>
                <a:gd name="connsiteX96" fmla="*/ 1046096 w 1338320"/>
                <a:gd name="connsiteY96" fmla="*/ 581444 h 1338320"/>
                <a:gd name="connsiteX97" fmla="*/ 1049065 w 1338320"/>
                <a:gd name="connsiteY97" fmla="*/ 591008 h 1338320"/>
                <a:gd name="connsiteX98" fmla="*/ 1055650 w 1338320"/>
                <a:gd name="connsiteY98" fmla="*/ 656330 h 1338320"/>
                <a:gd name="connsiteX99" fmla="*/ 1092931 w 1338320"/>
                <a:gd name="connsiteY99" fmla="*/ 656330 h 1338320"/>
                <a:gd name="connsiteX100" fmla="*/ 1085588 w 1338320"/>
                <a:gd name="connsiteY100" fmla="*/ 583495 h 1338320"/>
                <a:gd name="connsiteX101" fmla="*/ 1081968 w 1338320"/>
                <a:gd name="connsiteY101" fmla="*/ 571832 h 1338320"/>
                <a:gd name="connsiteX102" fmla="*/ 1045987 w 1338320"/>
                <a:gd name="connsiteY102" fmla="*/ 757226 h 1338320"/>
                <a:gd name="connsiteX103" fmla="*/ 1081859 w 1338320"/>
                <a:gd name="connsiteY103" fmla="*/ 766838 h 1338320"/>
                <a:gd name="connsiteX104" fmla="*/ 1085588 w 1338320"/>
                <a:gd name="connsiteY104" fmla="*/ 754825 h 1338320"/>
                <a:gd name="connsiteX105" fmla="*/ 1092931 w 1338320"/>
                <a:gd name="connsiteY105" fmla="*/ 681991 h 1338320"/>
                <a:gd name="connsiteX106" fmla="*/ 1055650 w 1338320"/>
                <a:gd name="connsiteY106" fmla="*/ 681991 h 1338320"/>
                <a:gd name="connsiteX107" fmla="*/ 1049065 w 1338320"/>
                <a:gd name="connsiteY107" fmla="*/ 747312 h 1338320"/>
                <a:gd name="connsiteX108" fmla="*/ 1009874 w 1338320"/>
                <a:gd name="connsiteY108" fmla="*/ 487643 h 1338320"/>
                <a:gd name="connsiteX109" fmla="*/ 1026469 w 1338320"/>
                <a:gd name="connsiteY109" fmla="*/ 518217 h 1338320"/>
                <a:gd name="connsiteX110" fmla="*/ 1038483 w 1338320"/>
                <a:gd name="connsiteY110" fmla="*/ 556918 h 1338320"/>
                <a:gd name="connsiteX111" fmla="*/ 1074355 w 1338320"/>
                <a:gd name="connsiteY111" fmla="*/ 547306 h 1338320"/>
                <a:gd name="connsiteX112" fmla="*/ 1060821 w 1338320"/>
                <a:gd name="connsiteY112" fmla="*/ 503706 h 1338320"/>
                <a:gd name="connsiteX113" fmla="*/ 1042026 w 1338320"/>
                <a:gd name="connsiteY113" fmla="*/ 469080 h 1338320"/>
                <a:gd name="connsiteX114" fmla="*/ 1009718 w 1338320"/>
                <a:gd name="connsiteY114" fmla="*/ 850965 h 1338320"/>
                <a:gd name="connsiteX115" fmla="*/ 1041870 w 1338320"/>
                <a:gd name="connsiteY115" fmla="*/ 869528 h 1338320"/>
                <a:gd name="connsiteX116" fmla="*/ 1060821 w 1338320"/>
                <a:gd name="connsiteY116" fmla="*/ 834614 h 1338320"/>
                <a:gd name="connsiteX117" fmla="*/ 1074246 w 1338320"/>
                <a:gd name="connsiteY117" fmla="*/ 791364 h 1338320"/>
                <a:gd name="connsiteX118" fmla="*/ 1038374 w 1338320"/>
                <a:gd name="connsiteY118" fmla="*/ 781752 h 1338320"/>
                <a:gd name="connsiteX119" fmla="*/ 1026469 w 1338320"/>
                <a:gd name="connsiteY119" fmla="*/ 820103 h 1338320"/>
                <a:gd name="connsiteX120" fmla="*/ 1002082 w 1338320"/>
                <a:gd name="connsiteY120" fmla="*/ 354384 h 1338320"/>
                <a:gd name="connsiteX121" fmla="*/ 1049954 w 1338320"/>
                <a:gd name="connsiteY121" fmla="*/ 412405 h 1338320"/>
                <a:gd name="connsiteX122" fmla="*/ 1059239 w 1338320"/>
                <a:gd name="connsiteY122" fmla="*/ 429512 h 1338320"/>
                <a:gd name="connsiteX123" fmla="*/ 1089941 w 1338320"/>
                <a:gd name="connsiteY123" fmla="*/ 411786 h 1338320"/>
                <a:gd name="connsiteX124" fmla="*/ 1079474 w 1338320"/>
                <a:gd name="connsiteY124" fmla="*/ 392501 h 1338320"/>
                <a:gd name="connsiteX125" fmla="*/ 1027255 w 1338320"/>
                <a:gd name="connsiteY125" fmla="*/ 329211 h 1338320"/>
                <a:gd name="connsiteX126" fmla="*/ 1002082 w 1338320"/>
                <a:gd name="connsiteY126" fmla="*/ 983936 h 1338320"/>
                <a:gd name="connsiteX127" fmla="*/ 1027255 w 1338320"/>
                <a:gd name="connsiteY127" fmla="*/ 1009109 h 1338320"/>
                <a:gd name="connsiteX128" fmla="*/ 1079474 w 1338320"/>
                <a:gd name="connsiteY128" fmla="*/ 945819 h 1338320"/>
                <a:gd name="connsiteX129" fmla="*/ 1089784 w 1338320"/>
                <a:gd name="connsiteY129" fmla="*/ 926823 h 1338320"/>
                <a:gd name="connsiteX130" fmla="*/ 1059082 w 1338320"/>
                <a:gd name="connsiteY130" fmla="*/ 909097 h 1338320"/>
                <a:gd name="connsiteX131" fmla="*/ 1049954 w 1338320"/>
                <a:gd name="connsiteY131" fmla="*/ 925915 h 1338320"/>
                <a:gd name="connsiteX132" fmla="*/ 979246 w 1338320"/>
                <a:gd name="connsiteY132" fmla="*/ 157737 h 1338320"/>
                <a:gd name="connsiteX133" fmla="*/ 1004684 w 1338320"/>
                <a:gd name="connsiteY133" fmla="*/ 171545 h 1338320"/>
                <a:gd name="connsiteX134" fmla="*/ 1083556 w 1338320"/>
                <a:gd name="connsiteY134" fmla="*/ 236620 h 1338320"/>
                <a:gd name="connsiteX135" fmla="*/ 1107971 w 1338320"/>
                <a:gd name="connsiteY135" fmla="*/ 212206 h 1338320"/>
                <a:gd name="connsiteX136" fmla="*/ 1023988 w 1338320"/>
                <a:gd name="connsiteY136" fmla="*/ 142914 h 1338320"/>
                <a:gd name="connsiteX137" fmla="*/ 996438 w 1338320"/>
                <a:gd name="connsiteY137" fmla="*/ 127960 h 1338320"/>
                <a:gd name="connsiteX138" fmla="*/ 979079 w 1338320"/>
                <a:gd name="connsiteY138" fmla="*/ 1180673 h 1338320"/>
                <a:gd name="connsiteX139" fmla="*/ 996271 w 1338320"/>
                <a:gd name="connsiteY139" fmla="*/ 1210450 h 1338320"/>
                <a:gd name="connsiteX140" fmla="*/ 1023988 w 1338320"/>
                <a:gd name="connsiteY140" fmla="*/ 1195406 h 1338320"/>
                <a:gd name="connsiteX141" fmla="*/ 1107970 w 1338320"/>
                <a:gd name="connsiteY141" fmla="*/ 1126115 h 1338320"/>
                <a:gd name="connsiteX142" fmla="*/ 1083556 w 1338320"/>
                <a:gd name="connsiteY142" fmla="*/ 1101700 h 1338320"/>
                <a:gd name="connsiteX143" fmla="*/ 1004684 w 1338320"/>
                <a:gd name="connsiteY143" fmla="*/ 1166776 h 1338320"/>
                <a:gd name="connsiteX144" fmla="*/ 977733 w 1338320"/>
                <a:gd name="connsiteY144" fmla="*/ 599762 h 1338320"/>
                <a:gd name="connsiteX145" fmla="*/ 979460 w 1338320"/>
                <a:gd name="connsiteY145" fmla="*/ 605327 h 1338320"/>
                <a:gd name="connsiteX146" fmla="*/ 984602 w 1338320"/>
                <a:gd name="connsiteY146" fmla="*/ 656330 h 1338320"/>
                <a:gd name="connsiteX147" fmla="*/ 1022076 w 1338320"/>
                <a:gd name="connsiteY147" fmla="*/ 656330 h 1338320"/>
                <a:gd name="connsiteX148" fmla="*/ 1016173 w 1338320"/>
                <a:gd name="connsiteY148" fmla="*/ 597775 h 1338320"/>
                <a:gd name="connsiteX149" fmla="*/ 1013791 w 1338320"/>
                <a:gd name="connsiteY149" fmla="*/ 590100 h 1338320"/>
                <a:gd name="connsiteX150" fmla="*/ 977624 w 1338320"/>
                <a:gd name="connsiteY150" fmla="*/ 738909 h 1338320"/>
                <a:gd name="connsiteX151" fmla="*/ 1013682 w 1338320"/>
                <a:gd name="connsiteY151" fmla="*/ 748570 h 1338320"/>
                <a:gd name="connsiteX152" fmla="*/ 1016173 w 1338320"/>
                <a:gd name="connsiteY152" fmla="*/ 740546 h 1338320"/>
                <a:gd name="connsiteX153" fmla="*/ 1022076 w 1338320"/>
                <a:gd name="connsiteY153" fmla="*/ 681991 h 1338320"/>
                <a:gd name="connsiteX154" fmla="*/ 984602 w 1338320"/>
                <a:gd name="connsiteY154" fmla="*/ 681991 h 1338320"/>
                <a:gd name="connsiteX155" fmla="*/ 979460 w 1338320"/>
                <a:gd name="connsiteY155" fmla="*/ 732993 h 1338320"/>
                <a:gd name="connsiteX156" fmla="*/ 951567 w 1338320"/>
                <a:gd name="connsiteY156" fmla="*/ 404898 h 1338320"/>
                <a:gd name="connsiteX157" fmla="*/ 990716 w 1338320"/>
                <a:gd name="connsiteY157" fmla="*/ 452347 h 1338320"/>
                <a:gd name="connsiteX158" fmla="*/ 997629 w 1338320"/>
                <a:gd name="connsiteY158" fmla="*/ 465083 h 1338320"/>
                <a:gd name="connsiteX159" fmla="*/ 1029781 w 1338320"/>
                <a:gd name="connsiteY159" fmla="*/ 446520 h 1338320"/>
                <a:gd name="connsiteX160" fmla="*/ 1021630 w 1338320"/>
                <a:gd name="connsiteY160" fmla="*/ 431503 h 1338320"/>
                <a:gd name="connsiteX161" fmla="*/ 977929 w 1338320"/>
                <a:gd name="connsiteY161" fmla="*/ 378537 h 1338320"/>
                <a:gd name="connsiteX162" fmla="*/ 951567 w 1338320"/>
                <a:gd name="connsiteY162" fmla="*/ 933422 h 1338320"/>
                <a:gd name="connsiteX163" fmla="*/ 977929 w 1338320"/>
                <a:gd name="connsiteY163" fmla="*/ 959783 h 1338320"/>
                <a:gd name="connsiteX164" fmla="*/ 1021630 w 1338320"/>
                <a:gd name="connsiteY164" fmla="*/ 906817 h 1338320"/>
                <a:gd name="connsiteX165" fmla="*/ 1029624 w 1338320"/>
                <a:gd name="connsiteY165" fmla="*/ 892089 h 1338320"/>
                <a:gd name="connsiteX166" fmla="*/ 997472 w 1338320"/>
                <a:gd name="connsiteY166" fmla="*/ 873526 h 1338320"/>
                <a:gd name="connsiteX167" fmla="*/ 990716 w 1338320"/>
                <a:gd name="connsiteY167" fmla="*/ 885973 h 1338320"/>
                <a:gd name="connsiteX168" fmla="*/ 948601 w 1338320"/>
                <a:gd name="connsiteY168" fmla="*/ 523020 h 1338320"/>
                <a:gd name="connsiteX169" fmla="*/ 961005 w 1338320"/>
                <a:gd name="connsiteY169" fmla="*/ 545873 h 1338320"/>
                <a:gd name="connsiteX170" fmla="*/ 970120 w 1338320"/>
                <a:gd name="connsiteY170" fmla="*/ 575236 h 1338320"/>
                <a:gd name="connsiteX171" fmla="*/ 1006177 w 1338320"/>
                <a:gd name="connsiteY171" fmla="*/ 565574 h 1338320"/>
                <a:gd name="connsiteX172" fmla="*/ 995534 w 1338320"/>
                <a:gd name="connsiteY172" fmla="*/ 531286 h 1338320"/>
                <a:gd name="connsiteX173" fmla="*/ 980919 w 1338320"/>
                <a:gd name="connsiteY173" fmla="*/ 504361 h 1338320"/>
                <a:gd name="connsiteX174" fmla="*/ 948444 w 1338320"/>
                <a:gd name="connsiteY174" fmla="*/ 815589 h 1338320"/>
                <a:gd name="connsiteX175" fmla="*/ 980763 w 1338320"/>
                <a:gd name="connsiteY175" fmla="*/ 834248 h 1338320"/>
                <a:gd name="connsiteX176" fmla="*/ 995534 w 1338320"/>
                <a:gd name="connsiteY176" fmla="*/ 807034 h 1338320"/>
                <a:gd name="connsiteX177" fmla="*/ 1006069 w 1338320"/>
                <a:gd name="connsiteY177" fmla="*/ 773096 h 1338320"/>
                <a:gd name="connsiteX178" fmla="*/ 970011 w 1338320"/>
                <a:gd name="connsiteY178" fmla="*/ 763434 h 1338320"/>
                <a:gd name="connsiteX179" fmla="*/ 961005 w 1338320"/>
                <a:gd name="connsiteY179" fmla="*/ 792448 h 1338320"/>
                <a:gd name="connsiteX180" fmla="*/ 943675 w 1338320"/>
                <a:gd name="connsiteY180" fmla="*/ 219347 h 1338320"/>
                <a:gd name="connsiteX181" fmla="*/ 964742 w 1338320"/>
                <a:gd name="connsiteY181" fmla="*/ 230782 h 1338320"/>
                <a:gd name="connsiteX182" fmla="*/ 1033042 w 1338320"/>
                <a:gd name="connsiteY182" fmla="*/ 287134 h 1338320"/>
                <a:gd name="connsiteX183" fmla="*/ 1058300 w 1338320"/>
                <a:gd name="connsiteY183" fmla="*/ 261876 h 1338320"/>
                <a:gd name="connsiteX184" fmla="*/ 984714 w 1338320"/>
                <a:gd name="connsiteY184" fmla="*/ 201162 h 1338320"/>
                <a:gd name="connsiteX185" fmla="*/ 961461 w 1338320"/>
                <a:gd name="connsiteY185" fmla="*/ 188541 h 1338320"/>
                <a:gd name="connsiteX186" fmla="*/ 943509 w 1338320"/>
                <a:gd name="connsiteY186" fmla="*/ 1119063 h 1338320"/>
                <a:gd name="connsiteX187" fmla="*/ 961295 w 1338320"/>
                <a:gd name="connsiteY187" fmla="*/ 1149869 h 1338320"/>
                <a:gd name="connsiteX188" fmla="*/ 984714 w 1338320"/>
                <a:gd name="connsiteY188" fmla="*/ 1137158 h 1338320"/>
                <a:gd name="connsiteX189" fmla="*/ 1058300 w 1338320"/>
                <a:gd name="connsiteY189" fmla="*/ 1076444 h 1338320"/>
                <a:gd name="connsiteX190" fmla="*/ 1033042 w 1338320"/>
                <a:gd name="connsiteY190" fmla="*/ 1051186 h 1338320"/>
                <a:gd name="connsiteX191" fmla="*/ 964742 w 1338320"/>
                <a:gd name="connsiteY191" fmla="*/ 1107538 h 1338320"/>
                <a:gd name="connsiteX192" fmla="*/ 909097 w 1338320"/>
                <a:gd name="connsiteY192" fmla="*/ 279238 h 1338320"/>
                <a:gd name="connsiteX193" fmla="*/ 925915 w 1338320"/>
                <a:gd name="connsiteY193" fmla="*/ 288367 h 1338320"/>
                <a:gd name="connsiteX194" fmla="*/ 983937 w 1338320"/>
                <a:gd name="connsiteY194" fmla="*/ 336239 h 1338320"/>
                <a:gd name="connsiteX195" fmla="*/ 1009110 w 1338320"/>
                <a:gd name="connsiteY195" fmla="*/ 311066 h 1338320"/>
                <a:gd name="connsiteX196" fmla="*/ 945819 w 1338320"/>
                <a:gd name="connsiteY196" fmla="*/ 258847 h 1338320"/>
                <a:gd name="connsiteX197" fmla="*/ 926823 w 1338320"/>
                <a:gd name="connsiteY197" fmla="*/ 248536 h 1338320"/>
                <a:gd name="connsiteX198" fmla="*/ 908995 w 1338320"/>
                <a:gd name="connsiteY198" fmla="*/ 618180 h 1338320"/>
                <a:gd name="connsiteX199" fmla="*/ 909475 w 1338320"/>
                <a:gd name="connsiteY199" fmla="*/ 619724 h 1338320"/>
                <a:gd name="connsiteX200" fmla="*/ 913165 w 1338320"/>
                <a:gd name="connsiteY200" fmla="*/ 656330 h 1338320"/>
                <a:gd name="connsiteX201" fmla="*/ 950395 w 1338320"/>
                <a:gd name="connsiteY201" fmla="*/ 656330 h 1338320"/>
                <a:gd name="connsiteX202" fmla="*/ 945948 w 1338320"/>
                <a:gd name="connsiteY202" fmla="*/ 612221 h 1338320"/>
                <a:gd name="connsiteX203" fmla="*/ 944818 w 1338320"/>
                <a:gd name="connsiteY203" fmla="*/ 608581 h 1338320"/>
                <a:gd name="connsiteX204" fmla="*/ 908931 w 1338320"/>
                <a:gd name="connsiteY204" fmla="*/ 1059172 h 1338320"/>
                <a:gd name="connsiteX205" fmla="*/ 926657 w 1338320"/>
                <a:gd name="connsiteY205" fmla="*/ 1089874 h 1338320"/>
                <a:gd name="connsiteX206" fmla="*/ 945819 w 1338320"/>
                <a:gd name="connsiteY206" fmla="*/ 1079473 h 1338320"/>
                <a:gd name="connsiteX207" fmla="*/ 1009110 w 1338320"/>
                <a:gd name="connsiteY207" fmla="*/ 1027254 h 1338320"/>
                <a:gd name="connsiteX208" fmla="*/ 983937 w 1338320"/>
                <a:gd name="connsiteY208" fmla="*/ 1002081 h 1338320"/>
                <a:gd name="connsiteX209" fmla="*/ 925915 w 1338320"/>
                <a:gd name="connsiteY209" fmla="*/ 1049953 h 1338320"/>
                <a:gd name="connsiteX210" fmla="*/ 908887 w 1338320"/>
                <a:gd name="connsiteY210" fmla="*/ 720491 h 1338320"/>
                <a:gd name="connsiteX211" fmla="*/ 944710 w 1338320"/>
                <a:gd name="connsiteY211" fmla="*/ 730089 h 1338320"/>
                <a:gd name="connsiteX212" fmla="*/ 945948 w 1338320"/>
                <a:gd name="connsiteY212" fmla="*/ 726099 h 1338320"/>
                <a:gd name="connsiteX213" fmla="*/ 950395 w 1338320"/>
                <a:gd name="connsiteY213" fmla="*/ 681991 h 1338320"/>
                <a:gd name="connsiteX214" fmla="*/ 913165 w 1338320"/>
                <a:gd name="connsiteY214" fmla="*/ 681991 h 1338320"/>
                <a:gd name="connsiteX215" fmla="*/ 909475 w 1338320"/>
                <a:gd name="connsiteY215" fmla="*/ 718596 h 1338320"/>
                <a:gd name="connsiteX216" fmla="*/ 901329 w 1338320"/>
                <a:gd name="connsiteY216" fmla="*/ 455137 h 1338320"/>
                <a:gd name="connsiteX217" fmla="*/ 931802 w 1338320"/>
                <a:gd name="connsiteY217" fmla="*/ 492071 h 1338320"/>
                <a:gd name="connsiteX218" fmla="*/ 936355 w 1338320"/>
                <a:gd name="connsiteY218" fmla="*/ 500459 h 1338320"/>
                <a:gd name="connsiteX219" fmla="*/ 968674 w 1338320"/>
                <a:gd name="connsiteY219" fmla="*/ 481800 h 1338320"/>
                <a:gd name="connsiteX220" fmla="*/ 962876 w 1338320"/>
                <a:gd name="connsiteY220" fmla="*/ 471119 h 1338320"/>
                <a:gd name="connsiteX221" fmla="*/ 927827 w 1338320"/>
                <a:gd name="connsiteY221" fmla="*/ 428639 h 1338320"/>
                <a:gd name="connsiteX222" fmla="*/ 901329 w 1338320"/>
                <a:gd name="connsiteY222" fmla="*/ 883183 h 1338320"/>
                <a:gd name="connsiteX223" fmla="*/ 927827 w 1338320"/>
                <a:gd name="connsiteY223" fmla="*/ 909681 h 1338320"/>
                <a:gd name="connsiteX224" fmla="*/ 962876 w 1338320"/>
                <a:gd name="connsiteY224" fmla="*/ 867201 h 1338320"/>
                <a:gd name="connsiteX225" fmla="*/ 968517 w 1338320"/>
                <a:gd name="connsiteY225" fmla="*/ 856809 h 1338320"/>
                <a:gd name="connsiteX226" fmla="*/ 936198 w 1338320"/>
                <a:gd name="connsiteY226" fmla="*/ 838150 h 1338320"/>
                <a:gd name="connsiteX227" fmla="*/ 931802 w 1338320"/>
                <a:gd name="connsiteY227" fmla="*/ 846250 h 1338320"/>
                <a:gd name="connsiteX228" fmla="*/ 886991 w 1338320"/>
                <a:gd name="connsiteY228" fmla="*/ 558590 h 1338320"/>
                <a:gd name="connsiteX229" fmla="*/ 895181 w 1338320"/>
                <a:gd name="connsiteY229" fmla="*/ 573679 h 1338320"/>
                <a:gd name="connsiteX230" fmla="*/ 901382 w 1338320"/>
                <a:gd name="connsiteY230" fmla="*/ 593654 h 1338320"/>
                <a:gd name="connsiteX231" fmla="*/ 937205 w 1338320"/>
                <a:gd name="connsiteY231" fmla="*/ 584055 h 1338320"/>
                <a:gd name="connsiteX232" fmla="*/ 929486 w 1338320"/>
                <a:gd name="connsiteY232" fmla="*/ 559187 h 1338320"/>
                <a:gd name="connsiteX233" fmla="*/ 919100 w 1338320"/>
                <a:gd name="connsiteY233" fmla="*/ 540052 h 1338320"/>
                <a:gd name="connsiteX234" fmla="*/ 886835 w 1338320"/>
                <a:gd name="connsiteY234" fmla="*/ 780019 h 1338320"/>
                <a:gd name="connsiteX235" fmla="*/ 918943 w 1338320"/>
                <a:gd name="connsiteY235" fmla="*/ 798556 h 1338320"/>
                <a:gd name="connsiteX236" fmla="*/ 929486 w 1338320"/>
                <a:gd name="connsiteY236" fmla="*/ 779133 h 1338320"/>
                <a:gd name="connsiteX237" fmla="*/ 937097 w 1338320"/>
                <a:gd name="connsiteY237" fmla="*/ 754615 h 1338320"/>
                <a:gd name="connsiteX238" fmla="*/ 901273 w 1338320"/>
                <a:gd name="connsiteY238" fmla="*/ 745016 h 1338320"/>
                <a:gd name="connsiteX239" fmla="*/ 895181 w 1338320"/>
                <a:gd name="connsiteY239" fmla="*/ 764641 h 1338320"/>
                <a:gd name="connsiteX240" fmla="*/ 873527 w 1338320"/>
                <a:gd name="connsiteY240" fmla="*/ 340848 h 1338320"/>
                <a:gd name="connsiteX241" fmla="*/ 885974 w 1338320"/>
                <a:gd name="connsiteY241" fmla="*/ 347604 h 1338320"/>
                <a:gd name="connsiteX242" fmla="*/ 933423 w 1338320"/>
                <a:gd name="connsiteY242" fmla="*/ 386754 h 1338320"/>
                <a:gd name="connsiteX243" fmla="*/ 959784 w 1338320"/>
                <a:gd name="connsiteY243" fmla="*/ 360392 h 1338320"/>
                <a:gd name="connsiteX244" fmla="*/ 906817 w 1338320"/>
                <a:gd name="connsiteY244" fmla="*/ 316690 h 1338320"/>
                <a:gd name="connsiteX245" fmla="*/ 892090 w 1338320"/>
                <a:gd name="connsiteY245" fmla="*/ 308697 h 1338320"/>
                <a:gd name="connsiteX246" fmla="*/ 873360 w 1338320"/>
                <a:gd name="connsiteY246" fmla="*/ 997562 h 1338320"/>
                <a:gd name="connsiteX247" fmla="*/ 891923 w 1338320"/>
                <a:gd name="connsiteY247" fmla="*/ 1029714 h 1338320"/>
                <a:gd name="connsiteX248" fmla="*/ 906817 w 1338320"/>
                <a:gd name="connsiteY248" fmla="*/ 1021630 h 1338320"/>
                <a:gd name="connsiteX249" fmla="*/ 959784 w 1338320"/>
                <a:gd name="connsiteY249" fmla="*/ 977928 h 1338320"/>
                <a:gd name="connsiteX250" fmla="*/ 933422 w 1338320"/>
                <a:gd name="connsiteY250" fmla="*/ 951567 h 1338320"/>
                <a:gd name="connsiteX251" fmla="*/ 885974 w 1338320"/>
                <a:gd name="connsiteY251" fmla="*/ 990716 h 1338320"/>
                <a:gd name="connsiteX252" fmla="*/ 850815 w 1338320"/>
                <a:gd name="connsiteY252" fmla="*/ 505651 h 1338320"/>
                <a:gd name="connsiteX253" fmla="*/ 872565 w 1338320"/>
                <a:gd name="connsiteY253" fmla="*/ 532012 h 1338320"/>
                <a:gd name="connsiteX254" fmla="*/ 874746 w 1338320"/>
                <a:gd name="connsiteY254" fmla="*/ 536029 h 1338320"/>
                <a:gd name="connsiteX255" fmla="*/ 906854 w 1338320"/>
                <a:gd name="connsiteY255" fmla="*/ 517492 h 1338320"/>
                <a:gd name="connsiteX256" fmla="*/ 903437 w 1338320"/>
                <a:gd name="connsiteY256" fmla="*/ 511196 h 1338320"/>
                <a:gd name="connsiteX257" fmla="*/ 877141 w 1338320"/>
                <a:gd name="connsiteY257" fmla="*/ 479325 h 1338320"/>
                <a:gd name="connsiteX258" fmla="*/ 850815 w 1338320"/>
                <a:gd name="connsiteY258" fmla="*/ 832669 h 1338320"/>
                <a:gd name="connsiteX259" fmla="*/ 877141 w 1338320"/>
                <a:gd name="connsiteY259" fmla="*/ 858995 h 1338320"/>
                <a:gd name="connsiteX260" fmla="*/ 903437 w 1338320"/>
                <a:gd name="connsiteY260" fmla="*/ 827124 h 1338320"/>
                <a:gd name="connsiteX261" fmla="*/ 906697 w 1338320"/>
                <a:gd name="connsiteY261" fmla="*/ 821117 h 1338320"/>
                <a:gd name="connsiteX262" fmla="*/ 874589 w 1338320"/>
                <a:gd name="connsiteY262" fmla="*/ 802580 h 1338320"/>
                <a:gd name="connsiteX263" fmla="*/ 872565 w 1338320"/>
                <a:gd name="connsiteY263" fmla="*/ 806308 h 1338320"/>
                <a:gd name="connsiteX264" fmla="*/ 838150 w 1338320"/>
                <a:gd name="connsiteY264" fmla="*/ 402122 h 1338320"/>
                <a:gd name="connsiteX265" fmla="*/ 846250 w 1338320"/>
                <a:gd name="connsiteY265" fmla="*/ 406518 h 1338320"/>
                <a:gd name="connsiteX266" fmla="*/ 883184 w 1338320"/>
                <a:gd name="connsiteY266" fmla="*/ 436992 h 1338320"/>
                <a:gd name="connsiteX267" fmla="*/ 909682 w 1338320"/>
                <a:gd name="connsiteY267" fmla="*/ 410494 h 1338320"/>
                <a:gd name="connsiteX268" fmla="*/ 867202 w 1338320"/>
                <a:gd name="connsiteY268" fmla="*/ 375445 h 1338320"/>
                <a:gd name="connsiteX269" fmla="*/ 856809 w 1338320"/>
                <a:gd name="connsiteY269" fmla="*/ 369804 h 1338320"/>
                <a:gd name="connsiteX270" fmla="*/ 837984 w 1338320"/>
                <a:gd name="connsiteY270" fmla="*/ 936288 h 1338320"/>
                <a:gd name="connsiteX271" fmla="*/ 856643 w 1338320"/>
                <a:gd name="connsiteY271" fmla="*/ 968607 h 1338320"/>
                <a:gd name="connsiteX272" fmla="*/ 867202 w 1338320"/>
                <a:gd name="connsiteY272" fmla="*/ 962876 h 1338320"/>
                <a:gd name="connsiteX273" fmla="*/ 909682 w 1338320"/>
                <a:gd name="connsiteY273" fmla="*/ 927826 h 1338320"/>
                <a:gd name="connsiteX274" fmla="*/ 883184 w 1338320"/>
                <a:gd name="connsiteY274" fmla="*/ 901328 h 1338320"/>
                <a:gd name="connsiteX275" fmla="*/ 846250 w 1338320"/>
                <a:gd name="connsiteY275" fmla="*/ 931802 h 1338320"/>
                <a:gd name="connsiteX276" fmla="*/ 836642 w 1338320"/>
                <a:gd name="connsiteY276" fmla="*/ 637567 h 1338320"/>
                <a:gd name="connsiteX277" fmla="*/ 840430 w 1338320"/>
                <a:gd name="connsiteY277" fmla="*/ 656330 h 1338320"/>
                <a:gd name="connsiteX278" fmla="*/ 879544 w 1338320"/>
                <a:gd name="connsiteY278" fmla="*/ 656330 h 1338320"/>
                <a:gd name="connsiteX279" fmla="*/ 876574 w 1338320"/>
                <a:gd name="connsiteY279" fmla="*/ 626867 h 1338320"/>
                <a:gd name="connsiteX280" fmla="*/ 836569 w 1338320"/>
                <a:gd name="connsiteY280" fmla="*/ 701113 h 1338320"/>
                <a:gd name="connsiteX281" fmla="*/ 876536 w 1338320"/>
                <a:gd name="connsiteY281" fmla="*/ 711822 h 1338320"/>
                <a:gd name="connsiteX282" fmla="*/ 876537 w 1338320"/>
                <a:gd name="connsiteY282" fmla="*/ 711820 h 1338320"/>
                <a:gd name="connsiteX283" fmla="*/ 879544 w 1338320"/>
                <a:gd name="connsiteY283" fmla="*/ 681991 h 1338320"/>
                <a:gd name="connsiteX284" fmla="*/ 840430 w 1338320"/>
                <a:gd name="connsiteY284" fmla="*/ 681991 h 1338320"/>
                <a:gd name="connsiteX285" fmla="*/ 836238 w 1338320"/>
                <a:gd name="connsiteY285" fmla="*/ 95570 h 1338320"/>
                <a:gd name="connsiteX286" fmla="*/ 902748 w 1338320"/>
                <a:gd name="connsiteY286" fmla="*/ 116215 h 1338320"/>
                <a:gd name="connsiteX287" fmla="*/ 956685 w 1338320"/>
                <a:gd name="connsiteY287" fmla="*/ 145492 h 1338320"/>
                <a:gd name="connsiteX288" fmla="*/ 973877 w 1338320"/>
                <a:gd name="connsiteY288" fmla="*/ 115715 h 1338320"/>
                <a:gd name="connsiteX289" fmla="*/ 916187 w 1338320"/>
                <a:gd name="connsiteY289" fmla="*/ 84402 h 1338320"/>
                <a:gd name="connsiteX290" fmla="*/ 845140 w 1338320"/>
                <a:gd name="connsiteY290" fmla="*/ 62347 h 1338320"/>
                <a:gd name="connsiteX291" fmla="*/ 836144 w 1338320"/>
                <a:gd name="connsiteY291" fmla="*/ 1242780 h 1338320"/>
                <a:gd name="connsiteX292" fmla="*/ 845046 w 1338320"/>
                <a:gd name="connsiteY292" fmla="*/ 1276002 h 1338320"/>
                <a:gd name="connsiteX293" fmla="*/ 916187 w 1338320"/>
                <a:gd name="connsiteY293" fmla="*/ 1253918 h 1338320"/>
                <a:gd name="connsiteX294" fmla="*/ 973710 w 1338320"/>
                <a:gd name="connsiteY294" fmla="*/ 1222696 h 1338320"/>
                <a:gd name="connsiteX295" fmla="*/ 956519 w 1338320"/>
                <a:gd name="connsiteY295" fmla="*/ 1192919 h 1338320"/>
                <a:gd name="connsiteX296" fmla="*/ 902748 w 1338320"/>
                <a:gd name="connsiteY296" fmla="*/ 1222105 h 1338320"/>
                <a:gd name="connsiteX297" fmla="*/ 824688 w 1338320"/>
                <a:gd name="connsiteY297" fmla="*/ 594561 h 1338320"/>
                <a:gd name="connsiteX298" fmla="*/ 829357 w 1338320"/>
                <a:gd name="connsiteY298" fmla="*/ 601486 h 1338320"/>
                <a:gd name="connsiteX299" fmla="*/ 831554 w 1338320"/>
                <a:gd name="connsiteY299" fmla="*/ 612364 h 1338320"/>
                <a:gd name="connsiteX300" fmla="*/ 869032 w 1338320"/>
                <a:gd name="connsiteY300" fmla="*/ 602322 h 1338320"/>
                <a:gd name="connsiteX301" fmla="*/ 864203 w 1338320"/>
                <a:gd name="connsiteY301" fmla="*/ 586766 h 1338320"/>
                <a:gd name="connsiteX302" fmla="*/ 856914 w 1338320"/>
                <a:gd name="connsiteY302" fmla="*/ 575955 h 1338320"/>
                <a:gd name="connsiteX303" fmla="*/ 824504 w 1338320"/>
                <a:gd name="connsiteY303" fmla="*/ 744032 h 1338320"/>
                <a:gd name="connsiteX304" fmla="*/ 856730 w 1338320"/>
                <a:gd name="connsiteY304" fmla="*/ 762638 h 1338320"/>
                <a:gd name="connsiteX305" fmla="*/ 864203 w 1338320"/>
                <a:gd name="connsiteY305" fmla="*/ 751554 h 1338320"/>
                <a:gd name="connsiteX306" fmla="*/ 868923 w 1338320"/>
                <a:gd name="connsiteY306" fmla="*/ 736348 h 1338320"/>
                <a:gd name="connsiteX307" fmla="*/ 831481 w 1338320"/>
                <a:gd name="connsiteY307" fmla="*/ 726315 h 1338320"/>
                <a:gd name="connsiteX308" fmla="*/ 829357 w 1338320"/>
                <a:gd name="connsiteY308" fmla="*/ 736834 h 1338320"/>
                <a:gd name="connsiteX309" fmla="*/ 817820 w 1338320"/>
                <a:gd name="connsiteY309" fmla="*/ 164308 h 1338320"/>
                <a:gd name="connsiteX310" fmla="*/ 874941 w 1338320"/>
                <a:gd name="connsiteY310" fmla="*/ 182039 h 1338320"/>
                <a:gd name="connsiteX311" fmla="*/ 921115 w 1338320"/>
                <a:gd name="connsiteY311" fmla="*/ 207102 h 1338320"/>
                <a:gd name="connsiteX312" fmla="*/ 938901 w 1338320"/>
                <a:gd name="connsiteY312" fmla="*/ 176296 h 1338320"/>
                <a:gd name="connsiteX313" fmla="*/ 888845 w 1338320"/>
                <a:gd name="connsiteY313" fmla="*/ 149126 h 1338320"/>
                <a:gd name="connsiteX314" fmla="*/ 827029 w 1338320"/>
                <a:gd name="connsiteY314" fmla="*/ 129938 h 1338320"/>
                <a:gd name="connsiteX315" fmla="*/ 817726 w 1338320"/>
                <a:gd name="connsiteY315" fmla="*/ 1174041 h 1338320"/>
                <a:gd name="connsiteX316" fmla="*/ 826935 w 1338320"/>
                <a:gd name="connsiteY316" fmla="*/ 1208412 h 1338320"/>
                <a:gd name="connsiteX317" fmla="*/ 888845 w 1338320"/>
                <a:gd name="connsiteY317" fmla="*/ 1189194 h 1338320"/>
                <a:gd name="connsiteX318" fmla="*/ 938734 w 1338320"/>
                <a:gd name="connsiteY318" fmla="*/ 1162115 h 1338320"/>
                <a:gd name="connsiteX319" fmla="*/ 920948 w 1338320"/>
                <a:gd name="connsiteY319" fmla="*/ 1131309 h 1338320"/>
                <a:gd name="connsiteX320" fmla="*/ 874941 w 1338320"/>
                <a:gd name="connsiteY320" fmla="*/ 1156281 h 1338320"/>
                <a:gd name="connsiteX321" fmla="*/ 802580 w 1338320"/>
                <a:gd name="connsiteY321" fmla="*/ 463731 h 1338320"/>
                <a:gd name="connsiteX322" fmla="*/ 806309 w 1338320"/>
                <a:gd name="connsiteY322" fmla="*/ 465755 h 1338320"/>
                <a:gd name="connsiteX323" fmla="*/ 832670 w 1338320"/>
                <a:gd name="connsiteY323" fmla="*/ 487506 h 1338320"/>
                <a:gd name="connsiteX324" fmla="*/ 858996 w 1338320"/>
                <a:gd name="connsiteY324" fmla="*/ 461180 h 1338320"/>
                <a:gd name="connsiteX325" fmla="*/ 827124 w 1338320"/>
                <a:gd name="connsiteY325" fmla="*/ 434883 h 1338320"/>
                <a:gd name="connsiteX326" fmla="*/ 821118 w 1338320"/>
                <a:gd name="connsiteY326" fmla="*/ 431623 h 1338320"/>
                <a:gd name="connsiteX327" fmla="*/ 802414 w 1338320"/>
                <a:gd name="connsiteY327" fmla="*/ 874679 h 1338320"/>
                <a:gd name="connsiteX328" fmla="*/ 820951 w 1338320"/>
                <a:gd name="connsiteY328" fmla="*/ 906787 h 1338320"/>
                <a:gd name="connsiteX329" fmla="*/ 827124 w 1338320"/>
                <a:gd name="connsiteY329" fmla="*/ 903437 h 1338320"/>
                <a:gd name="connsiteX330" fmla="*/ 858996 w 1338320"/>
                <a:gd name="connsiteY330" fmla="*/ 877140 h 1338320"/>
                <a:gd name="connsiteX331" fmla="*/ 832670 w 1338320"/>
                <a:gd name="connsiteY331" fmla="*/ 850815 h 1338320"/>
                <a:gd name="connsiteX332" fmla="*/ 806309 w 1338320"/>
                <a:gd name="connsiteY332" fmla="*/ 872565 h 1338320"/>
                <a:gd name="connsiteX333" fmla="*/ 799915 w 1338320"/>
                <a:gd name="connsiteY333" fmla="*/ 231129 h 1338320"/>
                <a:gd name="connsiteX334" fmla="*/ 847910 w 1338320"/>
                <a:gd name="connsiteY334" fmla="*/ 246027 h 1338320"/>
                <a:gd name="connsiteX335" fmla="*/ 886537 w 1338320"/>
                <a:gd name="connsiteY335" fmla="*/ 266993 h 1338320"/>
                <a:gd name="connsiteX336" fmla="*/ 904263 w 1338320"/>
                <a:gd name="connsiteY336" fmla="*/ 236291 h 1338320"/>
                <a:gd name="connsiteX337" fmla="*/ 861767 w 1338320"/>
                <a:gd name="connsiteY337" fmla="*/ 213225 h 1338320"/>
                <a:gd name="connsiteX338" fmla="*/ 809094 w 1338320"/>
                <a:gd name="connsiteY338" fmla="*/ 196874 h 1338320"/>
                <a:gd name="connsiteX339" fmla="*/ 799821 w 1338320"/>
                <a:gd name="connsiteY339" fmla="*/ 1107221 h 1338320"/>
                <a:gd name="connsiteX340" fmla="*/ 809000 w 1338320"/>
                <a:gd name="connsiteY340" fmla="*/ 1141475 h 1338320"/>
                <a:gd name="connsiteX341" fmla="*/ 861767 w 1338320"/>
                <a:gd name="connsiteY341" fmla="*/ 1125095 h 1338320"/>
                <a:gd name="connsiteX342" fmla="*/ 904096 w 1338320"/>
                <a:gd name="connsiteY342" fmla="*/ 1102120 h 1338320"/>
                <a:gd name="connsiteX343" fmla="*/ 886370 w 1338320"/>
                <a:gd name="connsiteY343" fmla="*/ 1071418 h 1338320"/>
                <a:gd name="connsiteX344" fmla="*/ 847910 w 1338320"/>
                <a:gd name="connsiteY344" fmla="*/ 1092293 h 1338320"/>
                <a:gd name="connsiteX345" fmla="*/ 799405 w 1338320"/>
                <a:gd name="connsiteY345" fmla="*/ 781260 h 1338320"/>
                <a:gd name="connsiteX346" fmla="*/ 826146 w 1338320"/>
                <a:gd name="connsiteY346" fmla="*/ 808000 h 1338320"/>
                <a:gd name="connsiteX347" fmla="*/ 842350 w 1338320"/>
                <a:gd name="connsiteY347" fmla="*/ 783966 h 1338320"/>
                <a:gd name="connsiteX348" fmla="*/ 810124 w 1338320"/>
                <a:gd name="connsiteY348" fmla="*/ 765361 h 1338320"/>
                <a:gd name="connsiteX349" fmla="*/ 799405 w 1338320"/>
                <a:gd name="connsiteY349" fmla="*/ 557061 h 1338320"/>
                <a:gd name="connsiteX350" fmla="*/ 810308 w 1338320"/>
                <a:gd name="connsiteY350" fmla="*/ 573232 h 1338320"/>
                <a:gd name="connsiteX351" fmla="*/ 842534 w 1338320"/>
                <a:gd name="connsiteY351" fmla="*/ 554627 h 1338320"/>
                <a:gd name="connsiteX352" fmla="*/ 826146 w 1338320"/>
                <a:gd name="connsiteY352" fmla="*/ 530320 h 1338320"/>
                <a:gd name="connsiteX353" fmla="*/ 781497 w 1338320"/>
                <a:gd name="connsiteY353" fmla="*/ 299867 h 1338320"/>
                <a:gd name="connsiteX354" fmla="*/ 820103 w 1338320"/>
                <a:gd name="connsiteY354" fmla="*/ 311851 h 1338320"/>
                <a:gd name="connsiteX355" fmla="*/ 850966 w 1338320"/>
                <a:gd name="connsiteY355" fmla="*/ 328603 h 1338320"/>
                <a:gd name="connsiteX356" fmla="*/ 869529 w 1338320"/>
                <a:gd name="connsiteY356" fmla="*/ 296451 h 1338320"/>
                <a:gd name="connsiteX357" fmla="*/ 834614 w 1338320"/>
                <a:gd name="connsiteY357" fmla="*/ 277500 h 1338320"/>
                <a:gd name="connsiteX358" fmla="*/ 791109 w 1338320"/>
                <a:gd name="connsiteY358" fmla="*/ 263995 h 1338320"/>
                <a:gd name="connsiteX359" fmla="*/ 781403 w 1338320"/>
                <a:gd name="connsiteY359" fmla="*/ 1038482 h 1338320"/>
                <a:gd name="connsiteX360" fmla="*/ 791015 w 1338320"/>
                <a:gd name="connsiteY360" fmla="*/ 1074354 h 1338320"/>
                <a:gd name="connsiteX361" fmla="*/ 834614 w 1338320"/>
                <a:gd name="connsiteY361" fmla="*/ 1060820 h 1338320"/>
                <a:gd name="connsiteX362" fmla="*/ 869362 w 1338320"/>
                <a:gd name="connsiteY362" fmla="*/ 1041960 h 1338320"/>
                <a:gd name="connsiteX363" fmla="*/ 850799 w 1338320"/>
                <a:gd name="connsiteY363" fmla="*/ 1009808 h 1338320"/>
                <a:gd name="connsiteX364" fmla="*/ 820103 w 1338320"/>
                <a:gd name="connsiteY364" fmla="*/ 1026469 h 1338320"/>
                <a:gd name="connsiteX365" fmla="*/ 765361 w 1338320"/>
                <a:gd name="connsiteY365" fmla="*/ 528196 h 1338320"/>
                <a:gd name="connsiteX366" fmla="*/ 781260 w 1338320"/>
                <a:gd name="connsiteY366" fmla="*/ 538916 h 1338320"/>
                <a:gd name="connsiteX367" fmla="*/ 808001 w 1338320"/>
                <a:gd name="connsiteY367" fmla="*/ 512175 h 1338320"/>
                <a:gd name="connsiteX368" fmla="*/ 783967 w 1338320"/>
                <a:gd name="connsiteY368" fmla="*/ 495971 h 1338320"/>
                <a:gd name="connsiteX369" fmla="*/ 765204 w 1338320"/>
                <a:gd name="connsiteY369" fmla="*/ 810230 h 1338320"/>
                <a:gd name="connsiteX370" fmla="*/ 783809 w 1338320"/>
                <a:gd name="connsiteY370" fmla="*/ 842455 h 1338320"/>
                <a:gd name="connsiteX371" fmla="*/ 808001 w 1338320"/>
                <a:gd name="connsiteY371" fmla="*/ 826145 h 1338320"/>
                <a:gd name="connsiteX372" fmla="*/ 781260 w 1338320"/>
                <a:gd name="connsiteY372" fmla="*/ 799405 h 1338320"/>
                <a:gd name="connsiteX373" fmla="*/ 763179 w 1338320"/>
                <a:gd name="connsiteY373" fmla="*/ 368230 h 1338320"/>
                <a:gd name="connsiteX374" fmla="*/ 792448 w 1338320"/>
                <a:gd name="connsiteY374" fmla="*/ 377316 h 1338320"/>
                <a:gd name="connsiteX375" fmla="*/ 815590 w 1338320"/>
                <a:gd name="connsiteY375" fmla="*/ 389877 h 1338320"/>
                <a:gd name="connsiteX376" fmla="*/ 834249 w 1338320"/>
                <a:gd name="connsiteY376" fmla="*/ 357558 h 1338320"/>
                <a:gd name="connsiteX377" fmla="*/ 807034 w 1338320"/>
                <a:gd name="connsiteY377" fmla="*/ 342787 h 1338320"/>
                <a:gd name="connsiteX378" fmla="*/ 772841 w 1338320"/>
                <a:gd name="connsiteY378" fmla="*/ 332172 h 1338320"/>
                <a:gd name="connsiteX379" fmla="*/ 763085 w 1338320"/>
                <a:gd name="connsiteY379" fmla="*/ 970119 h 1338320"/>
                <a:gd name="connsiteX380" fmla="*/ 772747 w 1338320"/>
                <a:gd name="connsiteY380" fmla="*/ 1006177 h 1338320"/>
                <a:gd name="connsiteX381" fmla="*/ 807034 w 1338320"/>
                <a:gd name="connsiteY381" fmla="*/ 995533 h 1338320"/>
                <a:gd name="connsiteX382" fmla="*/ 834082 w 1338320"/>
                <a:gd name="connsiteY382" fmla="*/ 980852 h 1338320"/>
                <a:gd name="connsiteX383" fmla="*/ 815423 w 1338320"/>
                <a:gd name="connsiteY383" fmla="*/ 948534 h 1338320"/>
                <a:gd name="connsiteX384" fmla="*/ 792448 w 1338320"/>
                <a:gd name="connsiteY384" fmla="*/ 961004 h 1338320"/>
                <a:gd name="connsiteX385" fmla="*/ 744761 w 1338320"/>
                <a:gd name="connsiteY385" fmla="*/ 436968 h 1338320"/>
                <a:gd name="connsiteX386" fmla="*/ 764641 w 1338320"/>
                <a:gd name="connsiteY386" fmla="*/ 443139 h 1338320"/>
                <a:gd name="connsiteX387" fmla="*/ 780020 w 1338320"/>
                <a:gd name="connsiteY387" fmla="*/ 451486 h 1338320"/>
                <a:gd name="connsiteX388" fmla="*/ 798557 w 1338320"/>
                <a:gd name="connsiteY388" fmla="*/ 419378 h 1338320"/>
                <a:gd name="connsiteX389" fmla="*/ 779133 w 1338320"/>
                <a:gd name="connsiteY389" fmla="*/ 408835 h 1338320"/>
                <a:gd name="connsiteX390" fmla="*/ 754360 w 1338320"/>
                <a:gd name="connsiteY390" fmla="*/ 401145 h 1338320"/>
                <a:gd name="connsiteX391" fmla="*/ 744667 w 1338320"/>
                <a:gd name="connsiteY391" fmla="*/ 901381 h 1338320"/>
                <a:gd name="connsiteX392" fmla="*/ 754266 w 1338320"/>
                <a:gd name="connsiteY392" fmla="*/ 937205 h 1338320"/>
                <a:gd name="connsiteX393" fmla="*/ 779133 w 1338320"/>
                <a:gd name="connsiteY393" fmla="*/ 929485 h 1338320"/>
                <a:gd name="connsiteX394" fmla="*/ 798391 w 1338320"/>
                <a:gd name="connsiteY394" fmla="*/ 919033 h 1338320"/>
                <a:gd name="connsiteX395" fmla="*/ 779853 w 1338320"/>
                <a:gd name="connsiteY395" fmla="*/ 886924 h 1338320"/>
                <a:gd name="connsiteX396" fmla="*/ 764641 w 1338320"/>
                <a:gd name="connsiteY396" fmla="*/ 895181 h 1338320"/>
                <a:gd name="connsiteX397" fmla="*/ 726053 w 1338320"/>
                <a:gd name="connsiteY397" fmla="*/ 506786 h 1338320"/>
                <a:gd name="connsiteX398" fmla="*/ 736834 w 1338320"/>
                <a:gd name="connsiteY398" fmla="*/ 508963 h 1338320"/>
                <a:gd name="connsiteX399" fmla="*/ 744033 w 1338320"/>
                <a:gd name="connsiteY399" fmla="*/ 513817 h 1338320"/>
                <a:gd name="connsiteX400" fmla="*/ 762639 w 1338320"/>
                <a:gd name="connsiteY400" fmla="*/ 481591 h 1338320"/>
                <a:gd name="connsiteX401" fmla="*/ 751555 w 1338320"/>
                <a:gd name="connsiteY401" fmla="*/ 474118 h 1338320"/>
                <a:gd name="connsiteX402" fmla="*/ 736093 w 1338320"/>
                <a:gd name="connsiteY402" fmla="*/ 469318 h 1338320"/>
                <a:gd name="connsiteX403" fmla="*/ 725957 w 1338320"/>
                <a:gd name="connsiteY403" fmla="*/ 831553 h 1338320"/>
                <a:gd name="connsiteX404" fmla="*/ 735999 w 1338320"/>
                <a:gd name="connsiteY404" fmla="*/ 869031 h 1338320"/>
                <a:gd name="connsiteX405" fmla="*/ 751555 w 1338320"/>
                <a:gd name="connsiteY405" fmla="*/ 864202 h 1338320"/>
                <a:gd name="connsiteX406" fmla="*/ 762481 w 1338320"/>
                <a:gd name="connsiteY406" fmla="*/ 856835 h 1338320"/>
                <a:gd name="connsiteX407" fmla="*/ 743876 w 1338320"/>
                <a:gd name="connsiteY407" fmla="*/ 824610 h 1338320"/>
                <a:gd name="connsiteX408" fmla="*/ 736834 w 1338320"/>
                <a:gd name="connsiteY408" fmla="*/ 829357 h 1338320"/>
                <a:gd name="connsiteX409" fmla="*/ 681991 w 1338320"/>
                <a:gd name="connsiteY409" fmla="*/ 70350 h 1338320"/>
                <a:gd name="connsiteX410" fmla="*/ 790102 w 1338320"/>
                <a:gd name="connsiteY410" fmla="*/ 81248 h 1338320"/>
                <a:gd name="connsiteX411" fmla="*/ 811712 w 1338320"/>
                <a:gd name="connsiteY411" fmla="*/ 87956 h 1338320"/>
                <a:gd name="connsiteX412" fmla="*/ 820614 w 1338320"/>
                <a:gd name="connsiteY412" fmla="*/ 54734 h 1338320"/>
                <a:gd name="connsiteX413" fmla="*/ 797061 w 1338320"/>
                <a:gd name="connsiteY413" fmla="*/ 47423 h 1338320"/>
                <a:gd name="connsiteX414" fmla="*/ 681991 w 1338320"/>
                <a:gd name="connsiteY414" fmla="*/ 35823 h 1338320"/>
                <a:gd name="connsiteX415" fmla="*/ 681991 w 1338320"/>
                <a:gd name="connsiteY415" fmla="*/ 141788 h 1338320"/>
                <a:gd name="connsiteX416" fmla="*/ 775705 w 1338320"/>
                <a:gd name="connsiteY416" fmla="*/ 151235 h 1338320"/>
                <a:gd name="connsiteX417" fmla="*/ 793294 w 1338320"/>
                <a:gd name="connsiteY417" fmla="*/ 156695 h 1338320"/>
                <a:gd name="connsiteX418" fmla="*/ 802503 w 1338320"/>
                <a:gd name="connsiteY418" fmla="*/ 122325 h 1338320"/>
                <a:gd name="connsiteX419" fmla="*/ 782904 w 1338320"/>
                <a:gd name="connsiteY419" fmla="*/ 116240 h 1338320"/>
                <a:gd name="connsiteX420" fmla="*/ 681991 w 1338320"/>
                <a:gd name="connsiteY420" fmla="*/ 106068 h 1338320"/>
                <a:gd name="connsiteX421" fmla="*/ 681991 w 1338320"/>
                <a:gd name="connsiteY421" fmla="*/ 211233 h 1338320"/>
                <a:gd name="connsiteX422" fmla="*/ 761709 w 1338320"/>
                <a:gd name="connsiteY422" fmla="*/ 219269 h 1338320"/>
                <a:gd name="connsiteX423" fmla="*/ 775389 w 1338320"/>
                <a:gd name="connsiteY423" fmla="*/ 223515 h 1338320"/>
                <a:gd name="connsiteX424" fmla="*/ 784568 w 1338320"/>
                <a:gd name="connsiteY424" fmla="*/ 189261 h 1338320"/>
                <a:gd name="connsiteX425" fmla="*/ 768884 w 1338320"/>
                <a:gd name="connsiteY425" fmla="*/ 184392 h 1338320"/>
                <a:gd name="connsiteX426" fmla="*/ 681991 w 1338320"/>
                <a:gd name="connsiteY426" fmla="*/ 175633 h 1338320"/>
                <a:gd name="connsiteX427" fmla="*/ 681991 w 1338320"/>
                <a:gd name="connsiteY427" fmla="*/ 282671 h 1338320"/>
                <a:gd name="connsiteX428" fmla="*/ 747312 w 1338320"/>
                <a:gd name="connsiteY428" fmla="*/ 289255 h 1338320"/>
                <a:gd name="connsiteX429" fmla="*/ 756971 w 1338320"/>
                <a:gd name="connsiteY429" fmla="*/ 292254 h 1338320"/>
                <a:gd name="connsiteX430" fmla="*/ 766583 w 1338320"/>
                <a:gd name="connsiteY430" fmla="*/ 256382 h 1338320"/>
                <a:gd name="connsiteX431" fmla="*/ 754825 w 1338320"/>
                <a:gd name="connsiteY431" fmla="*/ 252732 h 1338320"/>
                <a:gd name="connsiteX432" fmla="*/ 681991 w 1338320"/>
                <a:gd name="connsiteY432" fmla="*/ 245390 h 1338320"/>
                <a:gd name="connsiteX433" fmla="*/ 681991 w 1338320"/>
                <a:gd name="connsiteY433" fmla="*/ 353719 h 1338320"/>
                <a:gd name="connsiteX434" fmla="*/ 732993 w 1338320"/>
                <a:gd name="connsiteY434" fmla="*/ 358860 h 1338320"/>
                <a:gd name="connsiteX435" fmla="*/ 738653 w 1338320"/>
                <a:gd name="connsiteY435" fmla="*/ 360617 h 1338320"/>
                <a:gd name="connsiteX436" fmla="*/ 748315 w 1338320"/>
                <a:gd name="connsiteY436" fmla="*/ 324559 h 1338320"/>
                <a:gd name="connsiteX437" fmla="*/ 740546 w 1338320"/>
                <a:gd name="connsiteY437" fmla="*/ 322147 h 1338320"/>
                <a:gd name="connsiteX438" fmla="*/ 681991 w 1338320"/>
                <a:gd name="connsiteY438" fmla="*/ 316245 h 1338320"/>
                <a:gd name="connsiteX439" fmla="*/ 681991 w 1338320"/>
                <a:gd name="connsiteY439" fmla="*/ 425156 h 1338320"/>
                <a:gd name="connsiteX440" fmla="*/ 718596 w 1338320"/>
                <a:gd name="connsiteY440" fmla="*/ 428846 h 1338320"/>
                <a:gd name="connsiteX441" fmla="*/ 720235 w 1338320"/>
                <a:gd name="connsiteY441" fmla="*/ 429354 h 1338320"/>
                <a:gd name="connsiteX442" fmla="*/ 729834 w 1338320"/>
                <a:gd name="connsiteY442" fmla="*/ 393531 h 1338320"/>
                <a:gd name="connsiteX443" fmla="*/ 726100 w 1338320"/>
                <a:gd name="connsiteY443" fmla="*/ 392372 h 1338320"/>
                <a:gd name="connsiteX444" fmla="*/ 681991 w 1338320"/>
                <a:gd name="connsiteY444" fmla="*/ 387926 h 1338320"/>
                <a:gd name="connsiteX445" fmla="*/ 681991 w 1338320"/>
                <a:gd name="connsiteY445" fmla="*/ 497890 h 1338320"/>
                <a:gd name="connsiteX446" fmla="*/ 700850 w 1338320"/>
                <a:gd name="connsiteY446" fmla="*/ 501698 h 1338320"/>
                <a:gd name="connsiteX447" fmla="*/ 711553 w 1338320"/>
                <a:gd name="connsiteY447" fmla="*/ 461757 h 1338320"/>
                <a:gd name="connsiteX448" fmla="*/ 681991 w 1338320"/>
                <a:gd name="connsiteY448" fmla="*/ 458777 h 1338320"/>
                <a:gd name="connsiteX449" fmla="*/ 681991 w 1338320"/>
                <a:gd name="connsiteY449" fmla="*/ 879543 h 1338320"/>
                <a:gd name="connsiteX450" fmla="*/ 711454 w 1338320"/>
                <a:gd name="connsiteY450" fmla="*/ 876573 h 1338320"/>
                <a:gd name="connsiteX451" fmla="*/ 700754 w 1338320"/>
                <a:gd name="connsiteY451" fmla="*/ 836641 h 1338320"/>
                <a:gd name="connsiteX452" fmla="*/ 681991 w 1338320"/>
                <a:gd name="connsiteY452" fmla="*/ 840430 h 1338320"/>
                <a:gd name="connsiteX453" fmla="*/ 681991 w 1338320"/>
                <a:gd name="connsiteY453" fmla="*/ 950394 h 1338320"/>
                <a:gd name="connsiteX454" fmla="*/ 726100 w 1338320"/>
                <a:gd name="connsiteY454" fmla="*/ 945948 h 1338320"/>
                <a:gd name="connsiteX455" fmla="*/ 729740 w 1338320"/>
                <a:gd name="connsiteY455" fmla="*/ 944818 h 1338320"/>
                <a:gd name="connsiteX456" fmla="*/ 720141 w 1338320"/>
                <a:gd name="connsiteY456" fmla="*/ 908995 h 1338320"/>
                <a:gd name="connsiteX457" fmla="*/ 718596 w 1338320"/>
                <a:gd name="connsiteY457" fmla="*/ 909474 h 1338320"/>
                <a:gd name="connsiteX458" fmla="*/ 681991 w 1338320"/>
                <a:gd name="connsiteY458" fmla="*/ 913164 h 1338320"/>
                <a:gd name="connsiteX459" fmla="*/ 681991 w 1338320"/>
                <a:gd name="connsiteY459" fmla="*/ 1022075 h 1338320"/>
                <a:gd name="connsiteX460" fmla="*/ 740546 w 1338320"/>
                <a:gd name="connsiteY460" fmla="*/ 1016173 h 1338320"/>
                <a:gd name="connsiteX461" fmla="*/ 748221 w 1338320"/>
                <a:gd name="connsiteY461" fmla="*/ 1013790 h 1338320"/>
                <a:gd name="connsiteX462" fmla="*/ 738559 w 1338320"/>
                <a:gd name="connsiteY462" fmla="*/ 977732 h 1338320"/>
                <a:gd name="connsiteX463" fmla="*/ 732993 w 1338320"/>
                <a:gd name="connsiteY463" fmla="*/ 979460 h 1338320"/>
                <a:gd name="connsiteX464" fmla="*/ 681991 w 1338320"/>
                <a:gd name="connsiteY464" fmla="*/ 984601 h 1338320"/>
                <a:gd name="connsiteX465" fmla="*/ 681991 w 1338320"/>
                <a:gd name="connsiteY465" fmla="*/ 1092930 h 1338320"/>
                <a:gd name="connsiteX466" fmla="*/ 754825 w 1338320"/>
                <a:gd name="connsiteY466" fmla="*/ 1085588 h 1338320"/>
                <a:gd name="connsiteX467" fmla="*/ 766489 w 1338320"/>
                <a:gd name="connsiteY467" fmla="*/ 1081968 h 1338320"/>
                <a:gd name="connsiteX468" fmla="*/ 756877 w 1338320"/>
                <a:gd name="connsiteY468" fmla="*/ 1046096 h 1338320"/>
                <a:gd name="connsiteX469" fmla="*/ 747312 w 1338320"/>
                <a:gd name="connsiteY469" fmla="*/ 1049065 h 1338320"/>
                <a:gd name="connsiteX470" fmla="*/ 681991 w 1338320"/>
                <a:gd name="connsiteY470" fmla="*/ 1055649 h 1338320"/>
                <a:gd name="connsiteX471" fmla="*/ 681991 w 1338320"/>
                <a:gd name="connsiteY471" fmla="*/ 1162688 h 1338320"/>
                <a:gd name="connsiteX472" fmla="*/ 768884 w 1338320"/>
                <a:gd name="connsiteY472" fmla="*/ 1153928 h 1338320"/>
                <a:gd name="connsiteX473" fmla="*/ 784474 w 1338320"/>
                <a:gd name="connsiteY473" fmla="*/ 1149089 h 1338320"/>
                <a:gd name="connsiteX474" fmla="*/ 775295 w 1338320"/>
                <a:gd name="connsiteY474" fmla="*/ 1114834 h 1338320"/>
                <a:gd name="connsiteX475" fmla="*/ 761709 w 1338320"/>
                <a:gd name="connsiteY475" fmla="*/ 1119051 h 1338320"/>
                <a:gd name="connsiteX476" fmla="*/ 681991 w 1338320"/>
                <a:gd name="connsiteY476" fmla="*/ 1127087 h 1338320"/>
                <a:gd name="connsiteX477" fmla="*/ 681991 w 1338320"/>
                <a:gd name="connsiteY477" fmla="*/ 1232252 h 1338320"/>
                <a:gd name="connsiteX478" fmla="*/ 782904 w 1338320"/>
                <a:gd name="connsiteY478" fmla="*/ 1222080 h 1338320"/>
                <a:gd name="connsiteX479" fmla="*/ 802409 w 1338320"/>
                <a:gd name="connsiteY479" fmla="*/ 1216025 h 1338320"/>
                <a:gd name="connsiteX480" fmla="*/ 793200 w 1338320"/>
                <a:gd name="connsiteY480" fmla="*/ 1181655 h 1338320"/>
                <a:gd name="connsiteX481" fmla="*/ 775705 w 1338320"/>
                <a:gd name="connsiteY481" fmla="*/ 1187085 h 1338320"/>
                <a:gd name="connsiteX482" fmla="*/ 681991 w 1338320"/>
                <a:gd name="connsiteY482" fmla="*/ 1196532 h 1338320"/>
                <a:gd name="connsiteX483" fmla="*/ 681991 w 1338320"/>
                <a:gd name="connsiteY483" fmla="*/ 1302497 h 1338320"/>
                <a:gd name="connsiteX484" fmla="*/ 797061 w 1338320"/>
                <a:gd name="connsiteY484" fmla="*/ 1290897 h 1338320"/>
                <a:gd name="connsiteX485" fmla="*/ 820520 w 1338320"/>
                <a:gd name="connsiteY485" fmla="*/ 1283615 h 1338320"/>
                <a:gd name="connsiteX486" fmla="*/ 811618 w 1338320"/>
                <a:gd name="connsiteY486" fmla="*/ 1250393 h 1338320"/>
                <a:gd name="connsiteX487" fmla="*/ 790102 w 1338320"/>
                <a:gd name="connsiteY487" fmla="*/ 1257072 h 1338320"/>
                <a:gd name="connsiteX488" fmla="*/ 681991 w 1338320"/>
                <a:gd name="connsiteY488" fmla="*/ 1267970 h 1338320"/>
                <a:gd name="connsiteX489" fmla="*/ 626966 w 1338320"/>
                <a:gd name="connsiteY489" fmla="*/ 876583 h 1338320"/>
                <a:gd name="connsiteX490" fmla="*/ 656330 w 1338320"/>
                <a:gd name="connsiteY490" fmla="*/ 879544 h 1338320"/>
                <a:gd name="connsiteX491" fmla="*/ 656330 w 1338320"/>
                <a:gd name="connsiteY491" fmla="*/ 840430 h 1338320"/>
                <a:gd name="connsiteX492" fmla="*/ 637663 w 1338320"/>
                <a:gd name="connsiteY492" fmla="*/ 836661 h 1338320"/>
                <a:gd name="connsiteX493" fmla="*/ 626867 w 1338320"/>
                <a:gd name="connsiteY493" fmla="*/ 461747 h 1338320"/>
                <a:gd name="connsiteX494" fmla="*/ 637567 w 1338320"/>
                <a:gd name="connsiteY494" fmla="*/ 501679 h 1338320"/>
                <a:gd name="connsiteX495" fmla="*/ 656330 w 1338320"/>
                <a:gd name="connsiteY495" fmla="*/ 497890 h 1338320"/>
                <a:gd name="connsiteX496" fmla="*/ 656330 w 1338320"/>
                <a:gd name="connsiteY496" fmla="*/ 458777 h 1338320"/>
                <a:gd name="connsiteX497" fmla="*/ 608675 w 1338320"/>
                <a:gd name="connsiteY497" fmla="*/ 944847 h 1338320"/>
                <a:gd name="connsiteX498" fmla="*/ 612221 w 1338320"/>
                <a:gd name="connsiteY498" fmla="*/ 945948 h 1338320"/>
                <a:gd name="connsiteX499" fmla="*/ 656330 w 1338320"/>
                <a:gd name="connsiteY499" fmla="*/ 950395 h 1338320"/>
                <a:gd name="connsiteX500" fmla="*/ 656330 w 1338320"/>
                <a:gd name="connsiteY500" fmla="*/ 913165 h 1338320"/>
                <a:gd name="connsiteX501" fmla="*/ 619724 w 1338320"/>
                <a:gd name="connsiteY501" fmla="*/ 909474 h 1338320"/>
                <a:gd name="connsiteX502" fmla="*/ 618274 w 1338320"/>
                <a:gd name="connsiteY502" fmla="*/ 909024 h 1338320"/>
                <a:gd name="connsiteX503" fmla="*/ 608581 w 1338320"/>
                <a:gd name="connsiteY503" fmla="*/ 393502 h 1338320"/>
                <a:gd name="connsiteX504" fmla="*/ 618180 w 1338320"/>
                <a:gd name="connsiteY504" fmla="*/ 429325 h 1338320"/>
                <a:gd name="connsiteX505" fmla="*/ 619724 w 1338320"/>
                <a:gd name="connsiteY505" fmla="*/ 428846 h 1338320"/>
                <a:gd name="connsiteX506" fmla="*/ 656330 w 1338320"/>
                <a:gd name="connsiteY506" fmla="*/ 425156 h 1338320"/>
                <a:gd name="connsiteX507" fmla="*/ 656330 w 1338320"/>
                <a:gd name="connsiteY507" fmla="*/ 387926 h 1338320"/>
                <a:gd name="connsiteX508" fmla="*/ 612221 w 1338320"/>
                <a:gd name="connsiteY508" fmla="*/ 392372 h 1338320"/>
                <a:gd name="connsiteX509" fmla="*/ 590194 w 1338320"/>
                <a:gd name="connsiteY509" fmla="*/ 1013819 h 1338320"/>
                <a:gd name="connsiteX510" fmla="*/ 597775 w 1338320"/>
                <a:gd name="connsiteY510" fmla="*/ 1016173 h 1338320"/>
                <a:gd name="connsiteX511" fmla="*/ 656330 w 1338320"/>
                <a:gd name="connsiteY511" fmla="*/ 1022076 h 1338320"/>
                <a:gd name="connsiteX512" fmla="*/ 656330 w 1338320"/>
                <a:gd name="connsiteY512" fmla="*/ 984602 h 1338320"/>
                <a:gd name="connsiteX513" fmla="*/ 605327 w 1338320"/>
                <a:gd name="connsiteY513" fmla="*/ 979460 h 1338320"/>
                <a:gd name="connsiteX514" fmla="*/ 599856 w 1338320"/>
                <a:gd name="connsiteY514" fmla="*/ 977762 h 1338320"/>
                <a:gd name="connsiteX515" fmla="*/ 590100 w 1338320"/>
                <a:gd name="connsiteY515" fmla="*/ 324530 h 1338320"/>
                <a:gd name="connsiteX516" fmla="*/ 599762 w 1338320"/>
                <a:gd name="connsiteY516" fmla="*/ 360588 h 1338320"/>
                <a:gd name="connsiteX517" fmla="*/ 605327 w 1338320"/>
                <a:gd name="connsiteY517" fmla="*/ 358860 h 1338320"/>
                <a:gd name="connsiteX518" fmla="*/ 656330 w 1338320"/>
                <a:gd name="connsiteY518" fmla="*/ 353718 h 1338320"/>
                <a:gd name="connsiteX519" fmla="*/ 656330 w 1338320"/>
                <a:gd name="connsiteY519" fmla="*/ 316245 h 1338320"/>
                <a:gd name="connsiteX520" fmla="*/ 597775 w 1338320"/>
                <a:gd name="connsiteY520" fmla="*/ 322147 h 1338320"/>
                <a:gd name="connsiteX521" fmla="*/ 575683 w 1338320"/>
                <a:gd name="connsiteY521" fmla="*/ 856730 h 1338320"/>
                <a:gd name="connsiteX522" fmla="*/ 586766 w 1338320"/>
                <a:gd name="connsiteY522" fmla="*/ 864202 h 1338320"/>
                <a:gd name="connsiteX523" fmla="*/ 602416 w 1338320"/>
                <a:gd name="connsiteY523" fmla="*/ 869060 h 1338320"/>
                <a:gd name="connsiteX524" fmla="*/ 612461 w 1338320"/>
                <a:gd name="connsiteY524" fmla="*/ 831573 h 1338320"/>
                <a:gd name="connsiteX525" fmla="*/ 601486 w 1338320"/>
                <a:gd name="connsiteY525" fmla="*/ 829357 h 1338320"/>
                <a:gd name="connsiteX526" fmla="*/ 594288 w 1338320"/>
                <a:gd name="connsiteY526" fmla="*/ 824504 h 1338320"/>
                <a:gd name="connsiteX527" fmla="*/ 575525 w 1338320"/>
                <a:gd name="connsiteY527" fmla="*/ 481697 h 1338320"/>
                <a:gd name="connsiteX528" fmla="*/ 594131 w 1338320"/>
                <a:gd name="connsiteY528" fmla="*/ 513922 h 1338320"/>
                <a:gd name="connsiteX529" fmla="*/ 601486 w 1338320"/>
                <a:gd name="connsiteY529" fmla="*/ 508963 h 1338320"/>
                <a:gd name="connsiteX530" fmla="*/ 612364 w 1338320"/>
                <a:gd name="connsiteY530" fmla="*/ 506767 h 1338320"/>
                <a:gd name="connsiteX531" fmla="*/ 602322 w 1338320"/>
                <a:gd name="connsiteY531" fmla="*/ 469289 h 1338320"/>
                <a:gd name="connsiteX532" fmla="*/ 586766 w 1338320"/>
                <a:gd name="connsiteY532" fmla="*/ 474118 h 1338320"/>
                <a:gd name="connsiteX533" fmla="*/ 571926 w 1338320"/>
                <a:gd name="connsiteY533" fmla="*/ 1081997 h 1338320"/>
                <a:gd name="connsiteX534" fmla="*/ 583495 w 1338320"/>
                <a:gd name="connsiteY534" fmla="*/ 1085588 h 1338320"/>
                <a:gd name="connsiteX535" fmla="*/ 656330 w 1338320"/>
                <a:gd name="connsiteY535" fmla="*/ 1092931 h 1338320"/>
                <a:gd name="connsiteX536" fmla="*/ 656330 w 1338320"/>
                <a:gd name="connsiteY536" fmla="*/ 1055650 h 1338320"/>
                <a:gd name="connsiteX537" fmla="*/ 591008 w 1338320"/>
                <a:gd name="connsiteY537" fmla="*/ 1049065 h 1338320"/>
                <a:gd name="connsiteX538" fmla="*/ 581538 w 1338320"/>
                <a:gd name="connsiteY538" fmla="*/ 1046125 h 1338320"/>
                <a:gd name="connsiteX539" fmla="*/ 571832 w 1338320"/>
                <a:gd name="connsiteY539" fmla="*/ 256352 h 1338320"/>
                <a:gd name="connsiteX540" fmla="*/ 581444 w 1338320"/>
                <a:gd name="connsiteY540" fmla="*/ 292224 h 1338320"/>
                <a:gd name="connsiteX541" fmla="*/ 591008 w 1338320"/>
                <a:gd name="connsiteY541" fmla="*/ 289255 h 1338320"/>
                <a:gd name="connsiteX542" fmla="*/ 656330 w 1338320"/>
                <a:gd name="connsiteY542" fmla="*/ 282670 h 1338320"/>
                <a:gd name="connsiteX543" fmla="*/ 656330 w 1338320"/>
                <a:gd name="connsiteY543" fmla="*/ 245390 h 1338320"/>
                <a:gd name="connsiteX544" fmla="*/ 583495 w 1338320"/>
                <a:gd name="connsiteY544" fmla="*/ 252732 h 1338320"/>
                <a:gd name="connsiteX545" fmla="*/ 553941 w 1338320"/>
                <a:gd name="connsiteY545" fmla="*/ 1149118 h 1338320"/>
                <a:gd name="connsiteX546" fmla="*/ 569437 w 1338320"/>
                <a:gd name="connsiteY546" fmla="*/ 1153928 h 1338320"/>
                <a:gd name="connsiteX547" fmla="*/ 656330 w 1338320"/>
                <a:gd name="connsiteY547" fmla="*/ 1162688 h 1338320"/>
                <a:gd name="connsiteX548" fmla="*/ 656330 w 1338320"/>
                <a:gd name="connsiteY548" fmla="*/ 1127088 h 1338320"/>
                <a:gd name="connsiteX549" fmla="*/ 576611 w 1338320"/>
                <a:gd name="connsiteY549" fmla="*/ 1119051 h 1338320"/>
                <a:gd name="connsiteX550" fmla="*/ 563120 w 1338320"/>
                <a:gd name="connsiteY550" fmla="*/ 1114863 h 1338320"/>
                <a:gd name="connsiteX551" fmla="*/ 553847 w 1338320"/>
                <a:gd name="connsiteY551" fmla="*/ 189231 h 1338320"/>
                <a:gd name="connsiteX552" fmla="*/ 563026 w 1338320"/>
                <a:gd name="connsiteY552" fmla="*/ 223486 h 1338320"/>
                <a:gd name="connsiteX553" fmla="*/ 576611 w 1338320"/>
                <a:gd name="connsiteY553" fmla="*/ 219269 h 1338320"/>
                <a:gd name="connsiteX554" fmla="*/ 656330 w 1338320"/>
                <a:gd name="connsiteY554" fmla="*/ 211232 h 1338320"/>
                <a:gd name="connsiteX555" fmla="*/ 656330 w 1338320"/>
                <a:gd name="connsiteY555" fmla="*/ 175632 h 1338320"/>
                <a:gd name="connsiteX556" fmla="*/ 569437 w 1338320"/>
                <a:gd name="connsiteY556" fmla="*/ 184392 h 1338320"/>
                <a:gd name="connsiteX557" fmla="*/ 539764 w 1338320"/>
                <a:gd name="connsiteY557" fmla="*/ 918943 h 1338320"/>
                <a:gd name="connsiteX558" fmla="*/ 559188 w 1338320"/>
                <a:gd name="connsiteY558" fmla="*/ 929485 h 1338320"/>
                <a:gd name="connsiteX559" fmla="*/ 584149 w 1338320"/>
                <a:gd name="connsiteY559" fmla="*/ 937234 h 1338320"/>
                <a:gd name="connsiteX560" fmla="*/ 593748 w 1338320"/>
                <a:gd name="connsiteY560" fmla="*/ 901411 h 1338320"/>
                <a:gd name="connsiteX561" fmla="*/ 573679 w 1338320"/>
                <a:gd name="connsiteY561" fmla="*/ 895181 h 1338320"/>
                <a:gd name="connsiteX562" fmla="*/ 558302 w 1338320"/>
                <a:gd name="connsiteY562" fmla="*/ 886834 h 1338320"/>
                <a:gd name="connsiteX563" fmla="*/ 539597 w 1338320"/>
                <a:gd name="connsiteY563" fmla="*/ 419468 h 1338320"/>
                <a:gd name="connsiteX564" fmla="*/ 558135 w 1338320"/>
                <a:gd name="connsiteY564" fmla="*/ 451576 h 1338320"/>
                <a:gd name="connsiteX565" fmla="*/ 573679 w 1338320"/>
                <a:gd name="connsiteY565" fmla="*/ 443139 h 1338320"/>
                <a:gd name="connsiteX566" fmla="*/ 593654 w 1338320"/>
                <a:gd name="connsiteY566" fmla="*/ 436938 h 1338320"/>
                <a:gd name="connsiteX567" fmla="*/ 584055 w 1338320"/>
                <a:gd name="connsiteY567" fmla="*/ 401115 h 1338320"/>
                <a:gd name="connsiteX568" fmla="*/ 559188 w 1338320"/>
                <a:gd name="connsiteY568" fmla="*/ 408835 h 1338320"/>
                <a:gd name="connsiteX569" fmla="*/ 536006 w 1338320"/>
                <a:gd name="connsiteY569" fmla="*/ 1216054 h 1338320"/>
                <a:gd name="connsiteX570" fmla="*/ 555417 w 1338320"/>
                <a:gd name="connsiteY570" fmla="*/ 1222080 h 1338320"/>
                <a:gd name="connsiteX571" fmla="*/ 656330 w 1338320"/>
                <a:gd name="connsiteY571" fmla="*/ 1232253 h 1338320"/>
                <a:gd name="connsiteX572" fmla="*/ 656330 w 1338320"/>
                <a:gd name="connsiteY572" fmla="*/ 1196533 h 1338320"/>
                <a:gd name="connsiteX573" fmla="*/ 562616 w 1338320"/>
                <a:gd name="connsiteY573" fmla="*/ 1187085 h 1338320"/>
                <a:gd name="connsiteX574" fmla="*/ 545215 w 1338320"/>
                <a:gd name="connsiteY574" fmla="*/ 1181684 h 1338320"/>
                <a:gd name="connsiteX575" fmla="*/ 535912 w 1338320"/>
                <a:gd name="connsiteY575" fmla="*/ 122295 h 1338320"/>
                <a:gd name="connsiteX576" fmla="*/ 545121 w 1338320"/>
                <a:gd name="connsiteY576" fmla="*/ 156665 h 1338320"/>
                <a:gd name="connsiteX577" fmla="*/ 562616 w 1338320"/>
                <a:gd name="connsiteY577" fmla="*/ 151235 h 1338320"/>
                <a:gd name="connsiteX578" fmla="*/ 656330 w 1338320"/>
                <a:gd name="connsiteY578" fmla="*/ 141788 h 1338320"/>
                <a:gd name="connsiteX579" fmla="*/ 656330 w 1338320"/>
                <a:gd name="connsiteY579" fmla="*/ 106067 h 1338320"/>
                <a:gd name="connsiteX580" fmla="*/ 555417 w 1338320"/>
                <a:gd name="connsiteY580" fmla="*/ 116240 h 1338320"/>
                <a:gd name="connsiteX581" fmla="*/ 530320 w 1338320"/>
                <a:gd name="connsiteY581" fmla="*/ 826146 h 1338320"/>
                <a:gd name="connsiteX582" fmla="*/ 554355 w 1338320"/>
                <a:gd name="connsiteY582" fmla="*/ 842350 h 1338320"/>
                <a:gd name="connsiteX583" fmla="*/ 572960 w 1338320"/>
                <a:gd name="connsiteY583" fmla="*/ 810124 h 1338320"/>
                <a:gd name="connsiteX584" fmla="*/ 557061 w 1338320"/>
                <a:gd name="connsiteY584" fmla="*/ 799405 h 1338320"/>
                <a:gd name="connsiteX585" fmla="*/ 530320 w 1338320"/>
                <a:gd name="connsiteY585" fmla="*/ 512175 h 1338320"/>
                <a:gd name="connsiteX586" fmla="*/ 557060 w 1338320"/>
                <a:gd name="connsiteY586" fmla="*/ 538916 h 1338320"/>
                <a:gd name="connsiteX587" fmla="*/ 572802 w 1338320"/>
                <a:gd name="connsiteY587" fmla="*/ 528302 h 1338320"/>
                <a:gd name="connsiteX588" fmla="*/ 554197 w 1338320"/>
                <a:gd name="connsiteY588" fmla="*/ 496077 h 1338320"/>
                <a:gd name="connsiteX589" fmla="*/ 517895 w 1338320"/>
                <a:gd name="connsiteY589" fmla="*/ 1283645 h 1338320"/>
                <a:gd name="connsiteX590" fmla="*/ 541260 w 1338320"/>
                <a:gd name="connsiteY590" fmla="*/ 1290897 h 1338320"/>
                <a:gd name="connsiteX591" fmla="*/ 656330 w 1338320"/>
                <a:gd name="connsiteY591" fmla="*/ 1302498 h 1338320"/>
                <a:gd name="connsiteX592" fmla="*/ 656330 w 1338320"/>
                <a:gd name="connsiteY592" fmla="*/ 1267971 h 1338320"/>
                <a:gd name="connsiteX593" fmla="*/ 548218 w 1338320"/>
                <a:gd name="connsiteY593" fmla="*/ 1257072 h 1338320"/>
                <a:gd name="connsiteX594" fmla="*/ 526797 w 1338320"/>
                <a:gd name="connsiteY594" fmla="*/ 1250422 h 1338320"/>
                <a:gd name="connsiteX595" fmla="*/ 517801 w 1338320"/>
                <a:gd name="connsiteY595" fmla="*/ 54705 h 1338320"/>
                <a:gd name="connsiteX596" fmla="*/ 526703 w 1338320"/>
                <a:gd name="connsiteY596" fmla="*/ 87927 h 1338320"/>
                <a:gd name="connsiteX597" fmla="*/ 548218 w 1338320"/>
                <a:gd name="connsiteY597" fmla="*/ 81248 h 1338320"/>
                <a:gd name="connsiteX598" fmla="*/ 656330 w 1338320"/>
                <a:gd name="connsiteY598" fmla="*/ 70350 h 1338320"/>
                <a:gd name="connsiteX599" fmla="*/ 656330 w 1338320"/>
                <a:gd name="connsiteY599" fmla="*/ 35822 h 1338320"/>
                <a:gd name="connsiteX600" fmla="*/ 541260 w 1338320"/>
                <a:gd name="connsiteY600" fmla="*/ 47423 h 1338320"/>
                <a:gd name="connsiteX601" fmla="*/ 504072 w 1338320"/>
                <a:gd name="connsiteY601" fmla="*/ 980762 h 1338320"/>
                <a:gd name="connsiteX602" fmla="*/ 531286 w 1338320"/>
                <a:gd name="connsiteY602" fmla="*/ 995533 h 1338320"/>
                <a:gd name="connsiteX603" fmla="*/ 565668 w 1338320"/>
                <a:gd name="connsiteY603" fmla="*/ 1006206 h 1338320"/>
                <a:gd name="connsiteX604" fmla="*/ 575330 w 1338320"/>
                <a:gd name="connsiteY604" fmla="*/ 970148 h 1338320"/>
                <a:gd name="connsiteX605" fmla="*/ 545873 w 1338320"/>
                <a:gd name="connsiteY605" fmla="*/ 961004 h 1338320"/>
                <a:gd name="connsiteX606" fmla="*/ 522731 w 1338320"/>
                <a:gd name="connsiteY606" fmla="*/ 948444 h 1338320"/>
                <a:gd name="connsiteX607" fmla="*/ 503906 w 1338320"/>
                <a:gd name="connsiteY607" fmla="*/ 357648 h 1338320"/>
                <a:gd name="connsiteX608" fmla="*/ 522565 w 1338320"/>
                <a:gd name="connsiteY608" fmla="*/ 389967 h 1338320"/>
                <a:gd name="connsiteX609" fmla="*/ 545873 w 1338320"/>
                <a:gd name="connsiteY609" fmla="*/ 377316 h 1338320"/>
                <a:gd name="connsiteX610" fmla="*/ 575236 w 1338320"/>
                <a:gd name="connsiteY610" fmla="*/ 368201 h 1338320"/>
                <a:gd name="connsiteX611" fmla="*/ 565574 w 1338320"/>
                <a:gd name="connsiteY611" fmla="*/ 332143 h 1338320"/>
                <a:gd name="connsiteX612" fmla="*/ 531286 w 1338320"/>
                <a:gd name="connsiteY612" fmla="*/ 342787 h 1338320"/>
                <a:gd name="connsiteX613" fmla="*/ 496155 w 1338320"/>
                <a:gd name="connsiteY613" fmla="*/ 784240 h 1338320"/>
                <a:gd name="connsiteX614" fmla="*/ 512175 w 1338320"/>
                <a:gd name="connsiteY614" fmla="*/ 808001 h 1338320"/>
                <a:gd name="connsiteX615" fmla="*/ 538916 w 1338320"/>
                <a:gd name="connsiteY615" fmla="*/ 781260 h 1338320"/>
                <a:gd name="connsiteX616" fmla="*/ 528381 w 1338320"/>
                <a:gd name="connsiteY616" fmla="*/ 765634 h 1338320"/>
                <a:gd name="connsiteX617" fmla="*/ 495971 w 1338320"/>
                <a:gd name="connsiteY617" fmla="*/ 554354 h 1338320"/>
                <a:gd name="connsiteX618" fmla="*/ 528196 w 1338320"/>
                <a:gd name="connsiteY618" fmla="*/ 572959 h 1338320"/>
                <a:gd name="connsiteX619" fmla="*/ 538916 w 1338320"/>
                <a:gd name="connsiteY619" fmla="*/ 557060 h 1338320"/>
                <a:gd name="connsiteX620" fmla="*/ 512175 w 1338320"/>
                <a:gd name="connsiteY620" fmla="*/ 530319 h 1338320"/>
                <a:gd name="connsiteX621" fmla="*/ 479325 w 1338320"/>
                <a:gd name="connsiteY621" fmla="*/ 877141 h 1338320"/>
                <a:gd name="connsiteX622" fmla="*/ 511196 w 1338320"/>
                <a:gd name="connsiteY622" fmla="*/ 903437 h 1338320"/>
                <a:gd name="connsiteX623" fmla="*/ 517204 w 1338320"/>
                <a:gd name="connsiteY623" fmla="*/ 906697 h 1338320"/>
                <a:gd name="connsiteX624" fmla="*/ 535741 w 1338320"/>
                <a:gd name="connsiteY624" fmla="*/ 874589 h 1338320"/>
                <a:gd name="connsiteX625" fmla="*/ 532012 w 1338320"/>
                <a:gd name="connsiteY625" fmla="*/ 872565 h 1338320"/>
                <a:gd name="connsiteX626" fmla="*/ 505651 w 1338320"/>
                <a:gd name="connsiteY626" fmla="*/ 850815 h 1338320"/>
                <a:gd name="connsiteX627" fmla="*/ 479325 w 1338320"/>
                <a:gd name="connsiteY627" fmla="*/ 461180 h 1338320"/>
                <a:gd name="connsiteX628" fmla="*/ 505651 w 1338320"/>
                <a:gd name="connsiteY628" fmla="*/ 487505 h 1338320"/>
                <a:gd name="connsiteX629" fmla="*/ 532012 w 1338320"/>
                <a:gd name="connsiteY629" fmla="*/ 465755 h 1338320"/>
                <a:gd name="connsiteX630" fmla="*/ 535574 w 1338320"/>
                <a:gd name="connsiteY630" fmla="*/ 463822 h 1338320"/>
                <a:gd name="connsiteX631" fmla="*/ 517037 w 1338320"/>
                <a:gd name="connsiteY631" fmla="*/ 431713 h 1338320"/>
                <a:gd name="connsiteX632" fmla="*/ 511196 w 1338320"/>
                <a:gd name="connsiteY632" fmla="*/ 434883 h 1338320"/>
                <a:gd name="connsiteX633" fmla="*/ 469289 w 1338320"/>
                <a:gd name="connsiteY633" fmla="*/ 735999 h 1338320"/>
                <a:gd name="connsiteX634" fmla="*/ 474118 w 1338320"/>
                <a:gd name="connsiteY634" fmla="*/ 751554 h 1338320"/>
                <a:gd name="connsiteX635" fmla="*/ 481775 w 1338320"/>
                <a:gd name="connsiteY635" fmla="*/ 762911 h 1338320"/>
                <a:gd name="connsiteX636" fmla="*/ 514001 w 1338320"/>
                <a:gd name="connsiteY636" fmla="*/ 744306 h 1338320"/>
                <a:gd name="connsiteX637" fmla="*/ 508963 w 1338320"/>
                <a:gd name="connsiteY637" fmla="*/ 736834 h 1338320"/>
                <a:gd name="connsiteX638" fmla="*/ 506767 w 1338320"/>
                <a:gd name="connsiteY638" fmla="*/ 725957 h 1338320"/>
                <a:gd name="connsiteX639" fmla="*/ 469180 w 1338320"/>
                <a:gd name="connsiteY639" fmla="*/ 602672 h 1338320"/>
                <a:gd name="connsiteX640" fmla="*/ 506694 w 1338320"/>
                <a:gd name="connsiteY640" fmla="*/ 612724 h 1338320"/>
                <a:gd name="connsiteX641" fmla="*/ 508963 w 1338320"/>
                <a:gd name="connsiteY641" fmla="*/ 601486 h 1338320"/>
                <a:gd name="connsiteX642" fmla="*/ 513817 w 1338320"/>
                <a:gd name="connsiteY642" fmla="*/ 594287 h 1338320"/>
                <a:gd name="connsiteX643" fmla="*/ 481591 w 1338320"/>
                <a:gd name="connsiteY643" fmla="*/ 575682 h 1338320"/>
                <a:gd name="connsiteX644" fmla="*/ 474118 w 1338320"/>
                <a:gd name="connsiteY644" fmla="*/ 586766 h 1338320"/>
                <a:gd name="connsiteX645" fmla="*/ 468792 w 1338320"/>
                <a:gd name="connsiteY645" fmla="*/ 1041869 h 1338320"/>
                <a:gd name="connsiteX646" fmla="*/ 503706 w 1338320"/>
                <a:gd name="connsiteY646" fmla="*/ 1060820 h 1338320"/>
                <a:gd name="connsiteX647" fmla="*/ 547400 w 1338320"/>
                <a:gd name="connsiteY647" fmla="*/ 1074384 h 1338320"/>
                <a:gd name="connsiteX648" fmla="*/ 557012 w 1338320"/>
                <a:gd name="connsiteY648" fmla="*/ 1038512 h 1338320"/>
                <a:gd name="connsiteX649" fmla="*/ 518217 w 1338320"/>
                <a:gd name="connsiteY649" fmla="*/ 1026469 h 1338320"/>
                <a:gd name="connsiteX650" fmla="*/ 487355 w 1338320"/>
                <a:gd name="connsiteY650" fmla="*/ 1009717 h 1338320"/>
                <a:gd name="connsiteX651" fmla="*/ 468625 w 1338320"/>
                <a:gd name="connsiteY651" fmla="*/ 296541 h 1338320"/>
                <a:gd name="connsiteX652" fmla="*/ 487188 w 1338320"/>
                <a:gd name="connsiteY652" fmla="*/ 328693 h 1338320"/>
                <a:gd name="connsiteX653" fmla="*/ 518217 w 1338320"/>
                <a:gd name="connsiteY653" fmla="*/ 311851 h 1338320"/>
                <a:gd name="connsiteX654" fmla="*/ 556918 w 1338320"/>
                <a:gd name="connsiteY654" fmla="*/ 299838 h 1338320"/>
                <a:gd name="connsiteX655" fmla="*/ 547306 w 1338320"/>
                <a:gd name="connsiteY655" fmla="*/ 263966 h 1338320"/>
                <a:gd name="connsiteX656" fmla="*/ 503706 w 1338320"/>
                <a:gd name="connsiteY656" fmla="*/ 277500 h 1338320"/>
                <a:gd name="connsiteX657" fmla="*/ 458777 w 1338320"/>
                <a:gd name="connsiteY657" fmla="*/ 656330 h 1338320"/>
                <a:gd name="connsiteX658" fmla="*/ 497891 w 1338320"/>
                <a:gd name="connsiteY658" fmla="*/ 656330 h 1338320"/>
                <a:gd name="connsiteX659" fmla="*/ 501606 w 1338320"/>
                <a:gd name="connsiteY659" fmla="*/ 637926 h 1338320"/>
                <a:gd name="connsiteX660" fmla="*/ 461710 w 1338320"/>
                <a:gd name="connsiteY660" fmla="*/ 627235 h 1338320"/>
                <a:gd name="connsiteX661" fmla="*/ 458777 w 1338320"/>
                <a:gd name="connsiteY661" fmla="*/ 681991 h 1338320"/>
                <a:gd name="connsiteX662" fmla="*/ 461747 w 1338320"/>
                <a:gd name="connsiteY662" fmla="*/ 711454 h 1338320"/>
                <a:gd name="connsiteX663" fmla="*/ 501679 w 1338320"/>
                <a:gd name="connsiteY663" fmla="*/ 700754 h 1338320"/>
                <a:gd name="connsiteX664" fmla="*/ 497891 w 1338320"/>
                <a:gd name="connsiteY664" fmla="*/ 681991 h 1338320"/>
                <a:gd name="connsiteX665" fmla="*/ 434058 w 1338320"/>
                <a:gd name="connsiteY665" fmla="*/ 1102030 h 1338320"/>
                <a:gd name="connsiteX666" fmla="*/ 476554 w 1338320"/>
                <a:gd name="connsiteY666" fmla="*/ 1125095 h 1338320"/>
                <a:gd name="connsiteX667" fmla="*/ 529415 w 1338320"/>
                <a:gd name="connsiteY667" fmla="*/ 1141505 h 1338320"/>
                <a:gd name="connsiteX668" fmla="*/ 538594 w 1338320"/>
                <a:gd name="connsiteY668" fmla="*/ 1107250 h 1338320"/>
                <a:gd name="connsiteX669" fmla="*/ 490411 w 1338320"/>
                <a:gd name="connsiteY669" fmla="*/ 1092293 h 1338320"/>
                <a:gd name="connsiteX670" fmla="*/ 451784 w 1338320"/>
                <a:gd name="connsiteY670" fmla="*/ 1071327 h 1338320"/>
                <a:gd name="connsiteX671" fmla="*/ 433892 w 1338320"/>
                <a:gd name="connsiteY671" fmla="*/ 236381 h 1338320"/>
                <a:gd name="connsiteX672" fmla="*/ 451618 w 1338320"/>
                <a:gd name="connsiteY672" fmla="*/ 267083 h 1338320"/>
                <a:gd name="connsiteX673" fmla="*/ 490411 w 1338320"/>
                <a:gd name="connsiteY673" fmla="*/ 246027 h 1338320"/>
                <a:gd name="connsiteX674" fmla="*/ 538500 w 1338320"/>
                <a:gd name="connsiteY674" fmla="*/ 231099 h 1338320"/>
                <a:gd name="connsiteX675" fmla="*/ 529321 w 1338320"/>
                <a:gd name="connsiteY675" fmla="*/ 196845 h 1338320"/>
                <a:gd name="connsiteX676" fmla="*/ 476554 w 1338320"/>
                <a:gd name="connsiteY676" fmla="*/ 213225 h 1338320"/>
                <a:gd name="connsiteX677" fmla="*/ 431780 w 1338320"/>
                <a:gd name="connsiteY677" fmla="*/ 821406 h 1338320"/>
                <a:gd name="connsiteX678" fmla="*/ 434884 w 1338320"/>
                <a:gd name="connsiteY678" fmla="*/ 827124 h 1338320"/>
                <a:gd name="connsiteX679" fmla="*/ 461180 w 1338320"/>
                <a:gd name="connsiteY679" fmla="*/ 858996 h 1338320"/>
                <a:gd name="connsiteX680" fmla="*/ 487506 w 1338320"/>
                <a:gd name="connsiteY680" fmla="*/ 832670 h 1338320"/>
                <a:gd name="connsiteX681" fmla="*/ 465755 w 1338320"/>
                <a:gd name="connsiteY681" fmla="*/ 806308 h 1338320"/>
                <a:gd name="connsiteX682" fmla="*/ 463888 w 1338320"/>
                <a:gd name="connsiteY682" fmla="*/ 802869 h 1338320"/>
                <a:gd name="connsiteX683" fmla="*/ 431623 w 1338320"/>
                <a:gd name="connsiteY683" fmla="*/ 517203 h 1338320"/>
                <a:gd name="connsiteX684" fmla="*/ 463732 w 1338320"/>
                <a:gd name="connsiteY684" fmla="*/ 535740 h 1338320"/>
                <a:gd name="connsiteX685" fmla="*/ 465755 w 1338320"/>
                <a:gd name="connsiteY685" fmla="*/ 532012 h 1338320"/>
                <a:gd name="connsiteX686" fmla="*/ 487506 w 1338320"/>
                <a:gd name="connsiteY686" fmla="*/ 505650 h 1338320"/>
                <a:gd name="connsiteX687" fmla="*/ 461180 w 1338320"/>
                <a:gd name="connsiteY687" fmla="*/ 479324 h 1338320"/>
                <a:gd name="connsiteX688" fmla="*/ 434884 w 1338320"/>
                <a:gd name="connsiteY688" fmla="*/ 511196 h 1338320"/>
                <a:gd name="connsiteX689" fmla="*/ 428639 w 1338320"/>
                <a:gd name="connsiteY689" fmla="*/ 927827 h 1338320"/>
                <a:gd name="connsiteX690" fmla="*/ 471119 w 1338320"/>
                <a:gd name="connsiteY690" fmla="*/ 962876 h 1338320"/>
                <a:gd name="connsiteX691" fmla="*/ 481512 w 1338320"/>
                <a:gd name="connsiteY691" fmla="*/ 968517 h 1338320"/>
                <a:gd name="connsiteX692" fmla="*/ 500171 w 1338320"/>
                <a:gd name="connsiteY692" fmla="*/ 936198 h 1338320"/>
                <a:gd name="connsiteX693" fmla="*/ 492071 w 1338320"/>
                <a:gd name="connsiteY693" fmla="*/ 931802 h 1338320"/>
                <a:gd name="connsiteX694" fmla="*/ 455137 w 1338320"/>
                <a:gd name="connsiteY694" fmla="*/ 901329 h 1338320"/>
                <a:gd name="connsiteX695" fmla="*/ 428639 w 1338320"/>
                <a:gd name="connsiteY695" fmla="*/ 410494 h 1338320"/>
                <a:gd name="connsiteX696" fmla="*/ 455137 w 1338320"/>
                <a:gd name="connsiteY696" fmla="*/ 436992 h 1338320"/>
                <a:gd name="connsiteX697" fmla="*/ 492071 w 1338320"/>
                <a:gd name="connsiteY697" fmla="*/ 406518 h 1338320"/>
                <a:gd name="connsiteX698" fmla="*/ 500004 w 1338320"/>
                <a:gd name="connsiteY698" fmla="*/ 402212 h 1338320"/>
                <a:gd name="connsiteX699" fmla="*/ 481345 w 1338320"/>
                <a:gd name="connsiteY699" fmla="*/ 369894 h 1338320"/>
                <a:gd name="connsiteX700" fmla="*/ 471119 w 1338320"/>
                <a:gd name="connsiteY700" fmla="*/ 375445 h 1338320"/>
                <a:gd name="connsiteX701" fmla="*/ 401116 w 1338320"/>
                <a:gd name="connsiteY701" fmla="*/ 754266 h 1338320"/>
                <a:gd name="connsiteX702" fmla="*/ 408835 w 1338320"/>
                <a:gd name="connsiteY702" fmla="*/ 779133 h 1338320"/>
                <a:gd name="connsiteX703" fmla="*/ 419535 w 1338320"/>
                <a:gd name="connsiteY703" fmla="*/ 798846 h 1338320"/>
                <a:gd name="connsiteX704" fmla="*/ 451643 w 1338320"/>
                <a:gd name="connsiteY704" fmla="*/ 780308 h 1338320"/>
                <a:gd name="connsiteX705" fmla="*/ 443139 w 1338320"/>
                <a:gd name="connsiteY705" fmla="*/ 764641 h 1338320"/>
                <a:gd name="connsiteX706" fmla="*/ 436939 w 1338320"/>
                <a:gd name="connsiteY706" fmla="*/ 744667 h 1338320"/>
                <a:gd name="connsiteX707" fmla="*/ 401007 w 1338320"/>
                <a:gd name="connsiteY707" fmla="*/ 584405 h 1338320"/>
                <a:gd name="connsiteX708" fmla="*/ 436830 w 1338320"/>
                <a:gd name="connsiteY708" fmla="*/ 594003 h 1338320"/>
                <a:gd name="connsiteX709" fmla="*/ 443139 w 1338320"/>
                <a:gd name="connsiteY709" fmla="*/ 573679 h 1338320"/>
                <a:gd name="connsiteX710" fmla="*/ 451486 w 1338320"/>
                <a:gd name="connsiteY710" fmla="*/ 558301 h 1338320"/>
                <a:gd name="connsiteX711" fmla="*/ 419378 w 1338320"/>
                <a:gd name="connsiteY711" fmla="*/ 539763 h 1338320"/>
                <a:gd name="connsiteX712" fmla="*/ 408835 w 1338320"/>
                <a:gd name="connsiteY712" fmla="*/ 559187 h 1338320"/>
                <a:gd name="connsiteX713" fmla="*/ 399420 w 1338320"/>
                <a:gd name="connsiteY713" fmla="*/ 1162025 h 1338320"/>
                <a:gd name="connsiteX714" fmla="*/ 449476 w 1338320"/>
                <a:gd name="connsiteY714" fmla="*/ 1189194 h 1338320"/>
                <a:gd name="connsiteX715" fmla="*/ 511480 w 1338320"/>
                <a:gd name="connsiteY715" fmla="*/ 1208441 h 1338320"/>
                <a:gd name="connsiteX716" fmla="*/ 520689 w 1338320"/>
                <a:gd name="connsiteY716" fmla="*/ 1174071 h 1338320"/>
                <a:gd name="connsiteX717" fmla="*/ 463380 w 1338320"/>
                <a:gd name="connsiteY717" fmla="*/ 1156281 h 1338320"/>
                <a:gd name="connsiteX718" fmla="*/ 417206 w 1338320"/>
                <a:gd name="connsiteY718" fmla="*/ 1131219 h 1338320"/>
                <a:gd name="connsiteX719" fmla="*/ 399254 w 1338320"/>
                <a:gd name="connsiteY719" fmla="*/ 176386 h 1338320"/>
                <a:gd name="connsiteX720" fmla="*/ 417040 w 1338320"/>
                <a:gd name="connsiteY720" fmla="*/ 207192 h 1338320"/>
                <a:gd name="connsiteX721" fmla="*/ 463380 w 1338320"/>
                <a:gd name="connsiteY721" fmla="*/ 182039 h 1338320"/>
                <a:gd name="connsiteX722" fmla="*/ 520595 w 1338320"/>
                <a:gd name="connsiteY722" fmla="*/ 164279 h 1338320"/>
                <a:gd name="connsiteX723" fmla="*/ 511386 w 1338320"/>
                <a:gd name="connsiteY723" fmla="*/ 129908 h 1338320"/>
                <a:gd name="connsiteX724" fmla="*/ 449476 w 1338320"/>
                <a:gd name="connsiteY724" fmla="*/ 149126 h 1338320"/>
                <a:gd name="connsiteX725" fmla="*/ 387926 w 1338320"/>
                <a:gd name="connsiteY725" fmla="*/ 656330 h 1338320"/>
                <a:gd name="connsiteX726" fmla="*/ 425156 w 1338320"/>
                <a:gd name="connsiteY726" fmla="*/ 656330 h 1338320"/>
                <a:gd name="connsiteX727" fmla="*/ 428846 w 1338320"/>
                <a:gd name="connsiteY727" fmla="*/ 619724 h 1338320"/>
                <a:gd name="connsiteX728" fmla="*/ 429217 w 1338320"/>
                <a:gd name="connsiteY728" fmla="*/ 618529 h 1338320"/>
                <a:gd name="connsiteX729" fmla="*/ 393394 w 1338320"/>
                <a:gd name="connsiteY729" fmla="*/ 608930 h 1338320"/>
                <a:gd name="connsiteX730" fmla="*/ 392372 w 1338320"/>
                <a:gd name="connsiteY730" fmla="*/ 612221 h 1338320"/>
                <a:gd name="connsiteX731" fmla="*/ 387926 w 1338320"/>
                <a:gd name="connsiteY731" fmla="*/ 681991 h 1338320"/>
                <a:gd name="connsiteX732" fmla="*/ 392372 w 1338320"/>
                <a:gd name="connsiteY732" fmla="*/ 726099 h 1338320"/>
                <a:gd name="connsiteX733" fmla="*/ 393502 w 1338320"/>
                <a:gd name="connsiteY733" fmla="*/ 729740 h 1338320"/>
                <a:gd name="connsiteX734" fmla="*/ 429325 w 1338320"/>
                <a:gd name="connsiteY734" fmla="*/ 720141 h 1338320"/>
                <a:gd name="connsiteX735" fmla="*/ 428846 w 1338320"/>
                <a:gd name="connsiteY735" fmla="*/ 718596 h 1338320"/>
                <a:gd name="connsiteX736" fmla="*/ 425156 w 1338320"/>
                <a:gd name="connsiteY736" fmla="*/ 681991 h 1338320"/>
                <a:gd name="connsiteX737" fmla="*/ 378537 w 1338320"/>
                <a:gd name="connsiteY737" fmla="*/ 977929 h 1338320"/>
                <a:gd name="connsiteX738" fmla="*/ 431503 w 1338320"/>
                <a:gd name="connsiteY738" fmla="*/ 1021630 h 1338320"/>
                <a:gd name="connsiteX739" fmla="*/ 446232 w 1338320"/>
                <a:gd name="connsiteY739" fmla="*/ 1029624 h 1338320"/>
                <a:gd name="connsiteX740" fmla="*/ 464795 w 1338320"/>
                <a:gd name="connsiteY740" fmla="*/ 997472 h 1338320"/>
                <a:gd name="connsiteX741" fmla="*/ 452347 w 1338320"/>
                <a:gd name="connsiteY741" fmla="*/ 990716 h 1338320"/>
                <a:gd name="connsiteX742" fmla="*/ 404899 w 1338320"/>
                <a:gd name="connsiteY742" fmla="*/ 951567 h 1338320"/>
                <a:gd name="connsiteX743" fmla="*/ 378537 w 1338320"/>
                <a:gd name="connsiteY743" fmla="*/ 360392 h 1338320"/>
                <a:gd name="connsiteX744" fmla="*/ 404898 w 1338320"/>
                <a:gd name="connsiteY744" fmla="*/ 386753 h 1338320"/>
                <a:gd name="connsiteX745" fmla="*/ 452347 w 1338320"/>
                <a:gd name="connsiteY745" fmla="*/ 347604 h 1338320"/>
                <a:gd name="connsiteX746" fmla="*/ 464628 w 1338320"/>
                <a:gd name="connsiteY746" fmla="*/ 340939 h 1338320"/>
                <a:gd name="connsiteX747" fmla="*/ 446065 w 1338320"/>
                <a:gd name="connsiteY747" fmla="*/ 308787 h 1338320"/>
                <a:gd name="connsiteX748" fmla="*/ 431503 w 1338320"/>
                <a:gd name="connsiteY748" fmla="*/ 316690 h 1338320"/>
                <a:gd name="connsiteX749" fmla="*/ 369961 w 1338320"/>
                <a:gd name="connsiteY749" fmla="*/ 857098 h 1338320"/>
                <a:gd name="connsiteX750" fmla="*/ 375445 w 1338320"/>
                <a:gd name="connsiteY750" fmla="*/ 867201 h 1338320"/>
                <a:gd name="connsiteX751" fmla="*/ 410494 w 1338320"/>
                <a:gd name="connsiteY751" fmla="*/ 909682 h 1338320"/>
                <a:gd name="connsiteX752" fmla="*/ 436992 w 1338320"/>
                <a:gd name="connsiteY752" fmla="*/ 883184 h 1338320"/>
                <a:gd name="connsiteX753" fmla="*/ 406519 w 1338320"/>
                <a:gd name="connsiteY753" fmla="*/ 846250 h 1338320"/>
                <a:gd name="connsiteX754" fmla="*/ 402279 w 1338320"/>
                <a:gd name="connsiteY754" fmla="*/ 838439 h 1338320"/>
                <a:gd name="connsiteX755" fmla="*/ 369804 w 1338320"/>
                <a:gd name="connsiteY755" fmla="*/ 481511 h 1338320"/>
                <a:gd name="connsiteX756" fmla="*/ 402122 w 1338320"/>
                <a:gd name="connsiteY756" fmla="*/ 500170 h 1338320"/>
                <a:gd name="connsiteX757" fmla="*/ 406519 w 1338320"/>
                <a:gd name="connsiteY757" fmla="*/ 492071 h 1338320"/>
                <a:gd name="connsiteX758" fmla="*/ 436992 w 1338320"/>
                <a:gd name="connsiteY758" fmla="*/ 455136 h 1338320"/>
                <a:gd name="connsiteX759" fmla="*/ 410494 w 1338320"/>
                <a:gd name="connsiteY759" fmla="*/ 428638 h 1338320"/>
                <a:gd name="connsiteX760" fmla="*/ 375445 w 1338320"/>
                <a:gd name="connsiteY760" fmla="*/ 471119 h 1338320"/>
                <a:gd name="connsiteX761" fmla="*/ 364444 w 1338320"/>
                <a:gd name="connsiteY761" fmla="*/ 1222606 h 1338320"/>
                <a:gd name="connsiteX762" fmla="*/ 422133 w 1338320"/>
                <a:gd name="connsiteY762" fmla="*/ 1253918 h 1338320"/>
                <a:gd name="connsiteX763" fmla="*/ 493369 w 1338320"/>
                <a:gd name="connsiteY763" fmla="*/ 1276031 h 1338320"/>
                <a:gd name="connsiteX764" fmla="*/ 502271 w 1338320"/>
                <a:gd name="connsiteY764" fmla="*/ 1242809 h 1338320"/>
                <a:gd name="connsiteX765" fmla="*/ 435573 w 1338320"/>
                <a:gd name="connsiteY765" fmla="*/ 1222105 h 1338320"/>
                <a:gd name="connsiteX766" fmla="*/ 381636 w 1338320"/>
                <a:gd name="connsiteY766" fmla="*/ 1192829 h 1338320"/>
                <a:gd name="connsiteX767" fmla="*/ 364277 w 1338320"/>
                <a:gd name="connsiteY767" fmla="*/ 115805 h 1338320"/>
                <a:gd name="connsiteX768" fmla="*/ 381469 w 1338320"/>
                <a:gd name="connsiteY768" fmla="*/ 145582 h 1338320"/>
                <a:gd name="connsiteX769" fmla="*/ 435573 w 1338320"/>
                <a:gd name="connsiteY769" fmla="*/ 116215 h 1338320"/>
                <a:gd name="connsiteX770" fmla="*/ 502177 w 1338320"/>
                <a:gd name="connsiteY770" fmla="*/ 95540 h 1338320"/>
                <a:gd name="connsiteX771" fmla="*/ 493275 w 1338320"/>
                <a:gd name="connsiteY771" fmla="*/ 62318 h 1338320"/>
                <a:gd name="connsiteX772" fmla="*/ 422133 w 1338320"/>
                <a:gd name="connsiteY772" fmla="*/ 84402 h 1338320"/>
                <a:gd name="connsiteX773" fmla="*/ 332144 w 1338320"/>
                <a:gd name="connsiteY773" fmla="*/ 772747 h 1338320"/>
                <a:gd name="connsiteX774" fmla="*/ 342787 w 1338320"/>
                <a:gd name="connsiteY774" fmla="*/ 807034 h 1338320"/>
                <a:gd name="connsiteX775" fmla="*/ 357715 w 1338320"/>
                <a:gd name="connsiteY775" fmla="*/ 834537 h 1338320"/>
                <a:gd name="connsiteX776" fmla="*/ 390034 w 1338320"/>
                <a:gd name="connsiteY776" fmla="*/ 815878 h 1338320"/>
                <a:gd name="connsiteX777" fmla="*/ 377316 w 1338320"/>
                <a:gd name="connsiteY777" fmla="*/ 792448 h 1338320"/>
                <a:gd name="connsiteX778" fmla="*/ 368201 w 1338320"/>
                <a:gd name="connsiteY778" fmla="*/ 763086 h 1338320"/>
                <a:gd name="connsiteX779" fmla="*/ 332035 w 1338320"/>
                <a:gd name="connsiteY779" fmla="*/ 565924 h 1338320"/>
                <a:gd name="connsiteX780" fmla="*/ 368093 w 1338320"/>
                <a:gd name="connsiteY780" fmla="*/ 575585 h 1338320"/>
                <a:gd name="connsiteX781" fmla="*/ 377316 w 1338320"/>
                <a:gd name="connsiteY781" fmla="*/ 545873 h 1338320"/>
                <a:gd name="connsiteX782" fmla="*/ 389877 w 1338320"/>
                <a:gd name="connsiteY782" fmla="*/ 522731 h 1338320"/>
                <a:gd name="connsiteX783" fmla="*/ 357558 w 1338320"/>
                <a:gd name="connsiteY783" fmla="*/ 504072 h 1338320"/>
                <a:gd name="connsiteX784" fmla="*/ 342787 w 1338320"/>
                <a:gd name="connsiteY784" fmla="*/ 531286 h 1338320"/>
                <a:gd name="connsiteX785" fmla="*/ 329211 w 1338320"/>
                <a:gd name="connsiteY785" fmla="*/ 311066 h 1338320"/>
                <a:gd name="connsiteX786" fmla="*/ 354384 w 1338320"/>
                <a:gd name="connsiteY786" fmla="*/ 336239 h 1338320"/>
                <a:gd name="connsiteX787" fmla="*/ 412405 w 1338320"/>
                <a:gd name="connsiteY787" fmla="*/ 288367 h 1338320"/>
                <a:gd name="connsiteX788" fmla="*/ 429057 w 1338320"/>
                <a:gd name="connsiteY788" fmla="*/ 279328 h 1338320"/>
                <a:gd name="connsiteX789" fmla="*/ 411331 w 1338320"/>
                <a:gd name="connsiteY789" fmla="*/ 248626 h 1338320"/>
                <a:gd name="connsiteX790" fmla="*/ 392501 w 1338320"/>
                <a:gd name="connsiteY790" fmla="*/ 258847 h 1338320"/>
                <a:gd name="connsiteX791" fmla="*/ 329211 w 1338320"/>
                <a:gd name="connsiteY791" fmla="*/ 1027254 h 1338320"/>
                <a:gd name="connsiteX792" fmla="*/ 392501 w 1338320"/>
                <a:gd name="connsiteY792" fmla="*/ 1079473 h 1338320"/>
                <a:gd name="connsiteX793" fmla="*/ 411498 w 1338320"/>
                <a:gd name="connsiteY793" fmla="*/ 1089785 h 1338320"/>
                <a:gd name="connsiteX794" fmla="*/ 429224 w 1338320"/>
                <a:gd name="connsiteY794" fmla="*/ 1059082 h 1338320"/>
                <a:gd name="connsiteX795" fmla="*/ 412405 w 1338320"/>
                <a:gd name="connsiteY795" fmla="*/ 1049953 h 1338320"/>
                <a:gd name="connsiteX796" fmla="*/ 354384 w 1338320"/>
                <a:gd name="connsiteY796" fmla="*/ 1002081 h 1338320"/>
                <a:gd name="connsiteX797" fmla="*/ 316245 w 1338320"/>
                <a:gd name="connsiteY797" fmla="*/ 656330 h 1338320"/>
                <a:gd name="connsiteX798" fmla="*/ 353719 w 1338320"/>
                <a:gd name="connsiteY798" fmla="*/ 656330 h 1338320"/>
                <a:gd name="connsiteX799" fmla="*/ 358860 w 1338320"/>
                <a:gd name="connsiteY799" fmla="*/ 605327 h 1338320"/>
                <a:gd name="connsiteX800" fmla="*/ 360479 w 1338320"/>
                <a:gd name="connsiteY800" fmla="*/ 600111 h 1338320"/>
                <a:gd name="connsiteX801" fmla="*/ 324422 w 1338320"/>
                <a:gd name="connsiteY801" fmla="*/ 590449 h 1338320"/>
                <a:gd name="connsiteX802" fmla="*/ 322148 w 1338320"/>
                <a:gd name="connsiteY802" fmla="*/ 597775 h 1338320"/>
                <a:gd name="connsiteX803" fmla="*/ 316245 w 1338320"/>
                <a:gd name="connsiteY803" fmla="*/ 681991 h 1338320"/>
                <a:gd name="connsiteX804" fmla="*/ 322148 w 1338320"/>
                <a:gd name="connsiteY804" fmla="*/ 740546 h 1338320"/>
                <a:gd name="connsiteX805" fmla="*/ 324530 w 1338320"/>
                <a:gd name="connsiteY805" fmla="*/ 748221 h 1338320"/>
                <a:gd name="connsiteX806" fmla="*/ 360588 w 1338320"/>
                <a:gd name="connsiteY806" fmla="*/ 738559 h 1338320"/>
                <a:gd name="connsiteX807" fmla="*/ 358860 w 1338320"/>
                <a:gd name="connsiteY807" fmla="*/ 732993 h 1338320"/>
                <a:gd name="connsiteX808" fmla="*/ 353719 w 1338320"/>
                <a:gd name="connsiteY808" fmla="*/ 681991 h 1338320"/>
                <a:gd name="connsiteX809" fmla="*/ 308853 w 1338320"/>
                <a:gd name="connsiteY809" fmla="*/ 892378 h 1338320"/>
                <a:gd name="connsiteX810" fmla="*/ 316691 w 1338320"/>
                <a:gd name="connsiteY810" fmla="*/ 906817 h 1338320"/>
                <a:gd name="connsiteX811" fmla="*/ 360392 w 1338320"/>
                <a:gd name="connsiteY811" fmla="*/ 959784 h 1338320"/>
                <a:gd name="connsiteX812" fmla="*/ 386754 w 1338320"/>
                <a:gd name="connsiteY812" fmla="*/ 933422 h 1338320"/>
                <a:gd name="connsiteX813" fmla="*/ 347604 w 1338320"/>
                <a:gd name="connsiteY813" fmla="*/ 885973 h 1338320"/>
                <a:gd name="connsiteX814" fmla="*/ 341005 w 1338320"/>
                <a:gd name="connsiteY814" fmla="*/ 873815 h 1338320"/>
                <a:gd name="connsiteX815" fmla="*/ 308697 w 1338320"/>
                <a:gd name="connsiteY815" fmla="*/ 446231 h 1338320"/>
                <a:gd name="connsiteX816" fmla="*/ 340848 w 1338320"/>
                <a:gd name="connsiteY816" fmla="*/ 464794 h 1338320"/>
                <a:gd name="connsiteX817" fmla="*/ 347604 w 1338320"/>
                <a:gd name="connsiteY817" fmla="*/ 452347 h 1338320"/>
                <a:gd name="connsiteX818" fmla="*/ 386754 w 1338320"/>
                <a:gd name="connsiteY818" fmla="*/ 404898 h 1338320"/>
                <a:gd name="connsiteX819" fmla="*/ 360392 w 1338320"/>
                <a:gd name="connsiteY819" fmla="*/ 378536 h 1338320"/>
                <a:gd name="connsiteX820" fmla="*/ 316691 w 1338320"/>
                <a:gd name="connsiteY820" fmla="*/ 431503 h 1338320"/>
                <a:gd name="connsiteX821" fmla="*/ 280021 w 1338320"/>
                <a:gd name="connsiteY821" fmla="*/ 261876 h 1338320"/>
                <a:gd name="connsiteX822" fmla="*/ 305279 w 1338320"/>
                <a:gd name="connsiteY822" fmla="*/ 287134 h 1338320"/>
                <a:gd name="connsiteX823" fmla="*/ 373578 w 1338320"/>
                <a:gd name="connsiteY823" fmla="*/ 230782 h 1338320"/>
                <a:gd name="connsiteX824" fmla="*/ 394479 w 1338320"/>
                <a:gd name="connsiteY824" fmla="*/ 219437 h 1338320"/>
                <a:gd name="connsiteX825" fmla="*/ 376693 w 1338320"/>
                <a:gd name="connsiteY825" fmla="*/ 188631 h 1338320"/>
                <a:gd name="connsiteX826" fmla="*/ 353607 w 1338320"/>
                <a:gd name="connsiteY826" fmla="*/ 201162 h 1338320"/>
                <a:gd name="connsiteX827" fmla="*/ 280021 w 1338320"/>
                <a:gd name="connsiteY827" fmla="*/ 1076444 h 1338320"/>
                <a:gd name="connsiteX828" fmla="*/ 353607 w 1338320"/>
                <a:gd name="connsiteY828" fmla="*/ 1137158 h 1338320"/>
                <a:gd name="connsiteX829" fmla="*/ 376860 w 1338320"/>
                <a:gd name="connsiteY829" fmla="*/ 1149779 h 1338320"/>
                <a:gd name="connsiteX830" fmla="*/ 394646 w 1338320"/>
                <a:gd name="connsiteY830" fmla="*/ 1118973 h 1338320"/>
                <a:gd name="connsiteX831" fmla="*/ 373578 w 1338320"/>
                <a:gd name="connsiteY831" fmla="*/ 1107538 h 1338320"/>
                <a:gd name="connsiteX832" fmla="*/ 305279 w 1338320"/>
                <a:gd name="connsiteY832" fmla="*/ 1051186 h 1338320"/>
                <a:gd name="connsiteX833" fmla="*/ 263966 w 1338320"/>
                <a:gd name="connsiteY833" fmla="*/ 791015 h 1338320"/>
                <a:gd name="connsiteX834" fmla="*/ 277500 w 1338320"/>
                <a:gd name="connsiteY834" fmla="*/ 834614 h 1338320"/>
                <a:gd name="connsiteX835" fmla="*/ 296608 w 1338320"/>
                <a:gd name="connsiteY835" fmla="*/ 869817 h 1338320"/>
                <a:gd name="connsiteX836" fmla="*/ 328760 w 1338320"/>
                <a:gd name="connsiteY836" fmla="*/ 851255 h 1338320"/>
                <a:gd name="connsiteX837" fmla="*/ 311851 w 1338320"/>
                <a:gd name="connsiteY837" fmla="*/ 820103 h 1338320"/>
                <a:gd name="connsiteX838" fmla="*/ 299838 w 1338320"/>
                <a:gd name="connsiteY838" fmla="*/ 781403 h 1338320"/>
                <a:gd name="connsiteX839" fmla="*/ 263857 w 1338320"/>
                <a:gd name="connsiteY839" fmla="*/ 547655 h 1338320"/>
                <a:gd name="connsiteX840" fmla="*/ 299729 w 1338320"/>
                <a:gd name="connsiteY840" fmla="*/ 557267 h 1338320"/>
                <a:gd name="connsiteX841" fmla="*/ 311851 w 1338320"/>
                <a:gd name="connsiteY841" fmla="*/ 518217 h 1338320"/>
                <a:gd name="connsiteX842" fmla="*/ 328603 w 1338320"/>
                <a:gd name="connsiteY842" fmla="*/ 487354 h 1338320"/>
                <a:gd name="connsiteX843" fmla="*/ 296451 w 1338320"/>
                <a:gd name="connsiteY843" fmla="*/ 468791 h 1338320"/>
                <a:gd name="connsiteX844" fmla="*/ 277500 w 1338320"/>
                <a:gd name="connsiteY844" fmla="*/ 503706 h 1338320"/>
                <a:gd name="connsiteX845" fmla="*/ 248693 w 1338320"/>
                <a:gd name="connsiteY845" fmla="*/ 927112 h 1338320"/>
                <a:gd name="connsiteX846" fmla="*/ 258847 w 1338320"/>
                <a:gd name="connsiteY846" fmla="*/ 945819 h 1338320"/>
                <a:gd name="connsiteX847" fmla="*/ 311066 w 1338320"/>
                <a:gd name="connsiteY847" fmla="*/ 1009110 h 1338320"/>
                <a:gd name="connsiteX848" fmla="*/ 336239 w 1338320"/>
                <a:gd name="connsiteY848" fmla="*/ 983937 h 1338320"/>
                <a:gd name="connsiteX849" fmla="*/ 288367 w 1338320"/>
                <a:gd name="connsiteY849" fmla="*/ 925915 h 1338320"/>
                <a:gd name="connsiteX850" fmla="*/ 279395 w 1338320"/>
                <a:gd name="connsiteY850" fmla="*/ 909386 h 1338320"/>
                <a:gd name="connsiteX851" fmla="*/ 248536 w 1338320"/>
                <a:gd name="connsiteY851" fmla="*/ 411497 h 1338320"/>
                <a:gd name="connsiteX852" fmla="*/ 279238 w 1338320"/>
                <a:gd name="connsiteY852" fmla="*/ 429223 h 1338320"/>
                <a:gd name="connsiteX853" fmla="*/ 288367 w 1338320"/>
                <a:gd name="connsiteY853" fmla="*/ 412405 h 1338320"/>
                <a:gd name="connsiteX854" fmla="*/ 336239 w 1338320"/>
                <a:gd name="connsiteY854" fmla="*/ 354384 h 1338320"/>
                <a:gd name="connsiteX855" fmla="*/ 311066 w 1338320"/>
                <a:gd name="connsiteY855" fmla="*/ 329211 h 1338320"/>
                <a:gd name="connsiteX856" fmla="*/ 258847 w 1338320"/>
                <a:gd name="connsiteY856" fmla="*/ 392501 h 1338320"/>
                <a:gd name="connsiteX857" fmla="*/ 245390 w 1338320"/>
                <a:gd name="connsiteY857" fmla="*/ 656330 h 1338320"/>
                <a:gd name="connsiteX858" fmla="*/ 282671 w 1338320"/>
                <a:gd name="connsiteY858" fmla="*/ 656330 h 1338320"/>
                <a:gd name="connsiteX859" fmla="*/ 289256 w 1338320"/>
                <a:gd name="connsiteY859" fmla="*/ 591008 h 1338320"/>
                <a:gd name="connsiteX860" fmla="*/ 292116 w 1338320"/>
                <a:gd name="connsiteY860" fmla="*/ 581793 h 1338320"/>
                <a:gd name="connsiteX861" fmla="*/ 256244 w 1338320"/>
                <a:gd name="connsiteY861" fmla="*/ 572181 h 1338320"/>
                <a:gd name="connsiteX862" fmla="*/ 252732 w 1338320"/>
                <a:gd name="connsiteY862" fmla="*/ 583495 h 1338320"/>
                <a:gd name="connsiteX863" fmla="*/ 245390 w 1338320"/>
                <a:gd name="connsiteY863" fmla="*/ 681991 h 1338320"/>
                <a:gd name="connsiteX864" fmla="*/ 252732 w 1338320"/>
                <a:gd name="connsiteY864" fmla="*/ 754825 h 1338320"/>
                <a:gd name="connsiteX865" fmla="*/ 256353 w 1338320"/>
                <a:gd name="connsiteY865" fmla="*/ 766489 h 1338320"/>
                <a:gd name="connsiteX866" fmla="*/ 292225 w 1338320"/>
                <a:gd name="connsiteY866" fmla="*/ 756877 h 1338320"/>
                <a:gd name="connsiteX867" fmla="*/ 289256 w 1338320"/>
                <a:gd name="connsiteY867" fmla="*/ 747312 h 1338320"/>
                <a:gd name="connsiteX868" fmla="*/ 282671 w 1338320"/>
                <a:gd name="connsiteY868" fmla="*/ 681991 h 1338320"/>
                <a:gd name="connsiteX869" fmla="*/ 230351 w 1338320"/>
                <a:gd name="connsiteY869" fmla="*/ 212205 h 1338320"/>
                <a:gd name="connsiteX870" fmla="*/ 254765 w 1338320"/>
                <a:gd name="connsiteY870" fmla="*/ 236619 h 1338320"/>
                <a:gd name="connsiteX871" fmla="*/ 333637 w 1338320"/>
                <a:gd name="connsiteY871" fmla="*/ 171545 h 1338320"/>
                <a:gd name="connsiteX872" fmla="*/ 358909 w 1338320"/>
                <a:gd name="connsiteY872" fmla="*/ 157827 h 1338320"/>
                <a:gd name="connsiteX873" fmla="*/ 341717 w 1338320"/>
                <a:gd name="connsiteY873" fmla="*/ 128050 h 1338320"/>
                <a:gd name="connsiteX874" fmla="*/ 314332 w 1338320"/>
                <a:gd name="connsiteY874" fmla="*/ 142914 h 1338320"/>
                <a:gd name="connsiteX875" fmla="*/ 230351 w 1338320"/>
                <a:gd name="connsiteY875" fmla="*/ 1126115 h 1338320"/>
                <a:gd name="connsiteX876" fmla="*/ 314332 w 1338320"/>
                <a:gd name="connsiteY876" fmla="*/ 1195406 h 1338320"/>
                <a:gd name="connsiteX877" fmla="*/ 341884 w 1338320"/>
                <a:gd name="connsiteY877" fmla="*/ 1210360 h 1338320"/>
                <a:gd name="connsiteX878" fmla="*/ 359076 w 1338320"/>
                <a:gd name="connsiteY878" fmla="*/ 1180583 h 1338320"/>
                <a:gd name="connsiteX879" fmla="*/ 333637 w 1338320"/>
                <a:gd name="connsiteY879" fmla="*/ 1166776 h 1338320"/>
                <a:gd name="connsiteX880" fmla="*/ 254765 w 1338320"/>
                <a:gd name="connsiteY880" fmla="*/ 1101701 h 1338320"/>
                <a:gd name="connsiteX881" fmla="*/ 196845 w 1338320"/>
                <a:gd name="connsiteY881" fmla="*/ 809000 h 1338320"/>
                <a:gd name="connsiteX882" fmla="*/ 213225 w 1338320"/>
                <a:gd name="connsiteY882" fmla="*/ 861767 h 1338320"/>
                <a:gd name="connsiteX883" fmla="*/ 236447 w 1338320"/>
                <a:gd name="connsiteY883" fmla="*/ 904551 h 1338320"/>
                <a:gd name="connsiteX884" fmla="*/ 267150 w 1338320"/>
                <a:gd name="connsiteY884" fmla="*/ 886825 h 1338320"/>
                <a:gd name="connsiteX885" fmla="*/ 246027 w 1338320"/>
                <a:gd name="connsiteY885" fmla="*/ 847910 h 1338320"/>
                <a:gd name="connsiteX886" fmla="*/ 231100 w 1338320"/>
                <a:gd name="connsiteY886" fmla="*/ 799822 h 1338320"/>
                <a:gd name="connsiteX887" fmla="*/ 196736 w 1338320"/>
                <a:gd name="connsiteY887" fmla="*/ 529670 h 1338320"/>
                <a:gd name="connsiteX888" fmla="*/ 230991 w 1338320"/>
                <a:gd name="connsiteY888" fmla="*/ 538849 h 1338320"/>
                <a:gd name="connsiteX889" fmla="*/ 246027 w 1338320"/>
                <a:gd name="connsiteY889" fmla="*/ 490410 h 1338320"/>
                <a:gd name="connsiteX890" fmla="*/ 266993 w 1338320"/>
                <a:gd name="connsiteY890" fmla="*/ 451784 h 1338320"/>
                <a:gd name="connsiteX891" fmla="*/ 236291 w 1338320"/>
                <a:gd name="connsiteY891" fmla="*/ 434058 h 1338320"/>
                <a:gd name="connsiteX892" fmla="*/ 213225 w 1338320"/>
                <a:gd name="connsiteY892" fmla="*/ 476554 h 1338320"/>
                <a:gd name="connsiteX893" fmla="*/ 188698 w 1338320"/>
                <a:gd name="connsiteY893" fmla="*/ 961750 h 1338320"/>
                <a:gd name="connsiteX894" fmla="*/ 201162 w 1338320"/>
                <a:gd name="connsiteY894" fmla="*/ 984714 h 1338320"/>
                <a:gd name="connsiteX895" fmla="*/ 261876 w 1338320"/>
                <a:gd name="connsiteY895" fmla="*/ 1058300 h 1338320"/>
                <a:gd name="connsiteX896" fmla="*/ 287134 w 1338320"/>
                <a:gd name="connsiteY896" fmla="*/ 1033041 h 1338320"/>
                <a:gd name="connsiteX897" fmla="*/ 230782 w 1338320"/>
                <a:gd name="connsiteY897" fmla="*/ 964742 h 1338320"/>
                <a:gd name="connsiteX898" fmla="*/ 219504 w 1338320"/>
                <a:gd name="connsiteY898" fmla="*/ 943964 h 1338320"/>
                <a:gd name="connsiteX899" fmla="*/ 188541 w 1338320"/>
                <a:gd name="connsiteY899" fmla="*/ 376859 h 1338320"/>
                <a:gd name="connsiteX900" fmla="*/ 219347 w 1338320"/>
                <a:gd name="connsiteY900" fmla="*/ 394645 h 1338320"/>
                <a:gd name="connsiteX901" fmla="*/ 230782 w 1338320"/>
                <a:gd name="connsiteY901" fmla="*/ 373578 h 1338320"/>
                <a:gd name="connsiteX902" fmla="*/ 287134 w 1338320"/>
                <a:gd name="connsiteY902" fmla="*/ 305279 h 1338320"/>
                <a:gd name="connsiteX903" fmla="*/ 261876 w 1338320"/>
                <a:gd name="connsiteY903" fmla="*/ 280021 h 1338320"/>
                <a:gd name="connsiteX904" fmla="*/ 201162 w 1338320"/>
                <a:gd name="connsiteY904" fmla="*/ 353606 h 1338320"/>
                <a:gd name="connsiteX905" fmla="*/ 175633 w 1338320"/>
                <a:gd name="connsiteY905" fmla="*/ 656330 h 1338320"/>
                <a:gd name="connsiteX906" fmla="*/ 211233 w 1338320"/>
                <a:gd name="connsiteY906" fmla="*/ 656330 h 1338320"/>
                <a:gd name="connsiteX907" fmla="*/ 219269 w 1338320"/>
                <a:gd name="connsiteY907" fmla="*/ 576611 h 1338320"/>
                <a:gd name="connsiteX908" fmla="*/ 223378 w 1338320"/>
                <a:gd name="connsiteY908" fmla="*/ 563375 h 1338320"/>
                <a:gd name="connsiteX909" fmla="*/ 189123 w 1338320"/>
                <a:gd name="connsiteY909" fmla="*/ 554196 h 1338320"/>
                <a:gd name="connsiteX910" fmla="*/ 184392 w 1338320"/>
                <a:gd name="connsiteY910" fmla="*/ 569436 h 1338320"/>
                <a:gd name="connsiteX911" fmla="*/ 175633 w 1338320"/>
                <a:gd name="connsiteY911" fmla="*/ 681991 h 1338320"/>
                <a:gd name="connsiteX912" fmla="*/ 184392 w 1338320"/>
                <a:gd name="connsiteY912" fmla="*/ 768884 h 1338320"/>
                <a:gd name="connsiteX913" fmla="*/ 189232 w 1338320"/>
                <a:gd name="connsiteY913" fmla="*/ 784474 h 1338320"/>
                <a:gd name="connsiteX914" fmla="*/ 223486 w 1338320"/>
                <a:gd name="connsiteY914" fmla="*/ 775296 h 1338320"/>
                <a:gd name="connsiteX915" fmla="*/ 219269 w 1338320"/>
                <a:gd name="connsiteY915" fmla="*/ 761709 h 1338320"/>
                <a:gd name="connsiteX916" fmla="*/ 211233 w 1338320"/>
                <a:gd name="connsiteY916" fmla="*/ 681991 h 1338320"/>
                <a:gd name="connsiteX917" fmla="*/ 129909 w 1338320"/>
                <a:gd name="connsiteY917" fmla="*/ 826936 h 1338320"/>
                <a:gd name="connsiteX918" fmla="*/ 149126 w 1338320"/>
                <a:gd name="connsiteY918" fmla="*/ 888845 h 1338320"/>
                <a:gd name="connsiteX919" fmla="*/ 176453 w 1338320"/>
                <a:gd name="connsiteY919" fmla="*/ 939189 h 1338320"/>
                <a:gd name="connsiteX920" fmla="*/ 207259 w 1338320"/>
                <a:gd name="connsiteY920" fmla="*/ 921403 h 1338320"/>
                <a:gd name="connsiteX921" fmla="*/ 182039 w 1338320"/>
                <a:gd name="connsiteY921" fmla="*/ 874941 h 1338320"/>
                <a:gd name="connsiteX922" fmla="*/ 164279 w 1338320"/>
                <a:gd name="connsiteY922" fmla="*/ 817726 h 1338320"/>
                <a:gd name="connsiteX923" fmla="*/ 129800 w 1338320"/>
                <a:gd name="connsiteY923" fmla="*/ 511735 h 1338320"/>
                <a:gd name="connsiteX924" fmla="*/ 164170 w 1338320"/>
                <a:gd name="connsiteY924" fmla="*/ 520944 h 1338320"/>
                <a:gd name="connsiteX925" fmla="*/ 182039 w 1338320"/>
                <a:gd name="connsiteY925" fmla="*/ 463380 h 1338320"/>
                <a:gd name="connsiteX926" fmla="*/ 207102 w 1338320"/>
                <a:gd name="connsiteY926" fmla="*/ 417206 h 1338320"/>
                <a:gd name="connsiteX927" fmla="*/ 176296 w 1338320"/>
                <a:gd name="connsiteY927" fmla="*/ 399420 h 1338320"/>
                <a:gd name="connsiteX928" fmla="*/ 149126 w 1338320"/>
                <a:gd name="connsiteY928" fmla="*/ 449476 h 1338320"/>
                <a:gd name="connsiteX929" fmla="*/ 128117 w 1338320"/>
                <a:gd name="connsiteY929" fmla="*/ 996726 h 1338320"/>
                <a:gd name="connsiteX930" fmla="*/ 142914 w 1338320"/>
                <a:gd name="connsiteY930" fmla="*/ 1023988 h 1338320"/>
                <a:gd name="connsiteX931" fmla="*/ 212206 w 1338320"/>
                <a:gd name="connsiteY931" fmla="*/ 1107970 h 1338320"/>
                <a:gd name="connsiteX932" fmla="*/ 236620 w 1338320"/>
                <a:gd name="connsiteY932" fmla="*/ 1083556 h 1338320"/>
                <a:gd name="connsiteX933" fmla="*/ 171545 w 1338320"/>
                <a:gd name="connsiteY933" fmla="*/ 1004684 h 1338320"/>
                <a:gd name="connsiteX934" fmla="*/ 157894 w 1338320"/>
                <a:gd name="connsiteY934" fmla="*/ 979534 h 1338320"/>
                <a:gd name="connsiteX935" fmla="*/ 127960 w 1338320"/>
                <a:gd name="connsiteY935" fmla="*/ 341883 h 1338320"/>
                <a:gd name="connsiteX936" fmla="*/ 157737 w 1338320"/>
                <a:gd name="connsiteY936" fmla="*/ 359075 h 1338320"/>
                <a:gd name="connsiteX937" fmla="*/ 171545 w 1338320"/>
                <a:gd name="connsiteY937" fmla="*/ 333636 h 1338320"/>
                <a:gd name="connsiteX938" fmla="*/ 236620 w 1338320"/>
                <a:gd name="connsiteY938" fmla="*/ 254764 h 1338320"/>
                <a:gd name="connsiteX939" fmla="*/ 212206 w 1338320"/>
                <a:gd name="connsiteY939" fmla="*/ 230350 h 1338320"/>
                <a:gd name="connsiteX940" fmla="*/ 142914 w 1338320"/>
                <a:gd name="connsiteY940" fmla="*/ 314332 h 1338320"/>
                <a:gd name="connsiteX941" fmla="*/ 106068 w 1338320"/>
                <a:gd name="connsiteY941" fmla="*/ 656330 h 1338320"/>
                <a:gd name="connsiteX942" fmla="*/ 141788 w 1338320"/>
                <a:gd name="connsiteY942" fmla="*/ 656330 h 1338320"/>
                <a:gd name="connsiteX943" fmla="*/ 151235 w 1338320"/>
                <a:gd name="connsiteY943" fmla="*/ 562616 h 1338320"/>
                <a:gd name="connsiteX944" fmla="*/ 156557 w 1338320"/>
                <a:gd name="connsiteY944" fmla="*/ 545470 h 1338320"/>
                <a:gd name="connsiteX945" fmla="*/ 122187 w 1338320"/>
                <a:gd name="connsiteY945" fmla="*/ 536261 h 1338320"/>
                <a:gd name="connsiteX946" fmla="*/ 116240 w 1338320"/>
                <a:gd name="connsiteY946" fmla="*/ 555417 h 1338320"/>
                <a:gd name="connsiteX947" fmla="*/ 106068 w 1338320"/>
                <a:gd name="connsiteY947" fmla="*/ 681991 h 1338320"/>
                <a:gd name="connsiteX948" fmla="*/ 116240 w 1338320"/>
                <a:gd name="connsiteY948" fmla="*/ 782904 h 1338320"/>
                <a:gd name="connsiteX949" fmla="*/ 122295 w 1338320"/>
                <a:gd name="connsiteY949" fmla="*/ 802410 h 1338320"/>
                <a:gd name="connsiteX950" fmla="*/ 156666 w 1338320"/>
                <a:gd name="connsiteY950" fmla="*/ 793200 h 1338320"/>
                <a:gd name="connsiteX951" fmla="*/ 151235 w 1338320"/>
                <a:gd name="connsiteY951" fmla="*/ 775705 h 1338320"/>
                <a:gd name="connsiteX952" fmla="*/ 141788 w 1338320"/>
                <a:gd name="connsiteY952" fmla="*/ 681991 h 1338320"/>
                <a:gd name="connsiteX953" fmla="*/ 62318 w 1338320"/>
                <a:gd name="connsiteY953" fmla="*/ 845046 h 1338320"/>
                <a:gd name="connsiteX954" fmla="*/ 84402 w 1338320"/>
                <a:gd name="connsiteY954" fmla="*/ 916187 h 1338320"/>
                <a:gd name="connsiteX955" fmla="*/ 115871 w 1338320"/>
                <a:gd name="connsiteY955" fmla="*/ 974166 h 1338320"/>
                <a:gd name="connsiteX956" fmla="*/ 145649 w 1338320"/>
                <a:gd name="connsiteY956" fmla="*/ 956974 h 1338320"/>
                <a:gd name="connsiteX957" fmla="*/ 116215 w 1338320"/>
                <a:gd name="connsiteY957" fmla="*/ 902747 h 1338320"/>
                <a:gd name="connsiteX958" fmla="*/ 95541 w 1338320"/>
                <a:gd name="connsiteY958" fmla="*/ 836144 h 1338320"/>
                <a:gd name="connsiteX959" fmla="*/ 62210 w 1338320"/>
                <a:gd name="connsiteY959" fmla="*/ 493624 h 1338320"/>
                <a:gd name="connsiteX960" fmla="*/ 95432 w 1338320"/>
                <a:gd name="connsiteY960" fmla="*/ 502526 h 1338320"/>
                <a:gd name="connsiteX961" fmla="*/ 116215 w 1338320"/>
                <a:gd name="connsiteY961" fmla="*/ 435573 h 1338320"/>
                <a:gd name="connsiteX962" fmla="*/ 145492 w 1338320"/>
                <a:gd name="connsiteY962" fmla="*/ 381635 h 1338320"/>
                <a:gd name="connsiteX963" fmla="*/ 115715 w 1338320"/>
                <a:gd name="connsiteY963" fmla="*/ 364443 h 1338320"/>
                <a:gd name="connsiteX964" fmla="*/ 84402 w 1338320"/>
                <a:gd name="connsiteY964" fmla="*/ 422133 h 1338320"/>
                <a:gd name="connsiteX965" fmla="*/ 35823 w 1338320"/>
                <a:gd name="connsiteY965" fmla="*/ 656330 h 1338320"/>
                <a:gd name="connsiteX966" fmla="*/ 70350 w 1338320"/>
                <a:gd name="connsiteY966" fmla="*/ 656330 h 1338320"/>
                <a:gd name="connsiteX967" fmla="*/ 81248 w 1338320"/>
                <a:gd name="connsiteY967" fmla="*/ 548218 h 1338320"/>
                <a:gd name="connsiteX968" fmla="*/ 87819 w 1338320"/>
                <a:gd name="connsiteY968" fmla="*/ 527052 h 1338320"/>
                <a:gd name="connsiteX969" fmla="*/ 54596 w 1338320"/>
                <a:gd name="connsiteY969" fmla="*/ 518150 h 1338320"/>
                <a:gd name="connsiteX970" fmla="*/ 47423 w 1338320"/>
                <a:gd name="connsiteY970" fmla="*/ 541260 h 1338320"/>
                <a:gd name="connsiteX971" fmla="*/ 35823 w 1338320"/>
                <a:gd name="connsiteY971" fmla="*/ 681991 h 1338320"/>
                <a:gd name="connsiteX972" fmla="*/ 47423 w 1338320"/>
                <a:gd name="connsiteY972" fmla="*/ 797060 h 1338320"/>
                <a:gd name="connsiteX973" fmla="*/ 54705 w 1338320"/>
                <a:gd name="connsiteY973" fmla="*/ 820520 h 1338320"/>
                <a:gd name="connsiteX974" fmla="*/ 87927 w 1338320"/>
                <a:gd name="connsiteY974" fmla="*/ 811618 h 1338320"/>
                <a:gd name="connsiteX975" fmla="*/ 81248 w 1338320"/>
                <a:gd name="connsiteY975" fmla="*/ 790102 h 1338320"/>
                <a:gd name="connsiteX976" fmla="*/ 70350 w 1338320"/>
                <a:gd name="connsiteY976" fmla="*/ 681991 h 1338320"/>
                <a:gd name="connsiteX977" fmla="*/ 0 w 1338320"/>
                <a:gd name="connsiteY977" fmla="*/ 669160 h 1338320"/>
                <a:gd name="connsiteX978" fmla="*/ 669160 w 1338320"/>
                <a:gd name="connsiteY978" fmla="*/ 0 h 1338320"/>
                <a:gd name="connsiteX979" fmla="*/ 1338320 w 1338320"/>
                <a:gd name="connsiteY979" fmla="*/ 669160 h 1338320"/>
                <a:gd name="connsiteX980" fmla="*/ 669160 w 1338320"/>
                <a:gd name="connsiteY980" fmla="*/ 1338320 h 1338320"/>
                <a:gd name="connsiteX981" fmla="*/ 0 w 1338320"/>
                <a:gd name="connsiteY981" fmla="*/ 669160 h 133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</a:cxnLst>
              <a:rect l="l" t="t" r="r" b="b"/>
              <a:pathLst>
                <a:path w="1338320" h="1338320">
                  <a:moveTo>
                    <a:pt x="1250393" y="526703"/>
                  </a:moveTo>
                  <a:lnTo>
                    <a:pt x="1257072" y="548218"/>
                  </a:lnTo>
                  <a:lnTo>
                    <a:pt x="1267971" y="656330"/>
                  </a:lnTo>
                  <a:lnTo>
                    <a:pt x="1302498" y="656330"/>
                  </a:lnTo>
                  <a:lnTo>
                    <a:pt x="1290898" y="541260"/>
                  </a:lnTo>
                  <a:lnTo>
                    <a:pt x="1283616" y="517801"/>
                  </a:lnTo>
                  <a:close/>
                  <a:moveTo>
                    <a:pt x="1250285" y="811968"/>
                  </a:moveTo>
                  <a:lnTo>
                    <a:pt x="1283507" y="820870"/>
                  </a:lnTo>
                  <a:lnTo>
                    <a:pt x="1290898" y="797060"/>
                  </a:lnTo>
                  <a:lnTo>
                    <a:pt x="1302498" y="681991"/>
                  </a:lnTo>
                  <a:lnTo>
                    <a:pt x="1267971" y="681991"/>
                  </a:lnTo>
                  <a:lnTo>
                    <a:pt x="1257072" y="790102"/>
                  </a:lnTo>
                  <a:close/>
                  <a:moveTo>
                    <a:pt x="1192986" y="381924"/>
                  </a:moveTo>
                  <a:lnTo>
                    <a:pt x="1222105" y="435573"/>
                  </a:lnTo>
                  <a:lnTo>
                    <a:pt x="1242780" y="502177"/>
                  </a:lnTo>
                  <a:lnTo>
                    <a:pt x="1276002" y="493275"/>
                  </a:lnTo>
                  <a:lnTo>
                    <a:pt x="1253919" y="422133"/>
                  </a:lnTo>
                  <a:lnTo>
                    <a:pt x="1222763" y="364732"/>
                  </a:lnTo>
                  <a:close/>
                  <a:moveTo>
                    <a:pt x="1192829" y="956684"/>
                  </a:moveTo>
                  <a:lnTo>
                    <a:pt x="1222606" y="973876"/>
                  </a:lnTo>
                  <a:lnTo>
                    <a:pt x="1253919" y="916187"/>
                  </a:lnTo>
                  <a:lnTo>
                    <a:pt x="1275894" y="845395"/>
                  </a:lnTo>
                  <a:lnTo>
                    <a:pt x="1242671" y="836493"/>
                  </a:lnTo>
                  <a:lnTo>
                    <a:pt x="1222105" y="902747"/>
                  </a:lnTo>
                  <a:close/>
                  <a:moveTo>
                    <a:pt x="1181655" y="545121"/>
                  </a:moveTo>
                  <a:lnTo>
                    <a:pt x="1187086" y="562616"/>
                  </a:lnTo>
                  <a:lnTo>
                    <a:pt x="1196533" y="656330"/>
                  </a:lnTo>
                  <a:lnTo>
                    <a:pt x="1232253" y="656330"/>
                  </a:lnTo>
                  <a:lnTo>
                    <a:pt x="1222080" y="555417"/>
                  </a:lnTo>
                  <a:lnTo>
                    <a:pt x="1216025" y="535912"/>
                  </a:lnTo>
                  <a:close/>
                  <a:moveTo>
                    <a:pt x="1181546" y="793549"/>
                  </a:moveTo>
                  <a:lnTo>
                    <a:pt x="1215917" y="802759"/>
                  </a:lnTo>
                  <a:lnTo>
                    <a:pt x="1222080" y="782904"/>
                  </a:lnTo>
                  <a:lnTo>
                    <a:pt x="1232253" y="681991"/>
                  </a:lnTo>
                  <a:lnTo>
                    <a:pt x="1196533" y="681991"/>
                  </a:lnTo>
                  <a:lnTo>
                    <a:pt x="1187086" y="775705"/>
                  </a:lnTo>
                  <a:close/>
                  <a:moveTo>
                    <a:pt x="1131376" y="417495"/>
                  </a:moveTo>
                  <a:lnTo>
                    <a:pt x="1156281" y="463380"/>
                  </a:lnTo>
                  <a:lnTo>
                    <a:pt x="1174042" y="520595"/>
                  </a:lnTo>
                  <a:lnTo>
                    <a:pt x="1208412" y="511386"/>
                  </a:lnTo>
                  <a:lnTo>
                    <a:pt x="1189194" y="449476"/>
                  </a:lnTo>
                  <a:lnTo>
                    <a:pt x="1162182" y="399709"/>
                  </a:lnTo>
                  <a:close/>
                  <a:moveTo>
                    <a:pt x="1131219" y="921114"/>
                  </a:moveTo>
                  <a:lnTo>
                    <a:pt x="1162025" y="938900"/>
                  </a:lnTo>
                  <a:lnTo>
                    <a:pt x="1189194" y="888845"/>
                  </a:lnTo>
                  <a:lnTo>
                    <a:pt x="1208303" y="827285"/>
                  </a:lnTo>
                  <a:lnTo>
                    <a:pt x="1173933" y="818075"/>
                  </a:lnTo>
                  <a:lnTo>
                    <a:pt x="1156281" y="874941"/>
                  </a:lnTo>
                  <a:close/>
                  <a:moveTo>
                    <a:pt x="1114834" y="563026"/>
                  </a:moveTo>
                  <a:lnTo>
                    <a:pt x="1119052" y="576611"/>
                  </a:lnTo>
                  <a:lnTo>
                    <a:pt x="1127088" y="656330"/>
                  </a:lnTo>
                  <a:lnTo>
                    <a:pt x="1162688" y="656330"/>
                  </a:lnTo>
                  <a:lnTo>
                    <a:pt x="1153928" y="569436"/>
                  </a:lnTo>
                  <a:lnTo>
                    <a:pt x="1149089" y="553847"/>
                  </a:lnTo>
                  <a:close/>
                  <a:moveTo>
                    <a:pt x="1114726" y="775645"/>
                  </a:moveTo>
                  <a:lnTo>
                    <a:pt x="1148980" y="784823"/>
                  </a:lnTo>
                  <a:lnTo>
                    <a:pt x="1153928" y="768884"/>
                  </a:lnTo>
                  <a:lnTo>
                    <a:pt x="1162688" y="681991"/>
                  </a:lnTo>
                  <a:lnTo>
                    <a:pt x="1127088" y="681991"/>
                  </a:lnTo>
                  <a:lnTo>
                    <a:pt x="1119052" y="761709"/>
                  </a:lnTo>
                  <a:close/>
                  <a:moveTo>
                    <a:pt x="1101701" y="254765"/>
                  </a:moveTo>
                  <a:lnTo>
                    <a:pt x="1166776" y="333636"/>
                  </a:lnTo>
                  <a:lnTo>
                    <a:pt x="1180740" y="359363"/>
                  </a:lnTo>
                  <a:lnTo>
                    <a:pt x="1210517" y="342172"/>
                  </a:lnTo>
                  <a:lnTo>
                    <a:pt x="1195406" y="314332"/>
                  </a:lnTo>
                  <a:lnTo>
                    <a:pt x="1126115" y="230350"/>
                  </a:lnTo>
                  <a:close/>
                  <a:moveTo>
                    <a:pt x="1101701" y="1083555"/>
                  </a:moveTo>
                  <a:lnTo>
                    <a:pt x="1126115" y="1107970"/>
                  </a:lnTo>
                  <a:lnTo>
                    <a:pt x="1195406" y="1023988"/>
                  </a:lnTo>
                  <a:lnTo>
                    <a:pt x="1210360" y="996437"/>
                  </a:lnTo>
                  <a:lnTo>
                    <a:pt x="1180583" y="979246"/>
                  </a:lnTo>
                  <a:lnTo>
                    <a:pt x="1166776" y="1004684"/>
                  </a:lnTo>
                  <a:close/>
                  <a:moveTo>
                    <a:pt x="1071484" y="452073"/>
                  </a:moveTo>
                  <a:lnTo>
                    <a:pt x="1092293" y="490410"/>
                  </a:lnTo>
                  <a:lnTo>
                    <a:pt x="1107221" y="538500"/>
                  </a:lnTo>
                  <a:lnTo>
                    <a:pt x="1141476" y="529321"/>
                  </a:lnTo>
                  <a:lnTo>
                    <a:pt x="1125096" y="476554"/>
                  </a:lnTo>
                  <a:lnTo>
                    <a:pt x="1102187" y="434347"/>
                  </a:lnTo>
                  <a:close/>
                  <a:moveTo>
                    <a:pt x="1071328" y="886536"/>
                  </a:moveTo>
                  <a:lnTo>
                    <a:pt x="1102030" y="904262"/>
                  </a:lnTo>
                  <a:lnTo>
                    <a:pt x="1125096" y="861767"/>
                  </a:lnTo>
                  <a:lnTo>
                    <a:pt x="1141367" y="809349"/>
                  </a:lnTo>
                  <a:lnTo>
                    <a:pt x="1107112" y="800171"/>
                  </a:lnTo>
                  <a:lnTo>
                    <a:pt x="1092293" y="847910"/>
                  </a:lnTo>
                  <a:close/>
                  <a:moveTo>
                    <a:pt x="1051187" y="305279"/>
                  </a:moveTo>
                  <a:lnTo>
                    <a:pt x="1107538" y="373578"/>
                  </a:lnTo>
                  <a:lnTo>
                    <a:pt x="1119130" y="394934"/>
                  </a:lnTo>
                  <a:lnTo>
                    <a:pt x="1149936" y="377148"/>
                  </a:lnTo>
                  <a:lnTo>
                    <a:pt x="1137158" y="353606"/>
                  </a:lnTo>
                  <a:lnTo>
                    <a:pt x="1076445" y="280021"/>
                  </a:lnTo>
                  <a:close/>
                  <a:moveTo>
                    <a:pt x="1051187" y="1033041"/>
                  </a:moveTo>
                  <a:lnTo>
                    <a:pt x="1076445" y="1058299"/>
                  </a:lnTo>
                  <a:lnTo>
                    <a:pt x="1137158" y="984714"/>
                  </a:lnTo>
                  <a:lnTo>
                    <a:pt x="1149779" y="961461"/>
                  </a:lnTo>
                  <a:lnTo>
                    <a:pt x="1118973" y="943675"/>
                  </a:lnTo>
                  <a:lnTo>
                    <a:pt x="1107538" y="964742"/>
                  </a:lnTo>
                  <a:close/>
                  <a:moveTo>
                    <a:pt x="1046096" y="581444"/>
                  </a:moveTo>
                  <a:lnTo>
                    <a:pt x="1049065" y="591008"/>
                  </a:lnTo>
                  <a:lnTo>
                    <a:pt x="1055650" y="656330"/>
                  </a:lnTo>
                  <a:lnTo>
                    <a:pt x="1092931" y="656330"/>
                  </a:lnTo>
                  <a:lnTo>
                    <a:pt x="1085588" y="583495"/>
                  </a:lnTo>
                  <a:lnTo>
                    <a:pt x="1081968" y="571832"/>
                  </a:lnTo>
                  <a:close/>
                  <a:moveTo>
                    <a:pt x="1045987" y="757226"/>
                  </a:moveTo>
                  <a:lnTo>
                    <a:pt x="1081859" y="766838"/>
                  </a:lnTo>
                  <a:lnTo>
                    <a:pt x="1085588" y="754825"/>
                  </a:lnTo>
                  <a:lnTo>
                    <a:pt x="1092931" y="681991"/>
                  </a:lnTo>
                  <a:lnTo>
                    <a:pt x="1055650" y="681991"/>
                  </a:lnTo>
                  <a:lnTo>
                    <a:pt x="1049065" y="747312"/>
                  </a:lnTo>
                  <a:close/>
                  <a:moveTo>
                    <a:pt x="1009874" y="487643"/>
                  </a:moveTo>
                  <a:lnTo>
                    <a:pt x="1026469" y="518217"/>
                  </a:lnTo>
                  <a:lnTo>
                    <a:pt x="1038483" y="556918"/>
                  </a:lnTo>
                  <a:lnTo>
                    <a:pt x="1074355" y="547306"/>
                  </a:lnTo>
                  <a:lnTo>
                    <a:pt x="1060821" y="503706"/>
                  </a:lnTo>
                  <a:lnTo>
                    <a:pt x="1042026" y="469080"/>
                  </a:lnTo>
                  <a:close/>
                  <a:moveTo>
                    <a:pt x="1009718" y="850965"/>
                  </a:moveTo>
                  <a:lnTo>
                    <a:pt x="1041870" y="869528"/>
                  </a:lnTo>
                  <a:lnTo>
                    <a:pt x="1060821" y="834614"/>
                  </a:lnTo>
                  <a:lnTo>
                    <a:pt x="1074246" y="791364"/>
                  </a:lnTo>
                  <a:lnTo>
                    <a:pt x="1038374" y="781752"/>
                  </a:lnTo>
                  <a:lnTo>
                    <a:pt x="1026469" y="820103"/>
                  </a:lnTo>
                  <a:close/>
                  <a:moveTo>
                    <a:pt x="1002082" y="354384"/>
                  </a:moveTo>
                  <a:lnTo>
                    <a:pt x="1049954" y="412405"/>
                  </a:lnTo>
                  <a:lnTo>
                    <a:pt x="1059239" y="429512"/>
                  </a:lnTo>
                  <a:lnTo>
                    <a:pt x="1089941" y="411786"/>
                  </a:lnTo>
                  <a:lnTo>
                    <a:pt x="1079474" y="392501"/>
                  </a:lnTo>
                  <a:lnTo>
                    <a:pt x="1027255" y="329211"/>
                  </a:lnTo>
                  <a:close/>
                  <a:moveTo>
                    <a:pt x="1002082" y="983936"/>
                  </a:moveTo>
                  <a:lnTo>
                    <a:pt x="1027255" y="1009109"/>
                  </a:lnTo>
                  <a:lnTo>
                    <a:pt x="1079474" y="945819"/>
                  </a:lnTo>
                  <a:lnTo>
                    <a:pt x="1089784" y="926823"/>
                  </a:lnTo>
                  <a:lnTo>
                    <a:pt x="1059082" y="909097"/>
                  </a:lnTo>
                  <a:lnTo>
                    <a:pt x="1049954" y="925915"/>
                  </a:lnTo>
                  <a:close/>
                  <a:moveTo>
                    <a:pt x="979246" y="157737"/>
                  </a:moveTo>
                  <a:lnTo>
                    <a:pt x="1004684" y="171545"/>
                  </a:lnTo>
                  <a:lnTo>
                    <a:pt x="1083556" y="236620"/>
                  </a:lnTo>
                  <a:lnTo>
                    <a:pt x="1107971" y="212206"/>
                  </a:lnTo>
                  <a:lnTo>
                    <a:pt x="1023988" y="142914"/>
                  </a:lnTo>
                  <a:lnTo>
                    <a:pt x="996438" y="127960"/>
                  </a:lnTo>
                  <a:close/>
                  <a:moveTo>
                    <a:pt x="979079" y="1180673"/>
                  </a:moveTo>
                  <a:lnTo>
                    <a:pt x="996271" y="1210450"/>
                  </a:lnTo>
                  <a:lnTo>
                    <a:pt x="1023988" y="1195406"/>
                  </a:lnTo>
                  <a:lnTo>
                    <a:pt x="1107970" y="1126115"/>
                  </a:lnTo>
                  <a:lnTo>
                    <a:pt x="1083556" y="1101700"/>
                  </a:lnTo>
                  <a:lnTo>
                    <a:pt x="1004684" y="1166776"/>
                  </a:lnTo>
                  <a:close/>
                  <a:moveTo>
                    <a:pt x="977733" y="599762"/>
                  </a:moveTo>
                  <a:lnTo>
                    <a:pt x="979460" y="605327"/>
                  </a:lnTo>
                  <a:lnTo>
                    <a:pt x="984602" y="656330"/>
                  </a:lnTo>
                  <a:lnTo>
                    <a:pt x="1022076" y="656330"/>
                  </a:lnTo>
                  <a:lnTo>
                    <a:pt x="1016173" y="597775"/>
                  </a:lnTo>
                  <a:lnTo>
                    <a:pt x="1013791" y="590100"/>
                  </a:lnTo>
                  <a:close/>
                  <a:moveTo>
                    <a:pt x="977624" y="738909"/>
                  </a:moveTo>
                  <a:lnTo>
                    <a:pt x="1013682" y="748570"/>
                  </a:lnTo>
                  <a:lnTo>
                    <a:pt x="1016173" y="740546"/>
                  </a:lnTo>
                  <a:lnTo>
                    <a:pt x="1022076" y="681991"/>
                  </a:lnTo>
                  <a:lnTo>
                    <a:pt x="984602" y="681991"/>
                  </a:lnTo>
                  <a:lnTo>
                    <a:pt x="979460" y="732993"/>
                  </a:lnTo>
                  <a:close/>
                  <a:moveTo>
                    <a:pt x="951567" y="404898"/>
                  </a:moveTo>
                  <a:lnTo>
                    <a:pt x="990716" y="452347"/>
                  </a:lnTo>
                  <a:lnTo>
                    <a:pt x="997629" y="465083"/>
                  </a:lnTo>
                  <a:lnTo>
                    <a:pt x="1029781" y="446520"/>
                  </a:lnTo>
                  <a:lnTo>
                    <a:pt x="1021630" y="431503"/>
                  </a:lnTo>
                  <a:lnTo>
                    <a:pt x="977929" y="378537"/>
                  </a:lnTo>
                  <a:close/>
                  <a:moveTo>
                    <a:pt x="951567" y="933422"/>
                  </a:moveTo>
                  <a:lnTo>
                    <a:pt x="977929" y="959783"/>
                  </a:lnTo>
                  <a:lnTo>
                    <a:pt x="1021630" y="906817"/>
                  </a:lnTo>
                  <a:lnTo>
                    <a:pt x="1029624" y="892089"/>
                  </a:lnTo>
                  <a:lnTo>
                    <a:pt x="997472" y="873526"/>
                  </a:lnTo>
                  <a:lnTo>
                    <a:pt x="990716" y="885973"/>
                  </a:lnTo>
                  <a:close/>
                  <a:moveTo>
                    <a:pt x="948601" y="523020"/>
                  </a:moveTo>
                  <a:lnTo>
                    <a:pt x="961005" y="545873"/>
                  </a:lnTo>
                  <a:lnTo>
                    <a:pt x="970120" y="575236"/>
                  </a:lnTo>
                  <a:lnTo>
                    <a:pt x="1006177" y="565574"/>
                  </a:lnTo>
                  <a:lnTo>
                    <a:pt x="995534" y="531286"/>
                  </a:lnTo>
                  <a:lnTo>
                    <a:pt x="980919" y="504361"/>
                  </a:lnTo>
                  <a:close/>
                  <a:moveTo>
                    <a:pt x="948444" y="815589"/>
                  </a:moveTo>
                  <a:lnTo>
                    <a:pt x="980763" y="834248"/>
                  </a:lnTo>
                  <a:lnTo>
                    <a:pt x="995534" y="807034"/>
                  </a:lnTo>
                  <a:lnTo>
                    <a:pt x="1006069" y="773096"/>
                  </a:lnTo>
                  <a:lnTo>
                    <a:pt x="970011" y="763434"/>
                  </a:lnTo>
                  <a:lnTo>
                    <a:pt x="961005" y="792448"/>
                  </a:lnTo>
                  <a:close/>
                  <a:moveTo>
                    <a:pt x="943675" y="219347"/>
                  </a:moveTo>
                  <a:lnTo>
                    <a:pt x="964742" y="230782"/>
                  </a:lnTo>
                  <a:lnTo>
                    <a:pt x="1033042" y="287134"/>
                  </a:lnTo>
                  <a:lnTo>
                    <a:pt x="1058300" y="261876"/>
                  </a:lnTo>
                  <a:lnTo>
                    <a:pt x="984714" y="201162"/>
                  </a:lnTo>
                  <a:lnTo>
                    <a:pt x="961461" y="188541"/>
                  </a:lnTo>
                  <a:close/>
                  <a:moveTo>
                    <a:pt x="943509" y="1119063"/>
                  </a:moveTo>
                  <a:lnTo>
                    <a:pt x="961295" y="1149869"/>
                  </a:lnTo>
                  <a:lnTo>
                    <a:pt x="984714" y="1137158"/>
                  </a:lnTo>
                  <a:lnTo>
                    <a:pt x="1058300" y="1076444"/>
                  </a:lnTo>
                  <a:lnTo>
                    <a:pt x="1033042" y="1051186"/>
                  </a:lnTo>
                  <a:lnTo>
                    <a:pt x="964742" y="1107538"/>
                  </a:lnTo>
                  <a:close/>
                  <a:moveTo>
                    <a:pt x="909097" y="279238"/>
                  </a:moveTo>
                  <a:lnTo>
                    <a:pt x="925915" y="288367"/>
                  </a:lnTo>
                  <a:lnTo>
                    <a:pt x="983937" y="336239"/>
                  </a:lnTo>
                  <a:lnTo>
                    <a:pt x="1009110" y="311066"/>
                  </a:lnTo>
                  <a:lnTo>
                    <a:pt x="945819" y="258847"/>
                  </a:lnTo>
                  <a:lnTo>
                    <a:pt x="926823" y="248536"/>
                  </a:lnTo>
                  <a:close/>
                  <a:moveTo>
                    <a:pt x="908995" y="618180"/>
                  </a:moveTo>
                  <a:lnTo>
                    <a:pt x="909475" y="619724"/>
                  </a:lnTo>
                  <a:lnTo>
                    <a:pt x="913165" y="656330"/>
                  </a:lnTo>
                  <a:lnTo>
                    <a:pt x="950395" y="656330"/>
                  </a:lnTo>
                  <a:lnTo>
                    <a:pt x="945948" y="612221"/>
                  </a:lnTo>
                  <a:lnTo>
                    <a:pt x="944818" y="608581"/>
                  </a:lnTo>
                  <a:close/>
                  <a:moveTo>
                    <a:pt x="908931" y="1059172"/>
                  </a:moveTo>
                  <a:lnTo>
                    <a:pt x="926657" y="1089874"/>
                  </a:lnTo>
                  <a:lnTo>
                    <a:pt x="945819" y="1079473"/>
                  </a:lnTo>
                  <a:lnTo>
                    <a:pt x="1009110" y="1027254"/>
                  </a:lnTo>
                  <a:lnTo>
                    <a:pt x="983937" y="1002081"/>
                  </a:lnTo>
                  <a:lnTo>
                    <a:pt x="925915" y="1049953"/>
                  </a:lnTo>
                  <a:close/>
                  <a:moveTo>
                    <a:pt x="908887" y="720491"/>
                  </a:moveTo>
                  <a:lnTo>
                    <a:pt x="944710" y="730089"/>
                  </a:lnTo>
                  <a:lnTo>
                    <a:pt x="945948" y="726099"/>
                  </a:lnTo>
                  <a:lnTo>
                    <a:pt x="950395" y="681991"/>
                  </a:lnTo>
                  <a:lnTo>
                    <a:pt x="913165" y="681991"/>
                  </a:lnTo>
                  <a:lnTo>
                    <a:pt x="909475" y="718596"/>
                  </a:lnTo>
                  <a:close/>
                  <a:moveTo>
                    <a:pt x="901329" y="455137"/>
                  </a:moveTo>
                  <a:lnTo>
                    <a:pt x="931802" y="492071"/>
                  </a:lnTo>
                  <a:lnTo>
                    <a:pt x="936355" y="500459"/>
                  </a:lnTo>
                  <a:lnTo>
                    <a:pt x="968674" y="481800"/>
                  </a:lnTo>
                  <a:lnTo>
                    <a:pt x="962876" y="471119"/>
                  </a:lnTo>
                  <a:lnTo>
                    <a:pt x="927827" y="428639"/>
                  </a:lnTo>
                  <a:close/>
                  <a:moveTo>
                    <a:pt x="901329" y="883183"/>
                  </a:moveTo>
                  <a:lnTo>
                    <a:pt x="927827" y="909681"/>
                  </a:lnTo>
                  <a:lnTo>
                    <a:pt x="962876" y="867201"/>
                  </a:lnTo>
                  <a:lnTo>
                    <a:pt x="968517" y="856809"/>
                  </a:lnTo>
                  <a:lnTo>
                    <a:pt x="936198" y="838150"/>
                  </a:lnTo>
                  <a:lnTo>
                    <a:pt x="931802" y="846250"/>
                  </a:lnTo>
                  <a:close/>
                  <a:moveTo>
                    <a:pt x="886991" y="558590"/>
                  </a:moveTo>
                  <a:lnTo>
                    <a:pt x="895181" y="573679"/>
                  </a:lnTo>
                  <a:lnTo>
                    <a:pt x="901382" y="593654"/>
                  </a:lnTo>
                  <a:lnTo>
                    <a:pt x="937205" y="584055"/>
                  </a:lnTo>
                  <a:lnTo>
                    <a:pt x="929486" y="559187"/>
                  </a:lnTo>
                  <a:lnTo>
                    <a:pt x="919100" y="540052"/>
                  </a:lnTo>
                  <a:close/>
                  <a:moveTo>
                    <a:pt x="886835" y="780019"/>
                  </a:moveTo>
                  <a:lnTo>
                    <a:pt x="918943" y="798556"/>
                  </a:lnTo>
                  <a:lnTo>
                    <a:pt x="929486" y="779133"/>
                  </a:lnTo>
                  <a:lnTo>
                    <a:pt x="937097" y="754615"/>
                  </a:lnTo>
                  <a:lnTo>
                    <a:pt x="901273" y="745016"/>
                  </a:lnTo>
                  <a:lnTo>
                    <a:pt x="895181" y="764641"/>
                  </a:lnTo>
                  <a:close/>
                  <a:moveTo>
                    <a:pt x="873527" y="340848"/>
                  </a:moveTo>
                  <a:lnTo>
                    <a:pt x="885974" y="347604"/>
                  </a:lnTo>
                  <a:lnTo>
                    <a:pt x="933423" y="386754"/>
                  </a:lnTo>
                  <a:lnTo>
                    <a:pt x="959784" y="360392"/>
                  </a:lnTo>
                  <a:lnTo>
                    <a:pt x="906817" y="316690"/>
                  </a:lnTo>
                  <a:lnTo>
                    <a:pt x="892090" y="308697"/>
                  </a:lnTo>
                  <a:close/>
                  <a:moveTo>
                    <a:pt x="873360" y="997562"/>
                  </a:moveTo>
                  <a:lnTo>
                    <a:pt x="891923" y="1029714"/>
                  </a:lnTo>
                  <a:lnTo>
                    <a:pt x="906817" y="1021630"/>
                  </a:lnTo>
                  <a:lnTo>
                    <a:pt x="959784" y="977928"/>
                  </a:lnTo>
                  <a:lnTo>
                    <a:pt x="933422" y="951567"/>
                  </a:lnTo>
                  <a:lnTo>
                    <a:pt x="885974" y="990716"/>
                  </a:lnTo>
                  <a:close/>
                  <a:moveTo>
                    <a:pt x="850815" y="505651"/>
                  </a:moveTo>
                  <a:lnTo>
                    <a:pt x="872565" y="532012"/>
                  </a:lnTo>
                  <a:lnTo>
                    <a:pt x="874746" y="536029"/>
                  </a:lnTo>
                  <a:lnTo>
                    <a:pt x="906854" y="517492"/>
                  </a:lnTo>
                  <a:lnTo>
                    <a:pt x="903437" y="511196"/>
                  </a:lnTo>
                  <a:lnTo>
                    <a:pt x="877141" y="479325"/>
                  </a:lnTo>
                  <a:close/>
                  <a:moveTo>
                    <a:pt x="850815" y="832669"/>
                  </a:moveTo>
                  <a:lnTo>
                    <a:pt x="877141" y="858995"/>
                  </a:lnTo>
                  <a:lnTo>
                    <a:pt x="903437" y="827124"/>
                  </a:lnTo>
                  <a:lnTo>
                    <a:pt x="906697" y="821117"/>
                  </a:lnTo>
                  <a:lnTo>
                    <a:pt x="874589" y="802580"/>
                  </a:lnTo>
                  <a:lnTo>
                    <a:pt x="872565" y="806308"/>
                  </a:lnTo>
                  <a:close/>
                  <a:moveTo>
                    <a:pt x="838150" y="402122"/>
                  </a:moveTo>
                  <a:lnTo>
                    <a:pt x="846250" y="406518"/>
                  </a:lnTo>
                  <a:lnTo>
                    <a:pt x="883184" y="436992"/>
                  </a:lnTo>
                  <a:lnTo>
                    <a:pt x="909682" y="410494"/>
                  </a:lnTo>
                  <a:lnTo>
                    <a:pt x="867202" y="375445"/>
                  </a:lnTo>
                  <a:lnTo>
                    <a:pt x="856809" y="369804"/>
                  </a:lnTo>
                  <a:close/>
                  <a:moveTo>
                    <a:pt x="837984" y="936288"/>
                  </a:moveTo>
                  <a:lnTo>
                    <a:pt x="856643" y="968607"/>
                  </a:lnTo>
                  <a:lnTo>
                    <a:pt x="867202" y="962876"/>
                  </a:lnTo>
                  <a:lnTo>
                    <a:pt x="909682" y="927826"/>
                  </a:lnTo>
                  <a:lnTo>
                    <a:pt x="883184" y="901328"/>
                  </a:lnTo>
                  <a:lnTo>
                    <a:pt x="846250" y="931802"/>
                  </a:lnTo>
                  <a:close/>
                  <a:moveTo>
                    <a:pt x="836642" y="637567"/>
                  </a:moveTo>
                  <a:lnTo>
                    <a:pt x="840430" y="656330"/>
                  </a:lnTo>
                  <a:lnTo>
                    <a:pt x="879544" y="656330"/>
                  </a:lnTo>
                  <a:lnTo>
                    <a:pt x="876574" y="626867"/>
                  </a:lnTo>
                  <a:close/>
                  <a:moveTo>
                    <a:pt x="836569" y="701113"/>
                  </a:moveTo>
                  <a:lnTo>
                    <a:pt x="876536" y="711822"/>
                  </a:lnTo>
                  <a:lnTo>
                    <a:pt x="876537" y="711820"/>
                  </a:lnTo>
                  <a:lnTo>
                    <a:pt x="879544" y="681991"/>
                  </a:lnTo>
                  <a:lnTo>
                    <a:pt x="840430" y="681991"/>
                  </a:lnTo>
                  <a:close/>
                  <a:moveTo>
                    <a:pt x="836238" y="95570"/>
                  </a:moveTo>
                  <a:lnTo>
                    <a:pt x="902748" y="116215"/>
                  </a:lnTo>
                  <a:lnTo>
                    <a:pt x="956685" y="145492"/>
                  </a:lnTo>
                  <a:lnTo>
                    <a:pt x="973877" y="115715"/>
                  </a:lnTo>
                  <a:lnTo>
                    <a:pt x="916187" y="84402"/>
                  </a:lnTo>
                  <a:lnTo>
                    <a:pt x="845140" y="62347"/>
                  </a:lnTo>
                  <a:close/>
                  <a:moveTo>
                    <a:pt x="836144" y="1242780"/>
                  </a:moveTo>
                  <a:lnTo>
                    <a:pt x="845046" y="1276002"/>
                  </a:lnTo>
                  <a:lnTo>
                    <a:pt x="916187" y="1253918"/>
                  </a:lnTo>
                  <a:lnTo>
                    <a:pt x="973710" y="1222696"/>
                  </a:lnTo>
                  <a:lnTo>
                    <a:pt x="956519" y="1192919"/>
                  </a:lnTo>
                  <a:lnTo>
                    <a:pt x="902748" y="1222105"/>
                  </a:lnTo>
                  <a:close/>
                  <a:moveTo>
                    <a:pt x="824688" y="594561"/>
                  </a:moveTo>
                  <a:lnTo>
                    <a:pt x="829357" y="601486"/>
                  </a:lnTo>
                  <a:lnTo>
                    <a:pt x="831554" y="612364"/>
                  </a:lnTo>
                  <a:lnTo>
                    <a:pt x="869032" y="602322"/>
                  </a:lnTo>
                  <a:lnTo>
                    <a:pt x="864203" y="586766"/>
                  </a:lnTo>
                  <a:lnTo>
                    <a:pt x="856914" y="575955"/>
                  </a:lnTo>
                  <a:close/>
                  <a:moveTo>
                    <a:pt x="824504" y="744032"/>
                  </a:moveTo>
                  <a:lnTo>
                    <a:pt x="856730" y="762638"/>
                  </a:lnTo>
                  <a:lnTo>
                    <a:pt x="864203" y="751554"/>
                  </a:lnTo>
                  <a:lnTo>
                    <a:pt x="868923" y="736348"/>
                  </a:lnTo>
                  <a:lnTo>
                    <a:pt x="831481" y="726315"/>
                  </a:lnTo>
                  <a:lnTo>
                    <a:pt x="829357" y="736834"/>
                  </a:lnTo>
                  <a:close/>
                  <a:moveTo>
                    <a:pt x="817820" y="164308"/>
                  </a:moveTo>
                  <a:lnTo>
                    <a:pt x="874941" y="182039"/>
                  </a:lnTo>
                  <a:lnTo>
                    <a:pt x="921115" y="207102"/>
                  </a:lnTo>
                  <a:lnTo>
                    <a:pt x="938901" y="176296"/>
                  </a:lnTo>
                  <a:lnTo>
                    <a:pt x="888845" y="149126"/>
                  </a:lnTo>
                  <a:lnTo>
                    <a:pt x="827029" y="129938"/>
                  </a:lnTo>
                  <a:close/>
                  <a:moveTo>
                    <a:pt x="817726" y="1174041"/>
                  </a:moveTo>
                  <a:lnTo>
                    <a:pt x="826935" y="1208412"/>
                  </a:lnTo>
                  <a:lnTo>
                    <a:pt x="888845" y="1189194"/>
                  </a:lnTo>
                  <a:lnTo>
                    <a:pt x="938734" y="1162115"/>
                  </a:lnTo>
                  <a:lnTo>
                    <a:pt x="920948" y="1131309"/>
                  </a:lnTo>
                  <a:lnTo>
                    <a:pt x="874941" y="1156281"/>
                  </a:lnTo>
                  <a:close/>
                  <a:moveTo>
                    <a:pt x="802580" y="463731"/>
                  </a:moveTo>
                  <a:lnTo>
                    <a:pt x="806309" y="465755"/>
                  </a:lnTo>
                  <a:lnTo>
                    <a:pt x="832670" y="487506"/>
                  </a:lnTo>
                  <a:lnTo>
                    <a:pt x="858996" y="461180"/>
                  </a:lnTo>
                  <a:lnTo>
                    <a:pt x="827124" y="434883"/>
                  </a:lnTo>
                  <a:lnTo>
                    <a:pt x="821118" y="431623"/>
                  </a:lnTo>
                  <a:close/>
                  <a:moveTo>
                    <a:pt x="802414" y="874679"/>
                  </a:moveTo>
                  <a:lnTo>
                    <a:pt x="820951" y="906787"/>
                  </a:lnTo>
                  <a:lnTo>
                    <a:pt x="827124" y="903437"/>
                  </a:lnTo>
                  <a:lnTo>
                    <a:pt x="858996" y="877140"/>
                  </a:lnTo>
                  <a:lnTo>
                    <a:pt x="832670" y="850815"/>
                  </a:lnTo>
                  <a:lnTo>
                    <a:pt x="806309" y="872565"/>
                  </a:lnTo>
                  <a:close/>
                  <a:moveTo>
                    <a:pt x="799915" y="231129"/>
                  </a:moveTo>
                  <a:lnTo>
                    <a:pt x="847910" y="246027"/>
                  </a:lnTo>
                  <a:lnTo>
                    <a:pt x="886537" y="266993"/>
                  </a:lnTo>
                  <a:lnTo>
                    <a:pt x="904263" y="236291"/>
                  </a:lnTo>
                  <a:lnTo>
                    <a:pt x="861767" y="213225"/>
                  </a:lnTo>
                  <a:lnTo>
                    <a:pt x="809094" y="196874"/>
                  </a:lnTo>
                  <a:close/>
                  <a:moveTo>
                    <a:pt x="799821" y="1107221"/>
                  </a:moveTo>
                  <a:lnTo>
                    <a:pt x="809000" y="1141475"/>
                  </a:lnTo>
                  <a:lnTo>
                    <a:pt x="861767" y="1125095"/>
                  </a:lnTo>
                  <a:lnTo>
                    <a:pt x="904096" y="1102120"/>
                  </a:lnTo>
                  <a:lnTo>
                    <a:pt x="886370" y="1071418"/>
                  </a:lnTo>
                  <a:lnTo>
                    <a:pt x="847910" y="1092293"/>
                  </a:lnTo>
                  <a:close/>
                  <a:moveTo>
                    <a:pt x="799405" y="781260"/>
                  </a:moveTo>
                  <a:lnTo>
                    <a:pt x="826146" y="808000"/>
                  </a:lnTo>
                  <a:lnTo>
                    <a:pt x="842350" y="783966"/>
                  </a:lnTo>
                  <a:lnTo>
                    <a:pt x="810124" y="765361"/>
                  </a:lnTo>
                  <a:close/>
                  <a:moveTo>
                    <a:pt x="799405" y="557061"/>
                  </a:moveTo>
                  <a:lnTo>
                    <a:pt x="810308" y="573232"/>
                  </a:lnTo>
                  <a:lnTo>
                    <a:pt x="842534" y="554627"/>
                  </a:lnTo>
                  <a:lnTo>
                    <a:pt x="826146" y="530320"/>
                  </a:lnTo>
                  <a:close/>
                  <a:moveTo>
                    <a:pt x="781497" y="299867"/>
                  </a:moveTo>
                  <a:lnTo>
                    <a:pt x="820103" y="311851"/>
                  </a:lnTo>
                  <a:lnTo>
                    <a:pt x="850966" y="328603"/>
                  </a:lnTo>
                  <a:lnTo>
                    <a:pt x="869529" y="296451"/>
                  </a:lnTo>
                  <a:lnTo>
                    <a:pt x="834614" y="277500"/>
                  </a:lnTo>
                  <a:lnTo>
                    <a:pt x="791109" y="263995"/>
                  </a:lnTo>
                  <a:close/>
                  <a:moveTo>
                    <a:pt x="781403" y="1038482"/>
                  </a:moveTo>
                  <a:lnTo>
                    <a:pt x="791015" y="1074354"/>
                  </a:lnTo>
                  <a:lnTo>
                    <a:pt x="834614" y="1060820"/>
                  </a:lnTo>
                  <a:lnTo>
                    <a:pt x="869362" y="1041960"/>
                  </a:lnTo>
                  <a:lnTo>
                    <a:pt x="850799" y="1009808"/>
                  </a:lnTo>
                  <a:lnTo>
                    <a:pt x="820103" y="1026469"/>
                  </a:lnTo>
                  <a:close/>
                  <a:moveTo>
                    <a:pt x="765361" y="528196"/>
                  </a:moveTo>
                  <a:lnTo>
                    <a:pt x="781260" y="538916"/>
                  </a:lnTo>
                  <a:lnTo>
                    <a:pt x="808001" y="512175"/>
                  </a:lnTo>
                  <a:lnTo>
                    <a:pt x="783967" y="495971"/>
                  </a:lnTo>
                  <a:close/>
                  <a:moveTo>
                    <a:pt x="765204" y="810230"/>
                  </a:moveTo>
                  <a:lnTo>
                    <a:pt x="783809" y="842455"/>
                  </a:lnTo>
                  <a:lnTo>
                    <a:pt x="808001" y="826145"/>
                  </a:lnTo>
                  <a:lnTo>
                    <a:pt x="781260" y="799405"/>
                  </a:lnTo>
                  <a:close/>
                  <a:moveTo>
                    <a:pt x="763179" y="368230"/>
                  </a:moveTo>
                  <a:lnTo>
                    <a:pt x="792448" y="377316"/>
                  </a:lnTo>
                  <a:lnTo>
                    <a:pt x="815590" y="389877"/>
                  </a:lnTo>
                  <a:lnTo>
                    <a:pt x="834249" y="357558"/>
                  </a:lnTo>
                  <a:lnTo>
                    <a:pt x="807034" y="342787"/>
                  </a:lnTo>
                  <a:lnTo>
                    <a:pt x="772841" y="332172"/>
                  </a:lnTo>
                  <a:close/>
                  <a:moveTo>
                    <a:pt x="763085" y="970119"/>
                  </a:moveTo>
                  <a:lnTo>
                    <a:pt x="772747" y="1006177"/>
                  </a:lnTo>
                  <a:lnTo>
                    <a:pt x="807034" y="995533"/>
                  </a:lnTo>
                  <a:lnTo>
                    <a:pt x="834082" y="980852"/>
                  </a:lnTo>
                  <a:lnTo>
                    <a:pt x="815423" y="948534"/>
                  </a:lnTo>
                  <a:lnTo>
                    <a:pt x="792448" y="961004"/>
                  </a:lnTo>
                  <a:close/>
                  <a:moveTo>
                    <a:pt x="744761" y="436968"/>
                  </a:moveTo>
                  <a:lnTo>
                    <a:pt x="764641" y="443139"/>
                  </a:lnTo>
                  <a:lnTo>
                    <a:pt x="780020" y="451486"/>
                  </a:lnTo>
                  <a:lnTo>
                    <a:pt x="798557" y="419378"/>
                  </a:lnTo>
                  <a:lnTo>
                    <a:pt x="779133" y="408835"/>
                  </a:lnTo>
                  <a:lnTo>
                    <a:pt x="754360" y="401145"/>
                  </a:lnTo>
                  <a:close/>
                  <a:moveTo>
                    <a:pt x="744667" y="901381"/>
                  </a:moveTo>
                  <a:lnTo>
                    <a:pt x="754266" y="937205"/>
                  </a:lnTo>
                  <a:lnTo>
                    <a:pt x="779133" y="929485"/>
                  </a:lnTo>
                  <a:lnTo>
                    <a:pt x="798391" y="919033"/>
                  </a:lnTo>
                  <a:lnTo>
                    <a:pt x="779853" y="886924"/>
                  </a:lnTo>
                  <a:lnTo>
                    <a:pt x="764641" y="895181"/>
                  </a:lnTo>
                  <a:close/>
                  <a:moveTo>
                    <a:pt x="726053" y="506786"/>
                  </a:moveTo>
                  <a:lnTo>
                    <a:pt x="736834" y="508963"/>
                  </a:lnTo>
                  <a:lnTo>
                    <a:pt x="744033" y="513817"/>
                  </a:lnTo>
                  <a:lnTo>
                    <a:pt x="762639" y="481591"/>
                  </a:lnTo>
                  <a:lnTo>
                    <a:pt x="751555" y="474118"/>
                  </a:lnTo>
                  <a:lnTo>
                    <a:pt x="736093" y="469318"/>
                  </a:lnTo>
                  <a:close/>
                  <a:moveTo>
                    <a:pt x="725957" y="831553"/>
                  </a:moveTo>
                  <a:lnTo>
                    <a:pt x="735999" y="869031"/>
                  </a:lnTo>
                  <a:lnTo>
                    <a:pt x="751555" y="864202"/>
                  </a:lnTo>
                  <a:lnTo>
                    <a:pt x="762481" y="856835"/>
                  </a:lnTo>
                  <a:lnTo>
                    <a:pt x="743876" y="824610"/>
                  </a:lnTo>
                  <a:lnTo>
                    <a:pt x="736834" y="829357"/>
                  </a:lnTo>
                  <a:close/>
                  <a:moveTo>
                    <a:pt x="681991" y="70350"/>
                  </a:moveTo>
                  <a:lnTo>
                    <a:pt x="790102" y="81248"/>
                  </a:lnTo>
                  <a:lnTo>
                    <a:pt x="811712" y="87956"/>
                  </a:lnTo>
                  <a:lnTo>
                    <a:pt x="820614" y="54734"/>
                  </a:lnTo>
                  <a:lnTo>
                    <a:pt x="797061" y="47423"/>
                  </a:lnTo>
                  <a:lnTo>
                    <a:pt x="681991" y="35823"/>
                  </a:lnTo>
                  <a:close/>
                  <a:moveTo>
                    <a:pt x="681991" y="141788"/>
                  </a:moveTo>
                  <a:lnTo>
                    <a:pt x="775705" y="151235"/>
                  </a:lnTo>
                  <a:lnTo>
                    <a:pt x="793294" y="156695"/>
                  </a:lnTo>
                  <a:lnTo>
                    <a:pt x="802503" y="122325"/>
                  </a:lnTo>
                  <a:lnTo>
                    <a:pt x="782904" y="116240"/>
                  </a:lnTo>
                  <a:lnTo>
                    <a:pt x="681991" y="106068"/>
                  </a:lnTo>
                  <a:close/>
                  <a:moveTo>
                    <a:pt x="681991" y="211233"/>
                  </a:moveTo>
                  <a:lnTo>
                    <a:pt x="761709" y="219269"/>
                  </a:lnTo>
                  <a:lnTo>
                    <a:pt x="775389" y="223515"/>
                  </a:lnTo>
                  <a:lnTo>
                    <a:pt x="784568" y="189261"/>
                  </a:lnTo>
                  <a:lnTo>
                    <a:pt x="768884" y="184392"/>
                  </a:lnTo>
                  <a:lnTo>
                    <a:pt x="681991" y="175633"/>
                  </a:lnTo>
                  <a:close/>
                  <a:moveTo>
                    <a:pt x="681991" y="282671"/>
                  </a:moveTo>
                  <a:lnTo>
                    <a:pt x="747312" y="289255"/>
                  </a:lnTo>
                  <a:lnTo>
                    <a:pt x="756971" y="292254"/>
                  </a:lnTo>
                  <a:lnTo>
                    <a:pt x="766583" y="256382"/>
                  </a:lnTo>
                  <a:lnTo>
                    <a:pt x="754825" y="252732"/>
                  </a:lnTo>
                  <a:lnTo>
                    <a:pt x="681991" y="245390"/>
                  </a:lnTo>
                  <a:close/>
                  <a:moveTo>
                    <a:pt x="681991" y="353719"/>
                  </a:moveTo>
                  <a:lnTo>
                    <a:pt x="732993" y="358860"/>
                  </a:lnTo>
                  <a:lnTo>
                    <a:pt x="738653" y="360617"/>
                  </a:lnTo>
                  <a:lnTo>
                    <a:pt x="748315" y="324559"/>
                  </a:lnTo>
                  <a:lnTo>
                    <a:pt x="740546" y="322147"/>
                  </a:lnTo>
                  <a:lnTo>
                    <a:pt x="681991" y="316245"/>
                  </a:lnTo>
                  <a:close/>
                  <a:moveTo>
                    <a:pt x="681991" y="425156"/>
                  </a:moveTo>
                  <a:lnTo>
                    <a:pt x="718596" y="428846"/>
                  </a:lnTo>
                  <a:lnTo>
                    <a:pt x="720235" y="429354"/>
                  </a:lnTo>
                  <a:lnTo>
                    <a:pt x="729834" y="393531"/>
                  </a:lnTo>
                  <a:lnTo>
                    <a:pt x="726100" y="392372"/>
                  </a:lnTo>
                  <a:lnTo>
                    <a:pt x="681991" y="387926"/>
                  </a:lnTo>
                  <a:close/>
                  <a:moveTo>
                    <a:pt x="681991" y="497890"/>
                  </a:moveTo>
                  <a:lnTo>
                    <a:pt x="700850" y="501698"/>
                  </a:lnTo>
                  <a:lnTo>
                    <a:pt x="711553" y="461757"/>
                  </a:lnTo>
                  <a:lnTo>
                    <a:pt x="681991" y="458777"/>
                  </a:lnTo>
                  <a:close/>
                  <a:moveTo>
                    <a:pt x="681991" y="879543"/>
                  </a:moveTo>
                  <a:lnTo>
                    <a:pt x="711454" y="876573"/>
                  </a:lnTo>
                  <a:lnTo>
                    <a:pt x="700754" y="836641"/>
                  </a:lnTo>
                  <a:lnTo>
                    <a:pt x="681991" y="840430"/>
                  </a:lnTo>
                  <a:close/>
                  <a:moveTo>
                    <a:pt x="681991" y="950394"/>
                  </a:moveTo>
                  <a:lnTo>
                    <a:pt x="726100" y="945948"/>
                  </a:lnTo>
                  <a:lnTo>
                    <a:pt x="729740" y="944818"/>
                  </a:lnTo>
                  <a:lnTo>
                    <a:pt x="720141" y="908995"/>
                  </a:lnTo>
                  <a:lnTo>
                    <a:pt x="718596" y="909474"/>
                  </a:lnTo>
                  <a:lnTo>
                    <a:pt x="681991" y="913164"/>
                  </a:lnTo>
                  <a:close/>
                  <a:moveTo>
                    <a:pt x="681991" y="1022075"/>
                  </a:moveTo>
                  <a:lnTo>
                    <a:pt x="740546" y="1016173"/>
                  </a:lnTo>
                  <a:lnTo>
                    <a:pt x="748221" y="1013790"/>
                  </a:lnTo>
                  <a:lnTo>
                    <a:pt x="738559" y="977732"/>
                  </a:lnTo>
                  <a:lnTo>
                    <a:pt x="732993" y="979460"/>
                  </a:lnTo>
                  <a:lnTo>
                    <a:pt x="681991" y="984601"/>
                  </a:lnTo>
                  <a:close/>
                  <a:moveTo>
                    <a:pt x="681991" y="1092930"/>
                  </a:moveTo>
                  <a:lnTo>
                    <a:pt x="754825" y="1085588"/>
                  </a:lnTo>
                  <a:lnTo>
                    <a:pt x="766489" y="1081968"/>
                  </a:lnTo>
                  <a:lnTo>
                    <a:pt x="756877" y="1046096"/>
                  </a:lnTo>
                  <a:lnTo>
                    <a:pt x="747312" y="1049065"/>
                  </a:lnTo>
                  <a:lnTo>
                    <a:pt x="681991" y="1055649"/>
                  </a:lnTo>
                  <a:close/>
                  <a:moveTo>
                    <a:pt x="681991" y="1162688"/>
                  </a:moveTo>
                  <a:lnTo>
                    <a:pt x="768884" y="1153928"/>
                  </a:lnTo>
                  <a:lnTo>
                    <a:pt x="784474" y="1149089"/>
                  </a:lnTo>
                  <a:lnTo>
                    <a:pt x="775295" y="1114834"/>
                  </a:lnTo>
                  <a:lnTo>
                    <a:pt x="761709" y="1119051"/>
                  </a:lnTo>
                  <a:lnTo>
                    <a:pt x="681991" y="1127087"/>
                  </a:lnTo>
                  <a:close/>
                  <a:moveTo>
                    <a:pt x="681991" y="1232252"/>
                  </a:moveTo>
                  <a:lnTo>
                    <a:pt x="782904" y="1222080"/>
                  </a:lnTo>
                  <a:lnTo>
                    <a:pt x="802409" y="1216025"/>
                  </a:lnTo>
                  <a:lnTo>
                    <a:pt x="793200" y="1181655"/>
                  </a:lnTo>
                  <a:lnTo>
                    <a:pt x="775705" y="1187085"/>
                  </a:lnTo>
                  <a:lnTo>
                    <a:pt x="681991" y="1196532"/>
                  </a:lnTo>
                  <a:close/>
                  <a:moveTo>
                    <a:pt x="681991" y="1302497"/>
                  </a:moveTo>
                  <a:lnTo>
                    <a:pt x="797061" y="1290897"/>
                  </a:lnTo>
                  <a:lnTo>
                    <a:pt x="820520" y="1283615"/>
                  </a:lnTo>
                  <a:lnTo>
                    <a:pt x="811618" y="1250393"/>
                  </a:lnTo>
                  <a:lnTo>
                    <a:pt x="790102" y="1257072"/>
                  </a:lnTo>
                  <a:lnTo>
                    <a:pt x="681991" y="1267970"/>
                  </a:lnTo>
                  <a:close/>
                  <a:moveTo>
                    <a:pt x="626966" y="876583"/>
                  </a:moveTo>
                  <a:lnTo>
                    <a:pt x="656330" y="879544"/>
                  </a:lnTo>
                  <a:lnTo>
                    <a:pt x="656330" y="840430"/>
                  </a:lnTo>
                  <a:lnTo>
                    <a:pt x="637663" y="836661"/>
                  </a:lnTo>
                  <a:close/>
                  <a:moveTo>
                    <a:pt x="626867" y="461747"/>
                  </a:moveTo>
                  <a:lnTo>
                    <a:pt x="637567" y="501679"/>
                  </a:lnTo>
                  <a:lnTo>
                    <a:pt x="656330" y="497890"/>
                  </a:lnTo>
                  <a:lnTo>
                    <a:pt x="656330" y="458777"/>
                  </a:lnTo>
                  <a:close/>
                  <a:moveTo>
                    <a:pt x="608675" y="944847"/>
                  </a:moveTo>
                  <a:lnTo>
                    <a:pt x="612221" y="945948"/>
                  </a:lnTo>
                  <a:lnTo>
                    <a:pt x="656330" y="950395"/>
                  </a:lnTo>
                  <a:lnTo>
                    <a:pt x="656330" y="913165"/>
                  </a:lnTo>
                  <a:lnTo>
                    <a:pt x="619724" y="909474"/>
                  </a:lnTo>
                  <a:lnTo>
                    <a:pt x="618274" y="909024"/>
                  </a:lnTo>
                  <a:close/>
                  <a:moveTo>
                    <a:pt x="608581" y="393502"/>
                  </a:moveTo>
                  <a:lnTo>
                    <a:pt x="618180" y="429325"/>
                  </a:lnTo>
                  <a:lnTo>
                    <a:pt x="619724" y="428846"/>
                  </a:lnTo>
                  <a:lnTo>
                    <a:pt x="656330" y="425156"/>
                  </a:lnTo>
                  <a:lnTo>
                    <a:pt x="656330" y="387926"/>
                  </a:lnTo>
                  <a:lnTo>
                    <a:pt x="612221" y="392372"/>
                  </a:lnTo>
                  <a:close/>
                  <a:moveTo>
                    <a:pt x="590194" y="1013819"/>
                  </a:moveTo>
                  <a:lnTo>
                    <a:pt x="597775" y="1016173"/>
                  </a:lnTo>
                  <a:lnTo>
                    <a:pt x="656330" y="1022076"/>
                  </a:lnTo>
                  <a:lnTo>
                    <a:pt x="656330" y="984602"/>
                  </a:lnTo>
                  <a:lnTo>
                    <a:pt x="605327" y="979460"/>
                  </a:lnTo>
                  <a:lnTo>
                    <a:pt x="599856" y="977762"/>
                  </a:lnTo>
                  <a:close/>
                  <a:moveTo>
                    <a:pt x="590100" y="324530"/>
                  </a:moveTo>
                  <a:lnTo>
                    <a:pt x="599762" y="360588"/>
                  </a:lnTo>
                  <a:lnTo>
                    <a:pt x="605327" y="358860"/>
                  </a:lnTo>
                  <a:lnTo>
                    <a:pt x="656330" y="353718"/>
                  </a:lnTo>
                  <a:lnTo>
                    <a:pt x="656330" y="316245"/>
                  </a:lnTo>
                  <a:lnTo>
                    <a:pt x="597775" y="322147"/>
                  </a:lnTo>
                  <a:close/>
                  <a:moveTo>
                    <a:pt x="575683" y="856730"/>
                  </a:moveTo>
                  <a:lnTo>
                    <a:pt x="586766" y="864202"/>
                  </a:lnTo>
                  <a:lnTo>
                    <a:pt x="602416" y="869060"/>
                  </a:lnTo>
                  <a:lnTo>
                    <a:pt x="612461" y="831573"/>
                  </a:lnTo>
                  <a:lnTo>
                    <a:pt x="601486" y="829357"/>
                  </a:lnTo>
                  <a:lnTo>
                    <a:pt x="594288" y="824504"/>
                  </a:lnTo>
                  <a:close/>
                  <a:moveTo>
                    <a:pt x="575525" y="481697"/>
                  </a:moveTo>
                  <a:lnTo>
                    <a:pt x="594131" y="513922"/>
                  </a:lnTo>
                  <a:lnTo>
                    <a:pt x="601486" y="508963"/>
                  </a:lnTo>
                  <a:lnTo>
                    <a:pt x="612364" y="506767"/>
                  </a:lnTo>
                  <a:lnTo>
                    <a:pt x="602322" y="469289"/>
                  </a:lnTo>
                  <a:lnTo>
                    <a:pt x="586766" y="474118"/>
                  </a:lnTo>
                  <a:close/>
                  <a:moveTo>
                    <a:pt x="571926" y="1081997"/>
                  </a:moveTo>
                  <a:lnTo>
                    <a:pt x="583495" y="1085588"/>
                  </a:lnTo>
                  <a:lnTo>
                    <a:pt x="656330" y="1092931"/>
                  </a:lnTo>
                  <a:lnTo>
                    <a:pt x="656330" y="1055650"/>
                  </a:lnTo>
                  <a:lnTo>
                    <a:pt x="591008" y="1049065"/>
                  </a:lnTo>
                  <a:lnTo>
                    <a:pt x="581538" y="1046125"/>
                  </a:lnTo>
                  <a:close/>
                  <a:moveTo>
                    <a:pt x="571832" y="256352"/>
                  </a:moveTo>
                  <a:lnTo>
                    <a:pt x="581444" y="292224"/>
                  </a:lnTo>
                  <a:lnTo>
                    <a:pt x="591008" y="289255"/>
                  </a:lnTo>
                  <a:lnTo>
                    <a:pt x="656330" y="282670"/>
                  </a:lnTo>
                  <a:lnTo>
                    <a:pt x="656330" y="245390"/>
                  </a:lnTo>
                  <a:lnTo>
                    <a:pt x="583495" y="252732"/>
                  </a:lnTo>
                  <a:close/>
                  <a:moveTo>
                    <a:pt x="553941" y="1149118"/>
                  </a:moveTo>
                  <a:lnTo>
                    <a:pt x="569437" y="1153928"/>
                  </a:lnTo>
                  <a:lnTo>
                    <a:pt x="656330" y="1162688"/>
                  </a:lnTo>
                  <a:lnTo>
                    <a:pt x="656330" y="1127088"/>
                  </a:lnTo>
                  <a:lnTo>
                    <a:pt x="576611" y="1119051"/>
                  </a:lnTo>
                  <a:lnTo>
                    <a:pt x="563120" y="1114863"/>
                  </a:lnTo>
                  <a:close/>
                  <a:moveTo>
                    <a:pt x="553847" y="189231"/>
                  </a:moveTo>
                  <a:lnTo>
                    <a:pt x="563026" y="223486"/>
                  </a:lnTo>
                  <a:lnTo>
                    <a:pt x="576611" y="219269"/>
                  </a:lnTo>
                  <a:lnTo>
                    <a:pt x="656330" y="211232"/>
                  </a:lnTo>
                  <a:lnTo>
                    <a:pt x="656330" y="175632"/>
                  </a:lnTo>
                  <a:lnTo>
                    <a:pt x="569437" y="184392"/>
                  </a:lnTo>
                  <a:close/>
                  <a:moveTo>
                    <a:pt x="539764" y="918943"/>
                  </a:moveTo>
                  <a:lnTo>
                    <a:pt x="559188" y="929485"/>
                  </a:lnTo>
                  <a:lnTo>
                    <a:pt x="584149" y="937234"/>
                  </a:lnTo>
                  <a:lnTo>
                    <a:pt x="593748" y="901411"/>
                  </a:lnTo>
                  <a:lnTo>
                    <a:pt x="573679" y="895181"/>
                  </a:lnTo>
                  <a:lnTo>
                    <a:pt x="558302" y="886834"/>
                  </a:lnTo>
                  <a:close/>
                  <a:moveTo>
                    <a:pt x="539597" y="419468"/>
                  </a:moveTo>
                  <a:lnTo>
                    <a:pt x="558135" y="451576"/>
                  </a:lnTo>
                  <a:lnTo>
                    <a:pt x="573679" y="443139"/>
                  </a:lnTo>
                  <a:lnTo>
                    <a:pt x="593654" y="436938"/>
                  </a:lnTo>
                  <a:lnTo>
                    <a:pt x="584055" y="401115"/>
                  </a:lnTo>
                  <a:lnTo>
                    <a:pt x="559188" y="408835"/>
                  </a:lnTo>
                  <a:close/>
                  <a:moveTo>
                    <a:pt x="536006" y="1216054"/>
                  </a:moveTo>
                  <a:lnTo>
                    <a:pt x="555417" y="1222080"/>
                  </a:lnTo>
                  <a:lnTo>
                    <a:pt x="656330" y="1232253"/>
                  </a:lnTo>
                  <a:lnTo>
                    <a:pt x="656330" y="1196533"/>
                  </a:lnTo>
                  <a:lnTo>
                    <a:pt x="562616" y="1187085"/>
                  </a:lnTo>
                  <a:lnTo>
                    <a:pt x="545215" y="1181684"/>
                  </a:lnTo>
                  <a:close/>
                  <a:moveTo>
                    <a:pt x="535912" y="122295"/>
                  </a:moveTo>
                  <a:lnTo>
                    <a:pt x="545121" y="156665"/>
                  </a:lnTo>
                  <a:lnTo>
                    <a:pt x="562616" y="151235"/>
                  </a:lnTo>
                  <a:lnTo>
                    <a:pt x="656330" y="141788"/>
                  </a:lnTo>
                  <a:lnTo>
                    <a:pt x="656330" y="106067"/>
                  </a:lnTo>
                  <a:lnTo>
                    <a:pt x="555417" y="116240"/>
                  </a:lnTo>
                  <a:close/>
                  <a:moveTo>
                    <a:pt x="530320" y="826146"/>
                  </a:moveTo>
                  <a:lnTo>
                    <a:pt x="554355" y="842350"/>
                  </a:lnTo>
                  <a:lnTo>
                    <a:pt x="572960" y="810124"/>
                  </a:lnTo>
                  <a:lnTo>
                    <a:pt x="557061" y="799405"/>
                  </a:lnTo>
                  <a:close/>
                  <a:moveTo>
                    <a:pt x="530320" y="512175"/>
                  </a:moveTo>
                  <a:lnTo>
                    <a:pt x="557060" y="538916"/>
                  </a:lnTo>
                  <a:lnTo>
                    <a:pt x="572802" y="528302"/>
                  </a:lnTo>
                  <a:lnTo>
                    <a:pt x="554197" y="496077"/>
                  </a:lnTo>
                  <a:close/>
                  <a:moveTo>
                    <a:pt x="517895" y="1283645"/>
                  </a:moveTo>
                  <a:lnTo>
                    <a:pt x="541260" y="1290897"/>
                  </a:lnTo>
                  <a:lnTo>
                    <a:pt x="656330" y="1302498"/>
                  </a:lnTo>
                  <a:lnTo>
                    <a:pt x="656330" y="1267971"/>
                  </a:lnTo>
                  <a:lnTo>
                    <a:pt x="548218" y="1257072"/>
                  </a:lnTo>
                  <a:lnTo>
                    <a:pt x="526797" y="1250422"/>
                  </a:lnTo>
                  <a:close/>
                  <a:moveTo>
                    <a:pt x="517801" y="54705"/>
                  </a:moveTo>
                  <a:lnTo>
                    <a:pt x="526703" y="87927"/>
                  </a:lnTo>
                  <a:lnTo>
                    <a:pt x="548218" y="81248"/>
                  </a:lnTo>
                  <a:lnTo>
                    <a:pt x="656330" y="70350"/>
                  </a:lnTo>
                  <a:lnTo>
                    <a:pt x="656330" y="35822"/>
                  </a:lnTo>
                  <a:lnTo>
                    <a:pt x="541260" y="47423"/>
                  </a:lnTo>
                  <a:close/>
                  <a:moveTo>
                    <a:pt x="504072" y="980762"/>
                  </a:moveTo>
                  <a:lnTo>
                    <a:pt x="531286" y="995533"/>
                  </a:lnTo>
                  <a:lnTo>
                    <a:pt x="565668" y="1006206"/>
                  </a:lnTo>
                  <a:lnTo>
                    <a:pt x="575330" y="970148"/>
                  </a:lnTo>
                  <a:lnTo>
                    <a:pt x="545873" y="961004"/>
                  </a:lnTo>
                  <a:lnTo>
                    <a:pt x="522731" y="948444"/>
                  </a:lnTo>
                  <a:close/>
                  <a:moveTo>
                    <a:pt x="503906" y="357648"/>
                  </a:moveTo>
                  <a:lnTo>
                    <a:pt x="522565" y="389967"/>
                  </a:lnTo>
                  <a:lnTo>
                    <a:pt x="545873" y="377316"/>
                  </a:lnTo>
                  <a:lnTo>
                    <a:pt x="575236" y="368201"/>
                  </a:lnTo>
                  <a:lnTo>
                    <a:pt x="565574" y="332143"/>
                  </a:lnTo>
                  <a:lnTo>
                    <a:pt x="531286" y="342787"/>
                  </a:lnTo>
                  <a:close/>
                  <a:moveTo>
                    <a:pt x="496155" y="784240"/>
                  </a:moveTo>
                  <a:lnTo>
                    <a:pt x="512175" y="808001"/>
                  </a:lnTo>
                  <a:lnTo>
                    <a:pt x="538916" y="781260"/>
                  </a:lnTo>
                  <a:lnTo>
                    <a:pt x="528381" y="765634"/>
                  </a:lnTo>
                  <a:close/>
                  <a:moveTo>
                    <a:pt x="495971" y="554354"/>
                  </a:moveTo>
                  <a:lnTo>
                    <a:pt x="528196" y="572959"/>
                  </a:lnTo>
                  <a:lnTo>
                    <a:pt x="538916" y="557060"/>
                  </a:lnTo>
                  <a:lnTo>
                    <a:pt x="512175" y="530319"/>
                  </a:lnTo>
                  <a:close/>
                  <a:moveTo>
                    <a:pt x="479325" y="877141"/>
                  </a:moveTo>
                  <a:lnTo>
                    <a:pt x="511196" y="903437"/>
                  </a:lnTo>
                  <a:lnTo>
                    <a:pt x="517204" y="906697"/>
                  </a:lnTo>
                  <a:lnTo>
                    <a:pt x="535741" y="874589"/>
                  </a:lnTo>
                  <a:lnTo>
                    <a:pt x="532012" y="872565"/>
                  </a:lnTo>
                  <a:lnTo>
                    <a:pt x="505651" y="850815"/>
                  </a:lnTo>
                  <a:close/>
                  <a:moveTo>
                    <a:pt x="479325" y="461180"/>
                  </a:moveTo>
                  <a:lnTo>
                    <a:pt x="505651" y="487505"/>
                  </a:lnTo>
                  <a:lnTo>
                    <a:pt x="532012" y="465755"/>
                  </a:lnTo>
                  <a:lnTo>
                    <a:pt x="535574" y="463822"/>
                  </a:lnTo>
                  <a:lnTo>
                    <a:pt x="517037" y="431713"/>
                  </a:lnTo>
                  <a:lnTo>
                    <a:pt x="511196" y="434883"/>
                  </a:lnTo>
                  <a:close/>
                  <a:moveTo>
                    <a:pt x="469289" y="735999"/>
                  </a:moveTo>
                  <a:lnTo>
                    <a:pt x="474118" y="751554"/>
                  </a:lnTo>
                  <a:lnTo>
                    <a:pt x="481775" y="762911"/>
                  </a:lnTo>
                  <a:lnTo>
                    <a:pt x="514001" y="744306"/>
                  </a:lnTo>
                  <a:lnTo>
                    <a:pt x="508963" y="736834"/>
                  </a:lnTo>
                  <a:lnTo>
                    <a:pt x="506767" y="725957"/>
                  </a:lnTo>
                  <a:close/>
                  <a:moveTo>
                    <a:pt x="469180" y="602672"/>
                  </a:moveTo>
                  <a:lnTo>
                    <a:pt x="506694" y="612724"/>
                  </a:lnTo>
                  <a:lnTo>
                    <a:pt x="508963" y="601486"/>
                  </a:lnTo>
                  <a:lnTo>
                    <a:pt x="513817" y="594287"/>
                  </a:lnTo>
                  <a:lnTo>
                    <a:pt x="481591" y="575682"/>
                  </a:lnTo>
                  <a:lnTo>
                    <a:pt x="474118" y="586766"/>
                  </a:lnTo>
                  <a:close/>
                  <a:moveTo>
                    <a:pt x="468792" y="1041869"/>
                  </a:moveTo>
                  <a:lnTo>
                    <a:pt x="503706" y="1060820"/>
                  </a:lnTo>
                  <a:lnTo>
                    <a:pt x="547400" y="1074384"/>
                  </a:lnTo>
                  <a:lnTo>
                    <a:pt x="557012" y="1038512"/>
                  </a:lnTo>
                  <a:lnTo>
                    <a:pt x="518217" y="1026469"/>
                  </a:lnTo>
                  <a:lnTo>
                    <a:pt x="487355" y="1009717"/>
                  </a:lnTo>
                  <a:close/>
                  <a:moveTo>
                    <a:pt x="468625" y="296541"/>
                  </a:moveTo>
                  <a:lnTo>
                    <a:pt x="487188" y="328693"/>
                  </a:lnTo>
                  <a:lnTo>
                    <a:pt x="518217" y="311851"/>
                  </a:lnTo>
                  <a:lnTo>
                    <a:pt x="556918" y="299838"/>
                  </a:lnTo>
                  <a:lnTo>
                    <a:pt x="547306" y="263966"/>
                  </a:lnTo>
                  <a:lnTo>
                    <a:pt x="503706" y="277500"/>
                  </a:lnTo>
                  <a:close/>
                  <a:moveTo>
                    <a:pt x="458777" y="656330"/>
                  </a:moveTo>
                  <a:lnTo>
                    <a:pt x="497891" y="656330"/>
                  </a:lnTo>
                  <a:lnTo>
                    <a:pt x="501606" y="637926"/>
                  </a:lnTo>
                  <a:lnTo>
                    <a:pt x="461710" y="627235"/>
                  </a:lnTo>
                  <a:close/>
                  <a:moveTo>
                    <a:pt x="458777" y="681991"/>
                  </a:moveTo>
                  <a:lnTo>
                    <a:pt x="461747" y="711454"/>
                  </a:lnTo>
                  <a:lnTo>
                    <a:pt x="501679" y="700754"/>
                  </a:lnTo>
                  <a:lnTo>
                    <a:pt x="497891" y="681991"/>
                  </a:lnTo>
                  <a:close/>
                  <a:moveTo>
                    <a:pt x="434058" y="1102030"/>
                  </a:moveTo>
                  <a:lnTo>
                    <a:pt x="476554" y="1125095"/>
                  </a:lnTo>
                  <a:lnTo>
                    <a:pt x="529415" y="1141505"/>
                  </a:lnTo>
                  <a:lnTo>
                    <a:pt x="538594" y="1107250"/>
                  </a:lnTo>
                  <a:lnTo>
                    <a:pt x="490411" y="1092293"/>
                  </a:lnTo>
                  <a:lnTo>
                    <a:pt x="451784" y="1071327"/>
                  </a:lnTo>
                  <a:close/>
                  <a:moveTo>
                    <a:pt x="433892" y="236381"/>
                  </a:moveTo>
                  <a:lnTo>
                    <a:pt x="451618" y="267083"/>
                  </a:lnTo>
                  <a:lnTo>
                    <a:pt x="490411" y="246027"/>
                  </a:lnTo>
                  <a:lnTo>
                    <a:pt x="538500" y="231099"/>
                  </a:lnTo>
                  <a:lnTo>
                    <a:pt x="529321" y="196845"/>
                  </a:lnTo>
                  <a:lnTo>
                    <a:pt x="476554" y="213225"/>
                  </a:lnTo>
                  <a:close/>
                  <a:moveTo>
                    <a:pt x="431780" y="821406"/>
                  </a:moveTo>
                  <a:lnTo>
                    <a:pt x="434884" y="827124"/>
                  </a:lnTo>
                  <a:lnTo>
                    <a:pt x="461180" y="858996"/>
                  </a:lnTo>
                  <a:lnTo>
                    <a:pt x="487506" y="832670"/>
                  </a:lnTo>
                  <a:lnTo>
                    <a:pt x="465755" y="806308"/>
                  </a:lnTo>
                  <a:lnTo>
                    <a:pt x="463888" y="802869"/>
                  </a:lnTo>
                  <a:close/>
                  <a:moveTo>
                    <a:pt x="431623" y="517203"/>
                  </a:moveTo>
                  <a:lnTo>
                    <a:pt x="463732" y="535740"/>
                  </a:lnTo>
                  <a:lnTo>
                    <a:pt x="465755" y="532012"/>
                  </a:lnTo>
                  <a:lnTo>
                    <a:pt x="487506" y="505650"/>
                  </a:lnTo>
                  <a:lnTo>
                    <a:pt x="461180" y="479324"/>
                  </a:lnTo>
                  <a:lnTo>
                    <a:pt x="434884" y="511196"/>
                  </a:lnTo>
                  <a:close/>
                  <a:moveTo>
                    <a:pt x="428639" y="927827"/>
                  </a:moveTo>
                  <a:lnTo>
                    <a:pt x="471119" y="962876"/>
                  </a:lnTo>
                  <a:lnTo>
                    <a:pt x="481512" y="968517"/>
                  </a:lnTo>
                  <a:lnTo>
                    <a:pt x="500171" y="936198"/>
                  </a:lnTo>
                  <a:lnTo>
                    <a:pt x="492071" y="931802"/>
                  </a:lnTo>
                  <a:lnTo>
                    <a:pt x="455137" y="901329"/>
                  </a:lnTo>
                  <a:close/>
                  <a:moveTo>
                    <a:pt x="428639" y="410494"/>
                  </a:moveTo>
                  <a:lnTo>
                    <a:pt x="455137" y="436992"/>
                  </a:lnTo>
                  <a:lnTo>
                    <a:pt x="492071" y="406518"/>
                  </a:lnTo>
                  <a:lnTo>
                    <a:pt x="500004" y="402212"/>
                  </a:lnTo>
                  <a:lnTo>
                    <a:pt x="481345" y="369894"/>
                  </a:lnTo>
                  <a:lnTo>
                    <a:pt x="471119" y="375445"/>
                  </a:lnTo>
                  <a:close/>
                  <a:moveTo>
                    <a:pt x="401116" y="754266"/>
                  </a:moveTo>
                  <a:lnTo>
                    <a:pt x="408835" y="779133"/>
                  </a:lnTo>
                  <a:lnTo>
                    <a:pt x="419535" y="798846"/>
                  </a:lnTo>
                  <a:lnTo>
                    <a:pt x="451643" y="780308"/>
                  </a:lnTo>
                  <a:lnTo>
                    <a:pt x="443139" y="764641"/>
                  </a:lnTo>
                  <a:lnTo>
                    <a:pt x="436939" y="744667"/>
                  </a:lnTo>
                  <a:close/>
                  <a:moveTo>
                    <a:pt x="401007" y="584405"/>
                  </a:moveTo>
                  <a:lnTo>
                    <a:pt x="436830" y="594003"/>
                  </a:lnTo>
                  <a:lnTo>
                    <a:pt x="443139" y="573679"/>
                  </a:lnTo>
                  <a:lnTo>
                    <a:pt x="451486" y="558301"/>
                  </a:lnTo>
                  <a:lnTo>
                    <a:pt x="419378" y="539763"/>
                  </a:lnTo>
                  <a:lnTo>
                    <a:pt x="408835" y="559187"/>
                  </a:lnTo>
                  <a:close/>
                  <a:moveTo>
                    <a:pt x="399420" y="1162025"/>
                  </a:moveTo>
                  <a:lnTo>
                    <a:pt x="449476" y="1189194"/>
                  </a:lnTo>
                  <a:lnTo>
                    <a:pt x="511480" y="1208441"/>
                  </a:lnTo>
                  <a:lnTo>
                    <a:pt x="520689" y="1174071"/>
                  </a:lnTo>
                  <a:lnTo>
                    <a:pt x="463380" y="1156281"/>
                  </a:lnTo>
                  <a:lnTo>
                    <a:pt x="417206" y="1131219"/>
                  </a:lnTo>
                  <a:close/>
                  <a:moveTo>
                    <a:pt x="399254" y="176386"/>
                  </a:moveTo>
                  <a:lnTo>
                    <a:pt x="417040" y="207192"/>
                  </a:lnTo>
                  <a:lnTo>
                    <a:pt x="463380" y="182039"/>
                  </a:lnTo>
                  <a:lnTo>
                    <a:pt x="520595" y="164279"/>
                  </a:lnTo>
                  <a:lnTo>
                    <a:pt x="511386" y="129908"/>
                  </a:lnTo>
                  <a:lnTo>
                    <a:pt x="449476" y="149126"/>
                  </a:lnTo>
                  <a:close/>
                  <a:moveTo>
                    <a:pt x="387926" y="656330"/>
                  </a:moveTo>
                  <a:lnTo>
                    <a:pt x="425156" y="656330"/>
                  </a:lnTo>
                  <a:lnTo>
                    <a:pt x="428846" y="619724"/>
                  </a:lnTo>
                  <a:lnTo>
                    <a:pt x="429217" y="618529"/>
                  </a:lnTo>
                  <a:lnTo>
                    <a:pt x="393394" y="608930"/>
                  </a:lnTo>
                  <a:lnTo>
                    <a:pt x="392372" y="612221"/>
                  </a:lnTo>
                  <a:close/>
                  <a:moveTo>
                    <a:pt x="387926" y="681991"/>
                  </a:moveTo>
                  <a:lnTo>
                    <a:pt x="392372" y="726099"/>
                  </a:lnTo>
                  <a:lnTo>
                    <a:pt x="393502" y="729740"/>
                  </a:lnTo>
                  <a:lnTo>
                    <a:pt x="429325" y="720141"/>
                  </a:lnTo>
                  <a:lnTo>
                    <a:pt x="428846" y="718596"/>
                  </a:lnTo>
                  <a:lnTo>
                    <a:pt x="425156" y="681991"/>
                  </a:lnTo>
                  <a:close/>
                  <a:moveTo>
                    <a:pt x="378537" y="977929"/>
                  </a:moveTo>
                  <a:lnTo>
                    <a:pt x="431503" y="1021630"/>
                  </a:lnTo>
                  <a:lnTo>
                    <a:pt x="446232" y="1029624"/>
                  </a:lnTo>
                  <a:lnTo>
                    <a:pt x="464795" y="997472"/>
                  </a:lnTo>
                  <a:lnTo>
                    <a:pt x="452347" y="990716"/>
                  </a:lnTo>
                  <a:lnTo>
                    <a:pt x="404899" y="951567"/>
                  </a:lnTo>
                  <a:close/>
                  <a:moveTo>
                    <a:pt x="378537" y="360392"/>
                  </a:moveTo>
                  <a:lnTo>
                    <a:pt x="404898" y="386753"/>
                  </a:lnTo>
                  <a:lnTo>
                    <a:pt x="452347" y="347604"/>
                  </a:lnTo>
                  <a:lnTo>
                    <a:pt x="464628" y="340939"/>
                  </a:lnTo>
                  <a:lnTo>
                    <a:pt x="446065" y="308787"/>
                  </a:lnTo>
                  <a:lnTo>
                    <a:pt x="431503" y="316690"/>
                  </a:lnTo>
                  <a:close/>
                  <a:moveTo>
                    <a:pt x="369961" y="857098"/>
                  </a:moveTo>
                  <a:lnTo>
                    <a:pt x="375445" y="867201"/>
                  </a:lnTo>
                  <a:lnTo>
                    <a:pt x="410494" y="909682"/>
                  </a:lnTo>
                  <a:lnTo>
                    <a:pt x="436992" y="883184"/>
                  </a:lnTo>
                  <a:lnTo>
                    <a:pt x="406519" y="846250"/>
                  </a:lnTo>
                  <a:lnTo>
                    <a:pt x="402279" y="838439"/>
                  </a:lnTo>
                  <a:close/>
                  <a:moveTo>
                    <a:pt x="369804" y="481511"/>
                  </a:moveTo>
                  <a:lnTo>
                    <a:pt x="402122" y="500170"/>
                  </a:lnTo>
                  <a:lnTo>
                    <a:pt x="406519" y="492071"/>
                  </a:lnTo>
                  <a:lnTo>
                    <a:pt x="436992" y="455136"/>
                  </a:lnTo>
                  <a:lnTo>
                    <a:pt x="410494" y="428638"/>
                  </a:lnTo>
                  <a:lnTo>
                    <a:pt x="375445" y="471119"/>
                  </a:lnTo>
                  <a:close/>
                  <a:moveTo>
                    <a:pt x="364444" y="1222606"/>
                  </a:moveTo>
                  <a:lnTo>
                    <a:pt x="422133" y="1253918"/>
                  </a:lnTo>
                  <a:lnTo>
                    <a:pt x="493369" y="1276031"/>
                  </a:lnTo>
                  <a:lnTo>
                    <a:pt x="502271" y="1242809"/>
                  </a:lnTo>
                  <a:lnTo>
                    <a:pt x="435573" y="1222105"/>
                  </a:lnTo>
                  <a:lnTo>
                    <a:pt x="381636" y="1192829"/>
                  </a:lnTo>
                  <a:close/>
                  <a:moveTo>
                    <a:pt x="364277" y="115805"/>
                  </a:moveTo>
                  <a:lnTo>
                    <a:pt x="381469" y="145582"/>
                  </a:lnTo>
                  <a:lnTo>
                    <a:pt x="435573" y="116215"/>
                  </a:lnTo>
                  <a:lnTo>
                    <a:pt x="502177" y="95540"/>
                  </a:lnTo>
                  <a:lnTo>
                    <a:pt x="493275" y="62318"/>
                  </a:lnTo>
                  <a:lnTo>
                    <a:pt x="422133" y="84402"/>
                  </a:lnTo>
                  <a:close/>
                  <a:moveTo>
                    <a:pt x="332144" y="772747"/>
                  </a:moveTo>
                  <a:lnTo>
                    <a:pt x="342787" y="807034"/>
                  </a:lnTo>
                  <a:lnTo>
                    <a:pt x="357715" y="834537"/>
                  </a:lnTo>
                  <a:lnTo>
                    <a:pt x="390034" y="815878"/>
                  </a:lnTo>
                  <a:lnTo>
                    <a:pt x="377316" y="792448"/>
                  </a:lnTo>
                  <a:lnTo>
                    <a:pt x="368201" y="763086"/>
                  </a:lnTo>
                  <a:close/>
                  <a:moveTo>
                    <a:pt x="332035" y="565924"/>
                  </a:moveTo>
                  <a:lnTo>
                    <a:pt x="368093" y="575585"/>
                  </a:lnTo>
                  <a:lnTo>
                    <a:pt x="377316" y="545873"/>
                  </a:lnTo>
                  <a:lnTo>
                    <a:pt x="389877" y="522731"/>
                  </a:lnTo>
                  <a:lnTo>
                    <a:pt x="357558" y="504072"/>
                  </a:lnTo>
                  <a:lnTo>
                    <a:pt x="342787" y="531286"/>
                  </a:lnTo>
                  <a:close/>
                  <a:moveTo>
                    <a:pt x="329211" y="311066"/>
                  </a:moveTo>
                  <a:lnTo>
                    <a:pt x="354384" y="336239"/>
                  </a:lnTo>
                  <a:lnTo>
                    <a:pt x="412405" y="288367"/>
                  </a:lnTo>
                  <a:lnTo>
                    <a:pt x="429057" y="279328"/>
                  </a:lnTo>
                  <a:lnTo>
                    <a:pt x="411331" y="248626"/>
                  </a:lnTo>
                  <a:lnTo>
                    <a:pt x="392501" y="258847"/>
                  </a:lnTo>
                  <a:close/>
                  <a:moveTo>
                    <a:pt x="329211" y="1027254"/>
                  </a:moveTo>
                  <a:lnTo>
                    <a:pt x="392501" y="1079473"/>
                  </a:lnTo>
                  <a:lnTo>
                    <a:pt x="411498" y="1089785"/>
                  </a:lnTo>
                  <a:lnTo>
                    <a:pt x="429224" y="1059082"/>
                  </a:lnTo>
                  <a:lnTo>
                    <a:pt x="412405" y="1049953"/>
                  </a:lnTo>
                  <a:lnTo>
                    <a:pt x="354384" y="1002081"/>
                  </a:lnTo>
                  <a:close/>
                  <a:moveTo>
                    <a:pt x="316245" y="656330"/>
                  </a:moveTo>
                  <a:lnTo>
                    <a:pt x="353719" y="656330"/>
                  </a:lnTo>
                  <a:lnTo>
                    <a:pt x="358860" y="605327"/>
                  </a:lnTo>
                  <a:lnTo>
                    <a:pt x="360479" y="600111"/>
                  </a:lnTo>
                  <a:lnTo>
                    <a:pt x="324422" y="590449"/>
                  </a:lnTo>
                  <a:lnTo>
                    <a:pt x="322148" y="597775"/>
                  </a:lnTo>
                  <a:close/>
                  <a:moveTo>
                    <a:pt x="316245" y="681991"/>
                  </a:moveTo>
                  <a:lnTo>
                    <a:pt x="322148" y="740546"/>
                  </a:lnTo>
                  <a:lnTo>
                    <a:pt x="324530" y="748221"/>
                  </a:lnTo>
                  <a:lnTo>
                    <a:pt x="360588" y="738559"/>
                  </a:lnTo>
                  <a:lnTo>
                    <a:pt x="358860" y="732993"/>
                  </a:lnTo>
                  <a:lnTo>
                    <a:pt x="353719" y="681991"/>
                  </a:lnTo>
                  <a:close/>
                  <a:moveTo>
                    <a:pt x="308853" y="892378"/>
                  </a:moveTo>
                  <a:lnTo>
                    <a:pt x="316691" y="906817"/>
                  </a:lnTo>
                  <a:lnTo>
                    <a:pt x="360392" y="959784"/>
                  </a:lnTo>
                  <a:lnTo>
                    <a:pt x="386754" y="933422"/>
                  </a:lnTo>
                  <a:lnTo>
                    <a:pt x="347604" y="885973"/>
                  </a:lnTo>
                  <a:lnTo>
                    <a:pt x="341005" y="873815"/>
                  </a:lnTo>
                  <a:close/>
                  <a:moveTo>
                    <a:pt x="308697" y="446231"/>
                  </a:moveTo>
                  <a:lnTo>
                    <a:pt x="340848" y="464794"/>
                  </a:lnTo>
                  <a:lnTo>
                    <a:pt x="347604" y="452347"/>
                  </a:lnTo>
                  <a:lnTo>
                    <a:pt x="386754" y="404898"/>
                  </a:lnTo>
                  <a:lnTo>
                    <a:pt x="360392" y="378536"/>
                  </a:lnTo>
                  <a:lnTo>
                    <a:pt x="316691" y="431503"/>
                  </a:lnTo>
                  <a:close/>
                  <a:moveTo>
                    <a:pt x="280021" y="261876"/>
                  </a:moveTo>
                  <a:lnTo>
                    <a:pt x="305279" y="287134"/>
                  </a:lnTo>
                  <a:lnTo>
                    <a:pt x="373578" y="230782"/>
                  </a:lnTo>
                  <a:lnTo>
                    <a:pt x="394479" y="219437"/>
                  </a:lnTo>
                  <a:lnTo>
                    <a:pt x="376693" y="188631"/>
                  </a:lnTo>
                  <a:lnTo>
                    <a:pt x="353607" y="201162"/>
                  </a:lnTo>
                  <a:close/>
                  <a:moveTo>
                    <a:pt x="280021" y="1076444"/>
                  </a:moveTo>
                  <a:lnTo>
                    <a:pt x="353607" y="1137158"/>
                  </a:lnTo>
                  <a:lnTo>
                    <a:pt x="376860" y="1149779"/>
                  </a:lnTo>
                  <a:lnTo>
                    <a:pt x="394646" y="1118973"/>
                  </a:lnTo>
                  <a:lnTo>
                    <a:pt x="373578" y="1107538"/>
                  </a:lnTo>
                  <a:lnTo>
                    <a:pt x="305279" y="1051186"/>
                  </a:lnTo>
                  <a:close/>
                  <a:moveTo>
                    <a:pt x="263966" y="791015"/>
                  </a:moveTo>
                  <a:lnTo>
                    <a:pt x="277500" y="834614"/>
                  </a:lnTo>
                  <a:lnTo>
                    <a:pt x="296608" y="869817"/>
                  </a:lnTo>
                  <a:lnTo>
                    <a:pt x="328760" y="851255"/>
                  </a:lnTo>
                  <a:lnTo>
                    <a:pt x="311851" y="820103"/>
                  </a:lnTo>
                  <a:lnTo>
                    <a:pt x="299838" y="781403"/>
                  </a:lnTo>
                  <a:close/>
                  <a:moveTo>
                    <a:pt x="263857" y="547655"/>
                  </a:moveTo>
                  <a:lnTo>
                    <a:pt x="299729" y="557267"/>
                  </a:lnTo>
                  <a:lnTo>
                    <a:pt x="311851" y="518217"/>
                  </a:lnTo>
                  <a:lnTo>
                    <a:pt x="328603" y="487354"/>
                  </a:lnTo>
                  <a:lnTo>
                    <a:pt x="296451" y="468791"/>
                  </a:lnTo>
                  <a:lnTo>
                    <a:pt x="277500" y="503706"/>
                  </a:lnTo>
                  <a:close/>
                  <a:moveTo>
                    <a:pt x="248693" y="927112"/>
                  </a:moveTo>
                  <a:lnTo>
                    <a:pt x="258847" y="945819"/>
                  </a:lnTo>
                  <a:lnTo>
                    <a:pt x="311066" y="1009110"/>
                  </a:lnTo>
                  <a:lnTo>
                    <a:pt x="336239" y="983937"/>
                  </a:lnTo>
                  <a:lnTo>
                    <a:pt x="288367" y="925915"/>
                  </a:lnTo>
                  <a:lnTo>
                    <a:pt x="279395" y="909386"/>
                  </a:lnTo>
                  <a:close/>
                  <a:moveTo>
                    <a:pt x="248536" y="411497"/>
                  </a:moveTo>
                  <a:lnTo>
                    <a:pt x="279238" y="429223"/>
                  </a:lnTo>
                  <a:lnTo>
                    <a:pt x="288367" y="412405"/>
                  </a:lnTo>
                  <a:lnTo>
                    <a:pt x="336239" y="354384"/>
                  </a:lnTo>
                  <a:lnTo>
                    <a:pt x="311066" y="329211"/>
                  </a:lnTo>
                  <a:lnTo>
                    <a:pt x="258847" y="392501"/>
                  </a:lnTo>
                  <a:close/>
                  <a:moveTo>
                    <a:pt x="245390" y="656330"/>
                  </a:moveTo>
                  <a:lnTo>
                    <a:pt x="282671" y="656330"/>
                  </a:lnTo>
                  <a:lnTo>
                    <a:pt x="289256" y="591008"/>
                  </a:lnTo>
                  <a:lnTo>
                    <a:pt x="292116" y="581793"/>
                  </a:lnTo>
                  <a:lnTo>
                    <a:pt x="256244" y="572181"/>
                  </a:lnTo>
                  <a:lnTo>
                    <a:pt x="252732" y="583495"/>
                  </a:lnTo>
                  <a:close/>
                  <a:moveTo>
                    <a:pt x="245390" y="681991"/>
                  </a:moveTo>
                  <a:lnTo>
                    <a:pt x="252732" y="754825"/>
                  </a:lnTo>
                  <a:lnTo>
                    <a:pt x="256353" y="766489"/>
                  </a:lnTo>
                  <a:lnTo>
                    <a:pt x="292225" y="756877"/>
                  </a:lnTo>
                  <a:lnTo>
                    <a:pt x="289256" y="747312"/>
                  </a:lnTo>
                  <a:lnTo>
                    <a:pt x="282671" y="681991"/>
                  </a:lnTo>
                  <a:close/>
                  <a:moveTo>
                    <a:pt x="230351" y="212205"/>
                  </a:moveTo>
                  <a:lnTo>
                    <a:pt x="254765" y="236619"/>
                  </a:lnTo>
                  <a:lnTo>
                    <a:pt x="333637" y="171545"/>
                  </a:lnTo>
                  <a:lnTo>
                    <a:pt x="358909" y="157827"/>
                  </a:lnTo>
                  <a:lnTo>
                    <a:pt x="341717" y="128050"/>
                  </a:lnTo>
                  <a:lnTo>
                    <a:pt x="314332" y="142914"/>
                  </a:lnTo>
                  <a:close/>
                  <a:moveTo>
                    <a:pt x="230351" y="1126115"/>
                  </a:moveTo>
                  <a:lnTo>
                    <a:pt x="314332" y="1195406"/>
                  </a:lnTo>
                  <a:lnTo>
                    <a:pt x="341884" y="1210360"/>
                  </a:lnTo>
                  <a:lnTo>
                    <a:pt x="359076" y="1180583"/>
                  </a:lnTo>
                  <a:lnTo>
                    <a:pt x="333637" y="1166776"/>
                  </a:lnTo>
                  <a:lnTo>
                    <a:pt x="254765" y="1101701"/>
                  </a:lnTo>
                  <a:close/>
                  <a:moveTo>
                    <a:pt x="196845" y="809000"/>
                  </a:moveTo>
                  <a:lnTo>
                    <a:pt x="213225" y="861767"/>
                  </a:lnTo>
                  <a:lnTo>
                    <a:pt x="236447" y="904551"/>
                  </a:lnTo>
                  <a:lnTo>
                    <a:pt x="267150" y="886825"/>
                  </a:lnTo>
                  <a:lnTo>
                    <a:pt x="246027" y="847910"/>
                  </a:lnTo>
                  <a:lnTo>
                    <a:pt x="231100" y="799822"/>
                  </a:lnTo>
                  <a:close/>
                  <a:moveTo>
                    <a:pt x="196736" y="529670"/>
                  </a:moveTo>
                  <a:lnTo>
                    <a:pt x="230991" y="538849"/>
                  </a:lnTo>
                  <a:lnTo>
                    <a:pt x="246027" y="490410"/>
                  </a:lnTo>
                  <a:lnTo>
                    <a:pt x="266993" y="451784"/>
                  </a:lnTo>
                  <a:lnTo>
                    <a:pt x="236291" y="434058"/>
                  </a:lnTo>
                  <a:lnTo>
                    <a:pt x="213225" y="476554"/>
                  </a:lnTo>
                  <a:close/>
                  <a:moveTo>
                    <a:pt x="188698" y="961750"/>
                  </a:moveTo>
                  <a:lnTo>
                    <a:pt x="201162" y="984714"/>
                  </a:lnTo>
                  <a:lnTo>
                    <a:pt x="261876" y="1058300"/>
                  </a:lnTo>
                  <a:lnTo>
                    <a:pt x="287134" y="1033041"/>
                  </a:lnTo>
                  <a:lnTo>
                    <a:pt x="230782" y="964742"/>
                  </a:lnTo>
                  <a:lnTo>
                    <a:pt x="219504" y="943964"/>
                  </a:lnTo>
                  <a:close/>
                  <a:moveTo>
                    <a:pt x="188541" y="376859"/>
                  </a:moveTo>
                  <a:lnTo>
                    <a:pt x="219347" y="394645"/>
                  </a:lnTo>
                  <a:lnTo>
                    <a:pt x="230782" y="373578"/>
                  </a:lnTo>
                  <a:lnTo>
                    <a:pt x="287134" y="305279"/>
                  </a:lnTo>
                  <a:lnTo>
                    <a:pt x="261876" y="280021"/>
                  </a:lnTo>
                  <a:lnTo>
                    <a:pt x="201162" y="353606"/>
                  </a:lnTo>
                  <a:close/>
                  <a:moveTo>
                    <a:pt x="175633" y="656330"/>
                  </a:moveTo>
                  <a:lnTo>
                    <a:pt x="211233" y="656330"/>
                  </a:lnTo>
                  <a:lnTo>
                    <a:pt x="219269" y="576611"/>
                  </a:lnTo>
                  <a:lnTo>
                    <a:pt x="223378" y="563375"/>
                  </a:lnTo>
                  <a:lnTo>
                    <a:pt x="189123" y="554196"/>
                  </a:lnTo>
                  <a:lnTo>
                    <a:pt x="184392" y="569436"/>
                  </a:lnTo>
                  <a:close/>
                  <a:moveTo>
                    <a:pt x="175633" y="681991"/>
                  </a:moveTo>
                  <a:lnTo>
                    <a:pt x="184392" y="768884"/>
                  </a:lnTo>
                  <a:lnTo>
                    <a:pt x="189232" y="784474"/>
                  </a:lnTo>
                  <a:lnTo>
                    <a:pt x="223486" y="775296"/>
                  </a:lnTo>
                  <a:lnTo>
                    <a:pt x="219269" y="761709"/>
                  </a:lnTo>
                  <a:lnTo>
                    <a:pt x="211233" y="681991"/>
                  </a:lnTo>
                  <a:close/>
                  <a:moveTo>
                    <a:pt x="129909" y="826936"/>
                  </a:moveTo>
                  <a:lnTo>
                    <a:pt x="149126" y="888845"/>
                  </a:lnTo>
                  <a:lnTo>
                    <a:pt x="176453" y="939189"/>
                  </a:lnTo>
                  <a:lnTo>
                    <a:pt x="207259" y="921403"/>
                  </a:lnTo>
                  <a:lnTo>
                    <a:pt x="182039" y="874941"/>
                  </a:lnTo>
                  <a:lnTo>
                    <a:pt x="164279" y="817726"/>
                  </a:lnTo>
                  <a:close/>
                  <a:moveTo>
                    <a:pt x="129800" y="511735"/>
                  </a:moveTo>
                  <a:lnTo>
                    <a:pt x="164170" y="520944"/>
                  </a:lnTo>
                  <a:lnTo>
                    <a:pt x="182039" y="463380"/>
                  </a:lnTo>
                  <a:lnTo>
                    <a:pt x="207102" y="417206"/>
                  </a:lnTo>
                  <a:lnTo>
                    <a:pt x="176296" y="399420"/>
                  </a:lnTo>
                  <a:lnTo>
                    <a:pt x="149126" y="449476"/>
                  </a:lnTo>
                  <a:close/>
                  <a:moveTo>
                    <a:pt x="128117" y="996726"/>
                  </a:moveTo>
                  <a:lnTo>
                    <a:pt x="142914" y="1023988"/>
                  </a:lnTo>
                  <a:lnTo>
                    <a:pt x="212206" y="1107970"/>
                  </a:lnTo>
                  <a:lnTo>
                    <a:pt x="236620" y="1083556"/>
                  </a:lnTo>
                  <a:lnTo>
                    <a:pt x="171545" y="1004684"/>
                  </a:lnTo>
                  <a:lnTo>
                    <a:pt x="157894" y="979534"/>
                  </a:lnTo>
                  <a:close/>
                  <a:moveTo>
                    <a:pt x="127960" y="341883"/>
                  </a:moveTo>
                  <a:lnTo>
                    <a:pt x="157737" y="359075"/>
                  </a:lnTo>
                  <a:lnTo>
                    <a:pt x="171545" y="333636"/>
                  </a:lnTo>
                  <a:lnTo>
                    <a:pt x="236620" y="254764"/>
                  </a:lnTo>
                  <a:lnTo>
                    <a:pt x="212206" y="230350"/>
                  </a:lnTo>
                  <a:lnTo>
                    <a:pt x="142914" y="314332"/>
                  </a:lnTo>
                  <a:close/>
                  <a:moveTo>
                    <a:pt x="106068" y="656330"/>
                  </a:moveTo>
                  <a:lnTo>
                    <a:pt x="141788" y="656330"/>
                  </a:lnTo>
                  <a:lnTo>
                    <a:pt x="151235" y="562616"/>
                  </a:lnTo>
                  <a:lnTo>
                    <a:pt x="156557" y="545470"/>
                  </a:lnTo>
                  <a:lnTo>
                    <a:pt x="122187" y="536261"/>
                  </a:lnTo>
                  <a:lnTo>
                    <a:pt x="116240" y="555417"/>
                  </a:lnTo>
                  <a:close/>
                  <a:moveTo>
                    <a:pt x="106068" y="681991"/>
                  </a:moveTo>
                  <a:lnTo>
                    <a:pt x="116240" y="782904"/>
                  </a:lnTo>
                  <a:lnTo>
                    <a:pt x="122295" y="802410"/>
                  </a:lnTo>
                  <a:lnTo>
                    <a:pt x="156666" y="793200"/>
                  </a:lnTo>
                  <a:lnTo>
                    <a:pt x="151235" y="775705"/>
                  </a:lnTo>
                  <a:lnTo>
                    <a:pt x="141788" y="681991"/>
                  </a:lnTo>
                  <a:close/>
                  <a:moveTo>
                    <a:pt x="62318" y="845046"/>
                  </a:moveTo>
                  <a:lnTo>
                    <a:pt x="84402" y="916187"/>
                  </a:lnTo>
                  <a:lnTo>
                    <a:pt x="115871" y="974166"/>
                  </a:lnTo>
                  <a:lnTo>
                    <a:pt x="145649" y="956974"/>
                  </a:lnTo>
                  <a:lnTo>
                    <a:pt x="116215" y="902747"/>
                  </a:lnTo>
                  <a:lnTo>
                    <a:pt x="95541" y="836144"/>
                  </a:lnTo>
                  <a:close/>
                  <a:moveTo>
                    <a:pt x="62210" y="493624"/>
                  </a:moveTo>
                  <a:lnTo>
                    <a:pt x="95432" y="502526"/>
                  </a:lnTo>
                  <a:lnTo>
                    <a:pt x="116215" y="435573"/>
                  </a:lnTo>
                  <a:lnTo>
                    <a:pt x="145492" y="381635"/>
                  </a:lnTo>
                  <a:lnTo>
                    <a:pt x="115715" y="364443"/>
                  </a:lnTo>
                  <a:lnTo>
                    <a:pt x="84402" y="422133"/>
                  </a:lnTo>
                  <a:close/>
                  <a:moveTo>
                    <a:pt x="35823" y="656330"/>
                  </a:moveTo>
                  <a:lnTo>
                    <a:pt x="70350" y="656330"/>
                  </a:lnTo>
                  <a:lnTo>
                    <a:pt x="81248" y="548218"/>
                  </a:lnTo>
                  <a:lnTo>
                    <a:pt x="87819" y="527052"/>
                  </a:lnTo>
                  <a:lnTo>
                    <a:pt x="54596" y="518150"/>
                  </a:lnTo>
                  <a:lnTo>
                    <a:pt x="47423" y="541260"/>
                  </a:lnTo>
                  <a:close/>
                  <a:moveTo>
                    <a:pt x="35823" y="681991"/>
                  </a:moveTo>
                  <a:lnTo>
                    <a:pt x="47423" y="797060"/>
                  </a:lnTo>
                  <a:lnTo>
                    <a:pt x="54705" y="820520"/>
                  </a:lnTo>
                  <a:lnTo>
                    <a:pt x="87927" y="811618"/>
                  </a:lnTo>
                  <a:lnTo>
                    <a:pt x="81248" y="790102"/>
                  </a:lnTo>
                  <a:lnTo>
                    <a:pt x="70350" y="681991"/>
                  </a:lnTo>
                  <a:close/>
                  <a:moveTo>
                    <a:pt x="0" y="669160"/>
                  </a:moveTo>
                  <a:cubicBezTo>
                    <a:pt x="0" y="299593"/>
                    <a:pt x="299593" y="0"/>
                    <a:pt x="669160" y="0"/>
                  </a:cubicBezTo>
                  <a:cubicBezTo>
                    <a:pt x="1038727" y="0"/>
                    <a:pt x="1338320" y="299593"/>
                    <a:pt x="1338320" y="669160"/>
                  </a:cubicBezTo>
                  <a:cubicBezTo>
                    <a:pt x="1338320" y="1038727"/>
                    <a:pt x="1038727" y="1338320"/>
                    <a:pt x="669160" y="1338320"/>
                  </a:cubicBezTo>
                  <a:cubicBezTo>
                    <a:pt x="299593" y="1338320"/>
                    <a:pt x="0" y="1038727"/>
                    <a:pt x="0" y="669160"/>
                  </a:cubicBezTo>
                  <a:close/>
                </a:path>
              </a:pathLst>
            </a:custGeom>
            <a:solidFill>
              <a:srgbClr val="FFFFCC"/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FDC120EA-A211-1322-EBBB-7BBD465C5FB8}"/>
              </a:ext>
            </a:extLst>
          </p:cNvPr>
          <p:cNvGrpSpPr/>
          <p:nvPr/>
        </p:nvGrpSpPr>
        <p:grpSpPr>
          <a:xfrm>
            <a:off x="6915069" y="1346917"/>
            <a:ext cx="2013761" cy="1676411"/>
            <a:chOff x="6778569" y="3429000"/>
            <a:chExt cx="2432768" cy="2025225"/>
          </a:xfrm>
        </p:grpSpPr>
        <p:sp>
          <p:nvSpPr>
            <p:cNvPr id="122" name="四角形: 角を丸くする 121">
              <a:extLst>
                <a:ext uri="{FF2B5EF4-FFF2-40B4-BE49-F238E27FC236}">
                  <a16:creationId xmlns:a16="http://schemas.microsoft.com/office/drawing/2014/main" id="{6C5DD176-B027-D30C-E58B-5EE966417E08}"/>
                </a:ext>
              </a:extLst>
            </p:cNvPr>
            <p:cNvSpPr/>
            <p:nvPr/>
          </p:nvSpPr>
          <p:spPr bwMode="auto">
            <a:xfrm>
              <a:off x="6778569" y="3429000"/>
              <a:ext cx="2432768" cy="1834937"/>
            </a:xfrm>
            <a:prstGeom prst="roundRect">
              <a:avLst>
                <a:gd name="adj" fmla="val 2472"/>
              </a:avLst>
            </a:prstGeom>
            <a:solidFill>
              <a:srgbClr val="FFFFFF">
                <a:lumMod val="8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7E65A8FD-2B5D-6731-5147-DE686EB2D31A}"/>
                </a:ext>
              </a:extLst>
            </p:cNvPr>
            <p:cNvSpPr/>
            <p:nvPr/>
          </p:nvSpPr>
          <p:spPr bwMode="auto">
            <a:xfrm>
              <a:off x="6960265" y="3609469"/>
              <a:ext cx="1449560" cy="1449560"/>
            </a:xfrm>
            <a:prstGeom prst="ellipse">
              <a:avLst/>
            </a:prstGeom>
            <a:solidFill>
              <a:srgbClr val="000000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362ACF0A-1C34-030D-3976-5B004B8636F2}"/>
                </a:ext>
              </a:extLst>
            </p:cNvPr>
            <p:cNvGrpSpPr/>
            <p:nvPr/>
          </p:nvGrpSpPr>
          <p:grpSpPr>
            <a:xfrm>
              <a:off x="7013484" y="3662687"/>
              <a:ext cx="1343122" cy="1343124"/>
              <a:chOff x="793704" y="2341972"/>
              <a:chExt cx="1343122" cy="1343124"/>
            </a:xfrm>
            <a:solidFill>
              <a:srgbClr val="FFFFFF">
                <a:lumMod val="65000"/>
              </a:srgbClr>
            </a:solidFill>
          </p:grpSpPr>
          <p:sp>
            <p:nvSpPr>
              <p:cNvPr id="143" name="楕円 2">
                <a:extLst>
                  <a:ext uri="{FF2B5EF4-FFF2-40B4-BE49-F238E27FC236}">
                    <a16:creationId xmlns:a16="http://schemas.microsoft.com/office/drawing/2014/main" id="{F3E5134E-FCA8-F947-656B-EF9D42A39E28}"/>
                  </a:ext>
                </a:extLst>
              </p:cNvPr>
              <p:cNvSpPr/>
              <p:nvPr/>
            </p:nvSpPr>
            <p:spPr bwMode="auto">
              <a:xfrm>
                <a:off x="1112354" y="3101757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4" name="楕円 2">
                <a:extLst>
                  <a:ext uri="{FF2B5EF4-FFF2-40B4-BE49-F238E27FC236}">
                    <a16:creationId xmlns:a16="http://schemas.microsoft.com/office/drawing/2014/main" id="{C34F58AF-41D9-EAE0-1AFA-EB9EF7121F6B}"/>
                  </a:ext>
                </a:extLst>
              </p:cNvPr>
              <p:cNvSpPr/>
              <p:nvPr/>
            </p:nvSpPr>
            <p:spPr bwMode="auto">
              <a:xfrm flipH="1" flipV="1">
                <a:off x="1232967" y="2341972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5" name="楕円 2">
                <a:extLst>
                  <a:ext uri="{FF2B5EF4-FFF2-40B4-BE49-F238E27FC236}">
                    <a16:creationId xmlns:a16="http://schemas.microsoft.com/office/drawing/2014/main" id="{ADC55A5A-1DD4-1304-7D93-169E1189D4D3}"/>
                  </a:ext>
                </a:extLst>
              </p:cNvPr>
              <p:cNvSpPr/>
              <p:nvPr/>
            </p:nvSpPr>
            <p:spPr bwMode="auto">
              <a:xfrm rot="5400000">
                <a:off x="792770" y="2661558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6" name="楕円 2">
                <a:extLst>
                  <a:ext uri="{FF2B5EF4-FFF2-40B4-BE49-F238E27FC236}">
                    <a16:creationId xmlns:a16="http://schemas.microsoft.com/office/drawing/2014/main" id="{A3D4814C-02BB-E42A-80C0-F5DB5DF1E6C6}"/>
                  </a:ext>
                </a:extLst>
              </p:cNvPr>
              <p:cNvSpPr/>
              <p:nvPr/>
            </p:nvSpPr>
            <p:spPr bwMode="auto">
              <a:xfrm rot="5400000" flipH="1" flipV="1">
                <a:off x="1552553" y="2782171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3353698C-9C77-A9AF-1104-EBB1B6C84314}"/>
                  </a:ext>
                </a:extLst>
              </p:cNvPr>
              <p:cNvSpPr/>
              <p:nvPr/>
            </p:nvSpPr>
            <p:spPr bwMode="auto">
              <a:xfrm>
                <a:off x="1270167" y="2818436"/>
                <a:ext cx="390196" cy="390196"/>
              </a:xfrm>
              <a:prstGeom prst="ellipse">
                <a:avLst/>
              </a:prstGeom>
              <a:grpFill/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79D40429-6576-8746-F687-0B45422F722A}"/>
                  </a:ext>
                </a:extLst>
              </p:cNvPr>
              <p:cNvSpPr/>
              <p:nvPr/>
            </p:nvSpPr>
            <p:spPr bwMode="auto">
              <a:xfrm>
                <a:off x="1336678" y="2884948"/>
                <a:ext cx="257172" cy="257172"/>
              </a:xfrm>
              <a:prstGeom prst="ellipse">
                <a:avLst/>
              </a:prstGeom>
              <a:grpFill/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24DADC7A-E7F6-9CC8-B381-589CD29A7812}"/>
                </a:ext>
              </a:extLst>
            </p:cNvPr>
            <p:cNvSpPr/>
            <p:nvPr/>
          </p:nvSpPr>
          <p:spPr bwMode="auto">
            <a:xfrm>
              <a:off x="6896458" y="5237354"/>
              <a:ext cx="322500" cy="216871"/>
            </a:xfrm>
            <a:prstGeom prst="round2SameRect">
              <a:avLst/>
            </a:prstGeom>
            <a:solidFill>
              <a:srgbClr val="FFFFFF">
                <a:lumMod val="6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B3784D67-C406-5C61-B03C-9C61D3B8F912}"/>
                </a:ext>
              </a:extLst>
            </p:cNvPr>
            <p:cNvSpPr/>
            <p:nvPr/>
          </p:nvSpPr>
          <p:spPr bwMode="auto">
            <a:xfrm>
              <a:off x="8788758" y="5237354"/>
              <a:ext cx="322500" cy="216871"/>
            </a:xfrm>
            <a:prstGeom prst="round2SameRect">
              <a:avLst/>
            </a:prstGeom>
            <a:solidFill>
              <a:srgbClr val="FFFFFF">
                <a:lumMod val="6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C00A328C-3C82-8F87-C8EB-E972145FACF0}"/>
                </a:ext>
              </a:extLst>
            </p:cNvPr>
            <p:cNvSpPr/>
            <p:nvPr/>
          </p:nvSpPr>
          <p:spPr bwMode="auto">
            <a:xfrm>
              <a:off x="6869565" y="3518770"/>
              <a:ext cx="1630960" cy="1630958"/>
            </a:xfrm>
            <a:custGeom>
              <a:avLst/>
              <a:gdLst>
                <a:gd name="connsiteX0" fmla="*/ 2445921 w 2550891"/>
                <a:gd name="connsiteY0" fmla="*/ 2044899 h 2550891"/>
                <a:gd name="connsiteX1" fmla="*/ 2445921 w 2550891"/>
                <a:gd name="connsiteY1" fmla="*/ 2481204 h 2550891"/>
                <a:gd name="connsiteX2" fmla="*/ 2455316 w 2550891"/>
                <a:gd name="connsiteY2" fmla="*/ 2479307 h 2550891"/>
                <a:gd name="connsiteX3" fmla="*/ 2482851 w 2550891"/>
                <a:gd name="connsiteY3" fmla="*/ 2437766 h 2550891"/>
                <a:gd name="connsiteX4" fmla="*/ 2482851 w 2550891"/>
                <a:gd name="connsiteY4" fmla="*/ 2044899 h 2550891"/>
                <a:gd name="connsiteX5" fmla="*/ 2353425 w 2550891"/>
                <a:gd name="connsiteY5" fmla="*/ 2044899 h 2550891"/>
                <a:gd name="connsiteX6" fmla="*/ 2353425 w 2550891"/>
                <a:gd name="connsiteY6" fmla="*/ 2482850 h 2550891"/>
                <a:gd name="connsiteX7" fmla="*/ 2420652 w 2550891"/>
                <a:gd name="connsiteY7" fmla="*/ 2482850 h 2550891"/>
                <a:gd name="connsiteX8" fmla="*/ 2420652 w 2550891"/>
                <a:gd name="connsiteY8" fmla="*/ 2044899 h 2550891"/>
                <a:gd name="connsiteX9" fmla="*/ 2260929 w 2550891"/>
                <a:gd name="connsiteY9" fmla="*/ 2044899 h 2550891"/>
                <a:gd name="connsiteX10" fmla="*/ 2260929 w 2550891"/>
                <a:gd name="connsiteY10" fmla="*/ 2482850 h 2550891"/>
                <a:gd name="connsiteX11" fmla="*/ 2328156 w 2550891"/>
                <a:gd name="connsiteY11" fmla="*/ 2482850 h 2550891"/>
                <a:gd name="connsiteX12" fmla="*/ 2328156 w 2550891"/>
                <a:gd name="connsiteY12" fmla="*/ 2044899 h 2550891"/>
                <a:gd name="connsiteX13" fmla="*/ 2168433 w 2550891"/>
                <a:gd name="connsiteY13" fmla="*/ 2044899 h 2550891"/>
                <a:gd name="connsiteX14" fmla="*/ 2168433 w 2550891"/>
                <a:gd name="connsiteY14" fmla="*/ 2482850 h 2550891"/>
                <a:gd name="connsiteX15" fmla="*/ 2235660 w 2550891"/>
                <a:gd name="connsiteY15" fmla="*/ 2482850 h 2550891"/>
                <a:gd name="connsiteX16" fmla="*/ 2235660 w 2550891"/>
                <a:gd name="connsiteY16" fmla="*/ 2044899 h 2550891"/>
                <a:gd name="connsiteX17" fmla="*/ 2075937 w 2550891"/>
                <a:gd name="connsiteY17" fmla="*/ 2044899 h 2550891"/>
                <a:gd name="connsiteX18" fmla="*/ 2075937 w 2550891"/>
                <a:gd name="connsiteY18" fmla="*/ 2482850 h 2550891"/>
                <a:gd name="connsiteX19" fmla="*/ 2143164 w 2550891"/>
                <a:gd name="connsiteY19" fmla="*/ 2482850 h 2550891"/>
                <a:gd name="connsiteX20" fmla="*/ 2143164 w 2550891"/>
                <a:gd name="connsiteY20" fmla="*/ 2044899 h 2550891"/>
                <a:gd name="connsiteX21" fmla="*/ 1983441 w 2550891"/>
                <a:gd name="connsiteY21" fmla="*/ 2044899 h 2550891"/>
                <a:gd name="connsiteX22" fmla="*/ 1983441 w 2550891"/>
                <a:gd name="connsiteY22" fmla="*/ 2482850 h 2550891"/>
                <a:gd name="connsiteX23" fmla="*/ 2050668 w 2550891"/>
                <a:gd name="connsiteY23" fmla="*/ 2482850 h 2550891"/>
                <a:gd name="connsiteX24" fmla="*/ 2050668 w 2550891"/>
                <a:gd name="connsiteY24" fmla="*/ 2044899 h 2550891"/>
                <a:gd name="connsiteX25" fmla="*/ 1890945 w 2550891"/>
                <a:gd name="connsiteY25" fmla="*/ 2044899 h 2550891"/>
                <a:gd name="connsiteX26" fmla="*/ 1890945 w 2550891"/>
                <a:gd name="connsiteY26" fmla="*/ 2482850 h 2550891"/>
                <a:gd name="connsiteX27" fmla="*/ 1958173 w 2550891"/>
                <a:gd name="connsiteY27" fmla="*/ 2482850 h 2550891"/>
                <a:gd name="connsiteX28" fmla="*/ 1958173 w 2550891"/>
                <a:gd name="connsiteY28" fmla="*/ 2044899 h 2550891"/>
                <a:gd name="connsiteX29" fmla="*/ 1798449 w 2550891"/>
                <a:gd name="connsiteY29" fmla="*/ 2044899 h 2550891"/>
                <a:gd name="connsiteX30" fmla="*/ 1798449 w 2550891"/>
                <a:gd name="connsiteY30" fmla="*/ 2482850 h 2550891"/>
                <a:gd name="connsiteX31" fmla="*/ 1865677 w 2550891"/>
                <a:gd name="connsiteY31" fmla="*/ 2482850 h 2550891"/>
                <a:gd name="connsiteX32" fmla="*/ 1865677 w 2550891"/>
                <a:gd name="connsiteY32" fmla="*/ 2044899 h 2550891"/>
                <a:gd name="connsiteX33" fmla="*/ 1705954 w 2550891"/>
                <a:gd name="connsiteY33" fmla="*/ 2044899 h 2550891"/>
                <a:gd name="connsiteX34" fmla="*/ 1705954 w 2550891"/>
                <a:gd name="connsiteY34" fmla="*/ 2482850 h 2550891"/>
                <a:gd name="connsiteX35" fmla="*/ 1773181 w 2550891"/>
                <a:gd name="connsiteY35" fmla="*/ 2482850 h 2550891"/>
                <a:gd name="connsiteX36" fmla="*/ 1773181 w 2550891"/>
                <a:gd name="connsiteY36" fmla="*/ 2044899 h 2550891"/>
                <a:gd name="connsiteX37" fmla="*/ 1613458 w 2550891"/>
                <a:gd name="connsiteY37" fmla="*/ 2044899 h 2550891"/>
                <a:gd name="connsiteX38" fmla="*/ 1613458 w 2550891"/>
                <a:gd name="connsiteY38" fmla="*/ 2482850 h 2550891"/>
                <a:gd name="connsiteX39" fmla="*/ 1680685 w 2550891"/>
                <a:gd name="connsiteY39" fmla="*/ 2482850 h 2550891"/>
                <a:gd name="connsiteX40" fmla="*/ 1680685 w 2550891"/>
                <a:gd name="connsiteY40" fmla="*/ 2044899 h 2550891"/>
                <a:gd name="connsiteX41" fmla="*/ 1520962 w 2550891"/>
                <a:gd name="connsiteY41" fmla="*/ 2044899 h 2550891"/>
                <a:gd name="connsiteX42" fmla="*/ 1520962 w 2550891"/>
                <a:gd name="connsiteY42" fmla="*/ 2482850 h 2550891"/>
                <a:gd name="connsiteX43" fmla="*/ 1588189 w 2550891"/>
                <a:gd name="connsiteY43" fmla="*/ 2482850 h 2550891"/>
                <a:gd name="connsiteX44" fmla="*/ 1588189 w 2550891"/>
                <a:gd name="connsiteY44" fmla="*/ 2044899 h 2550891"/>
                <a:gd name="connsiteX45" fmla="*/ 1428466 w 2550891"/>
                <a:gd name="connsiteY45" fmla="*/ 2044899 h 2550891"/>
                <a:gd name="connsiteX46" fmla="*/ 1428466 w 2550891"/>
                <a:gd name="connsiteY46" fmla="*/ 2482850 h 2550891"/>
                <a:gd name="connsiteX47" fmla="*/ 1495693 w 2550891"/>
                <a:gd name="connsiteY47" fmla="*/ 2482850 h 2550891"/>
                <a:gd name="connsiteX48" fmla="*/ 1495693 w 2550891"/>
                <a:gd name="connsiteY48" fmla="*/ 2044899 h 2550891"/>
                <a:gd name="connsiteX49" fmla="*/ 1335970 w 2550891"/>
                <a:gd name="connsiteY49" fmla="*/ 2044899 h 2550891"/>
                <a:gd name="connsiteX50" fmla="*/ 1335970 w 2550891"/>
                <a:gd name="connsiteY50" fmla="*/ 2482850 h 2550891"/>
                <a:gd name="connsiteX51" fmla="*/ 1403197 w 2550891"/>
                <a:gd name="connsiteY51" fmla="*/ 2482850 h 2550891"/>
                <a:gd name="connsiteX52" fmla="*/ 1403197 w 2550891"/>
                <a:gd name="connsiteY52" fmla="*/ 2044899 h 2550891"/>
                <a:gd name="connsiteX53" fmla="*/ 1243474 w 2550891"/>
                <a:gd name="connsiteY53" fmla="*/ 2044899 h 2550891"/>
                <a:gd name="connsiteX54" fmla="*/ 1243474 w 2550891"/>
                <a:gd name="connsiteY54" fmla="*/ 2482850 h 2550891"/>
                <a:gd name="connsiteX55" fmla="*/ 1310701 w 2550891"/>
                <a:gd name="connsiteY55" fmla="*/ 2482850 h 2550891"/>
                <a:gd name="connsiteX56" fmla="*/ 1310701 w 2550891"/>
                <a:gd name="connsiteY56" fmla="*/ 2044899 h 2550891"/>
                <a:gd name="connsiteX57" fmla="*/ 1150978 w 2550891"/>
                <a:gd name="connsiteY57" fmla="*/ 2044899 h 2550891"/>
                <a:gd name="connsiteX58" fmla="*/ 1150978 w 2550891"/>
                <a:gd name="connsiteY58" fmla="*/ 2482850 h 2550891"/>
                <a:gd name="connsiteX59" fmla="*/ 1218206 w 2550891"/>
                <a:gd name="connsiteY59" fmla="*/ 2482850 h 2550891"/>
                <a:gd name="connsiteX60" fmla="*/ 1218206 w 2550891"/>
                <a:gd name="connsiteY60" fmla="*/ 2044899 h 2550891"/>
                <a:gd name="connsiteX61" fmla="*/ 1058483 w 2550891"/>
                <a:gd name="connsiteY61" fmla="*/ 2044899 h 2550891"/>
                <a:gd name="connsiteX62" fmla="*/ 1058483 w 2550891"/>
                <a:gd name="connsiteY62" fmla="*/ 2482850 h 2550891"/>
                <a:gd name="connsiteX63" fmla="*/ 1125710 w 2550891"/>
                <a:gd name="connsiteY63" fmla="*/ 2482850 h 2550891"/>
                <a:gd name="connsiteX64" fmla="*/ 1125710 w 2550891"/>
                <a:gd name="connsiteY64" fmla="*/ 2044899 h 2550891"/>
                <a:gd name="connsiteX65" fmla="*/ 965987 w 2550891"/>
                <a:gd name="connsiteY65" fmla="*/ 2044899 h 2550891"/>
                <a:gd name="connsiteX66" fmla="*/ 965987 w 2550891"/>
                <a:gd name="connsiteY66" fmla="*/ 2482850 h 2550891"/>
                <a:gd name="connsiteX67" fmla="*/ 1033214 w 2550891"/>
                <a:gd name="connsiteY67" fmla="*/ 2482850 h 2550891"/>
                <a:gd name="connsiteX68" fmla="*/ 1033214 w 2550891"/>
                <a:gd name="connsiteY68" fmla="*/ 2044899 h 2550891"/>
                <a:gd name="connsiteX69" fmla="*/ 873491 w 2550891"/>
                <a:gd name="connsiteY69" fmla="*/ 2044899 h 2550891"/>
                <a:gd name="connsiteX70" fmla="*/ 873491 w 2550891"/>
                <a:gd name="connsiteY70" fmla="*/ 2482850 h 2550891"/>
                <a:gd name="connsiteX71" fmla="*/ 940718 w 2550891"/>
                <a:gd name="connsiteY71" fmla="*/ 2482850 h 2550891"/>
                <a:gd name="connsiteX72" fmla="*/ 940718 w 2550891"/>
                <a:gd name="connsiteY72" fmla="*/ 2044899 h 2550891"/>
                <a:gd name="connsiteX73" fmla="*/ 780995 w 2550891"/>
                <a:gd name="connsiteY73" fmla="*/ 2044899 h 2550891"/>
                <a:gd name="connsiteX74" fmla="*/ 780995 w 2550891"/>
                <a:gd name="connsiteY74" fmla="*/ 2482850 h 2550891"/>
                <a:gd name="connsiteX75" fmla="*/ 848222 w 2550891"/>
                <a:gd name="connsiteY75" fmla="*/ 2482850 h 2550891"/>
                <a:gd name="connsiteX76" fmla="*/ 848222 w 2550891"/>
                <a:gd name="connsiteY76" fmla="*/ 2044899 h 2550891"/>
                <a:gd name="connsiteX77" fmla="*/ 688499 w 2550891"/>
                <a:gd name="connsiteY77" fmla="*/ 2044899 h 2550891"/>
                <a:gd name="connsiteX78" fmla="*/ 688499 w 2550891"/>
                <a:gd name="connsiteY78" fmla="*/ 2482850 h 2550891"/>
                <a:gd name="connsiteX79" fmla="*/ 755726 w 2550891"/>
                <a:gd name="connsiteY79" fmla="*/ 2482850 h 2550891"/>
                <a:gd name="connsiteX80" fmla="*/ 755726 w 2550891"/>
                <a:gd name="connsiteY80" fmla="*/ 2044899 h 2550891"/>
                <a:gd name="connsiteX81" fmla="*/ 596003 w 2550891"/>
                <a:gd name="connsiteY81" fmla="*/ 2044899 h 2550891"/>
                <a:gd name="connsiteX82" fmla="*/ 596003 w 2550891"/>
                <a:gd name="connsiteY82" fmla="*/ 2482850 h 2550891"/>
                <a:gd name="connsiteX83" fmla="*/ 663230 w 2550891"/>
                <a:gd name="connsiteY83" fmla="*/ 2482850 h 2550891"/>
                <a:gd name="connsiteX84" fmla="*/ 663230 w 2550891"/>
                <a:gd name="connsiteY84" fmla="*/ 2044899 h 2550891"/>
                <a:gd name="connsiteX85" fmla="*/ 503507 w 2550891"/>
                <a:gd name="connsiteY85" fmla="*/ 2044899 h 2550891"/>
                <a:gd name="connsiteX86" fmla="*/ 503507 w 2550891"/>
                <a:gd name="connsiteY86" fmla="*/ 2482850 h 2550891"/>
                <a:gd name="connsiteX87" fmla="*/ 570734 w 2550891"/>
                <a:gd name="connsiteY87" fmla="*/ 2482850 h 2550891"/>
                <a:gd name="connsiteX88" fmla="*/ 570734 w 2550891"/>
                <a:gd name="connsiteY88" fmla="*/ 2044899 h 2550891"/>
                <a:gd name="connsiteX89" fmla="*/ 411011 w 2550891"/>
                <a:gd name="connsiteY89" fmla="*/ 2044899 h 2550891"/>
                <a:gd name="connsiteX90" fmla="*/ 411011 w 2550891"/>
                <a:gd name="connsiteY90" fmla="*/ 2482850 h 2550891"/>
                <a:gd name="connsiteX91" fmla="*/ 478239 w 2550891"/>
                <a:gd name="connsiteY91" fmla="*/ 2482850 h 2550891"/>
                <a:gd name="connsiteX92" fmla="*/ 478239 w 2550891"/>
                <a:gd name="connsiteY92" fmla="*/ 2044899 h 2550891"/>
                <a:gd name="connsiteX93" fmla="*/ 318516 w 2550891"/>
                <a:gd name="connsiteY93" fmla="*/ 2044899 h 2550891"/>
                <a:gd name="connsiteX94" fmla="*/ 318516 w 2550891"/>
                <a:gd name="connsiteY94" fmla="*/ 2482850 h 2550891"/>
                <a:gd name="connsiteX95" fmla="*/ 385743 w 2550891"/>
                <a:gd name="connsiteY95" fmla="*/ 2482850 h 2550891"/>
                <a:gd name="connsiteX96" fmla="*/ 385743 w 2550891"/>
                <a:gd name="connsiteY96" fmla="*/ 2044899 h 2550891"/>
                <a:gd name="connsiteX97" fmla="*/ 226020 w 2550891"/>
                <a:gd name="connsiteY97" fmla="*/ 2044899 h 2550891"/>
                <a:gd name="connsiteX98" fmla="*/ 226020 w 2550891"/>
                <a:gd name="connsiteY98" fmla="*/ 2482850 h 2550891"/>
                <a:gd name="connsiteX99" fmla="*/ 293247 w 2550891"/>
                <a:gd name="connsiteY99" fmla="*/ 2482850 h 2550891"/>
                <a:gd name="connsiteX100" fmla="*/ 293247 w 2550891"/>
                <a:gd name="connsiteY100" fmla="*/ 2044899 h 2550891"/>
                <a:gd name="connsiteX101" fmla="*/ 133524 w 2550891"/>
                <a:gd name="connsiteY101" fmla="*/ 2044899 h 2550891"/>
                <a:gd name="connsiteX102" fmla="*/ 133524 w 2550891"/>
                <a:gd name="connsiteY102" fmla="*/ 2482850 h 2550891"/>
                <a:gd name="connsiteX103" fmla="*/ 200751 w 2550891"/>
                <a:gd name="connsiteY103" fmla="*/ 2482850 h 2550891"/>
                <a:gd name="connsiteX104" fmla="*/ 200751 w 2550891"/>
                <a:gd name="connsiteY104" fmla="*/ 2044899 h 2550891"/>
                <a:gd name="connsiteX105" fmla="*/ 68041 w 2550891"/>
                <a:gd name="connsiteY105" fmla="*/ 2044899 h 2550891"/>
                <a:gd name="connsiteX106" fmla="*/ 68041 w 2550891"/>
                <a:gd name="connsiteY106" fmla="*/ 2437766 h 2550891"/>
                <a:gd name="connsiteX107" fmla="*/ 95576 w 2550891"/>
                <a:gd name="connsiteY107" fmla="*/ 2479307 h 2550891"/>
                <a:gd name="connsiteX108" fmla="*/ 108255 w 2550891"/>
                <a:gd name="connsiteY108" fmla="*/ 2481867 h 2550891"/>
                <a:gd name="connsiteX109" fmla="*/ 108255 w 2550891"/>
                <a:gd name="connsiteY109" fmla="*/ 2044899 h 2550891"/>
                <a:gd name="connsiteX110" fmla="*/ 2445921 w 2550891"/>
                <a:gd name="connsiteY110" fmla="*/ 1545789 h 2550891"/>
                <a:gd name="connsiteX111" fmla="*/ 2445921 w 2550891"/>
                <a:gd name="connsiteY111" fmla="*/ 1999180 h 2550891"/>
                <a:gd name="connsiteX112" fmla="*/ 2482851 w 2550891"/>
                <a:gd name="connsiteY112" fmla="*/ 1999180 h 2550891"/>
                <a:gd name="connsiteX113" fmla="*/ 2482851 w 2550891"/>
                <a:gd name="connsiteY113" fmla="*/ 1545789 h 2550891"/>
                <a:gd name="connsiteX114" fmla="*/ 2353425 w 2550891"/>
                <a:gd name="connsiteY114" fmla="*/ 1545789 h 2550891"/>
                <a:gd name="connsiteX115" fmla="*/ 2353425 w 2550891"/>
                <a:gd name="connsiteY115" fmla="*/ 1999180 h 2550891"/>
                <a:gd name="connsiteX116" fmla="*/ 2420652 w 2550891"/>
                <a:gd name="connsiteY116" fmla="*/ 1999180 h 2550891"/>
                <a:gd name="connsiteX117" fmla="*/ 2420652 w 2550891"/>
                <a:gd name="connsiteY117" fmla="*/ 1545789 h 2550891"/>
                <a:gd name="connsiteX118" fmla="*/ 2260929 w 2550891"/>
                <a:gd name="connsiteY118" fmla="*/ 1545789 h 2550891"/>
                <a:gd name="connsiteX119" fmla="*/ 2260929 w 2550891"/>
                <a:gd name="connsiteY119" fmla="*/ 1999180 h 2550891"/>
                <a:gd name="connsiteX120" fmla="*/ 2328156 w 2550891"/>
                <a:gd name="connsiteY120" fmla="*/ 1999180 h 2550891"/>
                <a:gd name="connsiteX121" fmla="*/ 2328156 w 2550891"/>
                <a:gd name="connsiteY121" fmla="*/ 1545789 h 2550891"/>
                <a:gd name="connsiteX122" fmla="*/ 2168433 w 2550891"/>
                <a:gd name="connsiteY122" fmla="*/ 1545789 h 2550891"/>
                <a:gd name="connsiteX123" fmla="*/ 2168433 w 2550891"/>
                <a:gd name="connsiteY123" fmla="*/ 1999180 h 2550891"/>
                <a:gd name="connsiteX124" fmla="*/ 2235660 w 2550891"/>
                <a:gd name="connsiteY124" fmla="*/ 1999180 h 2550891"/>
                <a:gd name="connsiteX125" fmla="*/ 2235660 w 2550891"/>
                <a:gd name="connsiteY125" fmla="*/ 1545789 h 2550891"/>
                <a:gd name="connsiteX126" fmla="*/ 2075937 w 2550891"/>
                <a:gd name="connsiteY126" fmla="*/ 1545789 h 2550891"/>
                <a:gd name="connsiteX127" fmla="*/ 2075937 w 2550891"/>
                <a:gd name="connsiteY127" fmla="*/ 1999180 h 2550891"/>
                <a:gd name="connsiteX128" fmla="*/ 2143164 w 2550891"/>
                <a:gd name="connsiteY128" fmla="*/ 1999180 h 2550891"/>
                <a:gd name="connsiteX129" fmla="*/ 2143164 w 2550891"/>
                <a:gd name="connsiteY129" fmla="*/ 1545789 h 2550891"/>
                <a:gd name="connsiteX130" fmla="*/ 1983441 w 2550891"/>
                <a:gd name="connsiteY130" fmla="*/ 1545789 h 2550891"/>
                <a:gd name="connsiteX131" fmla="*/ 1983441 w 2550891"/>
                <a:gd name="connsiteY131" fmla="*/ 1999180 h 2550891"/>
                <a:gd name="connsiteX132" fmla="*/ 2050668 w 2550891"/>
                <a:gd name="connsiteY132" fmla="*/ 1999180 h 2550891"/>
                <a:gd name="connsiteX133" fmla="*/ 2050668 w 2550891"/>
                <a:gd name="connsiteY133" fmla="*/ 1545789 h 2550891"/>
                <a:gd name="connsiteX134" fmla="*/ 1890945 w 2550891"/>
                <a:gd name="connsiteY134" fmla="*/ 1545789 h 2550891"/>
                <a:gd name="connsiteX135" fmla="*/ 1890945 w 2550891"/>
                <a:gd name="connsiteY135" fmla="*/ 1999180 h 2550891"/>
                <a:gd name="connsiteX136" fmla="*/ 1958173 w 2550891"/>
                <a:gd name="connsiteY136" fmla="*/ 1999180 h 2550891"/>
                <a:gd name="connsiteX137" fmla="*/ 1958173 w 2550891"/>
                <a:gd name="connsiteY137" fmla="*/ 1545789 h 2550891"/>
                <a:gd name="connsiteX138" fmla="*/ 1798449 w 2550891"/>
                <a:gd name="connsiteY138" fmla="*/ 1545789 h 2550891"/>
                <a:gd name="connsiteX139" fmla="*/ 1798449 w 2550891"/>
                <a:gd name="connsiteY139" fmla="*/ 1999180 h 2550891"/>
                <a:gd name="connsiteX140" fmla="*/ 1865677 w 2550891"/>
                <a:gd name="connsiteY140" fmla="*/ 1999180 h 2550891"/>
                <a:gd name="connsiteX141" fmla="*/ 1865677 w 2550891"/>
                <a:gd name="connsiteY141" fmla="*/ 1545789 h 2550891"/>
                <a:gd name="connsiteX142" fmla="*/ 1705954 w 2550891"/>
                <a:gd name="connsiteY142" fmla="*/ 1545789 h 2550891"/>
                <a:gd name="connsiteX143" fmla="*/ 1705954 w 2550891"/>
                <a:gd name="connsiteY143" fmla="*/ 1999180 h 2550891"/>
                <a:gd name="connsiteX144" fmla="*/ 1773181 w 2550891"/>
                <a:gd name="connsiteY144" fmla="*/ 1999180 h 2550891"/>
                <a:gd name="connsiteX145" fmla="*/ 1773181 w 2550891"/>
                <a:gd name="connsiteY145" fmla="*/ 1545789 h 2550891"/>
                <a:gd name="connsiteX146" fmla="*/ 1613458 w 2550891"/>
                <a:gd name="connsiteY146" fmla="*/ 1545789 h 2550891"/>
                <a:gd name="connsiteX147" fmla="*/ 1613458 w 2550891"/>
                <a:gd name="connsiteY147" fmla="*/ 1999180 h 2550891"/>
                <a:gd name="connsiteX148" fmla="*/ 1680685 w 2550891"/>
                <a:gd name="connsiteY148" fmla="*/ 1999180 h 2550891"/>
                <a:gd name="connsiteX149" fmla="*/ 1680685 w 2550891"/>
                <a:gd name="connsiteY149" fmla="*/ 1545789 h 2550891"/>
                <a:gd name="connsiteX150" fmla="*/ 1520962 w 2550891"/>
                <a:gd name="connsiteY150" fmla="*/ 1545789 h 2550891"/>
                <a:gd name="connsiteX151" fmla="*/ 1520962 w 2550891"/>
                <a:gd name="connsiteY151" fmla="*/ 1999180 h 2550891"/>
                <a:gd name="connsiteX152" fmla="*/ 1588189 w 2550891"/>
                <a:gd name="connsiteY152" fmla="*/ 1999180 h 2550891"/>
                <a:gd name="connsiteX153" fmla="*/ 1588189 w 2550891"/>
                <a:gd name="connsiteY153" fmla="*/ 1545789 h 2550891"/>
                <a:gd name="connsiteX154" fmla="*/ 1428466 w 2550891"/>
                <a:gd name="connsiteY154" fmla="*/ 1545789 h 2550891"/>
                <a:gd name="connsiteX155" fmla="*/ 1428466 w 2550891"/>
                <a:gd name="connsiteY155" fmla="*/ 1999180 h 2550891"/>
                <a:gd name="connsiteX156" fmla="*/ 1495693 w 2550891"/>
                <a:gd name="connsiteY156" fmla="*/ 1999180 h 2550891"/>
                <a:gd name="connsiteX157" fmla="*/ 1495693 w 2550891"/>
                <a:gd name="connsiteY157" fmla="*/ 1545789 h 2550891"/>
                <a:gd name="connsiteX158" fmla="*/ 1335970 w 2550891"/>
                <a:gd name="connsiteY158" fmla="*/ 1545789 h 2550891"/>
                <a:gd name="connsiteX159" fmla="*/ 1335970 w 2550891"/>
                <a:gd name="connsiteY159" fmla="*/ 1999180 h 2550891"/>
                <a:gd name="connsiteX160" fmla="*/ 1403197 w 2550891"/>
                <a:gd name="connsiteY160" fmla="*/ 1999180 h 2550891"/>
                <a:gd name="connsiteX161" fmla="*/ 1403197 w 2550891"/>
                <a:gd name="connsiteY161" fmla="*/ 1545789 h 2550891"/>
                <a:gd name="connsiteX162" fmla="*/ 1243474 w 2550891"/>
                <a:gd name="connsiteY162" fmla="*/ 1545789 h 2550891"/>
                <a:gd name="connsiteX163" fmla="*/ 1243474 w 2550891"/>
                <a:gd name="connsiteY163" fmla="*/ 1999180 h 2550891"/>
                <a:gd name="connsiteX164" fmla="*/ 1310701 w 2550891"/>
                <a:gd name="connsiteY164" fmla="*/ 1999180 h 2550891"/>
                <a:gd name="connsiteX165" fmla="*/ 1310701 w 2550891"/>
                <a:gd name="connsiteY165" fmla="*/ 1545789 h 2550891"/>
                <a:gd name="connsiteX166" fmla="*/ 1150978 w 2550891"/>
                <a:gd name="connsiteY166" fmla="*/ 1545789 h 2550891"/>
                <a:gd name="connsiteX167" fmla="*/ 1150978 w 2550891"/>
                <a:gd name="connsiteY167" fmla="*/ 1999180 h 2550891"/>
                <a:gd name="connsiteX168" fmla="*/ 1218206 w 2550891"/>
                <a:gd name="connsiteY168" fmla="*/ 1999180 h 2550891"/>
                <a:gd name="connsiteX169" fmla="*/ 1218206 w 2550891"/>
                <a:gd name="connsiteY169" fmla="*/ 1545789 h 2550891"/>
                <a:gd name="connsiteX170" fmla="*/ 1058483 w 2550891"/>
                <a:gd name="connsiteY170" fmla="*/ 1545789 h 2550891"/>
                <a:gd name="connsiteX171" fmla="*/ 1058483 w 2550891"/>
                <a:gd name="connsiteY171" fmla="*/ 1999180 h 2550891"/>
                <a:gd name="connsiteX172" fmla="*/ 1125710 w 2550891"/>
                <a:gd name="connsiteY172" fmla="*/ 1999180 h 2550891"/>
                <a:gd name="connsiteX173" fmla="*/ 1125710 w 2550891"/>
                <a:gd name="connsiteY173" fmla="*/ 1545789 h 2550891"/>
                <a:gd name="connsiteX174" fmla="*/ 965987 w 2550891"/>
                <a:gd name="connsiteY174" fmla="*/ 1545789 h 2550891"/>
                <a:gd name="connsiteX175" fmla="*/ 965987 w 2550891"/>
                <a:gd name="connsiteY175" fmla="*/ 1999180 h 2550891"/>
                <a:gd name="connsiteX176" fmla="*/ 1033214 w 2550891"/>
                <a:gd name="connsiteY176" fmla="*/ 1999180 h 2550891"/>
                <a:gd name="connsiteX177" fmla="*/ 1033214 w 2550891"/>
                <a:gd name="connsiteY177" fmla="*/ 1545789 h 2550891"/>
                <a:gd name="connsiteX178" fmla="*/ 873491 w 2550891"/>
                <a:gd name="connsiteY178" fmla="*/ 1545789 h 2550891"/>
                <a:gd name="connsiteX179" fmla="*/ 873491 w 2550891"/>
                <a:gd name="connsiteY179" fmla="*/ 1999180 h 2550891"/>
                <a:gd name="connsiteX180" fmla="*/ 940718 w 2550891"/>
                <a:gd name="connsiteY180" fmla="*/ 1999180 h 2550891"/>
                <a:gd name="connsiteX181" fmla="*/ 940718 w 2550891"/>
                <a:gd name="connsiteY181" fmla="*/ 1545789 h 2550891"/>
                <a:gd name="connsiteX182" fmla="*/ 780995 w 2550891"/>
                <a:gd name="connsiteY182" fmla="*/ 1545789 h 2550891"/>
                <a:gd name="connsiteX183" fmla="*/ 780995 w 2550891"/>
                <a:gd name="connsiteY183" fmla="*/ 1999180 h 2550891"/>
                <a:gd name="connsiteX184" fmla="*/ 848222 w 2550891"/>
                <a:gd name="connsiteY184" fmla="*/ 1999180 h 2550891"/>
                <a:gd name="connsiteX185" fmla="*/ 848222 w 2550891"/>
                <a:gd name="connsiteY185" fmla="*/ 1545789 h 2550891"/>
                <a:gd name="connsiteX186" fmla="*/ 688499 w 2550891"/>
                <a:gd name="connsiteY186" fmla="*/ 1545789 h 2550891"/>
                <a:gd name="connsiteX187" fmla="*/ 688499 w 2550891"/>
                <a:gd name="connsiteY187" fmla="*/ 1999180 h 2550891"/>
                <a:gd name="connsiteX188" fmla="*/ 755726 w 2550891"/>
                <a:gd name="connsiteY188" fmla="*/ 1999180 h 2550891"/>
                <a:gd name="connsiteX189" fmla="*/ 755726 w 2550891"/>
                <a:gd name="connsiteY189" fmla="*/ 1545789 h 2550891"/>
                <a:gd name="connsiteX190" fmla="*/ 596003 w 2550891"/>
                <a:gd name="connsiteY190" fmla="*/ 1545789 h 2550891"/>
                <a:gd name="connsiteX191" fmla="*/ 596003 w 2550891"/>
                <a:gd name="connsiteY191" fmla="*/ 1999180 h 2550891"/>
                <a:gd name="connsiteX192" fmla="*/ 663230 w 2550891"/>
                <a:gd name="connsiteY192" fmla="*/ 1999180 h 2550891"/>
                <a:gd name="connsiteX193" fmla="*/ 663230 w 2550891"/>
                <a:gd name="connsiteY193" fmla="*/ 1545789 h 2550891"/>
                <a:gd name="connsiteX194" fmla="*/ 503507 w 2550891"/>
                <a:gd name="connsiteY194" fmla="*/ 1545789 h 2550891"/>
                <a:gd name="connsiteX195" fmla="*/ 503507 w 2550891"/>
                <a:gd name="connsiteY195" fmla="*/ 1999180 h 2550891"/>
                <a:gd name="connsiteX196" fmla="*/ 570734 w 2550891"/>
                <a:gd name="connsiteY196" fmla="*/ 1999180 h 2550891"/>
                <a:gd name="connsiteX197" fmla="*/ 570734 w 2550891"/>
                <a:gd name="connsiteY197" fmla="*/ 1545789 h 2550891"/>
                <a:gd name="connsiteX198" fmla="*/ 411011 w 2550891"/>
                <a:gd name="connsiteY198" fmla="*/ 1545789 h 2550891"/>
                <a:gd name="connsiteX199" fmla="*/ 411011 w 2550891"/>
                <a:gd name="connsiteY199" fmla="*/ 1999180 h 2550891"/>
                <a:gd name="connsiteX200" fmla="*/ 478239 w 2550891"/>
                <a:gd name="connsiteY200" fmla="*/ 1999180 h 2550891"/>
                <a:gd name="connsiteX201" fmla="*/ 478239 w 2550891"/>
                <a:gd name="connsiteY201" fmla="*/ 1545789 h 2550891"/>
                <a:gd name="connsiteX202" fmla="*/ 318516 w 2550891"/>
                <a:gd name="connsiteY202" fmla="*/ 1545789 h 2550891"/>
                <a:gd name="connsiteX203" fmla="*/ 318516 w 2550891"/>
                <a:gd name="connsiteY203" fmla="*/ 1999180 h 2550891"/>
                <a:gd name="connsiteX204" fmla="*/ 385743 w 2550891"/>
                <a:gd name="connsiteY204" fmla="*/ 1999180 h 2550891"/>
                <a:gd name="connsiteX205" fmla="*/ 385743 w 2550891"/>
                <a:gd name="connsiteY205" fmla="*/ 1545789 h 2550891"/>
                <a:gd name="connsiteX206" fmla="*/ 226020 w 2550891"/>
                <a:gd name="connsiteY206" fmla="*/ 1545789 h 2550891"/>
                <a:gd name="connsiteX207" fmla="*/ 226020 w 2550891"/>
                <a:gd name="connsiteY207" fmla="*/ 1999180 h 2550891"/>
                <a:gd name="connsiteX208" fmla="*/ 293247 w 2550891"/>
                <a:gd name="connsiteY208" fmla="*/ 1999180 h 2550891"/>
                <a:gd name="connsiteX209" fmla="*/ 293247 w 2550891"/>
                <a:gd name="connsiteY209" fmla="*/ 1545789 h 2550891"/>
                <a:gd name="connsiteX210" fmla="*/ 133524 w 2550891"/>
                <a:gd name="connsiteY210" fmla="*/ 1545789 h 2550891"/>
                <a:gd name="connsiteX211" fmla="*/ 133524 w 2550891"/>
                <a:gd name="connsiteY211" fmla="*/ 1999180 h 2550891"/>
                <a:gd name="connsiteX212" fmla="*/ 200751 w 2550891"/>
                <a:gd name="connsiteY212" fmla="*/ 1999180 h 2550891"/>
                <a:gd name="connsiteX213" fmla="*/ 200751 w 2550891"/>
                <a:gd name="connsiteY213" fmla="*/ 1545789 h 2550891"/>
                <a:gd name="connsiteX214" fmla="*/ 68041 w 2550891"/>
                <a:gd name="connsiteY214" fmla="*/ 1545789 h 2550891"/>
                <a:gd name="connsiteX215" fmla="*/ 68041 w 2550891"/>
                <a:gd name="connsiteY215" fmla="*/ 1999180 h 2550891"/>
                <a:gd name="connsiteX216" fmla="*/ 108255 w 2550891"/>
                <a:gd name="connsiteY216" fmla="*/ 1999180 h 2550891"/>
                <a:gd name="connsiteX217" fmla="*/ 108255 w 2550891"/>
                <a:gd name="connsiteY217" fmla="*/ 1545789 h 2550891"/>
                <a:gd name="connsiteX218" fmla="*/ 2445921 w 2550891"/>
                <a:gd name="connsiteY218" fmla="*/ 1046679 h 2550891"/>
                <a:gd name="connsiteX219" fmla="*/ 2445921 w 2550891"/>
                <a:gd name="connsiteY219" fmla="*/ 1500070 h 2550891"/>
                <a:gd name="connsiteX220" fmla="*/ 2482851 w 2550891"/>
                <a:gd name="connsiteY220" fmla="*/ 1500070 h 2550891"/>
                <a:gd name="connsiteX221" fmla="*/ 2482851 w 2550891"/>
                <a:gd name="connsiteY221" fmla="*/ 1046679 h 2550891"/>
                <a:gd name="connsiteX222" fmla="*/ 2353425 w 2550891"/>
                <a:gd name="connsiteY222" fmla="*/ 1046679 h 2550891"/>
                <a:gd name="connsiteX223" fmla="*/ 2353425 w 2550891"/>
                <a:gd name="connsiteY223" fmla="*/ 1500070 h 2550891"/>
                <a:gd name="connsiteX224" fmla="*/ 2420652 w 2550891"/>
                <a:gd name="connsiteY224" fmla="*/ 1500070 h 2550891"/>
                <a:gd name="connsiteX225" fmla="*/ 2420652 w 2550891"/>
                <a:gd name="connsiteY225" fmla="*/ 1046679 h 2550891"/>
                <a:gd name="connsiteX226" fmla="*/ 2260929 w 2550891"/>
                <a:gd name="connsiteY226" fmla="*/ 1046679 h 2550891"/>
                <a:gd name="connsiteX227" fmla="*/ 2260929 w 2550891"/>
                <a:gd name="connsiteY227" fmla="*/ 1500070 h 2550891"/>
                <a:gd name="connsiteX228" fmla="*/ 2328156 w 2550891"/>
                <a:gd name="connsiteY228" fmla="*/ 1500070 h 2550891"/>
                <a:gd name="connsiteX229" fmla="*/ 2328156 w 2550891"/>
                <a:gd name="connsiteY229" fmla="*/ 1046679 h 2550891"/>
                <a:gd name="connsiteX230" fmla="*/ 2168433 w 2550891"/>
                <a:gd name="connsiteY230" fmla="*/ 1046679 h 2550891"/>
                <a:gd name="connsiteX231" fmla="*/ 2168433 w 2550891"/>
                <a:gd name="connsiteY231" fmla="*/ 1500070 h 2550891"/>
                <a:gd name="connsiteX232" fmla="*/ 2235660 w 2550891"/>
                <a:gd name="connsiteY232" fmla="*/ 1500070 h 2550891"/>
                <a:gd name="connsiteX233" fmla="*/ 2235660 w 2550891"/>
                <a:gd name="connsiteY233" fmla="*/ 1046679 h 2550891"/>
                <a:gd name="connsiteX234" fmla="*/ 2075937 w 2550891"/>
                <a:gd name="connsiteY234" fmla="*/ 1046679 h 2550891"/>
                <a:gd name="connsiteX235" fmla="*/ 2075937 w 2550891"/>
                <a:gd name="connsiteY235" fmla="*/ 1500070 h 2550891"/>
                <a:gd name="connsiteX236" fmla="*/ 2143164 w 2550891"/>
                <a:gd name="connsiteY236" fmla="*/ 1500070 h 2550891"/>
                <a:gd name="connsiteX237" fmla="*/ 2143164 w 2550891"/>
                <a:gd name="connsiteY237" fmla="*/ 1046679 h 2550891"/>
                <a:gd name="connsiteX238" fmla="*/ 1983441 w 2550891"/>
                <a:gd name="connsiteY238" fmla="*/ 1046679 h 2550891"/>
                <a:gd name="connsiteX239" fmla="*/ 1983441 w 2550891"/>
                <a:gd name="connsiteY239" fmla="*/ 1500070 h 2550891"/>
                <a:gd name="connsiteX240" fmla="*/ 2050668 w 2550891"/>
                <a:gd name="connsiteY240" fmla="*/ 1500070 h 2550891"/>
                <a:gd name="connsiteX241" fmla="*/ 2050668 w 2550891"/>
                <a:gd name="connsiteY241" fmla="*/ 1046679 h 2550891"/>
                <a:gd name="connsiteX242" fmla="*/ 1890945 w 2550891"/>
                <a:gd name="connsiteY242" fmla="*/ 1046679 h 2550891"/>
                <a:gd name="connsiteX243" fmla="*/ 1890945 w 2550891"/>
                <a:gd name="connsiteY243" fmla="*/ 1500070 h 2550891"/>
                <a:gd name="connsiteX244" fmla="*/ 1958173 w 2550891"/>
                <a:gd name="connsiteY244" fmla="*/ 1500070 h 2550891"/>
                <a:gd name="connsiteX245" fmla="*/ 1958173 w 2550891"/>
                <a:gd name="connsiteY245" fmla="*/ 1046679 h 2550891"/>
                <a:gd name="connsiteX246" fmla="*/ 1798449 w 2550891"/>
                <a:gd name="connsiteY246" fmla="*/ 1046679 h 2550891"/>
                <a:gd name="connsiteX247" fmla="*/ 1798449 w 2550891"/>
                <a:gd name="connsiteY247" fmla="*/ 1500070 h 2550891"/>
                <a:gd name="connsiteX248" fmla="*/ 1865677 w 2550891"/>
                <a:gd name="connsiteY248" fmla="*/ 1500070 h 2550891"/>
                <a:gd name="connsiteX249" fmla="*/ 1865677 w 2550891"/>
                <a:gd name="connsiteY249" fmla="*/ 1046679 h 2550891"/>
                <a:gd name="connsiteX250" fmla="*/ 1705954 w 2550891"/>
                <a:gd name="connsiteY250" fmla="*/ 1046679 h 2550891"/>
                <a:gd name="connsiteX251" fmla="*/ 1705954 w 2550891"/>
                <a:gd name="connsiteY251" fmla="*/ 1500070 h 2550891"/>
                <a:gd name="connsiteX252" fmla="*/ 1773181 w 2550891"/>
                <a:gd name="connsiteY252" fmla="*/ 1500070 h 2550891"/>
                <a:gd name="connsiteX253" fmla="*/ 1773181 w 2550891"/>
                <a:gd name="connsiteY253" fmla="*/ 1046679 h 2550891"/>
                <a:gd name="connsiteX254" fmla="*/ 1613458 w 2550891"/>
                <a:gd name="connsiteY254" fmla="*/ 1046679 h 2550891"/>
                <a:gd name="connsiteX255" fmla="*/ 1613458 w 2550891"/>
                <a:gd name="connsiteY255" fmla="*/ 1500070 h 2550891"/>
                <a:gd name="connsiteX256" fmla="*/ 1680685 w 2550891"/>
                <a:gd name="connsiteY256" fmla="*/ 1500070 h 2550891"/>
                <a:gd name="connsiteX257" fmla="*/ 1680685 w 2550891"/>
                <a:gd name="connsiteY257" fmla="*/ 1046679 h 2550891"/>
                <a:gd name="connsiteX258" fmla="*/ 1520962 w 2550891"/>
                <a:gd name="connsiteY258" fmla="*/ 1046679 h 2550891"/>
                <a:gd name="connsiteX259" fmla="*/ 1520962 w 2550891"/>
                <a:gd name="connsiteY259" fmla="*/ 1500070 h 2550891"/>
                <a:gd name="connsiteX260" fmla="*/ 1588189 w 2550891"/>
                <a:gd name="connsiteY260" fmla="*/ 1500070 h 2550891"/>
                <a:gd name="connsiteX261" fmla="*/ 1588189 w 2550891"/>
                <a:gd name="connsiteY261" fmla="*/ 1046679 h 2550891"/>
                <a:gd name="connsiteX262" fmla="*/ 1428466 w 2550891"/>
                <a:gd name="connsiteY262" fmla="*/ 1046679 h 2550891"/>
                <a:gd name="connsiteX263" fmla="*/ 1428466 w 2550891"/>
                <a:gd name="connsiteY263" fmla="*/ 1500070 h 2550891"/>
                <a:gd name="connsiteX264" fmla="*/ 1495693 w 2550891"/>
                <a:gd name="connsiteY264" fmla="*/ 1500070 h 2550891"/>
                <a:gd name="connsiteX265" fmla="*/ 1495693 w 2550891"/>
                <a:gd name="connsiteY265" fmla="*/ 1046679 h 2550891"/>
                <a:gd name="connsiteX266" fmla="*/ 1335970 w 2550891"/>
                <a:gd name="connsiteY266" fmla="*/ 1046679 h 2550891"/>
                <a:gd name="connsiteX267" fmla="*/ 1335970 w 2550891"/>
                <a:gd name="connsiteY267" fmla="*/ 1500070 h 2550891"/>
                <a:gd name="connsiteX268" fmla="*/ 1403197 w 2550891"/>
                <a:gd name="connsiteY268" fmla="*/ 1500070 h 2550891"/>
                <a:gd name="connsiteX269" fmla="*/ 1403197 w 2550891"/>
                <a:gd name="connsiteY269" fmla="*/ 1046679 h 2550891"/>
                <a:gd name="connsiteX270" fmla="*/ 1243474 w 2550891"/>
                <a:gd name="connsiteY270" fmla="*/ 1046679 h 2550891"/>
                <a:gd name="connsiteX271" fmla="*/ 1243474 w 2550891"/>
                <a:gd name="connsiteY271" fmla="*/ 1500070 h 2550891"/>
                <a:gd name="connsiteX272" fmla="*/ 1310701 w 2550891"/>
                <a:gd name="connsiteY272" fmla="*/ 1500070 h 2550891"/>
                <a:gd name="connsiteX273" fmla="*/ 1310701 w 2550891"/>
                <a:gd name="connsiteY273" fmla="*/ 1046679 h 2550891"/>
                <a:gd name="connsiteX274" fmla="*/ 1150978 w 2550891"/>
                <a:gd name="connsiteY274" fmla="*/ 1046679 h 2550891"/>
                <a:gd name="connsiteX275" fmla="*/ 1150978 w 2550891"/>
                <a:gd name="connsiteY275" fmla="*/ 1500070 h 2550891"/>
                <a:gd name="connsiteX276" fmla="*/ 1218206 w 2550891"/>
                <a:gd name="connsiteY276" fmla="*/ 1500070 h 2550891"/>
                <a:gd name="connsiteX277" fmla="*/ 1218206 w 2550891"/>
                <a:gd name="connsiteY277" fmla="*/ 1046679 h 2550891"/>
                <a:gd name="connsiteX278" fmla="*/ 1058483 w 2550891"/>
                <a:gd name="connsiteY278" fmla="*/ 1046679 h 2550891"/>
                <a:gd name="connsiteX279" fmla="*/ 1058483 w 2550891"/>
                <a:gd name="connsiteY279" fmla="*/ 1500070 h 2550891"/>
                <a:gd name="connsiteX280" fmla="*/ 1125710 w 2550891"/>
                <a:gd name="connsiteY280" fmla="*/ 1500070 h 2550891"/>
                <a:gd name="connsiteX281" fmla="*/ 1125710 w 2550891"/>
                <a:gd name="connsiteY281" fmla="*/ 1046679 h 2550891"/>
                <a:gd name="connsiteX282" fmla="*/ 965987 w 2550891"/>
                <a:gd name="connsiteY282" fmla="*/ 1046679 h 2550891"/>
                <a:gd name="connsiteX283" fmla="*/ 965987 w 2550891"/>
                <a:gd name="connsiteY283" fmla="*/ 1500070 h 2550891"/>
                <a:gd name="connsiteX284" fmla="*/ 1033214 w 2550891"/>
                <a:gd name="connsiteY284" fmla="*/ 1500070 h 2550891"/>
                <a:gd name="connsiteX285" fmla="*/ 1033214 w 2550891"/>
                <a:gd name="connsiteY285" fmla="*/ 1046679 h 2550891"/>
                <a:gd name="connsiteX286" fmla="*/ 873491 w 2550891"/>
                <a:gd name="connsiteY286" fmla="*/ 1046679 h 2550891"/>
                <a:gd name="connsiteX287" fmla="*/ 873491 w 2550891"/>
                <a:gd name="connsiteY287" fmla="*/ 1500070 h 2550891"/>
                <a:gd name="connsiteX288" fmla="*/ 940718 w 2550891"/>
                <a:gd name="connsiteY288" fmla="*/ 1500070 h 2550891"/>
                <a:gd name="connsiteX289" fmla="*/ 940718 w 2550891"/>
                <a:gd name="connsiteY289" fmla="*/ 1046679 h 2550891"/>
                <a:gd name="connsiteX290" fmla="*/ 780995 w 2550891"/>
                <a:gd name="connsiteY290" fmla="*/ 1046679 h 2550891"/>
                <a:gd name="connsiteX291" fmla="*/ 780995 w 2550891"/>
                <a:gd name="connsiteY291" fmla="*/ 1500070 h 2550891"/>
                <a:gd name="connsiteX292" fmla="*/ 848222 w 2550891"/>
                <a:gd name="connsiteY292" fmla="*/ 1500070 h 2550891"/>
                <a:gd name="connsiteX293" fmla="*/ 848222 w 2550891"/>
                <a:gd name="connsiteY293" fmla="*/ 1046679 h 2550891"/>
                <a:gd name="connsiteX294" fmla="*/ 688499 w 2550891"/>
                <a:gd name="connsiteY294" fmla="*/ 1046679 h 2550891"/>
                <a:gd name="connsiteX295" fmla="*/ 688499 w 2550891"/>
                <a:gd name="connsiteY295" fmla="*/ 1500070 h 2550891"/>
                <a:gd name="connsiteX296" fmla="*/ 755726 w 2550891"/>
                <a:gd name="connsiteY296" fmla="*/ 1500070 h 2550891"/>
                <a:gd name="connsiteX297" fmla="*/ 755726 w 2550891"/>
                <a:gd name="connsiteY297" fmla="*/ 1046679 h 2550891"/>
                <a:gd name="connsiteX298" fmla="*/ 596003 w 2550891"/>
                <a:gd name="connsiteY298" fmla="*/ 1046679 h 2550891"/>
                <a:gd name="connsiteX299" fmla="*/ 596003 w 2550891"/>
                <a:gd name="connsiteY299" fmla="*/ 1500070 h 2550891"/>
                <a:gd name="connsiteX300" fmla="*/ 663230 w 2550891"/>
                <a:gd name="connsiteY300" fmla="*/ 1500070 h 2550891"/>
                <a:gd name="connsiteX301" fmla="*/ 663230 w 2550891"/>
                <a:gd name="connsiteY301" fmla="*/ 1046679 h 2550891"/>
                <a:gd name="connsiteX302" fmla="*/ 503507 w 2550891"/>
                <a:gd name="connsiteY302" fmla="*/ 1046679 h 2550891"/>
                <a:gd name="connsiteX303" fmla="*/ 503507 w 2550891"/>
                <a:gd name="connsiteY303" fmla="*/ 1500070 h 2550891"/>
                <a:gd name="connsiteX304" fmla="*/ 570734 w 2550891"/>
                <a:gd name="connsiteY304" fmla="*/ 1500070 h 2550891"/>
                <a:gd name="connsiteX305" fmla="*/ 570734 w 2550891"/>
                <a:gd name="connsiteY305" fmla="*/ 1046679 h 2550891"/>
                <a:gd name="connsiteX306" fmla="*/ 411011 w 2550891"/>
                <a:gd name="connsiteY306" fmla="*/ 1046679 h 2550891"/>
                <a:gd name="connsiteX307" fmla="*/ 411011 w 2550891"/>
                <a:gd name="connsiteY307" fmla="*/ 1500070 h 2550891"/>
                <a:gd name="connsiteX308" fmla="*/ 478239 w 2550891"/>
                <a:gd name="connsiteY308" fmla="*/ 1500070 h 2550891"/>
                <a:gd name="connsiteX309" fmla="*/ 478239 w 2550891"/>
                <a:gd name="connsiteY309" fmla="*/ 1046679 h 2550891"/>
                <a:gd name="connsiteX310" fmla="*/ 318516 w 2550891"/>
                <a:gd name="connsiteY310" fmla="*/ 1046679 h 2550891"/>
                <a:gd name="connsiteX311" fmla="*/ 318516 w 2550891"/>
                <a:gd name="connsiteY311" fmla="*/ 1500070 h 2550891"/>
                <a:gd name="connsiteX312" fmla="*/ 385743 w 2550891"/>
                <a:gd name="connsiteY312" fmla="*/ 1500070 h 2550891"/>
                <a:gd name="connsiteX313" fmla="*/ 385743 w 2550891"/>
                <a:gd name="connsiteY313" fmla="*/ 1046679 h 2550891"/>
                <a:gd name="connsiteX314" fmla="*/ 226020 w 2550891"/>
                <a:gd name="connsiteY314" fmla="*/ 1046679 h 2550891"/>
                <a:gd name="connsiteX315" fmla="*/ 226020 w 2550891"/>
                <a:gd name="connsiteY315" fmla="*/ 1500070 h 2550891"/>
                <a:gd name="connsiteX316" fmla="*/ 293247 w 2550891"/>
                <a:gd name="connsiteY316" fmla="*/ 1500070 h 2550891"/>
                <a:gd name="connsiteX317" fmla="*/ 293247 w 2550891"/>
                <a:gd name="connsiteY317" fmla="*/ 1046679 h 2550891"/>
                <a:gd name="connsiteX318" fmla="*/ 133524 w 2550891"/>
                <a:gd name="connsiteY318" fmla="*/ 1046679 h 2550891"/>
                <a:gd name="connsiteX319" fmla="*/ 133524 w 2550891"/>
                <a:gd name="connsiteY319" fmla="*/ 1500070 h 2550891"/>
                <a:gd name="connsiteX320" fmla="*/ 200751 w 2550891"/>
                <a:gd name="connsiteY320" fmla="*/ 1500070 h 2550891"/>
                <a:gd name="connsiteX321" fmla="*/ 200751 w 2550891"/>
                <a:gd name="connsiteY321" fmla="*/ 1046679 h 2550891"/>
                <a:gd name="connsiteX322" fmla="*/ 68041 w 2550891"/>
                <a:gd name="connsiteY322" fmla="*/ 1046679 h 2550891"/>
                <a:gd name="connsiteX323" fmla="*/ 68041 w 2550891"/>
                <a:gd name="connsiteY323" fmla="*/ 1500070 h 2550891"/>
                <a:gd name="connsiteX324" fmla="*/ 108255 w 2550891"/>
                <a:gd name="connsiteY324" fmla="*/ 1500070 h 2550891"/>
                <a:gd name="connsiteX325" fmla="*/ 108255 w 2550891"/>
                <a:gd name="connsiteY325" fmla="*/ 1046679 h 2550891"/>
                <a:gd name="connsiteX326" fmla="*/ 2445921 w 2550891"/>
                <a:gd name="connsiteY326" fmla="*/ 547569 h 2550891"/>
                <a:gd name="connsiteX327" fmla="*/ 2445921 w 2550891"/>
                <a:gd name="connsiteY327" fmla="*/ 1000960 h 2550891"/>
                <a:gd name="connsiteX328" fmla="*/ 2482851 w 2550891"/>
                <a:gd name="connsiteY328" fmla="*/ 1000960 h 2550891"/>
                <a:gd name="connsiteX329" fmla="*/ 2482851 w 2550891"/>
                <a:gd name="connsiteY329" fmla="*/ 547569 h 2550891"/>
                <a:gd name="connsiteX330" fmla="*/ 2353425 w 2550891"/>
                <a:gd name="connsiteY330" fmla="*/ 547569 h 2550891"/>
                <a:gd name="connsiteX331" fmla="*/ 2353425 w 2550891"/>
                <a:gd name="connsiteY331" fmla="*/ 1000960 h 2550891"/>
                <a:gd name="connsiteX332" fmla="*/ 2420652 w 2550891"/>
                <a:gd name="connsiteY332" fmla="*/ 1000960 h 2550891"/>
                <a:gd name="connsiteX333" fmla="*/ 2420652 w 2550891"/>
                <a:gd name="connsiteY333" fmla="*/ 547569 h 2550891"/>
                <a:gd name="connsiteX334" fmla="*/ 2260929 w 2550891"/>
                <a:gd name="connsiteY334" fmla="*/ 547569 h 2550891"/>
                <a:gd name="connsiteX335" fmla="*/ 2260929 w 2550891"/>
                <a:gd name="connsiteY335" fmla="*/ 1000960 h 2550891"/>
                <a:gd name="connsiteX336" fmla="*/ 2328156 w 2550891"/>
                <a:gd name="connsiteY336" fmla="*/ 1000960 h 2550891"/>
                <a:gd name="connsiteX337" fmla="*/ 2328156 w 2550891"/>
                <a:gd name="connsiteY337" fmla="*/ 547569 h 2550891"/>
                <a:gd name="connsiteX338" fmla="*/ 2168433 w 2550891"/>
                <a:gd name="connsiteY338" fmla="*/ 547569 h 2550891"/>
                <a:gd name="connsiteX339" fmla="*/ 2168433 w 2550891"/>
                <a:gd name="connsiteY339" fmla="*/ 1000960 h 2550891"/>
                <a:gd name="connsiteX340" fmla="*/ 2235660 w 2550891"/>
                <a:gd name="connsiteY340" fmla="*/ 1000960 h 2550891"/>
                <a:gd name="connsiteX341" fmla="*/ 2235660 w 2550891"/>
                <a:gd name="connsiteY341" fmla="*/ 547569 h 2550891"/>
                <a:gd name="connsiteX342" fmla="*/ 2075937 w 2550891"/>
                <a:gd name="connsiteY342" fmla="*/ 547569 h 2550891"/>
                <a:gd name="connsiteX343" fmla="*/ 2075937 w 2550891"/>
                <a:gd name="connsiteY343" fmla="*/ 1000960 h 2550891"/>
                <a:gd name="connsiteX344" fmla="*/ 2143164 w 2550891"/>
                <a:gd name="connsiteY344" fmla="*/ 1000960 h 2550891"/>
                <a:gd name="connsiteX345" fmla="*/ 2143164 w 2550891"/>
                <a:gd name="connsiteY345" fmla="*/ 547569 h 2550891"/>
                <a:gd name="connsiteX346" fmla="*/ 1983441 w 2550891"/>
                <a:gd name="connsiteY346" fmla="*/ 547569 h 2550891"/>
                <a:gd name="connsiteX347" fmla="*/ 1983441 w 2550891"/>
                <a:gd name="connsiteY347" fmla="*/ 1000960 h 2550891"/>
                <a:gd name="connsiteX348" fmla="*/ 2050668 w 2550891"/>
                <a:gd name="connsiteY348" fmla="*/ 1000960 h 2550891"/>
                <a:gd name="connsiteX349" fmla="*/ 2050668 w 2550891"/>
                <a:gd name="connsiteY349" fmla="*/ 547569 h 2550891"/>
                <a:gd name="connsiteX350" fmla="*/ 1890945 w 2550891"/>
                <a:gd name="connsiteY350" fmla="*/ 547569 h 2550891"/>
                <a:gd name="connsiteX351" fmla="*/ 1890945 w 2550891"/>
                <a:gd name="connsiteY351" fmla="*/ 1000960 h 2550891"/>
                <a:gd name="connsiteX352" fmla="*/ 1958173 w 2550891"/>
                <a:gd name="connsiteY352" fmla="*/ 1000960 h 2550891"/>
                <a:gd name="connsiteX353" fmla="*/ 1958173 w 2550891"/>
                <a:gd name="connsiteY353" fmla="*/ 547569 h 2550891"/>
                <a:gd name="connsiteX354" fmla="*/ 1798449 w 2550891"/>
                <a:gd name="connsiteY354" fmla="*/ 547569 h 2550891"/>
                <a:gd name="connsiteX355" fmla="*/ 1798449 w 2550891"/>
                <a:gd name="connsiteY355" fmla="*/ 1000960 h 2550891"/>
                <a:gd name="connsiteX356" fmla="*/ 1865677 w 2550891"/>
                <a:gd name="connsiteY356" fmla="*/ 1000960 h 2550891"/>
                <a:gd name="connsiteX357" fmla="*/ 1865677 w 2550891"/>
                <a:gd name="connsiteY357" fmla="*/ 547569 h 2550891"/>
                <a:gd name="connsiteX358" fmla="*/ 1705954 w 2550891"/>
                <a:gd name="connsiteY358" fmla="*/ 547569 h 2550891"/>
                <a:gd name="connsiteX359" fmla="*/ 1705954 w 2550891"/>
                <a:gd name="connsiteY359" fmla="*/ 1000960 h 2550891"/>
                <a:gd name="connsiteX360" fmla="*/ 1773181 w 2550891"/>
                <a:gd name="connsiteY360" fmla="*/ 1000960 h 2550891"/>
                <a:gd name="connsiteX361" fmla="*/ 1773181 w 2550891"/>
                <a:gd name="connsiteY361" fmla="*/ 547569 h 2550891"/>
                <a:gd name="connsiteX362" fmla="*/ 1613458 w 2550891"/>
                <a:gd name="connsiteY362" fmla="*/ 547569 h 2550891"/>
                <a:gd name="connsiteX363" fmla="*/ 1613458 w 2550891"/>
                <a:gd name="connsiteY363" fmla="*/ 1000960 h 2550891"/>
                <a:gd name="connsiteX364" fmla="*/ 1680685 w 2550891"/>
                <a:gd name="connsiteY364" fmla="*/ 1000960 h 2550891"/>
                <a:gd name="connsiteX365" fmla="*/ 1680685 w 2550891"/>
                <a:gd name="connsiteY365" fmla="*/ 547569 h 2550891"/>
                <a:gd name="connsiteX366" fmla="*/ 1520962 w 2550891"/>
                <a:gd name="connsiteY366" fmla="*/ 547569 h 2550891"/>
                <a:gd name="connsiteX367" fmla="*/ 1520962 w 2550891"/>
                <a:gd name="connsiteY367" fmla="*/ 1000960 h 2550891"/>
                <a:gd name="connsiteX368" fmla="*/ 1588189 w 2550891"/>
                <a:gd name="connsiteY368" fmla="*/ 1000960 h 2550891"/>
                <a:gd name="connsiteX369" fmla="*/ 1588189 w 2550891"/>
                <a:gd name="connsiteY369" fmla="*/ 547569 h 2550891"/>
                <a:gd name="connsiteX370" fmla="*/ 1428466 w 2550891"/>
                <a:gd name="connsiteY370" fmla="*/ 547569 h 2550891"/>
                <a:gd name="connsiteX371" fmla="*/ 1428466 w 2550891"/>
                <a:gd name="connsiteY371" fmla="*/ 1000960 h 2550891"/>
                <a:gd name="connsiteX372" fmla="*/ 1495693 w 2550891"/>
                <a:gd name="connsiteY372" fmla="*/ 1000960 h 2550891"/>
                <a:gd name="connsiteX373" fmla="*/ 1495693 w 2550891"/>
                <a:gd name="connsiteY373" fmla="*/ 547569 h 2550891"/>
                <a:gd name="connsiteX374" fmla="*/ 1335970 w 2550891"/>
                <a:gd name="connsiteY374" fmla="*/ 547569 h 2550891"/>
                <a:gd name="connsiteX375" fmla="*/ 1335970 w 2550891"/>
                <a:gd name="connsiteY375" fmla="*/ 1000960 h 2550891"/>
                <a:gd name="connsiteX376" fmla="*/ 1403197 w 2550891"/>
                <a:gd name="connsiteY376" fmla="*/ 1000960 h 2550891"/>
                <a:gd name="connsiteX377" fmla="*/ 1403197 w 2550891"/>
                <a:gd name="connsiteY377" fmla="*/ 547569 h 2550891"/>
                <a:gd name="connsiteX378" fmla="*/ 1243474 w 2550891"/>
                <a:gd name="connsiteY378" fmla="*/ 547569 h 2550891"/>
                <a:gd name="connsiteX379" fmla="*/ 1243474 w 2550891"/>
                <a:gd name="connsiteY379" fmla="*/ 1000960 h 2550891"/>
                <a:gd name="connsiteX380" fmla="*/ 1310701 w 2550891"/>
                <a:gd name="connsiteY380" fmla="*/ 1000960 h 2550891"/>
                <a:gd name="connsiteX381" fmla="*/ 1310701 w 2550891"/>
                <a:gd name="connsiteY381" fmla="*/ 547569 h 2550891"/>
                <a:gd name="connsiteX382" fmla="*/ 1150978 w 2550891"/>
                <a:gd name="connsiteY382" fmla="*/ 547569 h 2550891"/>
                <a:gd name="connsiteX383" fmla="*/ 1150978 w 2550891"/>
                <a:gd name="connsiteY383" fmla="*/ 1000960 h 2550891"/>
                <a:gd name="connsiteX384" fmla="*/ 1218206 w 2550891"/>
                <a:gd name="connsiteY384" fmla="*/ 1000960 h 2550891"/>
                <a:gd name="connsiteX385" fmla="*/ 1218206 w 2550891"/>
                <a:gd name="connsiteY385" fmla="*/ 547569 h 2550891"/>
                <a:gd name="connsiteX386" fmla="*/ 1058483 w 2550891"/>
                <a:gd name="connsiteY386" fmla="*/ 547569 h 2550891"/>
                <a:gd name="connsiteX387" fmla="*/ 1058483 w 2550891"/>
                <a:gd name="connsiteY387" fmla="*/ 1000960 h 2550891"/>
                <a:gd name="connsiteX388" fmla="*/ 1125710 w 2550891"/>
                <a:gd name="connsiteY388" fmla="*/ 1000960 h 2550891"/>
                <a:gd name="connsiteX389" fmla="*/ 1125710 w 2550891"/>
                <a:gd name="connsiteY389" fmla="*/ 547569 h 2550891"/>
                <a:gd name="connsiteX390" fmla="*/ 965987 w 2550891"/>
                <a:gd name="connsiteY390" fmla="*/ 547569 h 2550891"/>
                <a:gd name="connsiteX391" fmla="*/ 965987 w 2550891"/>
                <a:gd name="connsiteY391" fmla="*/ 1000960 h 2550891"/>
                <a:gd name="connsiteX392" fmla="*/ 1033214 w 2550891"/>
                <a:gd name="connsiteY392" fmla="*/ 1000960 h 2550891"/>
                <a:gd name="connsiteX393" fmla="*/ 1033214 w 2550891"/>
                <a:gd name="connsiteY393" fmla="*/ 547569 h 2550891"/>
                <a:gd name="connsiteX394" fmla="*/ 873491 w 2550891"/>
                <a:gd name="connsiteY394" fmla="*/ 547569 h 2550891"/>
                <a:gd name="connsiteX395" fmla="*/ 873491 w 2550891"/>
                <a:gd name="connsiteY395" fmla="*/ 1000960 h 2550891"/>
                <a:gd name="connsiteX396" fmla="*/ 940718 w 2550891"/>
                <a:gd name="connsiteY396" fmla="*/ 1000960 h 2550891"/>
                <a:gd name="connsiteX397" fmla="*/ 940718 w 2550891"/>
                <a:gd name="connsiteY397" fmla="*/ 547569 h 2550891"/>
                <a:gd name="connsiteX398" fmla="*/ 780995 w 2550891"/>
                <a:gd name="connsiteY398" fmla="*/ 547569 h 2550891"/>
                <a:gd name="connsiteX399" fmla="*/ 780995 w 2550891"/>
                <a:gd name="connsiteY399" fmla="*/ 1000960 h 2550891"/>
                <a:gd name="connsiteX400" fmla="*/ 848222 w 2550891"/>
                <a:gd name="connsiteY400" fmla="*/ 1000960 h 2550891"/>
                <a:gd name="connsiteX401" fmla="*/ 848222 w 2550891"/>
                <a:gd name="connsiteY401" fmla="*/ 547569 h 2550891"/>
                <a:gd name="connsiteX402" fmla="*/ 688499 w 2550891"/>
                <a:gd name="connsiteY402" fmla="*/ 547569 h 2550891"/>
                <a:gd name="connsiteX403" fmla="*/ 688499 w 2550891"/>
                <a:gd name="connsiteY403" fmla="*/ 1000960 h 2550891"/>
                <a:gd name="connsiteX404" fmla="*/ 755726 w 2550891"/>
                <a:gd name="connsiteY404" fmla="*/ 1000960 h 2550891"/>
                <a:gd name="connsiteX405" fmla="*/ 755726 w 2550891"/>
                <a:gd name="connsiteY405" fmla="*/ 547569 h 2550891"/>
                <a:gd name="connsiteX406" fmla="*/ 596003 w 2550891"/>
                <a:gd name="connsiteY406" fmla="*/ 547569 h 2550891"/>
                <a:gd name="connsiteX407" fmla="*/ 596003 w 2550891"/>
                <a:gd name="connsiteY407" fmla="*/ 1000960 h 2550891"/>
                <a:gd name="connsiteX408" fmla="*/ 663230 w 2550891"/>
                <a:gd name="connsiteY408" fmla="*/ 1000960 h 2550891"/>
                <a:gd name="connsiteX409" fmla="*/ 663230 w 2550891"/>
                <a:gd name="connsiteY409" fmla="*/ 547569 h 2550891"/>
                <a:gd name="connsiteX410" fmla="*/ 503507 w 2550891"/>
                <a:gd name="connsiteY410" fmla="*/ 547569 h 2550891"/>
                <a:gd name="connsiteX411" fmla="*/ 503507 w 2550891"/>
                <a:gd name="connsiteY411" fmla="*/ 1000960 h 2550891"/>
                <a:gd name="connsiteX412" fmla="*/ 570734 w 2550891"/>
                <a:gd name="connsiteY412" fmla="*/ 1000960 h 2550891"/>
                <a:gd name="connsiteX413" fmla="*/ 570734 w 2550891"/>
                <a:gd name="connsiteY413" fmla="*/ 547569 h 2550891"/>
                <a:gd name="connsiteX414" fmla="*/ 411011 w 2550891"/>
                <a:gd name="connsiteY414" fmla="*/ 547569 h 2550891"/>
                <a:gd name="connsiteX415" fmla="*/ 411011 w 2550891"/>
                <a:gd name="connsiteY415" fmla="*/ 1000960 h 2550891"/>
                <a:gd name="connsiteX416" fmla="*/ 478239 w 2550891"/>
                <a:gd name="connsiteY416" fmla="*/ 1000960 h 2550891"/>
                <a:gd name="connsiteX417" fmla="*/ 478239 w 2550891"/>
                <a:gd name="connsiteY417" fmla="*/ 547569 h 2550891"/>
                <a:gd name="connsiteX418" fmla="*/ 318516 w 2550891"/>
                <a:gd name="connsiteY418" fmla="*/ 547569 h 2550891"/>
                <a:gd name="connsiteX419" fmla="*/ 318516 w 2550891"/>
                <a:gd name="connsiteY419" fmla="*/ 1000960 h 2550891"/>
                <a:gd name="connsiteX420" fmla="*/ 385743 w 2550891"/>
                <a:gd name="connsiteY420" fmla="*/ 1000960 h 2550891"/>
                <a:gd name="connsiteX421" fmla="*/ 385743 w 2550891"/>
                <a:gd name="connsiteY421" fmla="*/ 547569 h 2550891"/>
                <a:gd name="connsiteX422" fmla="*/ 226020 w 2550891"/>
                <a:gd name="connsiteY422" fmla="*/ 547569 h 2550891"/>
                <a:gd name="connsiteX423" fmla="*/ 226020 w 2550891"/>
                <a:gd name="connsiteY423" fmla="*/ 1000960 h 2550891"/>
                <a:gd name="connsiteX424" fmla="*/ 293247 w 2550891"/>
                <a:gd name="connsiteY424" fmla="*/ 1000960 h 2550891"/>
                <a:gd name="connsiteX425" fmla="*/ 293247 w 2550891"/>
                <a:gd name="connsiteY425" fmla="*/ 547569 h 2550891"/>
                <a:gd name="connsiteX426" fmla="*/ 133524 w 2550891"/>
                <a:gd name="connsiteY426" fmla="*/ 547569 h 2550891"/>
                <a:gd name="connsiteX427" fmla="*/ 133524 w 2550891"/>
                <a:gd name="connsiteY427" fmla="*/ 1000960 h 2550891"/>
                <a:gd name="connsiteX428" fmla="*/ 200751 w 2550891"/>
                <a:gd name="connsiteY428" fmla="*/ 1000960 h 2550891"/>
                <a:gd name="connsiteX429" fmla="*/ 200751 w 2550891"/>
                <a:gd name="connsiteY429" fmla="*/ 547569 h 2550891"/>
                <a:gd name="connsiteX430" fmla="*/ 68041 w 2550891"/>
                <a:gd name="connsiteY430" fmla="*/ 547569 h 2550891"/>
                <a:gd name="connsiteX431" fmla="*/ 68041 w 2550891"/>
                <a:gd name="connsiteY431" fmla="*/ 1000960 h 2550891"/>
                <a:gd name="connsiteX432" fmla="*/ 108255 w 2550891"/>
                <a:gd name="connsiteY432" fmla="*/ 1000960 h 2550891"/>
                <a:gd name="connsiteX433" fmla="*/ 108255 w 2550891"/>
                <a:gd name="connsiteY433" fmla="*/ 547569 h 2550891"/>
                <a:gd name="connsiteX434" fmla="*/ 2445921 w 2550891"/>
                <a:gd name="connsiteY434" fmla="*/ 69688 h 2550891"/>
                <a:gd name="connsiteX435" fmla="*/ 2445921 w 2550891"/>
                <a:gd name="connsiteY435" fmla="*/ 501850 h 2550891"/>
                <a:gd name="connsiteX436" fmla="*/ 2482851 w 2550891"/>
                <a:gd name="connsiteY436" fmla="*/ 501850 h 2550891"/>
                <a:gd name="connsiteX437" fmla="*/ 2482851 w 2550891"/>
                <a:gd name="connsiteY437" fmla="*/ 113126 h 2550891"/>
                <a:gd name="connsiteX438" fmla="*/ 2455316 w 2550891"/>
                <a:gd name="connsiteY438" fmla="*/ 71585 h 2550891"/>
                <a:gd name="connsiteX439" fmla="*/ 108255 w 2550891"/>
                <a:gd name="connsiteY439" fmla="*/ 69025 h 2550891"/>
                <a:gd name="connsiteX440" fmla="*/ 95576 w 2550891"/>
                <a:gd name="connsiteY440" fmla="*/ 71585 h 2550891"/>
                <a:gd name="connsiteX441" fmla="*/ 68041 w 2550891"/>
                <a:gd name="connsiteY441" fmla="*/ 113126 h 2550891"/>
                <a:gd name="connsiteX442" fmla="*/ 68041 w 2550891"/>
                <a:gd name="connsiteY442" fmla="*/ 501850 h 2550891"/>
                <a:gd name="connsiteX443" fmla="*/ 108255 w 2550891"/>
                <a:gd name="connsiteY443" fmla="*/ 501850 h 2550891"/>
                <a:gd name="connsiteX444" fmla="*/ 2353425 w 2550891"/>
                <a:gd name="connsiteY444" fmla="*/ 68042 h 2550891"/>
                <a:gd name="connsiteX445" fmla="*/ 2353425 w 2550891"/>
                <a:gd name="connsiteY445" fmla="*/ 501850 h 2550891"/>
                <a:gd name="connsiteX446" fmla="*/ 2420652 w 2550891"/>
                <a:gd name="connsiteY446" fmla="*/ 501850 h 2550891"/>
                <a:gd name="connsiteX447" fmla="*/ 2420652 w 2550891"/>
                <a:gd name="connsiteY447" fmla="*/ 68042 h 2550891"/>
                <a:gd name="connsiteX448" fmla="*/ 2260929 w 2550891"/>
                <a:gd name="connsiteY448" fmla="*/ 68042 h 2550891"/>
                <a:gd name="connsiteX449" fmla="*/ 2260929 w 2550891"/>
                <a:gd name="connsiteY449" fmla="*/ 501850 h 2550891"/>
                <a:gd name="connsiteX450" fmla="*/ 2328156 w 2550891"/>
                <a:gd name="connsiteY450" fmla="*/ 501850 h 2550891"/>
                <a:gd name="connsiteX451" fmla="*/ 2328156 w 2550891"/>
                <a:gd name="connsiteY451" fmla="*/ 68042 h 2550891"/>
                <a:gd name="connsiteX452" fmla="*/ 2168433 w 2550891"/>
                <a:gd name="connsiteY452" fmla="*/ 68042 h 2550891"/>
                <a:gd name="connsiteX453" fmla="*/ 2168433 w 2550891"/>
                <a:gd name="connsiteY453" fmla="*/ 501850 h 2550891"/>
                <a:gd name="connsiteX454" fmla="*/ 2235660 w 2550891"/>
                <a:gd name="connsiteY454" fmla="*/ 501850 h 2550891"/>
                <a:gd name="connsiteX455" fmla="*/ 2235660 w 2550891"/>
                <a:gd name="connsiteY455" fmla="*/ 68042 h 2550891"/>
                <a:gd name="connsiteX456" fmla="*/ 2075937 w 2550891"/>
                <a:gd name="connsiteY456" fmla="*/ 68042 h 2550891"/>
                <a:gd name="connsiteX457" fmla="*/ 2075937 w 2550891"/>
                <a:gd name="connsiteY457" fmla="*/ 501850 h 2550891"/>
                <a:gd name="connsiteX458" fmla="*/ 2143164 w 2550891"/>
                <a:gd name="connsiteY458" fmla="*/ 501850 h 2550891"/>
                <a:gd name="connsiteX459" fmla="*/ 2143164 w 2550891"/>
                <a:gd name="connsiteY459" fmla="*/ 68042 h 2550891"/>
                <a:gd name="connsiteX460" fmla="*/ 1983441 w 2550891"/>
                <a:gd name="connsiteY460" fmla="*/ 68042 h 2550891"/>
                <a:gd name="connsiteX461" fmla="*/ 1983441 w 2550891"/>
                <a:gd name="connsiteY461" fmla="*/ 501850 h 2550891"/>
                <a:gd name="connsiteX462" fmla="*/ 2050668 w 2550891"/>
                <a:gd name="connsiteY462" fmla="*/ 501850 h 2550891"/>
                <a:gd name="connsiteX463" fmla="*/ 2050668 w 2550891"/>
                <a:gd name="connsiteY463" fmla="*/ 68042 h 2550891"/>
                <a:gd name="connsiteX464" fmla="*/ 1890945 w 2550891"/>
                <a:gd name="connsiteY464" fmla="*/ 68042 h 2550891"/>
                <a:gd name="connsiteX465" fmla="*/ 1890945 w 2550891"/>
                <a:gd name="connsiteY465" fmla="*/ 501850 h 2550891"/>
                <a:gd name="connsiteX466" fmla="*/ 1958173 w 2550891"/>
                <a:gd name="connsiteY466" fmla="*/ 501850 h 2550891"/>
                <a:gd name="connsiteX467" fmla="*/ 1958173 w 2550891"/>
                <a:gd name="connsiteY467" fmla="*/ 68042 h 2550891"/>
                <a:gd name="connsiteX468" fmla="*/ 1798449 w 2550891"/>
                <a:gd name="connsiteY468" fmla="*/ 68042 h 2550891"/>
                <a:gd name="connsiteX469" fmla="*/ 1798449 w 2550891"/>
                <a:gd name="connsiteY469" fmla="*/ 501850 h 2550891"/>
                <a:gd name="connsiteX470" fmla="*/ 1865677 w 2550891"/>
                <a:gd name="connsiteY470" fmla="*/ 501850 h 2550891"/>
                <a:gd name="connsiteX471" fmla="*/ 1865677 w 2550891"/>
                <a:gd name="connsiteY471" fmla="*/ 68042 h 2550891"/>
                <a:gd name="connsiteX472" fmla="*/ 1705954 w 2550891"/>
                <a:gd name="connsiteY472" fmla="*/ 68042 h 2550891"/>
                <a:gd name="connsiteX473" fmla="*/ 1705954 w 2550891"/>
                <a:gd name="connsiteY473" fmla="*/ 501850 h 2550891"/>
                <a:gd name="connsiteX474" fmla="*/ 1773181 w 2550891"/>
                <a:gd name="connsiteY474" fmla="*/ 501850 h 2550891"/>
                <a:gd name="connsiteX475" fmla="*/ 1773181 w 2550891"/>
                <a:gd name="connsiteY475" fmla="*/ 68042 h 2550891"/>
                <a:gd name="connsiteX476" fmla="*/ 1613458 w 2550891"/>
                <a:gd name="connsiteY476" fmla="*/ 68042 h 2550891"/>
                <a:gd name="connsiteX477" fmla="*/ 1613458 w 2550891"/>
                <a:gd name="connsiteY477" fmla="*/ 501850 h 2550891"/>
                <a:gd name="connsiteX478" fmla="*/ 1680685 w 2550891"/>
                <a:gd name="connsiteY478" fmla="*/ 501850 h 2550891"/>
                <a:gd name="connsiteX479" fmla="*/ 1680685 w 2550891"/>
                <a:gd name="connsiteY479" fmla="*/ 68042 h 2550891"/>
                <a:gd name="connsiteX480" fmla="*/ 1520962 w 2550891"/>
                <a:gd name="connsiteY480" fmla="*/ 68042 h 2550891"/>
                <a:gd name="connsiteX481" fmla="*/ 1520962 w 2550891"/>
                <a:gd name="connsiteY481" fmla="*/ 501850 h 2550891"/>
                <a:gd name="connsiteX482" fmla="*/ 1588189 w 2550891"/>
                <a:gd name="connsiteY482" fmla="*/ 501850 h 2550891"/>
                <a:gd name="connsiteX483" fmla="*/ 1588189 w 2550891"/>
                <a:gd name="connsiteY483" fmla="*/ 68042 h 2550891"/>
                <a:gd name="connsiteX484" fmla="*/ 1428466 w 2550891"/>
                <a:gd name="connsiteY484" fmla="*/ 68042 h 2550891"/>
                <a:gd name="connsiteX485" fmla="*/ 1428466 w 2550891"/>
                <a:gd name="connsiteY485" fmla="*/ 501850 h 2550891"/>
                <a:gd name="connsiteX486" fmla="*/ 1495693 w 2550891"/>
                <a:gd name="connsiteY486" fmla="*/ 501850 h 2550891"/>
                <a:gd name="connsiteX487" fmla="*/ 1495693 w 2550891"/>
                <a:gd name="connsiteY487" fmla="*/ 68042 h 2550891"/>
                <a:gd name="connsiteX488" fmla="*/ 1335970 w 2550891"/>
                <a:gd name="connsiteY488" fmla="*/ 68042 h 2550891"/>
                <a:gd name="connsiteX489" fmla="*/ 1335970 w 2550891"/>
                <a:gd name="connsiteY489" fmla="*/ 501850 h 2550891"/>
                <a:gd name="connsiteX490" fmla="*/ 1403197 w 2550891"/>
                <a:gd name="connsiteY490" fmla="*/ 501850 h 2550891"/>
                <a:gd name="connsiteX491" fmla="*/ 1403197 w 2550891"/>
                <a:gd name="connsiteY491" fmla="*/ 68042 h 2550891"/>
                <a:gd name="connsiteX492" fmla="*/ 1243474 w 2550891"/>
                <a:gd name="connsiteY492" fmla="*/ 68042 h 2550891"/>
                <a:gd name="connsiteX493" fmla="*/ 1243474 w 2550891"/>
                <a:gd name="connsiteY493" fmla="*/ 501850 h 2550891"/>
                <a:gd name="connsiteX494" fmla="*/ 1310701 w 2550891"/>
                <a:gd name="connsiteY494" fmla="*/ 501850 h 2550891"/>
                <a:gd name="connsiteX495" fmla="*/ 1310701 w 2550891"/>
                <a:gd name="connsiteY495" fmla="*/ 68042 h 2550891"/>
                <a:gd name="connsiteX496" fmla="*/ 1150978 w 2550891"/>
                <a:gd name="connsiteY496" fmla="*/ 68042 h 2550891"/>
                <a:gd name="connsiteX497" fmla="*/ 1150978 w 2550891"/>
                <a:gd name="connsiteY497" fmla="*/ 501850 h 2550891"/>
                <a:gd name="connsiteX498" fmla="*/ 1218206 w 2550891"/>
                <a:gd name="connsiteY498" fmla="*/ 501850 h 2550891"/>
                <a:gd name="connsiteX499" fmla="*/ 1218206 w 2550891"/>
                <a:gd name="connsiteY499" fmla="*/ 68042 h 2550891"/>
                <a:gd name="connsiteX500" fmla="*/ 1058483 w 2550891"/>
                <a:gd name="connsiteY500" fmla="*/ 68042 h 2550891"/>
                <a:gd name="connsiteX501" fmla="*/ 1058483 w 2550891"/>
                <a:gd name="connsiteY501" fmla="*/ 501850 h 2550891"/>
                <a:gd name="connsiteX502" fmla="*/ 1125710 w 2550891"/>
                <a:gd name="connsiteY502" fmla="*/ 501850 h 2550891"/>
                <a:gd name="connsiteX503" fmla="*/ 1125710 w 2550891"/>
                <a:gd name="connsiteY503" fmla="*/ 68042 h 2550891"/>
                <a:gd name="connsiteX504" fmla="*/ 965987 w 2550891"/>
                <a:gd name="connsiteY504" fmla="*/ 68042 h 2550891"/>
                <a:gd name="connsiteX505" fmla="*/ 965987 w 2550891"/>
                <a:gd name="connsiteY505" fmla="*/ 501850 h 2550891"/>
                <a:gd name="connsiteX506" fmla="*/ 1033214 w 2550891"/>
                <a:gd name="connsiteY506" fmla="*/ 501850 h 2550891"/>
                <a:gd name="connsiteX507" fmla="*/ 1033214 w 2550891"/>
                <a:gd name="connsiteY507" fmla="*/ 68042 h 2550891"/>
                <a:gd name="connsiteX508" fmla="*/ 873491 w 2550891"/>
                <a:gd name="connsiteY508" fmla="*/ 68042 h 2550891"/>
                <a:gd name="connsiteX509" fmla="*/ 873491 w 2550891"/>
                <a:gd name="connsiteY509" fmla="*/ 501850 h 2550891"/>
                <a:gd name="connsiteX510" fmla="*/ 940718 w 2550891"/>
                <a:gd name="connsiteY510" fmla="*/ 501850 h 2550891"/>
                <a:gd name="connsiteX511" fmla="*/ 940718 w 2550891"/>
                <a:gd name="connsiteY511" fmla="*/ 68042 h 2550891"/>
                <a:gd name="connsiteX512" fmla="*/ 780995 w 2550891"/>
                <a:gd name="connsiteY512" fmla="*/ 68042 h 2550891"/>
                <a:gd name="connsiteX513" fmla="*/ 780995 w 2550891"/>
                <a:gd name="connsiteY513" fmla="*/ 501850 h 2550891"/>
                <a:gd name="connsiteX514" fmla="*/ 848222 w 2550891"/>
                <a:gd name="connsiteY514" fmla="*/ 501850 h 2550891"/>
                <a:gd name="connsiteX515" fmla="*/ 848222 w 2550891"/>
                <a:gd name="connsiteY515" fmla="*/ 68042 h 2550891"/>
                <a:gd name="connsiteX516" fmla="*/ 688499 w 2550891"/>
                <a:gd name="connsiteY516" fmla="*/ 68042 h 2550891"/>
                <a:gd name="connsiteX517" fmla="*/ 688499 w 2550891"/>
                <a:gd name="connsiteY517" fmla="*/ 501850 h 2550891"/>
                <a:gd name="connsiteX518" fmla="*/ 755726 w 2550891"/>
                <a:gd name="connsiteY518" fmla="*/ 501850 h 2550891"/>
                <a:gd name="connsiteX519" fmla="*/ 755726 w 2550891"/>
                <a:gd name="connsiteY519" fmla="*/ 68042 h 2550891"/>
                <a:gd name="connsiteX520" fmla="*/ 596003 w 2550891"/>
                <a:gd name="connsiteY520" fmla="*/ 68042 h 2550891"/>
                <a:gd name="connsiteX521" fmla="*/ 596003 w 2550891"/>
                <a:gd name="connsiteY521" fmla="*/ 501850 h 2550891"/>
                <a:gd name="connsiteX522" fmla="*/ 663230 w 2550891"/>
                <a:gd name="connsiteY522" fmla="*/ 501850 h 2550891"/>
                <a:gd name="connsiteX523" fmla="*/ 663230 w 2550891"/>
                <a:gd name="connsiteY523" fmla="*/ 68042 h 2550891"/>
                <a:gd name="connsiteX524" fmla="*/ 503507 w 2550891"/>
                <a:gd name="connsiteY524" fmla="*/ 68042 h 2550891"/>
                <a:gd name="connsiteX525" fmla="*/ 503507 w 2550891"/>
                <a:gd name="connsiteY525" fmla="*/ 501850 h 2550891"/>
                <a:gd name="connsiteX526" fmla="*/ 570734 w 2550891"/>
                <a:gd name="connsiteY526" fmla="*/ 501850 h 2550891"/>
                <a:gd name="connsiteX527" fmla="*/ 570734 w 2550891"/>
                <a:gd name="connsiteY527" fmla="*/ 68042 h 2550891"/>
                <a:gd name="connsiteX528" fmla="*/ 411011 w 2550891"/>
                <a:gd name="connsiteY528" fmla="*/ 68042 h 2550891"/>
                <a:gd name="connsiteX529" fmla="*/ 411011 w 2550891"/>
                <a:gd name="connsiteY529" fmla="*/ 501850 h 2550891"/>
                <a:gd name="connsiteX530" fmla="*/ 478239 w 2550891"/>
                <a:gd name="connsiteY530" fmla="*/ 501850 h 2550891"/>
                <a:gd name="connsiteX531" fmla="*/ 478239 w 2550891"/>
                <a:gd name="connsiteY531" fmla="*/ 68042 h 2550891"/>
                <a:gd name="connsiteX532" fmla="*/ 318516 w 2550891"/>
                <a:gd name="connsiteY532" fmla="*/ 68042 h 2550891"/>
                <a:gd name="connsiteX533" fmla="*/ 318516 w 2550891"/>
                <a:gd name="connsiteY533" fmla="*/ 501850 h 2550891"/>
                <a:gd name="connsiteX534" fmla="*/ 385743 w 2550891"/>
                <a:gd name="connsiteY534" fmla="*/ 501850 h 2550891"/>
                <a:gd name="connsiteX535" fmla="*/ 385743 w 2550891"/>
                <a:gd name="connsiteY535" fmla="*/ 68042 h 2550891"/>
                <a:gd name="connsiteX536" fmla="*/ 226020 w 2550891"/>
                <a:gd name="connsiteY536" fmla="*/ 68042 h 2550891"/>
                <a:gd name="connsiteX537" fmla="*/ 226020 w 2550891"/>
                <a:gd name="connsiteY537" fmla="*/ 501850 h 2550891"/>
                <a:gd name="connsiteX538" fmla="*/ 293247 w 2550891"/>
                <a:gd name="connsiteY538" fmla="*/ 501850 h 2550891"/>
                <a:gd name="connsiteX539" fmla="*/ 293247 w 2550891"/>
                <a:gd name="connsiteY539" fmla="*/ 68042 h 2550891"/>
                <a:gd name="connsiteX540" fmla="*/ 133524 w 2550891"/>
                <a:gd name="connsiteY540" fmla="*/ 68042 h 2550891"/>
                <a:gd name="connsiteX541" fmla="*/ 133524 w 2550891"/>
                <a:gd name="connsiteY541" fmla="*/ 501850 h 2550891"/>
                <a:gd name="connsiteX542" fmla="*/ 200751 w 2550891"/>
                <a:gd name="connsiteY542" fmla="*/ 501850 h 2550891"/>
                <a:gd name="connsiteX543" fmla="*/ 200751 w 2550891"/>
                <a:gd name="connsiteY543" fmla="*/ 68042 h 2550891"/>
                <a:gd name="connsiteX544" fmla="*/ 101296 w 2550891"/>
                <a:gd name="connsiteY544" fmla="*/ 0 h 2550891"/>
                <a:gd name="connsiteX545" fmla="*/ 2449595 w 2550891"/>
                <a:gd name="connsiteY545" fmla="*/ 0 h 2550891"/>
                <a:gd name="connsiteX546" fmla="*/ 2550891 w 2550891"/>
                <a:gd name="connsiteY546" fmla="*/ 101296 h 2550891"/>
                <a:gd name="connsiteX547" fmla="*/ 2550891 w 2550891"/>
                <a:gd name="connsiteY547" fmla="*/ 2449595 h 2550891"/>
                <a:gd name="connsiteX548" fmla="*/ 2449595 w 2550891"/>
                <a:gd name="connsiteY548" fmla="*/ 2550891 h 2550891"/>
                <a:gd name="connsiteX549" fmla="*/ 101296 w 2550891"/>
                <a:gd name="connsiteY549" fmla="*/ 2550891 h 2550891"/>
                <a:gd name="connsiteX550" fmla="*/ 0 w 2550891"/>
                <a:gd name="connsiteY550" fmla="*/ 2449595 h 2550891"/>
                <a:gd name="connsiteX551" fmla="*/ 0 w 2550891"/>
                <a:gd name="connsiteY551" fmla="*/ 101296 h 2550891"/>
                <a:gd name="connsiteX552" fmla="*/ 101296 w 2550891"/>
                <a:gd name="connsiteY552" fmla="*/ 0 h 255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</a:cxnLst>
              <a:rect l="l" t="t" r="r" b="b"/>
              <a:pathLst>
                <a:path w="2550891" h="2550891">
                  <a:moveTo>
                    <a:pt x="2445921" y="2044899"/>
                  </a:moveTo>
                  <a:lnTo>
                    <a:pt x="2445921" y="2481204"/>
                  </a:lnTo>
                  <a:lnTo>
                    <a:pt x="2455316" y="2479307"/>
                  </a:lnTo>
                  <a:cubicBezTo>
                    <a:pt x="2471497" y="2472463"/>
                    <a:pt x="2482851" y="2456440"/>
                    <a:pt x="2482851" y="2437766"/>
                  </a:cubicBezTo>
                  <a:lnTo>
                    <a:pt x="2482851" y="2044899"/>
                  </a:lnTo>
                  <a:close/>
                  <a:moveTo>
                    <a:pt x="2353425" y="2044899"/>
                  </a:moveTo>
                  <a:lnTo>
                    <a:pt x="2353425" y="2482850"/>
                  </a:lnTo>
                  <a:lnTo>
                    <a:pt x="2420652" y="2482850"/>
                  </a:lnTo>
                  <a:lnTo>
                    <a:pt x="2420652" y="2044899"/>
                  </a:lnTo>
                  <a:close/>
                  <a:moveTo>
                    <a:pt x="2260929" y="2044899"/>
                  </a:moveTo>
                  <a:lnTo>
                    <a:pt x="2260929" y="2482850"/>
                  </a:lnTo>
                  <a:lnTo>
                    <a:pt x="2328156" y="2482850"/>
                  </a:lnTo>
                  <a:lnTo>
                    <a:pt x="2328156" y="2044899"/>
                  </a:lnTo>
                  <a:close/>
                  <a:moveTo>
                    <a:pt x="2168433" y="2044899"/>
                  </a:moveTo>
                  <a:lnTo>
                    <a:pt x="2168433" y="2482850"/>
                  </a:lnTo>
                  <a:lnTo>
                    <a:pt x="2235660" y="2482850"/>
                  </a:lnTo>
                  <a:lnTo>
                    <a:pt x="2235660" y="2044899"/>
                  </a:lnTo>
                  <a:close/>
                  <a:moveTo>
                    <a:pt x="2075937" y="2044899"/>
                  </a:moveTo>
                  <a:lnTo>
                    <a:pt x="2075937" y="2482850"/>
                  </a:lnTo>
                  <a:lnTo>
                    <a:pt x="2143164" y="2482850"/>
                  </a:lnTo>
                  <a:lnTo>
                    <a:pt x="2143164" y="2044899"/>
                  </a:lnTo>
                  <a:close/>
                  <a:moveTo>
                    <a:pt x="1983441" y="2044899"/>
                  </a:moveTo>
                  <a:lnTo>
                    <a:pt x="1983441" y="2482850"/>
                  </a:lnTo>
                  <a:lnTo>
                    <a:pt x="2050668" y="2482850"/>
                  </a:lnTo>
                  <a:lnTo>
                    <a:pt x="2050668" y="2044899"/>
                  </a:lnTo>
                  <a:close/>
                  <a:moveTo>
                    <a:pt x="1890945" y="2044899"/>
                  </a:moveTo>
                  <a:lnTo>
                    <a:pt x="1890945" y="2482850"/>
                  </a:lnTo>
                  <a:lnTo>
                    <a:pt x="1958173" y="2482850"/>
                  </a:lnTo>
                  <a:lnTo>
                    <a:pt x="1958173" y="2044899"/>
                  </a:lnTo>
                  <a:close/>
                  <a:moveTo>
                    <a:pt x="1798449" y="2044899"/>
                  </a:moveTo>
                  <a:lnTo>
                    <a:pt x="1798449" y="2482850"/>
                  </a:lnTo>
                  <a:lnTo>
                    <a:pt x="1865677" y="2482850"/>
                  </a:lnTo>
                  <a:lnTo>
                    <a:pt x="1865677" y="2044899"/>
                  </a:lnTo>
                  <a:close/>
                  <a:moveTo>
                    <a:pt x="1705954" y="2044899"/>
                  </a:moveTo>
                  <a:lnTo>
                    <a:pt x="1705954" y="2482850"/>
                  </a:lnTo>
                  <a:lnTo>
                    <a:pt x="1773181" y="2482850"/>
                  </a:lnTo>
                  <a:lnTo>
                    <a:pt x="1773181" y="2044899"/>
                  </a:lnTo>
                  <a:close/>
                  <a:moveTo>
                    <a:pt x="1613458" y="2044899"/>
                  </a:moveTo>
                  <a:lnTo>
                    <a:pt x="1613458" y="2482850"/>
                  </a:lnTo>
                  <a:lnTo>
                    <a:pt x="1680685" y="2482850"/>
                  </a:lnTo>
                  <a:lnTo>
                    <a:pt x="1680685" y="2044899"/>
                  </a:lnTo>
                  <a:close/>
                  <a:moveTo>
                    <a:pt x="1520962" y="2044899"/>
                  </a:moveTo>
                  <a:lnTo>
                    <a:pt x="1520962" y="2482850"/>
                  </a:lnTo>
                  <a:lnTo>
                    <a:pt x="1588189" y="2482850"/>
                  </a:lnTo>
                  <a:lnTo>
                    <a:pt x="1588189" y="2044899"/>
                  </a:lnTo>
                  <a:close/>
                  <a:moveTo>
                    <a:pt x="1428466" y="2044899"/>
                  </a:moveTo>
                  <a:lnTo>
                    <a:pt x="1428466" y="2482850"/>
                  </a:lnTo>
                  <a:lnTo>
                    <a:pt x="1495693" y="2482850"/>
                  </a:lnTo>
                  <a:lnTo>
                    <a:pt x="1495693" y="2044899"/>
                  </a:lnTo>
                  <a:close/>
                  <a:moveTo>
                    <a:pt x="1335970" y="2044899"/>
                  </a:moveTo>
                  <a:lnTo>
                    <a:pt x="1335970" y="2482850"/>
                  </a:lnTo>
                  <a:lnTo>
                    <a:pt x="1403197" y="2482850"/>
                  </a:lnTo>
                  <a:lnTo>
                    <a:pt x="1403197" y="2044899"/>
                  </a:lnTo>
                  <a:close/>
                  <a:moveTo>
                    <a:pt x="1243474" y="2044899"/>
                  </a:moveTo>
                  <a:lnTo>
                    <a:pt x="1243474" y="2482850"/>
                  </a:lnTo>
                  <a:lnTo>
                    <a:pt x="1310701" y="2482850"/>
                  </a:lnTo>
                  <a:lnTo>
                    <a:pt x="1310701" y="2044899"/>
                  </a:lnTo>
                  <a:close/>
                  <a:moveTo>
                    <a:pt x="1150978" y="2044899"/>
                  </a:moveTo>
                  <a:lnTo>
                    <a:pt x="1150978" y="2482850"/>
                  </a:lnTo>
                  <a:lnTo>
                    <a:pt x="1218206" y="2482850"/>
                  </a:lnTo>
                  <a:lnTo>
                    <a:pt x="1218206" y="2044899"/>
                  </a:lnTo>
                  <a:close/>
                  <a:moveTo>
                    <a:pt x="1058483" y="2044899"/>
                  </a:moveTo>
                  <a:lnTo>
                    <a:pt x="1058483" y="2482850"/>
                  </a:lnTo>
                  <a:lnTo>
                    <a:pt x="1125710" y="2482850"/>
                  </a:lnTo>
                  <a:lnTo>
                    <a:pt x="1125710" y="2044899"/>
                  </a:lnTo>
                  <a:close/>
                  <a:moveTo>
                    <a:pt x="965987" y="2044899"/>
                  </a:moveTo>
                  <a:lnTo>
                    <a:pt x="965987" y="2482850"/>
                  </a:lnTo>
                  <a:lnTo>
                    <a:pt x="1033214" y="2482850"/>
                  </a:lnTo>
                  <a:lnTo>
                    <a:pt x="1033214" y="2044899"/>
                  </a:lnTo>
                  <a:close/>
                  <a:moveTo>
                    <a:pt x="873491" y="2044899"/>
                  </a:moveTo>
                  <a:lnTo>
                    <a:pt x="873491" y="2482850"/>
                  </a:lnTo>
                  <a:lnTo>
                    <a:pt x="940718" y="2482850"/>
                  </a:lnTo>
                  <a:lnTo>
                    <a:pt x="940718" y="2044899"/>
                  </a:lnTo>
                  <a:close/>
                  <a:moveTo>
                    <a:pt x="780995" y="2044899"/>
                  </a:moveTo>
                  <a:lnTo>
                    <a:pt x="780995" y="2482850"/>
                  </a:lnTo>
                  <a:lnTo>
                    <a:pt x="848222" y="2482850"/>
                  </a:lnTo>
                  <a:lnTo>
                    <a:pt x="848222" y="2044899"/>
                  </a:lnTo>
                  <a:close/>
                  <a:moveTo>
                    <a:pt x="688499" y="2044899"/>
                  </a:moveTo>
                  <a:lnTo>
                    <a:pt x="688499" y="2482850"/>
                  </a:lnTo>
                  <a:lnTo>
                    <a:pt x="755726" y="2482850"/>
                  </a:lnTo>
                  <a:lnTo>
                    <a:pt x="755726" y="2044899"/>
                  </a:lnTo>
                  <a:close/>
                  <a:moveTo>
                    <a:pt x="596003" y="2044899"/>
                  </a:moveTo>
                  <a:lnTo>
                    <a:pt x="596003" y="2482850"/>
                  </a:lnTo>
                  <a:lnTo>
                    <a:pt x="663230" y="2482850"/>
                  </a:lnTo>
                  <a:lnTo>
                    <a:pt x="663230" y="2044899"/>
                  </a:lnTo>
                  <a:close/>
                  <a:moveTo>
                    <a:pt x="503507" y="2044899"/>
                  </a:moveTo>
                  <a:lnTo>
                    <a:pt x="503507" y="2482850"/>
                  </a:lnTo>
                  <a:lnTo>
                    <a:pt x="570734" y="2482850"/>
                  </a:lnTo>
                  <a:lnTo>
                    <a:pt x="570734" y="2044899"/>
                  </a:lnTo>
                  <a:close/>
                  <a:moveTo>
                    <a:pt x="411011" y="2044899"/>
                  </a:moveTo>
                  <a:lnTo>
                    <a:pt x="411011" y="2482850"/>
                  </a:lnTo>
                  <a:lnTo>
                    <a:pt x="478239" y="2482850"/>
                  </a:lnTo>
                  <a:lnTo>
                    <a:pt x="478239" y="2044899"/>
                  </a:lnTo>
                  <a:close/>
                  <a:moveTo>
                    <a:pt x="318516" y="2044899"/>
                  </a:moveTo>
                  <a:lnTo>
                    <a:pt x="318516" y="2482850"/>
                  </a:lnTo>
                  <a:lnTo>
                    <a:pt x="385743" y="2482850"/>
                  </a:lnTo>
                  <a:lnTo>
                    <a:pt x="385743" y="2044899"/>
                  </a:lnTo>
                  <a:close/>
                  <a:moveTo>
                    <a:pt x="226020" y="2044899"/>
                  </a:moveTo>
                  <a:lnTo>
                    <a:pt x="226020" y="2482850"/>
                  </a:lnTo>
                  <a:lnTo>
                    <a:pt x="293247" y="2482850"/>
                  </a:lnTo>
                  <a:lnTo>
                    <a:pt x="293247" y="2044899"/>
                  </a:lnTo>
                  <a:close/>
                  <a:moveTo>
                    <a:pt x="133524" y="2044899"/>
                  </a:moveTo>
                  <a:lnTo>
                    <a:pt x="133524" y="2482850"/>
                  </a:lnTo>
                  <a:lnTo>
                    <a:pt x="200751" y="2482850"/>
                  </a:lnTo>
                  <a:lnTo>
                    <a:pt x="200751" y="2044899"/>
                  </a:lnTo>
                  <a:close/>
                  <a:moveTo>
                    <a:pt x="68041" y="2044899"/>
                  </a:moveTo>
                  <a:lnTo>
                    <a:pt x="68041" y="2437766"/>
                  </a:lnTo>
                  <a:cubicBezTo>
                    <a:pt x="68041" y="2456440"/>
                    <a:pt x="79395" y="2472463"/>
                    <a:pt x="95576" y="2479307"/>
                  </a:cubicBezTo>
                  <a:lnTo>
                    <a:pt x="108255" y="2481867"/>
                  </a:lnTo>
                  <a:lnTo>
                    <a:pt x="108255" y="2044899"/>
                  </a:lnTo>
                  <a:close/>
                  <a:moveTo>
                    <a:pt x="2445921" y="1545789"/>
                  </a:moveTo>
                  <a:lnTo>
                    <a:pt x="2445921" y="1999180"/>
                  </a:lnTo>
                  <a:lnTo>
                    <a:pt x="2482851" y="1999180"/>
                  </a:lnTo>
                  <a:lnTo>
                    <a:pt x="2482851" y="1545789"/>
                  </a:lnTo>
                  <a:close/>
                  <a:moveTo>
                    <a:pt x="2353425" y="1545789"/>
                  </a:moveTo>
                  <a:lnTo>
                    <a:pt x="2353425" y="1999180"/>
                  </a:lnTo>
                  <a:lnTo>
                    <a:pt x="2420652" y="1999180"/>
                  </a:lnTo>
                  <a:lnTo>
                    <a:pt x="2420652" y="1545789"/>
                  </a:lnTo>
                  <a:close/>
                  <a:moveTo>
                    <a:pt x="2260929" y="1545789"/>
                  </a:moveTo>
                  <a:lnTo>
                    <a:pt x="2260929" y="1999180"/>
                  </a:lnTo>
                  <a:lnTo>
                    <a:pt x="2328156" y="1999180"/>
                  </a:lnTo>
                  <a:lnTo>
                    <a:pt x="2328156" y="1545789"/>
                  </a:lnTo>
                  <a:close/>
                  <a:moveTo>
                    <a:pt x="2168433" y="1545789"/>
                  </a:moveTo>
                  <a:lnTo>
                    <a:pt x="2168433" y="1999180"/>
                  </a:lnTo>
                  <a:lnTo>
                    <a:pt x="2235660" y="1999180"/>
                  </a:lnTo>
                  <a:lnTo>
                    <a:pt x="2235660" y="1545789"/>
                  </a:lnTo>
                  <a:close/>
                  <a:moveTo>
                    <a:pt x="2075937" y="1545789"/>
                  </a:moveTo>
                  <a:lnTo>
                    <a:pt x="2075937" y="1999180"/>
                  </a:lnTo>
                  <a:lnTo>
                    <a:pt x="2143164" y="1999180"/>
                  </a:lnTo>
                  <a:lnTo>
                    <a:pt x="2143164" y="1545789"/>
                  </a:lnTo>
                  <a:close/>
                  <a:moveTo>
                    <a:pt x="1983441" y="1545789"/>
                  </a:moveTo>
                  <a:lnTo>
                    <a:pt x="1983441" y="1999180"/>
                  </a:lnTo>
                  <a:lnTo>
                    <a:pt x="2050668" y="1999180"/>
                  </a:lnTo>
                  <a:lnTo>
                    <a:pt x="2050668" y="1545789"/>
                  </a:lnTo>
                  <a:close/>
                  <a:moveTo>
                    <a:pt x="1890945" y="1545789"/>
                  </a:moveTo>
                  <a:lnTo>
                    <a:pt x="1890945" y="1999180"/>
                  </a:lnTo>
                  <a:lnTo>
                    <a:pt x="1958173" y="1999180"/>
                  </a:lnTo>
                  <a:lnTo>
                    <a:pt x="1958173" y="1545789"/>
                  </a:lnTo>
                  <a:close/>
                  <a:moveTo>
                    <a:pt x="1798449" y="1545789"/>
                  </a:moveTo>
                  <a:lnTo>
                    <a:pt x="1798449" y="1999180"/>
                  </a:lnTo>
                  <a:lnTo>
                    <a:pt x="1865677" y="1999180"/>
                  </a:lnTo>
                  <a:lnTo>
                    <a:pt x="1865677" y="1545789"/>
                  </a:lnTo>
                  <a:close/>
                  <a:moveTo>
                    <a:pt x="1705954" y="1545789"/>
                  </a:moveTo>
                  <a:lnTo>
                    <a:pt x="1705954" y="1999180"/>
                  </a:lnTo>
                  <a:lnTo>
                    <a:pt x="1773181" y="1999180"/>
                  </a:lnTo>
                  <a:lnTo>
                    <a:pt x="1773181" y="1545789"/>
                  </a:lnTo>
                  <a:close/>
                  <a:moveTo>
                    <a:pt x="1613458" y="1545789"/>
                  </a:moveTo>
                  <a:lnTo>
                    <a:pt x="1613458" y="1999180"/>
                  </a:lnTo>
                  <a:lnTo>
                    <a:pt x="1680685" y="1999180"/>
                  </a:lnTo>
                  <a:lnTo>
                    <a:pt x="1680685" y="1545789"/>
                  </a:lnTo>
                  <a:close/>
                  <a:moveTo>
                    <a:pt x="1520962" y="1545789"/>
                  </a:moveTo>
                  <a:lnTo>
                    <a:pt x="1520962" y="1999180"/>
                  </a:lnTo>
                  <a:lnTo>
                    <a:pt x="1588189" y="1999180"/>
                  </a:lnTo>
                  <a:lnTo>
                    <a:pt x="1588189" y="1545789"/>
                  </a:lnTo>
                  <a:close/>
                  <a:moveTo>
                    <a:pt x="1428466" y="1545789"/>
                  </a:moveTo>
                  <a:lnTo>
                    <a:pt x="1428466" y="1999180"/>
                  </a:lnTo>
                  <a:lnTo>
                    <a:pt x="1495693" y="1999180"/>
                  </a:lnTo>
                  <a:lnTo>
                    <a:pt x="1495693" y="1545789"/>
                  </a:lnTo>
                  <a:close/>
                  <a:moveTo>
                    <a:pt x="1335970" y="1545789"/>
                  </a:moveTo>
                  <a:lnTo>
                    <a:pt x="1335970" y="1999180"/>
                  </a:lnTo>
                  <a:lnTo>
                    <a:pt x="1403197" y="1999180"/>
                  </a:lnTo>
                  <a:lnTo>
                    <a:pt x="1403197" y="1545789"/>
                  </a:lnTo>
                  <a:close/>
                  <a:moveTo>
                    <a:pt x="1243474" y="1545789"/>
                  </a:moveTo>
                  <a:lnTo>
                    <a:pt x="1243474" y="1999180"/>
                  </a:lnTo>
                  <a:lnTo>
                    <a:pt x="1310701" y="1999180"/>
                  </a:lnTo>
                  <a:lnTo>
                    <a:pt x="1310701" y="1545789"/>
                  </a:lnTo>
                  <a:close/>
                  <a:moveTo>
                    <a:pt x="1150978" y="1545789"/>
                  </a:moveTo>
                  <a:lnTo>
                    <a:pt x="1150978" y="1999180"/>
                  </a:lnTo>
                  <a:lnTo>
                    <a:pt x="1218206" y="1999180"/>
                  </a:lnTo>
                  <a:lnTo>
                    <a:pt x="1218206" y="1545789"/>
                  </a:lnTo>
                  <a:close/>
                  <a:moveTo>
                    <a:pt x="1058483" y="1545789"/>
                  </a:moveTo>
                  <a:lnTo>
                    <a:pt x="1058483" y="1999180"/>
                  </a:lnTo>
                  <a:lnTo>
                    <a:pt x="1125710" y="1999180"/>
                  </a:lnTo>
                  <a:lnTo>
                    <a:pt x="1125710" y="1545789"/>
                  </a:lnTo>
                  <a:close/>
                  <a:moveTo>
                    <a:pt x="965987" y="1545789"/>
                  </a:moveTo>
                  <a:lnTo>
                    <a:pt x="965987" y="1999180"/>
                  </a:lnTo>
                  <a:lnTo>
                    <a:pt x="1033214" y="1999180"/>
                  </a:lnTo>
                  <a:lnTo>
                    <a:pt x="1033214" y="1545789"/>
                  </a:lnTo>
                  <a:close/>
                  <a:moveTo>
                    <a:pt x="873491" y="1545789"/>
                  </a:moveTo>
                  <a:lnTo>
                    <a:pt x="873491" y="1999180"/>
                  </a:lnTo>
                  <a:lnTo>
                    <a:pt x="940718" y="1999180"/>
                  </a:lnTo>
                  <a:lnTo>
                    <a:pt x="940718" y="1545789"/>
                  </a:lnTo>
                  <a:close/>
                  <a:moveTo>
                    <a:pt x="780995" y="1545789"/>
                  </a:moveTo>
                  <a:lnTo>
                    <a:pt x="780995" y="1999180"/>
                  </a:lnTo>
                  <a:lnTo>
                    <a:pt x="848222" y="1999180"/>
                  </a:lnTo>
                  <a:lnTo>
                    <a:pt x="848222" y="1545789"/>
                  </a:lnTo>
                  <a:close/>
                  <a:moveTo>
                    <a:pt x="688499" y="1545789"/>
                  </a:moveTo>
                  <a:lnTo>
                    <a:pt x="688499" y="1999180"/>
                  </a:lnTo>
                  <a:lnTo>
                    <a:pt x="755726" y="1999180"/>
                  </a:lnTo>
                  <a:lnTo>
                    <a:pt x="755726" y="1545789"/>
                  </a:lnTo>
                  <a:close/>
                  <a:moveTo>
                    <a:pt x="596003" y="1545789"/>
                  </a:moveTo>
                  <a:lnTo>
                    <a:pt x="596003" y="1999180"/>
                  </a:lnTo>
                  <a:lnTo>
                    <a:pt x="663230" y="1999180"/>
                  </a:lnTo>
                  <a:lnTo>
                    <a:pt x="663230" y="1545789"/>
                  </a:lnTo>
                  <a:close/>
                  <a:moveTo>
                    <a:pt x="503507" y="1545789"/>
                  </a:moveTo>
                  <a:lnTo>
                    <a:pt x="503507" y="1999180"/>
                  </a:lnTo>
                  <a:lnTo>
                    <a:pt x="570734" y="1999180"/>
                  </a:lnTo>
                  <a:lnTo>
                    <a:pt x="570734" y="1545789"/>
                  </a:lnTo>
                  <a:close/>
                  <a:moveTo>
                    <a:pt x="411011" y="1545789"/>
                  </a:moveTo>
                  <a:lnTo>
                    <a:pt x="411011" y="1999180"/>
                  </a:lnTo>
                  <a:lnTo>
                    <a:pt x="478239" y="1999180"/>
                  </a:lnTo>
                  <a:lnTo>
                    <a:pt x="478239" y="1545789"/>
                  </a:lnTo>
                  <a:close/>
                  <a:moveTo>
                    <a:pt x="318516" y="1545789"/>
                  </a:moveTo>
                  <a:lnTo>
                    <a:pt x="318516" y="1999180"/>
                  </a:lnTo>
                  <a:lnTo>
                    <a:pt x="385743" y="1999180"/>
                  </a:lnTo>
                  <a:lnTo>
                    <a:pt x="385743" y="1545789"/>
                  </a:lnTo>
                  <a:close/>
                  <a:moveTo>
                    <a:pt x="226020" y="1545789"/>
                  </a:moveTo>
                  <a:lnTo>
                    <a:pt x="226020" y="1999180"/>
                  </a:lnTo>
                  <a:lnTo>
                    <a:pt x="293247" y="1999180"/>
                  </a:lnTo>
                  <a:lnTo>
                    <a:pt x="293247" y="1545789"/>
                  </a:lnTo>
                  <a:close/>
                  <a:moveTo>
                    <a:pt x="133524" y="1545789"/>
                  </a:moveTo>
                  <a:lnTo>
                    <a:pt x="133524" y="1999180"/>
                  </a:lnTo>
                  <a:lnTo>
                    <a:pt x="200751" y="1999180"/>
                  </a:lnTo>
                  <a:lnTo>
                    <a:pt x="200751" y="1545789"/>
                  </a:lnTo>
                  <a:close/>
                  <a:moveTo>
                    <a:pt x="68041" y="1545789"/>
                  </a:moveTo>
                  <a:lnTo>
                    <a:pt x="68041" y="1999180"/>
                  </a:lnTo>
                  <a:lnTo>
                    <a:pt x="108255" y="1999180"/>
                  </a:lnTo>
                  <a:lnTo>
                    <a:pt x="108255" y="1545789"/>
                  </a:lnTo>
                  <a:close/>
                  <a:moveTo>
                    <a:pt x="2445921" y="1046679"/>
                  </a:moveTo>
                  <a:lnTo>
                    <a:pt x="2445921" y="1500070"/>
                  </a:lnTo>
                  <a:lnTo>
                    <a:pt x="2482851" y="1500070"/>
                  </a:lnTo>
                  <a:lnTo>
                    <a:pt x="2482851" y="1046679"/>
                  </a:lnTo>
                  <a:close/>
                  <a:moveTo>
                    <a:pt x="2353425" y="1046679"/>
                  </a:moveTo>
                  <a:lnTo>
                    <a:pt x="2353425" y="1500070"/>
                  </a:lnTo>
                  <a:lnTo>
                    <a:pt x="2420652" y="1500070"/>
                  </a:lnTo>
                  <a:lnTo>
                    <a:pt x="2420652" y="1046679"/>
                  </a:lnTo>
                  <a:close/>
                  <a:moveTo>
                    <a:pt x="2260929" y="1046679"/>
                  </a:moveTo>
                  <a:lnTo>
                    <a:pt x="2260929" y="1500070"/>
                  </a:lnTo>
                  <a:lnTo>
                    <a:pt x="2328156" y="1500070"/>
                  </a:lnTo>
                  <a:lnTo>
                    <a:pt x="2328156" y="1046679"/>
                  </a:lnTo>
                  <a:close/>
                  <a:moveTo>
                    <a:pt x="2168433" y="1046679"/>
                  </a:moveTo>
                  <a:lnTo>
                    <a:pt x="2168433" y="1500070"/>
                  </a:lnTo>
                  <a:lnTo>
                    <a:pt x="2235660" y="1500070"/>
                  </a:lnTo>
                  <a:lnTo>
                    <a:pt x="2235660" y="1046679"/>
                  </a:lnTo>
                  <a:close/>
                  <a:moveTo>
                    <a:pt x="2075937" y="1046679"/>
                  </a:moveTo>
                  <a:lnTo>
                    <a:pt x="2075937" y="1500070"/>
                  </a:lnTo>
                  <a:lnTo>
                    <a:pt x="2143164" y="1500070"/>
                  </a:lnTo>
                  <a:lnTo>
                    <a:pt x="2143164" y="1046679"/>
                  </a:lnTo>
                  <a:close/>
                  <a:moveTo>
                    <a:pt x="1983441" y="1046679"/>
                  </a:moveTo>
                  <a:lnTo>
                    <a:pt x="1983441" y="1500070"/>
                  </a:lnTo>
                  <a:lnTo>
                    <a:pt x="2050668" y="1500070"/>
                  </a:lnTo>
                  <a:lnTo>
                    <a:pt x="2050668" y="1046679"/>
                  </a:lnTo>
                  <a:close/>
                  <a:moveTo>
                    <a:pt x="1890945" y="1046679"/>
                  </a:moveTo>
                  <a:lnTo>
                    <a:pt x="1890945" y="1500070"/>
                  </a:lnTo>
                  <a:lnTo>
                    <a:pt x="1958173" y="1500070"/>
                  </a:lnTo>
                  <a:lnTo>
                    <a:pt x="1958173" y="1046679"/>
                  </a:lnTo>
                  <a:close/>
                  <a:moveTo>
                    <a:pt x="1798449" y="1046679"/>
                  </a:moveTo>
                  <a:lnTo>
                    <a:pt x="1798449" y="1500070"/>
                  </a:lnTo>
                  <a:lnTo>
                    <a:pt x="1865677" y="1500070"/>
                  </a:lnTo>
                  <a:lnTo>
                    <a:pt x="1865677" y="1046679"/>
                  </a:lnTo>
                  <a:close/>
                  <a:moveTo>
                    <a:pt x="1705954" y="1046679"/>
                  </a:moveTo>
                  <a:lnTo>
                    <a:pt x="1705954" y="1500070"/>
                  </a:lnTo>
                  <a:lnTo>
                    <a:pt x="1773181" y="1500070"/>
                  </a:lnTo>
                  <a:lnTo>
                    <a:pt x="1773181" y="1046679"/>
                  </a:lnTo>
                  <a:close/>
                  <a:moveTo>
                    <a:pt x="1613458" y="1046679"/>
                  </a:moveTo>
                  <a:lnTo>
                    <a:pt x="1613458" y="1500070"/>
                  </a:lnTo>
                  <a:lnTo>
                    <a:pt x="1680685" y="1500070"/>
                  </a:lnTo>
                  <a:lnTo>
                    <a:pt x="1680685" y="1046679"/>
                  </a:lnTo>
                  <a:close/>
                  <a:moveTo>
                    <a:pt x="1520962" y="1046679"/>
                  </a:moveTo>
                  <a:lnTo>
                    <a:pt x="1520962" y="1500070"/>
                  </a:lnTo>
                  <a:lnTo>
                    <a:pt x="1588189" y="1500070"/>
                  </a:lnTo>
                  <a:lnTo>
                    <a:pt x="1588189" y="1046679"/>
                  </a:lnTo>
                  <a:close/>
                  <a:moveTo>
                    <a:pt x="1428466" y="1046679"/>
                  </a:moveTo>
                  <a:lnTo>
                    <a:pt x="1428466" y="1500070"/>
                  </a:lnTo>
                  <a:lnTo>
                    <a:pt x="1495693" y="1500070"/>
                  </a:lnTo>
                  <a:lnTo>
                    <a:pt x="1495693" y="1046679"/>
                  </a:lnTo>
                  <a:close/>
                  <a:moveTo>
                    <a:pt x="1335970" y="1046679"/>
                  </a:moveTo>
                  <a:lnTo>
                    <a:pt x="1335970" y="1500070"/>
                  </a:lnTo>
                  <a:lnTo>
                    <a:pt x="1403197" y="1500070"/>
                  </a:lnTo>
                  <a:lnTo>
                    <a:pt x="1403197" y="1046679"/>
                  </a:lnTo>
                  <a:close/>
                  <a:moveTo>
                    <a:pt x="1243474" y="1046679"/>
                  </a:moveTo>
                  <a:lnTo>
                    <a:pt x="1243474" y="1500070"/>
                  </a:lnTo>
                  <a:lnTo>
                    <a:pt x="1310701" y="1500070"/>
                  </a:lnTo>
                  <a:lnTo>
                    <a:pt x="1310701" y="1046679"/>
                  </a:lnTo>
                  <a:close/>
                  <a:moveTo>
                    <a:pt x="1150978" y="1046679"/>
                  </a:moveTo>
                  <a:lnTo>
                    <a:pt x="1150978" y="1500070"/>
                  </a:lnTo>
                  <a:lnTo>
                    <a:pt x="1218206" y="1500070"/>
                  </a:lnTo>
                  <a:lnTo>
                    <a:pt x="1218206" y="1046679"/>
                  </a:lnTo>
                  <a:close/>
                  <a:moveTo>
                    <a:pt x="1058483" y="1046679"/>
                  </a:moveTo>
                  <a:lnTo>
                    <a:pt x="1058483" y="1500070"/>
                  </a:lnTo>
                  <a:lnTo>
                    <a:pt x="1125710" y="1500070"/>
                  </a:lnTo>
                  <a:lnTo>
                    <a:pt x="1125710" y="1046679"/>
                  </a:lnTo>
                  <a:close/>
                  <a:moveTo>
                    <a:pt x="965987" y="1046679"/>
                  </a:moveTo>
                  <a:lnTo>
                    <a:pt x="965987" y="1500070"/>
                  </a:lnTo>
                  <a:lnTo>
                    <a:pt x="1033214" y="1500070"/>
                  </a:lnTo>
                  <a:lnTo>
                    <a:pt x="1033214" y="1046679"/>
                  </a:lnTo>
                  <a:close/>
                  <a:moveTo>
                    <a:pt x="873491" y="1046679"/>
                  </a:moveTo>
                  <a:lnTo>
                    <a:pt x="873491" y="1500070"/>
                  </a:lnTo>
                  <a:lnTo>
                    <a:pt x="940718" y="1500070"/>
                  </a:lnTo>
                  <a:lnTo>
                    <a:pt x="940718" y="1046679"/>
                  </a:lnTo>
                  <a:close/>
                  <a:moveTo>
                    <a:pt x="780995" y="1046679"/>
                  </a:moveTo>
                  <a:lnTo>
                    <a:pt x="780995" y="1500070"/>
                  </a:lnTo>
                  <a:lnTo>
                    <a:pt x="848222" y="1500070"/>
                  </a:lnTo>
                  <a:lnTo>
                    <a:pt x="848222" y="1046679"/>
                  </a:lnTo>
                  <a:close/>
                  <a:moveTo>
                    <a:pt x="688499" y="1046679"/>
                  </a:moveTo>
                  <a:lnTo>
                    <a:pt x="688499" y="1500070"/>
                  </a:lnTo>
                  <a:lnTo>
                    <a:pt x="755726" y="1500070"/>
                  </a:lnTo>
                  <a:lnTo>
                    <a:pt x="755726" y="1046679"/>
                  </a:lnTo>
                  <a:close/>
                  <a:moveTo>
                    <a:pt x="596003" y="1046679"/>
                  </a:moveTo>
                  <a:lnTo>
                    <a:pt x="596003" y="1500070"/>
                  </a:lnTo>
                  <a:lnTo>
                    <a:pt x="663230" y="1500070"/>
                  </a:lnTo>
                  <a:lnTo>
                    <a:pt x="663230" y="1046679"/>
                  </a:lnTo>
                  <a:close/>
                  <a:moveTo>
                    <a:pt x="503507" y="1046679"/>
                  </a:moveTo>
                  <a:lnTo>
                    <a:pt x="503507" y="1500070"/>
                  </a:lnTo>
                  <a:lnTo>
                    <a:pt x="570734" y="1500070"/>
                  </a:lnTo>
                  <a:lnTo>
                    <a:pt x="570734" y="1046679"/>
                  </a:lnTo>
                  <a:close/>
                  <a:moveTo>
                    <a:pt x="411011" y="1046679"/>
                  </a:moveTo>
                  <a:lnTo>
                    <a:pt x="411011" y="1500070"/>
                  </a:lnTo>
                  <a:lnTo>
                    <a:pt x="478239" y="1500070"/>
                  </a:lnTo>
                  <a:lnTo>
                    <a:pt x="478239" y="1046679"/>
                  </a:lnTo>
                  <a:close/>
                  <a:moveTo>
                    <a:pt x="318516" y="1046679"/>
                  </a:moveTo>
                  <a:lnTo>
                    <a:pt x="318516" y="1500070"/>
                  </a:lnTo>
                  <a:lnTo>
                    <a:pt x="385743" y="1500070"/>
                  </a:lnTo>
                  <a:lnTo>
                    <a:pt x="385743" y="1046679"/>
                  </a:lnTo>
                  <a:close/>
                  <a:moveTo>
                    <a:pt x="226020" y="1046679"/>
                  </a:moveTo>
                  <a:lnTo>
                    <a:pt x="226020" y="1500070"/>
                  </a:lnTo>
                  <a:lnTo>
                    <a:pt x="293247" y="1500070"/>
                  </a:lnTo>
                  <a:lnTo>
                    <a:pt x="293247" y="1046679"/>
                  </a:lnTo>
                  <a:close/>
                  <a:moveTo>
                    <a:pt x="133524" y="1046679"/>
                  </a:moveTo>
                  <a:lnTo>
                    <a:pt x="133524" y="1500070"/>
                  </a:lnTo>
                  <a:lnTo>
                    <a:pt x="200751" y="1500070"/>
                  </a:lnTo>
                  <a:lnTo>
                    <a:pt x="200751" y="1046679"/>
                  </a:lnTo>
                  <a:close/>
                  <a:moveTo>
                    <a:pt x="68041" y="1046679"/>
                  </a:moveTo>
                  <a:lnTo>
                    <a:pt x="68041" y="1500070"/>
                  </a:lnTo>
                  <a:lnTo>
                    <a:pt x="108255" y="1500070"/>
                  </a:lnTo>
                  <a:lnTo>
                    <a:pt x="108255" y="1046679"/>
                  </a:lnTo>
                  <a:close/>
                  <a:moveTo>
                    <a:pt x="2445921" y="547569"/>
                  </a:moveTo>
                  <a:lnTo>
                    <a:pt x="2445921" y="1000960"/>
                  </a:lnTo>
                  <a:lnTo>
                    <a:pt x="2482851" y="1000960"/>
                  </a:lnTo>
                  <a:lnTo>
                    <a:pt x="2482851" y="547569"/>
                  </a:lnTo>
                  <a:close/>
                  <a:moveTo>
                    <a:pt x="2353425" y="547569"/>
                  </a:moveTo>
                  <a:lnTo>
                    <a:pt x="2353425" y="1000960"/>
                  </a:lnTo>
                  <a:lnTo>
                    <a:pt x="2420652" y="1000960"/>
                  </a:lnTo>
                  <a:lnTo>
                    <a:pt x="2420652" y="547569"/>
                  </a:lnTo>
                  <a:close/>
                  <a:moveTo>
                    <a:pt x="2260929" y="547569"/>
                  </a:moveTo>
                  <a:lnTo>
                    <a:pt x="2260929" y="1000960"/>
                  </a:lnTo>
                  <a:lnTo>
                    <a:pt x="2328156" y="1000960"/>
                  </a:lnTo>
                  <a:lnTo>
                    <a:pt x="2328156" y="547569"/>
                  </a:lnTo>
                  <a:close/>
                  <a:moveTo>
                    <a:pt x="2168433" y="547569"/>
                  </a:moveTo>
                  <a:lnTo>
                    <a:pt x="2168433" y="1000960"/>
                  </a:lnTo>
                  <a:lnTo>
                    <a:pt x="2235660" y="1000960"/>
                  </a:lnTo>
                  <a:lnTo>
                    <a:pt x="2235660" y="547569"/>
                  </a:lnTo>
                  <a:close/>
                  <a:moveTo>
                    <a:pt x="2075937" y="547569"/>
                  </a:moveTo>
                  <a:lnTo>
                    <a:pt x="2075937" y="1000960"/>
                  </a:lnTo>
                  <a:lnTo>
                    <a:pt x="2143164" y="1000960"/>
                  </a:lnTo>
                  <a:lnTo>
                    <a:pt x="2143164" y="547569"/>
                  </a:lnTo>
                  <a:close/>
                  <a:moveTo>
                    <a:pt x="1983441" y="547569"/>
                  </a:moveTo>
                  <a:lnTo>
                    <a:pt x="1983441" y="1000960"/>
                  </a:lnTo>
                  <a:lnTo>
                    <a:pt x="2050668" y="1000960"/>
                  </a:lnTo>
                  <a:lnTo>
                    <a:pt x="2050668" y="547569"/>
                  </a:lnTo>
                  <a:close/>
                  <a:moveTo>
                    <a:pt x="1890945" y="547569"/>
                  </a:moveTo>
                  <a:lnTo>
                    <a:pt x="1890945" y="1000960"/>
                  </a:lnTo>
                  <a:lnTo>
                    <a:pt x="1958173" y="1000960"/>
                  </a:lnTo>
                  <a:lnTo>
                    <a:pt x="1958173" y="547569"/>
                  </a:lnTo>
                  <a:close/>
                  <a:moveTo>
                    <a:pt x="1798449" y="547569"/>
                  </a:moveTo>
                  <a:lnTo>
                    <a:pt x="1798449" y="1000960"/>
                  </a:lnTo>
                  <a:lnTo>
                    <a:pt x="1865677" y="1000960"/>
                  </a:lnTo>
                  <a:lnTo>
                    <a:pt x="1865677" y="547569"/>
                  </a:lnTo>
                  <a:close/>
                  <a:moveTo>
                    <a:pt x="1705954" y="547569"/>
                  </a:moveTo>
                  <a:lnTo>
                    <a:pt x="1705954" y="1000960"/>
                  </a:lnTo>
                  <a:lnTo>
                    <a:pt x="1773181" y="1000960"/>
                  </a:lnTo>
                  <a:lnTo>
                    <a:pt x="1773181" y="547569"/>
                  </a:lnTo>
                  <a:close/>
                  <a:moveTo>
                    <a:pt x="1613458" y="547569"/>
                  </a:moveTo>
                  <a:lnTo>
                    <a:pt x="1613458" y="1000960"/>
                  </a:lnTo>
                  <a:lnTo>
                    <a:pt x="1680685" y="1000960"/>
                  </a:lnTo>
                  <a:lnTo>
                    <a:pt x="1680685" y="547569"/>
                  </a:lnTo>
                  <a:close/>
                  <a:moveTo>
                    <a:pt x="1520962" y="547569"/>
                  </a:moveTo>
                  <a:lnTo>
                    <a:pt x="1520962" y="1000960"/>
                  </a:lnTo>
                  <a:lnTo>
                    <a:pt x="1588189" y="1000960"/>
                  </a:lnTo>
                  <a:lnTo>
                    <a:pt x="1588189" y="547569"/>
                  </a:lnTo>
                  <a:close/>
                  <a:moveTo>
                    <a:pt x="1428466" y="547569"/>
                  </a:moveTo>
                  <a:lnTo>
                    <a:pt x="1428466" y="1000960"/>
                  </a:lnTo>
                  <a:lnTo>
                    <a:pt x="1495693" y="1000960"/>
                  </a:lnTo>
                  <a:lnTo>
                    <a:pt x="1495693" y="547569"/>
                  </a:lnTo>
                  <a:close/>
                  <a:moveTo>
                    <a:pt x="1335970" y="547569"/>
                  </a:moveTo>
                  <a:lnTo>
                    <a:pt x="1335970" y="1000960"/>
                  </a:lnTo>
                  <a:lnTo>
                    <a:pt x="1403197" y="1000960"/>
                  </a:lnTo>
                  <a:lnTo>
                    <a:pt x="1403197" y="547569"/>
                  </a:lnTo>
                  <a:close/>
                  <a:moveTo>
                    <a:pt x="1243474" y="547569"/>
                  </a:moveTo>
                  <a:lnTo>
                    <a:pt x="1243474" y="1000960"/>
                  </a:lnTo>
                  <a:lnTo>
                    <a:pt x="1310701" y="1000960"/>
                  </a:lnTo>
                  <a:lnTo>
                    <a:pt x="1310701" y="547569"/>
                  </a:lnTo>
                  <a:close/>
                  <a:moveTo>
                    <a:pt x="1150978" y="547569"/>
                  </a:moveTo>
                  <a:lnTo>
                    <a:pt x="1150978" y="1000960"/>
                  </a:lnTo>
                  <a:lnTo>
                    <a:pt x="1218206" y="1000960"/>
                  </a:lnTo>
                  <a:lnTo>
                    <a:pt x="1218206" y="547569"/>
                  </a:lnTo>
                  <a:close/>
                  <a:moveTo>
                    <a:pt x="1058483" y="547569"/>
                  </a:moveTo>
                  <a:lnTo>
                    <a:pt x="1058483" y="1000960"/>
                  </a:lnTo>
                  <a:lnTo>
                    <a:pt x="1125710" y="1000960"/>
                  </a:lnTo>
                  <a:lnTo>
                    <a:pt x="1125710" y="547569"/>
                  </a:lnTo>
                  <a:close/>
                  <a:moveTo>
                    <a:pt x="965987" y="547569"/>
                  </a:moveTo>
                  <a:lnTo>
                    <a:pt x="965987" y="1000960"/>
                  </a:lnTo>
                  <a:lnTo>
                    <a:pt x="1033214" y="1000960"/>
                  </a:lnTo>
                  <a:lnTo>
                    <a:pt x="1033214" y="547569"/>
                  </a:lnTo>
                  <a:close/>
                  <a:moveTo>
                    <a:pt x="873491" y="547569"/>
                  </a:moveTo>
                  <a:lnTo>
                    <a:pt x="873491" y="1000960"/>
                  </a:lnTo>
                  <a:lnTo>
                    <a:pt x="940718" y="1000960"/>
                  </a:lnTo>
                  <a:lnTo>
                    <a:pt x="940718" y="547569"/>
                  </a:lnTo>
                  <a:close/>
                  <a:moveTo>
                    <a:pt x="780995" y="547569"/>
                  </a:moveTo>
                  <a:lnTo>
                    <a:pt x="780995" y="1000960"/>
                  </a:lnTo>
                  <a:lnTo>
                    <a:pt x="848222" y="1000960"/>
                  </a:lnTo>
                  <a:lnTo>
                    <a:pt x="848222" y="547569"/>
                  </a:lnTo>
                  <a:close/>
                  <a:moveTo>
                    <a:pt x="688499" y="547569"/>
                  </a:moveTo>
                  <a:lnTo>
                    <a:pt x="688499" y="1000960"/>
                  </a:lnTo>
                  <a:lnTo>
                    <a:pt x="755726" y="1000960"/>
                  </a:lnTo>
                  <a:lnTo>
                    <a:pt x="755726" y="547569"/>
                  </a:lnTo>
                  <a:close/>
                  <a:moveTo>
                    <a:pt x="596003" y="547569"/>
                  </a:moveTo>
                  <a:lnTo>
                    <a:pt x="596003" y="1000960"/>
                  </a:lnTo>
                  <a:lnTo>
                    <a:pt x="663230" y="1000960"/>
                  </a:lnTo>
                  <a:lnTo>
                    <a:pt x="663230" y="547569"/>
                  </a:lnTo>
                  <a:close/>
                  <a:moveTo>
                    <a:pt x="503507" y="547569"/>
                  </a:moveTo>
                  <a:lnTo>
                    <a:pt x="503507" y="1000960"/>
                  </a:lnTo>
                  <a:lnTo>
                    <a:pt x="570734" y="1000960"/>
                  </a:lnTo>
                  <a:lnTo>
                    <a:pt x="570734" y="547569"/>
                  </a:lnTo>
                  <a:close/>
                  <a:moveTo>
                    <a:pt x="411011" y="547569"/>
                  </a:moveTo>
                  <a:lnTo>
                    <a:pt x="411011" y="1000960"/>
                  </a:lnTo>
                  <a:lnTo>
                    <a:pt x="478239" y="1000960"/>
                  </a:lnTo>
                  <a:lnTo>
                    <a:pt x="478239" y="547569"/>
                  </a:lnTo>
                  <a:close/>
                  <a:moveTo>
                    <a:pt x="318516" y="547569"/>
                  </a:moveTo>
                  <a:lnTo>
                    <a:pt x="318516" y="1000960"/>
                  </a:lnTo>
                  <a:lnTo>
                    <a:pt x="385743" y="1000960"/>
                  </a:lnTo>
                  <a:lnTo>
                    <a:pt x="385743" y="547569"/>
                  </a:lnTo>
                  <a:close/>
                  <a:moveTo>
                    <a:pt x="226020" y="547569"/>
                  </a:moveTo>
                  <a:lnTo>
                    <a:pt x="226020" y="1000960"/>
                  </a:lnTo>
                  <a:lnTo>
                    <a:pt x="293247" y="1000960"/>
                  </a:lnTo>
                  <a:lnTo>
                    <a:pt x="293247" y="547569"/>
                  </a:lnTo>
                  <a:close/>
                  <a:moveTo>
                    <a:pt x="133524" y="547569"/>
                  </a:moveTo>
                  <a:lnTo>
                    <a:pt x="133524" y="1000960"/>
                  </a:lnTo>
                  <a:lnTo>
                    <a:pt x="200751" y="1000960"/>
                  </a:lnTo>
                  <a:lnTo>
                    <a:pt x="200751" y="547569"/>
                  </a:lnTo>
                  <a:close/>
                  <a:moveTo>
                    <a:pt x="68041" y="547569"/>
                  </a:moveTo>
                  <a:lnTo>
                    <a:pt x="68041" y="1000960"/>
                  </a:lnTo>
                  <a:lnTo>
                    <a:pt x="108255" y="1000960"/>
                  </a:lnTo>
                  <a:lnTo>
                    <a:pt x="108255" y="547569"/>
                  </a:lnTo>
                  <a:close/>
                  <a:moveTo>
                    <a:pt x="2445921" y="69688"/>
                  </a:moveTo>
                  <a:lnTo>
                    <a:pt x="2445921" y="501850"/>
                  </a:lnTo>
                  <a:lnTo>
                    <a:pt x="2482851" y="501850"/>
                  </a:lnTo>
                  <a:lnTo>
                    <a:pt x="2482851" y="113126"/>
                  </a:lnTo>
                  <a:cubicBezTo>
                    <a:pt x="2482851" y="94452"/>
                    <a:pt x="2471497" y="78429"/>
                    <a:pt x="2455316" y="71585"/>
                  </a:cubicBezTo>
                  <a:close/>
                  <a:moveTo>
                    <a:pt x="108255" y="69025"/>
                  </a:moveTo>
                  <a:lnTo>
                    <a:pt x="95576" y="71585"/>
                  </a:lnTo>
                  <a:cubicBezTo>
                    <a:pt x="79395" y="78429"/>
                    <a:pt x="68041" y="94452"/>
                    <a:pt x="68041" y="113126"/>
                  </a:cubicBezTo>
                  <a:lnTo>
                    <a:pt x="68041" y="501850"/>
                  </a:lnTo>
                  <a:lnTo>
                    <a:pt x="108255" y="501850"/>
                  </a:lnTo>
                  <a:close/>
                  <a:moveTo>
                    <a:pt x="2353425" y="68042"/>
                  </a:moveTo>
                  <a:lnTo>
                    <a:pt x="2353425" y="501850"/>
                  </a:lnTo>
                  <a:lnTo>
                    <a:pt x="2420652" y="501850"/>
                  </a:lnTo>
                  <a:lnTo>
                    <a:pt x="2420652" y="68042"/>
                  </a:lnTo>
                  <a:close/>
                  <a:moveTo>
                    <a:pt x="2260929" y="68042"/>
                  </a:moveTo>
                  <a:lnTo>
                    <a:pt x="2260929" y="501850"/>
                  </a:lnTo>
                  <a:lnTo>
                    <a:pt x="2328156" y="501850"/>
                  </a:lnTo>
                  <a:lnTo>
                    <a:pt x="2328156" y="68042"/>
                  </a:lnTo>
                  <a:close/>
                  <a:moveTo>
                    <a:pt x="2168433" y="68042"/>
                  </a:moveTo>
                  <a:lnTo>
                    <a:pt x="2168433" y="501850"/>
                  </a:lnTo>
                  <a:lnTo>
                    <a:pt x="2235660" y="501850"/>
                  </a:lnTo>
                  <a:lnTo>
                    <a:pt x="2235660" y="68042"/>
                  </a:lnTo>
                  <a:close/>
                  <a:moveTo>
                    <a:pt x="2075937" y="68042"/>
                  </a:moveTo>
                  <a:lnTo>
                    <a:pt x="2075937" y="501850"/>
                  </a:lnTo>
                  <a:lnTo>
                    <a:pt x="2143164" y="501850"/>
                  </a:lnTo>
                  <a:lnTo>
                    <a:pt x="2143164" y="68042"/>
                  </a:lnTo>
                  <a:close/>
                  <a:moveTo>
                    <a:pt x="1983441" y="68042"/>
                  </a:moveTo>
                  <a:lnTo>
                    <a:pt x="1983441" y="501850"/>
                  </a:lnTo>
                  <a:lnTo>
                    <a:pt x="2050668" y="501850"/>
                  </a:lnTo>
                  <a:lnTo>
                    <a:pt x="2050668" y="68042"/>
                  </a:lnTo>
                  <a:close/>
                  <a:moveTo>
                    <a:pt x="1890945" y="68042"/>
                  </a:moveTo>
                  <a:lnTo>
                    <a:pt x="1890945" y="501850"/>
                  </a:lnTo>
                  <a:lnTo>
                    <a:pt x="1958173" y="501850"/>
                  </a:lnTo>
                  <a:lnTo>
                    <a:pt x="1958173" y="68042"/>
                  </a:lnTo>
                  <a:close/>
                  <a:moveTo>
                    <a:pt x="1798449" y="68042"/>
                  </a:moveTo>
                  <a:lnTo>
                    <a:pt x="1798449" y="501850"/>
                  </a:lnTo>
                  <a:lnTo>
                    <a:pt x="1865677" y="501850"/>
                  </a:lnTo>
                  <a:lnTo>
                    <a:pt x="1865677" y="68042"/>
                  </a:lnTo>
                  <a:close/>
                  <a:moveTo>
                    <a:pt x="1705954" y="68042"/>
                  </a:moveTo>
                  <a:lnTo>
                    <a:pt x="1705954" y="501850"/>
                  </a:lnTo>
                  <a:lnTo>
                    <a:pt x="1773181" y="501850"/>
                  </a:lnTo>
                  <a:lnTo>
                    <a:pt x="1773181" y="68042"/>
                  </a:lnTo>
                  <a:close/>
                  <a:moveTo>
                    <a:pt x="1613458" y="68042"/>
                  </a:moveTo>
                  <a:lnTo>
                    <a:pt x="1613458" y="501850"/>
                  </a:lnTo>
                  <a:lnTo>
                    <a:pt x="1680685" y="501850"/>
                  </a:lnTo>
                  <a:lnTo>
                    <a:pt x="1680685" y="68042"/>
                  </a:lnTo>
                  <a:close/>
                  <a:moveTo>
                    <a:pt x="1520962" y="68042"/>
                  </a:moveTo>
                  <a:lnTo>
                    <a:pt x="1520962" y="501850"/>
                  </a:lnTo>
                  <a:lnTo>
                    <a:pt x="1588189" y="501850"/>
                  </a:lnTo>
                  <a:lnTo>
                    <a:pt x="1588189" y="68042"/>
                  </a:lnTo>
                  <a:close/>
                  <a:moveTo>
                    <a:pt x="1428466" y="68042"/>
                  </a:moveTo>
                  <a:lnTo>
                    <a:pt x="1428466" y="501850"/>
                  </a:lnTo>
                  <a:lnTo>
                    <a:pt x="1495693" y="501850"/>
                  </a:lnTo>
                  <a:lnTo>
                    <a:pt x="1495693" y="68042"/>
                  </a:lnTo>
                  <a:close/>
                  <a:moveTo>
                    <a:pt x="1335970" y="68042"/>
                  </a:moveTo>
                  <a:lnTo>
                    <a:pt x="1335970" y="501850"/>
                  </a:lnTo>
                  <a:lnTo>
                    <a:pt x="1403197" y="501850"/>
                  </a:lnTo>
                  <a:lnTo>
                    <a:pt x="1403197" y="68042"/>
                  </a:lnTo>
                  <a:close/>
                  <a:moveTo>
                    <a:pt x="1243474" y="68042"/>
                  </a:moveTo>
                  <a:lnTo>
                    <a:pt x="1243474" y="501850"/>
                  </a:lnTo>
                  <a:lnTo>
                    <a:pt x="1310701" y="501850"/>
                  </a:lnTo>
                  <a:lnTo>
                    <a:pt x="1310701" y="68042"/>
                  </a:lnTo>
                  <a:close/>
                  <a:moveTo>
                    <a:pt x="1150978" y="68042"/>
                  </a:moveTo>
                  <a:lnTo>
                    <a:pt x="1150978" y="501850"/>
                  </a:lnTo>
                  <a:lnTo>
                    <a:pt x="1218206" y="501850"/>
                  </a:lnTo>
                  <a:lnTo>
                    <a:pt x="1218206" y="68042"/>
                  </a:lnTo>
                  <a:close/>
                  <a:moveTo>
                    <a:pt x="1058483" y="68042"/>
                  </a:moveTo>
                  <a:lnTo>
                    <a:pt x="1058483" y="501850"/>
                  </a:lnTo>
                  <a:lnTo>
                    <a:pt x="1125710" y="501850"/>
                  </a:lnTo>
                  <a:lnTo>
                    <a:pt x="1125710" y="68042"/>
                  </a:lnTo>
                  <a:close/>
                  <a:moveTo>
                    <a:pt x="965987" y="68042"/>
                  </a:moveTo>
                  <a:lnTo>
                    <a:pt x="965987" y="501850"/>
                  </a:lnTo>
                  <a:lnTo>
                    <a:pt x="1033214" y="501850"/>
                  </a:lnTo>
                  <a:lnTo>
                    <a:pt x="1033214" y="68042"/>
                  </a:lnTo>
                  <a:close/>
                  <a:moveTo>
                    <a:pt x="873491" y="68042"/>
                  </a:moveTo>
                  <a:lnTo>
                    <a:pt x="873491" y="501850"/>
                  </a:lnTo>
                  <a:lnTo>
                    <a:pt x="940718" y="501850"/>
                  </a:lnTo>
                  <a:lnTo>
                    <a:pt x="940718" y="68042"/>
                  </a:lnTo>
                  <a:close/>
                  <a:moveTo>
                    <a:pt x="780995" y="68042"/>
                  </a:moveTo>
                  <a:lnTo>
                    <a:pt x="780995" y="501850"/>
                  </a:lnTo>
                  <a:lnTo>
                    <a:pt x="848222" y="501850"/>
                  </a:lnTo>
                  <a:lnTo>
                    <a:pt x="848222" y="68042"/>
                  </a:lnTo>
                  <a:close/>
                  <a:moveTo>
                    <a:pt x="688499" y="68042"/>
                  </a:moveTo>
                  <a:lnTo>
                    <a:pt x="688499" y="501850"/>
                  </a:lnTo>
                  <a:lnTo>
                    <a:pt x="755726" y="501850"/>
                  </a:lnTo>
                  <a:lnTo>
                    <a:pt x="755726" y="68042"/>
                  </a:lnTo>
                  <a:close/>
                  <a:moveTo>
                    <a:pt x="596003" y="68042"/>
                  </a:moveTo>
                  <a:lnTo>
                    <a:pt x="596003" y="501850"/>
                  </a:lnTo>
                  <a:lnTo>
                    <a:pt x="663230" y="501850"/>
                  </a:lnTo>
                  <a:lnTo>
                    <a:pt x="663230" y="68042"/>
                  </a:lnTo>
                  <a:close/>
                  <a:moveTo>
                    <a:pt x="503507" y="68042"/>
                  </a:moveTo>
                  <a:lnTo>
                    <a:pt x="503507" y="501850"/>
                  </a:lnTo>
                  <a:lnTo>
                    <a:pt x="570734" y="501850"/>
                  </a:lnTo>
                  <a:lnTo>
                    <a:pt x="570734" y="68042"/>
                  </a:lnTo>
                  <a:close/>
                  <a:moveTo>
                    <a:pt x="411011" y="68042"/>
                  </a:moveTo>
                  <a:lnTo>
                    <a:pt x="411011" y="501850"/>
                  </a:lnTo>
                  <a:lnTo>
                    <a:pt x="478239" y="501850"/>
                  </a:lnTo>
                  <a:lnTo>
                    <a:pt x="478239" y="68042"/>
                  </a:lnTo>
                  <a:close/>
                  <a:moveTo>
                    <a:pt x="318516" y="68042"/>
                  </a:moveTo>
                  <a:lnTo>
                    <a:pt x="318516" y="501850"/>
                  </a:lnTo>
                  <a:lnTo>
                    <a:pt x="385743" y="501850"/>
                  </a:lnTo>
                  <a:lnTo>
                    <a:pt x="385743" y="68042"/>
                  </a:lnTo>
                  <a:close/>
                  <a:moveTo>
                    <a:pt x="226020" y="68042"/>
                  </a:moveTo>
                  <a:lnTo>
                    <a:pt x="226020" y="501850"/>
                  </a:lnTo>
                  <a:lnTo>
                    <a:pt x="293247" y="501850"/>
                  </a:lnTo>
                  <a:lnTo>
                    <a:pt x="293247" y="68042"/>
                  </a:lnTo>
                  <a:close/>
                  <a:moveTo>
                    <a:pt x="133524" y="68042"/>
                  </a:moveTo>
                  <a:lnTo>
                    <a:pt x="133524" y="501850"/>
                  </a:lnTo>
                  <a:lnTo>
                    <a:pt x="200751" y="501850"/>
                  </a:lnTo>
                  <a:lnTo>
                    <a:pt x="200751" y="68042"/>
                  </a:lnTo>
                  <a:close/>
                  <a:moveTo>
                    <a:pt x="101296" y="0"/>
                  </a:moveTo>
                  <a:lnTo>
                    <a:pt x="2449595" y="0"/>
                  </a:lnTo>
                  <a:cubicBezTo>
                    <a:pt x="2505539" y="0"/>
                    <a:pt x="2550891" y="45352"/>
                    <a:pt x="2550891" y="101296"/>
                  </a:cubicBezTo>
                  <a:lnTo>
                    <a:pt x="2550891" y="2449595"/>
                  </a:lnTo>
                  <a:cubicBezTo>
                    <a:pt x="2550891" y="2505539"/>
                    <a:pt x="2505539" y="2550891"/>
                    <a:pt x="2449595" y="2550891"/>
                  </a:cubicBezTo>
                  <a:lnTo>
                    <a:pt x="101296" y="2550891"/>
                  </a:lnTo>
                  <a:cubicBezTo>
                    <a:pt x="45352" y="2550891"/>
                    <a:pt x="0" y="2505539"/>
                    <a:pt x="0" y="2449595"/>
                  </a:cubicBezTo>
                  <a:lnTo>
                    <a:pt x="0" y="101296"/>
                  </a:lnTo>
                  <a:cubicBezTo>
                    <a:pt x="0" y="45352"/>
                    <a:pt x="45352" y="0"/>
                    <a:pt x="101296" y="0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A945219C-5B92-9E68-C892-BA8C7B6C787A}"/>
                </a:ext>
              </a:extLst>
            </p:cNvPr>
            <p:cNvSpPr/>
            <p:nvPr/>
          </p:nvSpPr>
          <p:spPr bwMode="auto">
            <a:xfrm>
              <a:off x="8591226" y="353019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02607D42-4D9C-3152-C1A9-A842339FCC09}"/>
                </a:ext>
              </a:extLst>
            </p:cNvPr>
            <p:cNvSpPr/>
            <p:nvPr/>
          </p:nvSpPr>
          <p:spPr bwMode="auto">
            <a:xfrm>
              <a:off x="8591226" y="364132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BCCC1DB7-B1B0-387B-D4CE-1DDDEB602795}"/>
                </a:ext>
              </a:extLst>
            </p:cNvPr>
            <p:cNvSpPr/>
            <p:nvPr/>
          </p:nvSpPr>
          <p:spPr bwMode="auto">
            <a:xfrm>
              <a:off x="8591226" y="375244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EDBAFD28-B456-E930-B5F1-304A15A0BD0D}"/>
                </a:ext>
              </a:extLst>
            </p:cNvPr>
            <p:cNvSpPr/>
            <p:nvPr/>
          </p:nvSpPr>
          <p:spPr bwMode="auto">
            <a:xfrm>
              <a:off x="8591226" y="386357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69CC9D4E-1497-00BA-DE37-7D048FBCE828}"/>
                </a:ext>
              </a:extLst>
            </p:cNvPr>
            <p:cNvSpPr/>
            <p:nvPr/>
          </p:nvSpPr>
          <p:spPr bwMode="auto">
            <a:xfrm>
              <a:off x="8591226" y="397469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85E6F82C-3798-E24C-CABA-80A1D9DE7053}"/>
                </a:ext>
              </a:extLst>
            </p:cNvPr>
            <p:cNvSpPr/>
            <p:nvPr/>
          </p:nvSpPr>
          <p:spPr bwMode="auto">
            <a:xfrm>
              <a:off x="8591226" y="419694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4BEE86F2-77EA-42D7-4346-CBC9EE19F236}"/>
                </a:ext>
              </a:extLst>
            </p:cNvPr>
            <p:cNvSpPr/>
            <p:nvPr/>
          </p:nvSpPr>
          <p:spPr bwMode="auto">
            <a:xfrm>
              <a:off x="8591226" y="441919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748870DF-6B5D-9020-D0E8-2BBD8259518D}"/>
                </a:ext>
              </a:extLst>
            </p:cNvPr>
            <p:cNvSpPr/>
            <p:nvPr/>
          </p:nvSpPr>
          <p:spPr bwMode="auto">
            <a:xfrm>
              <a:off x="8591226" y="464144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四角形: 角を丸くする 135">
              <a:extLst>
                <a:ext uri="{FF2B5EF4-FFF2-40B4-BE49-F238E27FC236}">
                  <a16:creationId xmlns:a16="http://schemas.microsoft.com/office/drawing/2014/main" id="{ECF21CFB-B6F4-2205-1B6D-3676E9157EC6}"/>
                </a:ext>
              </a:extLst>
            </p:cNvPr>
            <p:cNvSpPr/>
            <p:nvPr/>
          </p:nvSpPr>
          <p:spPr bwMode="auto">
            <a:xfrm>
              <a:off x="8591226" y="408582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30F5E61C-2985-53DD-731B-1DC0C43B402D}"/>
                </a:ext>
              </a:extLst>
            </p:cNvPr>
            <p:cNvSpPr/>
            <p:nvPr/>
          </p:nvSpPr>
          <p:spPr bwMode="auto">
            <a:xfrm>
              <a:off x="8591226" y="430807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四角形: 角を丸くする 137">
              <a:extLst>
                <a:ext uri="{FF2B5EF4-FFF2-40B4-BE49-F238E27FC236}">
                  <a16:creationId xmlns:a16="http://schemas.microsoft.com/office/drawing/2014/main" id="{5D86D928-AE10-06D4-B647-1373B18DDBE4}"/>
                </a:ext>
              </a:extLst>
            </p:cNvPr>
            <p:cNvSpPr/>
            <p:nvPr/>
          </p:nvSpPr>
          <p:spPr bwMode="auto">
            <a:xfrm>
              <a:off x="8591226" y="453032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四角形: 角を丸くする 138">
              <a:extLst>
                <a:ext uri="{FF2B5EF4-FFF2-40B4-BE49-F238E27FC236}">
                  <a16:creationId xmlns:a16="http://schemas.microsoft.com/office/drawing/2014/main" id="{B8C4A6F4-3A18-8042-9A0A-0F8EAB182BB7}"/>
                </a:ext>
              </a:extLst>
            </p:cNvPr>
            <p:cNvSpPr/>
            <p:nvPr/>
          </p:nvSpPr>
          <p:spPr bwMode="auto">
            <a:xfrm>
              <a:off x="8591226" y="475257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CC3D1B89-AE3C-404A-B751-DBFBDC4107D6}"/>
                </a:ext>
              </a:extLst>
            </p:cNvPr>
            <p:cNvSpPr/>
            <p:nvPr/>
          </p:nvSpPr>
          <p:spPr bwMode="auto">
            <a:xfrm>
              <a:off x="8591226" y="486369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四角形: 角を丸くする 140">
              <a:extLst>
                <a:ext uri="{FF2B5EF4-FFF2-40B4-BE49-F238E27FC236}">
                  <a16:creationId xmlns:a16="http://schemas.microsoft.com/office/drawing/2014/main" id="{6305C39F-D40D-5C0A-B2F6-DFC6084D50C9}"/>
                </a:ext>
              </a:extLst>
            </p:cNvPr>
            <p:cNvSpPr/>
            <p:nvPr/>
          </p:nvSpPr>
          <p:spPr bwMode="auto">
            <a:xfrm>
              <a:off x="8591226" y="4974822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54A41E61-D58E-FC64-D3FC-3756A0BAAF8B}"/>
                </a:ext>
              </a:extLst>
            </p:cNvPr>
            <p:cNvSpPr/>
            <p:nvPr/>
          </p:nvSpPr>
          <p:spPr bwMode="auto">
            <a:xfrm>
              <a:off x="8591226" y="5085947"/>
              <a:ext cx="552236" cy="70253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0C44A7D-F8E0-8B97-7F00-620D05043388}"/>
              </a:ext>
            </a:extLst>
          </p:cNvPr>
          <p:cNvGrpSpPr/>
          <p:nvPr/>
        </p:nvGrpSpPr>
        <p:grpSpPr>
          <a:xfrm>
            <a:off x="825872" y="1443819"/>
            <a:ext cx="2357102" cy="1602628"/>
            <a:chOff x="542509" y="3397363"/>
            <a:chExt cx="2745305" cy="1866573"/>
          </a:xfrm>
        </p:grpSpPr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73D02871-689B-E3F9-6799-B8C27189C230}"/>
                </a:ext>
              </a:extLst>
            </p:cNvPr>
            <p:cNvSpPr/>
            <p:nvPr/>
          </p:nvSpPr>
          <p:spPr bwMode="auto">
            <a:xfrm>
              <a:off x="666785" y="3495625"/>
              <a:ext cx="1476340" cy="1476340"/>
            </a:xfrm>
            <a:prstGeom prst="ellipse">
              <a:avLst/>
            </a:prstGeom>
            <a:solidFill>
              <a:srgbClr val="000000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D34C4079-1BAB-623B-3528-6CC3D70D7DB2}"/>
                </a:ext>
              </a:extLst>
            </p:cNvPr>
            <p:cNvSpPr/>
            <p:nvPr/>
          </p:nvSpPr>
          <p:spPr bwMode="auto">
            <a:xfrm>
              <a:off x="542509" y="3397363"/>
              <a:ext cx="2745305" cy="1688584"/>
            </a:xfrm>
            <a:custGeom>
              <a:avLst/>
              <a:gdLst>
                <a:gd name="connsiteX0" fmla="*/ 839254 w 2745305"/>
                <a:gd name="connsiteY0" fmla="*/ 1103380 h 1688584"/>
                <a:gd name="connsiteX1" fmla="*/ 821146 w 2745305"/>
                <a:gd name="connsiteY1" fmla="*/ 1133095 h 1688584"/>
                <a:gd name="connsiteX2" fmla="*/ 734070 w 2745305"/>
                <a:gd name="connsiteY2" fmla="*/ 1239175 h 1688584"/>
                <a:gd name="connsiteX3" fmla="*/ 507701 w 2745305"/>
                <a:gd name="connsiteY3" fmla="*/ 1385297 h 1688584"/>
                <a:gd name="connsiteX4" fmla="*/ 483909 w 2745305"/>
                <a:gd name="connsiteY4" fmla="*/ 1390691 h 1688584"/>
                <a:gd name="connsiteX5" fmla="*/ 487007 w 2745305"/>
                <a:gd name="connsiteY5" fmla="*/ 1393246 h 1688584"/>
                <a:gd name="connsiteX6" fmla="*/ 599697 w 2745305"/>
                <a:gd name="connsiteY6" fmla="*/ 1454412 h 1688584"/>
                <a:gd name="connsiteX7" fmla="*/ 613598 w 2745305"/>
                <a:gd name="connsiteY7" fmla="*/ 1447404 h 1688584"/>
                <a:gd name="connsiteX8" fmla="*/ 809243 w 2745305"/>
                <a:gd name="connsiteY8" fmla="*/ 1235542 h 1688584"/>
                <a:gd name="connsiteX9" fmla="*/ 845524 w 2745305"/>
                <a:gd name="connsiteY9" fmla="*/ 1163967 h 1688584"/>
                <a:gd name="connsiteX10" fmla="*/ 867777 w 2745305"/>
                <a:gd name="connsiteY10" fmla="*/ 1104371 h 1688584"/>
                <a:gd name="connsiteX11" fmla="*/ 858430 w 2745305"/>
                <a:gd name="connsiteY11" fmla="*/ 1105313 h 1688584"/>
                <a:gd name="connsiteX12" fmla="*/ 930909 w 2745305"/>
                <a:gd name="connsiteY12" fmla="*/ 1094164 h 1688584"/>
                <a:gd name="connsiteX13" fmla="*/ 913129 w 2745305"/>
                <a:gd name="connsiteY13" fmla="*/ 1099683 h 1688584"/>
                <a:gd name="connsiteX14" fmla="*/ 906840 w 2745305"/>
                <a:gd name="connsiteY14" fmla="*/ 1124470 h 1688584"/>
                <a:gd name="connsiteX15" fmla="*/ 847530 w 2745305"/>
                <a:gd name="connsiteY15" fmla="*/ 1257647 h 1688584"/>
                <a:gd name="connsiteX16" fmla="*/ 666694 w 2745305"/>
                <a:gd name="connsiteY16" fmla="*/ 1457378 h 1688584"/>
                <a:gd name="connsiteX17" fmla="*/ 645011 w 2745305"/>
                <a:gd name="connsiteY17" fmla="*/ 1468798 h 1688584"/>
                <a:gd name="connsiteX18" fmla="*/ 727117 w 2745305"/>
                <a:gd name="connsiteY18" fmla="*/ 1494285 h 1688584"/>
                <a:gd name="connsiteX19" fmla="*/ 767234 w 2745305"/>
                <a:gd name="connsiteY19" fmla="*/ 1498329 h 1688584"/>
                <a:gd name="connsiteX20" fmla="*/ 775148 w 2745305"/>
                <a:gd name="connsiteY20" fmla="*/ 1491265 h 1688584"/>
                <a:gd name="connsiteX21" fmla="*/ 909293 w 2745305"/>
                <a:gd name="connsiteY21" fmla="*/ 1235984 h 1688584"/>
                <a:gd name="connsiteX22" fmla="*/ 927996 w 2745305"/>
                <a:gd name="connsiteY22" fmla="*/ 1142035 h 1688584"/>
                <a:gd name="connsiteX23" fmla="*/ 769981 w 2745305"/>
                <a:gd name="connsiteY23" fmla="*/ 1089206 h 1688584"/>
                <a:gd name="connsiteX24" fmla="*/ 752078 w 2745305"/>
                <a:gd name="connsiteY24" fmla="*/ 1107593 h 1688584"/>
                <a:gd name="connsiteX25" fmla="*/ 634125 w 2745305"/>
                <a:gd name="connsiteY25" fmla="*/ 1193272 h 1688584"/>
                <a:gd name="connsiteX26" fmla="*/ 377650 w 2745305"/>
                <a:gd name="connsiteY26" fmla="*/ 1275827 h 1688584"/>
                <a:gd name="connsiteX27" fmla="*/ 357762 w 2745305"/>
                <a:gd name="connsiteY27" fmla="*/ 1275054 h 1688584"/>
                <a:gd name="connsiteX28" fmla="*/ 387628 w 2745305"/>
                <a:gd name="connsiteY28" fmla="*/ 1311251 h 1688584"/>
                <a:gd name="connsiteX29" fmla="*/ 451045 w 2745305"/>
                <a:gd name="connsiteY29" fmla="*/ 1363575 h 1688584"/>
                <a:gd name="connsiteX30" fmla="*/ 458996 w 2745305"/>
                <a:gd name="connsiteY30" fmla="*/ 1361921 h 1688584"/>
                <a:gd name="connsiteX31" fmla="*/ 702808 w 2745305"/>
                <a:gd name="connsiteY31" fmla="*/ 1207914 h 1688584"/>
                <a:gd name="connsiteX32" fmla="*/ 784021 w 2745305"/>
                <a:gd name="connsiteY32" fmla="*/ 1111181 h 1688584"/>
                <a:gd name="connsiteX33" fmla="*/ 793273 w 2745305"/>
                <a:gd name="connsiteY33" fmla="*/ 1096436 h 1688584"/>
                <a:gd name="connsiteX34" fmla="*/ 996025 w 2745305"/>
                <a:gd name="connsiteY34" fmla="*/ 1066278 h 1688584"/>
                <a:gd name="connsiteX35" fmla="*/ 974477 w 2745305"/>
                <a:gd name="connsiteY35" fmla="*/ 1077974 h 1688584"/>
                <a:gd name="connsiteX36" fmla="*/ 974817 w 2745305"/>
                <a:gd name="connsiteY36" fmla="*/ 1103437 h 1688584"/>
                <a:gd name="connsiteX37" fmla="*/ 951996 w 2745305"/>
                <a:gd name="connsiteY37" fmla="*/ 1247427 h 1688584"/>
                <a:gd name="connsiteX38" fmla="*/ 829016 w 2745305"/>
                <a:gd name="connsiteY38" fmla="*/ 1487156 h 1688584"/>
                <a:gd name="connsiteX39" fmla="*/ 812055 w 2745305"/>
                <a:gd name="connsiteY39" fmla="*/ 1502847 h 1688584"/>
                <a:gd name="connsiteX40" fmla="*/ 862446 w 2745305"/>
                <a:gd name="connsiteY40" fmla="*/ 1507927 h 1688584"/>
                <a:gd name="connsiteX41" fmla="*/ 941204 w 2745305"/>
                <a:gd name="connsiteY41" fmla="*/ 1499988 h 1688584"/>
                <a:gd name="connsiteX42" fmla="*/ 947414 w 2745305"/>
                <a:gd name="connsiteY42" fmla="*/ 1490514 h 1688584"/>
                <a:gd name="connsiteX43" fmla="*/ 1010916 w 2745305"/>
                <a:gd name="connsiteY43" fmla="*/ 1209213 h 1688584"/>
                <a:gd name="connsiteX44" fmla="*/ 999941 w 2745305"/>
                <a:gd name="connsiteY44" fmla="*/ 1083387 h 1688584"/>
                <a:gd name="connsiteX45" fmla="*/ 709032 w 2745305"/>
                <a:gd name="connsiteY45" fmla="*/ 1059872 h 1688584"/>
                <a:gd name="connsiteX46" fmla="*/ 690615 w 2745305"/>
                <a:gd name="connsiteY46" fmla="*/ 1070835 h 1688584"/>
                <a:gd name="connsiteX47" fmla="*/ 554506 w 2745305"/>
                <a:gd name="connsiteY47" fmla="*/ 1123067 h 1688584"/>
                <a:gd name="connsiteX48" fmla="*/ 285404 w 2745305"/>
                <a:gd name="connsiteY48" fmla="*/ 1136427 h 1688584"/>
                <a:gd name="connsiteX49" fmla="*/ 260489 w 2745305"/>
                <a:gd name="connsiteY49" fmla="*/ 1128702 h 1688584"/>
                <a:gd name="connsiteX50" fmla="*/ 305632 w 2745305"/>
                <a:gd name="connsiteY50" fmla="*/ 1211871 h 1688584"/>
                <a:gd name="connsiteX51" fmla="*/ 329012 w 2745305"/>
                <a:gd name="connsiteY51" fmla="*/ 1240208 h 1688584"/>
                <a:gd name="connsiteX52" fmla="*/ 336655 w 2745305"/>
                <a:gd name="connsiteY52" fmla="*/ 1240641 h 1688584"/>
                <a:gd name="connsiteX53" fmla="*/ 612020 w 2745305"/>
                <a:gd name="connsiteY53" fmla="*/ 1154986 h 1688584"/>
                <a:gd name="connsiteX54" fmla="*/ 715501 w 2745305"/>
                <a:gd name="connsiteY54" fmla="*/ 1082568 h 1688584"/>
                <a:gd name="connsiteX55" fmla="*/ 728536 w 2745305"/>
                <a:gd name="connsiteY55" fmla="*/ 1070458 h 1688584"/>
                <a:gd name="connsiteX56" fmla="*/ 1054274 w 2745305"/>
                <a:gd name="connsiteY56" fmla="*/ 1019511 h 1688584"/>
                <a:gd name="connsiteX57" fmla="*/ 1048407 w 2745305"/>
                <a:gd name="connsiteY57" fmla="*/ 1026622 h 1688584"/>
                <a:gd name="connsiteX58" fmla="*/ 1033268 w 2745305"/>
                <a:gd name="connsiteY58" fmla="*/ 1039113 h 1688584"/>
                <a:gd name="connsiteX59" fmla="*/ 1049027 w 2745305"/>
                <a:gd name="connsiteY59" fmla="*/ 1116122 h 1688584"/>
                <a:gd name="connsiteX60" fmla="*/ 1055126 w 2745305"/>
                <a:gd name="connsiteY60" fmla="*/ 1209213 h 1688584"/>
                <a:gd name="connsiteX61" fmla="*/ 998383 w 2745305"/>
                <a:gd name="connsiteY61" fmla="*/ 1472604 h 1688584"/>
                <a:gd name="connsiteX62" fmla="*/ 983830 w 2745305"/>
                <a:gd name="connsiteY62" fmla="*/ 1495691 h 1688584"/>
                <a:gd name="connsiteX63" fmla="*/ 997776 w 2745305"/>
                <a:gd name="connsiteY63" fmla="*/ 1494285 h 1688584"/>
                <a:gd name="connsiteX64" fmla="*/ 1114411 w 2745305"/>
                <a:gd name="connsiteY64" fmla="*/ 1458079 h 1688584"/>
                <a:gd name="connsiteX65" fmla="*/ 1118656 w 2745305"/>
                <a:gd name="connsiteY65" fmla="*/ 1445205 h 1688584"/>
                <a:gd name="connsiteX66" fmla="*/ 1107188 w 2745305"/>
                <a:gd name="connsiteY66" fmla="*/ 1157054 h 1688584"/>
                <a:gd name="connsiteX67" fmla="*/ 1082232 w 2745305"/>
                <a:gd name="connsiteY67" fmla="*/ 1080788 h 1688584"/>
                <a:gd name="connsiteX68" fmla="*/ 1092243 w 2745305"/>
                <a:gd name="connsiteY68" fmla="*/ 966540 h 1688584"/>
                <a:gd name="connsiteX69" fmla="*/ 1082711 w 2745305"/>
                <a:gd name="connsiteY69" fmla="*/ 984102 h 1688584"/>
                <a:gd name="connsiteX70" fmla="*/ 1101562 w 2745305"/>
                <a:gd name="connsiteY70" fmla="*/ 1017161 h 1688584"/>
                <a:gd name="connsiteX71" fmla="*/ 1149891 w 2745305"/>
                <a:gd name="connsiteY71" fmla="*/ 1145611 h 1688584"/>
                <a:gd name="connsiteX72" fmla="*/ 1158122 w 2745305"/>
                <a:gd name="connsiteY72" fmla="*/ 1434999 h 1688584"/>
                <a:gd name="connsiteX73" fmla="*/ 1157399 w 2745305"/>
                <a:gd name="connsiteY73" fmla="*/ 1436933 h 1688584"/>
                <a:gd name="connsiteX74" fmla="*/ 1237885 w 2745305"/>
                <a:gd name="connsiteY74" fmla="*/ 1393246 h 1688584"/>
                <a:gd name="connsiteX75" fmla="*/ 1261560 w 2745305"/>
                <a:gd name="connsiteY75" fmla="*/ 1373713 h 1688584"/>
                <a:gd name="connsiteX76" fmla="*/ 1262427 w 2745305"/>
                <a:gd name="connsiteY76" fmla="*/ 1358421 h 1688584"/>
                <a:gd name="connsiteX77" fmla="*/ 1176771 w 2745305"/>
                <a:gd name="connsiteY77" fmla="*/ 1083057 h 1688584"/>
                <a:gd name="connsiteX78" fmla="*/ 1104353 w 2745305"/>
                <a:gd name="connsiteY78" fmla="*/ 979576 h 1688584"/>
                <a:gd name="connsiteX79" fmla="*/ 203901 w 2745305"/>
                <a:gd name="connsiteY79" fmla="*/ 964893 h 1688584"/>
                <a:gd name="connsiteX80" fmla="*/ 204593 w 2745305"/>
                <a:gd name="connsiteY80" fmla="*/ 971762 h 1688584"/>
                <a:gd name="connsiteX81" fmla="*/ 240378 w 2745305"/>
                <a:gd name="connsiteY81" fmla="*/ 1087039 h 1688584"/>
                <a:gd name="connsiteX82" fmla="*/ 254912 w 2745305"/>
                <a:gd name="connsiteY82" fmla="*/ 1091831 h 1688584"/>
                <a:gd name="connsiteX83" fmla="*/ 543063 w 2745305"/>
                <a:gd name="connsiteY83" fmla="*/ 1080363 h 1688584"/>
                <a:gd name="connsiteX84" fmla="*/ 619329 w 2745305"/>
                <a:gd name="connsiteY84" fmla="*/ 1055407 h 1688584"/>
                <a:gd name="connsiteX85" fmla="*/ 673426 w 2745305"/>
                <a:gd name="connsiteY85" fmla="*/ 1030725 h 1688584"/>
                <a:gd name="connsiteX86" fmla="*/ 668453 w 2745305"/>
                <a:gd name="connsiteY86" fmla="*/ 1026622 h 1688584"/>
                <a:gd name="connsiteX87" fmla="*/ 655963 w 2745305"/>
                <a:gd name="connsiteY87" fmla="*/ 1011484 h 1688584"/>
                <a:gd name="connsiteX88" fmla="*/ 578953 w 2745305"/>
                <a:gd name="connsiteY88" fmla="*/ 1027243 h 1688584"/>
                <a:gd name="connsiteX89" fmla="*/ 485861 w 2745305"/>
                <a:gd name="connsiteY89" fmla="*/ 1033342 h 1688584"/>
                <a:gd name="connsiteX90" fmla="*/ 222471 w 2745305"/>
                <a:gd name="connsiteY90" fmla="*/ 976599 h 1688584"/>
                <a:gd name="connsiteX91" fmla="*/ 1118222 w 2745305"/>
                <a:gd name="connsiteY91" fmla="*/ 901803 h 1688584"/>
                <a:gd name="connsiteX92" fmla="*/ 1111125 w 2745305"/>
                <a:gd name="connsiteY92" fmla="*/ 924663 h 1688584"/>
                <a:gd name="connsiteX93" fmla="*/ 1117769 w 2745305"/>
                <a:gd name="connsiteY93" fmla="*/ 930650 h 1688584"/>
                <a:gd name="connsiteX94" fmla="*/ 1215058 w 2745305"/>
                <a:gd name="connsiteY94" fmla="*/ 1060952 h 1688584"/>
                <a:gd name="connsiteX95" fmla="*/ 1297907 w 2745305"/>
                <a:gd name="connsiteY95" fmla="*/ 1338349 h 1688584"/>
                <a:gd name="connsiteX96" fmla="*/ 1297345 w 2745305"/>
                <a:gd name="connsiteY96" fmla="*/ 1344188 h 1688584"/>
                <a:gd name="connsiteX97" fmla="*/ 1337265 w 2745305"/>
                <a:gd name="connsiteY97" fmla="*/ 1311251 h 1688584"/>
                <a:gd name="connsiteX98" fmla="*/ 1386844 w 2745305"/>
                <a:gd name="connsiteY98" fmla="*/ 1251160 h 1688584"/>
                <a:gd name="connsiteX99" fmla="*/ 1383707 w 2745305"/>
                <a:gd name="connsiteY99" fmla="*/ 1236080 h 1688584"/>
                <a:gd name="connsiteX100" fmla="*/ 1229700 w 2745305"/>
                <a:gd name="connsiteY100" fmla="*/ 992268 h 1688584"/>
                <a:gd name="connsiteX101" fmla="*/ 1132967 w 2745305"/>
                <a:gd name="connsiteY101" fmla="*/ 911056 h 1688584"/>
                <a:gd name="connsiteX102" fmla="*/ 1126517 w 2745305"/>
                <a:gd name="connsiteY102" fmla="*/ 830881 h 1688584"/>
                <a:gd name="connsiteX103" fmla="*/ 1127098 w 2745305"/>
                <a:gd name="connsiteY103" fmla="*/ 836645 h 1688584"/>
                <a:gd name="connsiteX104" fmla="*/ 1125147 w 2745305"/>
                <a:gd name="connsiteY104" fmla="*/ 856005 h 1688584"/>
                <a:gd name="connsiteX105" fmla="*/ 1130562 w 2745305"/>
                <a:gd name="connsiteY105" fmla="*/ 858718 h 1688584"/>
                <a:gd name="connsiteX106" fmla="*/ 1260961 w 2745305"/>
                <a:gd name="connsiteY106" fmla="*/ 961007 h 1688584"/>
                <a:gd name="connsiteX107" fmla="*/ 1412783 w 2745305"/>
                <a:gd name="connsiteY107" fmla="*/ 1207509 h 1688584"/>
                <a:gd name="connsiteX108" fmla="*/ 1414482 w 2745305"/>
                <a:gd name="connsiteY108" fmla="*/ 1217663 h 1688584"/>
                <a:gd name="connsiteX109" fmla="*/ 1419260 w 2745305"/>
                <a:gd name="connsiteY109" fmla="*/ 1211871 h 1688584"/>
                <a:gd name="connsiteX110" fmla="*/ 1480523 w 2745305"/>
                <a:gd name="connsiteY110" fmla="*/ 1099002 h 1688584"/>
                <a:gd name="connsiteX111" fmla="*/ 1474231 w 2745305"/>
                <a:gd name="connsiteY111" fmla="*/ 1086519 h 1688584"/>
                <a:gd name="connsiteX112" fmla="*/ 1262367 w 2745305"/>
                <a:gd name="connsiteY112" fmla="*/ 890874 h 1688584"/>
                <a:gd name="connsiteX113" fmla="*/ 1147911 w 2745305"/>
                <a:gd name="connsiteY113" fmla="*/ 837466 h 1688584"/>
                <a:gd name="connsiteX114" fmla="*/ 195273 w 2745305"/>
                <a:gd name="connsiteY114" fmla="*/ 793564 h 1688584"/>
                <a:gd name="connsiteX115" fmla="*/ 190951 w 2745305"/>
                <a:gd name="connsiteY115" fmla="*/ 836432 h 1688584"/>
                <a:gd name="connsiteX116" fmla="*/ 199616 w 2745305"/>
                <a:gd name="connsiteY116" fmla="*/ 922389 h 1688584"/>
                <a:gd name="connsiteX117" fmla="*/ 204561 w 2745305"/>
                <a:gd name="connsiteY117" fmla="*/ 925630 h 1688584"/>
                <a:gd name="connsiteX118" fmla="*/ 485861 w 2745305"/>
                <a:gd name="connsiteY118" fmla="*/ 989132 h 1688584"/>
                <a:gd name="connsiteX119" fmla="*/ 611688 w 2745305"/>
                <a:gd name="connsiteY119" fmla="*/ 978157 h 1688584"/>
                <a:gd name="connsiteX120" fmla="*/ 628797 w 2745305"/>
                <a:gd name="connsiteY120" fmla="*/ 974241 h 1688584"/>
                <a:gd name="connsiteX121" fmla="*/ 617101 w 2745305"/>
                <a:gd name="connsiteY121" fmla="*/ 952693 h 1688584"/>
                <a:gd name="connsiteX122" fmla="*/ 591638 w 2745305"/>
                <a:gd name="connsiteY122" fmla="*/ 953033 h 1688584"/>
                <a:gd name="connsiteX123" fmla="*/ 447648 w 2745305"/>
                <a:gd name="connsiteY123" fmla="*/ 930212 h 1688584"/>
                <a:gd name="connsiteX124" fmla="*/ 207918 w 2745305"/>
                <a:gd name="connsiteY124" fmla="*/ 807232 h 1688584"/>
                <a:gd name="connsiteX125" fmla="*/ 1115638 w 2745305"/>
                <a:gd name="connsiteY125" fmla="*/ 763166 h 1688584"/>
                <a:gd name="connsiteX126" fmla="*/ 1121640 w 2745305"/>
                <a:gd name="connsiteY126" fmla="*/ 782499 h 1688584"/>
                <a:gd name="connsiteX127" fmla="*/ 1121977 w 2745305"/>
                <a:gd name="connsiteY127" fmla="*/ 785839 h 1688584"/>
                <a:gd name="connsiteX128" fmla="*/ 1151295 w 2745305"/>
                <a:gd name="connsiteY128" fmla="*/ 793277 h 1688584"/>
                <a:gd name="connsiteX129" fmla="*/ 1284473 w 2745305"/>
                <a:gd name="connsiteY129" fmla="*/ 852587 h 1688584"/>
                <a:gd name="connsiteX130" fmla="*/ 1494921 w 2745305"/>
                <a:gd name="connsiteY130" fmla="*/ 1051396 h 1688584"/>
                <a:gd name="connsiteX131" fmla="*/ 1495312 w 2745305"/>
                <a:gd name="connsiteY131" fmla="*/ 1052255 h 1688584"/>
                <a:gd name="connsiteX132" fmla="*/ 1520299 w 2745305"/>
                <a:gd name="connsiteY132" fmla="*/ 971762 h 1688584"/>
                <a:gd name="connsiteX133" fmla="*/ 1524258 w 2745305"/>
                <a:gd name="connsiteY133" fmla="*/ 932483 h 1688584"/>
                <a:gd name="connsiteX134" fmla="*/ 1513051 w 2745305"/>
                <a:gd name="connsiteY134" fmla="*/ 919928 h 1688584"/>
                <a:gd name="connsiteX135" fmla="*/ 1257771 w 2745305"/>
                <a:gd name="connsiteY135" fmla="*/ 785784 h 1688584"/>
                <a:gd name="connsiteX136" fmla="*/ 1133391 w 2745305"/>
                <a:gd name="connsiteY136" fmla="*/ 763819 h 1688584"/>
                <a:gd name="connsiteX137" fmla="*/ 1231000 w 2745305"/>
                <a:gd name="connsiteY137" fmla="*/ 684160 h 1688584"/>
                <a:gd name="connsiteX138" fmla="*/ 1105173 w 2745305"/>
                <a:gd name="connsiteY138" fmla="*/ 695136 h 1688584"/>
                <a:gd name="connsiteX139" fmla="*/ 1088065 w 2745305"/>
                <a:gd name="connsiteY139" fmla="*/ 699052 h 1688584"/>
                <a:gd name="connsiteX140" fmla="*/ 1099761 w 2745305"/>
                <a:gd name="connsiteY140" fmla="*/ 720600 h 1688584"/>
                <a:gd name="connsiteX141" fmla="*/ 1125223 w 2745305"/>
                <a:gd name="connsiteY141" fmla="*/ 720260 h 1688584"/>
                <a:gd name="connsiteX142" fmla="*/ 1269213 w 2745305"/>
                <a:gd name="connsiteY142" fmla="*/ 743080 h 1688584"/>
                <a:gd name="connsiteX143" fmla="*/ 1523946 w 2745305"/>
                <a:gd name="connsiteY143" fmla="*/ 880647 h 1688584"/>
                <a:gd name="connsiteX144" fmla="*/ 1528880 w 2745305"/>
                <a:gd name="connsiteY144" fmla="*/ 886633 h 1688584"/>
                <a:gd name="connsiteX145" fmla="*/ 1533941 w 2745305"/>
                <a:gd name="connsiteY145" fmla="*/ 836432 h 1688584"/>
                <a:gd name="connsiteX146" fmla="*/ 1525890 w 2745305"/>
                <a:gd name="connsiteY146" fmla="*/ 756571 h 1688584"/>
                <a:gd name="connsiteX147" fmla="*/ 1512300 w 2745305"/>
                <a:gd name="connsiteY147" fmla="*/ 747662 h 1688584"/>
                <a:gd name="connsiteX148" fmla="*/ 1231000 w 2745305"/>
                <a:gd name="connsiteY148" fmla="*/ 684160 h 1688584"/>
                <a:gd name="connsiteX149" fmla="*/ 230697 w 2745305"/>
                <a:gd name="connsiteY149" fmla="*/ 617010 h 1688584"/>
                <a:gd name="connsiteX150" fmla="*/ 204593 w 2745305"/>
                <a:gd name="connsiteY150" fmla="*/ 701103 h 1688584"/>
                <a:gd name="connsiteX151" fmla="*/ 199780 w 2745305"/>
                <a:gd name="connsiteY151" fmla="*/ 748850 h 1688584"/>
                <a:gd name="connsiteX152" fmla="*/ 203810 w 2745305"/>
                <a:gd name="connsiteY152" fmla="*/ 753364 h 1688584"/>
                <a:gd name="connsiteX153" fmla="*/ 459090 w 2745305"/>
                <a:gd name="connsiteY153" fmla="*/ 887508 h 1688584"/>
                <a:gd name="connsiteX154" fmla="*/ 583470 w 2745305"/>
                <a:gd name="connsiteY154" fmla="*/ 909474 h 1688584"/>
                <a:gd name="connsiteX155" fmla="*/ 601223 w 2745305"/>
                <a:gd name="connsiteY155" fmla="*/ 910127 h 1688584"/>
                <a:gd name="connsiteX156" fmla="*/ 595220 w 2745305"/>
                <a:gd name="connsiteY156" fmla="*/ 890791 h 1688584"/>
                <a:gd name="connsiteX157" fmla="*/ 594619 w 2745305"/>
                <a:gd name="connsiteY157" fmla="*/ 884830 h 1688584"/>
                <a:gd name="connsiteX158" fmla="*/ 575646 w 2745305"/>
                <a:gd name="connsiteY158" fmla="*/ 880016 h 1688584"/>
                <a:gd name="connsiteX159" fmla="*/ 442468 w 2745305"/>
                <a:gd name="connsiteY159" fmla="*/ 820706 h 1688584"/>
                <a:gd name="connsiteX160" fmla="*/ 242737 w 2745305"/>
                <a:gd name="connsiteY160" fmla="*/ 639870 h 1688584"/>
                <a:gd name="connsiteX161" fmla="*/ 1338019 w 2745305"/>
                <a:gd name="connsiteY161" fmla="*/ 569160 h 1688584"/>
                <a:gd name="connsiteX162" fmla="*/ 1183879 w 2745305"/>
                <a:gd name="connsiteY162" fmla="*/ 592927 h 1688584"/>
                <a:gd name="connsiteX163" fmla="*/ 1065180 w 2745305"/>
                <a:gd name="connsiteY163" fmla="*/ 636095 h 1688584"/>
                <a:gd name="connsiteX164" fmla="*/ 1047156 w 2745305"/>
                <a:gd name="connsiteY164" fmla="*/ 645635 h 1688584"/>
                <a:gd name="connsiteX165" fmla="*/ 1048407 w 2745305"/>
                <a:gd name="connsiteY165" fmla="*/ 646668 h 1688584"/>
                <a:gd name="connsiteX166" fmla="*/ 1061204 w 2745305"/>
                <a:gd name="connsiteY166" fmla="*/ 662178 h 1688584"/>
                <a:gd name="connsiteX167" fmla="*/ 1086010 w 2745305"/>
                <a:gd name="connsiteY167" fmla="*/ 655175 h 1688584"/>
                <a:gd name="connsiteX168" fmla="*/ 1231000 w 2745305"/>
                <a:gd name="connsiteY168" fmla="*/ 639950 h 1688584"/>
                <a:gd name="connsiteX169" fmla="*/ 1512658 w 2745305"/>
                <a:gd name="connsiteY169" fmla="*/ 706899 h 1688584"/>
                <a:gd name="connsiteX170" fmla="*/ 1521520 w 2745305"/>
                <a:gd name="connsiteY170" fmla="*/ 713222 h 1688584"/>
                <a:gd name="connsiteX171" fmla="*/ 1520299 w 2745305"/>
                <a:gd name="connsiteY171" fmla="*/ 701103 h 1688584"/>
                <a:gd name="connsiteX172" fmla="*/ 1484428 w 2745305"/>
                <a:gd name="connsiteY172" fmla="*/ 585547 h 1688584"/>
                <a:gd name="connsiteX173" fmla="*/ 1472030 w 2745305"/>
                <a:gd name="connsiteY173" fmla="*/ 581460 h 1688584"/>
                <a:gd name="connsiteX174" fmla="*/ 1338019 w 2745305"/>
                <a:gd name="connsiteY174" fmla="*/ 569160 h 1688584"/>
                <a:gd name="connsiteX175" fmla="*/ 304570 w 2745305"/>
                <a:gd name="connsiteY175" fmla="*/ 462949 h 1688584"/>
                <a:gd name="connsiteX176" fmla="*/ 245319 w 2745305"/>
                <a:gd name="connsiteY176" fmla="*/ 572112 h 1688584"/>
                <a:gd name="connsiteX177" fmla="*/ 252710 w 2745305"/>
                <a:gd name="connsiteY177" fmla="*/ 586774 h 1688584"/>
                <a:gd name="connsiteX178" fmla="*/ 464573 w 2745305"/>
                <a:gd name="connsiteY178" fmla="*/ 782419 h 1688584"/>
                <a:gd name="connsiteX179" fmla="*/ 579030 w 2745305"/>
                <a:gd name="connsiteY179" fmla="*/ 835828 h 1688584"/>
                <a:gd name="connsiteX180" fmla="*/ 590021 w 2745305"/>
                <a:gd name="connsiteY180" fmla="*/ 839210 h 1688584"/>
                <a:gd name="connsiteX181" fmla="*/ 589762 w 2745305"/>
                <a:gd name="connsiteY181" fmla="*/ 836645 h 1688584"/>
                <a:gd name="connsiteX182" fmla="*/ 591774 w 2745305"/>
                <a:gd name="connsiteY182" fmla="*/ 816685 h 1688584"/>
                <a:gd name="connsiteX183" fmla="*/ 569188 w 2745305"/>
                <a:gd name="connsiteY183" fmla="*/ 804044 h 1688584"/>
                <a:gd name="connsiteX184" fmla="*/ 455898 w 2745305"/>
                <a:gd name="connsiteY184" fmla="*/ 712285 h 1688584"/>
                <a:gd name="connsiteX185" fmla="*/ 309777 w 2745305"/>
                <a:gd name="connsiteY185" fmla="*/ 485917 h 1688584"/>
                <a:gd name="connsiteX186" fmla="*/ 1380206 w 2745305"/>
                <a:gd name="connsiteY186" fmla="*/ 432648 h 1688584"/>
                <a:gd name="connsiteX187" fmla="*/ 1104842 w 2745305"/>
                <a:gd name="connsiteY187" fmla="*/ 518304 h 1688584"/>
                <a:gd name="connsiteX188" fmla="*/ 1037634 w 2745305"/>
                <a:gd name="connsiteY188" fmla="*/ 562149 h 1688584"/>
                <a:gd name="connsiteX189" fmla="*/ 988325 w 2745305"/>
                <a:gd name="connsiteY189" fmla="*/ 602832 h 1688584"/>
                <a:gd name="connsiteX190" fmla="*/ 1008645 w 2745305"/>
                <a:gd name="connsiteY190" fmla="*/ 613861 h 1688584"/>
                <a:gd name="connsiteX191" fmla="*/ 1011719 w 2745305"/>
                <a:gd name="connsiteY191" fmla="*/ 616397 h 1688584"/>
                <a:gd name="connsiteX192" fmla="*/ 1084095 w 2745305"/>
                <a:gd name="connsiteY192" fmla="*/ 580209 h 1688584"/>
                <a:gd name="connsiteX193" fmla="*/ 1172436 w 2745305"/>
                <a:gd name="connsiteY193" fmla="*/ 550224 h 1688584"/>
                <a:gd name="connsiteX194" fmla="*/ 1409490 w 2745305"/>
                <a:gd name="connsiteY194" fmla="*/ 531173 h 1688584"/>
                <a:gd name="connsiteX195" fmla="*/ 1463995 w 2745305"/>
                <a:gd name="connsiteY195" fmla="*/ 543411 h 1688584"/>
                <a:gd name="connsiteX196" fmla="*/ 1419260 w 2745305"/>
                <a:gd name="connsiteY196" fmla="*/ 460993 h 1688584"/>
                <a:gd name="connsiteX197" fmla="*/ 1396642 w 2745305"/>
                <a:gd name="connsiteY197" fmla="*/ 433580 h 1688584"/>
                <a:gd name="connsiteX198" fmla="*/ 420064 w 2745305"/>
                <a:gd name="connsiteY198" fmla="*/ 334851 h 1688584"/>
                <a:gd name="connsiteX199" fmla="*/ 387628 w 2745305"/>
                <a:gd name="connsiteY199" fmla="*/ 361614 h 1688584"/>
                <a:gd name="connsiteX200" fmla="*/ 331562 w 2745305"/>
                <a:gd name="connsiteY200" fmla="*/ 429566 h 1688584"/>
                <a:gd name="connsiteX201" fmla="*/ 333153 w 2745305"/>
                <a:gd name="connsiteY201" fmla="*/ 437212 h 1688584"/>
                <a:gd name="connsiteX202" fmla="*/ 487160 w 2745305"/>
                <a:gd name="connsiteY202" fmla="*/ 681024 h 1688584"/>
                <a:gd name="connsiteX203" fmla="*/ 583894 w 2745305"/>
                <a:gd name="connsiteY203" fmla="*/ 762236 h 1688584"/>
                <a:gd name="connsiteX204" fmla="*/ 598638 w 2745305"/>
                <a:gd name="connsiteY204" fmla="*/ 771489 h 1688584"/>
                <a:gd name="connsiteX205" fmla="*/ 605868 w 2745305"/>
                <a:gd name="connsiteY205" fmla="*/ 748196 h 1688584"/>
                <a:gd name="connsiteX206" fmla="*/ 587481 w 2745305"/>
                <a:gd name="connsiteY206" fmla="*/ 730293 h 1688584"/>
                <a:gd name="connsiteX207" fmla="*/ 501801 w 2745305"/>
                <a:gd name="connsiteY207" fmla="*/ 612340 h 1688584"/>
                <a:gd name="connsiteX208" fmla="*/ 419247 w 2745305"/>
                <a:gd name="connsiteY208" fmla="*/ 355866 h 1688584"/>
                <a:gd name="connsiteX209" fmla="*/ 1272641 w 2745305"/>
                <a:gd name="connsiteY209" fmla="*/ 308294 h 1688584"/>
                <a:gd name="connsiteX210" fmla="*/ 1257865 w 2745305"/>
                <a:gd name="connsiteY210" fmla="*/ 311369 h 1688584"/>
                <a:gd name="connsiteX211" fmla="*/ 1014052 w 2745305"/>
                <a:gd name="connsiteY211" fmla="*/ 465375 h 1688584"/>
                <a:gd name="connsiteX212" fmla="*/ 932841 w 2745305"/>
                <a:gd name="connsiteY212" fmla="*/ 562109 h 1688584"/>
                <a:gd name="connsiteX213" fmla="*/ 923588 w 2745305"/>
                <a:gd name="connsiteY213" fmla="*/ 576853 h 1688584"/>
                <a:gd name="connsiteX214" fmla="*/ 946881 w 2745305"/>
                <a:gd name="connsiteY214" fmla="*/ 584084 h 1688584"/>
                <a:gd name="connsiteX215" fmla="*/ 964784 w 2745305"/>
                <a:gd name="connsiteY215" fmla="*/ 565697 h 1688584"/>
                <a:gd name="connsiteX216" fmla="*/ 1082737 w 2745305"/>
                <a:gd name="connsiteY216" fmla="*/ 480017 h 1688584"/>
                <a:gd name="connsiteX217" fmla="*/ 1306782 w 2745305"/>
                <a:gd name="connsiteY217" fmla="*/ 400261 h 1688584"/>
                <a:gd name="connsiteX218" fmla="*/ 1367113 w 2745305"/>
                <a:gd name="connsiteY218" fmla="*/ 397790 h 1688584"/>
                <a:gd name="connsiteX219" fmla="*/ 1337265 w 2745305"/>
                <a:gd name="connsiteY219" fmla="*/ 361614 h 1688584"/>
                <a:gd name="connsiteX220" fmla="*/ 571360 w 2745305"/>
                <a:gd name="connsiteY220" fmla="*/ 233833 h 1688584"/>
                <a:gd name="connsiteX221" fmla="*/ 487007 w 2745305"/>
                <a:gd name="connsiteY221" fmla="*/ 279618 h 1688584"/>
                <a:gd name="connsiteX222" fmla="*/ 454931 w 2745305"/>
                <a:gd name="connsiteY222" fmla="*/ 306084 h 1688584"/>
                <a:gd name="connsiteX223" fmla="*/ 454432 w 2745305"/>
                <a:gd name="connsiteY223" fmla="*/ 314870 h 1688584"/>
                <a:gd name="connsiteX224" fmla="*/ 540088 w 2745305"/>
                <a:gd name="connsiteY224" fmla="*/ 590235 h 1688584"/>
                <a:gd name="connsiteX225" fmla="*/ 583933 w 2745305"/>
                <a:gd name="connsiteY225" fmla="*/ 657443 h 1688584"/>
                <a:gd name="connsiteX226" fmla="*/ 624616 w 2745305"/>
                <a:gd name="connsiteY226" fmla="*/ 706751 h 1688584"/>
                <a:gd name="connsiteX227" fmla="*/ 635646 w 2745305"/>
                <a:gd name="connsiteY227" fmla="*/ 686430 h 1688584"/>
                <a:gd name="connsiteX228" fmla="*/ 639750 w 2745305"/>
                <a:gd name="connsiteY228" fmla="*/ 681456 h 1688584"/>
                <a:gd name="connsiteX229" fmla="*/ 607033 w 2745305"/>
                <a:gd name="connsiteY229" fmla="*/ 616022 h 1688584"/>
                <a:gd name="connsiteX230" fmla="*/ 577048 w 2745305"/>
                <a:gd name="connsiteY230" fmla="*/ 527681 h 1688584"/>
                <a:gd name="connsiteX231" fmla="*/ 563687 w 2745305"/>
                <a:gd name="connsiteY231" fmla="*/ 258579 h 1688584"/>
                <a:gd name="connsiteX232" fmla="*/ 1126589 w 2745305"/>
                <a:gd name="connsiteY232" fmla="*/ 219209 h 1688584"/>
                <a:gd name="connsiteX233" fmla="*/ 1113343 w 2745305"/>
                <a:gd name="connsiteY233" fmla="*/ 225887 h 1688584"/>
                <a:gd name="connsiteX234" fmla="*/ 917698 w 2745305"/>
                <a:gd name="connsiteY234" fmla="*/ 437749 h 1688584"/>
                <a:gd name="connsiteX235" fmla="*/ 864290 w 2745305"/>
                <a:gd name="connsiteY235" fmla="*/ 552205 h 1688584"/>
                <a:gd name="connsiteX236" fmla="*/ 859405 w 2745305"/>
                <a:gd name="connsiteY236" fmla="*/ 568075 h 1688584"/>
                <a:gd name="connsiteX237" fmla="*/ 878392 w 2745305"/>
                <a:gd name="connsiteY237" fmla="*/ 569989 h 1688584"/>
                <a:gd name="connsiteX238" fmla="*/ 891034 w 2745305"/>
                <a:gd name="connsiteY238" fmla="*/ 547403 h 1688584"/>
                <a:gd name="connsiteX239" fmla="*/ 982791 w 2745305"/>
                <a:gd name="connsiteY239" fmla="*/ 434114 h 1688584"/>
                <a:gd name="connsiteX240" fmla="*/ 1178560 w 2745305"/>
                <a:gd name="connsiteY240" fmla="*/ 299088 h 1688584"/>
                <a:gd name="connsiteX241" fmla="*/ 1238712 w 2745305"/>
                <a:gd name="connsiteY241" fmla="*/ 280300 h 1688584"/>
                <a:gd name="connsiteX242" fmla="*/ 1237885 w 2745305"/>
                <a:gd name="connsiteY242" fmla="*/ 279618 h 1688584"/>
                <a:gd name="connsiteX243" fmla="*/ 731756 w 2745305"/>
                <a:gd name="connsiteY243" fmla="*/ 178112 h 1688584"/>
                <a:gd name="connsiteX244" fmla="*/ 727117 w 2745305"/>
                <a:gd name="connsiteY244" fmla="*/ 178580 h 1688584"/>
                <a:gd name="connsiteX245" fmla="*/ 612919 w 2745305"/>
                <a:gd name="connsiteY245" fmla="*/ 214029 h 1688584"/>
                <a:gd name="connsiteX246" fmla="*/ 608284 w 2745305"/>
                <a:gd name="connsiteY246" fmla="*/ 228088 h 1688584"/>
                <a:gd name="connsiteX247" fmla="*/ 619751 w 2745305"/>
                <a:gd name="connsiteY247" fmla="*/ 516239 h 1688584"/>
                <a:gd name="connsiteX248" fmla="*/ 662919 w 2745305"/>
                <a:gd name="connsiteY248" fmla="*/ 634937 h 1688584"/>
                <a:gd name="connsiteX249" fmla="*/ 668923 w 2745305"/>
                <a:gd name="connsiteY249" fmla="*/ 646280 h 1688584"/>
                <a:gd name="connsiteX250" fmla="*/ 683961 w 2745305"/>
                <a:gd name="connsiteY250" fmla="*/ 633873 h 1688584"/>
                <a:gd name="connsiteX251" fmla="*/ 676958 w 2745305"/>
                <a:gd name="connsiteY251" fmla="*/ 609067 h 1688584"/>
                <a:gd name="connsiteX252" fmla="*/ 661734 w 2745305"/>
                <a:gd name="connsiteY252" fmla="*/ 464077 h 1688584"/>
                <a:gd name="connsiteX253" fmla="*/ 728683 w 2745305"/>
                <a:gd name="connsiteY253" fmla="*/ 182419 h 1688584"/>
                <a:gd name="connsiteX254" fmla="*/ 950870 w 2745305"/>
                <a:gd name="connsiteY254" fmla="*/ 173851 h 1688584"/>
                <a:gd name="connsiteX255" fmla="*/ 941712 w 2745305"/>
                <a:gd name="connsiteY255" fmla="*/ 182025 h 1688584"/>
                <a:gd name="connsiteX256" fmla="*/ 807568 w 2745305"/>
                <a:gd name="connsiteY256" fmla="*/ 437305 h 1688584"/>
                <a:gd name="connsiteX257" fmla="*/ 791048 w 2745305"/>
                <a:gd name="connsiteY257" fmla="*/ 515831 h 1688584"/>
                <a:gd name="connsiteX258" fmla="*/ 784952 w 2745305"/>
                <a:gd name="connsiteY258" fmla="*/ 579437 h 1688584"/>
                <a:gd name="connsiteX259" fmla="*/ 804284 w 2745305"/>
                <a:gd name="connsiteY259" fmla="*/ 573435 h 1688584"/>
                <a:gd name="connsiteX260" fmla="*/ 813758 w 2745305"/>
                <a:gd name="connsiteY260" fmla="*/ 572480 h 1688584"/>
                <a:gd name="connsiteX261" fmla="*/ 838148 w 2745305"/>
                <a:gd name="connsiteY261" fmla="*/ 499313 h 1688584"/>
                <a:gd name="connsiteX262" fmla="*/ 879411 w 2745305"/>
                <a:gd name="connsiteY262" fmla="*/ 415644 h 1688584"/>
                <a:gd name="connsiteX263" fmla="*/ 1078220 w 2745305"/>
                <a:gd name="connsiteY263" fmla="*/ 205196 h 1688584"/>
                <a:gd name="connsiteX264" fmla="*/ 1080367 w 2745305"/>
                <a:gd name="connsiteY264" fmla="*/ 204217 h 1688584"/>
                <a:gd name="connsiteX265" fmla="*/ 997776 w 2745305"/>
                <a:gd name="connsiteY265" fmla="*/ 178580 h 1688584"/>
                <a:gd name="connsiteX266" fmla="*/ 862446 w 2745305"/>
                <a:gd name="connsiteY266" fmla="*/ 164937 h 1688584"/>
                <a:gd name="connsiteX267" fmla="*/ 775387 w 2745305"/>
                <a:gd name="connsiteY267" fmla="*/ 173713 h 1688584"/>
                <a:gd name="connsiteX268" fmla="*/ 769446 w 2745305"/>
                <a:gd name="connsiteY268" fmla="*/ 182776 h 1688584"/>
                <a:gd name="connsiteX269" fmla="*/ 705944 w 2745305"/>
                <a:gd name="connsiteY269" fmla="*/ 464077 h 1688584"/>
                <a:gd name="connsiteX270" fmla="*/ 716920 w 2745305"/>
                <a:gd name="connsiteY270" fmla="*/ 589903 h 1688584"/>
                <a:gd name="connsiteX271" fmla="*/ 720835 w 2745305"/>
                <a:gd name="connsiteY271" fmla="*/ 607012 h 1688584"/>
                <a:gd name="connsiteX272" fmla="*/ 742384 w 2745305"/>
                <a:gd name="connsiteY272" fmla="*/ 595315 h 1688584"/>
                <a:gd name="connsiteX273" fmla="*/ 742044 w 2745305"/>
                <a:gd name="connsiteY273" fmla="*/ 569853 h 1688584"/>
                <a:gd name="connsiteX274" fmla="*/ 764864 w 2745305"/>
                <a:gd name="connsiteY274" fmla="*/ 425863 h 1688584"/>
                <a:gd name="connsiteX275" fmla="*/ 902431 w 2745305"/>
                <a:gd name="connsiteY275" fmla="*/ 171131 h 1688584"/>
                <a:gd name="connsiteX276" fmla="*/ 904769 w 2745305"/>
                <a:gd name="connsiteY276" fmla="*/ 169204 h 1688584"/>
                <a:gd name="connsiteX277" fmla="*/ 63322 w 2745305"/>
                <a:gd name="connsiteY277" fmla="*/ 0 h 1688584"/>
                <a:gd name="connsiteX278" fmla="*/ 2681983 w 2745305"/>
                <a:gd name="connsiteY278" fmla="*/ 0 h 1688584"/>
                <a:gd name="connsiteX279" fmla="*/ 2745305 w 2745305"/>
                <a:gd name="connsiteY279" fmla="*/ 63322 h 1688584"/>
                <a:gd name="connsiteX280" fmla="*/ 2745305 w 2745305"/>
                <a:gd name="connsiteY280" fmla="*/ 1625262 h 1688584"/>
                <a:gd name="connsiteX281" fmla="*/ 2681983 w 2745305"/>
                <a:gd name="connsiteY281" fmla="*/ 1688584 h 1688584"/>
                <a:gd name="connsiteX282" fmla="*/ 63322 w 2745305"/>
                <a:gd name="connsiteY282" fmla="*/ 1688584 h 1688584"/>
                <a:gd name="connsiteX283" fmla="*/ 0 w 2745305"/>
                <a:gd name="connsiteY283" fmla="*/ 1625262 h 1688584"/>
                <a:gd name="connsiteX284" fmla="*/ 0 w 2745305"/>
                <a:gd name="connsiteY284" fmla="*/ 63322 h 1688584"/>
                <a:gd name="connsiteX285" fmla="*/ 63322 w 2745305"/>
                <a:gd name="connsiteY285" fmla="*/ 0 h 168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</a:cxnLst>
              <a:rect l="l" t="t" r="r" b="b"/>
              <a:pathLst>
                <a:path w="2745305" h="1688584">
                  <a:moveTo>
                    <a:pt x="839254" y="1103380"/>
                  </a:moveTo>
                  <a:lnTo>
                    <a:pt x="821146" y="1133095"/>
                  </a:lnTo>
                  <a:cubicBezTo>
                    <a:pt x="797375" y="1169132"/>
                    <a:pt x="768164" y="1205082"/>
                    <a:pt x="734070" y="1239175"/>
                  </a:cubicBezTo>
                  <a:cubicBezTo>
                    <a:pt x="661336" y="1311909"/>
                    <a:pt x="580155" y="1362423"/>
                    <a:pt x="507701" y="1385297"/>
                  </a:cubicBezTo>
                  <a:lnTo>
                    <a:pt x="483909" y="1390691"/>
                  </a:lnTo>
                  <a:lnTo>
                    <a:pt x="487007" y="1393246"/>
                  </a:lnTo>
                  <a:lnTo>
                    <a:pt x="599697" y="1454412"/>
                  </a:lnTo>
                  <a:lnTo>
                    <a:pt x="613598" y="1447404"/>
                  </a:lnTo>
                  <a:cubicBezTo>
                    <a:pt x="683338" y="1405620"/>
                    <a:pt x="754530" y="1330309"/>
                    <a:pt x="809243" y="1235542"/>
                  </a:cubicBezTo>
                  <a:cubicBezTo>
                    <a:pt x="822922" y="1211850"/>
                    <a:pt x="835032" y="1187875"/>
                    <a:pt x="845524" y="1163967"/>
                  </a:cubicBezTo>
                  <a:lnTo>
                    <a:pt x="867777" y="1104371"/>
                  </a:lnTo>
                  <a:lnTo>
                    <a:pt x="858430" y="1105313"/>
                  </a:lnTo>
                  <a:close/>
                  <a:moveTo>
                    <a:pt x="930909" y="1094164"/>
                  </a:moveTo>
                  <a:lnTo>
                    <a:pt x="913129" y="1099683"/>
                  </a:lnTo>
                  <a:lnTo>
                    <a:pt x="906840" y="1124470"/>
                  </a:lnTo>
                  <a:cubicBezTo>
                    <a:pt x="893049" y="1167965"/>
                    <a:pt x="873245" y="1213107"/>
                    <a:pt x="847530" y="1257647"/>
                  </a:cubicBezTo>
                  <a:cubicBezTo>
                    <a:pt x="796100" y="1346727"/>
                    <a:pt x="730760" y="1416531"/>
                    <a:pt x="666694" y="1457378"/>
                  </a:cubicBezTo>
                  <a:lnTo>
                    <a:pt x="645011" y="1468798"/>
                  </a:lnTo>
                  <a:lnTo>
                    <a:pt x="727117" y="1494285"/>
                  </a:lnTo>
                  <a:lnTo>
                    <a:pt x="767234" y="1498329"/>
                  </a:lnTo>
                  <a:lnTo>
                    <a:pt x="775148" y="1491265"/>
                  </a:lnTo>
                  <a:cubicBezTo>
                    <a:pt x="831697" y="1432854"/>
                    <a:pt x="880971" y="1341684"/>
                    <a:pt x="909293" y="1235984"/>
                  </a:cubicBezTo>
                  <a:cubicBezTo>
                    <a:pt x="917789" y="1204275"/>
                    <a:pt x="923999" y="1172755"/>
                    <a:pt x="927996" y="1142035"/>
                  </a:cubicBezTo>
                  <a:close/>
                  <a:moveTo>
                    <a:pt x="769981" y="1089206"/>
                  </a:moveTo>
                  <a:lnTo>
                    <a:pt x="752078" y="1107593"/>
                  </a:lnTo>
                  <a:cubicBezTo>
                    <a:pt x="718386" y="1138365"/>
                    <a:pt x="678665" y="1167558"/>
                    <a:pt x="634125" y="1193272"/>
                  </a:cubicBezTo>
                  <a:cubicBezTo>
                    <a:pt x="545045" y="1244703"/>
                    <a:pt x="453556" y="1272485"/>
                    <a:pt x="377650" y="1275827"/>
                  </a:cubicBezTo>
                  <a:lnTo>
                    <a:pt x="357762" y="1275054"/>
                  </a:lnTo>
                  <a:lnTo>
                    <a:pt x="387628" y="1311251"/>
                  </a:lnTo>
                  <a:lnTo>
                    <a:pt x="451045" y="1363575"/>
                  </a:lnTo>
                  <a:lnTo>
                    <a:pt x="458996" y="1361921"/>
                  </a:lnTo>
                  <a:cubicBezTo>
                    <a:pt x="537174" y="1339611"/>
                    <a:pt x="625431" y="1285291"/>
                    <a:pt x="702808" y="1207914"/>
                  </a:cubicBezTo>
                  <a:cubicBezTo>
                    <a:pt x="733759" y="1176964"/>
                    <a:pt x="761021" y="1144272"/>
                    <a:pt x="784021" y="1111181"/>
                  </a:cubicBezTo>
                  <a:lnTo>
                    <a:pt x="793273" y="1096436"/>
                  </a:lnTo>
                  <a:close/>
                  <a:moveTo>
                    <a:pt x="996025" y="1066278"/>
                  </a:moveTo>
                  <a:lnTo>
                    <a:pt x="974477" y="1077974"/>
                  </a:lnTo>
                  <a:lnTo>
                    <a:pt x="974817" y="1103437"/>
                  </a:lnTo>
                  <a:cubicBezTo>
                    <a:pt x="972752" y="1149020"/>
                    <a:pt x="965308" y="1197749"/>
                    <a:pt x="951996" y="1247427"/>
                  </a:cubicBezTo>
                  <a:cubicBezTo>
                    <a:pt x="925374" y="1346783"/>
                    <a:pt x="880327" y="1431119"/>
                    <a:pt x="829016" y="1487156"/>
                  </a:cubicBezTo>
                  <a:lnTo>
                    <a:pt x="812055" y="1502847"/>
                  </a:lnTo>
                  <a:lnTo>
                    <a:pt x="862446" y="1507927"/>
                  </a:lnTo>
                  <a:lnTo>
                    <a:pt x="941204" y="1499988"/>
                  </a:lnTo>
                  <a:lnTo>
                    <a:pt x="947414" y="1490514"/>
                  </a:lnTo>
                  <a:cubicBezTo>
                    <a:pt x="986919" y="1419458"/>
                    <a:pt x="1010916" y="1318641"/>
                    <a:pt x="1010916" y="1209213"/>
                  </a:cubicBezTo>
                  <a:cubicBezTo>
                    <a:pt x="1010916" y="1165442"/>
                    <a:pt x="1007077" y="1123049"/>
                    <a:pt x="999941" y="1083387"/>
                  </a:cubicBezTo>
                  <a:close/>
                  <a:moveTo>
                    <a:pt x="709032" y="1059872"/>
                  </a:moveTo>
                  <a:lnTo>
                    <a:pt x="690615" y="1070835"/>
                  </a:lnTo>
                  <a:cubicBezTo>
                    <a:pt x="650107" y="1091838"/>
                    <a:pt x="604184" y="1109756"/>
                    <a:pt x="554506" y="1123067"/>
                  </a:cubicBezTo>
                  <a:cubicBezTo>
                    <a:pt x="455150" y="1149689"/>
                    <a:pt x="359588" y="1152845"/>
                    <a:pt x="285404" y="1136427"/>
                  </a:cubicBezTo>
                  <a:lnTo>
                    <a:pt x="260489" y="1128702"/>
                  </a:lnTo>
                  <a:lnTo>
                    <a:pt x="305632" y="1211871"/>
                  </a:lnTo>
                  <a:lnTo>
                    <a:pt x="329012" y="1240208"/>
                  </a:lnTo>
                  <a:lnTo>
                    <a:pt x="336655" y="1240641"/>
                  </a:lnTo>
                  <a:cubicBezTo>
                    <a:pt x="417943" y="1239325"/>
                    <a:pt x="517253" y="1209699"/>
                    <a:pt x="612020" y="1154986"/>
                  </a:cubicBezTo>
                  <a:cubicBezTo>
                    <a:pt x="649927" y="1133100"/>
                    <a:pt x="684721" y="1108578"/>
                    <a:pt x="715501" y="1082568"/>
                  </a:cubicBezTo>
                  <a:lnTo>
                    <a:pt x="728536" y="1070458"/>
                  </a:lnTo>
                  <a:close/>
                  <a:moveTo>
                    <a:pt x="1054274" y="1019511"/>
                  </a:moveTo>
                  <a:lnTo>
                    <a:pt x="1048407" y="1026622"/>
                  </a:lnTo>
                  <a:lnTo>
                    <a:pt x="1033268" y="1039113"/>
                  </a:lnTo>
                  <a:lnTo>
                    <a:pt x="1049027" y="1116122"/>
                  </a:lnTo>
                  <a:cubicBezTo>
                    <a:pt x="1053009" y="1145877"/>
                    <a:pt x="1055126" y="1177070"/>
                    <a:pt x="1055126" y="1209213"/>
                  </a:cubicBezTo>
                  <a:cubicBezTo>
                    <a:pt x="1055126" y="1312074"/>
                    <a:pt x="1033442" y="1405196"/>
                    <a:pt x="998383" y="1472604"/>
                  </a:cubicBezTo>
                  <a:lnTo>
                    <a:pt x="983830" y="1495691"/>
                  </a:lnTo>
                  <a:lnTo>
                    <a:pt x="997776" y="1494285"/>
                  </a:lnTo>
                  <a:lnTo>
                    <a:pt x="1114411" y="1458079"/>
                  </a:lnTo>
                  <a:lnTo>
                    <a:pt x="1118656" y="1445205"/>
                  </a:lnTo>
                  <a:cubicBezTo>
                    <a:pt x="1138424" y="1366345"/>
                    <a:pt x="1135510" y="1262752"/>
                    <a:pt x="1107188" y="1157054"/>
                  </a:cubicBezTo>
                  <a:cubicBezTo>
                    <a:pt x="1100108" y="1130629"/>
                    <a:pt x="1091718" y="1105112"/>
                    <a:pt x="1082232" y="1080788"/>
                  </a:cubicBezTo>
                  <a:close/>
                  <a:moveTo>
                    <a:pt x="1092243" y="966540"/>
                  </a:moveTo>
                  <a:lnTo>
                    <a:pt x="1082711" y="984102"/>
                  </a:lnTo>
                  <a:lnTo>
                    <a:pt x="1101562" y="1017161"/>
                  </a:lnTo>
                  <a:cubicBezTo>
                    <a:pt x="1120885" y="1055765"/>
                    <a:pt x="1137413" y="1099039"/>
                    <a:pt x="1149891" y="1145611"/>
                  </a:cubicBezTo>
                  <a:cubicBezTo>
                    <a:pt x="1179010" y="1254281"/>
                    <a:pt x="1180056" y="1358413"/>
                    <a:pt x="1158122" y="1434999"/>
                  </a:cubicBezTo>
                  <a:lnTo>
                    <a:pt x="1157399" y="1436933"/>
                  </a:lnTo>
                  <a:lnTo>
                    <a:pt x="1237885" y="1393246"/>
                  </a:lnTo>
                  <a:lnTo>
                    <a:pt x="1261560" y="1373713"/>
                  </a:lnTo>
                  <a:lnTo>
                    <a:pt x="1262427" y="1358421"/>
                  </a:lnTo>
                  <a:cubicBezTo>
                    <a:pt x="1261111" y="1277133"/>
                    <a:pt x="1231485" y="1177823"/>
                    <a:pt x="1176771" y="1083057"/>
                  </a:cubicBezTo>
                  <a:cubicBezTo>
                    <a:pt x="1154886" y="1045150"/>
                    <a:pt x="1130364" y="1010356"/>
                    <a:pt x="1104353" y="979576"/>
                  </a:cubicBezTo>
                  <a:close/>
                  <a:moveTo>
                    <a:pt x="203901" y="964893"/>
                  </a:moveTo>
                  <a:lnTo>
                    <a:pt x="204593" y="971762"/>
                  </a:lnTo>
                  <a:lnTo>
                    <a:pt x="240378" y="1087039"/>
                  </a:lnTo>
                  <a:lnTo>
                    <a:pt x="254912" y="1091831"/>
                  </a:lnTo>
                  <a:cubicBezTo>
                    <a:pt x="333771" y="1111598"/>
                    <a:pt x="437364" y="1108685"/>
                    <a:pt x="543063" y="1080363"/>
                  </a:cubicBezTo>
                  <a:cubicBezTo>
                    <a:pt x="569488" y="1073283"/>
                    <a:pt x="595005" y="1064893"/>
                    <a:pt x="619329" y="1055407"/>
                  </a:cubicBezTo>
                  <a:lnTo>
                    <a:pt x="673426" y="1030725"/>
                  </a:lnTo>
                  <a:lnTo>
                    <a:pt x="668453" y="1026622"/>
                  </a:lnTo>
                  <a:lnTo>
                    <a:pt x="655963" y="1011484"/>
                  </a:lnTo>
                  <a:lnTo>
                    <a:pt x="578953" y="1027243"/>
                  </a:lnTo>
                  <a:cubicBezTo>
                    <a:pt x="549198" y="1031224"/>
                    <a:pt x="518006" y="1033342"/>
                    <a:pt x="485861" y="1033342"/>
                  </a:cubicBezTo>
                  <a:cubicBezTo>
                    <a:pt x="383001" y="1033342"/>
                    <a:pt x="289879" y="1011658"/>
                    <a:pt x="222471" y="976599"/>
                  </a:cubicBezTo>
                  <a:close/>
                  <a:moveTo>
                    <a:pt x="1118222" y="901803"/>
                  </a:moveTo>
                  <a:lnTo>
                    <a:pt x="1111125" y="924663"/>
                  </a:lnTo>
                  <a:lnTo>
                    <a:pt x="1117769" y="930650"/>
                  </a:lnTo>
                  <a:cubicBezTo>
                    <a:pt x="1152798" y="966836"/>
                    <a:pt x="1186129" y="1010845"/>
                    <a:pt x="1215058" y="1060952"/>
                  </a:cubicBezTo>
                  <a:cubicBezTo>
                    <a:pt x="1271310" y="1158383"/>
                    <a:pt x="1299272" y="1258696"/>
                    <a:pt x="1297907" y="1338349"/>
                  </a:cubicBezTo>
                  <a:lnTo>
                    <a:pt x="1297345" y="1344188"/>
                  </a:lnTo>
                  <a:lnTo>
                    <a:pt x="1337265" y="1311251"/>
                  </a:lnTo>
                  <a:lnTo>
                    <a:pt x="1386844" y="1251160"/>
                  </a:lnTo>
                  <a:lnTo>
                    <a:pt x="1383707" y="1236080"/>
                  </a:lnTo>
                  <a:cubicBezTo>
                    <a:pt x="1361396" y="1157902"/>
                    <a:pt x="1307077" y="1069645"/>
                    <a:pt x="1229700" y="992268"/>
                  </a:cubicBezTo>
                  <a:cubicBezTo>
                    <a:pt x="1198749" y="961317"/>
                    <a:pt x="1166058" y="934056"/>
                    <a:pt x="1132967" y="911056"/>
                  </a:cubicBezTo>
                  <a:close/>
                  <a:moveTo>
                    <a:pt x="1126517" y="830881"/>
                  </a:moveTo>
                  <a:lnTo>
                    <a:pt x="1127098" y="836645"/>
                  </a:lnTo>
                  <a:lnTo>
                    <a:pt x="1125147" y="856005"/>
                  </a:lnTo>
                  <a:lnTo>
                    <a:pt x="1130562" y="858718"/>
                  </a:lnTo>
                  <a:cubicBezTo>
                    <a:pt x="1174646" y="884803"/>
                    <a:pt x="1219196" y="919242"/>
                    <a:pt x="1260961" y="961007"/>
                  </a:cubicBezTo>
                  <a:cubicBezTo>
                    <a:pt x="1340513" y="1040559"/>
                    <a:pt x="1393485" y="1130216"/>
                    <a:pt x="1412783" y="1207509"/>
                  </a:cubicBezTo>
                  <a:lnTo>
                    <a:pt x="1414482" y="1217663"/>
                  </a:lnTo>
                  <a:lnTo>
                    <a:pt x="1419260" y="1211871"/>
                  </a:lnTo>
                  <a:lnTo>
                    <a:pt x="1480523" y="1099002"/>
                  </a:lnTo>
                  <a:lnTo>
                    <a:pt x="1474231" y="1086519"/>
                  </a:lnTo>
                  <a:cubicBezTo>
                    <a:pt x="1432446" y="1016779"/>
                    <a:pt x="1357135" y="945588"/>
                    <a:pt x="1262367" y="890874"/>
                  </a:cubicBezTo>
                  <a:cubicBezTo>
                    <a:pt x="1224461" y="868989"/>
                    <a:pt x="1185827" y="851118"/>
                    <a:pt x="1147911" y="837466"/>
                  </a:cubicBezTo>
                  <a:close/>
                  <a:moveTo>
                    <a:pt x="195273" y="793564"/>
                  </a:moveTo>
                  <a:lnTo>
                    <a:pt x="190951" y="836432"/>
                  </a:lnTo>
                  <a:lnTo>
                    <a:pt x="199616" y="922389"/>
                  </a:lnTo>
                  <a:lnTo>
                    <a:pt x="204561" y="925630"/>
                  </a:lnTo>
                  <a:cubicBezTo>
                    <a:pt x="275617" y="965135"/>
                    <a:pt x="376434" y="989132"/>
                    <a:pt x="485861" y="989132"/>
                  </a:cubicBezTo>
                  <a:cubicBezTo>
                    <a:pt x="529633" y="989132"/>
                    <a:pt x="572026" y="985293"/>
                    <a:pt x="611688" y="978157"/>
                  </a:cubicBezTo>
                  <a:lnTo>
                    <a:pt x="628797" y="974241"/>
                  </a:lnTo>
                  <a:lnTo>
                    <a:pt x="617101" y="952693"/>
                  </a:lnTo>
                  <a:lnTo>
                    <a:pt x="591638" y="953033"/>
                  </a:lnTo>
                  <a:cubicBezTo>
                    <a:pt x="546055" y="950968"/>
                    <a:pt x="497326" y="943524"/>
                    <a:pt x="447648" y="930212"/>
                  </a:cubicBezTo>
                  <a:cubicBezTo>
                    <a:pt x="348292" y="903590"/>
                    <a:pt x="263955" y="858543"/>
                    <a:pt x="207918" y="807232"/>
                  </a:cubicBezTo>
                  <a:close/>
                  <a:moveTo>
                    <a:pt x="1115638" y="763166"/>
                  </a:moveTo>
                  <a:lnTo>
                    <a:pt x="1121640" y="782499"/>
                  </a:lnTo>
                  <a:lnTo>
                    <a:pt x="1121977" y="785839"/>
                  </a:lnTo>
                  <a:lnTo>
                    <a:pt x="1151295" y="793277"/>
                  </a:lnTo>
                  <a:cubicBezTo>
                    <a:pt x="1194791" y="807069"/>
                    <a:pt x="1239933" y="826872"/>
                    <a:pt x="1284473" y="852587"/>
                  </a:cubicBezTo>
                  <a:cubicBezTo>
                    <a:pt x="1381903" y="908839"/>
                    <a:pt x="1456276" y="981732"/>
                    <a:pt x="1494921" y="1051396"/>
                  </a:cubicBezTo>
                  <a:lnTo>
                    <a:pt x="1495312" y="1052255"/>
                  </a:lnTo>
                  <a:lnTo>
                    <a:pt x="1520299" y="971762"/>
                  </a:lnTo>
                  <a:lnTo>
                    <a:pt x="1524258" y="932483"/>
                  </a:lnTo>
                  <a:lnTo>
                    <a:pt x="1513051" y="919928"/>
                  </a:lnTo>
                  <a:cubicBezTo>
                    <a:pt x="1454640" y="863379"/>
                    <a:pt x="1363469" y="814106"/>
                    <a:pt x="1257771" y="785784"/>
                  </a:cubicBezTo>
                  <a:cubicBezTo>
                    <a:pt x="1215492" y="774456"/>
                    <a:pt x="1173549" y="767192"/>
                    <a:pt x="1133391" y="763819"/>
                  </a:cubicBezTo>
                  <a:close/>
                  <a:moveTo>
                    <a:pt x="1231000" y="684160"/>
                  </a:moveTo>
                  <a:cubicBezTo>
                    <a:pt x="1187229" y="684160"/>
                    <a:pt x="1144835" y="688000"/>
                    <a:pt x="1105173" y="695136"/>
                  </a:cubicBezTo>
                  <a:lnTo>
                    <a:pt x="1088065" y="699052"/>
                  </a:lnTo>
                  <a:lnTo>
                    <a:pt x="1099761" y="720600"/>
                  </a:lnTo>
                  <a:lnTo>
                    <a:pt x="1125223" y="720260"/>
                  </a:lnTo>
                  <a:cubicBezTo>
                    <a:pt x="1170806" y="722325"/>
                    <a:pt x="1219535" y="729769"/>
                    <a:pt x="1269213" y="743080"/>
                  </a:cubicBezTo>
                  <a:cubicBezTo>
                    <a:pt x="1377884" y="772199"/>
                    <a:pt x="1468587" y="823359"/>
                    <a:pt x="1523946" y="880647"/>
                  </a:cubicBezTo>
                  <a:lnTo>
                    <a:pt x="1528880" y="886633"/>
                  </a:lnTo>
                  <a:lnTo>
                    <a:pt x="1533941" y="836432"/>
                  </a:lnTo>
                  <a:lnTo>
                    <a:pt x="1525890" y="756571"/>
                  </a:lnTo>
                  <a:lnTo>
                    <a:pt x="1512300" y="747662"/>
                  </a:lnTo>
                  <a:cubicBezTo>
                    <a:pt x="1441245" y="708158"/>
                    <a:pt x="1340427" y="684160"/>
                    <a:pt x="1231000" y="684160"/>
                  </a:cubicBezTo>
                  <a:close/>
                  <a:moveTo>
                    <a:pt x="230697" y="617010"/>
                  </a:moveTo>
                  <a:lnTo>
                    <a:pt x="204593" y="701103"/>
                  </a:lnTo>
                  <a:lnTo>
                    <a:pt x="199780" y="748850"/>
                  </a:lnTo>
                  <a:lnTo>
                    <a:pt x="203810" y="753364"/>
                  </a:lnTo>
                  <a:cubicBezTo>
                    <a:pt x="262220" y="809913"/>
                    <a:pt x="353391" y="859187"/>
                    <a:pt x="459090" y="887508"/>
                  </a:cubicBezTo>
                  <a:cubicBezTo>
                    <a:pt x="501369" y="898837"/>
                    <a:pt x="543312" y="906101"/>
                    <a:pt x="583470" y="909474"/>
                  </a:cubicBezTo>
                  <a:lnTo>
                    <a:pt x="601223" y="910127"/>
                  </a:lnTo>
                  <a:lnTo>
                    <a:pt x="595220" y="890791"/>
                  </a:lnTo>
                  <a:lnTo>
                    <a:pt x="594619" y="884830"/>
                  </a:lnTo>
                  <a:lnTo>
                    <a:pt x="575646" y="880016"/>
                  </a:lnTo>
                  <a:cubicBezTo>
                    <a:pt x="532150" y="866224"/>
                    <a:pt x="487008" y="846421"/>
                    <a:pt x="442468" y="820706"/>
                  </a:cubicBezTo>
                  <a:cubicBezTo>
                    <a:pt x="353388" y="769276"/>
                    <a:pt x="283584" y="703936"/>
                    <a:pt x="242737" y="639870"/>
                  </a:cubicBezTo>
                  <a:close/>
                  <a:moveTo>
                    <a:pt x="1338019" y="569160"/>
                  </a:moveTo>
                  <a:cubicBezTo>
                    <a:pt x="1289051" y="570958"/>
                    <a:pt x="1236728" y="578767"/>
                    <a:pt x="1183879" y="592927"/>
                  </a:cubicBezTo>
                  <a:cubicBezTo>
                    <a:pt x="1141599" y="604257"/>
                    <a:pt x="1101644" y="618938"/>
                    <a:pt x="1065180" y="636095"/>
                  </a:cubicBezTo>
                  <a:lnTo>
                    <a:pt x="1047156" y="645635"/>
                  </a:lnTo>
                  <a:lnTo>
                    <a:pt x="1048407" y="646668"/>
                  </a:lnTo>
                  <a:lnTo>
                    <a:pt x="1061204" y="662178"/>
                  </a:lnTo>
                  <a:lnTo>
                    <a:pt x="1086010" y="655175"/>
                  </a:lnTo>
                  <a:cubicBezTo>
                    <a:pt x="1130574" y="645372"/>
                    <a:pt x="1179570" y="639950"/>
                    <a:pt x="1231000" y="639950"/>
                  </a:cubicBezTo>
                  <a:cubicBezTo>
                    <a:pt x="1343503" y="639950"/>
                    <a:pt x="1444357" y="665891"/>
                    <a:pt x="1512658" y="706899"/>
                  </a:cubicBezTo>
                  <a:lnTo>
                    <a:pt x="1521520" y="713222"/>
                  </a:lnTo>
                  <a:lnTo>
                    <a:pt x="1520299" y="701103"/>
                  </a:lnTo>
                  <a:lnTo>
                    <a:pt x="1484428" y="585547"/>
                  </a:lnTo>
                  <a:lnTo>
                    <a:pt x="1472030" y="581460"/>
                  </a:lnTo>
                  <a:cubicBezTo>
                    <a:pt x="1432600" y="571576"/>
                    <a:pt x="1386987" y="567362"/>
                    <a:pt x="1338019" y="569160"/>
                  </a:cubicBezTo>
                  <a:close/>
                  <a:moveTo>
                    <a:pt x="304570" y="462949"/>
                  </a:moveTo>
                  <a:lnTo>
                    <a:pt x="245319" y="572112"/>
                  </a:lnTo>
                  <a:lnTo>
                    <a:pt x="252710" y="586774"/>
                  </a:lnTo>
                  <a:cubicBezTo>
                    <a:pt x="294494" y="656514"/>
                    <a:pt x="369806" y="727706"/>
                    <a:pt x="464573" y="782419"/>
                  </a:cubicBezTo>
                  <a:cubicBezTo>
                    <a:pt x="502480" y="804305"/>
                    <a:pt x="541113" y="822176"/>
                    <a:pt x="579030" y="835828"/>
                  </a:cubicBezTo>
                  <a:lnTo>
                    <a:pt x="590021" y="839210"/>
                  </a:lnTo>
                  <a:lnTo>
                    <a:pt x="589762" y="836645"/>
                  </a:lnTo>
                  <a:lnTo>
                    <a:pt x="591774" y="816685"/>
                  </a:lnTo>
                  <a:lnTo>
                    <a:pt x="569188" y="804044"/>
                  </a:lnTo>
                  <a:cubicBezTo>
                    <a:pt x="530744" y="779464"/>
                    <a:pt x="492265" y="748652"/>
                    <a:pt x="455898" y="712285"/>
                  </a:cubicBezTo>
                  <a:cubicBezTo>
                    <a:pt x="383165" y="639552"/>
                    <a:pt x="332651" y="558371"/>
                    <a:pt x="309777" y="485917"/>
                  </a:cubicBezTo>
                  <a:close/>
                  <a:moveTo>
                    <a:pt x="1380206" y="432648"/>
                  </a:moveTo>
                  <a:cubicBezTo>
                    <a:pt x="1298918" y="433964"/>
                    <a:pt x="1199609" y="463591"/>
                    <a:pt x="1104842" y="518304"/>
                  </a:cubicBezTo>
                  <a:cubicBezTo>
                    <a:pt x="1081150" y="531982"/>
                    <a:pt x="1058674" y="546691"/>
                    <a:pt x="1037634" y="562149"/>
                  </a:cubicBezTo>
                  <a:lnTo>
                    <a:pt x="988325" y="602832"/>
                  </a:lnTo>
                  <a:lnTo>
                    <a:pt x="1008645" y="613861"/>
                  </a:lnTo>
                  <a:lnTo>
                    <a:pt x="1011719" y="616397"/>
                  </a:lnTo>
                  <a:lnTo>
                    <a:pt x="1084095" y="580209"/>
                  </a:lnTo>
                  <a:cubicBezTo>
                    <a:pt x="1111805" y="568662"/>
                    <a:pt x="1141388" y="558543"/>
                    <a:pt x="1172436" y="550224"/>
                  </a:cubicBezTo>
                  <a:cubicBezTo>
                    <a:pt x="1258014" y="527294"/>
                    <a:pt x="1340777" y="521772"/>
                    <a:pt x="1409490" y="531173"/>
                  </a:cubicBezTo>
                  <a:lnTo>
                    <a:pt x="1463995" y="543411"/>
                  </a:lnTo>
                  <a:lnTo>
                    <a:pt x="1419260" y="460993"/>
                  </a:lnTo>
                  <a:lnTo>
                    <a:pt x="1396642" y="433580"/>
                  </a:lnTo>
                  <a:close/>
                  <a:moveTo>
                    <a:pt x="420064" y="334851"/>
                  </a:moveTo>
                  <a:lnTo>
                    <a:pt x="387628" y="361614"/>
                  </a:lnTo>
                  <a:lnTo>
                    <a:pt x="331562" y="429566"/>
                  </a:lnTo>
                  <a:lnTo>
                    <a:pt x="333153" y="437212"/>
                  </a:lnTo>
                  <a:cubicBezTo>
                    <a:pt x="355463" y="515390"/>
                    <a:pt x="409783" y="603647"/>
                    <a:pt x="487160" y="681024"/>
                  </a:cubicBezTo>
                  <a:cubicBezTo>
                    <a:pt x="518111" y="711975"/>
                    <a:pt x="550802" y="739237"/>
                    <a:pt x="583894" y="762236"/>
                  </a:cubicBezTo>
                  <a:lnTo>
                    <a:pt x="598638" y="771489"/>
                  </a:lnTo>
                  <a:lnTo>
                    <a:pt x="605868" y="748196"/>
                  </a:lnTo>
                  <a:lnTo>
                    <a:pt x="587481" y="730293"/>
                  </a:lnTo>
                  <a:cubicBezTo>
                    <a:pt x="556709" y="696601"/>
                    <a:pt x="527517" y="656880"/>
                    <a:pt x="501801" y="612340"/>
                  </a:cubicBezTo>
                  <a:cubicBezTo>
                    <a:pt x="450371" y="523260"/>
                    <a:pt x="422589" y="431772"/>
                    <a:pt x="419247" y="355866"/>
                  </a:cubicBezTo>
                  <a:close/>
                  <a:moveTo>
                    <a:pt x="1272641" y="308294"/>
                  </a:moveTo>
                  <a:lnTo>
                    <a:pt x="1257865" y="311369"/>
                  </a:lnTo>
                  <a:cubicBezTo>
                    <a:pt x="1179687" y="333679"/>
                    <a:pt x="1091429" y="387998"/>
                    <a:pt x="1014052" y="465375"/>
                  </a:cubicBezTo>
                  <a:cubicBezTo>
                    <a:pt x="983102" y="496326"/>
                    <a:pt x="955840" y="529018"/>
                    <a:pt x="932841" y="562109"/>
                  </a:cubicBezTo>
                  <a:lnTo>
                    <a:pt x="923588" y="576853"/>
                  </a:lnTo>
                  <a:lnTo>
                    <a:pt x="946881" y="584084"/>
                  </a:lnTo>
                  <a:lnTo>
                    <a:pt x="964784" y="565697"/>
                  </a:lnTo>
                  <a:cubicBezTo>
                    <a:pt x="998476" y="534925"/>
                    <a:pt x="1038197" y="505732"/>
                    <a:pt x="1082737" y="480017"/>
                  </a:cubicBezTo>
                  <a:cubicBezTo>
                    <a:pt x="1159464" y="435719"/>
                    <a:pt x="1237978" y="408965"/>
                    <a:pt x="1306782" y="400261"/>
                  </a:cubicBezTo>
                  <a:lnTo>
                    <a:pt x="1367113" y="397790"/>
                  </a:lnTo>
                  <a:lnTo>
                    <a:pt x="1337265" y="361614"/>
                  </a:lnTo>
                  <a:close/>
                  <a:moveTo>
                    <a:pt x="571360" y="233833"/>
                  </a:moveTo>
                  <a:lnTo>
                    <a:pt x="487007" y="279618"/>
                  </a:lnTo>
                  <a:lnTo>
                    <a:pt x="454931" y="306084"/>
                  </a:lnTo>
                  <a:lnTo>
                    <a:pt x="454432" y="314870"/>
                  </a:lnTo>
                  <a:cubicBezTo>
                    <a:pt x="455748" y="396159"/>
                    <a:pt x="485375" y="495468"/>
                    <a:pt x="540088" y="590235"/>
                  </a:cubicBezTo>
                  <a:cubicBezTo>
                    <a:pt x="553767" y="613927"/>
                    <a:pt x="568475" y="636403"/>
                    <a:pt x="583933" y="657443"/>
                  </a:cubicBezTo>
                  <a:lnTo>
                    <a:pt x="624616" y="706751"/>
                  </a:lnTo>
                  <a:lnTo>
                    <a:pt x="635646" y="686430"/>
                  </a:lnTo>
                  <a:lnTo>
                    <a:pt x="639750" y="681456"/>
                  </a:lnTo>
                  <a:lnTo>
                    <a:pt x="607033" y="616022"/>
                  </a:lnTo>
                  <a:cubicBezTo>
                    <a:pt x="595486" y="588312"/>
                    <a:pt x="585367" y="558730"/>
                    <a:pt x="577048" y="527681"/>
                  </a:cubicBezTo>
                  <a:cubicBezTo>
                    <a:pt x="550426" y="428326"/>
                    <a:pt x="547269" y="332764"/>
                    <a:pt x="563687" y="258579"/>
                  </a:cubicBezTo>
                  <a:close/>
                  <a:moveTo>
                    <a:pt x="1126589" y="219209"/>
                  </a:moveTo>
                  <a:lnTo>
                    <a:pt x="1113343" y="225887"/>
                  </a:lnTo>
                  <a:cubicBezTo>
                    <a:pt x="1043603" y="267670"/>
                    <a:pt x="972412" y="342982"/>
                    <a:pt x="917698" y="437749"/>
                  </a:cubicBezTo>
                  <a:cubicBezTo>
                    <a:pt x="895813" y="475656"/>
                    <a:pt x="877942" y="514289"/>
                    <a:pt x="864290" y="552205"/>
                  </a:cubicBezTo>
                  <a:lnTo>
                    <a:pt x="859405" y="568075"/>
                  </a:lnTo>
                  <a:lnTo>
                    <a:pt x="878392" y="569989"/>
                  </a:lnTo>
                  <a:lnTo>
                    <a:pt x="891034" y="547403"/>
                  </a:lnTo>
                  <a:cubicBezTo>
                    <a:pt x="915613" y="508959"/>
                    <a:pt x="946425" y="470481"/>
                    <a:pt x="982791" y="434114"/>
                  </a:cubicBezTo>
                  <a:cubicBezTo>
                    <a:pt x="1045438" y="371467"/>
                    <a:pt x="1114352" y="325304"/>
                    <a:pt x="1178560" y="299088"/>
                  </a:cubicBezTo>
                  <a:lnTo>
                    <a:pt x="1238712" y="280300"/>
                  </a:lnTo>
                  <a:lnTo>
                    <a:pt x="1237885" y="279618"/>
                  </a:lnTo>
                  <a:close/>
                  <a:moveTo>
                    <a:pt x="731756" y="178112"/>
                  </a:moveTo>
                  <a:lnTo>
                    <a:pt x="727117" y="178580"/>
                  </a:lnTo>
                  <a:lnTo>
                    <a:pt x="612919" y="214029"/>
                  </a:lnTo>
                  <a:lnTo>
                    <a:pt x="608284" y="228088"/>
                  </a:lnTo>
                  <a:cubicBezTo>
                    <a:pt x="588516" y="306947"/>
                    <a:pt x="591429" y="410540"/>
                    <a:pt x="619751" y="516239"/>
                  </a:cubicBezTo>
                  <a:cubicBezTo>
                    <a:pt x="631080" y="558518"/>
                    <a:pt x="645762" y="598473"/>
                    <a:pt x="662919" y="634937"/>
                  </a:cubicBezTo>
                  <a:lnTo>
                    <a:pt x="668923" y="646280"/>
                  </a:lnTo>
                  <a:lnTo>
                    <a:pt x="683961" y="633873"/>
                  </a:lnTo>
                  <a:lnTo>
                    <a:pt x="676958" y="609067"/>
                  </a:lnTo>
                  <a:cubicBezTo>
                    <a:pt x="667155" y="564503"/>
                    <a:pt x="661734" y="515507"/>
                    <a:pt x="661734" y="464077"/>
                  </a:cubicBezTo>
                  <a:cubicBezTo>
                    <a:pt x="661734" y="351573"/>
                    <a:pt x="687675" y="250719"/>
                    <a:pt x="728683" y="182419"/>
                  </a:cubicBezTo>
                  <a:close/>
                  <a:moveTo>
                    <a:pt x="950870" y="173851"/>
                  </a:moveTo>
                  <a:lnTo>
                    <a:pt x="941712" y="182025"/>
                  </a:lnTo>
                  <a:cubicBezTo>
                    <a:pt x="885163" y="240435"/>
                    <a:pt x="835890" y="331607"/>
                    <a:pt x="807568" y="437305"/>
                  </a:cubicBezTo>
                  <a:cubicBezTo>
                    <a:pt x="800488" y="463730"/>
                    <a:pt x="794995" y="490023"/>
                    <a:pt x="791048" y="515831"/>
                  </a:cubicBezTo>
                  <a:lnTo>
                    <a:pt x="784952" y="579437"/>
                  </a:lnTo>
                  <a:lnTo>
                    <a:pt x="804284" y="573435"/>
                  </a:lnTo>
                  <a:lnTo>
                    <a:pt x="813758" y="572480"/>
                  </a:lnTo>
                  <a:lnTo>
                    <a:pt x="838148" y="499313"/>
                  </a:lnTo>
                  <a:cubicBezTo>
                    <a:pt x="849577" y="471554"/>
                    <a:pt x="863339" y="443481"/>
                    <a:pt x="879411" y="415644"/>
                  </a:cubicBezTo>
                  <a:cubicBezTo>
                    <a:pt x="935663" y="318213"/>
                    <a:pt x="1008556" y="243841"/>
                    <a:pt x="1078220" y="205196"/>
                  </a:cubicBezTo>
                  <a:lnTo>
                    <a:pt x="1080367" y="204217"/>
                  </a:lnTo>
                  <a:lnTo>
                    <a:pt x="997776" y="178580"/>
                  </a:lnTo>
                  <a:close/>
                  <a:moveTo>
                    <a:pt x="862446" y="164937"/>
                  </a:moveTo>
                  <a:lnTo>
                    <a:pt x="775387" y="173713"/>
                  </a:lnTo>
                  <a:lnTo>
                    <a:pt x="769446" y="182776"/>
                  </a:lnTo>
                  <a:cubicBezTo>
                    <a:pt x="729942" y="253832"/>
                    <a:pt x="705944" y="354650"/>
                    <a:pt x="705944" y="464077"/>
                  </a:cubicBezTo>
                  <a:cubicBezTo>
                    <a:pt x="705944" y="507847"/>
                    <a:pt x="709784" y="550241"/>
                    <a:pt x="716920" y="589903"/>
                  </a:cubicBezTo>
                  <a:lnTo>
                    <a:pt x="720835" y="607012"/>
                  </a:lnTo>
                  <a:lnTo>
                    <a:pt x="742384" y="595315"/>
                  </a:lnTo>
                  <a:lnTo>
                    <a:pt x="742044" y="569853"/>
                  </a:lnTo>
                  <a:cubicBezTo>
                    <a:pt x="744109" y="524270"/>
                    <a:pt x="751553" y="475541"/>
                    <a:pt x="764864" y="425863"/>
                  </a:cubicBezTo>
                  <a:cubicBezTo>
                    <a:pt x="793983" y="317193"/>
                    <a:pt x="845142" y="226489"/>
                    <a:pt x="902431" y="171131"/>
                  </a:cubicBezTo>
                  <a:lnTo>
                    <a:pt x="904769" y="169204"/>
                  </a:lnTo>
                  <a:close/>
                  <a:moveTo>
                    <a:pt x="63322" y="0"/>
                  </a:moveTo>
                  <a:lnTo>
                    <a:pt x="2681983" y="0"/>
                  </a:lnTo>
                  <a:cubicBezTo>
                    <a:pt x="2716955" y="0"/>
                    <a:pt x="2745305" y="28350"/>
                    <a:pt x="2745305" y="63322"/>
                  </a:cubicBezTo>
                  <a:lnTo>
                    <a:pt x="2745305" y="1625262"/>
                  </a:lnTo>
                  <a:cubicBezTo>
                    <a:pt x="2745305" y="1660234"/>
                    <a:pt x="2716955" y="1688584"/>
                    <a:pt x="2681983" y="1688584"/>
                  </a:cubicBezTo>
                  <a:lnTo>
                    <a:pt x="63322" y="1688584"/>
                  </a:lnTo>
                  <a:cubicBezTo>
                    <a:pt x="28350" y="1688584"/>
                    <a:pt x="0" y="1660234"/>
                    <a:pt x="0" y="1625262"/>
                  </a:cubicBezTo>
                  <a:lnTo>
                    <a:pt x="0" y="63322"/>
                  </a:lnTo>
                  <a:cubicBezTo>
                    <a:pt x="0" y="28350"/>
                    <a:pt x="28350" y="0"/>
                    <a:pt x="63322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ECA9C071-98D3-2154-E4F2-1C7E89EE2A1B}"/>
                </a:ext>
              </a:extLst>
            </p:cNvPr>
            <p:cNvSpPr/>
            <p:nvPr/>
          </p:nvSpPr>
          <p:spPr bwMode="auto">
            <a:xfrm>
              <a:off x="1224474" y="4055457"/>
              <a:ext cx="356676" cy="356676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23EB65E2-0178-434F-AE33-DF851A3F6181}"/>
                </a:ext>
              </a:extLst>
            </p:cNvPr>
            <p:cNvSpPr/>
            <p:nvPr/>
          </p:nvSpPr>
          <p:spPr bwMode="auto">
            <a:xfrm>
              <a:off x="2681026" y="3500712"/>
              <a:ext cx="482262" cy="151997"/>
            </a:xfrm>
            <a:prstGeom prst="roundRect">
              <a:avLst/>
            </a:pr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0866615F-9D7A-FC66-B0CF-9A6E62F62587}"/>
                </a:ext>
              </a:extLst>
            </p:cNvPr>
            <p:cNvSpPr/>
            <p:nvPr/>
          </p:nvSpPr>
          <p:spPr bwMode="auto">
            <a:xfrm>
              <a:off x="667456" y="5156199"/>
              <a:ext cx="151694" cy="107737"/>
            </a:xfrm>
            <a:prstGeom prst="round2SameRect">
              <a:avLst/>
            </a:prstGeom>
            <a:solidFill>
              <a:srgbClr val="000000">
                <a:lumMod val="65000"/>
                <a:lumOff val="3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8EC3E1E8-8879-03A3-6730-CEB0E728A7C1}"/>
                </a:ext>
              </a:extLst>
            </p:cNvPr>
            <p:cNvSpPr/>
            <p:nvPr/>
          </p:nvSpPr>
          <p:spPr bwMode="auto">
            <a:xfrm>
              <a:off x="667456" y="4985742"/>
              <a:ext cx="151694" cy="210637"/>
            </a:xfrm>
            <a:prstGeom prst="round2SameRect">
              <a:avLst/>
            </a:pr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EF07D077-CD17-A7A8-0975-7A7825D7C94B}"/>
                </a:ext>
              </a:extLst>
            </p:cNvPr>
            <p:cNvSpPr/>
            <p:nvPr/>
          </p:nvSpPr>
          <p:spPr bwMode="auto">
            <a:xfrm>
              <a:off x="3001081" y="5156199"/>
              <a:ext cx="151694" cy="107737"/>
            </a:xfrm>
            <a:prstGeom prst="round2SameRect">
              <a:avLst/>
            </a:prstGeom>
            <a:solidFill>
              <a:srgbClr val="000000">
                <a:lumMod val="65000"/>
                <a:lumOff val="3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BF120433-6812-2DD4-4862-07A70A493A73}"/>
                </a:ext>
              </a:extLst>
            </p:cNvPr>
            <p:cNvSpPr/>
            <p:nvPr/>
          </p:nvSpPr>
          <p:spPr bwMode="auto">
            <a:xfrm>
              <a:off x="3001081" y="4985742"/>
              <a:ext cx="151694" cy="210637"/>
            </a:xfrm>
            <a:prstGeom prst="round2SameRect">
              <a:avLst/>
            </a:pr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46F6422-3E5A-EE84-081B-A9E5DE306A1C}"/>
              </a:ext>
            </a:extLst>
          </p:cNvPr>
          <p:cNvGrpSpPr/>
          <p:nvPr/>
        </p:nvGrpSpPr>
        <p:grpSpPr>
          <a:xfrm>
            <a:off x="881779" y="4357427"/>
            <a:ext cx="2237119" cy="1478263"/>
            <a:chOff x="1159195" y="4115445"/>
            <a:chExt cx="2605561" cy="1721725"/>
          </a:xfrm>
        </p:grpSpPr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77DEFA02-32FE-B637-DD82-AF4873ADF795}"/>
                </a:ext>
              </a:extLst>
            </p:cNvPr>
            <p:cNvSpPr/>
            <p:nvPr/>
          </p:nvSpPr>
          <p:spPr bwMode="auto">
            <a:xfrm>
              <a:off x="3079201" y="4119562"/>
              <a:ext cx="685555" cy="1553429"/>
            </a:xfrm>
            <a:custGeom>
              <a:avLst/>
              <a:gdLst>
                <a:gd name="connsiteX0" fmla="*/ 0 w 688086"/>
                <a:gd name="connsiteY0" fmla="*/ 0 h 1486109"/>
                <a:gd name="connsiteX1" fmla="*/ 634959 w 688086"/>
                <a:gd name="connsiteY1" fmla="*/ 0 h 1486109"/>
                <a:gd name="connsiteX2" fmla="*/ 688086 w 688086"/>
                <a:gd name="connsiteY2" fmla="*/ 58408 h 1486109"/>
                <a:gd name="connsiteX3" fmla="*/ 688086 w 688086"/>
                <a:gd name="connsiteY3" fmla="*/ 149915 h 1486109"/>
                <a:gd name="connsiteX4" fmla="*/ 688086 w 688086"/>
                <a:gd name="connsiteY4" fmla="*/ 240401 h 1486109"/>
                <a:gd name="connsiteX5" fmla="*/ 688086 w 688086"/>
                <a:gd name="connsiteY5" fmla="*/ 1427701 h 1486109"/>
                <a:gd name="connsiteX6" fmla="*/ 634959 w 688086"/>
                <a:gd name="connsiteY6" fmla="*/ 1486109 h 1486109"/>
                <a:gd name="connsiteX7" fmla="*/ 0 w 688086"/>
                <a:gd name="connsiteY7" fmla="*/ 1486109 h 1486109"/>
                <a:gd name="connsiteX8" fmla="*/ 0 w 688086"/>
                <a:gd name="connsiteY8" fmla="*/ 240401 h 1486109"/>
                <a:gd name="connsiteX9" fmla="*/ 0 w 688086"/>
                <a:gd name="connsiteY9" fmla="*/ 149915 h 1486109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0 w 688086"/>
                <a:gd name="connsiteY9" fmla="*/ 223734 h 1559928"/>
                <a:gd name="connsiteX10" fmla="*/ 345282 w 688086"/>
                <a:gd name="connsiteY10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0 w 688086"/>
                <a:gd name="connsiteY9" fmla="*/ 223734 h 1559928"/>
                <a:gd name="connsiteX10" fmla="*/ 345282 w 688086"/>
                <a:gd name="connsiteY10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345282 w 688086"/>
                <a:gd name="connsiteY9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1501520 h 1559928"/>
                <a:gd name="connsiteX5" fmla="*/ 634959 w 688086"/>
                <a:gd name="connsiteY5" fmla="*/ 1559928 h 1559928"/>
                <a:gd name="connsiteX6" fmla="*/ 0 w 688086"/>
                <a:gd name="connsiteY6" fmla="*/ 1559928 h 1559928"/>
                <a:gd name="connsiteX7" fmla="*/ 0 w 688086"/>
                <a:gd name="connsiteY7" fmla="*/ 314220 h 1559928"/>
                <a:gd name="connsiteX8" fmla="*/ 345282 w 688086"/>
                <a:gd name="connsiteY8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1501520 h 1559928"/>
                <a:gd name="connsiteX4" fmla="*/ 634959 w 688086"/>
                <a:gd name="connsiteY4" fmla="*/ 1559928 h 1559928"/>
                <a:gd name="connsiteX5" fmla="*/ 0 w 688086"/>
                <a:gd name="connsiteY5" fmla="*/ 1559928 h 1559928"/>
                <a:gd name="connsiteX6" fmla="*/ 0 w 688086"/>
                <a:gd name="connsiteY6" fmla="*/ 314220 h 1559928"/>
                <a:gd name="connsiteX7" fmla="*/ 345282 w 688086"/>
                <a:gd name="connsiteY7" fmla="*/ 0 h 155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8086" h="1559928">
                  <a:moveTo>
                    <a:pt x="345282" y="0"/>
                  </a:moveTo>
                  <a:lnTo>
                    <a:pt x="634959" y="73819"/>
                  </a:lnTo>
                  <a:cubicBezTo>
                    <a:pt x="664301" y="73819"/>
                    <a:pt x="688086" y="99969"/>
                    <a:pt x="688086" y="132227"/>
                  </a:cubicBezTo>
                  <a:lnTo>
                    <a:pt x="688086" y="1501520"/>
                  </a:lnTo>
                  <a:cubicBezTo>
                    <a:pt x="688086" y="1533778"/>
                    <a:pt x="664301" y="1559928"/>
                    <a:pt x="634959" y="1559928"/>
                  </a:cubicBezTo>
                  <a:lnTo>
                    <a:pt x="0" y="1559928"/>
                  </a:lnTo>
                  <a:lnTo>
                    <a:pt x="0" y="314220"/>
                  </a:lnTo>
                  <a:lnTo>
                    <a:pt x="345282" y="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7F4B239F-A112-ABF3-0684-AE2937F31598}"/>
                </a:ext>
              </a:extLst>
            </p:cNvPr>
            <p:cNvSpPr/>
            <p:nvPr/>
          </p:nvSpPr>
          <p:spPr bwMode="auto">
            <a:xfrm>
              <a:off x="1263462" y="4206082"/>
              <a:ext cx="1238639" cy="1361774"/>
            </a:xfrm>
            <a:prstGeom prst="ellipse">
              <a:avLst/>
            </a:prstGeom>
            <a:solidFill>
              <a:srgbClr val="000000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3552302A-A7C1-7FCC-F603-D297760DEF61}"/>
                </a:ext>
              </a:extLst>
            </p:cNvPr>
            <p:cNvSpPr/>
            <p:nvPr/>
          </p:nvSpPr>
          <p:spPr bwMode="auto">
            <a:xfrm>
              <a:off x="1159195" y="4115445"/>
              <a:ext cx="2303292" cy="1557547"/>
            </a:xfrm>
            <a:custGeom>
              <a:avLst/>
              <a:gdLst>
                <a:gd name="connsiteX0" fmla="*/ 839254 w 2745305"/>
                <a:gd name="connsiteY0" fmla="*/ 1103380 h 1688584"/>
                <a:gd name="connsiteX1" fmla="*/ 821146 w 2745305"/>
                <a:gd name="connsiteY1" fmla="*/ 1133095 h 1688584"/>
                <a:gd name="connsiteX2" fmla="*/ 734070 w 2745305"/>
                <a:gd name="connsiteY2" fmla="*/ 1239175 h 1688584"/>
                <a:gd name="connsiteX3" fmla="*/ 507701 w 2745305"/>
                <a:gd name="connsiteY3" fmla="*/ 1385297 h 1688584"/>
                <a:gd name="connsiteX4" fmla="*/ 483909 w 2745305"/>
                <a:gd name="connsiteY4" fmla="*/ 1390691 h 1688584"/>
                <a:gd name="connsiteX5" fmla="*/ 487007 w 2745305"/>
                <a:gd name="connsiteY5" fmla="*/ 1393246 h 1688584"/>
                <a:gd name="connsiteX6" fmla="*/ 599697 w 2745305"/>
                <a:gd name="connsiteY6" fmla="*/ 1454412 h 1688584"/>
                <a:gd name="connsiteX7" fmla="*/ 613598 w 2745305"/>
                <a:gd name="connsiteY7" fmla="*/ 1447404 h 1688584"/>
                <a:gd name="connsiteX8" fmla="*/ 809243 w 2745305"/>
                <a:gd name="connsiteY8" fmla="*/ 1235542 h 1688584"/>
                <a:gd name="connsiteX9" fmla="*/ 845524 w 2745305"/>
                <a:gd name="connsiteY9" fmla="*/ 1163967 h 1688584"/>
                <a:gd name="connsiteX10" fmla="*/ 867777 w 2745305"/>
                <a:gd name="connsiteY10" fmla="*/ 1104371 h 1688584"/>
                <a:gd name="connsiteX11" fmla="*/ 858430 w 2745305"/>
                <a:gd name="connsiteY11" fmla="*/ 1105313 h 1688584"/>
                <a:gd name="connsiteX12" fmla="*/ 930909 w 2745305"/>
                <a:gd name="connsiteY12" fmla="*/ 1094164 h 1688584"/>
                <a:gd name="connsiteX13" fmla="*/ 913129 w 2745305"/>
                <a:gd name="connsiteY13" fmla="*/ 1099683 h 1688584"/>
                <a:gd name="connsiteX14" fmla="*/ 906840 w 2745305"/>
                <a:gd name="connsiteY14" fmla="*/ 1124470 h 1688584"/>
                <a:gd name="connsiteX15" fmla="*/ 847530 w 2745305"/>
                <a:gd name="connsiteY15" fmla="*/ 1257647 h 1688584"/>
                <a:gd name="connsiteX16" fmla="*/ 666694 w 2745305"/>
                <a:gd name="connsiteY16" fmla="*/ 1457378 h 1688584"/>
                <a:gd name="connsiteX17" fmla="*/ 645011 w 2745305"/>
                <a:gd name="connsiteY17" fmla="*/ 1468798 h 1688584"/>
                <a:gd name="connsiteX18" fmla="*/ 727117 w 2745305"/>
                <a:gd name="connsiteY18" fmla="*/ 1494285 h 1688584"/>
                <a:gd name="connsiteX19" fmla="*/ 767234 w 2745305"/>
                <a:gd name="connsiteY19" fmla="*/ 1498329 h 1688584"/>
                <a:gd name="connsiteX20" fmla="*/ 775148 w 2745305"/>
                <a:gd name="connsiteY20" fmla="*/ 1491265 h 1688584"/>
                <a:gd name="connsiteX21" fmla="*/ 909293 w 2745305"/>
                <a:gd name="connsiteY21" fmla="*/ 1235984 h 1688584"/>
                <a:gd name="connsiteX22" fmla="*/ 927996 w 2745305"/>
                <a:gd name="connsiteY22" fmla="*/ 1142035 h 1688584"/>
                <a:gd name="connsiteX23" fmla="*/ 769981 w 2745305"/>
                <a:gd name="connsiteY23" fmla="*/ 1089206 h 1688584"/>
                <a:gd name="connsiteX24" fmla="*/ 752078 w 2745305"/>
                <a:gd name="connsiteY24" fmla="*/ 1107593 h 1688584"/>
                <a:gd name="connsiteX25" fmla="*/ 634125 w 2745305"/>
                <a:gd name="connsiteY25" fmla="*/ 1193272 h 1688584"/>
                <a:gd name="connsiteX26" fmla="*/ 377650 w 2745305"/>
                <a:gd name="connsiteY26" fmla="*/ 1275827 h 1688584"/>
                <a:gd name="connsiteX27" fmla="*/ 357762 w 2745305"/>
                <a:gd name="connsiteY27" fmla="*/ 1275054 h 1688584"/>
                <a:gd name="connsiteX28" fmla="*/ 387628 w 2745305"/>
                <a:gd name="connsiteY28" fmla="*/ 1311251 h 1688584"/>
                <a:gd name="connsiteX29" fmla="*/ 451045 w 2745305"/>
                <a:gd name="connsiteY29" fmla="*/ 1363575 h 1688584"/>
                <a:gd name="connsiteX30" fmla="*/ 458996 w 2745305"/>
                <a:gd name="connsiteY30" fmla="*/ 1361921 h 1688584"/>
                <a:gd name="connsiteX31" fmla="*/ 702808 w 2745305"/>
                <a:gd name="connsiteY31" fmla="*/ 1207914 h 1688584"/>
                <a:gd name="connsiteX32" fmla="*/ 784021 w 2745305"/>
                <a:gd name="connsiteY32" fmla="*/ 1111181 h 1688584"/>
                <a:gd name="connsiteX33" fmla="*/ 793273 w 2745305"/>
                <a:gd name="connsiteY33" fmla="*/ 1096436 h 1688584"/>
                <a:gd name="connsiteX34" fmla="*/ 996025 w 2745305"/>
                <a:gd name="connsiteY34" fmla="*/ 1066278 h 1688584"/>
                <a:gd name="connsiteX35" fmla="*/ 974477 w 2745305"/>
                <a:gd name="connsiteY35" fmla="*/ 1077974 h 1688584"/>
                <a:gd name="connsiteX36" fmla="*/ 974817 w 2745305"/>
                <a:gd name="connsiteY36" fmla="*/ 1103437 h 1688584"/>
                <a:gd name="connsiteX37" fmla="*/ 951996 w 2745305"/>
                <a:gd name="connsiteY37" fmla="*/ 1247427 h 1688584"/>
                <a:gd name="connsiteX38" fmla="*/ 829016 w 2745305"/>
                <a:gd name="connsiteY38" fmla="*/ 1487156 h 1688584"/>
                <a:gd name="connsiteX39" fmla="*/ 812055 w 2745305"/>
                <a:gd name="connsiteY39" fmla="*/ 1502847 h 1688584"/>
                <a:gd name="connsiteX40" fmla="*/ 862446 w 2745305"/>
                <a:gd name="connsiteY40" fmla="*/ 1507927 h 1688584"/>
                <a:gd name="connsiteX41" fmla="*/ 941204 w 2745305"/>
                <a:gd name="connsiteY41" fmla="*/ 1499988 h 1688584"/>
                <a:gd name="connsiteX42" fmla="*/ 947414 w 2745305"/>
                <a:gd name="connsiteY42" fmla="*/ 1490514 h 1688584"/>
                <a:gd name="connsiteX43" fmla="*/ 1010916 w 2745305"/>
                <a:gd name="connsiteY43" fmla="*/ 1209213 h 1688584"/>
                <a:gd name="connsiteX44" fmla="*/ 999941 w 2745305"/>
                <a:gd name="connsiteY44" fmla="*/ 1083387 h 1688584"/>
                <a:gd name="connsiteX45" fmla="*/ 709032 w 2745305"/>
                <a:gd name="connsiteY45" fmla="*/ 1059872 h 1688584"/>
                <a:gd name="connsiteX46" fmla="*/ 690615 w 2745305"/>
                <a:gd name="connsiteY46" fmla="*/ 1070835 h 1688584"/>
                <a:gd name="connsiteX47" fmla="*/ 554506 w 2745305"/>
                <a:gd name="connsiteY47" fmla="*/ 1123067 h 1688584"/>
                <a:gd name="connsiteX48" fmla="*/ 285404 w 2745305"/>
                <a:gd name="connsiteY48" fmla="*/ 1136427 h 1688584"/>
                <a:gd name="connsiteX49" fmla="*/ 260489 w 2745305"/>
                <a:gd name="connsiteY49" fmla="*/ 1128702 h 1688584"/>
                <a:gd name="connsiteX50" fmla="*/ 305632 w 2745305"/>
                <a:gd name="connsiteY50" fmla="*/ 1211871 h 1688584"/>
                <a:gd name="connsiteX51" fmla="*/ 329012 w 2745305"/>
                <a:gd name="connsiteY51" fmla="*/ 1240208 h 1688584"/>
                <a:gd name="connsiteX52" fmla="*/ 336655 w 2745305"/>
                <a:gd name="connsiteY52" fmla="*/ 1240641 h 1688584"/>
                <a:gd name="connsiteX53" fmla="*/ 612020 w 2745305"/>
                <a:gd name="connsiteY53" fmla="*/ 1154986 h 1688584"/>
                <a:gd name="connsiteX54" fmla="*/ 715501 w 2745305"/>
                <a:gd name="connsiteY54" fmla="*/ 1082568 h 1688584"/>
                <a:gd name="connsiteX55" fmla="*/ 728536 w 2745305"/>
                <a:gd name="connsiteY55" fmla="*/ 1070458 h 1688584"/>
                <a:gd name="connsiteX56" fmla="*/ 1054274 w 2745305"/>
                <a:gd name="connsiteY56" fmla="*/ 1019511 h 1688584"/>
                <a:gd name="connsiteX57" fmla="*/ 1048407 w 2745305"/>
                <a:gd name="connsiteY57" fmla="*/ 1026622 h 1688584"/>
                <a:gd name="connsiteX58" fmla="*/ 1033268 w 2745305"/>
                <a:gd name="connsiteY58" fmla="*/ 1039113 h 1688584"/>
                <a:gd name="connsiteX59" fmla="*/ 1049027 w 2745305"/>
                <a:gd name="connsiteY59" fmla="*/ 1116122 h 1688584"/>
                <a:gd name="connsiteX60" fmla="*/ 1055126 w 2745305"/>
                <a:gd name="connsiteY60" fmla="*/ 1209213 h 1688584"/>
                <a:gd name="connsiteX61" fmla="*/ 998383 w 2745305"/>
                <a:gd name="connsiteY61" fmla="*/ 1472604 h 1688584"/>
                <a:gd name="connsiteX62" fmla="*/ 983830 w 2745305"/>
                <a:gd name="connsiteY62" fmla="*/ 1495691 h 1688584"/>
                <a:gd name="connsiteX63" fmla="*/ 997776 w 2745305"/>
                <a:gd name="connsiteY63" fmla="*/ 1494285 h 1688584"/>
                <a:gd name="connsiteX64" fmla="*/ 1114411 w 2745305"/>
                <a:gd name="connsiteY64" fmla="*/ 1458079 h 1688584"/>
                <a:gd name="connsiteX65" fmla="*/ 1118656 w 2745305"/>
                <a:gd name="connsiteY65" fmla="*/ 1445205 h 1688584"/>
                <a:gd name="connsiteX66" fmla="*/ 1107188 w 2745305"/>
                <a:gd name="connsiteY66" fmla="*/ 1157054 h 1688584"/>
                <a:gd name="connsiteX67" fmla="*/ 1082232 w 2745305"/>
                <a:gd name="connsiteY67" fmla="*/ 1080788 h 1688584"/>
                <a:gd name="connsiteX68" fmla="*/ 1092243 w 2745305"/>
                <a:gd name="connsiteY68" fmla="*/ 966540 h 1688584"/>
                <a:gd name="connsiteX69" fmla="*/ 1082711 w 2745305"/>
                <a:gd name="connsiteY69" fmla="*/ 984102 h 1688584"/>
                <a:gd name="connsiteX70" fmla="*/ 1101562 w 2745305"/>
                <a:gd name="connsiteY70" fmla="*/ 1017161 h 1688584"/>
                <a:gd name="connsiteX71" fmla="*/ 1149891 w 2745305"/>
                <a:gd name="connsiteY71" fmla="*/ 1145611 h 1688584"/>
                <a:gd name="connsiteX72" fmla="*/ 1158122 w 2745305"/>
                <a:gd name="connsiteY72" fmla="*/ 1434999 h 1688584"/>
                <a:gd name="connsiteX73" fmla="*/ 1157399 w 2745305"/>
                <a:gd name="connsiteY73" fmla="*/ 1436933 h 1688584"/>
                <a:gd name="connsiteX74" fmla="*/ 1237885 w 2745305"/>
                <a:gd name="connsiteY74" fmla="*/ 1393246 h 1688584"/>
                <a:gd name="connsiteX75" fmla="*/ 1261560 w 2745305"/>
                <a:gd name="connsiteY75" fmla="*/ 1373713 h 1688584"/>
                <a:gd name="connsiteX76" fmla="*/ 1262427 w 2745305"/>
                <a:gd name="connsiteY76" fmla="*/ 1358421 h 1688584"/>
                <a:gd name="connsiteX77" fmla="*/ 1176771 w 2745305"/>
                <a:gd name="connsiteY77" fmla="*/ 1083057 h 1688584"/>
                <a:gd name="connsiteX78" fmla="*/ 1104353 w 2745305"/>
                <a:gd name="connsiteY78" fmla="*/ 979576 h 1688584"/>
                <a:gd name="connsiteX79" fmla="*/ 203901 w 2745305"/>
                <a:gd name="connsiteY79" fmla="*/ 964893 h 1688584"/>
                <a:gd name="connsiteX80" fmla="*/ 204593 w 2745305"/>
                <a:gd name="connsiteY80" fmla="*/ 971762 h 1688584"/>
                <a:gd name="connsiteX81" fmla="*/ 240378 w 2745305"/>
                <a:gd name="connsiteY81" fmla="*/ 1087039 h 1688584"/>
                <a:gd name="connsiteX82" fmla="*/ 254912 w 2745305"/>
                <a:gd name="connsiteY82" fmla="*/ 1091831 h 1688584"/>
                <a:gd name="connsiteX83" fmla="*/ 543063 w 2745305"/>
                <a:gd name="connsiteY83" fmla="*/ 1080363 h 1688584"/>
                <a:gd name="connsiteX84" fmla="*/ 619329 w 2745305"/>
                <a:gd name="connsiteY84" fmla="*/ 1055407 h 1688584"/>
                <a:gd name="connsiteX85" fmla="*/ 673426 w 2745305"/>
                <a:gd name="connsiteY85" fmla="*/ 1030725 h 1688584"/>
                <a:gd name="connsiteX86" fmla="*/ 668453 w 2745305"/>
                <a:gd name="connsiteY86" fmla="*/ 1026622 h 1688584"/>
                <a:gd name="connsiteX87" fmla="*/ 655963 w 2745305"/>
                <a:gd name="connsiteY87" fmla="*/ 1011484 h 1688584"/>
                <a:gd name="connsiteX88" fmla="*/ 578953 w 2745305"/>
                <a:gd name="connsiteY88" fmla="*/ 1027243 h 1688584"/>
                <a:gd name="connsiteX89" fmla="*/ 485861 w 2745305"/>
                <a:gd name="connsiteY89" fmla="*/ 1033342 h 1688584"/>
                <a:gd name="connsiteX90" fmla="*/ 222471 w 2745305"/>
                <a:gd name="connsiteY90" fmla="*/ 976599 h 1688584"/>
                <a:gd name="connsiteX91" fmla="*/ 1118222 w 2745305"/>
                <a:gd name="connsiteY91" fmla="*/ 901803 h 1688584"/>
                <a:gd name="connsiteX92" fmla="*/ 1111125 w 2745305"/>
                <a:gd name="connsiteY92" fmla="*/ 924663 h 1688584"/>
                <a:gd name="connsiteX93" fmla="*/ 1117769 w 2745305"/>
                <a:gd name="connsiteY93" fmla="*/ 930650 h 1688584"/>
                <a:gd name="connsiteX94" fmla="*/ 1215058 w 2745305"/>
                <a:gd name="connsiteY94" fmla="*/ 1060952 h 1688584"/>
                <a:gd name="connsiteX95" fmla="*/ 1297907 w 2745305"/>
                <a:gd name="connsiteY95" fmla="*/ 1338349 h 1688584"/>
                <a:gd name="connsiteX96" fmla="*/ 1297345 w 2745305"/>
                <a:gd name="connsiteY96" fmla="*/ 1344188 h 1688584"/>
                <a:gd name="connsiteX97" fmla="*/ 1337265 w 2745305"/>
                <a:gd name="connsiteY97" fmla="*/ 1311251 h 1688584"/>
                <a:gd name="connsiteX98" fmla="*/ 1386844 w 2745305"/>
                <a:gd name="connsiteY98" fmla="*/ 1251160 h 1688584"/>
                <a:gd name="connsiteX99" fmla="*/ 1383707 w 2745305"/>
                <a:gd name="connsiteY99" fmla="*/ 1236080 h 1688584"/>
                <a:gd name="connsiteX100" fmla="*/ 1229700 w 2745305"/>
                <a:gd name="connsiteY100" fmla="*/ 992268 h 1688584"/>
                <a:gd name="connsiteX101" fmla="*/ 1132967 w 2745305"/>
                <a:gd name="connsiteY101" fmla="*/ 911056 h 1688584"/>
                <a:gd name="connsiteX102" fmla="*/ 1126517 w 2745305"/>
                <a:gd name="connsiteY102" fmla="*/ 830881 h 1688584"/>
                <a:gd name="connsiteX103" fmla="*/ 1127098 w 2745305"/>
                <a:gd name="connsiteY103" fmla="*/ 836645 h 1688584"/>
                <a:gd name="connsiteX104" fmla="*/ 1125147 w 2745305"/>
                <a:gd name="connsiteY104" fmla="*/ 856005 h 1688584"/>
                <a:gd name="connsiteX105" fmla="*/ 1130562 w 2745305"/>
                <a:gd name="connsiteY105" fmla="*/ 858718 h 1688584"/>
                <a:gd name="connsiteX106" fmla="*/ 1260961 w 2745305"/>
                <a:gd name="connsiteY106" fmla="*/ 961007 h 1688584"/>
                <a:gd name="connsiteX107" fmla="*/ 1412783 w 2745305"/>
                <a:gd name="connsiteY107" fmla="*/ 1207509 h 1688584"/>
                <a:gd name="connsiteX108" fmla="*/ 1414482 w 2745305"/>
                <a:gd name="connsiteY108" fmla="*/ 1217663 h 1688584"/>
                <a:gd name="connsiteX109" fmla="*/ 1419260 w 2745305"/>
                <a:gd name="connsiteY109" fmla="*/ 1211871 h 1688584"/>
                <a:gd name="connsiteX110" fmla="*/ 1480523 w 2745305"/>
                <a:gd name="connsiteY110" fmla="*/ 1099002 h 1688584"/>
                <a:gd name="connsiteX111" fmla="*/ 1474231 w 2745305"/>
                <a:gd name="connsiteY111" fmla="*/ 1086519 h 1688584"/>
                <a:gd name="connsiteX112" fmla="*/ 1262367 w 2745305"/>
                <a:gd name="connsiteY112" fmla="*/ 890874 h 1688584"/>
                <a:gd name="connsiteX113" fmla="*/ 1147911 w 2745305"/>
                <a:gd name="connsiteY113" fmla="*/ 837466 h 1688584"/>
                <a:gd name="connsiteX114" fmla="*/ 195273 w 2745305"/>
                <a:gd name="connsiteY114" fmla="*/ 793564 h 1688584"/>
                <a:gd name="connsiteX115" fmla="*/ 190951 w 2745305"/>
                <a:gd name="connsiteY115" fmla="*/ 836432 h 1688584"/>
                <a:gd name="connsiteX116" fmla="*/ 199616 w 2745305"/>
                <a:gd name="connsiteY116" fmla="*/ 922389 h 1688584"/>
                <a:gd name="connsiteX117" fmla="*/ 204561 w 2745305"/>
                <a:gd name="connsiteY117" fmla="*/ 925630 h 1688584"/>
                <a:gd name="connsiteX118" fmla="*/ 485861 w 2745305"/>
                <a:gd name="connsiteY118" fmla="*/ 989132 h 1688584"/>
                <a:gd name="connsiteX119" fmla="*/ 611688 w 2745305"/>
                <a:gd name="connsiteY119" fmla="*/ 978157 h 1688584"/>
                <a:gd name="connsiteX120" fmla="*/ 628797 w 2745305"/>
                <a:gd name="connsiteY120" fmla="*/ 974241 h 1688584"/>
                <a:gd name="connsiteX121" fmla="*/ 617101 w 2745305"/>
                <a:gd name="connsiteY121" fmla="*/ 952693 h 1688584"/>
                <a:gd name="connsiteX122" fmla="*/ 591638 w 2745305"/>
                <a:gd name="connsiteY122" fmla="*/ 953033 h 1688584"/>
                <a:gd name="connsiteX123" fmla="*/ 447648 w 2745305"/>
                <a:gd name="connsiteY123" fmla="*/ 930212 h 1688584"/>
                <a:gd name="connsiteX124" fmla="*/ 207918 w 2745305"/>
                <a:gd name="connsiteY124" fmla="*/ 807232 h 1688584"/>
                <a:gd name="connsiteX125" fmla="*/ 1115638 w 2745305"/>
                <a:gd name="connsiteY125" fmla="*/ 763166 h 1688584"/>
                <a:gd name="connsiteX126" fmla="*/ 1121640 w 2745305"/>
                <a:gd name="connsiteY126" fmla="*/ 782499 h 1688584"/>
                <a:gd name="connsiteX127" fmla="*/ 1121977 w 2745305"/>
                <a:gd name="connsiteY127" fmla="*/ 785839 h 1688584"/>
                <a:gd name="connsiteX128" fmla="*/ 1151295 w 2745305"/>
                <a:gd name="connsiteY128" fmla="*/ 793277 h 1688584"/>
                <a:gd name="connsiteX129" fmla="*/ 1284473 w 2745305"/>
                <a:gd name="connsiteY129" fmla="*/ 852587 h 1688584"/>
                <a:gd name="connsiteX130" fmla="*/ 1494921 w 2745305"/>
                <a:gd name="connsiteY130" fmla="*/ 1051396 h 1688584"/>
                <a:gd name="connsiteX131" fmla="*/ 1495312 w 2745305"/>
                <a:gd name="connsiteY131" fmla="*/ 1052255 h 1688584"/>
                <a:gd name="connsiteX132" fmla="*/ 1520299 w 2745305"/>
                <a:gd name="connsiteY132" fmla="*/ 971762 h 1688584"/>
                <a:gd name="connsiteX133" fmla="*/ 1524258 w 2745305"/>
                <a:gd name="connsiteY133" fmla="*/ 932483 h 1688584"/>
                <a:gd name="connsiteX134" fmla="*/ 1513051 w 2745305"/>
                <a:gd name="connsiteY134" fmla="*/ 919928 h 1688584"/>
                <a:gd name="connsiteX135" fmla="*/ 1257771 w 2745305"/>
                <a:gd name="connsiteY135" fmla="*/ 785784 h 1688584"/>
                <a:gd name="connsiteX136" fmla="*/ 1133391 w 2745305"/>
                <a:gd name="connsiteY136" fmla="*/ 763819 h 1688584"/>
                <a:gd name="connsiteX137" fmla="*/ 1231000 w 2745305"/>
                <a:gd name="connsiteY137" fmla="*/ 684160 h 1688584"/>
                <a:gd name="connsiteX138" fmla="*/ 1105173 w 2745305"/>
                <a:gd name="connsiteY138" fmla="*/ 695136 h 1688584"/>
                <a:gd name="connsiteX139" fmla="*/ 1088065 w 2745305"/>
                <a:gd name="connsiteY139" fmla="*/ 699052 h 1688584"/>
                <a:gd name="connsiteX140" fmla="*/ 1099761 w 2745305"/>
                <a:gd name="connsiteY140" fmla="*/ 720600 h 1688584"/>
                <a:gd name="connsiteX141" fmla="*/ 1125223 w 2745305"/>
                <a:gd name="connsiteY141" fmla="*/ 720260 h 1688584"/>
                <a:gd name="connsiteX142" fmla="*/ 1269213 w 2745305"/>
                <a:gd name="connsiteY142" fmla="*/ 743080 h 1688584"/>
                <a:gd name="connsiteX143" fmla="*/ 1523946 w 2745305"/>
                <a:gd name="connsiteY143" fmla="*/ 880647 h 1688584"/>
                <a:gd name="connsiteX144" fmla="*/ 1528880 w 2745305"/>
                <a:gd name="connsiteY144" fmla="*/ 886633 h 1688584"/>
                <a:gd name="connsiteX145" fmla="*/ 1533941 w 2745305"/>
                <a:gd name="connsiteY145" fmla="*/ 836432 h 1688584"/>
                <a:gd name="connsiteX146" fmla="*/ 1525890 w 2745305"/>
                <a:gd name="connsiteY146" fmla="*/ 756571 h 1688584"/>
                <a:gd name="connsiteX147" fmla="*/ 1512300 w 2745305"/>
                <a:gd name="connsiteY147" fmla="*/ 747662 h 1688584"/>
                <a:gd name="connsiteX148" fmla="*/ 1231000 w 2745305"/>
                <a:gd name="connsiteY148" fmla="*/ 684160 h 1688584"/>
                <a:gd name="connsiteX149" fmla="*/ 230697 w 2745305"/>
                <a:gd name="connsiteY149" fmla="*/ 617010 h 1688584"/>
                <a:gd name="connsiteX150" fmla="*/ 204593 w 2745305"/>
                <a:gd name="connsiteY150" fmla="*/ 701103 h 1688584"/>
                <a:gd name="connsiteX151" fmla="*/ 199780 w 2745305"/>
                <a:gd name="connsiteY151" fmla="*/ 748850 h 1688584"/>
                <a:gd name="connsiteX152" fmla="*/ 203810 w 2745305"/>
                <a:gd name="connsiteY152" fmla="*/ 753364 h 1688584"/>
                <a:gd name="connsiteX153" fmla="*/ 459090 w 2745305"/>
                <a:gd name="connsiteY153" fmla="*/ 887508 h 1688584"/>
                <a:gd name="connsiteX154" fmla="*/ 583470 w 2745305"/>
                <a:gd name="connsiteY154" fmla="*/ 909474 h 1688584"/>
                <a:gd name="connsiteX155" fmla="*/ 601223 w 2745305"/>
                <a:gd name="connsiteY155" fmla="*/ 910127 h 1688584"/>
                <a:gd name="connsiteX156" fmla="*/ 595220 w 2745305"/>
                <a:gd name="connsiteY156" fmla="*/ 890791 h 1688584"/>
                <a:gd name="connsiteX157" fmla="*/ 594619 w 2745305"/>
                <a:gd name="connsiteY157" fmla="*/ 884830 h 1688584"/>
                <a:gd name="connsiteX158" fmla="*/ 575646 w 2745305"/>
                <a:gd name="connsiteY158" fmla="*/ 880016 h 1688584"/>
                <a:gd name="connsiteX159" fmla="*/ 442468 w 2745305"/>
                <a:gd name="connsiteY159" fmla="*/ 820706 h 1688584"/>
                <a:gd name="connsiteX160" fmla="*/ 242737 w 2745305"/>
                <a:gd name="connsiteY160" fmla="*/ 639870 h 1688584"/>
                <a:gd name="connsiteX161" fmla="*/ 1338019 w 2745305"/>
                <a:gd name="connsiteY161" fmla="*/ 569160 h 1688584"/>
                <a:gd name="connsiteX162" fmla="*/ 1183879 w 2745305"/>
                <a:gd name="connsiteY162" fmla="*/ 592927 h 1688584"/>
                <a:gd name="connsiteX163" fmla="*/ 1065180 w 2745305"/>
                <a:gd name="connsiteY163" fmla="*/ 636095 h 1688584"/>
                <a:gd name="connsiteX164" fmla="*/ 1047156 w 2745305"/>
                <a:gd name="connsiteY164" fmla="*/ 645635 h 1688584"/>
                <a:gd name="connsiteX165" fmla="*/ 1048407 w 2745305"/>
                <a:gd name="connsiteY165" fmla="*/ 646668 h 1688584"/>
                <a:gd name="connsiteX166" fmla="*/ 1061204 w 2745305"/>
                <a:gd name="connsiteY166" fmla="*/ 662178 h 1688584"/>
                <a:gd name="connsiteX167" fmla="*/ 1086010 w 2745305"/>
                <a:gd name="connsiteY167" fmla="*/ 655175 h 1688584"/>
                <a:gd name="connsiteX168" fmla="*/ 1231000 w 2745305"/>
                <a:gd name="connsiteY168" fmla="*/ 639950 h 1688584"/>
                <a:gd name="connsiteX169" fmla="*/ 1512658 w 2745305"/>
                <a:gd name="connsiteY169" fmla="*/ 706899 h 1688584"/>
                <a:gd name="connsiteX170" fmla="*/ 1521520 w 2745305"/>
                <a:gd name="connsiteY170" fmla="*/ 713222 h 1688584"/>
                <a:gd name="connsiteX171" fmla="*/ 1520299 w 2745305"/>
                <a:gd name="connsiteY171" fmla="*/ 701103 h 1688584"/>
                <a:gd name="connsiteX172" fmla="*/ 1484428 w 2745305"/>
                <a:gd name="connsiteY172" fmla="*/ 585547 h 1688584"/>
                <a:gd name="connsiteX173" fmla="*/ 1472030 w 2745305"/>
                <a:gd name="connsiteY173" fmla="*/ 581460 h 1688584"/>
                <a:gd name="connsiteX174" fmla="*/ 1338019 w 2745305"/>
                <a:gd name="connsiteY174" fmla="*/ 569160 h 1688584"/>
                <a:gd name="connsiteX175" fmla="*/ 304570 w 2745305"/>
                <a:gd name="connsiteY175" fmla="*/ 462949 h 1688584"/>
                <a:gd name="connsiteX176" fmla="*/ 245319 w 2745305"/>
                <a:gd name="connsiteY176" fmla="*/ 572112 h 1688584"/>
                <a:gd name="connsiteX177" fmla="*/ 252710 w 2745305"/>
                <a:gd name="connsiteY177" fmla="*/ 586774 h 1688584"/>
                <a:gd name="connsiteX178" fmla="*/ 464573 w 2745305"/>
                <a:gd name="connsiteY178" fmla="*/ 782419 h 1688584"/>
                <a:gd name="connsiteX179" fmla="*/ 579030 w 2745305"/>
                <a:gd name="connsiteY179" fmla="*/ 835828 h 1688584"/>
                <a:gd name="connsiteX180" fmla="*/ 590021 w 2745305"/>
                <a:gd name="connsiteY180" fmla="*/ 839210 h 1688584"/>
                <a:gd name="connsiteX181" fmla="*/ 589762 w 2745305"/>
                <a:gd name="connsiteY181" fmla="*/ 836645 h 1688584"/>
                <a:gd name="connsiteX182" fmla="*/ 591774 w 2745305"/>
                <a:gd name="connsiteY182" fmla="*/ 816685 h 1688584"/>
                <a:gd name="connsiteX183" fmla="*/ 569188 w 2745305"/>
                <a:gd name="connsiteY183" fmla="*/ 804044 h 1688584"/>
                <a:gd name="connsiteX184" fmla="*/ 455898 w 2745305"/>
                <a:gd name="connsiteY184" fmla="*/ 712285 h 1688584"/>
                <a:gd name="connsiteX185" fmla="*/ 309777 w 2745305"/>
                <a:gd name="connsiteY185" fmla="*/ 485917 h 1688584"/>
                <a:gd name="connsiteX186" fmla="*/ 1380206 w 2745305"/>
                <a:gd name="connsiteY186" fmla="*/ 432648 h 1688584"/>
                <a:gd name="connsiteX187" fmla="*/ 1104842 w 2745305"/>
                <a:gd name="connsiteY187" fmla="*/ 518304 h 1688584"/>
                <a:gd name="connsiteX188" fmla="*/ 1037634 w 2745305"/>
                <a:gd name="connsiteY188" fmla="*/ 562149 h 1688584"/>
                <a:gd name="connsiteX189" fmla="*/ 988325 w 2745305"/>
                <a:gd name="connsiteY189" fmla="*/ 602832 h 1688584"/>
                <a:gd name="connsiteX190" fmla="*/ 1008645 w 2745305"/>
                <a:gd name="connsiteY190" fmla="*/ 613861 h 1688584"/>
                <a:gd name="connsiteX191" fmla="*/ 1011719 w 2745305"/>
                <a:gd name="connsiteY191" fmla="*/ 616397 h 1688584"/>
                <a:gd name="connsiteX192" fmla="*/ 1084095 w 2745305"/>
                <a:gd name="connsiteY192" fmla="*/ 580209 h 1688584"/>
                <a:gd name="connsiteX193" fmla="*/ 1172436 w 2745305"/>
                <a:gd name="connsiteY193" fmla="*/ 550224 h 1688584"/>
                <a:gd name="connsiteX194" fmla="*/ 1409490 w 2745305"/>
                <a:gd name="connsiteY194" fmla="*/ 531173 h 1688584"/>
                <a:gd name="connsiteX195" fmla="*/ 1463995 w 2745305"/>
                <a:gd name="connsiteY195" fmla="*/ 543411 h 1688584"/>
                <a:gd name="connsiteX196" fmla="*/ 1419260 w 2745305"/>
                <a:gd name="connsiteY196" fmla="*/ 460993 h 1688584"/>
                <a:gd name="connsiteX197" fmla="*/ 1396642 w 2745305"/>
                <a:gd name="connsiteY197" fmla="*/ 433580 h 1688584"/>
                <a:gd name="connsiteX198" fmla="*/ 420064 w 2745305"/>
                <a:gd name="connsiteY198" fmla="*/ 334851 h 1688584"/>
                <a:gd name="connsiteX199" fmla="*/ 387628 w 2745305"/>
                <a:gd name="connsiteY199" fmla="*/ 361614 h 1688584"/>
                <a:gd name="connsiteX200" fmla="*/ 331562 w 2745305"/>
                <a:gd name="connsiteY200" fmla="*/ 429566 h 1688584"/>
                <a:gd name="connsiteX201" fmla="*/ 333153 w 2745305"/>
                <a:gd name="connsiteY201" fmla="*/ 437212 h 1688584"/>
                <a:gd name="connsiteX202" fmla="*/ 487160 w 2745305"/>
                <a:gd name="connsiteY202" fmla="*/ 681024 h 1688584"/>
                <a:gd name="connsiteX203" fmla="*/ 583894 w 2745305"/>
                <a:gd name="connsiteY203" fmla="*/ 762236 h 1688584"/>
                <a:gd name="connsiteX204" fmla="*/ 598638 w 2745305"/>
                <a:gd name="connsiteY204" fmla="*/ 771489 h 1688584"/>
                <a:gd name="connsiteX205" fmla="*/ 605868 w 2745305"/>
                <a:gd name="connsiteY205" fmla="*/ 748196 h 1688584"/>
                <a:gd name="connsiteX206" fmla="*/ 587481 w 2745305"/>
                <a:gd name="connsiteY206" fmla="*/ 730293 h 1688584"/>
                <a:gd name="connsiteX207" fmla="*/ 501801 w 2745305"/>
                <a:gd name="connsiteY207" fmla="*/ 612340 h 1688584"/>
                <a:gd name="connsiteX208" fmla="*/ 419247 w 2745305"/>
                <a:gd name="connsiteY208" fmla="*/ 355866 h 1688584"/>
                <a:gd name="connsiteX209" fmla="*/ 1272641 w 2745305"/>
                <a:gd name="connsiteY209" fmla="*/ 308294 h 1688584"/>
                <a:gd name="connsiteX210" fmla="*/ 1257865 w 2745305"/>
                <a:gd name="connsiteY210" fmla="*/ 311369 h 1688584"/>
                <a:gd name="connsiteX211" fmla="*/ 1014052 w 2745305"/>
                <a:gd name="connsiteY211" fmla="*/ 465375 h 1688584"/>
                <a:gd name="connsiteX212" fmla="*/ 932841 w 2745305"/>
                <a:gd name="connsiteY212" fmla="*/ 562109 h 1688584"/>
                <a:gd name="connsiteX213" fmla="*/ 923588 w 2745305"/>
                <a:gd name="connsiteY213" fmla="*/ 576853 h 1688584"/>
                <a:gd name="connsiteX214" fmla="*/ 946881 w 2745305"/>
                <a:gd name="connsiteY214" fmla="*/ 584084 h 1688584"/>
                <a:gd name="connsiteX215" fmla="*/ 964784 w 2745305"/>
                <a:gd name="connsiteY215" fmla="*/ 565697 h 1688584"/>
                <a:gd name="connsiteX216" fmla="*/ 1082737 w 2745305"/>
                <a:gd name="connsiteY216" fmla="*/ 480017 h 1688584"/>
                <a:gd name="connsiteX217" fmla="*/ 1306782 w 2745305"/>
                <a:gd name="connsiteY217" fmla="*/ 400261 h 1688584"/>
                <a:gd name="connsiteX218" fmla="*/ 1367113 w 2745305"/>
                <a:gd name="connsiteY218" fmla="*/ 397790 h 1688584"/>
                <a:gd name="connsiteX219" fmla="*/ 1337265 w 2745305"/>
                <a:gd name="connsiteY219" fmla="*/ 361614 h 1688584"/>
                <a:gd name="connsiteX220" fmla="*/ 571360 w 2745305"/>
                <a:gd name="connsiteY220" fmla="*/ 233833 h 1688584"/>
                <a:gd name="connsiteX221" fmla="*/ 487007 w 2745305"/>
                <a:gd name="connsiteY221" fmla="*/ 279618 h 1688584"/>
                <a:gd name="connsiteX222" fmla="*/ 454931 w 2745305"/>
                <a:gd name="connsiteY222" fmla="*/ 306084 h 1688584"/>
                <a:gd name="connsiteX223" fmla="*/ 454432 w 2745305"/>
                <a:gd name="connsiteY223" fmla="*/ 314870 h 1688584"/>
                <a:gd name="connsiteX224" fmla="*/ 540088 w 2745305"/>
                <a:gd name="connsiteY224" fmla="*/ 590235 h 1688584"/>
                <a:gd name="connsiteX225" fmla="*/ 583933 w 2745305"/>
                <a:gd name="connsiteY225" fmla="*/ 657443 h 1688584"/>
                <a:gd name="connsiteX226" fmla="*/ 624616 w 2745305"/>
                <a:gd name="connsiteY226" fmla="*/ 706751 h 1688584"/>
                <a:gd name="connsiteX227" fmla="*/ 635646 w 2745305"/>
                <a:gd name="connsiteY227" fmla="*/ 686430 h 1688584"/>
                <a:gd name="connsiteX228" fmla="*/ 639750 w 2745305"/>
                <a:gd name="connsiteY228" fmla="*/ 681456 h 1688584"/>
                <a:gd name="connsiteX229" fmla="*/ 607033 w 2745305"/>
                <a:gd name="connsiteY229" fmla="*/ 616022 h 1688584"/>
                <a:gd name="connsiteX230" fmla="*/ 577048 w 2745305"/>
                <a:gd name="connsiteY230" fmla="*/ 527681 h 1688584"/>
                <a:gd name="connsiteX231" fmla="*/ 563687 w 2745305"/>
                <a:gd name="connsiteY231" fmla="*/ 258579 h 1688584"/>
                <a:gd name="connsiteX232" fmla="*/ 1126589 w 2745305"/>
                <a:gd name="connsiteY232" fmla="*/ 219209 h 1688584"/>
                <a:gd name="connsiteX233" fmla="*/ 1113343 w 2745305"/>
                <a:gd name="connsiteY233" fmla="*/ 225887 h 1688584"/>
                <a:gd name="connsiteX234" fmla="*/ 917698 w 2745305"/>
                <a:gd name="connsiteY234" fmla="*/ 437749 h 1688584"/>
                <a:gd name="connsiteX235" fmla="*/ 864290 w 2745305"/>
                <a:gd name="connsiteY235" fmla="*/ 552205 h 1688584"/>
                <a:gd name="connsiteX236" fmla="*/ 859405 w 2745305"/>
                <a:gd name="connsiteY236" fmla="*/ 568075 h 1688584"/>
                <a:gd name="connsiteX237" fmla="*/ 878392 w 2745305"/>
                <a:gd name="connsiteY237" fmla="*/ 569989 h 1688584"/>
                <a:gd name="connsiteX238" fmla="*/ 891034 w 2745305"/>
                <a:gd name="connsiteY238" fmla="*/ 547403 h 1688584"/>
                <a:gd name="connsiteX239" fmla="*/ 982791 w 2745305"/>
                <a:gd name="connsiteY239" fmla="*/ 434114 h 1688584"/>
                <a:gd name="connsiteX240" fmla="*/ 1178560 w 2745305"/>
                <a:gd name="connsiteY240" fmla="*/ 299088 h 1688584"/>
                <a:gd name="connsiteX241" fmla="*/ 1238712 w 2745305"/>
                <a:gd name="connsiteY241" fmla="*/ 280300 h 1688584"/>
                <a:gd name="connsiteX242" fmla="*/ 1237885 w 2745305"/>
                <a:gd name="connsiteY242" fmla="*/ 279618 h 1688584"/>
                <a:gd name="connsiteX243" fmla="*/ 731756 w 2745305"/>
                <a:gd name="connsiteY243" fmla="*/ 178112 h 1688584"/>
                <a:gd name="connsiteX244" fmla="*/ 727117 w 2745305"/>
                <a:gd name="connsiteY244" fmla="*/ 178580 h 1688584"/>
                <a:gd name="connsiteX245" fmla="*/ 612919 w 2745305"/>
                <a:gd name="connsiteY245" fmla="*/ 214029 h 1688584"/>
                <a:gd name="connsiteX246" fmla="*/ 608284 w 2745305"/>
                <a:gd name="connsiteY246" fmla="*/ 228088 h 1688584"/>
                <a:gd name="connsiteX247" fmla="*/ 619751 w 2745305"/>
                <a:gd name="connsiteY247" fmla="*/ 516239 h 1688584"/>
                <a:gd name="connsiteX248" fmla="*/ 662919 w 2745305"/>
                <a:gd name="connsiteY248" fmla="*/ 634937 h 1688584"/>
                <a:gd name="connsiteX249" fmla="*/ 668923 w 2745305"/>
                <a:gd name="connsiteY249" fmla="*/ 646280 h 1688584"/>
                <a:gd name="connsiteX250" fmla="*/ 683961 w 2745305"/>
                <a:gd name="connsiteY250" fmla="*/ 633873 h 1688584"/>
                <a:gd name="connsiteX251" fmla="*/ 676958 w 2745305"/>
                <a:gd name="connsiteY251" fmla="*/ 609067 h 1688584"/>
                <a:gd name="connsiteX252" fmla="*/ 661734 w 2745305"/>
                <a:gd name="connsiteY252" fmla="*/ 464077 h 1688584"/>
                <a:gd name="connsiteX253" fmla="*/ 728683 w 2745305"/>
                <a:gd name="connsiteY253" fmla="*/ 182419 h 1688584"/>
                <a:gd name="connsiteX254" fmla="*/ 950870 w 2745305"/>
                <a:gd name="connsiteY254" fmla="*/ 173851 h 1688584"/>
                <a:gd name="connsiteX255" fmla="*/ 941712 w 2745305"/>
                <a:gd name="connsiteY255" fmla="*/ 182025 h 1688584"/>
                <a:gd name="connsiteX256" fmla="*/ 807568 w 2745305"/>
                <a:gd name="connsiteY256" fmla="*/ 437305 h 1688584"/>
                <a:gd name="connsiteX257" fmla="*/ 791048 w 2745305"/>
                <a:gd name="connsiteY257" fmla="*/ 515831 h 1688584"/>
                <a:gd name="connsiteX258" fmla="*/ 784952 w 2745305"/>
                <a:gd name="connsiteY258" fmla="*/ 579437 h 1688584"/>
                <a:gd name="connsiteX259" fmla="*/ 804284 w 2745305"/>
                <a:gd name="connsiteY259" fmla="*/ 573435 h 1688584"/>
                <a:gd name="connsiteX260" fmla="*/ 813758 w 2745305"/>
                <a:gd name="connsiteY260" fmla="*/ 572480 h 1688584"/>
                <a:gd name="connsiteX261" fmla="*/ 838148 w 2745305"/>
                <a:gd name="connsiteY261" fmla="*/ 499313 h 1688584"/>
                <a:gd name="connsiteX262" fmla="*/ 879411 w 2745305"/>
                <a:gd name="connsiteY262" fmla="*/ 415644 h 1688584"/>
                <a:gd name="connsiteX263" fmla="*/ 1078220 w 2745305"/>
                <a:gd name="connsiteY263" fmla="*/ 205196 h 1688584"/>
                <a:gd name="connsiteX264" fmla="*/ 1080367 w 2745305"/>
                <a:gd name="connsiteY264" fmla="*/ 204217 h 1688584"/>
                <a:gd name="connsiteX265" fmla="*/ 997776 w 2745305"/>
                <a:gd name="connsiteY265" fmla="*/ 178580 h 1688584"/>
                <a:gd name="connsiteX266" fmla="*/ 862446 w 2745305"/>
                <a:gd name="connsiteY266" fmla="*/ 164937 h 1688584"/>
                <a:gd name="connsiteX267" fmla="*/ 775387 w 2745305"/>
                <a:gd name="connsiteY267" fmla="*/ 173713 h 1688584"/>
                <a:gd name="connsiteX268" fmla="*/ 769446 w 2745305"/>
                <a:gd name="connsiteY268" fmla="*/ 182776 h 1688584"/>
                <a:gd name="connsiteX269" fmla="*/ 705944 w 2745305"/>
                <a:gd name="connsiteY269" fmla="*/ 464077 h 1688584"/>
                <a:gd name="connsiteX270" fmla="*/ 716920 w 2745305"/>
                <a:gd name="connsiteY270" fmla="*/ 589903 h 1688584"/>
                <a:gd name="connsiteX271" fmla="*/ 720835 w 2745305"/>
                <a:gd name="connsiteY271" fmla="*/ 607012 h 1688584"/>
                <a:gd name="connsiteX272" fmla="*/ 742384 w 2745305"/>
                <a:gd name="connsiteY272" fmla="*/ 595315 h 1688584"/>
                <a:gd name="connsiteX273" fmla="*/ 742044 w 2745305"/>
                <a:gd name="connsiteY273" fmla="*/ 569853 h 1688584"/>
                <a:gd name="connsiteX274" fmla="*/ 764864 w 2745305"/>
                <a:gd name="connsiteY274" fmla="*/ 425863 h 1688584"/>
                <a:gd name="connsiteX275" fmla="*/ 902431 w 2745305"/>
                <a:gd name="connsiteY275" fmla="*/ 171131 h 1688584"/>
                <a:gd name="connsiteX276" fmla="*/ 904769 w 2745305"/>
                <a:gd name="connsiteY276" fmla="*/ 169204 h 1688584"/>
                <a:gd name="connsiteX277" fmla="*/ 63322 w 2745305"/>
                <a:gd name="connsiteY277" fmla="*/ 0 h 1688584"/>
                <a:gd name="connsiteX278" fmla="*/ 2681983 w 2745305"/>
                <a:gd name="connsiteY278" fmla="*/ 0 h 1688584"/>
                <a:gd name="connsiteX279" fmla="*/ 2745305 w 2745305"/>
                <a:gd name="connsiteY279" fmla="*/ 63322 h 1688584"/>
                <a:gd name="connsiteX280" fmla="*/ 2745305 w 2745305"/>
                <a:gd name="connsiteY280" fmla="*/ 1625262 h 1688584"/>
                <a:gd name="connsiteX281" fmla="*/ 2681983 w 2745305"/>
                <a:gd name="connsiteY281" fmla="*/ 1688584 h 1688584"/>
                <a:gd name="connsiteX282" fmla="*/ 63322 w 2745305"/>
                <a:gd name="connsiteY282" fmla="*/ 1688584 h 1688584"/>
                <a:gd name="connsiteX283" fmla="*/ 0 w 2745305"/>
                <a:gd name="connsiteY283" fmla="*/ 1625262 h 1688584"/>
                <a:gd name="connsiteX284" fmla="*/ 0 w 2745305"/>
                <a:gd name="connsiteY284" fmla="*/ 63322 h 1688584"/>
                <a:gd name="connsiteX285" fmla="*/ 63322 w 2745305"/>
                <a:gd name="connsiteY285" fmla="*/ 0 h 168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</a:cxnLst>
              <a:rect l="l" t="t" r="r" b="b"/>
              <a:pathLst>
                <a:path w="2745305" h="1688584">
                  <a:moveTo>
                    <a:pt x="839254" y="1103380"/>
                  </a:moveTo>
                  <a:lnTo>
                    <a:pt x="821146" y="1133095"/>
                  </a:lnTo>
                  <a:cubicBezTo>
                    <a:pt x="797375" y="1169132"/>
                    <a:pt x="768164" y="1205082"/>
                    <a:pt x="734070" y="1239175"/>
                  </a:cubicBezTo>
                  <a:cubicBezTo>
                    <a:pt x="661336" y="1311909"/>
                    <a:pt x="580155" y="1362423"/>
                    <a:pt x="507701" y="1385297"/>
                  </a:cubicBezTo>
                  <a:lnTo>
                    <a:pt x="483909" y="1390691"/>
                  </a:lnTo>
                  <a:lnTo>
                    <a:pt x="487007" y="1393246"/>
                  </a:lnTo>
                  <a:lnTo>
                    <a:pt x="599697" y="1454412"/>
                  </a:lnTo>
                  <a:lnTo>
                    <a:pt x="613598" y="1447404"/>
                  </a:lnTo>
                  <a:cubicBezTo>
                    <a:pt x="683338" y="1405620"/>
                    <a:pt x="754530" y="1330309"/>
                    <a:pt x="809243" y="1235542"/>
                  </a:cubicBezTo>
                  <a:cubicBezTo>
                    <a:pt x="822922" y="1211850"/>
                    <a:pt x="835032" y="1187875"/>
                    <a:pt x="845524" y="1163967"/>
                  </a:cubicBezTo>
                  <a:lnTo>
                    <a:pt x="867777" y="1104371"/>
                  </a:lnTo>
                  <a:lnTo>
                    <a:pt x="858430" y="1105313"/>
                  </a:lnTo>
                  <a:close/>
                  <a:moveTo>
                    <a:pt x="930909" y="1094164"/>
                  </a:moveTo>
                  <a:lnTo>
                    <a:pt x="913129" y="1099683"/>
                  </a:lnTo>
                  <a:lnTo>
                    <a:pt x="906840" y="1124470"/>
                  </a:lnTo>
                  <a:cubicBezTo>
                    <a:pt x="893049" y="1167965"/>
                    <a:pt x="873245" y="1213107"/>
                    <a:pt x="847530" y="1257647"/>
                  </a:cubicBezTo>
                  <a:cubicBezTo>
                    <a:pt x="796100" y="1346727"/>
                    <a:pt x="730760" y="1416531"/>
                    <a:pt x="666694" y="1457378"/>
                  </a:cubicBezTo>
                  <a:lnTo>
                    <a:pt x="645011" y="1468798"/>
                  </a:lnTo>
                  <a:lnTo>
                    <a:pt x="727117" y="1494285"/>
                  </a:lnTo>
                  <a:lnTo>
                    <a:pt x="767234" y="1498329"/>
                  </a:lnTo>
                  <a:lnTo>
                    <a:pt x="775148" y="1491265"/>
                  </a:lnTo>
                  <a:cubicBezTo>
                    <a:pt x="831697" y="1432854"/>
                    <a:pt x="880971" y="1341684"/>
                    <a:pt x="909293" y="1235984"/>
                  </a:cubicBezTo>
                  <a:cubicBezTo>
                    <a:pt x="917789" y="1204275"/>
                    <a:pt x="923999" y="1172755"/>
                    <a:pt x="927996" y="1142035"/>
                  </a:cubicBezTo>
                  <a:close/>
                  <a:moveTo>
                    <a:pt x="769981" y="1089206"/>
                  </a:moveTo>
                  <a:lnTo>
                    <a:pt x="752078" y="1107593"/>
                  </a:lnTo>
                  <a:cubicBezTo>
                    <a:pt x="718386" y="1138365"/>
                    <a:pt x="678665" y="1167558"/>
                    <a:pt x="634125" y="1193272"/>
                  </a:cubicBezTo>
                  <a:cubicBezTo>
                    <a:pt x="545045" y="1244703"/>
                    <a:pt x="453556" y="1272485"/>
                    <a:pt x="377650" y="1275827"/>
                  </a:cubicBezTo>
                  <a:lnTo>
                    <a:pt x="357762" y="1275054"/>
                  </a:lnTo>
                  <a:lnTo>
                    <a:pt x="387628" y="1311251"/>
                  </a:lnTo>
                  <a:lnTo>
                    <a:pt x="451045" y="1363575"/>
                  </a:lnTo>
                  <a:lnTo>
                    <a:pt x="458996" y="1361921"/>
                  </a:lnTo>
                  <a:cubicBezTo>
                    <a:pt x="537174" y="1339611"/>
                    <a:pt x="625431" y="1285291"/>
                    <a:pt x="702808" y="1207914"/>
                  </a:cubicBezTo>
                  <a:cubicBezTo>
                    <a:pt x="733759" y="1176964"/>
                    <a:pt x="761021" y="1144272"/>
                    <a:pt x="784021" y="1111181"/>
                  </a:cubicBezTo>
                  <a:lnTo>
                    <a:pt x="793273" y="1096436"/>
                  </a:lnTo>
                  <a:close/>
                  <a:moveTo>
                    <a:pt x="996025" y="1066278"/>
                  </a:moveTo>
                  <a:lnTo>
                    <a:pt x="974477" y="1077974"/>
                  </a:lnTo>
                  <a:lnTo>
                    <a:pt x="974817" y="1103437"/>
                  </a:lnTo>
                  <a:cubicBezTo>
                    <a:pt x="972752" y="1149020"/>
                    <a:pt x="965308" y="1197749"/>
                    <a:pt x="951996" y="1247427"/>
                  </a:cubicBezTo>
                  <a:cubicBezTo>
                    <a:pt x="925374" y="1346783"/>
                    <a:pt x="880327" y="1431119"/>
                    <a:pt x="829016" y="1487156"/>
                  </a:cubicBezTo>
                  <a:lnTo>
                    <a:pt x="812055" y="1502847"/>
                  </a:lnTo>
                  <a:lnTo>
                    <a:pt x="862446" y="1507927"/>
                  </a:lnTo>
                  <a:lnTo>
                    <a:pt x="941204" y="1499988"/>
                  </a:lnTo>
                  <a:lnTo>
                    <a:pt x="947414" y="1490514"/>
                  </a:lnTo>
                  <a:cubicBezTo>
                    <a:pt x="986919" y="1419458"/>
                    <a:pt x="1010916" y="1318641"/>
                    <a:pt x="1010916" y="1209213"/>
                  </a:cubicBezTo>
                  <a:cubicBezTo>
                    <a:pt x="1010916" y="1165442"/>
                    <a:pt x="1007077" y="1123049"/>
                    <a:pt x="999941" y="1083387"/>
                  </a:cubicBezTo>
                  <a:close/>
                  <a:moveTo>
                    <a:pt x="709032" y="1059872"/>
                  </a:moveTo>
                  <a:lnTo>
                    <a:pt x="690615" y="1070835"/>
                  </a:lnTo>
                  <a:cubicBezTo>
                    <a:pt x="650107" y="1091838"/>
                    <a:pt x="604184" y="1109756"/>
                    <a:pt x="554506" y="1123067"/>
                  </a:cubicBezTo>
                  <a:cubicBezTo>
                    <a:pt x="455150" y="1149689"/>
                    <a:pt x="359588" y="1152845"/>
                    <a:pt x="285404" y="1136427"/>
                  </a:cubicBezTo>
                  <a:lnTo>
                    <a:pt x="260489" y="1128702"/>
                  </a:lnTo>
                  <a:lnTo>
                    <a:pt x="305632" y="1211871"/>
                  </a:lnTo>
                  <a:lnTo>
                    <a:pt x="329012" y="1240208"/>
                  </a:lnTo>
                  <a:lnTo>
                    <a:pt x="336655" y="1240641"/>
                  </a:lnTo>
                  <a:cubicBezTo>
                    <a:pt x="417943" y="1239325"/>
                    <a:pt x="517253" y="1209699"/>
                    <a:pt x="612020" y="1154986"/>
                  </a:cubicBezTo>
                  <a:cubicBezTo>
                    <a:pt x="649927" y="1133100"/>
                    <a:pt x="684721" y="1108578"/>
                    <a:pt x="715501" y="1082568"/>
                  </a:cubicBezTo>
                  <a:lnTo>
                    <a:pt x="728536" y="1070458"/>
                  </a:lnTo>
                  <a:close/>
                  <a:moveTo>
                    <a:pt x="1054274" y="1019511"/>
                  </a:moveTo>
                  <a:lnTo>
                    <a:pt x="1048407" y="1026622"/>
                  </a:lnTo>
                  <a:lnTo>
                    <a:pt x="1033268" y="1039113"/>
                  </a:lnTo>
                  <a:lnTo>
                    <a:pt x="1049027" y="1116122"/>
                  </a:lnTo>
                  <a:cubicBezTo>
                    <a:pt x="1053009" y="1145877"/>
                    <a:pt x="1055126" y="1177070"/>
                    <a:pt x="1055126" y="1209213"/>
                  </a:cubicBezTo>
                  <a:cubicBezTo>
                    <a:pt x="1055126" y="1312074"/>
                    <a:pt x="1033442" y="1405196"/>
                    <a:pt x="998383" y="1472604"/>
                  </a:cubicBezTo>
                  <a:lnTo>
                    <a:pt x="983830" y="1495691"/>
                  </a:lnTo>
                  <a:lnTo>
                    <a:pt x="997776" y="1494285"/>
                  </a:lnTo>
                  <a:lnTo>
                    <a:pt x="1114411" y="1458079"/>
                  </a:lnTo>
                  <a:lnTo>
                    <a:pt x="1118656" y="1445205"/>
                  </a:lnTo>
                  <a:cubicBezTo>
                    <a:pt x="1138424" y="1366345"/>
                    <a:pt x="1135510" y="1262752"/>
                    <a:pt x="1107188" y="1157054"/>
                  </a:cubicBezTo>
                  <a:cubicBezTo>
                    <a:pt x="1100108" y="1130629"/>
                    <a:pt x="1091718" y="1105112"/>
                    <a:pt x="1082232" y="1080788"/>
                  </a:cubicBezTo>
                  <a:close/>
                  <a:moveTo>
                    <a:pt x="1092243" y="966540"/>
                  </a:moveTo>
                  <a:lnTo>
                    <a:pt x="1082711" y="984102"/>
                  </a:lnTo>
                  <a:lnTo>
                    <a:pt x="1101562" y="1017161"/>
                  </a:lnTo>
                  <a:cubicBezTo>
                    <a:pt x="1120885" y="1055765"/>
                    <a:pt x="1137413" y="1099039"/>
                    <a:pt x="1149891" y="1145611"/>
                  </a:cubicBezTo>
                  <a:cubicBezTo>
                    <a:pt x="1179010" y="1254281"/>
                    <a:pt x="1180056" y="1358413"/>
                    <a:pt x="1158122" y="1434999"/>
                  </a:cubicBezTo>
                  <a:lnTo>
                    <a:pt x="1157399" y="1436933"/>
                  </a:lnTo>
                  <a:lnTo>
                    <a:pt x="1237885" y="1393246"/>
                  </a:lnTo>
                  <a:lnTo>
                    <a:pt x="1261560" y="1373713"/>
                  </a:lnTo>
                  <a:lnTo>
                    <a:pt x="1262427" y="1358421"/>
                  </a:lnTo>
                  <a:cubicBezTo>
                    <a:pt x="1261111" y="1277133"/>
                    <a:pt x="1231485" y="1177823"/>
                    <a:pt x="1176771" y="1083057"/>
                  </a:cubicBezTo>
                  <a:cubicBezTo>
                    <a:pt x="1154886" y="1045150"/>
                    <a:pt x="1130364" y="1010356"/>
                    <a:pt x="1104353" y="979576"/>
                  </a:cubicBezTo>
                  <a:close/>
                  <a:moveTo>
                    <a:pt x="203901" y="964893"/>
                  </a:moveTo>
                  <a:lnTo>
                    <a:pt x="204593" y="971762"/>
                  </a:lnTo>
                  <a:lnTo>
                    <a:pt x="240378" y="1087039"/>
                  </a:lnTo>
                  <a:lnTo>
                    <a:pt x="254912" y="1091831"/>
                  </a:lnTo>
                  <a:cubicBezTo>
                    <a:pt x="333771" y="1111598"/>
                    <a:pt x="437364" y="1108685"/>
                    <a:pt x="543063" y="1080363"/>
                  </a:cubicBezTo>
                  <a:cubicBezTo>
                    <a:pt x="569488" y="1073283"/>
                    <a:pt x="595005" y="1064893"/>
                    <a:pt x="619329" y="1055407"/>
                  </a:cubicBezTo>
                  <a:lnTo>
                    <a:pt x="673426" y="1030725"/>
                  </a:lnTo>
                  <a:lnTo>
                    <a:pt x="668453" y="1026622"/>
                  </a:lnTo>
                  <a:lnTo>
                    <a:pt x="655963" y="1011484"/>
                  </a:lnTo>
                  <a:lnTo>
                    <a:pt x="578953" y="1027243"/>
                  </a:lnTo>
                  <a:cubicBezTo>
                    <a:pt x="549198" y="1031224"/>
                    <a:pt x="518006" y="1033342"/>
                    <a:pt x="485861" y="1033342"/>
                  </a:cubicBezTo>
                  <a:cubicBezTo>
                    <a:pt x="383001" y="1033342"/>
                    <a:pt x="289879" y="1011658"/>
                    <a:pt x="222471" y="976599"/>
                  </a:cubicBezTo>
                  <a:close/>
                  <a:moveTo>
                    <a:pt x="1118222" y="901803"/>
                  </a:moveTo>
                  <a:lnTo>
                    <a:pt x="1111125" y="924663"/>
                  </a:lnTo>
                  <a:lnTo>
                    <a:pt x="1117769" y="930650"/>
                  </a:lnTo>
                  <a:cubicBezTo>
                    <a:pt x="1152798" y="966836"/>
                    <a:pt x="1186129" y="1010845"/>
                    <a:pt x="1215058" y="1060952"/>
                  </a:cubicBezTo>
                  <a:cubicBezTo>
                    <a:pt x="1271310" y="1158383"/>
                    <a:pt x="1299272" y="1258696"/>
                    <a:pt x="1297907" y="1338349"/>
                  </a:cubicBezTo>
                  <a:lnTo>
                    <a:pt x="1297345" y="1344188"/>
                  </a:lnTo>
                  <a:lnTo>
                    <a:pt x="1337265" y="1311251"/>
                  </a:lnTo>
                  <a:lnTo>
                    <a:pt x="1386844" y="1251160"/>
                  </a:lnTo>
                  <a:lnTo>
                    <a:pt x="1383707" y="1236080"/>
                  </a:lnTo>
                  <a:cubicBezTo>
                    <a:pt x="1361396" y="1157902"/>
                    <a:pt x="1307077" y="1069645"/>
                    <a:pt x="1229700" y="992268"/>
                  </a:cubicBezTo>
                  <a:cubicBezTo>
                    <a:pt x="1198749" y="961317"/>
                    <a:pt x="1166058" y="934056"/>
                    <a:pt x="1132967" y="911056"/>
                  </a:cubicBezTo>
                  <a:close/>
                  <a:moveTo>
                    <a:pt x="1126517" y="830881"/>
                  </a:moveTo>
                  <a:lnTo>
                    <a:pt x="1127098" y="836645"/>
                  </a:lnTo>
                  <a:lnTo>
                    <a:pt x="1125147" y="856005"/>
                  </a:lnTo>
                  <a:lnTo>
                    <a:pt x="1130562" y="858718"/>
                  </a:lnTo>
                  <a:cubicBezTo>
                    <a:pt x="1174646" y="884803"/>
                    <a:pt x="1219196" y="919242"/>
                    <a:pt x="1260961" y="961007"/>
                  </a:cubicBezTo>
                  <a:cubicBezTo>
                    <a:pt x="1340513" y="1040559"/>
                    <a:pt x="1393485" y="1130216"/>
                    <a:pt x="1412783" y="1207509"/>
                  </a:cubicBezTo>
                  <a:lnTo>
                    <a:pt x="1414482" y="1217663"/>
                  </a:lnTo>
                  <a:lnTo>
                    <a:pt x="1419260" y="1211871"/>
                  </a:lnTo>
                  <a:lnTo>
                    <a:pt x="1480523" y="1099002"/>
                  </a:lnTo>
                  <a:lnTo>
                    <a:pt x="1474231" y="1086519"/>
                  </a:lnTo>
                  <a:cubicBezTo>
                    <a:pt x="1432446" y="1016779"/>
                    <a:pt x="1357135" y="945588"/>
                    <a:pt x="1262367" y="890874"/>
                  </a:cubicBezTo>
                  <a:cubicBezTo>
                    <a:pt x="1224461" y="868989"/>
                    <a:pt x="1185827" y="851118"/>
                    <a:pt x="1147911" y="837466"/>
                  </a:cubicBezTo>
                  <a:close/>
                  <a:moveTo>
                    <a:pt x="195273" y="793564"/>
                  </a:moveTo>
                  <a:lnTo>
                    <a:pt x="190951" y="836432"/>
                  </a:lnTo>
                  <a:lnTo>
                    <a:pt x="199616" y="922389"/>
                  </a:lnTo>
                  <a:lnTo>
                    <a:pt x="204561" y="925630"/>
                  </a:lnTo>
                  <a:cubicBezTo>
                    <a:pt x="275617" y="965135"/>
                    <a:pt x="376434" y="989132"/>
                    <a:pt x="485861" y="989132"/>
                  </a:cubicBezTo>
                  <a:cubicBezTo>
                    <a:pt x="529633" y="989132"/>
                    <a:pt x="572026" y="985293"/>
                    <a:pt x="611688" y="978157"/>
                  </a:cubicBezTo>
                  <a:lnTo>
                    <a:pt x="628797" y="974241"/>
                  </a:lnTo>
                  <a:lnTo>
                    <a:pt x="617101" y="952693"/>
                  </a:lnTo>
                  <a:lnTo>
                    <a:pt x="591638" y="953033"/>
                  </a:lnTo>
                  <a:cubicBezTo>
                    <a:pt x="546055" y="950968"/>
                    <a:pt x="497326" y="943524"/>
                    <a:pt x="447648" y="930212"/>
                  </a:cubicBezTo>
                  <a:cubicBezTo>
                    <a:pt x="348292" y="903590"/>
                    <a:pt x="263955" y="858543"/>
                    <a:pt x="207918" y="807232"/>
                  </a:cubicBezTo>
                  <a:close/>
                  <a:moveTo>
                    <a:pt x="1115638" y="763166"/>
                  </a:moveTo>
                  <a:lnTo>
                    <a:pt x="1121640" y="782499"/>
                  </a:lnTo>
                  <a:lnTo>
                    <a:pt x="1121977" y="785839"/>
                  </a:lnTo>
                  <a:lnTo>
                    <a:pt x="1151295" y="793277"/>
                  </a:lnTo>
                  <a:cubicBezTo>
                    <a:pt x="1194791" y="807069"/>
                    <a:pt x="1239933" y="826872"/>
                    <a:pt x="1284473" y="852587"/>
                  </a:cubicBezTo>
                  <a:cubicBezTo>
                    <a:pt x="1381903" y="908839"/>
                    <a:pt x="1456276" y="981732"/>
                    <a:pt x="1494921" y="1051396"/>
                  </a:cubicBezTo>
                  <a:lnTo>
                    <a:pt x="1495312" y="1052255"/>
                  </a:lnTo>
                  <a:lnTo>
                    <a:pt x="1520299" y="971762"/>
                  </a:lnTo>
                  <a:lnTo>
                    <a:pt x="1524258" y="932483"/>
                  </a:lnTo>
                  <a:lnTo>
                    <a:pt x="1513051" y="919928"/>
                  </a:lnTo>
                  <a:cubicBezTo>
                    <a:pt x="1454640" y="863379"/>
                    <a:pt x="1363469" y="814106"/>
                    <a:pt x="1257771" y="785784"/>
                  </a:cubicBezTo>
                  <a:cubicBezTo>
                    <a:pt x="1215492" y="774456"/>
                    <a:pt x="1173549" y="767192"/>
                    <a:pt x="1133391" y="763819"/>
                  </a:cubicBezTo>
                  <a:close/>
                  <a:moveTo>
                    <a:pt x="1231000" y="684160"/>
                  </a:moveTo>
                  <a:cubicBezTo>
                    <a:pt x="1187229" y="684160"/>
                    <a:pt x="1144835" y="688000"/>
                    <a:pt x="1105173" y="695136"/>
                  </a:cubicBezTo>
                  <a:lnTo>
                    <a:pt x="1088065" y="699052"/>
                  </a:lnTo>
                  <a:lnTo>
                    <a:pt x="1099761" y="720600"/>
                  </a:lnTo>
                  <a:lnTo>
                    <a:pt x="1125223" y="720260"/>
                  </a:lnTo>
                  <a:cubicBezTo>
                    <a:pt x="1170806" y="722325"/>
                    <a:pt x="1219535" y="729769"/>
                    <a:pt x="1269213" y="743080"/>
                  </a:cubicBezTo>
                  <a:cubicBezTo>
                    <a:pt x="1377884" y="772199"/>
                    <a:pt x="1468587" y="823359"/>
                    <a:pt x="1523946" y="880647"/>
                  </a:cubicBezTo>
                  <a:lnTo>
                    <a:pt x="1528880" y="886633"/>
                  </a:lnTo>
                  <a:lnTo>
                    <a:pt x="1533941" y="836432"/>
                  </a:lnTo>
                  <a:lnTo>
                    <a:pt x="1525890" y="756571"/>
                  </a:lnTo>
                  <a:lnTo>
                    <a:pt x="1512300" y="747662"/>
                  </a:lnTo>
                  <a:cubicBezTo>
                    <a:pt x="1441245" y="708158"/>
                    <a:pt x="1340427" y="684160"/>
                    <a:pt x="1231000" y="684160"/>
                  </a:cubicBezTo>
                  <a:close/>
                  <a:moveTo>
                    <a:pt x="230697" y="617010"/>
                  </a:moveTo>
                  <a:lnTo>
                    <a:pt x="204593" y="701103"/>
                  </a:lnTo>
                  <a:lnTo>
                    <a:pt x="199780" y="748850"/>
                  </a:lnTo>
                  <a:lnTo>
                    <a:pt x="203810" y="753364"/>
                  </a:lnTo>
                  <a:cubicBezTo>
                    <a:pt x="262220" y="809913"/>
                    <a:pt x="353391" y="859187"/>
                    <a:pt x="459090" y="887508"/>
                  </a:cubicBezTo>
                  <a:cubicBezTo>
                    <a:pt x="501369" y="898837"/>
                    <a:pt x="543312" y="906101"/>
                    <a:pt x="583470" y="909474"/>
                  </a:cubicBezTo>
                  <a:lnTo>
                    <a:pt x="601223" y="910127"/>
                  </a:lnTo>
                  <a:lnTo>
                    <a:pt x="595220" y="890791"/>
                  </a:lnTo>
                  <a:lnTo>
                    <a:pt x="594619" y="884830"/>
                  </a:lnTo>
                  <a:lnTo>
                    <a:pt x="575646" y="880016"/>
                  </a:lnTo>
                  <a:cubicBezTo>
                    <a:pt x="532150" y="866224"/>
                    <a:pt x="487008" y="846421"/>
                    <a:pt x="442468" y="820706"/>
                  </a:cubicBezTo>
                  <a:cubicBezTo>
                    <a:pt x="353388" y="769276"/>
                    <a:pt x="283584" y="703936"/>
                    <a:pt x="242737" y="639870"/>
                  </a:cubicBezTo>
                  <a:close/>
                  <a:moveTo>
                    <a:pt x="1338019" y="569160"/>
                  </a:moveTo>
                  <a:cubicBezTo>
                    <a:pt x="1289051" y="570958"/>
                    <a:pt x="1236728" y="578767"/>
                    <a:pt x="1183879" y="592927"/>
                  </a:cubicBezTo>
                  <a:cubicBezTo>
                    <a:pt x="1141599" y="604257"/>
                    <a:pt x="1101644" y="618938"/>
                    <a:pt x="1065180" y="636095"/>
                  </a:cubicBezTo>
                  <a:lnTo>
                    <a:pt x="1047156" y="645635"/>
                  </a:lnTo>
                  <a:lnTo>
                    <a:pt x="1048407" y="646668"/>
                  </a:lnTo>
                  <a:lnTo>
                    <a:pt x="1061204" y="662178"/>
                  </a:lnTo>
                  <a:lnTo>
                    <a:pt x="1086010" y="655175"/>
                  </a:lnTo>
                  <a:cubicBezTo>
                    <a:pt x="1130574" y="645372"/>
                    <a:pt x="1179570" y="639950"/>
                    <a:pt x="1231000" y="639950"/>
                  </a:cubicBezTo>
                  <a:cubicBezTo>
                    <a:pt x="1343503" y="639950"/>
                    <a:pt x="1444357" y="665891"/>
                    <a:pt x="1512658" y="706899"/>
                  </a:cubicBezTo>
                  <a:lnTo>
                    <a:pt x="1521520" y="713222"/>
                  </a:lnTo>
                  <a:lnTo>
                    <a:pt x="1520299" y="701103"/>
                  </a:lnTo>
                  <a:lnTo>
                    <a:pt x="1484428" y="585547"/>
                  </a:lnTo>
                  <a:lnTo>
                    <a:pt x="1472030" y="581460"/>
                  </a:lnTo>
                  <a:cubicBezTo>
                    <a:pt x="1432600" y="571576"/>
                    <a:pt x="1386987" y="567362"/>
                    <a:pt x="1338019" y="569160"/>
                  </a:cubicBezTo>
                  <a:close/>
                  <a:moveTo>
                    <a:pt x="304570" y="462949"/>
                  </a:moveTo>
                  <a:lnTo>
                    <a:pt x="245319" y="572112"/>
                  </a:lnTo>
                  <a:lnTo>
                    <a:pt x="252710" y="586774"/>
                  </a:lnTo>
                  <a:cubicBezTo>
                    <a:pt x="294494" y="656514"/>
                    <a:pt x="369806" y="727706"/>
                    <a:pt x="464573" y="782419"/>
                  </a:cubicBezTo>
                  <a:cubicBezTo>
                    <a:pt x="502480" y="804305"/>
                    <a:pt x="541113" y="822176"/>
                    <a:pt x="579030" y="835828"/>
                  </a:cubicBezTo>
                  <a:lnTo>
                    <a:pt x="590021" y="839210"/>
                  </a:lnTo>
                  <a:lnTo>
                    <a:pt x="589762" y="836645"/>
                  </a:lnTo>
                  <a:lnTo>
                    <a:pt x="591774" y="816685"/>
                  </a:lnTo>
                  <a:lnTo>
                    <a:pt x="569188" y="804044"/>
                  </a:lnTo>
                  <a:cubicBezTo>
                    <a:pt x="530744" y="779464"/>
                    <a:pt x="492265" y="748652"/>
                    <a:pt x="455898" y="712285"/>
                  </a:cubicBezTo>
                  <a:cubicBezTo>
                    <a:pt x="383165" y="639552"/>
                    <a:pt x="332651" y="558371"/>
                    <a:pt x="309777" y="485917"/>
                  </a:cubicBezTo>
                  <a:close/>
                  <a:moveTo>
                    <a:pt x="1380206" y="432648"/>
                  </a:moveTo>
                  <a:cubicBezTo>
                    <a:pt x="1298918" y="433964"/>
                    <a:pt x="1199609" y="463591"/>
                    <a:pt x="1104842" y="518304"/>
                  </a:cubicBezTo>
                  <a:cubicBezTo>
                    <a:pt x="1081150" y="531982"/>
                    <a:pt x="1058674" y="546691"/>
                    <a:pt x="1037634" y="562149"/>
                  </a:cubicBezTo>
                  <a:lnTo>
                    <a:pt x="988325" y="602832"/>
                  </a:lnTo>
                  <a:lnTo>
                    <a:pt x="1008645" y="613861"/>
                  </a:lnTo>
                  <a:lnTo>
                    <a:pt x="1011719" y="616397"/>
                  </a:lnTo>
                  <a:lnTo>
                    <a:pt x="1084095" y="580209"/>
                  </a:lnTo>
                  <a:cubicBezTo>
                    <a:pt x="1111805" y="568662"/>
                    <a:pt x="1141388" y="558543"/>
                    <a:pt x="1172436" y="550224"/>
                  </a:cubicBezTo>
                  <a:cubicBezTo>
                    <a:pt x="1258014" y="527294"/>
                    <a:pt x="1340777" y="521772"/>
                    <a:pt x="1409490" y="531173"/>
                  </a:cubicBezTo>
                  <a:lnTo>
                    <a:pt x="1463995" y="543411"/>
                  </a:lnTo>
                  <a:lnTo>
                    <a:pt x="1419260" y="460993"/>
                  </a:lnTo>
                  <a:lnTo>
                    <a:pt x="1396642" y="433580"/>
                  </a:lnTo>
                  <a:close/>
                  <a:moveTo>
                    <a:pt x="420064" y="334851"/>
                  </a:moveTo>
                  <a:lnTo>
                    <a:pt x="387628" y="361614"/>
                  </a:lnTo>
                  <a:lnTo>
                    <a:pt x="331562" y="429566"/>
                  </a:lnTo>
                  <a:lnTo>
                    <a:pt x="333153" y="437212"/>
                  </a:lnTo>
                  <a:cubicBezTo>
                    <a:pt x="355463" y="515390"/>
                    <a:pt x="409783" y="603647"/>
                    <a:pt x="487160" y="681024"/>
                  </a:cubicBezTo>
                  <a:cubicBezTo>
                    <a:pt x="518111" y="711975"/>
                    <a:pt x="550802" y="739237"/>
                    <a:pt x="583894" y="762236"/>
                  </a:cubicBezTo>
                  <a:lnTo>
                    <a:pt x="598638" y="771489"/>
                  </a:lnTo>
                  <a:lnTo>
                    <a:pt x="605868" y="748196"/>
                  </a:lnTo>
                  <a:lnTo>
                    <a:pt x="587481" y="730293"/>
                  </a:lnTo>
                  <a:cubicBezTo>
                    <a:pt x="556709" y="696601"/>
                    <a:pt x="527517" y="656880"/>
                    <a:pt x="501801" y="612340"/>
                  </a:cubicBezTo>
                  <a:cubicBezTo>
                    <a:pt x="450371" y="523260"/>
                    <a:pt x="422589" y="431772"/>
                    <a:pt x="419247" y="355866"/>
                  </a:cubicBezTo>
                  <a:close/>
                  <a:moveTo>
                    <a:pt x="1272641" y="308294"/>
                  </a:moveTo>
                  <a:lnTo>
                    <a:pt x="1257865" y="311369"/>
                  </a:lnTo>
                  <a:cubicBezTo>
                    <a:pt x="1179687" y="333679"/>
                    <a:pt x="1091429" y="387998"/>
                    <a:pt x="1014052" y="465375"/>
                  </a:cubicBezTo>
                  <a:cubicBezTo>
                    <a:pt x="983102" y="496326"/>
                    <a:pt x="955840" y="529018"/>
                    <a:pt x="932841" y="562109"/>
                  </a:cubicBezTo>
                  <a:lnTo>
                    <a:pt x="923588" y="576853"/>
                  </a:lnTo>
                  <a:lnTo>
                    <a:pt x="946881" y="584084"/>
                  </a:lnTo>
                  <a:lnTo>
                    <a:pt x="964784" y="565697"/>
                  </a:lnTo>
                  <a:cubicBezTo>
                    <a:pt x="998476" y="534925"/>
                    <a:pt x="1038197" y="505732"/>
                    <a:pt x="1082737" y="480017"/>
                  </a:cubicBezTo>
                  <a:cubicBezTo>
                    <a:pt x="1159464" y="435719"/>
                    <a:pt x="1237978" y="408965"/>
                    <a:pt x="1306782" y="400261"/>
                  </a:cubicBezTo>
                  <a:lnTo>
                    <a:pt x="1367113" y="397790"/>
                  </a:lnTo>
                  <a:lnTo>
                    <a:pt x="1337265" y="361614"/>
                  </a:lnTo>
                  <a:close/>
                  <a:moveTo>
                    <a:pt x="571360" y="233833"/>
                  </a:moveTo>
                  <a:lnTo>
                    <a:pt x="487007" y="279618"/>
                  </a:lnTo>
                  <a:lnTo>
                    <a:pt x="454931" y="306084"/>
                  </a:lnTo>
                  <a:lnTo>
                    <a:pt x="454432" y="314870"/>
                  </a:lnTo>
                  <a:cubicBezTo>
                    <a:pt x="455748" y="396159"/>
                    <a:pt x="485375" y="495468"/>
                    <a:pt x="540088" y="590235"/>
                  </a:cubicBezTo>
                  <a:cubicBezTo>
                    <a:pt x="553767" y="613927"/>
                    <a:pt x="568475" y="636403"/>
                    <a:pt x="583933" y="657443"/>
                  </a:cubicBezTo>
                  <a:lnTo>
                    <a:pt x="624616" y="706751"/>
                  </a:lnTo>
                  <a:lnTo>
                    <a:pt x="635646" y="686430"/>
                  </a:lnTo>
                  <a:lnTo>
                    <a:pt x="639750" y="681456"/>
                  </a:lnTo>
                  <a:lnTo>
                    <a:pt x="607033" y="616022"/>
                  </a:lnTo>
                  <a:cubicBezTo>
                    <a:pt x="595486" y="588312"/>
                    <a:pt x="585367" y="558730"/>
                    <a:pt x="577048" y="527681"/>
                  </a:cubicBezTo>
                  <a:cubicBezTo>
                    <a:pt x="550426" y="428326"/>
                    <a:pt x="547269" y="332764"/>
                    <a:pt x="563687" y="258579"/>
                  </a:cubicBezTo>
                  <a:close/>
                  <a:moveTo>
                    <a:pt x="1126589" y="219209"/>
                  </a:moveTo>
                  <a:lnTo>
                    <a:pt x="1113343" y="225887"/>
                  </a:lnTo>
                  <a:cubicBezTo>
                    <a:pt x="1043603" y="267670"/>
                    <a:pt x="972412" y="342982"/>
                    <a:pt x="917698" y="437749"/>
                  </a:cubicBezTo>
                  <a:cubicBezTo>
                    <a:pt x="895813" y="475656"/>
                    <a:pt x="877942" y="514289"/>
                    <a:pt x="864290" y="552205"/>
                  </a:cubicBezTo>
                  <a:lnTo>
                    <a:pt x="859405" y="568075"/>
                  </a:lnTo>
                  <a:lnTo>
                    <a:pt x="878392" y="569989"/>
                  </a:lnTo>
                  <a:lnTo>
                    <a:pt x="891034" y="547403"/>
                  </a:lnTo>
                  <a:cubicBezTo>
                    <a:pt x="915613" y="508959"/>
                    <a:pt x="946425" y="470481"/>
                    <a:pt x="982791" y="434114"/>
                  </a:cubicBezTo>
                  <a:cubicBezTo>
                    <a:pt x="1045438" y="371467"/>
                    <a:pt x="1114352" y="325304"/>
                    <a:pt x="1178560" y="299088"/>
                  </a:cubicBezTo>
                  <a:lnTo>
                    <a:pt x="1238712" y="280300"/>
                  </a:lnTo>
                  <a:lnTo>
                    <a:pt x="1237885" y="279618"/>
                  </a:lnTo>
                  <a:close/>
                  <a:moveTo>
                    <a:pt x="731756" y="178112"/>
                  </a:moveTo>
                  <a:lnTo>
                    <a:pt x="727117" y="178580"/>
                  </a:lnTo>
                  <a:lnTo>
                    <a:pt x="612919" y="214029"/>
                  </a:lnTo>
                  <a:lnTo>
                    <a:pt x="608284" y="228088"/>
                  </a:lnTo>
                  <a:cubicBezTo>
                    <a:pt x="588516" y="306947"/>
                    <a:pt x="591429" y="410540"/>
                    <a:pt x="619751" y="516239"/>
                  </a:cubicBezTo>
                  <a:cubicBezTo>
                    <a:pt x="631080" y="558518"/>
                    <a:pt x="645762" y="598473"/>
                    <a:pt x="662919" y="634937"/>
                  </a:cubicBezTo>
                  <a:lnTo>
                    <a:pt x="668923" y="646280"/>
                  </a:lnTo>
                  <a:lnTo>
                    <a:pt x="683961" y="633873"/>
                  </a:lnTo>
                  <a:lnTo>
                    <a:pt x="676958" y="609067"/>
                  </a:lnTo>
                  <a:cubicBezTo>
                    <a:pt x="667155" y="564503"/>
                    <a:pt x="661734" y="515507"/>
                    <a:pt x="661734" y="464077"/>
                  </a:cubicBezTo>
                  <a:cubicBezTo>
                    <a:pt x="661734" y="351573"/>
                    <a:pt x="687675" y="250719"/>
                    <a:pt x="728683" y="182419"/>
                  </a:cubicBezTo>
                  <a:close/>
                  <a:moveTo>
                    <a:pt x="950870" y="173851"/>
                  </a:moveTo>
                  <a:lnTo>
                    <a:pt x="941712" y="182025"/>
                  </a:lnTo>
                  <a:cubicBezTo>
                    <a:pt x="885163" y="240435"/>
                    <a:pt x="835890" y="331607"/>
                    <a:pt x="807568" y="437305"/>
                  </a:cubicBezTo>
                  <a:cubicBezTo>
                    <a:pt x="800488" y="463730"/>
                    <a:pt x="794995" y="490023"/>
                    <a:pt x="791048" y="515831"/>
                  </a:cubicBezTo>
                  <a:lnTo>
                    <a:pt x="784952" y="579437"/>
                  </a:lnTo>
                  <a:lnTo>
                    <a:pt x="804284" y="573435"/>
                  </a:lnTo>
                  <a:lnTo>
                    <a:pt x="813758" y="572480"/>
                  </a:lnTo>
                  <a:lnTo>
                    <a:pt x="838148" y="499313"/>
                  </a:lnTo>
                  <a:cubicBezTo>
                    <a:pt x="849577" y="471554"/>
                    <a:pt x="863339" y="443481"/>
                    <a:pt x="879411" y="415644"/>
                  </a:cubicBezTo>
                  <a:cubicBezTo>
                    <a:pt x="935663" y="318213"/>
                    <a:pt x="1008556" y="243841"/>
                    <a:pt x="1078220" y="205196"/>
                  </a:cubicBezTo>
                  <a:lnTo>
                    <a:pt x="1080367" y="204217"/>
                  </a:lnTo>
                  <a:lnTo>
                    <a:pt x="997776" y="178580"/>
                  </a:lnTo>
                  <a:close/>
                  <a:moveTo>
                    <a:pt x="862446" y="164937"/>
                  </a:moveTo>
                  <a:lnTo>
                    <a:pt x="775387" y="173713"/>
                  </a:lnTo>
                  <a:lnTo>
                    <a:pt x="769446" y="182776"/>
                  </a:lnTo>
                  <a:cubicBezTo>
                    <a:pt x="729942" y="253832"/>
                    <a:pt x="705944" y="354650"/>
                    <a:pt x="705944" y="464077"/>
                  </a:cubicBezTo>
                  <a:cubicBezTo>
                    <a:pt x="705944" y="507847"/>
                    <a:pt x="709784" y="550241"/>
                    <a:pt x="716920" y="589903"/>
                  </a:cubicBezTo>
                  <a:lnTo>
                    <a:pt x="720835" y="607012"/>
                  </a:lnTo>
                  <a:lnTo>
                    <a:pt x="742384" y="595315"/>
                  </a:lnTo>
                  <a:lnTo>
                    <a:pt x="742044" y="569853"/>
                  </a:lnTo>
                  <a:cubicBezTo>
                    <a:pt x="744109" y="524270"/>
                    <a:pt x="751553" y="475541"/>
                    <a:pt x="764864" y="425863"/>
                  </a:cubicBezTo>
                  <a:cubicBezTo>
                    <a:pt x="793983" y="317193"/>
                    <a:pt x="845142" y="226489"/>
                    <a:pt x="902431" y="171131"/>
                  </a:cubicBezTo>
                  <a:lnTo>
                    <a:pt x="904769" y="169204"/>
                  </a:lnTo>
                  <a:close/>
                  <a:moveTo>
                    <a:pt x="63322" y="0"/>
                  </a:moveTo>
                  <a:lnTo>
                    <a:pt x="2681983" y="0"/>
                  </a:lnTo>
                  <a:cubicBezTo>
                    <a:pt x="2716955" y="0"/>
                    <a:pt x="2745305" y="28350"/>
                    <a:pt x="2745305" y="63322"/>
                  </a:cubicBezTo>
                  <a:lnTo>
                    <a:pt x="2745305" y="1625262"/>
                  </a:lnTo>
                  <a:cubicBezTo>
                    <a:pt x="2745305" y="1660234"/>
                    <a:pt x="2716955" y="1688584"/>
                    <a:pt x="2681983" y="1688584"/>
                  </a:cubicBezTo>
                  <a:lnTo>
                    <a:pt x="63322" y="1688584"/>
                  </a:lnTo>
                  <a:cubicBezTo>
                    <a:pt x="28350" y="1688584"/>
                    <a:pt x="0" y="1660234"/>
                    <a:pt x="0" y="1625262"/>
                  </a:cubicBezTo>
                  <a:lnTo>
                    <a:pt x="0" y="63322"/>
                  </a:lnTo>
                  <a:cubicBezTo>
                    <a:pt x="0" y="28350"/>
                    <a:pt x="28350" y="0"/>
                    <a:pt x="63322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88B36C80-7CE9-FF32-6716-6125ED612D9C}"/>
                </a:ext>
              </a:extLst>
            </p:cNvPr>
            <p:cNvSpPr/>
            <p:nvPr/>
          </p:nvSpPr>
          <p:spPr bwMode="auto">
            <a:xfrm>
              <a:off x="1731359" y="4722470"/>
              <a:ext cx="299249" cy="328997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EBE523B9-B4A4-929B-BC77-471362CB72E4}"/>
                </a:ext>
              </a:extLst>
            </p:cNvPr>
            <p:cNvSpPr/>
            <p:nvPr/>
          </p:nvSpPr>
          <p:spPr bwMode="auto">
            <a:xfrm>
              <a:off x="2953396" y="4210774"/>
              <a:ext cx="404614" cy="140202"/>
            </a:xfrm>
            <a:prstGeom prst="roundRect">
              <a:avLst/>
            </a:pr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8A168F64-CE4C-63B4-2445-4D6ABA4C13A1}"/>
                </a:ext>
              </a:extLst>
            </p:cNvPr>
            <p:cNvGrpSpPr/>
            <p:nvPr/>
          </p:nvGrpSpPr>
          <p:grpSpPr>
            <a:xfrm>
              <a:off x="1264025" y="5580563"/>
              <a:ext cx="396090" cy="256607"/>
              <a:chOff x="1264025" y="5580563"/>
              <a:chExt cx="396090" cy="256607"/>
            </a:xfrm>
          </p:grpSpPr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03850C32-80C0-903E-AAD0-C16F33C2FB91}"/>
                  </a:ext>
                </a:extLst>
              </p:cNvPr>
              <p:cNvSpPr/>
              <p:nvPr/>
            </p:nvSpPr>
            <p:spPr bwMode="auto">
              <a:xfrm>
                <a:off x="1299743" y="5580563"/>
                <a:ext cx="127270" cy="194291"/>
              </a:xfrm>
              <a:prstGeom prst="round2SameRect">
                <a:avLst/>
              </a:prstGeom>
              <a:solidFill>
                <a:srgbClr val="FFFFFF">
                  <a:lumMod val="50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0E4A525-E878-0C69-D711-861425266A18}"/>
                  </a:ext>
                </a:extLst>
              </p:cNvPr>
              <p:cNvSpPr/>
              <p:nvPr/>
            </p:nvSpPr>
            <p:spPr bwMode="auto">
              <a:xfrm>
                <a:off x="1365683" y="5580563"/>
                <a:ext cx="294432" cy="256607"/>
              </a:xfrm>
              <a:custGeom>
                <a:avLst/>
                <a:gdLst>
                  <a:gd name="connsiteX0" fmla="*/ 12418 w 294432"/>
                  <a:gd name="connsiteY0" fmla="*/ 0 h 256607"/>
                  <a:gd name="connsiteX1" fmla="*/ 62089 w 294432"/>
                  <a:gd name="connsiteY1" fmla="*/ 0 h 256607"/>
                  <a:gd name="connsiteX2" fmla="*/ 74507 w 294432"/>
                  <a:gd name="connsiteY2" fmla="*/ 21212 h 256607"/>
                  <a:gd name="connsiteX3" fmla="*/ 74507 w 294432"/>
                  <a:gd name="connsiteY3" fmla="*/ 92430 h 256607"/>
                  <a:gd name="connsiteX4" fmla="*/ 294432 w 294432"/>
                  <a:gd name="connsiteY4" fmla="*/ 92430 h 256607"/>
                  <a:gd name="connsiteX5" fmla="*/ 294432 w 294432"/>
                  <a:gd name="connsiteY5" fmla="*/ 173794 h 256607"/>
                  <a:gd name="connsiteX6" fmla="*/ 294432 w 294432"/>
                  <a:gd name="connsiteY6" fmla="*/ 194292 h 256607"/>
                  <a:gd name="connsiteX7" fmla="*/ 74507 w 294432"/>
                  <a:gd name="connsiteY7" fmla="*/ 256015 h 256607"/>
                  <a:gd name="connsiteX8" fmla="*/ 74507 w 294432"/>
                  <a:gd name="connsiteY8" fmla="*/ 256606 h 256607"/>
                  <a:gd name="connsiteX9" fmla="*/ 72402 w 294432"/>
                  <a:gd name="connsiteY9" fmla="*/ 256606 h 256607"/>
                  <a:gd name="connsiteX10" fmla="*/ 72398 w 294432"/>
                  <a:gd name="connsiteY10" fmla="*/ 256607 h 256607"/>
                  <a:gd name="connsiteX11" fmla="*/ 72398 w 294432"/>
                  <a:gd name="connsiteY11" fmla="*/ 256606 h 256607"/>
                  <a:gd name="connsiteX12" fmla="*/ 0 w 294432"/>
                  <a:gd name="connsiteY12" fmla="*/ 256606 h 256607"/>
                  <a:gd name="connsiteX13" fmla="*/ 0 w 294432"/>
                  <a:gd name="connsiteY13" fmla="*/ 194291 h 256607"/>
                  <a:gd name="connsiteX14" fmla="*/ 0 w 294432"/>
                  <a:gd name="connsiteY14" fmla="*/ 173793 h 256607"/>
                  <a:gd name="connsiteX15" fmla="*/ 0 w 294432"/>
                  <a:gd name="connsiteY15" fmla="*/ 21212 h 256607"/>
                  <a:gd name="connsiteX16" fmla="*/ 12418 w 294432"/>
                  <a:gd name="connsiteY16" fmla="*/ 0 h 25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4432" h="256607">
                    <a:moveTo>
                      <a:pt x="12418" y="0"/>
                    </a:moveTo>
                    <a:lnTo>
                      <a:pt x="62089" y="0"/>
                    </a:lnTo>
                    <a:cubicBezTo>
                      <a:pt x="68947" y="0"/>
                      <a:pt x="74507" y="9497"/>
                      <a:pt x="74507" y="21212"/>
                    </a:cubicBezTo>
                    <a:lnTo>
                      <a:pt x="74507" y="92430"/>
                    </a:lnTo>
                    <a:lnTo>
                      <a:pt x="294432" y="92430"/>
                    </a:lnTo>
                    <a:lnTo>
                      <a:pt x="294432" y="173794"/>
                    </a:lnTo>
                    <a:lnTo>
                      <a:pt x="294432" y="194292"/>
                    </a:lnTo>
                    <a:lnTo>
                      <a:pt x="74507" y="256015"/>
                    </a:lnTo>
                    <a:lnTo>
                      <a:pt x="74507" y="256606"/>
                    </a:lnTo>
                    <a:lnTo>
                      <a:pt x="72402" y="256606"/>
                    </a:lnTo>
                    <a:lnTo>
                      <a:pt x="72398" y="256607"/>
                    </a:lnTo>
                    <a:lnTo>
                      <a:pt x="72398" y="256606"/>
                    </a:lnTo>
                    <a:lnTo>
                      <a:pt x="0" y="256606"/>
                    </a:lnTo>
                    <a:lnTo>
                      <a:pt x="0" y="194291"/>
                    </a:lnTo>
                    <a:lnTo>
                      <a:pt x="0" y="173793"/>
                    </a:lnTo>
                    <a:lnTo>
                      <a:pt x="0" y="21212"/>
                    </a:lnTo>
                    <a:cubicBezTo>
                      <a:pt x="0" y="9497"/>
                      <a:pt x="5560" y="0"/>
                      <a:pt x="12418" y="0"/>
                    </a:cubicBezTo>
                    <a:close/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5B7E727E-6F38-2D22-2673-A58A24605C1F}"/>
                  </a:ext>
                </a:extLst>
              </p:cNvPr>
              <p:cNvSpPr/>
              <p:nvPr/>
            </p:nvSpPr>
            <p:spPr bwMode="auto">
              <a:xfrm>
                <a:off x="1264025" y="5737793"/>
                <a:ext cx="127270" cy="99376"/>
              </a:xfrm>
              <a:prstGeom prst="round2Same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四角形: 上の 2 つの角を丸める 299">
                <a:extLst>
                  <a:ext uri="{FF2B5EF4-FFF2-40B4-BE49-F238E27FC236}">
                    <a16:creationId xmlns:a16="http://schemas.microsoft.com/office/drawing/2014/main" id="{9815A100-03BC-5131-F4D5-85CAD1AB1D60}"/>
                  </a:ext>
                </a:extLst>
              </p:cNvPr>
              <p:cNvSpPr/>
              <p:nvPr/>
            </p:nvSpPr>
            <p:spPr bwMode="auto">
              <a:xfrm>
                <a:off x="1264025" y="5580563"/>
                <a:ext cx="127270" cy="194291"/>
              </a:xfrm>
              <a:custGeom>
                <a:avLst/>
                <a:gdLst>
                  <a:gd name="connsiteX0" fmla="*/ 21212 w 127270"/>
                  <a:gd name="connsiteY0" fmla="*/ 0 h 194291"/>
                  <a:gd name="connsiteX1" fmla="*/ 106058 w 127270"/>
                  <a:gd name="connsiteY1" fmla="*/ 0 h 194291"/>
                  <a:gd name="connsiteX2" fmla="*/ 127270 w 127270"/>
                  <a:gd name="connsiteY2" fmla="*/ 21212 h 194291"/>
                  <a:gd name="connsiteX3" fmla="*/ 127270 w 127270"/>
                  <a:gd name="connsiteY3" fmla="*/ 194291 h 194291"/>
                  <a:gd name="connsiteX4" fmla="*/ 127270 w 127270"/>
                  <a:gd name="connsiteY4" fmla="*/ 194291 h 194291"/>
                  <a:gd name="connsiteX5" fmla="*/ 0 w 127270"/>
                  <a:gd name="connsiteY5" fmla="*/ 194291 h 194291"/>
                  <a:gd name="connsiteX6" fmla="*/ 0 w 127270"/>
                  <a:gd name="connsiteY6" fmla="*/ 194291 h 194291"/>
                  <a:gd name="connsiteX7" fmla="*/ 0 w 127270"/>
                  <a:gd name="connsiteY7" fmla="*/ 21212 h 194291"/>
                  <a:gd name="connsiteX8" fmla="*/ 21212 w 127270"/>
                  <a:gd name="connsiteY8" fmla="*/ 0 h 194291"/>
                  <a:gd name="connsiteX0" fmla="*/ 21212 w 127270"/>
                  <a:gd name="connsiteY0" fmla="*/ 0 h 194291"/>
                  <a:gd name="connsiteX1" fmla="*/ 106058 w 127270"/>
                  <a:gd name="connsiteY1" fmla="*/ 0 h 194291"/>
                  <a:gd name="connsiteX2" fmla="*/ 127270 w 127270"/>
                  <a:gd name="connsiteY2" fmla="*/ 21212 h 194291"/>
                  <a:gd name="connsiteX3" fmla="*/ 127270 w 127270"/>
                  <a:gd name="connsiteY3" fmla="*/ 194291 h 194291"/>
                  <a:gd name="connsiteX4" fmla="*/ 127270 w 127270"/>
                  <a:gd name="connsiteY4" fmla="*/ 194291 h 194291"/>
                  <a:gd name="connsiteX5" fmla="*/ 0 w 127270"/>
                  <a:gd name="connsiteY5" fmla="*/ 194291 h 194291"/>
                  <a:gd name="connsiteX6" fmla="*/ 0 w 127270"/>
                  <a:gd name="connsiteY6" fmla="*/ 194291 h 194291"/>
                  <a:gd name="connsiteX7" fmla="*/ 21212 w 127270"/>
                  <a:gd name="connsiteY7" fmla="*/ 0 h 19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7270" h="194291">
                    <a:moveTo>
                      <a:pt x="21212" y="0"/>
                    </a:moveTo>
                    <a:lnTo>
                      <a:pt x="106058" y="0"/>
                    </a:lnTo>
                    <a:cubicBezTo>
                      <a:pt x="117773" y="0"/>
                      <a:pt x="127270" y="9497"/>
                      <a:pt x="127270" y="21212"/>
                    </a:cubicBezTo>
                    <a:lnTo>
                      <a:pt x="127270" y="194291"/>
                    </a:lnTo>
                    <a:lnTo>
                      <a:pt x="127270" y="194291"/>
                    </a:lnTo>
                    <a:lnTo>
                      <a:pt x="0" y="194291"/>
                    </a:lnTo>
                    <a:lnTo>
                      <a:pt x="0" y="194291"/>
                    </a:lnTo>
                    <a:lnTo>
                      <a:pt x="21212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B848E201-C090-A48F-9D13-C31F9A99A143}"/>
                </a:ext>
              </a:extLst>
            </p:cNvPr>
            <p:cNvGrpSpPr/>
            <p:nvPr/>
          </p:nvGrpSpPr>
          <p:grpSpPr>
            <a:xfrm>
              <a:off x="3107113" y="5580563"/>
              <a:ext cx="396090" cy="256607"/>
              <a:chOff x="1264025" y="5580563"/>
              <a:chExt cx="396090" cy="256607"/>
            </a:xfrm>
          </p:grpSpPr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A82312FD-FDDB-EBE1-602A-691E45B03FB2}"/>
                  </a:ext>
                </a:extLst>
              </p:cNvPr>
              <p:cNvSpPr/>
              <p:nvPr/>
            </p:nvSpPr>
            <p:spPr bwMode="auto">
              <a:xfrm>
                <a:off x="1299743" y="5580563"/>
                <a:ext cx="127270" cy="194291"/>
              </a:xfrm>
              <a:prstGeom prst="round2SameRect">
                <a:avLst/>
              </a:prstGeom>
              <a:solidFill>
                <a:srgbClr val="FFFFFF">
                  <a:lumMod val="50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B74318E8-832C-D0B6-7DCF-E0B3564FBD80}"/>
                  </a:ext>
                </a:extLst>
              </p:cNvPr>
              <p:cNvSpPr/>
              <p:nvPr/>
            </p:nvSpPr>
            <p:spPr bwMode="auto">
              <a:xfrm>
                <a:off x="1365683" y="5580563"/>
                <a:ext cx="294432" cy="256607"/>
              </a:xfrm>
              <a:custGeom>
                <a:avLst/>
                <a:gdLst>
                  <a:gd name="connsiteX0" fmla="*/ 12418 w 294432"/>
                  <a:gd name="connsiteY0" fmla="*/ 0 h 256607"/>
                  <a:gd name="connsiteX1" fmla="*/ 62089 w 294432"/>
                  <a:gd name="connsiteY1" fmla="*/ 0 h 256607"/>
                  <a:gd name="connsiteX2" fmla="*/ 74507 w 294432"/>
                  <a:gd name="connsiteY2" fmla="*/ 21212 h 256607"/>
                  <a:gd name="connsiteX3" fmla="*/ 74507 w 294432"/>
                  <a:gd name="connsiteY3" fmla="*/ 92430 h 256607"/>
                  <a:gd name="connsiteX4" fmla="*/ 294432 w 294432"/>
                  <a:gd name="connsiteY4" fmla="*/ 92430 h 256607"/>
                  <a:gd name="connsiteX5" fmla="*/ 294432 w 294432"/>
                  <a:gd name="connsiteY5" fmla="*/ 173794 h 256607"/>
                  <a:gd name="connsiteX6" fmla="*/ 294432 w 294432"/>
                  <a:gd name="connsiteY6" fmla="*/ 194292 h 256607"/>
                  <a:gd name="connsiteX7" fmla="*/ 74507 w 294432"/>
                  <a:gd name="connsiteY7" fmla="*/ 256015 h 256607"/>
                  <a:gd name="connsiteX8" fmla="*/ 74507 w 294432"/>
                  <a:gd name="connsiteY8" fmla="*/ 256606 h 256607"/>
                  <a:gd name="connsiteX9" fmla="*/ 72402 w 294432"/>
                  <a:gd name="connsiteY9" fmla="*/ 256606 h 256607"/>
                  <a:gd name="connsiteX10" fmla="*/ 72398 w 294432"/>
                  <a:gd name="connsiteY10" fmla="*/ 256607 h 256607"/>
                  <a:gd name="connsiteX11" fmla="*/ 72398 w 294432"/>
                  <a:gd name="connsiteY11" fmla="*/ 256606 h 256607"/>
                  <a:gd name="connsiteX12" fmla="*/ 0 w 294432"/>
                  <a:gd name="connsiteY12" fmla="*/ 256606 h 256607"/>
                  <a:gd name="connsiteX13" fmla="*/ 0 w 294432"/>
                  <a:gd name="connsiteY13" fmla="*/ 194291 h 256607"/>
                  <a:gd name="connsiteX14" fmla="*/ 0 w 294432"/>
                  <a:gd name="connsiteY14" fmla="*/ 173793 h 256607"/>
                  <a:gd name="connsiteX15" fmla="*/ 0 w 294432"/>
                  <a:gd name="connsiteY15" fmla="*/ 21212 h 256607"/>
                  <a:gd name="connsiteX16" fmla="*/ 12418 w 294432"/>
                  <a:gd name="connsiteY16" fmla="*/ 0 h 25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4432" h="256607">
                    <a:moveTo>
                      <a:pt x="12418" y="0"/>
                    </a:moveTo>
                    <a:lnTo>
                      <a:pt x="62089" y="0"/>
                    </a:lnTo>
                    <a:cubicBezTo>
                      <a:pt x="68947" y="0"/>
                      <a:pt x="74507" y="9497"/>
                      <a:pt x="74507" y="21212"/>
                    </a:cubicBezTo>
                    <a:lnTo>
                      <a:pt x="74507" y="92430"/>
                    </a:lnTo>
                    <a:lnTo>
                      <a:pt x="294432" y="92430"/>
                    </a:lnTo>
                    <a:lnTo>
                      <a:pt x="294432" y="173794"/>
                    </a:lnTo>
                    <a:lnTo>
                      <a:pt x="294432" y="194292"/>
                    </a:lnTo>
                    <a:lnTo>
                      <a:pt x="74507" y="256015"/>
                    </a:lnTo>
                    <a:lnTo>
                      <a:pt x="74507" y="256606"/>
                    </a:lnTo>
                    <a:lnTo>
                      <a:pt x="72402" y="256606"/>
                    </a:lnTo>
                    <a:lnTo>
                      <a:pt x="72398" y="256607"/>
                    </a:lnTo>
                    <a:lnTo>
                      <a:pt x="72398" y="256606"/>
                    </a:lnTo>
                    <a:lnTo>
                      <a:pt x="0" y="256606"/>
                    </a:lnTo>
                    <a:lnTo>
                      <a:pt x="0" y="194291"/>
                    </a:lnTo>
                    <a:lnTo>
                      <a:pt x="0" y="173793"/>
                    </a:lnTo>
                    <a:lnTo>
                      <a:pt x="0" y="21212"/>
                    </a:lnTo>
                    <a:cubicBezTo>
                      <a:pt x="0" y="9497"/>
                      <a:pt x="5560" y="0"/>
                      <a:pt x="12418" y="0"/>
                    </a:cubicBezTo>
                    <a:close/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08FB6A09-6442-FB65-C462-AB0BDBE07B6F}"/>
                  </a:ext>
                </a:extLst>
              </p:cNvPr>
              <p:cNvSpPr/>
              <p:nvPr/>
            </p:nvSpPr>
            <p:spPr bwMode="auto">
              <a:xfrm>
                <a:off x="1264025" y="5737793"/>
                <a:ext cx="127270" cy="99376"/>
              </a:xfrm>
              <a:prstGeom prst="round2Same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四角形: 上の 2 つの角を丸める 299">
                <a:extLst>
                  <a:ext uri="{FF2B5EF4-FFF2-40B4-BE49-F238E27FC236}">
                    <a16:creationId xmlns:a16="http://schemas.microsoft.com/office/drawing/2014/main" id="{FE094DDF-DC66-88C2-3275-D285C76F8A77}"/>
                  </a:ext>
                </a:extLst>
              </p:cNvPr>
              <p:cNvSpPr/>
              <p:nvPr/>
            </p:nvSpPr>
            <p:spPr bwMode="auto">
              <a:xfrm>
                <a:off x="1264025" y="5580563"/>
                <a:ext cx="127270" cy="194291"/>
              </a:xfrm>
              <a:custGeom>
                <a:avLst/>
                <a:gdLst>
                  <a:gd name="connsiteX0" fmla="*/ 21212 w 127270"/>
                  <a:gd name="connsiteY0" fmla="*/ 0 h 194291"/>
                  <a:gd name="connsiteX1" fmla="*/ 106058 w 127270"/>
                  <a:gd name="connsiteY1" fmla="*/ 0 h 194291"/>
                  <a:gd name="connsiteX2" fmla="*/ 127270 w 127270"/>
                  <a:gd name="connsiteY2" fmla="*/ 21212 h 194291"/>
                  <a:gd name="connsiteX3" fmla="*/ 127270 w 127270"/>
                  <a:gd name="connsiteY3" fmla="*/ 194291 h 194291"/>
                  <a:gd name="connsiteX4" fmla="*/ 127270 w 127270"/>
                  <a:gd name="connsiteY4" fmla="*/ 194291 h 194291"/>
                  <a:gd name="connsiteX5" fmla="*/ 0 w 127270"/>
                  <a:gd name="connsiteY5" fmla="*/ 194291 h 194291"/>
                  <a:gd name="connsiteX6" fmla="*/ 0 w 127270"/>
                  <a:gd name="connsiteY6" fmla="*/ 194291 h 194291"/>
                  <a:gd name="connsiteX7" fmla="*/ 0 w 127270"/>
                  <a:gd name="connsiteY7" fmla="*/ 21212 h 194291"/>
                  <a:gd name="connsiteX8" fmla="*/ 21212 w 127270"/>
                  <a:gd name="connsiteY8" fmla="*/ 0 h 194291"/>
                  <a:gd name="connsiteX0" fmla="*/ 21212 w 127270"/>
                  <a:gd name="connsiteY0" fmla="*/ 0 h 194291"/>
                  <a:gd name="connsiteX1" fmla="*/ 106058 w 127270"/>
                  <a:gd name="connsiteY1" fmla="*/ 0 h 194291"/>
                  <a:gd name="connsiteX2" fmla="*/ 127270 w 127270"/>
                  <a:gd name="connsiteY2" fmla="*/ 21212 h 194291"/>
                  <a:gd name="connsiteX3" fmla="*/ 127270 w 127270"/>
                  <a:gd name="connsiteY3" fmla="*/ 194291 h 194291"/>
                  <a:gd name="connsiteX4" fmla="*/ 127270 w 127270"/>
                  <a:gd name="connsiteY4" fmla="*/ 194291 h 194291"/>
                  <a:gd name="connsiteX5" fmla="*/ 0 w 127270"/>
                  <a:gd name="connsiteY5" fmla="*/ 194291 h 194291"/>
                  <a:gd name="connsiteX6" fmla="*/ 0 w 127270"/>
                  <a:gd name="connsiteY6" fmla="*/ 194291 h 194291"/>
                  <a:gd name="connsiteX7" fmla="*/ 21212 w 127270"/>
                  <a:gd name="connsiteY7" fmla="*/ 0 h 19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7270" h="194291">
                    <a:moveTo>
                      <a:pt x="21212" y="0"/>
                    </a:moveTo>
                    <a:lnTo>
                      <a:pt x="106058" y="0"/>
                    </a:lnTo>
                    <a:cubicBezTo>
                      <a:pt x="117773" y="0"/>
                      <a:pt x="127270" y="9497"/>
                      <a:pt x="127270" y="21212"/>
                    </a:cubicBezTo>
                    <a:lnTo>
                      <a:pt x="127270" y="194291"/>
                    </a:lnTo>
                    <a:lnTo>
                      <a:pt x="127270" y="194291"/>
                    </a:lnTo>
                    <a:lnTo>
                      <a:pt x="0" y="194291"/>
                    </a:lnTo>
                    <a:lnTo>
                      <a:pt x="0" y="194291"/>
                    </a:lnTo>
                    <a:lnTo>
                      <a:pt x="21212" y="0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6792689E-0619-7A6B-F13E-5473622E3B86}"/>
                </a:ext>
              </a:extLst>
            </p:cNvPr>
            <p:cNvSpPr/>
            <p:nvPr/>
          </p:nvSpPr>
          <p:spPr bwMode="auto">
            <a:xfrm>
              <a:off x="3550710" y="4509296"/>
              <a:ext cx="157580" cy="700178"/>
            </a:xfrm>
            <a:custGeom>
              <a:avLst/>
              <a:gdLst>
                <a:gd name="connsiteX0" fmla="*/ 148533 w 157580"/>
                <a:gd name="connsiteY0" fmla="*/ 700177 h 700178"/>
                <a:gd name="connsiteX1" fmla="*/ 148533 w 157580"/>
                <a:gd name="connsiteY1" fmla="*/ 700177 h 700178"/>
                <a:gd name="connsiteX2" fmla="*/ 148532 w 157580"/>
                <a:gd name="connsiteY2" fmla="*/ 700178 h 700178"/>
                <a:gd name="connsiteX3" fmla="*/ 65026 w 157580"/>
                <a:gd name="connsiteY3" fmla="*/ 700177 h 700178"/>
                <a:gd name="connsiteX4" fmla="*/ 65026 w 157580"/>
                <a:gd name="connsiteY4" fmla="*/ 700177 h 700178"/>
                <a:gd name="connsiteX5" fmla="*/ 65025 w 157580"/>
                <a:gd name="connsiteY5" fmla="*/ 700178 h 700178"/>
                <a:gd name="connsiteX6" fmla="*/ 9508 w 157580"/>
                <a:gd name="connsiteY6" fmla="*/ 696729 h 700178"/>
                <a:gd name="connsiteX7" fmla="*/ 9508 w 157580"/>
                <a:gd name="connsiteY7" fmla="*/ 696729 h 700178"/>
                <a:gd name="connsiteX8" fmla="*/ 9507 w 157580"/>
                <a:gd name="connsiteY8" fmla="*/ 696730 h 700178"/>
                <a:gd name="connsiteX9" fmla="*/ 139485 w 157580"/>
                <a:gd name="connsiteY9" fmla="*/ 36305 h 700178"/>
                <a:gd name="connsiteX10" fmla="*/ 157580 w 157580"/>
                <a:gd name="connsiteY10" fmla="*/ 44542 h 700178"/>
                <a:gd name="connsiteX11" fmla="*/ 157580 w 157580"/>
                <a:gd name="connsiteY11" fmla="*/ 677583 h 700178"/>
                <a:gd name="connsiteX12" fmla="*/ 148533 w 157580"/>
                <a:gd name="connsiteY12" fmla="*/ 700177 h 700178"/>
                <a:gd name="connsiteX13" fmla="*/ 139485 w 157580"/>
                <a:gd name="connsiteY13" fmla="*/ 677582 h 700178"/>
                <a:gd name="connsiteX14" fmla="*/ 111956 w 157580"/>
                <a:gd name="connsiteY14" fmla="*/ 28516 h 700178"/>
                <a:gd name="connsiteX15" fmla="*/ 130051 w 157580"/>
                <a:gd name="connsiteY15" fmla="*/ 33124 h 700178"/>
                <a:gd name="connsiteX16" fmla="*/ 130051 w 157580"/>
                <a:gd name="connsiteY16" fmla="*/ 677583 h 700178"/>
                <a:gd name="connsiteX17" fmla="*/ 121003 w 157580"/>
                <a:gd name="connsiteY17" fmla="*/ 700178 h 700178"/>
                <a:gd name="connsiteX18" fmla="*/ 121003 w 157580"/>
                <a:gd name="connsiteY18" fmla="*/ 700177 h 700178"/>
                <a:gd name="connsiteX19" fmla="*/ 111956 w 157580"/>
                <a:gd name="connsiteY19" fmla="*/ 677582 h 700178"/>
                <a:gd name="connsiteX20" fmla="*/ 83507 w 157580"/>
                <a:gd name="connsiteY20" fmla="*/ 21269 h 700178"/>
                <a:gd name="connsiteX21" fmla="*/ 102522 w 157580"/>
                <a:gd name="connsiteY21" fmla="*/ 26113 h 700178"/>
                <a:gd name="connsiteX22" fmla="*/ 102522 w 157580"/>
                <a:gd name="connsiteY22" fmla="*/ 676435 h 700178"/>
                <a:gd name="connsiteX23" fmla="*/ 93014 w 157580"/>
                <a:gd name="connsiteY23" fmla="*/ 700177 h 700178"/>
                <a:gd name="connsiteX24" fmla="*/ 83507 w 157580"/>
                <a:gd name="connsiteY24" fmla="*/ 676435 h 700178"/>
                <a:gd name="connsiteX25" fmla="*/ 55978 w 157580"/>
                <a:gd name="connsiteY25" fmla="*/ 14258 h 700178"/>
                <a:gd name="connsiteX26" fmla="*/ 74073 w 157580"/>
                <a:gd name="connsiteY26" fmla="*/ 18867 h 700178"/>
                <a:gd name="connsiteX27" fmla="*/ 74073 w 157580"/>
                <a:gd name="connsiteY27" fmla="*/ 677583 h 700178"/>
                <a:gd name="connsiteX28" fmla="*/ 65026 w 157580"/>
                <a:gd name="connsiteY28" fmla="*/ 700177 h 700178"/>
                <a:gd name="connsiteX29" fmla="*/ 55978 w 157580"/>
                <a:gd name="connsiteY29" fmla="*/ 677582 h 700178"/>
                <a:gd name="connsiteX30" fmla="*/ 28449 w 157580"/>
                <a:gd name="connsiteY30" fmla="*/ 7246 h 700178"/>
                <a:gd name="connsiteX31" fmla="*/ 46544 w 157580"/>
                <a:gd name="connsiteY31" fmla="*/ 11855 h 700178"/>
                <a:gd name="connsiteX32" fmla="*/ 46544 w 157580"/>
                <a:gd name="connsiteY32" fmla="*/ 675889 h 700178"/>
                <a:gd name="connsiteX33" fmla="*/ 37496 w 157580"/>
                <a:gd name="connsiteY33" fmla="*/ 698484 h 700178"/>
                <a:gd name="connsiteX34" fmla="*/ 37497 w 157580"/>
                <a:gd name="connsiteY34" fmla="*/ 698483 h 700178"/>
                <a:gd name="connsiteX35" fmla="*/ 28449 w 157580"/>
                <a:gd name="connsiteY35" fmla="*/ 675888 h 700178"/>
                <a:gd name="connsiteX36" fmla="*/ 0 w 157580"/>
                <a:gd name="connsiteY36" fmla="*/ 0 h 700178"/>
                <a:gd name="connsiteX37" fmla="*/ 19015 w 157580"/>
                <a:gd name="connsiteY37" fmla="*/ 4843 h 700178"/>
                <a:gd name="connsiteX38" fmla="*/ 19015 w 157580"/>
                <a:gd name="connsiteY38" fmla="*/ 672986 h 700178"/>
                <a:gd name="connsiteX39" fmla="*/ 9508 w 157580"/>
                <a:gd name="connsiteY39" fmla="*/ 696729 h 700178"/>
                <a:gd name="connsiteX40" fmla="*/ 0 w 157580"/>
                <a:gd name="connsiteY40" fmla="*/ 672985 h 70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57580" h="700178">
                  <a:moveTo>
                    <a:pt x="148533" y="700177"/>
                  </a:moveTo>
                  <a:lnTo>
                    <a:pt x="148533" y="700177"/>
                  </a:lnTo>
                  <a:lnTo>
                    <a:pt x="148532" y="700178"/>
                  </a:lnTo>
                  <a:close/>
                  <a:moveTo>
                    <a:pt x="65026" y="700177"/>
                  </a:moveTo>
                  <a:lnTo>
                    <a:pt x="65026" y="700177"/>
                  </a:lnTo>
                  <a:lnTo>
                    <a:pt x="65025" y="700178"/>
                  </a:lnTo>
                  <a:close/>
                  <a:moveTo>
                    <a:pt x="9508" y="696729"/>
                  </a:moveTo>
                  <a:lnTo>
                    <a:pt x="9508" y="696729"/>
                  </a:lnTo>
                  <a:lnTo>
                    <a:pt x="9507" y="696730"/>
                  </a:lnTo>
                  <a:close/>
                  <a:moveTo>
                    <a:pt x="139485" y="36305"/>
                  </a:moveTo>
                  <a:lnTo>
                    <a:pt x="157580" y="44542"/>
                  </a:lnTo>
                  <a:lnTo>
                    <a:pt x="157580" y="677583"/>
                  </a:lnTo>
                  <a:lnTo>
                    <a:pt x="148533" y="700177"/>
                  </a:lnTo>
                  <a:lnTo>
                    <a:pt x="139485" y="677582"/>
                  </a:lnTo>
                  <a:close/>
                  <a:moveTo>
                    <a:pt x="111956" y="28516"/>
                  </a:moveTo>
                  <a:lnTo>
                    <a:pt x="130051" y="33124"/>
                  </a:lnTo>
                  <a:lnTo>
                    <a:pt x="130051" y="677583"/>
                  </a:lnTo>
                  <a:cubicBezTo>
                    <a:pt x="130051" y="690062"/>
                    <a:pt x="126000" y="700178"/>
                    <a:pt x="121003" y="700178"/>
                  </a:cubicBezTo>
                  <a:lnTo>
                    <a:pt x="121003" y="700177"/>
                  </a:lnTo>
                  <a:cubicBezTo>
                    <a:pt x="116007" y="700177"/>
                    <a:pt x="111956" y="690061"/>
                    <a:pt x="111956" y="677582"/>
                  </a:cubicBezTo>
                  <a:close/>
                  <a:moveTo>
                    <a:pt x="83507" y="21269"/>
                  </a:moveTo>
                  <a:lnTo>
                    <a:pt x="102522" y="26113"/>
                  </a:lnTo>
                  <a:lnTo>
                    <a:pt x="102522" y="676435"/>
                  </a:lnTo>
                  <a:cubicBezTo>
                    <a:pt x="102522" y="689547"/>
                    <a:pt x="98265" y="700177"/>
                    <a:pt x="93014" y="700177"/>
                  </a:cubicBezTo>
                  <a:cubicBezTo>
                    <a:pt x="87764" y="700177"/>
                    <a:pt x="83507" y="689547"/>
                    <a:pt x="83507" y="676435"/>
                  </a:cubicBezTo>
                  <a:close/>
                  <a:moveTo>
                    <a:pt x="55978" y="14258"/>
                  </a:moveTo>
                  <a:lnTo>
                    <a:pt x="74073" y="18867"/>
                  </a:lnTo>
                  <a:lnTo>
                    <a:pt x="74073" y="677583"/>
                  </a:lnTo>
                  <a:lnTo>
                    <a:pt x="65026" y="700177"/>
                  </a:lnTo>
                  <a:lnTo>
                    <a:pt x="55978" y="677582"/>
                  </a:lnTo>
                  <a:close/>
                  <a:moveTo>
                    <a:pt x="28449" y="7246"/>
                  </a:moveTo>
                  <a:lnTo>
                    <a:pt x="46544" y="11855"/>
                  </a:lnTo>
                  <a:lnTo>
                    <a:pt x="46544" y="675889"/>
                  </a:lnTo>
                  <a:cubicBezTo>
                    <a:pt x="46544" y="688368"/>
                    <a:pt x="42493" y="698484"/>
                    <a:pt x="37496" y="698484"/>
                  </a:cubicBezTo>
                  <a:lnTo>
                    <a:pt x="37497" y="698483"/>
                  </a:lnTo>
                  <a:cubicBezTo>
                    <a:pt x="32500" y="698483"/>
                    <a:pt x="28449" y="688367"/>
                    <a:pt x="28449" y="675888"/>
                  </a:cubicBezTo>
                  <a:close/>
                  <a:moveTo>
                    <a:pt x="0" y="0"/>
                  </a:moveTo>
                  <a:lnTo>
                    <a:pt x="19015" y="4843"/>
                  </a:lnTo>
                  <a:lnTo>
                    <a:pt x="19015" y="672986"/>
                  </a:lnTo>
                  <a:lnTo>
                    <a:pt x="9508" y="696729"/>
                  </a:lnTo>
                  <a:lnTo>
                    <a:pt x="0" y="672985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8E4FFB3C-4315-2565-950B-120116FE517A}"/>
              </a:ext>
            </a:extLst>
          </p:cNvPr>
          <p:cNvGrpSpPr/>
          <p:nvPr/>
        </p:nvGrpSpPr>
        <p:grpSpPr>
          <a:xfrm>
            <a:off x="3915066" y="4410059"/>
            <a:ext cx="2174452" cy="1547008"/>
            <a:chOff x="4380746" y="4032009"/>
            <a:chExt cx="2532573" cy="1801792"/>
          </a:xfrm>
        </p:grpSpPr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B67441EA-2EED-D972-E9B7-7535EE39A161}"/>
                </a:ext>
              </a:extLst>
            </p:cNvPr>
            <p:cNvSpPr/>
            <p:nvPr/>
          </p:nvSpPr>
          <p:spPr bwMode="auto">
            <a:xfrm>
              <a:off x="6601955" y="4032009"/>
              <a:ext cx="311364" cy="1599129"/>
            </a:xfrm>
            <a:custGeom>
              <a:avLst/>
              <a:gdLst>
                <a:gd name="connsiteX0" fmla="*/ 0 w 595618"/>
                <a:gd name="connsiteY0" fmla="*/ 0 h 1599129"/>
                <a:gd name="connsiteX1" fmla="*/ 595618 w 595618"/>
                <a:gd name="connsiteY1" fmla="*/ 0 h 1599129"/>
                <a:gd name="connsiteX2" fmla="*/ 595618 w 595618"/>
                <a:gd name="connsiteY2" fmla="*/ 1599129 h 1599129"/>
                <a:gd name="connsiteX3" fmla="*/ 0 w 595618"/>
                <a:gd name="connsiteY3" fmla="*/ 1599129 h 1599129"/>
                <a:gd name="connsiteX0" fmla="*/ 0 w 595618"/>
                <a:gd name="connsiteY0" fmla="*/ 0 h 1599129"/>
                <a:gd name="connsiteX1" fmla="*/ 589544 w 595618"/>
                <a:gd name="connsiteY1" fmla="*/ 92075 h 1599129"/>
                <a:gd name="connsiteX2" fmla="*/ 595618 w 595618"/>
                <a:gd name="connsiteY2" fmla="*/ 1599129 h 1599129"/>
                <a:gd name="connsiteX3" fmla="*/ 0 w 595618"/>
                <a:gd name="connsiteY3" fmla="*/ 1599129 h 1599129"/>
                <a:gd name="connsiteX4" fmla="*/ 0 w 595618"/>
                <a:gd name="connsiteY4" fmla="*/ 0 h 159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618" h="1599129">
                  <a:moveTo>
                    <a:pt x="0" y="0"/>
                  </a:moveTo>
                  <a:lnTo>
                    <a:pt x="589544" y="92075"/>
                  </a:lnTo>
                  <a:cubicBezTo>
                    <a:pt x="591569" y="594426"/>
                    <a:pt x="593593" y="1096778"/>
                    <a:pt x="595618" y="1599129"/>
                  </a:cubicBezTo>
                  <a:lnTo>
                    <a:pt x="0" y="15991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66"/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0447898E-408A-2CEA-417B-E7215D767BB9}"/>
                </a:ext>
              </a:extLst>
            </p:cNvPr>
            <p:cNvSpPr/>
            <p:nvPr/>
          </p:nvSpPr>
          <p:spPr bwMode="auto">
            <a:xfrm rot="16200000">
              <a:off x="5329383" y="5219163"/>
              <a:ext cx="530351" cy="698926"/>
            </a:xfrm>
            <a:custGeom>
              <a:avLst/>
              <a:gdLst>
                <a:gd name="connsiteX0" fmla="*/ 574969 w 574969"/>
                <a:gd name="connsiteY0" fmla="*/ 0 h 833053"/>
                <a:gd name="connsiteX1" fmla="*/ 574969 w 574969"/>
                <a:gd name="connsiteY1" fmla="*/ 185813 h 833053"/>
                <a:gd name="connsiteX2" fmla="*/ 395024 w 574969"/>
                <a:gd name="connsiteY2" fmla="*/ 185813 h 833053"/>
                <a:gd name="connsiteX3" fmla="*/ 185813 w 574969"/>
                <a:gd name="connsiteY3" fmla="*/ 395024 h 833053"/>
                <a:gd name="connsiteX4" fmla="*/ 185813 w 574969"/>
                <a:gd name="connsiteY4" fmla="*/ 833053 h 833053"/>
                <a:gd name="connsiteX5" fmla="*/ 0 w 574969"/>
                <a:gd name="connsiteY5" fmla="*/ 833053 h 833053"/>
                <a:gd name="connsiteX6" fmla="*/ 0 w 574969"/>
                <a:gd name="connsiteY6" fmla="*/ 395024 h 833053"/>
                <a:gd name="connsiteX7" fmla="*/ 395024 w 574969"/>
                <a:gd name="connsiteY7" fmla="*/ 0 h 83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4969" h="833053">
                  <a:moveTo>
                    <a:pt x="574969" y="0"/>
                  </a:moveTo>
                  <a:lnTo>
                    <a:pt x="574969" y="185813"/>
                  </a:lnTo>
                  <a:lnTo>
                    <a:pt x="395024" y="185813"/>
                  </a:lnTo>
                  <a:cubicBezTo>
                    <a:pt x="279480" y="185813"/>
                    <a:pt x="185813" y="279480"/>
                    <a:pt x="185813" y="395024"/>
                  </a:cubicBezTo>
                  <a:lnTo>
                    <a:pt x="185813" y="833053"/>
                  </a:lnTo>
                  <a:lnTo>
                    <a:pt x="0" y="833053"/>
                  </a:lnTo>
                  <a:lnTo>
                    <a:pt x="0" y="395024"/>
                  </a:lnTo>
                  <a:cubicBezTo>
                    <a:pt x="0" y="176858"/>
                    <a:pt x="176858" y="0"/>
                    <a:pt x="395024" y="0"/>
                  </a:cubicBezTo>
                  <a:close/>
                </a:path>
              </a:pathLst>
            </a:custGeom>
            <a:pattFill prst="dkVert">
              <a:fgClr>
                <a:srgbClr val="FFFFFF">
                  <a:lumMod val="65000"/>
                </a:srgbClr>
              </a:fgClr>
              <a:bgClr>
                <a:srgbClr val="000000">
                  <a:lumMod val="50000"/>
                  <a:lumOff val="50000"/>
                </a:srgbClr>
              </a:bgClr>
            </a:patt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25341EF5-98DF-4417-5E74-B2FF6528D8C9}"/>
                </a:ext>
              </a:extLst>
            </p:cNvPr>
            <p:cNvSpPr/>
            <p:nvPr/>
          </p:nvSpPr>
          <p:spPr bwMode="auto">
            <a:xfrm>
              <a:off x="4380746" y="4032009"/>
              <a:ext cx="2227774" cy="1599129"/>
            </a:xfrm>
            <a:prstGeom prst="rect">
              <a:avLst/>
            </a:prstGeom>
            <a:solidFill>
              <a:srgbClr val="FFFFCC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B287A683-5CEC-4E2F-8321-AA2DC32CCAAB}"/>
                </a:ext>
              </a:extLst>
            </p:cNvPr>
            <p:cNvSpPr/>
            <p:nvPr/>
          </p:nvSpPr>
          <p:spPr bwMode="auto">
            <a:xfrm rot="5400000">
              <a:off x="6441049" y="5045711"/>
              <a:ext cx="664201" cy="200415"/>
            </a:xfrm>
            <a:custGeom>
              <a:avLst/>
              <a:gdLst>
                <a:gd name="connsiteX0" fmla="*/ 0 w 664201"/>
                <a:gd name="connsiteY0" fmla="*/ 200415 h 200415"/>
                <a:gd name="connsiteX1" fmla="*/ 23218 w 664201"/>
                <a:gd name="connsiteY1" fmla="*/ 107545 h 200415"/>
                <a:gd name="connsiteX2" fmla="*/ 0 w 664201"/>
                <a:gd name="connsiteY2" fmla="*/ 107545 h 200415"/>
                <a:gd name="connsiteX3" fmla="*/ 26886 w 664201"/>
                <a:gd name="connsiteY3" fmla="*/ 0 h 200415"/>
                <a:gd name="connsiteX4" fmla="*/ 637315 w 664201"/>
                <a:gd name="connsiteY4" fmla="*/ 0 h 200415"/>
                <a:gd name="connsiteX5" fmla="*/ 664201 w 664201"/>
                <a:gd name="connsiteY5" fmla="*/ 107545 h 200415"/>
                <a:gd name="connsiteX6" fmla="*/ 640984 w 664201"/>
                <a:gd name="connsiteY6" fmla="*/ 107545 h 200415"/>
                <a:gd name="connsiteX7" fmla="*/ 664201 w 664201"/>
                <a:gd name="connsiteY7" fmla="*/ 200415 h 200415"/>
                <a:gd name="connsiteX0" fmla="*/ 0 w 664201"/>
                <a:gd name="connsiteY0" fmla="*/ 200415 h 200415"/>
                <a:gd name="connsiteX1" fmla="*/ 0 w 664201"/>
                <a:gd name="connsiteY1" fmla="*/ 107545 h 200415"/>
                <a:gd name="connsiteX2" fmla="*/ 26886 w 664201"/>
                <a:gd name="connsiteY2" fmla="*/ 0 h 200415"/>
                <a:gd name="connsiteX3" fmla="*/ 637315 w 664201"/>
                <a:gd name="connsiteY3" fmla="*/ 0 h 200415"/>
                <a:gd name="connsiteX4" fmla="*/ 664201 w 664201"/>
                <a:gd name="connsiteY4" fmla="*/ 107545 h 200415"/>
                <a:gd name="connsiteX5" fmla="*/ 640984 w 664201"/>
                <a:gd name="connsiteY5" fmla="*/ 107545 h 200415"/>
                <a:gd name="connsiteX6" fmla="*/ 664201 w 664201"/>
                <a:gd name="connsiteY6" fmla="*/ 200415 h 200415"/>
                <a:gd name="connsiteX7" fmla="*/ 0 w 664201"/>
                <a:gd name="connsiteY7" fmla="*/ 200415 h 200415"/>
                <a:gd name="connsiteX0" fmla="*/ 0 w 664201"/>
                <a:gd name="connsiteY0" fmla="*/ 200415 h 200415"/>
                <a:gd name="connsiteX1" fmla="*/ 0 w 664201"/>
                <a:gd name="connsiteY1" fmla="*/ 107545 h 200415"/>
                <a:gd name="connsiteX2" fmla="*/ 26886 w 664201"/>
                <a:gd name="connsiteY2" fmla="*/ 0 h 200415"/>
                <a:gd name="connsiteX3" fmla="*/ 637315 w 664201"/>
                <a:gd name="connsiteY3" fmla="*/ 0 h 200415"/>
                <a:gd name="connsiteX4" fmla="*/ 664201 w 664201"/>
                <a:gd name="connsiteY4" fmla="*/ 107545 h 200415"/>
                <a:gd name="connsiteX5" fmla="*/ 664201 w 664201"/>
                <a:gd name="connsiteY5" fmla="*/ 200415 h 200415"/>
                <a:gd name="connsiteX6" fmla="*/ 0 w 664201"/>
                <a:gd name="connsiteY6" fmla="*/ 200415 h 200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4201" h="200415">
                  <a:moveTo>
                    <a:pt x="0" y="200415"/>
                  </a:moveTo>
                  <a:lnTo>
                    <a:pt x="0" y="107545"/>
                  </a:lnTo>
                  <a:lnTo>
                    <a:pt x="26886" y="0"/>
                  </a:lnTo>
                  <a:lnTo>
                    <a:pt x="637315" y="0"/>
                  </a:lnTo>
                  <a:lnTo>
                    <a:pt x="664201" y="107545"/>
                  </a:lnTo>
                  <a:lnTo>
                    <a:pt x="664201" y="200415"/>
                  </a:lnTo>
                  <a:lnTo>
                    <a:pt x="0" y="200415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台形 179">
              <a:extLst>
                <a:ext uri="{FF2B5EF4-FFF2-40B4-BE49-F238E27FC236}">
                  <a16:creationId xmlns:a16="http://schemas.microsoft.com/office/drawing/2014/main" id="{A92B8B26-1A4E-EFFC-D1E1-F07C1C9B07BE}"/>
                </a:ext>
              </a:extLst>
            </p:cNvPr>
            <p:cNvSpPr/>
            <p:nvPr/>
          </p:nvSpPr>
          <p:spPr bwMode="auto">
            <a:xfrm rot="5400000">
              <a:off x="6398379" y="5092146"/>
              <a:ext cx="664201" cy="107545"/>
            </a:xfrm>
            <a:prstGeom prst="trapezoid">
              <a:avLst/>
            </a:prstGeom>
            <a:solidFill>
              <a:srgbClr val="FFFFCC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3CE3B7EE-B3E2-1352-5BD2-E65956D8767D}"/>
                </a:ext>
              </a:extLst>
            </p:cNvPr>
            <p:cNvSpPr/>
            <p:nvPr/>
          </p:nvSpPr>
          <p:spPr bwMode="auto">
            <a:xfrm>
              <a:off x="5876674" y="5662690"/>
              <a:ext cx="135015" cy="169219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EDF02FD2-8E49-00F3-A730-6842AE8498D6}"/>
                </a:ext>
              </a:extLst>
            </p:cNvPr>
            <p:cNvSpPr/>
            <p:nvPr/>
          </p:nvSpPr>
          <p:spPr bwMode="auto">
            <a:xfrm>
              <a:off x="5876674" y="5669318"/>
              <a:ext cx="82628" cy="155964"/>
            </a:xfrm>
            <a:custGeom>
              <a:avLst/>
              <a:gdLst>
                <a:gd name="connsiteX0" fmla="*/ 41314 w 82628"/>
                <a:gd name="connsiteY0" fmla="*/ 0 h 155964"/>
                <a:gd name="connsiteX1" fmla="*/ 41398 w 82628"/>
                <a:gd name="connsiteY1" fmla="*/ 21 h 155964"/>
                <a:gd name="connsiteX2" fmla="*/ 82628 w 82628"/>
                <a:gd name="connsiteY2" fmla="*/ 77982 h 155964"/>
                <a:gd name="connsiteX3" fmla="*/ 41398 w 82628"/>
                <a:gd name="connsiteY3" fmla="*/ 155943 h 155964"/>
                <a:gd name="connsiteX4" fmla="*/ 41314 w 82628"/>
                <a:gd name="connsiteY4" fmla="*/ 155964 h 155964"/>
                <a:gd name="connsiteX5" fmla="*/ 41231 w 82628"/>
                <a:gd name="connsiteY5" fmla="*/ 155943 h 155964"/>
                <a:gd name="connsiteX6" fmla="*/ 0 w 82628"/>
                <a:gd name="connsiteY6" fmla="*/ 77982 h 155964"/>
                <a:gd name="connsiteX7" fmla="*/ 41231 w 82628"/>
                <a:gd name="connsiteY7" fmla="*/ 21 h 15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628" h="155964">
                  <a:moveTo>
                    <a:pt x="41314" y="0"/>
                  </a:moveTo>
                  <a:lnTo>
                    <a:pt x="41398" y="21"/>
                  </a:lnTo>
                  <a:cubicBezTo>
                    <a:pt x="65627" y="12866"/>
                    <a:pt x="82628" y="42936"/>
                    <a:pt x="82628" y="77982"/>
                  </a:cubicBezTo>
                  <a:cubicBezTo>
                    <a:pt x="82628" y="113029"/>
                    <a:pt x="65627" y="143099"/>
                    <a:pt x="41398" y="155943"/>
                  </a:cubicBezTo>
                  <a:lnTo>
                    <a:pt x="41314" y="155964"/>
                  </a:lnTo>
                  <a:lnTo>
                    <a:pt x="41231" y="155943"/>
                  </a:lnTo>
                  <a:cubicBezTo>
                    <a:pt x="17001" y="143099"/>
                    <a:pt x="0" y="113029"/>
                    <a:pt x="0" y="77982"/>
                  </a:cubicBezTo>
                  <a:cubicBezTo>
                    <a:pt x="0" y="42936"/>
                    <a:pt x="17001" y="12866"/>
                    <a:pt x="41231" y="21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BD0D888B-9B8A-30D0-0C2D-76E943085607}"/>
                </a:ext>
              </a:extLst>
            </p:cNvPr>
            <p:cNvSpPr/>
            <p:nvPr/>
          </p:nvSpPr>
          <p:spPr bwMode="auto">
            <a:xfrm>
              <a:off x="4489671" y="4119958"/>
              <a:ext cx="1294538" cy="1423230"/>
            </a:xfrm>
            <a:prstGeom prst="roundRect">
              <a:avLst>
                <a:gd name="adj" fmla="val 4321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四角形: 角を丸くする 183">
              <a:extLst>
                <a:ext uri="{FF2B5EF4-FFF2-40B4-BE49-F238E27FC236}">
                  <a16:creationId xmlns:a16="http://schemas.microsoft.com/office/drawing/2014/main" id="{A21F9E42-D373-0C5F-46B9-8FEDBFBD6C05}"/>
                </a:ext>
              </a:extLst>
            </p:cNvPr>
            <p:cNvSpPr/>
            <p:nvPr/>
          </p:nvSpPr>
          <p:spPr bwMode="auto">
            <a:xfrm>
              <a:off x="5868843" y="4119958"/>
              <a:ext cx="687868" cy="1423230"/>
            </a:xfrm>
            <a:prstGeom prst="roundRect">
              <a:avLst>
                <a:gd name="adj" fmla="val 8968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四角形: 角を丸くする 184">
              <a:extLst>
                <a:ext uri="{FF2B5EF4-FFF2-40B4-BE49-F238E27FC236}">
                  <a16:creationId xmlns:a16="http://schemas.microsoft.com/office/drawing/2014/main" id="{DBCEF9A5-681F-A8F1-5A07-C72FBD38750A}"/>
                </a:ext>
              </a:extLst>
            </p:cNvPr>
            <p:cNvSpPr/>
            <p:nvPr/>
          </p:nvSpPr>
          <p:spPr bwMode="auto">
            <a:xfrm>
              <a:off x="4467446" y="4119958"/>
              <a:ext cx="1294538" cy="1423230"/>
            </a:xfrm>
            <a:prstGeom prst="roundRect">
              <a:avLst>
                <a:gd name="adj" fmla="val 4321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0C24303F-904E-55F2-CAC2-CAE765465186}"/>
                </a:ext>
              </a:extLst>
            </p:cNvPr>
            <p:cNvSpPr/>
            <p:nvPr/>
          </p:nvSpPr>
          <p:spPr bwMode="auto">
            <a:xfrm>
              <a:off x="4512933" y="4196146"/>
              <a:ext cx="1155939" cy="1270854"/>
            </a:xfrm>
            <a:prstGeom prst="ellipse">
              <a:avLst/>
            </a:prstGeom>
            <a:solidFill>
              <a:srgbClr val="000000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FB79DF73-D79A-ACD4-D5F5-5ACA3517A76A}"/>
                </a:ext>
              </a:extLst>
            </p:cNvPr>
            <p:cNvSpPr/>
            <p:nvPr/>
          </p:nvSpPr>
          <p:spPr bwMode="auto">
            <a:xfrm rot="5400000">
              <a:off x="4475610" y="4270152"/>
              <a:ext cx="1234465" cy="1122841"/>
            </a:xfrm>
            <a:custGeom>
              <a:avLst/>
              <a:gdLst>
                <a:gd name="connsiteX0" fmla="*/ 1250393 w 1338320"/>
                <a:gd name="connsiteY0" fmla="*/ 526703 h 1338320"/>
                <a:gd name="connsiteX1" fmla="*/ 1257072 w 1338320"/>
                <a:gd name="connsiteY1" fmla="*/ 548218 h 1338320"/>
                <a:gd name="connsiteX2" fmla="*/ 1267971 w 1338320"/>
                <a:gd name="connsiteY2" fmla="*/ 656330 h 1338320"/>
                <a:gd name="connsiteX3" fmla="*/ 1302498 w 1338320"/>
                <a:gd name="connsiteY3" fmla="*/ 656330 h 1338320"/>
                <a:gd name="connsiteX4" fmla="*/ 1290898 w 1338320"/>
                <a:gd name="connsiteY4" fmla="*/ 541260 h 1338320"/>
                <a:gd name="connsiteX5" fmla="*/ 1283616 w 1338320"/>
                <a:gd name="connsiteY5" fmla="*/ 517801 h 1338320"/>
                <a:gd name="connsiteX6" fmla="*/ 1250285 w 1338320"/>
                <a:gd name="connsiteY6" fmla="*/ 811968 h 1338320"/>
                <a:gd name="connsiteX7" fmla="*/ 1283507 w 1338320"/>
                <a:gd name="connsiteY7" fmla="*/ 820870 h 1338320"/>
                <a:gd name="connsiteX8" fmla="*/ 1290898 w 1338320"/>
                <a:gd name="connsiteY8" fmla="*/ 797060 h 1338320"/>
                <a:gd name="connsiteX9" fmla="*/ 1302498 w 1338320"/>
                <a:gd name="connsiteY9" fmla="*/ 681991 h 1338320"/>
                <a:gd name="connsiteX10" fmla="*/ 1267971 w 1338320"/>
                <a:gd name="connsiteY10" fmla="*/ 681991 h 1338320"/>
                <a:gd name="connsiteX11" fmla="*/ 1257072 w 1338320"/>
                <a:gd name="connsiteY11" fmla="*/ 790102 h 1338320"/>
                <a:gd name="connsiteX12" fmla="*/ 1192986 w 1338320"/>
                <a:gd name="connsiteY12" fmla="*/ 381924 h 1338320"/>
                <a:gd name="connsiteX13" fmla="*/ 1222105 w 1338320"/>
                <a:gd name="connsiteY13" fmla="*/ 435573 h 1338320"/>
                <a:gd name="connsiteX14" fmla="*/ 1242780 w 1338320"/>
                <a:gd name="connsiteY14" fmla="*/ 502177 h 1338320"/>
                <a:gd name="connsiteX15" fmla="*/ 1276002 w 1338320"/>
                <a:gd name="connsiteY15" fmla="*/ 493275 h 1338320"/>
                <a:gd name="connsiteX16" fmla="*/ 1253919 w 1338320"/>
                <a:gd name="connsiteY16" fmla="*/ 422133 h 1338320"/>
                <a:gd name="connsiteX17" fmla="*/ 1222763 w 1338320"/>
                <a:gd name="connsiteY17" fmla="*/ 364732 h 1338320"/>
                <a:gd name="connsiteX18" fmla="*/ 1192829 w 1338320"/>
                <a:gd name="connsiteY18" fmla="*/ 956684 h 1338320"/>
                <a:gd name="connsiteX19" fmla="*/ 1222606 w 1338320"/>
                <a:gd name="connsiteY19" fmla="*/ 973876 h 1338320"/>
                <a:gd name="connsiteX20" fmla="*/ 1253919 w 1338320"/>
                <a:gd name="connsiteY20" fmla="*/ 916187 h 1338320"/>
                <a:gd name="connsiteX21" fmla="*/ 1275894 w 1338320"/>
                <a:gd name="connsiteY21" fmla="*/ 845395 h 1338320"/>
                <a:gd name="connsiteX22" fmla="*/ 1242671 w 1338320"/>
                <a:gd name="connsiteY22" fmla="*/ 836493 h 1338320"/>
                <a:gd name="connsiteX23" fmla="*/ 1222105 w 1338320"/>
                <a:gd name="connsiteY23" fmla="*/ 902747 h 1338320"/>
                <a:gd name="connsiteX24" fmla="*/ 1181655 w 1338320"/>
                <a:gd name="connsiteY24" fmla="*/ 545121 h 1338320"/>
                <a:gd name="connsiteX25" fmla="*/ 1187086 w 1338320"/>
                <a:gd name="connsiteY25" fmla="*/ 562616 h 1338320"/>
                <a:gd name="connsiteX26" fmla="*/ 1196533 w 1338320"/>
                <a:gd name="connsiteY26" fmla="*/ 656330 h 1338320"/>
                <a:gd name="connsiteX27" fmla="*/ 1232253 w 1338320"/>
                <a:gd name="connsiteY27" fmla="*/ 656330 h 1338320"/>
                <a:gd name="connsiteX28" fmla="*/ 1222080 w 1338320"/>
                <a:gd name="connsiteY28" fmla="*/ 555417 h 1338320"/>
                <a:gd name="connsiteX29" fmla="*/ 1216025 w 1338320"/>
                <a:gd name="connsiteY29" fmla="*/ 535912 h 1338320"/>
                <a:gd name="connsiteX30" fmla="*/ 1181546 w 1338320"/>
                <a:gd name="connsiteY30" fmla="*/ 793549 h 1338320"/>
                <a:gd name="connsiteX31" fmla="*/ 1215917 w 1338320"/>
                <a:gd name="connsiteY31" fmla="*/ 802759 h 1338320"/>
                <a:gd name="connsiteX32" fmla="*/ 1222080 w 1338320"/>
                <a:gd name="connsiteY32" fmla="*/ 782904 h 1338320"/>
                <a:gd name="connsiteX33" fmla="*/ 1232253 w 1338320"/>
                <a:gd name="connsiteY33" fmla="*/ 681991 h 1338320"/>
                <a:gd name="connsiteX34" fmla="*/ 1196533 w 1338320"/>
                <a:gd name="connsiteY34" fmla="*/ 681991 h 1338320"/>
                <a:gd name="connsiteX35" fmla="*/ 1187086 w 1338320"/>
                <a:gd name="connsiteY35" fmla="*/ 775705 h 1338320"/>
                <a:gd name="connsiteX36" fmla="*/ 1131376 w 1338320"/>
                <a:gd name="connsiteY36" fmla="*/ 417495 h 1338320"/>
                <a:gd name="connsiteX37" fmla="*/ 1156281 w 1338320"/>
                <a:gd name="connsiteY37" fmla="*/ 463380 h 1338320"/>
                <a:gd name="connsiteX38" fmla="*/ 1174042 w 1338320"/>
                <a:gd name="connsiteY38" fmla="*/ 520595 h 1338320"/>
                <a:gd name="connsiteX39" fmla="*/ 1208412 w 1338320"/>
                <a:gd name="connsiteY39" fmla="*/ 511386 h 1338320"/>
                <a:gd name="connsiteX40" fmla="*/ 1189194 w 1338320"/>
                <a:gd name="connsiteY40" fmla="*/ 449476 h 1338320"/>
                <a:gd name="connsiteX41" fmla="*/ 1162182 w 1338320"/>
                <a:gd name="connsiteY41" fmla="*/ 399709 h 1338320"/>
                <a:gd name="connsiteX42" fmla="*/ 1131219 w 1338320"/>
                <a:gd name="connsiteY42" fmla="*/ 921114 h 1338320"/>
                <a:gd name="connsiteX43" fmla="*/ 1162025 w 1338320"/>
                <a:gd name="connsiteY43" fmla="*/ 938900 h 1338320"/>
                <a:gd name="connsiteX44" fmla="*/ 1189194 w 1338320"/>
                <a:gd name="connsiteY44" fmla="*/ 888845 h 1338320"/>
                <a:gd name="connsiteX45" fmla="*/ 1208303 w 1338320"/>
                <a:gd name="connsiteY45" fmla="*/ 827285 h 1338320"/>
                <a:gd name="connsiteX46" fmla="*/ 1173933 w 1338320"/>
                <a:gd name="connsiteY46" fmla="*/ 818075 h 1338320"/>
                <a:gd name="connsiteX47" fmla="*/ 1156281 w 1338320"/>
                <a:gd name="connsiteY47" fmla="*/ 874941 h 1338320"/>
                <a:gd name="connsiteX48" fmla="*/ 1114834 w 1338320"/>
                <a:gd name="connsiteY48" fmla="*/ 563026 h 1338320"/>
                <a:gd name="connsiteX49" fmla="*/ 1119052 w 1338320"/>
                <a:gd name="connsiteY49" fmla="*/ 576611 h 1338320"/>
                <a:gd name="connsiteX50" fmla="*/ 1127088 w 1338320"/>
                <a:gd name="connsiteY50" fmla="*/ 656330 h 1338320"/>
                <a:gd name="connsiteX51" fmla="*/ 1162688 w 1338320"/>
                <a:gd name="connsiteY51" fmla="*/ 656330 h 1338320"/>
                <a:gd name="connsiteX52" fmla="*/ 1153928 w 1338320"/>
                <a:gd name="connsiteY52" fmla="*/ 569436 h 1338320"/>
                <a:gd name="connsiteX53" fmla="*/ 1149089 w 1338320"/>
                <a:gd name="connsiteY53" fmla="*/ 553847 h 1338320"/>
                <a:gd name="connsiteX54" fmla="*/ 1114726 w 1338320"/>
                <a:gd name="connsiteY54" fmla="*/ 775645 h 1338320"/>
                <a:gd name="connsiteX55" fmla="*/ 1148980 w 1338320"/>
                <a:gd name="connsiteY55" fmla="*/ 784823 h 1338320"/>
                <a:gd name="connsiteX56" fmla="*/ 1153928 w 1338320"/>
                <a:gd name="connsiteY56" fmla="*/ 768884 h 1338320"/>
                <a:gd name="connsiteX57" fmla="*/ 1162688 w 1338320"/>
                <a:gd name="connsiteY57" fmla="*/ 681991 h 1338320"/>
                <a:gd name="connsiteX58" fmla="*/ 1127088 w 1338320"/>
                <a:gd name="connsiteY58" fmla="*/ 681991 h 1338320"/>
                <a:gd name="connsiteX59" fmla="*/ 1119052 w 1338320"/>
                <a:gd name="connsiteY59" fmla="*/ 761709 h 1338320"/>
                <a:gd name="connsiteX60" fmla="*/ 1101701 w 1338320"/>
                <a:gd name="connsiteY60" fmla="*/ 254765 h 1338320"/>
                <a:gd name="connsiteX61" fmla="*/ 1166776 w 1338320"/>
                <a:gd name="connsiteY61" fmla="*/ 333636 h 1338320"/>
                <a:gd name="connsiteX62" fmla="*/ 1180740 w 1338320"/>
                <a:gd name="connsiteY62" fmla="*/ 359363 h 1338320"/>
                <a:gd name="connsiteX63" fmla="*/ 1210517 w 1338320"/>
                <a:gd name="connsiteY63" fmla="*/ 342172 h 1338320"/>
                <a:gd name="connsiteX64" fmla="*/ 1195406 w 1338320"/>
                <a:gd name="connsiteY64" fmla="*/ 314332 h 1338320"/>
                <a:gd name="connsiteX65" fmla="*/ 1126115 w 1338320"/>
                <a:gd name="connsiteY65" fmla="*/ 230350 h 1338320"/>
                <a:gd name="connsiteX66" fmla="*/ 1101701 w 1338320"/>
                <a:gd name="connsiteY66" fmla="*/ 1083555 h 1338320"/>
                <a:gd name="connsiteX67" fmla="*/ 1126115 w 1338320"/>
                <a:gd name="connsiteY67" fmla="*/ 1107970 h 1338320"/>
                <a:gd name="connsiteX68" fmla="*/ 1195406 w 1338320"/>
                <a:gd name="connsiteY68" fmla="*/ 1023988 h 1338320"/>
                <a:gd name="connsiteX69" fmla="*/ 1210360 w 1338320"/>
                <a:gd name="connsiteY69" fmla="*/ 996437 h 1338320"/>
                <a:gd name="connsiteX70" fmla="*/ 1180583 w 1338320"/>
                <a:gd name="connsiteY70" fmla="*/ 979246 h 1338320"/>
                <a:gd name="connsiteX71" fmla="*/ 1166776 w 1338320"/>
                <a:gd name="connsiteY71" fmla="*/ 1004684 h 1338320"/>
                <a:gd name="connsiteX72" fmla="*/ 1071484 w 1338320"/>
                <a:gd name="connsiteY72" fmla="*/ 452073 h 1338320"/>
                <a:gd name="connsiteX73" fmla="*/ 1092293 w 1338320"/>
                <a:gd name="connsiteY73" fmla="*/ 490410 h 1338320"/>
                <a:gd name="connsiteX74" fmla="*/ 1107221 w 1338320"/>
                <a:gd name="connsiteY74" fmla="*/ 538500 h 1338320"/>
                <a:gd name="connsiteX75" fmla="*/ 1141476 w 1338320"/>
                <a:gd name="connsiteY75" fmla="*/ 529321 h 1338320"/>
                <a:gd name="connsiteX76" fmla="*/ 1125096 w 1338320"/>
                <a:gd name="connsiteY76" fmla="*/ 476554 h 1338320"/>
                <a:gd name="connsiteX77" fmla="*/ 1102187 w 1338320"/>
                <a:gd name="connsiteY77" fmla="*/ 434347 h 1338320"/>
                <a:gd name="connsiteX78" fmla="*/ 1071328 w 1338320"/>
                <a:gd name="connsiteY78" fmla="*/ 886536 h 1338320"/>
                <a:gd name="connsiteX79" fmla="*/ 1102030 w 1338320"/>
                <a:gd name="connsiteY79" fmla="*/ 904262 h 1338320"/>
                <a:gd name="connsiteX80" fmla="*/ 1125096 w 1338320"/>
                <a:gd name="connsiteY80" fmla="*/ 861767 h 1338320"/>
                <a:gd name="connsiteX81" fmla="*/ 1141367 w 1338320"/>
                <a:gd name="connsiteY81" fmla="*/ 809349 h 1338320"/>
                <a:gd name="connsiteX82" fmla="*/ 1107112 w 1338320"/>
                <a:gd name="connsiteY82" fmla="*/ 800171 h 1338320"/>
                <a:gd name="connsiteX83" fmla="*/ 1092293 w 1338320"/>
                <a:gd name="connsiteY83" fmla="*/ 847910 h 1338320"/>
                <a:gd name="connsiteX84" fmla="*/ 1051187 w 1338320"/>
                <a:gd name="connsiteY84" fmla="*/ 305279 h 1338320"/>
                <a:gd name="connsiteX85" fmla="*/ 1107538 w 1338320"/>
                <a:gd name="connsiteY85" fmla="*/ 373578 h 1338320"/>
                <a:gd name="connsiteX86" fmla="*/ 1119130 w 1338320"/>
                <a:gd name="connsiteY86" fmla="*/ 394934 h 1338320"/>
                <a:gd name="connsiteX87" fmla="*/ 1149936 w 1338320"/>
                <a:gd name="connsiteY87" fmla="*/ 377148 h 1338320"/>
                <a:gd name="connsiteX88" fmla="*/ 1137158 w 1338320"/>
                <a:gd name="connsiteY88" fmla="*/ 353606 h 1338320"/>
                <a:gd name="connsiteX89" fmla="*/ 1076445 w 1338320"/>
                <a:gd name="connsiteY89" fmla="*/ 280021 h 1338320"/>
                <a:gd name="connsiteX90" fmla="*/ 1051187 w 1338320"/>
                <a:gd name="connsiteY90" fmla="*/ 1033041 h 1338320"/>
                <a:gd name="connsiteX91" fmla="*/ 1076445 w 1338320"/>
                <a:gd name="connsiteY91" fmla="*/ 1058299 h 1338320"/>
                <a:gd name="connsiteX92" fmla="*/ 1137158 w 1338320"/>
                <a:gd name="connsiteY92" fmla="*/ 984714 h 1338320"/>
                <a:gd name="connsiteX93" fmla="*/ 1149779 w 1338320"/>
                <a:gd name="connsiteY93" fmla="*/ 961461 h 1338320"/>
                <a:gd name="connsiteX94" fmla="*/ 1118973 w 1338320"/>
                <a:gd name="connsiteY94" fmla="*/ 943675 h 1338320"/>
                <a:gd name="connsiteX95" fmla="*/ 1107538 w 1338320"/>
                <a:gd name="connsiteY95" fmla="*/ 964742 h 1338320"/>
                <a:gd name="connsiteX96" fmla="*/ 1046096 w 1338320"/>
                <a:gd name="connsiteY96" fmla="*/ 581444 h 1338320"/>
                <a:gd name="connsiteX97" fmla="*/ 1049065 w 1338320"/>
                <a:gd name="connsiteY97" fmla="*/ 591008 h 1338320"/>
                <a:gd name="connsiteX98" fmla="*/ 1055650 w 1338320"/>
                <a:gd name="connsiteY98" fmla="*/ 656330 h 1338320"/>
                <a:gd name="connsiteX99" fmla="*/ 1092931 w 1338320"/>
                <a:gd name="connsiteY99" fmla="*/ 656330 h 1338320"/>
                <a:gd name="connsiteX100" fmla="*/ 1085588 w 1338320"/>
                <a:gd name="connsiteY100" fmla="*/ 583495 h 1338320"/>
                <a:gd name="connsiteX101" fmla="*/ 1081968 w 1338320"/>
                <a:gd name="connsiteY101" fmla="*/ 571832 h 1338320"/>
                <a:gd name="connsiteX102" fmla="*/ 1045987 w 1338320"/>
                <a:gd name="connsiteY102" fmla="*/ 757226 h 1338320"/>
                <a:gd name="connsiteX103" fmla="*/ 1081859 w 1338320"/>
                <a:gd name="connsiteY103" fmla="*/ 766838 h 1338320"/>
                <a:gd name="connsiteX104" fmla="*/ 1085588 w 1338320"/>
                <a:gd name="connsiteY104" fmla="*/ 754825 h 1338320"/>
                <a:gd name="connsiteX105" fmla="*/ 1092931 w 1338320"/>
                <a:gd name="connsiteY105" fmla="*/ 681991 h 1338320"/>
                <a:gd name="connsiteX106" fmla="*/ 1055650 w 1338320"/>
                <a:gd name="connsiteY106" fmla="*/ 681991 h 1338320"/>
                <a:gd name="connsiteX107" fmla="*/ 1049065 w 1338320"/>
                <a:gd name="connsiteY107" fmla="*/ 747312 h 1338320"/>
                <a:gd name="connsiteX108" fmla="*/ 1009874 w 1338320"/>
                <a:gd name="connsiteY108" fmla="*/ 487643 h 1338320"/>
                <a:gd name="connsiteX109" fmla="*/ 1026469 w 1338320"/>
                <a:gd name="connsiteY109" fmla="*/ 518217 h 1338320"/>
                <a:gd name="connsiteX110" fmla="*/ 1038483 w 1338320"/>
                <a:gd name="connsiteY110" fmla="*/ 556918 h 1338320"/>
                <a:gd name="connsiteX111" fmla="*/ 1074355 w 1338320"/>
                <a:gd name="connsiteY111" fmla="*/ 547306 h 1338320"/>
                <a:gd name="connsiteX112" fmla="*/ 1060821 w 1338320"/>
                <a:gd name="connsiteY112" fmla="*/ 503706 h 1338320"/>
                <a:gd name="connsiteX113" fmla="*/ 1042026 w 1338320"/>
                <a:gd name="connsiteY113" fmla="*/ 469080 h 1338320"/>
                <a:gd name="connsiteX114" fmla="*/ 1009718 w 1338320"/>
                <a:gd name="connsiteY114" fmla="*/ 850965 h 1338320"/>
                <a:gd name="connsiteX115" fmla="*/ 1041870 w 1338320"/>
                <a:gd name="connsiteY115" fmla="*/ 869528 h 1338320"/>
                <a:gd name="connsiteX116" fmla="*/ 1060821 w 1338320"/>
                <a:gd name="connsiteY116" fmla="*/ 834614 h 1338320"/>
                <a:gd name="connsiteX117" fmla="*/ 1074246 w 1338320"/>
                <a:gd name="connsiteY117" fmla="*/ 791364 h 1338320"/>
                <a:gd name="connsiteX118" fmla="*/ 1038374 w 1338320"/>
                <a:gd name="connsiteY118" fmla="*/ 781752 h 1338320"/>
                <a:gd name="connsiteX119" fmla="*/ 1026469 w 1338320"/>
                <a:gd name="connsiteY119" fmla="*/ 820103 h 1338320"/>
                <a:gd name="connsiteX120" fmla="*/ 1002082 w 1338320"/>
                <a:gd name="connsiteY120" fmla="*/ 354384 h 1338320"/>
                <a:gd name="connsiteX121" fmla="*/ 1049954 w 1338320"/>
                <a:gd name="connsiteY121" fmla="*/ 412405 h 1338320"/>
                <a:gd name="connsiteX122" fmla="*/ 1059239 w 1338320"/>
                <a:gd name="connsiteY122" fmla="*/ 429512 h 1338320"/>
                <a:gd name="connsiteX123" fmla="*/ 1089941 w 1338320"/>
                <a:gd name="connsiteY123" fmla="*/ 411786 h 1338320"/>
                <a:gd name="connsiteX124" fmla="*/ 1079474 w 1338320"/>
                <a:gd name="connsiteY124" fmla="*/ 392501 h 1338320"/>
                <a:gd name="connsiteX125" fmla="*/ 1027255 w 1338320"/>
                <a:gd name="connsiteY125" fmla="*/ 329211 h 1338320"/>
                <a:gd name="connsiteX126" fmla="*/ 1002082 w 1338320"/>
                <a:gd name="connsiteY126" fmla="*/ 983936 h 1338320"/>
                <a:gd name="connsiteX127" fmla="*/ 1027255 w 1338320"/>
                <a:gd name="connsiteY127" fmla="*/ 1009109 h 1338320"/>
                <a:gd name="connsiteX128" fmla="*/ 1079474 w 1338320"/>
                <a:gd name="connsiteY128" fmla="*/ 945819 h 1338320"/>
                <a:gd name="connsiteX129" fmla="*/ 1089784 w 1338320"/>
                <a:gd name="connsiteY129" fmla="*/ 926823 h 1338320"/>
                <a:gd name="connsiteX130" fmla="*/ 1059082 w 1338320"/>
                <a:gd name="connsiteY130" fmla="*/ 909097 h 1338320"/>
                <a:gd name="connsiteX131" fmla="*/ 1049954 w 1338320"/>
                <a:gd name="connsiteY131" fmla="*/ 925915 h 1338320"/>
                <a:gd name="connsiteX132" fmla="*/ 979246 w 1338320"/>
                <a:gd name="connsiteY132" fmla="*/ 157737 h 1338320"/>
                <a:gd name="connsiteX133" fmla="*/ 1004684 w 1338320"/>
                <a:gd name="connsiteY133" fmla="*/ 171545 h 1338320"/>
                <a:gd name="connsiteX134" fmla="*/ 1083556 w 1338320"/>
                <a:gd name="connsiteY134" fmla="*/ 236620 h 1338320"/>
                <a:gd name="connsiteX135" fmla="*/ 1107971 w 1338320"/>
                <a:gd name="connsiteY135" fmla="*/ 212206 h 1338320"/>
                <a:gd name="connsiteX136" fmla="*/ 1023988 w 1338320"/>
                <a:gd name="connsiteY136" fmla="*/ 142914 h 1338320"/>
                <a:gd name="connsiteX137" fmla="*/ 996438 w 1338320"/>
                <a:gd name="connsiteY137" fmla="*/ 127960 h 1338320"/>
                <a:gd name="connsiteX138" fmla="*/ 979079 w 1338320"/>
                <a:gd name="connsiteY138" fmla="*/ 1180673 h 1338320"/>
                <a:gd name="connsiteX139" fmla="*/ 996271 w 1338320"/>
                <a:gd name="connsiteY139" fmla="*/ 1210450 h 1338320"/>
                <a:gd name="connsiteX140" fmla="*/ 1023988 w 1338320"/>
                <a:gd name="connsiteY140" fmla="*/ 1195406 h 1338320"/>
                <a:gd name="connsiteX141" fmla="*/ 1107970 w 1338320"/>
                <a:gd name="connsiteY141" fmla="*/ 1126115 h 1338320"/>
                <a:gd name="connsiteX142" fmla="*/ 1083556 w 1338320"/>
                <a:gd name="connsiteY142" fmla="*/ 1101700 h 1338320"/>
                <a:gd name="connsiteX143" fmla="*/ 1004684 w 1338320"/>
                <a:gd name="connsiteY143" fmla="*/ 1166776 h 1338320"/>
                <a:gd name="connsiteX144" fmla="*/ 977733 w 1338320"/>
                <a:gd name="connsiteY144" fmla="*/ 599762 h 1338320"/>
                <a:gd name="connsiteX145" fmla="*/ 979460 w 1338320"/>
                <a:gd name="connsiteY145" fmla="*/ 605327 h 1338320"/>
                <a:gd name="connsiteX146" fmla="*/ 984602 w 1338320"/>
                <a:gd name="connsiteY146" fmla="*/ 656330 h 1338320"/>
                <a:gd name="connsiteX147" fmla="*/ 1022076 w 1338320"/>
                <a:gd name="connsiteY147" fmla="*/ 656330 h 1338320"/>
                <a:gd name="connsiteX148" fmla="*/ 1016173 w 1338320"/>
                <a:gd name="connsiteY148" fmla="*/ 597775 h 1338320"/>
                <a:gd name="connsiteX149" fmla="*/ 1013791 w 1338320"/>
                <a:gd name="connsiteY149" fmla="*/ 590100 h 1338320"/>
                <a:gd name="connsiteX150" fmla="*/ 977624 w 1338320"/>
                <a:gd name="connsiteY150" fmla="*/ 738909 h 1338320"/>
                <a:gd name="connsiteX151" fmla="*/ 1013682 w 1338320"/>
                <a:gd name="connsiteY151" fmla="*/ 748570 h 1338320"/>
                <a:gd name="connsiteX152" fmla="*/ 1016173 w 1338320"/>
                <a:gd name="connsiteY152" fmla="*/ 740546 h 1338320"/>
                <a:gd name="connsiteX153" fmla="*/ 1022076 w 1338320"/>
                <a:gd name="connsiteY153" fmla="*/ 681991 h 1338320"/>
                <a:gd name="connsiteX154" fmla="*/ 984602 w 1338320"/>
                <a:gd name="connsiteY154" fmla="*/ 681991 h 1338320"/>
                <a:gd name="connsiteX155" fmla="*/ 979460 w 1338320"/>
                <a:gd name="connsiteY155" fmla="*/ 732993 h 1338320"/>
                <a:gd name="connsiteX156" fmla="*/ 951567 w 1338320"/>
                <a:gd name="connsiteY156" fmla="*/ 404898 h 1338320"/>
                <a:gd name="connsiteX157" fmla="*/ 990716 w 1338320"/>
                <a:gd name="connsiteY157" fmla="*/ 452347 h 1338320"/>
                <a:gd name="connsiteX158" fmla="*/ 997629 w 1338320"/>
                <a:gd name="connsiteY158" fmla="*/ 465083 h 1338320"/>
                <a:gd name="connsiteX159" fmla="*/ 1029781 w 1338320"/>
                <a:gd name="connsiteY159" fmla="*/ 446520 h 1338320"/>
                <a:gd name="connsiteX160" fmla="*/ 1021630 w 1338320"/>
                <a:gd name="connsiteY160" fmla="*/ 431503 h 1338320"/>
                <a:gd name="connsiteX161" fmla="*/ 977929 w 1338320"/>
                <a:gd name="connsiteY161" fmla="*/ 378537 h 1338320"/>
                <a:gd name="connsiteX162" fmla="*/ 951567 w 1338320"/>
                <a:gd name="connsiteY162" fmla="*/ 933422 h 1338320"/>
                <a:gd name="connsiteX163" fmla="*/ 977929 w 1338320"/>
                <a:gd name="connsiteY163" fmla="*/ 959783 h 1338320"/>
                <a:gd name="connsiteX164" fmla="*/ 1021630 w 1338320"/>
                <a:gd name="connsiteY164" fmla="*/ 906817 h 1338320"/>
                <a:gd name="connsiteX165" fmla="*/ 1029624 w 1338320"/>
                <a:gd name="connsiteY165" fmla="*/ 892089 h 1338320"/>
                <a:gd name="connsiteX166" fmla="*/ 997472 w 1338320"/>
                <a:gd name="connsiteY166" fmla="*/ 873526 h 1338320"/>
                <a:gd name="connsiteX167" fmla="*/ 990716 w 1338320"/>
                <a:gd name="connsiteY167" fmla="*/ 885973 h 1338320"/>
                <a:gd name="connsiteX168" fmla="*/ 948601 w 1338320"/>
                <a:gd name="connsiteY168" fmla="*/ 523020 h 1338320"/>
                <a:gd name="connsiteX169" fmla="*/ 961005 w 1338320"/>
                <a:gd name="connsiteY169" fmla="*/ 545873 h 1338320"/>
                <a:gd name="connsiteX170" fmla="*/ 970120 w 1338320"/>
                <a:gd name="connsiteY170" fmla="*/ 575236 h 1338320"/>
                <a:gd name="connsiteX171" fmla="*/ 1006177 w 1338320"/>
                <a:gd name="connsiteY171" fmla="*/ 565574 h 1338320"/>
                <a:gd name="connsiteX172" fmla="*/ 995534 w 1338320"/>
                <a:gd name="connsiteY172" fmla="*/ 531286 h 1338320"/>
                <a:gd name="connsiteX173" fmla="*/ 980919 w 1338320"/>
                <a:gd name="connsiteY173" fmla="*/ 504361 h 1338320"/>
                <a:gd name="connsiteX174" fmla="*/ 948444 w 1338320"/>
                <a:gd name="connsiteY174" fmla="*/ 815589 h 1338320"/>
                <a:gd name="connsiteX175" fmla="*/ 980763 w 1338320"/>
                <a:gd name="connsiteY175" fmla="*/ 834248 h 1338320"/>
                <a:gd name="connsiteX176" fmla="*/ 995534 w 1338320"/>
                <a:gd name="connsiteY176" fmla="*/ 807034 h 1338320"/>
                <a:gd name="connsiteX177" fmla="*/ 1006069 w 1338320"/>
                <a:gd name="connsiteY177" fmla="*/ 773096 h 1338320"/>
                <a:gd name="connsiteX178" fmla="*/ 970011 w 1338320"/>
                <a:gd name="connsiteY178" fmla="*/ 763434 h 1338320"/>
                <a:gd name="connsiteX179" fmla="*/ 961005 w 1338320"/>
                <a:gd name="connsiteY179" fmla="*/ 792448 h 1338320"/>
                <a:gd name="connsiteX180" fmla="*/ 943675 w 1338320"/>
                <a:gd name="connsiteY180" fmla="*/ 219347 h 1338320"/>
                <a:gd name="connsiteX181" fmla="*/ 964742 w 1338320"/>
                <a:gd name="connsiteY181" fmla="*/ 230782 h 1338320"/>
                <a:gd name="connsiteX182" fmla="*/ 1033042 w 1338320"/>
                <a:gd name="connsiteY182" fmla="*/ 287134 h 1338320"/>
                <a:gd name="connsiteX183" fmla="*/ 1058300 w 1338320"/>
                <a:gd name="connsiteY183" fmla="*/ 261876 h 1338320"/>
                <a:gd name="connsiteX184" fmla="*/ 984714 w 1338320"/>
                <a:gd name="connsiteY184" fmla="*/ 201162 h 1338320"/>
                <a:gd name="connsiteX185" fmla="*/ 961461 w 1338320"/>
                <a:gd name="connsiteY185" fmla="*/ 188541 h 1338320"/>
                <a:gd name="connsiteX186" fmla="*/ 943509 w 1338320"/>
                <a:gd name="connsiteY186" fmla="*/ 1119063 h 1338320"/>
                <a:gd name="connsiteX187" fmla="*/ 961295 w 1338320"/>
                <a:gd name="connsiteY187" fmla="*/ 1149869 h 1338320"/>
                <a:gd name="connsiteX188" fmla="*/ 984714 w 1338320"/>
                <a:gd name="connsiteY188" fmla="*/ 1137158 h 1338320"/>
                <a:gd name="connsiteX189" fmla="*/ 1058300 w 1338320"/>
                <a:gd name="connsiteY189" fmla="*/ 1076444 h 1338320"/>
                <a:gd name="connsiteX190" fmla="*/ 1033042 w 1338320"/>
                <a:gd name="connsiteY190" fmla="*/ 1051186 h 1338320"/>
                <a:gd name="connsiteX191" fmla="*/ 964742 w 1338320"/>
                <a:gd name="connsiteY191" fmla="*/ 1107538 h 1338320"/>
                <a:gd name="connsiteX192" fmla="*/ 909097 w 1338320"/>
                <a:gd name="connsiteY192" fmla="*/ 279238 h 1338320"/>
                <a:gd name="connsiteX193" fmla="*/ 925915 w 1338320"/>
                <a:gd name="connsiteY193" fmla="*/ 288367 h 1338320"/>
                <a:gd name="connsiteX194" fmla="*/ 983937 w 1338320"/>
                <a:gd name="connsiteY194" fmla="*/ 336239 h 1338320"/>
                <a:gd name="connsiteX195" fmla="*/ 1009110 w 1338320"/>
                <a:gd name="connsiteY195" fmla="*/ 311066 h 1338320"/>
                <a:gd name="connsiteX196" fmla="*/ 945819 w 1338320"/>
                <a:gd name="connsiteY196" fmla="*/ 258847 h 1338320"/>
                <a:gd name="connsiteX197" fmla="*/ 926823 w 1338320"/>
                <a:gd name="connsiteY197" fmla="*/ 248536 h 1338320"/>
                <a:gd name="connsiteX198" fmla="*/ 908995 w 1338320"/>
                <a:gd name="connsiteY198" fmla="*/ 618180 h 1338320"/>
                <a:gd name="connsiteX199" fmla="*/ 909475 w 1338320"/>
                <a:gd name="connsiteY199" fmla="*/ 619724 h 1338320"/>
                <a:gd name="connsiteX200" fmla="*/ 913165 w 1338320"/>
                <a:gd name="connsiteY200" fmla="*/ 656330 h 1338320"/>
                <a:gd name="connsiteX201" fmla="*/ 950395 w 1338320"/>
                <a:gd name="connsiteY201" fmla="*/ 656330 h 1338320"/>
                <a:gd name="connsiteX202" fmla="*/ 945948 w 1338320"/>
                <a:gd name="connsiteY202" fmla="*/ 612221 h 1338320"/>
                <a:gd name="connsiteX203" fmla="*/ 944818 w 1338320"/>
                <a:gd name="connsiteY203" fmla="*/ 608581 h 1338320"/>
                <a:gd name="connsiteX204" fmla="*/ 908931 w 1338320"/>
                <a:gd name="connsiteY204" fmla="*/ 1059172 h 1338320"/>
                <a:gd name="connsiteX205" fmla="*/ 926657 w 1338320"/>
                <a:gd name="connsiteY205" fmla="*/ 1089874 h 1338320"/>
                <a:gd name="connsiteX206" fmla="*/ 945819 w 1338320"/>
                <a:gd name="connsiteY206" fmla="*/ 1079473 h 1338320"/>
                <a:gd name="connsiteX207" fmla="*/ 1009110 w 1338320"/>
                <a:gd name="connsiteY207" fmla="*/ 1027254 h 1338320"/>
                <a:gd name="connsiteX208" fmla="*/ 983937 w 1338320"/>
                <a:gd name="connsiteY208" fmla="*/ 1002081 h 1338320"/>
                <a:gd name="connsiteX209" fmla="*/ 925915 w 1338320"/>
                <a:gd name="connsiteY209" fmla="*/ 1049953 h 1338320"/>
                <a:gd name="connsiteX210" fmla="*/ 908887 w 1338320"/>
                <a:gd name="connsiteY210" fmla="*/ 720491 h 1338320"/>
                <a:gd name="connsiteX211" fmla="*/ 944710 w 1338320"/>
                <a:gd name="connsiteY211" fmla="*/ 730089 h 1338320"/>
                <a:gd name="connsiteX212" fmla="*/ 945948 w 1338320"/>
                <a:gd name="connsiteY212" fmla="*/ 726099 h 1338320"/>
                <a:gd name="connsiteX213" fmla="*/ 950395 w 1338320"/>
                <a:gd name="connsiteY213" fmla="*/ 681991 h 1338320"/>
                <a:gd name="connsiteX214" fmla="*/ 913165 w 1338320"/>
                <a:gd name="connsiteY214" fmla="*/ 681991 h 1338320"/>
                <a:gd name="connsiteX215" fmla="*/ 909475 w 1338320"/>
                <a:gd name="connsiteY215" fmla="*/ 718596 h 1338320"/>
                <a:gd name="connsiteX216" fmla="*/ 901329 w 1338320"/>
                <a:gd name="connsiteY216" fmla="*/ 455137 h 1338320"/>
                <a:gd name="connsiteX217" fmla="*/ 931802 w 1338320"/>
                <a:gd name="connsiteY217" fmla="*/ 492071 h 1338320"/>
                <a:gd name="connsiteX218" fmla="*/ 936355 w 1338320"/>
                <a:gd name="connsiteY218" fmla="*/ 500459 h 1338320"/>
                <a:gd name="connsiteX219" fmla="*/ 968674 w 1338320"/>
                <a:gd name="connsiteY219" fmla="*/ 481800 h 1338320"/>
                <a:gd name="connsiteX220" fmla="*/ 962876 w 1338320"/>
                <a:gd name="connsiteY220" fmla="*/ 471119 h 1338320"/>
                <a:gd name="connsiteX221" fmla="*/ 927827 w 1338320"/>
                <a:gd name="connsiteY221" fmla="*/ 428639 h 1338320"/>
                <a:gd name="connsiteX222" fmla="*/ 901329 w 1338320"/>
                <a:gd name="connsiteY222" fmla="*/ 883183 h 1338320"/>
                <a:gd name="connsiteX223" fmla="*/ 927827 w 1338320"/>
                <a:gd name="connsiteY223" fmla="*/ 909681 h 1338320"/>
                <a:gd name="connsiteX224" fmla="*/ 962876 w 1338320"/>
                <a:gd name="connsiteY224" fmla="*/ 867201 h 1338320"/>
                <a:gd name="connsiteX225" fmla="*/ 968517 w 1338320"/>
                <a:gd name="connsiteY225" fmla="*/ 856809 h 1338320"/>
                <a:gd name="connsiteX226" fmla="*/ 936198 w 1338320"/>
                <a:gd name="connsiteY226" fmla="*/ 838150 h 1338320"/>
                <a:gd name="connsiteX227" fmla="*/ 931802 w 1338320"/>
                <a:gd name="connsiteY227" fmla="*/ 846250 h 1338320"/>
                <a:gd name="connsiteX228" fmla="*/ 886991 w 1338320"/>
                <a:gd name="connsiteY228" fmla="*/ 558590 h 1338320"/>
                <a:gd name="connsiteX229" fmla="*/ 895181 w 1338320"/>
                <a:gd name="connsiteY229" fmla="*/ 573679 h 1338320"/>
                <a:gd name="connsiteX230" fmla="*/ 901382 w 1338320"/>
                <a:gd name="connsiteY230" fmla="*/ 593654 h 1338320"/>
                <a:gd name="connsiteX231" fmla="*/ 937205 w 1338320"/>
                <a:gd name="connsiteY231" fmla="*/ 584055 h 1338320"/>
                <a:gd name="connsiteX232" fmla="*/ 929486 w 1338320"/>
                <a:gd name="connsiteY232" fmla="*/ 559187 h 1338320"/>
                <a:gd name="connsiteX233" fmla="*/ 919100 w 1338320"/>
                <a:gd name="connsiteY233" fmla="*/ 540052 h 1338320"/>
                <a:gd name="connsiteX234" fmla="*/ 886835 w 1338320"/>
                <a:gd name="connsiteY234" fmla="*/ 780019 h 1338320"/>
                <a:gd name="connsiteX235" fmla="*/ 918943 w 1338320"/>
                <a:gd name="connsiteY235" fmla="*/ 798556 h 1338320"/>
                <a:gd name="connsiteX236" fmla="*/ 929486 w 1338320"/>
                <a:gd name="connsiteY236" fmla="*/ 779133 h 1338320"/>
                <a:gd name="connsiteX237" fmla="*/ 937097 w 1338320"/>
                <a:gd name="connsiteY237" fmla="*/ 754615 h 1338320"/>
                <a:gd name="connsiteX238" fmla="*/ 901273 w 1338320"/>
                <a:gd name="connsiteY238" fmla="*/ 745016 h 1338320"/>
                <a:gd name="connsiteX239" fmla="*/ 895181 w 1338320"/>
                <a:gd name="connsiteY239" fmla="*/ 764641 h 1338320"/>
                <a:gd name="connsiteX240" fmla="*/ 873527 w 1338320"/>
                <a:gd name="connsiteY240" fmla="*/ 340848 h 1338320"/>
                <a:gd name="connsiteX241" fmla="*/ 885974 w 1338320"/>
                <a:gd name="connsiteY241" fmla="*/ 347604 h 1338320"/>
                <a:gd name="connsiteX242" fmla="*/ 933423 w 1338320"/>
                <a:gd name="connsiteY242" fmla="*/ 386754 h 1338320"/>
                <a:gd name="connsiteX243" fmla="*/ 959784 w 1338320"/>
                <a:gd name="connsiteY243" fmla="*/ 360392 h 1338320"/>
                <a:gd name="connsiteX244" fmla="*/ 906817 w 1338320"/>
                <a:gd name="connsiteY244" fmla="*/ 316690 h 1338320"/>
                <a:gd name="connsiteX245" fmla="*/ 892090 w 1338320"/>
                <a:gd name="connsiteY245" fmla="*/ 308697 h 1338320"/>
                <a:gd name="connsiteX246" fmla="*/ 873360 w 1338320"/>
                <a:gd name="connsiteY246" fmla="*/ 997562 h 1338320"/>
                <a:gd name="connsiteX247" fmla="*/ 891923 w 1338320"/>
                <a:gd name="connsiteY247" fmla="*/ 1029714 h 1338320"/>
                <a:gd name="connsiteX248" fmla="*/ 906817 w 1338320"/>
                <a:gd name="connsiteY248" fmla="*/ 1021630 h 1338320"/>
                <a:gd name="connsiteX249" fmla="*/ 959784 w 1338320"/>
                <a:gd name="connsiteY249" fmla="*/ 977928 h 1338320"/>
                <a:gd name="connsiteX250" fmla="*/ 933422 w 1338320"/>
                <a:gd name="connsiteY250" fmla="*/ 951567 h 1338320"/>
                <a:gd name="connsiteX251" fmla="*/ 885974 w 1338320"/>
                <a:gd name="connsiteY251" fmla="*/ 990716 h 1338320"/>
                <a:gd name="connsiteX252" fmla="*/ 850815 w 1338320"/>
                <a:gd name="connsiteY252" fmla="*/ 505651 h 1338320"/>
                <a:gd name="connsiteX253" fmla="*/ 872565 w 1338320"/>
                <a:gd name="connsiteY253" fmla="*/ 532012 h 1338320"/>
                <a:gd name="connsiteX254" fmla="*/ 874746 w 1338320"/>
                <a:gd name="connsiteY254" fmla="*/ 536029 h 1338320"/>
                <a:gd name="connsiteX255" fmla="*/ 906854 w 1338320"/>
                <a:gd name="connsiteY255" fmla="*/ 517492 h 1338320"/>
                <a:gd name="connsiteX256" fmla="*/ 903437 w 1338320"/>
                <a:gd name="connsiteY256" fmla="*/ 511196 h 1338320"/>
                <a:gd name="connsiteX257" fmla="*/ 877141 w 1338320"/>
                <a:gd name="connsiteY257" fmla="*/ 479325 h 1338320"/>
                <a:gd name="connsiteX258" fmla="*/ 850815 w 1338320"/>
                <a:gd name="connsiteY258" fmla="*/ 832669 h 1338320"/>
                <a:gd name="connsiteX259" fmla="*/ 877141 w 1338320"/>
                <a:gd name="connsiteY259" fmla="*/ 858995 h 1338320"/>
                <a:gd name="connsiteX260" fmla="*/ 903437 w 1338320"/>
                <a:gd name="connsiteY260" fmla="*/ 827124 h 1338320"/>
                <a:gd name="connsiteX261" fmla="*/ 906697 w 1338320"/>
                <a:gd name="connsiteY261" fmla="*/ 821117 h 1338320"/>
                <a:gd name="connsiteX262" fmla="*/ 874589 w 1338320"/>
                <a:gd name="connsiteY262" fmla="*/ 802580 h 1338320"/>
                <a:gd name="connsiteX263" fmla="*/ 872565 w 1338320"/>
                <a:gd name="connsiteY263" fmla="*/ 806308 h 1338320"/>
                <a:gd name="connsiteX264" fmla="*/ 838150 w 1338320"/>
                <a:gd name="connsiteY264" fmla="*/ 402122 h 1338320"/>
                <a:gd name="connsiteX265" fmla="*/ 846250 w 1338320"/>
                <a:gd name="connsiteY265" fmla="*/ 406518 h 1338320"/>
                <a:gd name="connsiteX266" fmla="*/ 883184 w 1338320"/>
                <a:gd name="connsiteY266" fmla="*/ 436992 h 1338320"/>
                <a:gd name="connsiteX267" fmla="*/ 909682 w 1338320"/>
                <a:gd name="connsiteY267" fmla="*/ 410494 h 1338320"/>
                <a:gd name="connsiteX268" fmla="*/ 867202 w 1338320"/>
                <a:gd name="connsiteY268" fmla="*/ 375445 h 1338320"/>
                <a:gd name="connsiteX269" fmla="*/ 856809 w 1338320"/>
                <a:gd name="connsiteY269" fmla="*/ 369804 h 1338320"/>
                <a:gd name="connsiteX270" fmla="*/ 837984 w 1338320"/>
                <a:gd name="connsiteY270" fmla="*/ 936288 h 1338320"/>
                <a:gd name="connsiteX271" fmla="*/ 856643 w 1338320"/>
                <a:gd name="connsiteY271" fmla="*/ 968607 h 1338320"/>
                <a:gd name="connsiteX272" fmla="*/ 867202 w 1338320"/>
                <a:gd name="connsiteY272" fmla="*/ 962876 h 1338320"/>
                <a:gd name="connsiteX273" fmla="*/ 909682 w 1338320"/>
                <a:gd name="connsiteY273" fmla="*/ 927826 h 1338320"/>
                <a:gd name="connsiteX274" fmla="*/ 883184 w 1338320"/>
                <a:gd name="connsiteY274" fmla="*/ 901328 h 1338320"/>
                <a:gd name="connsiteX275" fmla="*/ 846250 w 1338320"/>
                <a:gd name="connsiteY275" fmla="*/ 931802 h 1338320"/>
                <a:gd name="connsiteX276" fmla="*/ 836642 w 1338320"/>
                <a:gd name="connsiteY276" fmla="*/ 637567 h 1338320"/>
                <a:gd name="connsiteX277" fmla="*/ 840430 w 1338320"/>
                <a:gd name="connsiteY277" fmla="*/ 656330 h 1338320"/>
                <a:gd name="connsiteX278" fmla="*/ 879544 w 1338320"/>
                <a:gd name="connsiteY278" fmla="*/ 656330 h 1338320"/>
                <a:gd name="connsiteX279" fmla="*/ 876574 w 1338320"/>
                <a:gd name="connsiteY279" fmla="*/ 626867 h 1338320"/>
                <a:gd name="connsiteX280" fmla="*/ 836569 w 1338320"/>
                <a:gd name="connsiteY280" fmla="*/ 701113 h 1338320"/>
                <a:gd name="connsiteX281" fmla="*/ 876536 w 1338320"/>
                <a:gd name="connsiteY281" fmla="*/ 711822 h 1338320"/>
                <a:gd name="connsiteX282" fmla="*/ 876537 w 1338320"/>
                <a:gd name="connsiteY282" fmla="*/ 711820 h 1338320"/>
                <a:gd name="connsiteX283" fmla="*/ 879544 w 1338320"/>
                <a:gd name="connsiteY283" fmla="*/ 681991 h 1338320"/>
                <a:gd name="connsiteX284" fmla="*/ 840430 w 1338320"/>
                <a:gd name="connsiteY284" fmla="*/ 681991 h 1338320"/>
                <a:gd name="connsiteX285" fmla="*/ 836238 w 1338320"/>
                <a:gd name="connsiteY285" fmla="*/ 95570 h 1338320"/>
                <a:gd name="connsiteX286" fmla="*/ 902748 w 1338320"/>
                <a:gd name="connsiteY286" fmla="*/ 116215 h 1338320"/>
                <a:gd name="connsiteX287" fmla="*/ 956685 w 1338320"/>
                <a:gd name="connsiteY287" fmla="*/ 145492 h 1338320"/>
                <a:gd name="connsiteX288" fmla="*/ 973877 w 1338320"/>
                <a:gd name="connsiteY288" fmla="*/ 115715 h 1338320"/>
                <a:gd name="connsiteX289" fmla="*/ 916187 w 1338320"/>
                <a:gd name="connsiteY289" fmla="*/ 84402 h 1338320"/>
                <a:gd name="connsiteX290" fmla="*/ 845140 w 1338320"/>
                <a:gd name="connsiteY290" fmla="*/ 62347 h 1338320"/>
                <a:gd name="connsiteX291" fmla="*/ 836144 w 1338320"/>
                <a:gd name="connsiteY291" fmla="*/ 1242780 h 1338320"/>
                <a:gd name="connsiteX292" fmla="*/ 845046 w 1338320"/>
                <a:gd name="connsiteY292" fmla="*/ 1276002 h 1338320"/>
                <a:gd name="connsiteX293" fmla="*/ 916187 w 1338320"/>
                <a:gd name="connsiteY293" fmla="*/ 1253918 h 1338320"/>
                <a:gd name="connsiteX294" fmla="*/ 973710 w 1338320"/>
                <a:gd name="connsiteY294" fmla="*/ 1222696 h 1338320"/>
                <a:gd name="connsiteX295" fmla="*/ 956519 w 1338320"/>
                <a:gd name="connsiteY295" fmla="*/ 1192919 h 1338320"/>
                <a:gd name="connsiteX296" fmla="*/ 902748 w 1338320"/>
                <a:gd name="connsiteY296" fmla="*/ 1222105 h 1338320"/>
                <a:gd name="connsiteX297" fmla="*/ 824688 w 1338320"/>
                <a:gd name="connsiteY297" fmla="*/ 594561 h 1338320"/>
                <a:gd name="connsiteX298" fmla="*/ 829357 w 1338320"/>
                <a:gd name="connsiteY298" fmla="*/ 601486 h 1338320"/>
                <a:gd name="connsiteX299" fmla="*/ 831554 w 1338320"/>
                <a:gd name="connsiteY299" fmla="*/ 612364 h 1338320"/>
                <a:gd name="connsiteX300" fmla="*/ 869032 w 1338320"/>
                <a:gd name="connsiteY300" fmla="*/ 602322 h 1338320"/>
                <a:gd name="connsiteX301" fmla="*/ 864203 w 1338320"/>
                <a:gd name="connsiteY301" fmla="*/ 586766 h 1338320"/>
                <a:gd name="connsiteX302" fmla="*/ 856914 w 1338320"/>
                <a:gd name="connsiteY302" fmla="*/ 575955 h 1338320"/>
                <a:gd name="connsiteX303" fmla="*/ 824504 w 1338320"/>
                <a:gd name="connsiteY303" fmla="*/ 744032 h 1338320"/>
                <a:gd name="connsiteX304" fmla="*/ 856730 w 1338320"/>
                <a:gd name="connsiteY304" fmla="*/ 762638 h 1338320"/>
                <a:gd name="connsiteX305" fmla="*/ 864203 w 1338320"/>
                <a:gd name="connsiteY305" fmla="*/ 751554 h 1338320"/>
                <a:gd name="connsiteX306" fmla="*/ 868923 w 1338320"/>
                <a:gd name="connsiteY306" fmla="*/ 736348 h 1338320"/>
                <a:gd name="connsiteX307" fmla="*/ 831481 w 1338320"/>
                <a:gd name="connsiteY307" fmla="*/ 726315 h 1338320"/>
                <a:gd name="connsiteX308" fmla="*/ 829357 w 1338320"/>
                <a:gd name="connsiteY308" fmla="*/ 736834 h 1338320"/>
                <a:gd name="connsiteX309" fmla="*/ 817820 w 1338320"/>
                <a:gd name="connsiteY309" fmla="*/ 164308 h 1338320"/>
                <a:gd name="connsiteX310" fmla="*/ 874941 w 1338320"/>
                <a:gd name="connsiteY310" fmla="*/ 182039 h 1338320"/>
                <a:gd name="connsiteX311" fmla="*/ 921115 w 1338320"/>
                <a:gd name="connsiteY311" fmla="*/ 207102 h 1338320"/>
                <a:gd name="connsiteX312" fmla="*/ 938901 w 1338320"/>
                <a:gd name="connsiteY312" fmla="*/ 176296 h 1338320"/>
                <a:gd name="connsiteX313" fmla="*/ 888845 w 1338320"/>
                <a:gd name="connsiteY313" fmla="*/ 149126 h 1338320"/>
                <a:gd name="connsiteX314" fmla="*/ 827029 w 1338320"/>
                <a:gd name="connsiteY314" fmla="*/ 129938 h 1338320"/>
                <a:gd name="connsiteX315" fmla="*/ 817726 w 1338320"/>
                <a:gd name="connsiteY315" fmla="*/ 1174041 h 1338320"/>
                <a:gd name="connsiteX316" fmla="*/ 826935 w 1338320"/>
                <a:gd name="connsiteY316" fmla="*/ 1208412 h 1338320"/>
                <a:gd name="connsiteX317" fmla="*/ 888845 w 1338320"/>
                <a:gd name="connsiteY317" fmla="*/ 1189194 h 1338320"/>
                <a:gd name="connsiteX318" fmla="*/ 938734 w 1338320"/>
                <a:gd name="connsiteY318" fmla="*/ 1162115 h 1338320"/>
                <a:gd name="connsiteX319" fmla="*/ 920948 w 1338320"/>
                <a:gd name="connsiteY319" fmla="*/ 1131309 h 1338320"/>
                <a:gd name="connsiteX320" fmla="*/ 874941 w 1338320"/>
                <a:gd name="connsiteY320" fmla="*/ 1156281 h 1338320"/>
                <a:gd name="connsiteX321" fmla="*/ 802580 w 1338320"/>
                <a:gd name="connsiteY321" fmla="*/ 463731 h 1338320"/>
                <a:gd name="connsiteX322" fmla="*/ 806309 w 1338320"/>
                <a:gd name="connsiteY322" fmla="*/ 465755 h 1338320"/>
                <a:gd name="connsiteX323" fmla="*/ 832670 w 1338320"/>
                <a:gd name="connsiteY323" fmla="*/ 487506 h 1338320"/>
                <a:gd name="connsiteX324" fmla="*/ 858996 w 1338320"/>
                <a:gd name="connsiteY324" fmla="*/ 461180 h 1338320"/>
                <a:gd name="connsiteX325" fmla="*/ 827124 w 1338320"/>
                <a:gd name="connsiteY325" fmla="*/ 434883 h 1338320"/>
                <a:gd name="connsiteX326" fmla="*/ 821118 w 1338320"/>
                <a:gd name="connsiteY326" fmla="*/ 431623 h 1338320"/>
                <a:gd name="connsiteX327" fmla="*/ 802414 w 1338320"/>
                <a:gd name="connsiteY327" fmla="*/ 874679 h 1338320"/>
                <a:gd name="connsiteX328" fmla="*/ 820951 w 1338320"/>
                <a:gd name="connsiteY328" fmla="*/ 906787 h 1338320"/>
                <a:gd name="connsiteX329" fmla="*/ 827124 w 1338320"/>
                <a:gd name="connsiteY329" fmla="*/ 903437 h 1338320"/>
                <a:gd name="connsiteX330" fmla="*/ 858996 w 1338320"/>
                <a:gd name="connsiteY330" fmla="*/ 877140 h 1338320"/>
                <a:gd name="connsiteX331" fmla="*/ 832670 w 1338320"/>
                <a:gd name="connsiteY331" fmla="*/ 850815 h 1338320"/>
                <a:gd name="connsiteX332" fmla="*/ 806309 w 1338320"/>
                <a:gd name="connsiteY332" fmla="*/ 872565 h 1338320"/>
                <a:gd name="connsiteX333" fmla="*/ 799915 w 1338320"/>
                <a:gd name="connsiteY333" fmla="*/ 231129 h 1338320"/>
                <a:gd name="connsiteX334" fmla="*/ 847910 w 1338320"/>
                <a:gd name="connsiteY334" fmla="*/ 246027 h 1338320"/>
                <a:gd name="connsiteX335" fmla="*/ 886537 w 1338320"/>
                <a:gd name="connsiteY335" fmla="*/ 266993 h 1338320"/>
                <a:gd name="connsiteX336" fmla="*/ 904263 w 1338320"/>
                <a:gd name="connsiteY336" fmla="*/ 236291 h 1338320"/>
                <a:gd name="connsiteX337" fmla="*/ 861767 w 1338320"/>
                <a:gd name="connsiteY337" fmla="*/ 213225 h 1338320"/>
                <a:gd name="connsiteX338" fmla="*/ 809094 w 1338320"/>
                <a:gd name="connsiteY338" fmla="*/ 196874 h 1338320"/>
                <a:gd name="connsiteX339" fmla="*/ 799821 w 1338320"/>
                <a:gd name="connsiteY339" fmla="*/ 1107221 h 1338320"/>
                <a:gd name="connsiteX340" fmla="*/ 809000 w 1338320"/>
                <a:gd name="connsiteY340" fmla="*/ 1141475 h 1338320"/>
                <a:gd name="connsiteX341" fmla="*/ 861767 w 1338320"/>
                <a:gd name="connsiteY341" fmla="*/ 1125095 h 1338320"/>
                <a:gd name="connsiteX342" fmla="*/ 904096 w 1338320"/>
                <a:gd name="connsiteY342" fmla="*/ 1102120 h 1338320"/>
                <a:gd name="connsiteX343" fmla="*/ 886370 w 1338320"/>
                <a:gd name="connsiteY343" fmla="*/ 1071418 h 1338320"/>
                <a:gd name="connsiteX344" fmla="*/ 847910 w 1338320"/>
                <a:gd name="connsiteY344" fmla="*/ 1092293 h 1338320"/>
                <a:gd name="connsiteX345" fmla="*/ 799405 w 1338320"/>
                <a:gd name="connsiteY345" fmla="*/ 781260 h 1338320"/>
                <a:gd name="connsiteX346" fmla="*/ 826146 w 1338320"/>
                <a:gd name="connsiteY346" fmla="*/ 808000 h 1338320"/>
                <a:gd name="connsiteX347" fmla="*/ 842350 w 1338320"/>
                <a:gd name="connsiteY347" fmla="*/ 783966 h 1338320"/>
                <a:gd name="connsiteX348" fmla="*/ 810124 w 1338320"/>
                <a:gd name="connsiteY348" fmla="*/ 765361 h 1338320"/>
                <a:gd name="connsiteX349" fmla="*/ 799405 w 1338320"/>
                <a:gd name="connsiteY349" fmla="*/ 557061 h 1338320"/>
                <a:gd name="connsiteX350" fmla="*/ 810308 w 1338320"/>
                <a:gd name="connsiteY350" fmla="*/ 573232 h 1338320"/>
                <a:gd name="connsiteX351" fmla="*/ 842534 w 1338320"/>
                <a:gd name="connsiteY351" fmla="*/ 554627 h 1338320"/>
                <a:gd name="connsiteX352" fmla="*/ 826146 w 1338320"/>
                <a:gd name="connsiteY352" fmla="*/ 530320 h 1338320"/>
                <a:gd name="connsiteX353" fmla="*/ 781497 w 1338320"/>
                <a:gd name="connsiteY353" fmla="*/ 299867 h 1338320"/>
                <a:gd name="connsiteX354" fmla="*/ 820103 w 1338320"/>
                <a:gd name="connsiteY354" fmla="*/ 311851 h 1338320"/>
                <a:gd name="connsiteX355" fmla="*/ 850966 w 1338320"/>
                <a:gd name="connsiteY355" fmla="*/ 328603 h 1338320"/>
                <a:gd name="connsiteX356" fmla="*/ 869529 w 1338320"/>
                <a:gd name="connsiteY356" fmla="*/ 296451 h 1338320"/>
                <a:gd name="connsiteX357" fmla="*/ 834614 w 1338320"/>
                <a:gd name="connsiteY357" fmla="*/ 277500 h 1338320"/>
                <a:gd name="connsiteX358" fmla="*/ 791109 w 1338320"/>
                <a:gd name="connsiteY358" fmla="*/ 263995 h 1338320"/>
                <a:gd name="connsiteX359" fmla="*/ 781403 w 1338320"/>
                <a:gd name="connsiteY359" fmla="*/ 1038482 h 1338320"/>
                <a:gd name="connsiteX360" fmla="*/ 791015 w 1338320"/>
                <a:gd name="connsiteY360" fmla="*/ 1074354 h 1338320"/>
                <a:gd name="connsiteX361" fmla="*/ 834614 w 1338320"/>
                <a:gd name="connsiteY361" fmla="*/ 1060820 h 1338320"/>
                <a:gd name="connsiteX362" fmla="*/ 869362 w 1338320"/>
                <a:gd name="connsiteY362" fmla="*/ 1041960 h 1338320"/>
                <a:gd name="connsiteX363" fmla="*/ 850799 w 1338320"/>
                <a:gd name="connsiteY363" fmla="*/ 1009808 h 1338320"/>
                <a:gd name="connsiteX364" fmla="*/ 820103 w 1338320"/>
                <a:gd name="connsiteY364" fmla="*/ 1026469 h 1338320"/>
                <a:gd name="connsiteX365" fmla="*/ 765361 w 1338320"/>
                <a:gd name="connsiteY365" fmla="*/ 528196 h 1338320"/>
                <a:gd name="connsiteX366" fmla="*/ 781260 w 1338320"/>
                <a:gd name="connsiteY366" fmla="*/ 538916 h 1338320"/>
                <a:gd name="connsiteX367" fmla="*/ 808001 w 1338320"/>
                <a:gd name="connsiteY367" fmla="*/ 512175 h 1338320"/>
                <a:gd name="connsiteX368" fmla="*/ 783967 w 1338320"/>
                <a:gd name="connsiteY368" fmla="*/ 495971 h 1338320"/>
                <a:gd name="connsiteX369" fmla="*/ 765204 w 1338320"/>
                <a:gd name="connsiteY369" fmla="*/ 810230 h 1338320"/>
                <a:gd name="connsiteX370" fmla="*/ 783809 w 1338320"/>
                <a:gd name="connsiteY370" fmla="*/ 842455 h 1338320"/>
                <a:gd name="connsiteX371" fmla="*/ 808001 w 1338320"/>
                <a:gd name="connsiteY371" fmla="*/ 826145 h 1338320"/>
                <a:gd name="connsiteX372" fmla="*/ 781260 w 1338320"/>
                <a:gd name="connsiteY372" fmla="*/ 799405 h 1338320"/>
                <a:gd name="connsiteX373" fmla="*/ 763179 w 1338320"/>
                <a:gd name="connsiteY373" fmla="*/ 368230 h 1338320"/>
                <a:gd name="connsiteX374" fmla="*/ 792448 w 1338320"/>
                <a:gd name="connsiteY374" fmla="*/ 377316 h 1338320"/>
                <a:gd name="connsiteX375" fmla="*/ 815590 w 1338320"/>
                <a:gd name="connsiteY375" fmla="*/ 389877 h 1338320"/>
                <a:gd name="connsiteX376" fmla="*/ 834249 w 1338320"/>
                <a:gd name="connsiteY376" fmla="*/ 357558 h 1338320"/>
                <a:gd name="connsiteX377" fmla="*/ 807034 w 1338320"/>
                <a:gd name="connsiteY377" fmla="*/ 342787 h 1338320"/>
                <a:gd name="connsiteX378" fmla="*/ 772841 w 1338320"/>
                <a:gd name="connsiteY378" fmla="*/ 332172 h 1338320"/>
                <a:gd name="connsiteX379" fmla="*/ 763085 w 1338320"/>
                <a:gd name="connsiteY379" fmla="*/ 970119 h 1338320"/>
                <a:gd name="connsiteX380" fmla="*/ 772747 w 1338320"/>
                <a:gd name="connsiteY380" fmla="*/ 1006177 h 1338320"/>
                <a:gd name="connsiteX381" fmla="*/ 807034 w 1338320"/>
                <a:gd name="connsiteY381" fmla="*/ 995533 h 1338320"/>
                <a:gd name="connsiteX382" fmla="*/ 834082 w 1338320"/>
                <a:gd name="connsiteY382" fmla="*/ 980852 h 1338320"/>
                <a:gd name="connsiteX383" fmla="*/ 815423 w 1338320"/>
                <a:gd name="connsiteY383" fmla="*/ 948534 h 1338320"/>
                <a:gd name="connsiteX384" fmla="*/ 792448 w 1338320"/>
                <a:gd name="connsiteY384" fmla="*/ 961004 h 1338320"/>
                <a:gd name="connsiteX385" fmla="*/ 744761 w 1338320"/>
                <a:gd name="connsiteY385" fmla="*/ 436968 h 1338320"/>
                <a:gd name="connsiteX386" fmla="*/ 764641 w 1338320"/>
                <a:gd name="connsiteY386" fmla="*/ 443139 h 1338320"/>
                <a:gd name="connsiteX387" fmla="*/ 780020 w 1338320"/>
                <a:gd name="connsiteY387" fmla="*/ 451486 h 1338320"/>
                <a:gd name="connsiteX388" fmla="*/ 798557 w 1338320"/>
                <a:gd name="connsiteY388" fmla="*/ 419378 h 1338320"/>
                <a:gd name="connsiteX389" fmla="*/ 779133 w 1338320"/>
                <a:gd name="connsiteY389" fmla="*/ 408835 h 1338320"/>
                <a:gd name="connsiteX390" fmla="*/ 754360 w 1338320"/>
                <a:gd name="connsiteY390" fmla="*/ 401145 h 1338320"/>
                <a:gd name="connsiteX391" fmla="*/ 744667 w 1338320"/>
                <a:gd name="connsiteY391" fmla="*/ 901381 h 1338320"/>
                <a:gd name="connsiteX392" fmla="*/ 754266 w 1338320"/>
                <a:gd name="connsiteY392" fmla="*/ 937205 h 1338320"/>
                <a:gd name="connsiteX393" fmla="*/ 779133 w 1338320"/>
                <a:gd name="connsiteY393" fmla="*/ 929485 h 1338320"/>
                <a:gd name="connsiteX394" fmla="*/ 798391 w 1338320"/>
                <a:gd name="connsiteY394" fmla="*/ 919033 h 1338320"/>
                <a:gd name="connsiteX395" fmla="*/ 779853 w 1338320"/>
                <a:gd name="connsiteY395" fmla="*/ 886924 h 1338320"/>
                <a:gd name="connsiteX396" fmla="*/ 764641 w 1338320"/>
                <a:gd name="connsiteY396" fmla="*/ 895181 h 1338320"/>
                <a:gd name="connsiteX397" fmla="*/ 726053 w 1338320"/>
                <a:gd name="connsiteY397" fmla="*/ 506786 h 1338320"/>
                <a:gd name="connsiteX398" fmla="*/ 736834 w 1338320"/>
                <a:gd name="connsiteY398" fmla="*/ 508963 h 1338320"/>
                <a:gd name="connsiteX399" fmla="*/ 744033 w 1338320"/>
                <a:gd name="connsiteY399" fmla="*/ 513817 h 1338320"/>
                <a:gd name="connsiteX400" fmla="*/ 762639 w 1338320"/>
                <a:gd name="connsiteY400" fmla="*/ 481591 h 1338320"/>
                <a:gd name="connsiteX401" fmla="*/ 751555 w 1338320"/>
                <a:gd name="connsiteY401" fmla="*/ 474118 h 1338320"/>
                <a:gd name="connsiteX402" fmla="*/ 736093 w 1338320"/>
                <a:gd name="connsiteY402" fmla="*/ 469318 h 1338320"/>
                <a:gd name="connsiteX403" fmla="*/ 725957 w 1338320"/>
                <a:gd name="connsiteY403" fmla="*/ 831553 h 1338320"/>
                <a:gd name="connsiteX404" fmla="*/ 735999 w 1338320"/>
                <a:gd name="connsiteY404" fmla="*/ 869031 h 1338320"/>
                <a:gd name="connsiteX405" fmla="*/ 751555 w 1338320"/>
                <a:gd name="connsiteY405" fmla="*/ 864202 h 1338320"/>
                <a:gd name="connsiteX406" fmla="*/ 762481 w 1338320"/>
                <a:gd name="connsiteY406" fmla="*/ 856835 h 1338320"/>
                <a:gd name="connsiteX407" fmla="*/ 743876 w 1338320"/>
                <a:gd name="connsiteY407" fmla="*/ 824610 h 1338320"/>
                <a:gd name="connsiteX408" fmla="*/ 736834 w 1338320"/>
                <a:gd name="connsiteY408" fmla="*/ 829357 h 1338320"/>
                <a:gd name="connsiteX409" fmla="*/ 681991 w 1338320"/>
                <a:gd name="connsiteY409" fmla="*/ 70350 h 1338320"/>
                <a:gd name="connsiteX410" fmla="*/ 790102 w 1338320"/>
                <a:gd name="connsiteY410" fmla="*/ 81248 h 1338320"/>
                <a:gd name="connsiteX411" fmla="*/ 811712 w 1338320"/>
                <a:gd name="connsiteY411" fmla="*/ 87956 h 1338320"/>
                <a:gd name="connsiteX412" fmla="*/ 820614 w 1338320"/>
                <a:gd name="connsiteY412" fmla="*/ 54734 h 1338320"/>
                <a:gd name="connsiteX413" fmla="*/ 797061 w 1338320"/>
                <a:gd name="connsiteY413" fmla="*/ 47423 h 1338320"/>
                <a:gd name="connsiteX414" fmla="*/ 681991 w 1338320"/>
                <a:gd name="connsiteY414" fmla="*/ 35823 h 1338320"/>
                <a:gd name="connsiteX415" fmla="*/ 681991 w 1338320"/>
                <a:gd name="connsiteY415" fmla="*/ 141788 h 1338320"/>
                <a:gd name="connsiteX416" fmla="*/ 775705 w 1338320"/>
                <a:gd name="connsiteY416" fmla="*/ 151235 h 1338320"/>
                <a:gd name="connsiteX417" fmla="*/ 793294 w 1338320"/>
                <a:gd name="connsiteY417" fmla="*/ 156695 h 1338320"/>
                <a:gd name="connsiteX418" fmla="*/ 802503 w 1338320"/>
                <a:gd name="connsiteY418" fmla="*/ 122325 h 1338320"/>
                <a:gd name="connsiteX419" fmla="*/ 782904 w 1338320"/>
                <a:gd name="connsiteY419" fmla="*/ 116240 h 1338320"/>
                <a:gd name="connsiteX420" fmla="*/ 681991 w 1338320"/>
                <a:gd name="connsiteY420" fmla="*/ 106068 h 1338320"/>
                <a:gd name="connsiteX421" fmla="*/ 681991 w 1338320"/>
                <a:gd name="connsiteY421" fmla="*/ 211233 h 1338320"/>
                <a:gd name="connsiteX422" fmla="*/ 761709 w 1338320"/>
                <a:gd name="connsiteY422" fmla="*/ 219269 h 1338320"/>
                <a:gd name="connsiteX423" fmla="*/ 775389 w 1338320"/>
                <a:gd name="connsiteY423" fmla="*/ 223515 h 1338320"/>
                <a:gd name="connsiteX424" fmla="*/ 784568 w 1338320"/>
                <a:gd name="connsiteY424" fmla="*/ 189261 h 1338320"/>
                <a:gd name="connsiteX425" fmla="*/ 768884 w 1338320"/>
                <a:gd name="connsiteY425" fmla="*/ 184392 h 1338320"/>
                <a:gd name="connsiteX426" fmla="*/ 681991 w 1338320"/>
                <a:gd name="connsiteY426" fmla="*/ 175633 h 1338320"/>
                <a:gd name="connsiteX427" fmla="*/ 681991 w 1338320"/>
                <a:gd name="connsiteY427" fmla="*/ 282671 h 1338320"/>
                <a:gd name="connsiteX428" fmla="*/ 747312 w 1338320"/>
                <a:gd name="connsiteY428" fmla="*/ 289255 h 1338320"/>
                <a:gd name="connsiteX429" fmla="*/ 756971 w 1338320"/>
                <a:gd name="connsiteY429" fmla="*/ 292254 h 1338320"/>
                <a:gd name="connsiteX430" fmla="*/ 766583 w 1338320"/>
                <a:gd name="connsiteY430" fmla="*/ 256382 h 1338320"/>
                <a:gd name="connsiteX431" fmla="*/ 754825 w 1338320"/>
                <a:gd name="connsiteY431" fmla="*/ 252732 h 1338320"/>
                <a:gd name="connsiteX432" fmla="*/ 681991 w 1338320"/>
                <a:gd name="connsiteY432" fmla="*/ 245390 h 1338320"/>
                <a:gd name="connsiteX433" fmla="*/ 681991 w 1338320"/>
                <a:gd name="connsiteY433" fmla="*/ 353719 h 1338320"/>
                <a:gd name="connsiteX434" fmla="*/ 732993 w 1338320"/>
                <a:gd name="connsiteY434" fmla="*/ 358860 h 1338320"/>
                <a:gd name="connsiteX435" fmla="*/ 738653 w 1338320"/>
                <a:gd name="connsiteY435" fmla="*/ 360617 h 1338320"/>
                <a:gd name="connsiteX436" fmla="*/ 748315 w 1338320"/>
                <a:gd name="connsiteY436" fmla="*/ 324559 h 1338320"/>
                <a:gd name="connsiteX437" fmla="*/ 740546 w 1338320"/>
                <a:gd name="connsiteY437" fmla="*/ 322147 h 1338320"/>
                <a:gd name="connsiteX438" fmla="*/ 681991 w 1338320"/>
                <a:gd name="connsiteY438" fmla="*/ 316245 h 1338320"/>
                <a:gd name="connsiteX439" fmla="*/ 681991 w 1338320"/>
                <a:gd name="connsiteY439" fmla="*/ 425156 h 1338320"/>
                <a:gd name="connsiteX440" fmla="*/ 718596 w 1338320"/>
                <a:gd name="connsiteY440" fmla="*/ 428846 h 1338320"/>
                <a:gd name="connsiteX441" fmla="*/ 720235 w 1338320"/>
                <a:gd name="connsiteY441" fmla="*/ 429354 h 1338320"/>
                <a:gd name="connsiteX442" fmla="*/ 729834 w 1338320"/>
                <a:gd name="connsiteY442" fmla="*/ 393531 h 1338320"/>
                <a:gd name="connsiteX443" fmla="*/ 726100 w 1338320"/>
                <a:gd name="connsiteY443" fmla="*/ 392372 h 1338320"/>
                <a:gd name="connsiteX444" fmla="*/ 681991 w 1338320"/>
                <a:gd name="connsiteY444" fmla="*/ 387926 h 1338320"/>
                <a:gd name="connsiteX445" fmla="*/ 681991 w 1338320"/>
                <a:gd name="connsiteY445" fmla="*/ 497890 h 1338320"/>
                <a:gd name="connsiteX446" fmla="*/ 700850 w 1338320"/>
                <a:gd name="connsiteY446" fmla="*/ 501698 h 1338320"/>
                <a:gd name="connsiteX447" fmla="*/ 711553 w 1338320"/>
                <a:gd name="connsiteY447" fmla="*/ 461757 h 1338320"/>
                <a:gd name="connsiteX448" fmla="*/ 681991 w 1338320"/>
                <a:gd name="connsiteY448" fmla="*/ 458777 h 1338320"/>
                <a:gd name="connsiteX449" fmla="*/ 681991 w 1338320"/>
                <a:gd name="connsiteY449" fmla="*/ 879543 h 1338320"/>
                <a:gd name="connsiteX450" fmla="*/ 711454 w 1338320"/>
                <a:gd name="connsiteY450" fmla="*/ 876573 h 1338320"/>
                <a:gd name="connsiteX451" fmla="*/ 700754 w 1338320"/>
                <a:gd name="connsiteY451" fmla="*/ 836641 h 1338320"/>
                <a:gd name="connsiteX452" fmla="*/ 681991 w 1338320"/>
                <a:gd name="connsiteY452" fmla="*/ 840430 h 1338320"/>
                <a:gd name="connsiteX453" fmla="*/ 681991 w 1338320"/>
                <a:gd name="connsiteY453" fmla="*/ 950394 h 1338320"/>
                <a:gd name="connsiteX454" fmla="*/ 726100 w 1338320"/>
                <a:gd name="connsiteY454" fmla="*/ 945948 h 1338320"/>
                <a:gd name="connsiteX455" fmla="*/ 729740 w 1338320"/>
                <a:gd name="connsiteY455" fmla="*/ 944818 h 1338320"/>
                <a:gd name="connsiteX456" fmla="*/ 720141 w 1338320"/>
                <a:gd name="connsiteY456" fmla="*/ 908995 h 1338320"/>
                <a:gd name="connsiteX457" fmla="*/ 718596 w 1338320"/>
                <a:gd name="connsiteY457" fmla="*/ 909474 h 1338320"/>
                <a:gd name="connsiteX458" fmla="*/ 681991 w 1338320"/>
                <a:gd name="connsiteY458" fmla="*/ 913164 h 1338320"/>
                <a:gd name="connsiteX459" fmla="*/ 681991 w 1338320"/>
                <a:gd name="connsiteY459" fmla="*/ 1022075 h 1338320"/>
                <a:gd name="connsiteX460" fmla="*/ 740546 w 1338320"/>
                <a:gd name="connsiteY460" fmla="*/ 1016173 h 1338320"/>
                <a:gd name="connsiteX461" fmla="*/ 748221 w 1338320"/>
                <a:gd name="connsiteY461" fmla="*/ 1013790 h 1338320"/>
                <a:gd name="connsiteX462" fmla="*/ 738559 w 1338320"/>
                <a:gd name="connsiteY462" fmla="*/ 977732 h 1338320"/>
                <a:gd name="connsiteX463" fmla="*/ 732993 w 1338320"/>
                <a:gd name="connsiteY463" fmla="*/ 979460 h 1338320"/>
                <a:gd name="connsiteX464" fmla="*/ 681991 w 1338320"/>
                <a:gd name="connsiteY464" fmla="*/ 984601 h 1338320"/>
                <a:gd name="connsiteX465" fmla="*/ 681991 w 1338320"/>
                <a:gd name="connsiteY465" fmla="*/ 1092930 h 1338320"/>
                <a:gd name="connsiteX466" fmla="*/ 754825 w 1338320"/>
                <a:gd name="connsiteY466" fmla="*/ 1085588 h 1338320"/>
                <a:gd name="connsiteX467" fmla="*/ 766489 w 1338320"/>
                <a:gd name="connsiteY467" fmla="*/ 1081968 h 1338320"/>
                <a:gd name="connsiteX468" fmla="*/ 756877 w 1338320"/>
                <a:gd name="connsiteY468" fmla="*/ 1046096 h 1338320"/>
                <a:gd name="connsiteX469" fmla="*/ 747312 w 1338320"/>
                <a:gd name="connsiteY469" fmla="*/ 1049065 h 1338320"/>
                <a:gd name="connsiteX470" fmla="*/ 681991 w 1338320"/>
                <a:gd name="connsiteY470" fmla="*/ 1055649 h 1338320"/>
                <a:gd name="connsiteX471" fmla="*/ 681991 w 1338320"/>
                <a:gd name="connsiteY471" fmla="*/ 1162688 h 1338320"/>
                <a:gd name="connsiteX472" fmla="*/ 768884 w 1338320"/>
                <a:gd name="connsiteY472" fmla="*/ 1153928 h 1338320"/>
                <a:gd name="connsiteX473" fmla="*/ 784474 w 1338320"/>
                <a:gd name="connsiteY473" fmla="*/ 1149089 h 1338320"/>
                <a:gd name="connsiteX474" fmla="*/ 775295 w 1338320"/>
                <a:gd name="connsiteY474" fmla="*/ 1114834 h 1338320"/>
                <a:gd name="connsiteX475" fmla="*/ 761709 w 1338320"/>
                <a:gd name="connsiteY475" fmla="*/ 1119051 h 1338320"/>
                <a:gd name="connsiteX476" fmla="*/ 681991 w 1338320"/>
                <a:gd name="connsiteY476" fmla="*/ 1127087 h 1338320"/>
                <a:gd name="connsiteX477" fmla="*/ 681991 w 1338320"/>
                <a:gd name="connsiteY477" fmla="*/ 1232252 h 1338320"/>
                <a:gd name="connsiteX478" fmla="*/ 782904 w 1338320"/>
                <a:gd name="connsiteY478" fmla="*/ 1222080 h 1338320"/>
                <a:gd name="connsiteX479" fmla="*/ 802409 w 1338320"/>
                <a:gd name="connsiteY479" fmla="*/ 1216025 h 1338320"/>
                <a:gd name="connsiteX480" fmla="*/ 793200 w 1338320"/>
                <a:gd name="connsiteY480" fmla="*/ 1181655 h 1338320"/>
                <a:gd name="connsiteX481" fmla="*/ 775705 w 1338320"/>
                <a:gd name="connsiteY481" fmla="*/ 1187085 h 1338320"/>
                <a:gd name="connsiteX482" fmla="*/ 681991 w 1338320"/>
                <a:gd name="connsiteY482" fmla="*/ 1196532 h 1338320"/>
                <a:gd name="connsiteX483" fmla="*/ 681991 w 1338320"/>
                <a:gd name="connsiteY483" fmla="*/ 1302497 h 1338320"/>
                <a:gd name="connsiteX484" fmla="*/ 797061 w 1338320"/>
                <a:gd name="connsiteY484" fmla="*/ 1290897 h 1338320"/>
                <a:gd name="connsiteX485" fmla="*/ 820520 w 1338320"/>
                <a:gd name="connsiteY485" fmla="*/ 1283615 h 1338320"/>
                <a:gd name="connsiteX486" fmla="*/ 811618 w 1338320"/>
                <a:gd name="connsiteY486" fmla="*/ 1250393 h 1338320"/>
                <a:gd name="connsiteX487" fmla="*/ 790102 w 1338320"/>
                <a:gd name="connsiteY487" fmla="*/ 1257072 h 1338320"/>
                <a:gd name="connsiteX488" fmla="*/ 681991 w 1338320"/>
                <a:gd name="connsiteY488" fmla="*/ 1267970 h 1338320"/>
                <a:gd name="connsiteX489" fmla="*/ 626966 w 1338320"/>
                <a:gd name="connsiteY489" fmla="*/ 876583 h 1338320"/>
                <a:gd name="connsiteX490" fmla="*/ 656330 w 1338320"/>
                <a:gd name="connsiteY490" fmla="*/ 879544 h 1338320"/>
                <a:gd name="connsiteX491" fmla="*/ 656330 w 1338320"/>
                <a:gd name="connsiteY491" fmla="*/ 840430 h 1338320"/>
                <a:gd name="connsiteX492" fmla="*/ 637663 w 1338320"/>
                <a:gd name="connsiteY492" fmla="*/ 836661 h 1338320"/>
                <a:gd name="connsiteX493" fmla="*/ 626867 w 1338320"/>
                <a:gd name="connsiteY493" fmla="*/ 461747 h 1338320"/>
                <a:gd name="connsiteX494" fmla="*/ 637567 w 1338320"/>
                <a:gd name="connsiteY494" fmla="*/ 501679 h 1338320"/>
                <a:gd name="connsiteX495" fmla="*/ 656330 w 1338320"/>
                <a:gd name="connsiteY495" fmla="*/ 497890 h 1338320"/>
                <a:gd name="connsiteX496" fmla="*/ 656330 w 1338320"/>
                <a:gd name="connsiteY496" fmla="*/ 458777 h 1338320"/>
                <a:gd name="connsiteX497" fmla="*/ 608675 w 1338320"/>
                <a:gd name="connsiteY497" fmla="*/ 944847 h 1338320"/>
                <a:gd name="connsiteX498" fmla="*/ 612221 w 1338320"/>
                <a:gd name="connsiteY498" fmla="*/ 945948 h 1338320"/>
                <a:gd name="connsiteX499" fmla="*/ 656330 w 1338320"/>
                <a:gd name="connsiteY499" fmla="*/ 950395 h 1338320"/>
                <a:gd name="connsiteX500" fmla="*/ 656330 w 1338320"/>
                <a:gd name="connsiteY500" fmla="*/ 913165 h 1338320"/>
                <a:gd name="connsiteX501" fmla="*/ 619724 w 1338320"/>
                <a:gd name="connsiteY501" fmla="*/ 909474 h 1338320"/>
                <a:gd name="connsiteX502" fmla="*/ 618274 w 1338320"/>
                <a:gd name="connsiteY502" fmla="*/ 909024 h 1338320"/>
                <a:gd name="connsiteX503" fmla="*/ 608581 w 1338320"/>
                <a:gd name="connsiteY503" fmla="*/ 393502 h 1338320"/>
                <a:gd name="connsiteX504" fmla="*/ 618180 w 1338320"/>
                <a:gd name="connsiteY504" fmla="*/ 429325 h 1338320"/>
                <a:gd name="connsiteX505" fmla="*/ 619724 w 1338320"/>
                <a:gd name="connsiteY505" fmla="*/ 428846 h 1338320"/>
                <a:gd name="connsiteX506" fmla="*/ 656330 w 1338320"/>
                <a:gd name="connsiteY506" fmla="*/ 425156 h 1338320"/>
                <a:gd name="connsiteX507" fmla="*/ 656330 w 1338320"/>
                <a:gd name="connsiteY507" fmla="*/ 387926 h 1338320"/>
                <a:gd name="connsiteX508" fmla="*/ 612221 w 1338320"/>
                <a:gd name="connsiteY508" fmla="*/ 392372 h 1338320"/>
                <a:gd name="connsiteX509" fmla="*/ 590194 w 1338320"/>
                <a:gd name="connsiteY509" fmla="*/ 1013819 h 1338320"/>
                <a:gd name="connsiteX510" fmla="*/ 597775 w 1338320"/>
                <a:gd name="connsiteY510" fmla="*/ 1016173 h 1338320"/>
                <a:gd name="connsiteX511" fmla="*/ 656330 w 1338320"/>
                <a:gd name="connsiteY511" fmla="*/ 1022076 h 1338320"/>
                <a:gd name="connsiteX512" fmla="*/ 656330 w 1338320"/>
                <a:gd name="connsiteY512" fmla="*/ 984602 h 1338320"/>
                <a:gd name="connsiteX513" fmla="*/ 605327 w 1338320"/>
                <a:gd name="connsiteY513" fmla="*/ 979460 h 1338320"/>
                <a:gd name="connsiteX514" fmla="*/ 599856 w 1338320"/>
                <a:gd name="connsiteY514" fmla="*/ 977762 h 1338320"/>
                <a:gd name="connsiteX515" fmla="*/ 590100 w 1338320"/>
                <a:gd name="connsiteY515" fmla="*/ 324530 h 1338320"/>
                <a:gd name="connsiteX516" fmla="*/ 599762 w 1338320"/>
                <a:gd name="connsiteY516" fmla="*/ 360588 h 1338320"/>
                <a:gd name="connsiteX517" fmla="*/ 605327 w 1338320"/>
                <a:gd name="connsiteY517" fmla="*/ 358860 h 1338320"/>
                <a:gd name="connsiteX518" fmla="*/ 656330 w 1338320"/>
                <a:gd name="connsiteY518" fmla="*/ 353718 h 1338320"/>
                <a:gd name="connsiteX519" fmla="*/ 656330 w 1338320"/>
                <a:gd name="connsiteY519" fmla="*/ 316245 h 1338320"/>
                <a:gd name="connsiteX520" fmla="*/ 597775 w 1338320"/>
                <a:gd name="connsiteY520" fmla="*/ 322147 h 1338320"/>
                <a:gd name="connsiteX521" fmla="*/ 575683 w 1338320"/>
                <a:gd name="connsiteY521" fmla="*/ 856730 h 1338320"/>
                <a:gd name="connsiteX522" fmla="*/ 586766 w 1338320"/>
                <a:gd name="connsiteY522" fmla="*/ 864202 h 1338320"/>
                <a:gd name="connsiteX523" fmla="*/ 602416 w 1338320"/>
                <a:gd name="connsiteY523" fmla="*/ 869060 h 1338320"/>
                <a:gd name="connsiteX524" fmla="*/ 612461 w 1338320"/>
                <a:gd name="connsiteY524" fmla="*/ 831573 h 1338320"/>
                <a:gd name="connsiteX525" fmla="*/ 601486 w 1338320"/>
                <a:gd name="connsiteY525" fmla="*/ 829357 h 1338320"/>
                <a:gd name="connsiteX526" fmla="*/ 594288 w 1338320"/>
                <a:gd name="connsiteY526" fmla="*/ 824504 h 1338320"/>
                <a:gd name="connsiteX527" fmla="*/ 575525 w 1338320"/>
                <a:gd name="connsiteY527" fmla="*/ 481697 h 1338320"/>
                <a:gd name="connsiteX528" fmla="*/ 594131 w 1338320"/>
                <a:gd name="connsiteY528" fmla="*/ 513922 h 1338320"/>
                <a:gd name="connsiteX529" fmla="*/ 601486 w 1338320"/>
                <a:gd name="connsiteY529" fmla="*/ 508963 h 1338320"/>
                <a:gd name="connsiteX530" fmla="*/ 612364 w 1338320"/>
                <a:gd name="connsiteY530" fmla="*/ 506767 h 1338320"/>
                <a:gd name="connsiteX531" fmla="*/ 602322 w 1338320"/>
                <a:gd name="connsiteY531" fmla="*/ 469289 h 1338320"/>
                <a:gd name="connsiteX532" fmla="*/ 586766 w 1338320"/>
                <a:gd name="connsiteY532" fmla="*/ 474118 h 1338320"/>
                <a:gd name="connsiteX533" fmla="*/ 571926 w 1338320"/>
                <a:gd name="connsiteY533" fmla="*/ 1081997 h 1338320"/>
                <a:gd name="connsiteX534" fmla="*/ 583495 w 1338320"/>
                <a:gd name="connsiteY534" fmla="*/ 1085588 h 1338320"/>
                <a:gd name="connsiteX535" fmla="*/ 656330 w 1338320"/>
                <a:gd name="connsiteY535" fmla="*/ 1092931 h 1338320"/>
                <a:gd name="connsiteX536" fmla="*/ 656330 w 1338320"/>
                <a:gd name="connsiteY536" fmla="*/ 1055650 h 1338320"/>
                <a:gd name="connsiteX537" fmla="*/ 591008 w 1338320"/>
                <a:gd name="connsiteY537" fmla="*/ 1049065 h 1338320"/>
                <a:gd name="connsiteX538" fmla="*/ 581538 w 1338320"/>
                <a:gd name="connsiteY538" fmla="*/ 1046125 h 1338320"/>
                <a:gd name="connsiteX539" fmla="*/ 571832 w 1338320"/>
                <a:gd name="connsiteY539" fmla="*/ 256352 h 1338320"/>
                <a:gd name="connsiteX540" fmla="*/ 581444 w 1338320"/>
                <a:gd name="connsiteY540" fmla="*/ 292224 h 1338320"/>
                <a:gd name="connsiteX541" fmla="*/ 591008 w 1338320"/>
                <a:gd name="connsiteY541" fmla="*/ 289255 h 1338320"/>
                <a:gd name="connsiteX542" fmla="*/ 656330 w 1338320"/>
                <a:gd name="connsiteY542" fmla="*/ 282670 h 1338320"/>
                <a:gd name="connsiteX543" fmla="*/ 656330 w 1338320"/>
                <a:gd name="connsiteY543" fmla="*/ 245390 h 1338320"/>
                <a:gd name="connsiteX544" fmla="*/ 583495 w 1338320"/>
                <a:gd name="connsiteY544" fmla="*/ 252732 h 1338320"/>
                <a:gd name="connsiteX545" fmla="*/ 553941 w 1338320"/>
                <a:gd name="connsiteY545" fmla="*/ 1149118 h 1338320"/>
                <a:gd name="connsiteX546" fmla="*/ 569437 w 1338320"/>
                <a:gd name="connsiteY546" fmla="*/ 1153928 h 1338320"/>
                <a:gd name="connsiteX547" fmla="*/ 656330 w 1338320"/>
                <a:gd name="connsiteY547" fmla="*/ 1162688 h 1338320"/>
                <a:gd name="connsiteX548" fmla="*/ 656330 w 1338320"/>
                <a:gd name="connsiteY548" fmla="*/ 1127088 h 1338320"/>
                <a:gd name="connsiteX549" fmla="*/ 576611 w 1338320"/>
                <a:gd name="connsiteY549" fmla="*/ 1119051 h 1338320"/>
                <a:gd name="connsiteX550" fmla="*/ 563120 w 1338320"/>
                <a:gd name="connsiteY550" fmla="*/ 1114863 h 1338320"/>
                <a:gd name="connsiteX551" fmla="*/ 553847 w 1338320"/>
                <a:gd name="connsiteY551" fmla="*/ 189231 h 1338320"/>
                <a:gd name="connsiteX552" fmla="*/ 563026 w 1338320"/>
                <a:gd name="connsiteY552" fmla="*/ 223486 h 1338320"/>
                <a:gd name="connsiteX553" fmla="*/ 576611 w 1338320"/>
                <a:gd name="connsiteY553" fmla="*/ 219269 h 1338320"/>
                <a:gd name="connsiteX554" fmla="*/ 656330 w 1338320"/>
                <a:gd name="connsiteY554" fmla="*/ 211232 h 1338320"/>
                <a:gd name="connsiteX555" fmla="*/ 656330 w 1338320"/>
                <a:gd name="connsiteY555" fmla="*/ 175632 h 1338320"/>
                <a:gd name="connsiteX556" fmla="*/ 569437 w 1338320"/>
                <a:gd name="connsiteY556" fmla="*/ 184392 h 1338320"/>
                <a:gd name="connsiteX557" fmla="*/ 539764 w 1338320"/>
                <a:gd name="connsiteY557" fmla="*/ 918943 h 1338320"/>
                <a:gd name="connsiteX558" fmla="*/ 559188 w 1338320"/>
                <a:gd name="connsiteY558" fmla="*/ 929485 h 1338320"/>
                <a:gd name="connsiteX559" fmla="*/ 584149 w 1338320"/>
                <a:gd name="connsiteY559" fmla="*/ 937234 h 1338320"/>
                <a:gd name="connsiteX560" fmla="*/ 593748 w 1338320"/>
                <a:gd name="connsiteY560" fmla="*/ 901411 h 1338320"/>
                <a:gd name="connsiteX561" fmla="*/ 573679 w 1338320"/>
                <a:gd name="connsiteY561" fmla="*/ 895181 h 1338320"/>
                <a:gd name="connsiteX562" fmla="*/ 558302 w 1338320"/>
                <a:gd name="connsiteY562" fmla="*/ 886834 h 1338320"/>
                <a:gd name="connsiteX563" fmla="*/ 539597 w 1338320"/>
                <a:gd name="connsiteY563" fmla="*/ 419468 h 1338320"/>
                <a:gd name="connsiteX564" fmla="*/ 558135 w 1338320"/>
                <a:gd name="connsiteY564" fmla="*/ 451576 h 1338320"/>
                <a:gd name="connsiteX565" fmla="*/ 573679 w 1338320"/>
                <a:gd name="connsiteY565" fmla="*/ 443139 h 1338320"/>
                <a:gd name="connsiteX566" fmla="*/ 593654 w 1338320"/>
                <a:gd name="connsiteY566" fmla="*/ 436938 h 1338320"/>
                <a:gd name="connsiteX567" fmla="*/ 584055 w 1338320"/>
                <a:gd name="connsiteY567" fmla="*/ 401115 h 1338320"/>
                <a:gd name="connsiteX568" fmla="*/ 559188 w 1338320"/>
                <a:gd name="connsiteY568" fmla="*/ 408835 h 1338320"/>
                <a:gd name="connsiteX569" fmla="*/ 536006 w 1338320"/>
                <a:gd name="connsiteY569" fmla="*/ 1216054 h 1338320"/>
                <a:gd name="connsiteX570" fmla="*/ 555417 w 1338320"/>
                <a:gd name="connsiteY570" fmla="*/ 1222080 h 1338320"/>
                <a:gd name="connsiteX571" fmla="*/ 656330 w 1338320"/>
                <a:gd name="connsiteY571" fmla="*/ 1232253 h 1338320"/>
                <a:gd name="connsiteX572" fmla="*/ 656330 w 1338320"/>
                <a:gd name="connsiteY572" fmla="*/ 1196533 h 1338320"/>
                <a:gd name="connsiteX573" fmla="*/ 562616 w 1338320"/>
                <a:gd name="connsiteY573" fmla="*/ 1187085 h 1338320"/>
                <a:gd name="connsiteX574" fmla="*/ 545215 w 1338320"/>
                <a:gd name="connsiteY574" fmla="*/ 1181684 h 1338320"/>
                <a:gd name="connsiteX575" fmla="*/ 535912 w 1338320"/>
                <a:gd name="connsiteY575" fmla="*/ 122295 h 1338320"/>
                <a:gd name="connsiteX576" fmla="*/ 545121 w 1338320"/>
                <a:gd name="connsiteY576" fmla="*/ 156665 h 1338320"/>
                <a:gd name="connsiteX577" fmla="*/ 562616 w 1338320"/>
                <a:gd name="connsiteY577" fmla="*/ 151235 h 1338320"/>
                <a:gd name="connsiteX578" fmla="*/ 656330 w 1338320"/>
                <a:gd name="connsiteY578" fmla="*/ 141788 h 1338320"/>
                <a:gd name="connsiteX579" fmla="*/ 656330 w 1338320"/>
                <a:gd name="connsiteY579" fmla="*/ 106067 h 1338320"/>
                <a:gd name="connsiteX580" fmla="*/ 555417 w 1338320"/>
                <a:gd name="connsiteY580" fmla="*/ 116240 h 1338320"/>
                <a:gd name="connsiteX581" fmla="*/ 530320 w 1338320"/>
                <a:gd name="connsiteY581" fmla="*/ 826146 h 1338320"/>
                <a:gd name="connsiteX582" fmla="*/ 554355 w 1338320"/>
                <a:gd name="connsiteY582" fmla="*/ 842350 h 1338320"/>
                <a:gd name="connsiteX583" fmla="*/ 572960 w 1338320"/>
                <a:gd name="connsiteY583" fmla="*/ 810124 h 1338320"/>
                <a:gd name="connsiteX584" fmla="*/ 557061 w 1338320"/>
                <a:gd name="connsiteY584" fmla="*/ 799405 h 1338320"/>
                <a:gd name="connsiteX585" fmla="*/ 530320 w 1338320"/>
                <a:gd name="connsiteY585" fmla="*/ 512175 h 1338320"/>
                <a:gd name="connsiteX586" fmla="*/ 557060 w 1338320"/>
                <a:gd name="connsiteY586" fmla="*/ 538916 h 1338320"/>
                <a:gd name="connsiteX587" fmla="*/ 572802 w 1338320"/>
                <a:gd name="connsiteY587" fmla="*/ 528302 h 1338320"/>
                <a:gd name="connsiteX588" fmla="*/ 554197 w 1338320"/>
                <a:gd name="connsiteY588" fmla="*/ 496077 h 1338320"/>
                <a:gd name="connsiteX589" fmla="*/ 517895 w 1338320"/>
                <a:gd name="connsiteY589" fmla="*/ 1283645 h 1338320"/>
                <a:gd name="connsiteX590" fmla="*/ 541260 w 1338320"/>
                <a:gd name="connsiteY590" fmla="*/ 1290897 h 1338320"/>
                <a:gd name="connsiteX591" fmla="*/ 656330 w 1338320"/>
                <a:gd name="connsiteY591" fmla="*/ 1302498 h 1338320"/>
                <a:gd name="connsiteX592" fmla="*/ 656330 w 1338320"/>
                <a:gd name="connsiteY592" fmla="*/ 1267971 h 1338320"/>
                <a:gd name="connsiteX593" fmla="*/ 548218 w 1338320"/>
                <a:gd name="connsiteY593" fmla="*/ 1257072 h 1338320"/>
                <a:gd name="connsiteX594" fmla="*/ 526797 w 1338320"/>
                <a:gd name="connsiteY594" fmla="*/ 1250422 h 1338320"/>
                <a:gd name="connsiteX595" fmla="*/ 517801 w 1338320"/>
                <a:gd name="connsiteY595" fmla="*/ 54705 h 1338320"/>
                <a:gd name="connsiteX596" fmla="*/ 526703 w 1338320"/>
                <a:gd name="connsiteY596" fmla="*/ 87927 h 1338320"/>
                <a:gd name="connsiteX597" fmla="*/ 548218 w 1338320"/>
                <a:gd name="connsiteY597" fmla="*/ 81248 h 1338320"/>
                <a:gd name="connsiteX598" fmla="*/ 656330 w 1338320"/>
                <a:gd name="connsiteY598" fmla="*/ 70350 h 1338320"/>
                <a:gd name="connsiteX599" fmla="*/ 656330 w 1338320"/>
                <a:gd name="connsiteY599" fmla="*/ 35822 h 1338320"/>
                <a:gd name="connsiteX600" fmla="*/ 541260 w 1338320"/>
                <a:gd name="connsiteY600" fmla="*/ 47423 h 1338320"/>
                <a:gd name="connsiteX601" fmla="*/ 504072 w 1338320"/>
                <a:gd name="connsiteY601" fmla="*/ 980762 h 1338320"/>
                <a:gd name="connsiteX602" fmla="*/ 531286 w 1338320"/>
                <a:gd name="connsiteY602" fmla="*/ 995533 h 1338320"/>
                <a:gd name="connsiteX603" fmla="*/ 565668 w 1338320"/>
                <a:gd name="connsiteY603" fmla="*/ 1006206 h 1338320"/>
                <a:gd name="connsiteX604" fmla="*/ 575330 w 1338320"/>
                <a:gd name="connsiteY604" fmla="*/ 970148 h 1338320"/>
                <a:gd name="connsiteX605" fmla="*/ 545873 w 1338320"/>
                <a:gd name="connsiteY605" fmla="*/ 961004 h 1338320"/>
                <a:gd name="connsiteX606" fmla="*/ 522731 w 1338320"/>
                <a:gd name="connsiteY606" fmla="*/ 948444 h 1338320"/>
                <a:gd name="connsiteX607" fmla="*/ 503906 w 1338320"/>
                <a:gd name="connsiteY607" fmla="*/ 357648 h 1338320"/>
                <a:gd name="connsiteX608" fmla="*/ 522565 w 1338320"/>
                <a:gd name="connsiteY608" fmla="*/ 389967 h 1338320"/>
                <a:gd name="connsiteX609" fmla="*/ 545873 w 1338320"/>
                <a:gd name="connsiteY609" fmla="*/ 377316 h 1338320"/>
                <a:gd name="connsiteX610" fmla="*/ 575236 w 1338320"/>
                <a:gd name="connsiteY610" fmla="*/ 368201 h 1338320"/>
                <a:gd name="connsiteX611" fmla="*/ 565574 w 1338320"/>
                <a:gd name="connsiteY611" fmla="*/ 332143 h 1338320"/>
                <a:gd name="connsiteX612" fmla="*/ 531286 w 1338320"/>
                <a:gd name="connsiteY612" fmla="*/ 342787 h 1338320"/>
                <a:gd name="connsiteX613" fmla="*/ 496155 w 1338320"/>
                <a:gd name="connsiteY613" fmla="*/ 784240 h 1338320"/>
                <a:gd name="connsiteX614" fmla="*/ 512175 w 1338320"/>
                <a:gd name="connsiteY614" fmla="*/ 808001 h 1338320"/>
                <a:gd name="connsiteX615" fmla="*/ 538916 w 1338320"/>
                <a:gd name="connsiteY615" fmla="*/ 781260 h 1338320"/>
                <a:gd name="connsiteX616" fmla="*/ 528381 w 1338320"/>
                <a:gd name="connsiteY616" fmla="*/ 765634 h 1338320"/>
                <a:gd name="connsiteX617" fmla="*/ 495971 w 1338320"/>
                <a:gd name="connsiteY617" fmla="*/ 554354 h 1338320"/>
                <a:gd name="connsiteX618" fmla="*/ 528196 w 1338320"/>
                <a:gd name="connsiteY618" fmla="*/ 572959 h 1338320"/>
                <a:gd name="connsiteX619" fmla="*/ 538916 w 1338320"/>
                <a:gd name="connsiteY619" fmla="*/ 557060 h 1338320"/>
                <a:gd name="connsiteX620" fmla="*/ 512175 w 1338320"/>
                <a:gd name="connsiteY620" fmla="*/ 530319 h 1338320"/>
                <a:gd name="connsiteX621" fmla="*/ 479325 w 1338320"/>
                <a:gd name="connsiteY621" fmla="*/ 877141 h 1338320"/>
                <a:gd name="connsiteX622" fmla="*/ 511196 w 1338320"/>
                <a:gd name="connsiteY622" fmla="*/ 903437 h 1338320"/>
                <a:gd name="connsiteX623" fmla="*/ 517204 w 1338320"/>
                <a:gd name="connsiteY623" fmla="*/ 906697 h 1338320"/>
                <a:gd name="connsiteX624" fmla="*/ 535741 w 1338320"/>
                <a:gd name="connsiteY624" fmla="*/ 874589 h 1338320"/>
                <a:gd name="connsiteX625" fmla="*/ 532012 w 1338320"/>
                <a:gd name="connsiteY625" fmla="*/ 872565 h 1338320"/>
                <a:gd name="connsiteX626" fmla="*/ 505651 w 1338320"/>
                <a:gd name="connsiteY626" fmla="*/ 850815 h 1338320"/>
                <a:gd name="connsiteX627" fmla="*/ 479325 w 1338320"/>
                <a:gd name="connsiteY627" fmla="*/ 461180 h 1338320"/>
                <a:gd name="connsiteX628" fmla="*/ 505651 w 1338320"/>
                <a:gd name="connsiteY628" fmla="*/ 487505 h 1338320"/>
                <a:gd name="connsiteX629" fmla="*/ 532012 w 1338320"/>
                <a:gd name="connsiteY629" fmla="*/ 465755 h 1338320"/>
                <a:gd name="connsiteX630" fmla="*/ 535574 w 1338320"/>
                <a:gd name="connsiteY630" fmla="*/ 463822 h 1338320"/>
                <a:gd name="connsiteX631" fmla="*/ 517037 w 1338320"/>
                <a:gd name="connsiteY631" fmla="*/ 431713 h 1338320"/>
                <a:gd name="connsiteX632" fmla="*/ 511196 w 1338320"/>
                <a:gd name="connsiteY632" fmla="*/ 434883 h 1338320"/>
                <a:gd name="connsiteX633" fmla="*/ 469289 w 1338320"/>
                <a:gd name="connsiteY633" fmla="*/ 735999 h 1338320"/>
                <a:gd name="connsiteX634" fmla="*/ 474118 w 1338320"/>
                <a:gd name="connsiteY634" fmla="*/ 751554 h 1338320"/>
                <a:gd name="connsiteX635" fmla="*/ 481775 w 1338320"/>
                <a:gd name="connsiteY635" fmla="*/ 762911 h 1338320"/>
                <a:gd name="connsiteX636" fmla="*/ 514001 w 1338320"/>
                <a:gd name="connsiteY636" fmla="*/ 744306 h 1338320"/>
                <a:gd name="connsiteX637" fmla="*/ 508963 w 1338320"/>
                <a:gd name="connsiteY637" fmla="*/ 736834 h 1338320"/>
                <a:gd name="connsiteX638" fmla="*/ 506767 w 1338320"/>
                <a:gd name="connsiteY638" fmla="*/ 725957 h 1338320"/>
                <a:gd name="connsiteX639" fmla="*/ 469180 w 1338320"/>
                <a:gd name="connsiteY639" fmla="*/ 602672 h 1338320"/>
                <a:gd name="connsiteX640" fmla="*/ 506694 w 1338320"/>
                <a:gd name="connsiteY640" fmla="*/ 612724 h 1338320"/>
                <a:gd name="connsiteX641" fmla="*/ 508963 w 1338320"/>
                <a:gd name="connsiteY641" fmla="*/ 601486 h 1338320"/>
                <a:gd name="connsiteX642" fmla="*/ 513817 w 1338320"/>
                <a:gd name="connsiteY642" fmla="*/ 594287 h 1338320"/>
                <a:gd name="connsiteX643" fmla="*/ 481591 w 1338320"/>
                <a:gd name="connsiteY643" fmla="*/ 575682 h 1338320"/>
                <a:gd name="connsiteX644" fmla="*/ 474118 w 1338320"/>
                <a:gd name="connsiteY644" fmla="*/ 586766 h 1338320"/>
                <a:gd name="connsiteX645" fmla="*/ 468792 w 1338320"/>
                <a:gd name="connsiteY645" fmla="*/ 1041869 h 1338320"/>
                <a:gd name="connsiteX646" fmla="*/ 503706 w 1338320"/>
                <a:gd name="connsiteY646" fmla="*/ 1060820 h 1338320"/>
                <a:gd name="connsiteX647" fmla="*/ 547400 w 1338320"/>
                <a:gd name="connsiteY647" fmla="*/ 1074384 h 1338320"/>
                <a:gd name="connsiteX648" fmla="*/ 557012 w 1338320"/>
                <a:gd name="connsiteY648" fmla="*/ 1038512 h 1338320"/>
                <a:gd name="connsiteX649" fmla="*/ 518217 w 1338320"/>
                <a:gd name="connsiteY649" fmla="*/ 1026469 h 1338320"/>
                <a:gd name="connsiteX650" fmla="*/ 487355 w 1338320"/>
                <a:gd name="connsiteY650" fmla="*/ 1009717 h 1338320"/>
                <a:gd name="connsiteX651" fmla="*/ 468625 w 1338320"/>
                <a:gd name="connsiteY651" fmla="*/ 296541 h 1338320"/>
                <a:gd name="connsiteX652" fmla="*/ 487188 w 1338320"/>
                <a:gd name="connsiteY652" fmla="*/ 328693 h 1338320"/>
                <a:gd name="connsiteX653" fmla="*/ 518217 w 1338320"/>
                <a:gd name="connsiteY653" fmla="*/ 311851 h 1338320"/>
                <a:gd name="connsiteX654" fmla="*/ 556918 w 1338320"/>
                <a:gd name="connsiteY654" fmla="*/ 299838 h 1338320"/>
                <a:gd name="connsiteX655" fmla="*/ 547306 w 1338320"/>
                <a:gd name="connsiteY655" fmla="*/ 263966 h 1338320"/>
                <a:gd name="connsiteX656" fmla="*/ 503706 w 1338320"/>
                <a:gd name="connsiteY656" fmla="*/ 277500 h 1338320"/>
                <a:gd name="connsiteX657" fmla="*/ 458777 w 1338320"/>
                <a:gd name="connsiteY657" fmla="*/ 656330 h 1338320"/>
                <a:gd name="connsiteX658" fmla="*/ 497891 w 1338320"/>
                <a:gd name="connsiteY658" fmla="*/ 656330 h 1338320"/>
                <a:gd name="connsiteX659" fmla="*/ 501606 w 1338320"/>
                <a:gd name="connsiteY659" fmla="*/ 637926 h 1338320"/>
                <a:gd name="connsiteX660" fmla="*/ 461710 w 1338320"/>
                <a:gd name="connsiteY660" fmla="*/ 627235 h 1338320"/>
                <a:gd name="connsiteX661" fmla="*/ 458777 w 1338320"/>
                <a:gd name="connsiteY661" fmla="*/ 681991 h 1338320"/>
                <a:gd name="connsiteX662" fmla="*/ 461747 w 1338320"/>
                <a:gd name="connsiteY662" fmla="*/ 711454 h 1338320"/>
                <a:gd name="connsiteX663" fmla="*/ 501679 w 1338320"/>
                <a:gd name="connsiteY663" fmla="*/ 700754 h 1338320"/>
                <a:gd name="connsiteX664" fmla="*/ 497891 w 1338320"/>
                <a:gd name="connsiteY664" fmla="*/ 681991 h 1338320"/>
                <a:gd name="connsiteX665" fmla="*/ 434058 w 1338320"/>
                <a:gd name="connsiteY665" fmla="*/ 1102030 h 1338320"/>
                <a:gd name="connsiteX666" fmla="*/ 476554 w 1338320"/>
                <a:gd name="connsiteY666" fmla="*/ 1125095 h 1338320"/>
                <a:gd name="connsiteX667" fmla="*/ 529415 w 1338320"/>
                <a:gd name="connsiteY667" fmla="*/ 1141505 h 1338320"/>
                <a:gd name="connsiteX668" fmla="*/ 538594 w 1338320"/>
                <a:gd name="connsiteY668" fmla="*/ 1107250 h 1338320"/>
                <a:gd name="connsiteX669" fmla="*/ 490411 w 1338320"/>
                <a:gd name="connsiteY669" fmla="*/ 1092293 h 1338320"/>
                <a:gd name="connsiteX670" fmla="*/ 451784 w 1338320"/>
                <a:gd name="connsiteY670" fmla="*/ 1071327 h 1338320"/>
                <a:gd name="connsiteX671" fmla="*/ 433892 w 1338320"/>
                <a:gd name="connsiteY671" fmla="*/ 236381 h 1338320"/>
                <a:gd name="connsiteX672" fmla="*/ 451618 w 1338320"/>
                <a:gd name="connsiteY672" fmla="*/ 267083 h 1338320"/>
                <a:gd name="connsiteX673" fmla="*/ 490411 w 1338320"/>
                <a:gd name="connsiteY673" fmla="*/ 246027 h 1338320"/>
                <a:gd name="connsiteX674" fmla="*/ 538500 w 1338320"/>
                <a:gd name="connsiteY674" fmla="*/ 231099 h 1338320"/>
                <a:gd name="connsiteX675" fmla="*/ 529321 w 1338320"/>
                <a:gd name="connsiteY675" fmla="*/ 196845 h 1338320"/>
                <a:gd name="connsiteX676" fmla="*/ 476554 w 1338320"/>
                <a:gd name="connsiteY676" fmla="*/ 213225 h 1338320"/>
                <a:gd name="connsiteX677" fmla="*/ 431780 w 1338320"/>
                <a:gd name="connsiteY677" fmla="*/ 821406 h 1338320"/>
                <a:gd name="connsiteX678" fmla="*/ 434884 w 1338320"/>
                <a:gd name="connsiteY678" fmla="*/ 827124 h 1338320"/>
                <a:gd name="connsiteX679" fmla="*/ 461180 w 1338320"/>
                <a:gd name="connsiteY679" fmla="*/ 858996 h 1338320"/>
                <a:gd name="connsiteX680" fmla="*/ 487506 w 1338320"/>
                <a:gd name="connsiteY680" fmla="*/ 832670 h 1338320"/>
                <a:gd name="connsiteX681" fmla="*/ 465755 w 1338320"/>
                <a:gd name="connsiteY681" fmla="*/ 806308 h 1338320"/>
                <a:gd name="connsiteX682" fmla="*/ 463888 w 1338320"/>
                <a:gd name="connsiteY682" fmla="*/ 802869 h 1338320"/>
                <a:gd name="connsiteX683" fmla="*/ 431623 w 1338320"/>
                <a:gd name="connsiteY683" fmla="*/ 517203 h 1338320"/>
                <a:gd name="connsiteX684" fmla="*/ 463732 w 1338320"/>
                <a:gd name="connsiteY684" fmla="*/ 535740 h 1338320"/>
                <a:gd name="connsiteX685" fmla="*/ 465755 w 1338320"/>
                <a:gd name="connsiteY685" fmla="*/ 532012 h 1338320"/>
                <a:gd name="connsiteX686" fmla="*/ 487506 w 1338320"/>
                <a:gd name="connsiteY686" fmla="*/ 505650 h 1338320"/>
                <a:gd name="connsiteX687" fmla="*/ 461180 w 1338320"/>
                <a:gd name="connsiteY687" fmla="*/ 479324 h 1338320"/>
                <a:gd name="connsiteX688" fmla="*/ 434884 w 1338320"/>
                <a:gd name="connsiteY688" fmla="*/ 511196 h 1338320"/>
                <a:gd name="connsiteX689" fmla="*/ 428639 w 1338320"/>
                <a:gd name="connsiteY689" fmla="*/ 927827 h 1338320"/>
                <a:gd name="connsiteX690" fmla="*/ 471119 w 1338320"/>
                <a:gd name="connsiteY690" fmla="*/ 962876 h 1338320"/>
                <a:gd name="connsiteX691" fmla="*/ 481512 w 1338320"/>
                <a:gd name="connsiteY691" fmla="*/ 968517 h 1338320"/>
                <a:gd name="connsiteX692" fmla="*/ 500171 w 1338320"/>
                <a:gd name="connsiteY692" fmla="*/ 936198 h 1338320"/>
                <a:gd name="connsiteX693" fmla="*/ 492071 w 1338320"/>
                <a:gd name="connsiteY693" fmla="*/ 931802 h 1338320"/>
                <a:gd name="connsiteX694" fmla="*/ 455137 w 1338320"/>
                <a:gd name="connsiteY694" fmla="*/ 901329 h 1338320"/>
                <a:gd name="connsiteX695" fmla="*/ 428639 w 1338320"/>
                <a:gd name="connsiteY695" fmla="*/ 410494 h 1338320"/>
                <a:gd name="connsiteX696" fmla="*/ 455137 w 1338320"/>
                <a:gd name="connsiteY696" fmla="*/ 436992 h 1338320"/>
                <a:gd name="connsiteX697" fmla="*/ 492071 w 1338320"/>
                <a:gd name="connsiteY697" fmla="*/ 406518 h 1338320"/>
                <a:gd name="connsiteX698" fmla="*/ 500004 w 1338320"/>
                <a:gd name="connsiteY698" fmla="*/ 402212 h 1338320"/>
                <a:gd name="connsiteX699" fmla="*/ 481345 w 1338320"/>
                <a:gd name="connsiteY699" fmla="*/ 369894 h 1338320"/>
                <a:gd name="connsiteX700" fmla="*/ 471119 w 1338320"/>
                <a:gd name="connsiteY700" fmla="*/ 375445 h 1338320"/>
                <a:gd name="connsiteX701" fmla="*/ 401116 w 1338320"/>
                <a:gd name="connsiteY701" fmla="*/ 754266 h 1338320"/>
                <a:gd name="connsiteX702" fmla="*/ 408835 w 1338320"/>
                <a:gd name="connsiteY702" fmla="*/ 779133 h 1338320"/>
                <a:gd name="connsiteX703" fmla="*/ 419535 w 1338320"/>
                <a:gd name="connsiteY703" fmla="*/ 798846 h 1338320"/>
                <a:gd name="connsiteX704" fmla="*/ 451643 w 1338320"/>
                <a:gd name="connsiteY704" fmla="*/ 780308 h 1338320"/>
                <a:gd name="connsiteX705" fmla="*/ 443139 w 1338320"/>
                <a:gd name="connsiteY705" fmla="*/ 764641 h 1338320"/>
                <a:gd name="connsiteX706" fmla="*/ 436939 w 1338320"/>
                <a:gd name="connsiteY706" fmla="*/ 744667 h 1338320"/>
                <a:gd name="connsiteX707" fmla="*/ 401007 w 1338320"/>
                <a:gd name="connsiteY707" fmla="*/ 584405 h 1338320"/>
                <a:gd name="connsiteX708" fmla="*/ 436830 w 1338320"/>
                <a:gd name="connsiteY708" fmla="*/ 594003 h 1338320"/>
                <a:gd name="connsiteX709" fmla="*/ 443139 w 1338320"/>
                <a:gd name="connsiteY709" fmla="*/ 573679 h 1338320"/>
                <a:gd name="connsiteX710" fmla="*/ 451486 w 1338320"/>
                <a:gd name="connsiteY710" fmla="*/ 558301 h 1338320"/>
                <a:gd name="connsiteX711" fmla="*/ 419378 w 1338320"/>
                <a:gd name="connsiteY711" fmla="*/ 539763 h 1338320"/>
                <a:gd name="connsiteX712" fmla="*/ 408835 w 1338320"/>
                <a:gd name="connsiteY712" fmla="*/ 559187 h 1338320"/>
                <a:gd name="connsiteX713" fmla="*/ 399420 w 1338320"/>
                <a:gd name="connsiteY713" fmla="*/ 1162025 h 1338320"/>
                <a:gd name="connsiteX714" fmla="*/ 449476 w 1338320"/>
                <a:gd name="connsiteY714" fmla="*/ 1189194 h 1338320"/>
                <a:gd name="connsiteX715" fmla="*/ 511480 w 1338320"/>
                <a:gd name="connsiteY715" fmla="*/ 1208441 h 1338320"/>
                <a:gd name="connsiteX716" fmla="*/ 520689 w 1338320"/>
                <a:gd name="connsiteY716" fmla="*/ 1174071 h 1338320"/>
                <a:gd name="connsiteX717" fmla="*/ 463380 w 1338320"/>
                <a:gd name="connsiteY717" fmla="*/ 1156281 h 1338320"/>
                <a:gd name="connsiteX718" fmla="*/ 417206 w 1338320"/>
                <a:gd name="connsiteY718" fmla="*/ 1131219 h 1338320"/>
                <a:gd name="connsiteX719" fmla="*/ 399254 w 1338320"/>
                <a:gd name="connsiteY719" fmla="*/ 176386 h 1338320"/>
                <a:gd name="connsiteX720" fmla="*/ 417040 w 1338320"/>
                <a:gd name="connsiteY720" fmla="*/ 207192 h 1338320"/>
                <a:gd name="connsiteX721" fmla="*/ 463380 w 1338320"/>
                <a:gd name="connsiteY721" fmla="*/ 182039 h 1338320"/>
                <a:gd name="connsiteX722" fmla="*/ 520595 w 1338320"/>
                <a:gd name="connsiteY722" fmla="*/ 164279 h 1338320"/>
                <a:gd name="connsiteX723" fmla="*/ 511386 w 1338320"/>
                <a:gd name="connsiteY723" fmla="*/ 129908 h 1338320"/>
                <a:gd name="connsiteX724" fmla="*/ 449476 w 1338320"/>
                <a:gd name="connsiteY724" fmla="*/ 149126 h 1338320"/>
                <a:gd name="connsiteX725" fmla="*/ 387926 w 1338320"/>
                <a:gd name="connsiteY725" fmla="*/ 656330 h 1338320"/>
                <a:gd name="connsiteX726" fmla="*/ 425156 w 1338320"/>
                <a:gd name="connsiteY726" fmla="*/ 656330 h 1338320"/>
                <a:gd name="connsiteX727" fmla="*/ 428846 w 1338320"/>
                <a:gd name="connsiteY727" fmla="*/ 619724 h 1338320"/>
                <a:gd name="connsiteX728" fmla="*/ 429217 w 1338320"/>
                <a:gd name="connsiteY728" fmla="*/ 618529 h 1338320"/>
                <a:gd name="connsiteX729" fmla="*/ 393394 w 1338320"/>
                <a:gd name="connsiteY729" fmla="*/ 608930 h 1338320"/>
                <a:gd name="connsiteX730" fmla="*/ 392372 w 1338320"/>
                <a:gd name="connsiteY730" fmla="*/ 612221 h 1338320"/>
                <a:gd name="connsiteX731" fmla="*/ 387926 w 1338320"/>
                <a:gd name="connsiteY731" fmla="*/ 681991 h 1338320"/>
                <a:gd name="connsiteX732" fmla="*/ 392372 w 1338320"/>
                <a:gd name="connsiteY732" fmla="*/ 726099 h 1338320"/>
                <a:gd name="connsiteX733" fmla="*/ 393502 w 1338320"/>
                <a:gd name="connsiteY733" fmla="*/ 729740 h 1338320"/>
                <a:gd name="connsiteX734" fmla="*/ 429325 w 1338320"/>
                <a:gd name="connsiteY734" fmla="*/ 720141 h 1338320"/>
                <a:gd name="connsiteX735" fmla="*/ 428846 w 1338320"/>
                <a:gd name="connsiteY735" fmla="*/ 718596 h 1338320"/>
                <a:gd name="connsiteX736" fmla="*/ 425156 w 1338320"/>
                <a:gd name="connsiteY736" fmla="*/ 681991 h 1338320"/>
                <a:gd name="connsiteX737" fmla="*/ 378537 w 1338320"/>
                <a:gd name="connsiteY737" fmla="*/ 977929 h 1338320"/>
                <a:gd name="connsiteX738" fmla="*/ 431503 w 1338320"/>
                <a:gd name="connsiteY738" fmla="*/ 1021630 h 1338320"/>
                <a:gd name="connsiteX739" fmla="*/ 446232 w 1338320"/>
                <a:gd name="connsiteY739" fmla="*/ 1029624 h 1338320"/>
                <a:gd name="connsiteX740" fmla="*/ 464795 w 1338320"/>
                <a:gd name="connsiteY740" fmla="*/ 997472 h 1338320"/>
                <a:gd name="connsiteX741" fmla="*/ 452347 w 1338320"/>
                <a:gd name="connsiteY741" fmla="*/ 990716 h 1338320"/>
                <a:gd name="connsiteX742" fmla="*/ 404899 w 1338320"/>
                <a:gd name="connsiteY742" fmla="*/ 951567 h 1338320"/>
                <a:gd name="connsiteX743" fmla="*/ 378537 w 1338320"/>
                <a:gd name="connsiteY743" fmla="*/ 360392 h 1338320"/>
                <a:gd name="connsiteX744" fmla="*/ 404898 w 1338320"/>
                <a:gd name="connsiteY744" fmla="*/ 386753 h 1338320"/>
                <a:gd name="connsiteX745" fmla="*/ 452347 w 1338320"/>
                <a:gd name="connsiteY745" fmla="*/ 347604 h 1338320"/>
                <a:gd name="connsiteX746" fmla="*/ 464628 w 1338320"/>
                <a:gd name="connsiteY746" fmla="*/ 340939 h 1338320"/>
                <a:gd name="connsiteX747" fmla="*/ 446065 w 1338320"/>
                <a:gd name="connsiteY747" fmla="*/ 308787 h 1338320"/>
                <a:gd name="connsiteX748" fmla="*/ 431503 w 1338320"/>
                <a:gd name="connsiteY748" fmla="*/ 316690 h 1338320"/>
                <a:gd name="connsiteX749" fmla="*/ 369961 w 1338320"/>
                <a:gd name="connsiteY749" fmla="*/ 857098 h 1338320"/>
                <a:gd name="connsiteX750" fmla="*/ 375445 w 1338320"/>
                <a:gd name="connsiteY750" fmla="*/ 867201 h 1338320"/>
                <a:gd name="connsiteX751" fmla="*/ 410494 w 1338320"/>
                <a:gd name="connsiteY751" fmla="*/ 909682 h 1338320"/>
                <a:gd name="connsiteX752" fmla="*/ 436992 w 1338320"/>
                <a:gd name="connsiteY752" fmla="*/ 883184 h 1338320"/>
                <a:gd name="connsiteX753" fmla="*/ 406519 w 1338320"/>
                <a:gd name="connsiteY753" fmla="*/ 846250 h 1338320"/>
                <a:gd name="connsiteX754" fmla="*/ 402279 w 1338320"/>
                <a:gd name="connsiteY754" fmla="*/ 838439 h 1338320"/>
                <a:gd name="connsiteX755" fmla="*/ 369804 w 1338320"/>
                <a:gd name="connsiteY755" fmla="*/ 481511 h 1338320"/>
                <a:gd name="connsiteX756" fmla="*/ 402122 w 1338320"/>
                <a:gd name="connsiteY756" fmla="*/ 500170 h 1338320"/>
                <a:gd name="connsiteX757" fmla="*/ 406519 w 1338320"/>
                <a:gd name="connsiteY757" fmla="*/ 492071 h 1338320"/>
                <a:gd name="connsiteX758" fmla="*/ 436992 w 1338320"/>
                <a:gd name="connsiteY758" fmla="*/ 455136 h 1338320"/>
                <a:gd name="connsiteX759" fmla="*/ 410494 w 1338320"/>
                <a:gd name="connsiteY759" fmla="*/ 428638 h 1338320"/>
                <a:gd name="connsiteX760" fmla="*/ 375445 w 1338320"/>
                <a:gd name="connsiteY760" fmla="*/ 471119 h 1338320"/>
                <a:gd name="connsiteX761" fmla="*/ 364444 w 1338320"/>
                <a:gd name="connsiteY761" fmla="*/ 1222606 h 1338320"/>
                <a:gd name="connsiteX762" fmla="*/ 422133 w 1338320"/>
                <a:gd name="connsiteY762" fmla="*/ 1253918 h 1338320"/>
                <a:gd name="connsiteX763" fmla="*/ 493369 w 1338320"/>
                <a:gd name="connsiteY763" fmla="*/ 1276031 h 1338320"/>
                <a:gd name="connsiteX764" fmla="*/ 502271 w 1338320"/>
                <a:gd name="connsiteY764" fmla="*/ 1242809 h 1338320"/>
                <a:gd name="connsiteX765" fmla="*/ 435573 w 1338320"/>
                <a:gd name="connsiteY765" fmla="*/ 1222105 h 1338320"/>
                <a:gd name="connsiteX766" fmla="*/ 381636 w 1338320"/>
                <a:gd name="connsiteY766" fmla="*/ 1192829 h 1338320"/>
                <a:gd name="connsiteX767" fmla="*/ 364277 w 1338320"/>
                <a:gd name="connsiteY767" fmla="*/ 115805 h 1338320"/>
                <a:gd name="connsiteX768" fmla="*/ 381469 w 1338320"/>
                <a:gd name="connsiteY768" fmla="*/ 145582 h 1338320"/>
                <a:gd name="connsiteX769" fmla="*/ 435573 w 1338320"/>
                <a:gd name="connsiteY769" fmla="*/ 116215 h 1338320"/>
                <a:gd name="connsiteX770" fmla="*/ 502177 w 1338320"/>
                <a:gd name="connsiteY770" fmla="*/ 95540 h 1338320"/>
                <a:gd name="connsiteX771" fmla="*/ 493275 w 1338320"/>
                <a:gd name="connsiteY771" fmla="*/ 62318 h 1338320"/>
                <a:gd name="connsiteX772" fmla="*/ 422133 w 1338320"/>
                <a:gd name="connsiteY772" fmla="*/ 84402 h 1338320"/>
                <a:gd name="connsiteX773" fmla="*/ 332144 w 1338320"/>
                <a:gd name="connsiteY773" fmla="*/ 772747 h 1338320"/>
                <a:gd name="connsiteX774" fmla="*/ 342787 w 1338320"/>
                <a:gd name="connsiteY774" fmla="*/ 807034 h 1338320"/>
                <a:gd name="connsiteX775" fmla="*/ 357715 w 1338320"/>
                <a:gd name="connsiteY775" fmla="*/ 834537 h 1338320"/>
                <a:gd name="connsiteX776" fmla="*/ 390034 w 1338320"/>
                <a:gd name="connsiteY776" fmla="*/ 815878 h 1338320"/>
                <a:gd name="connsiteX777" fmla="*/ 377316 w 1338320"/>
                <a:gd name="connsiteY777" fmla="*/ 792448 h 1338320"/>
                <a:gd name="connsiteX778" fmla="*/ 368201 w 1338320"/>
                <a:gd name="connsiteY778" fmla="*/ 763086 h 1338320"/>
                <a:gd name="connsiteX779" fmla="*/ 332035 w 1338320"/>
                <a:gd name="connsiteY779" fmla="*/ 565924 h 1338320"/>
                <a:gd name="connsiteX780" fmla="*/ 368093 w 1338320"/>
                <a:gd name="connsiteY780" fmla="*/ 575585 h 1338320"/>
                <a:gd name="connsiteX781" fmla="*/ 377316 w 1338320"/>
                <a:gd name="connsiteY781" fmla="*/ 545873 h 1338320"/>
                <a:gd name="connsiteX782" fmla="*/ 389877 w 1338320"/>
                <a:gd name="connsiteY782" fmla="*/ 522731 h 1338320"/>
                <a:gd name="connsiteX783" fmla="*/ 357558 w 1338320"/>
                <a:gd name="connsiteY783" fmla="*/ 504072 h 1338320"/>
                <a:gd name="connsiteX784" fmla="*/ 342787 w 1338320"/>
                <a:gd name="connsiteY784" fmla="*/ 531286 h 1338320"/>
                <a:gd name="connsiteX785" fmla="*/ 329211 w 1338320"/>
                <a:gd name="connsiteY785" fmla="*/ 311066 h 1338320"/>
                <a:gd name="connsiteX786" fmla="*/ 354384 w 1338320"/>
                <a:gd name="connsiteY786" fmla="*/ 336239 h 1338320"/>
                <a:gd name="connsiteX787" fmla="*/ 412405 w 1338320"/>
                <a:gd name="connsiteY787" fmla="*/ 288367 h 1338320"/>
                <a:gd name="connsiteX788" fmla="*/ 429057 w 1338320"/>
                <a:gd name="connsiteY788" fmla="*/ 279328 h 1338320"/>
                <a:gd name="connsiteX789" fmla="*/ 411331 w 1338320"/>
                <a:gd name="connsiteY789" fmla="*/ 248626 h 1338320"/>
                <a:gd name="connsiteX790" fmla="*/ 392501 w 1338320"/>
                <a:gd name="connsiteY790" fmla="*/ 258847 h 1338320"/>
                <a:gd name="connsiteX791" fmla="*/ 329211 w 1338320"/>
                <a:gd name="connsiteY791" fmla="*/ 1027254 h 1338320"/>
                <a:gd name="connsiteX792" fmla="*/ 392501 w 1338320"/>
                <a:gd name="connsiteY792" fmla="*/ 1079473 h 1338320"/>
                <a:gd name="connsiteX793" fmla="*/ 411498 w 1338320"/>
                <a:gd name="connsiteY793" fmla="*/ 1089785 h 1338320"/>
                <a:gd name="connsiteX794" fmla="*/ 429224 w 1338320"/>
                <a:gd name="connsiteY794" fmla="*/ 1059082 h 1338320"/>
                <a:gd name="connsiteX795" fmla="*/ 412405 w 1338320"/>
                <a:gd name="connsiteY795" fmla="*/ 1049953 h 1338320"/>
                <a:gd name="connsiteX796" fmla="*/ 354384 w 1338320"/>
                <a:gd name="connsiteY796" fmla="*/ 1002081 h 1338320"/>
                <a:gd name="connsiteX797" fmla="*/ 316245 w 1338320"/>
                <a:gd name="connsiteY797" fmla="*/ 656330 h 1338320"/>
                <a:gd name="connsiteX798" fmla="*/ 353719 w 1338320"/>
                <a:gd name="connsiteY798" fmla="*/ 656330 h 1338320"/>
                <a:gd name="connsiteX799" fmla="*/ 358860 w 1338320"/>
                <a:gd name="connsiteY799" fmla="*/ 605327 h 1338320"/>
                <a:gd name="connsiteX800" fmla="*/ 360479 w 1338320"/>
                <a:gd name="connsiteY800" fmla="*/ 600111 h 1338320"/>
                <a:gd name="connsiteX801" fmla="*/ 324422 w 1338320"/>
                <a:gd name="connsiteY801" fmla="*/ 590449 h 1338320"/>
                <a:gd name="connsiteX802" fmla="*/ 322148 w 1338320"/>
                <a:gd name="connsiteY802" fmla="*/ 597775 h 1338320"/>
                <a:gd name="connsiteX803" fmla="*/ 316245 w 1338320"/>
                <a:gd name="connsiteY803" fmla="*/ 681991 h 1338320"/>
                <a:gd name="connsiteX804" fmla="*/ 322148 w 1338320"/>
                <a:gd name="connsiteY804" fmla="*/ 740546 h 1338320"/>
                <a:gd name="connsiteX805" fmla="*/ 324530 w 1338320"/>
                <a:gd name="connsiteY805" fmla="*/ 748221 h 1338320"/>
                <a:gd name="connsiteX806" fmla="*/ 360588 w 1338320"/>
                <a:gd name="connsiteY806" fmla="*/ 738559 h 1338320"/>
                <a:gd name="connsiteX807" fmla="*/ 358860 w 1338320"/>
                <a:gd name="connsiteY807" fmla="*/ 732993 h 1338320"/>
                <a:gd name="connsiteX808" fmla="*/ 353719 w 1338320"/>
                <a:gd name="connsiteY808" fmla="*/ 681991 h 1338320"/>
                <a:gd name="connsiteX809" fmla="*/ 308853 w 1338320"/>
                <a:gd name="connsiteY809" fmla="*/ 892378 h 1338320"/>
                <a:gd name="connsiteX810" fmla="*/ 316691 w 1338320"/>
                <a:gd name="connsiteY810" fmla="*/ 906817 h 1338320"/>
                <a:gd name="connsiteX811" fmla="*/ 360392 w 1338320"/>
                <a:gd name="connsiteY811" fmla="*/ 959784 h 1338320"/>
                <a:gd name="connsiteX812" fmla="*/ 386754 w 1338320"/>
                <a:gd name="connsiteY812" fmla="*/ 933422 h 1338320"/>
                <a:gd name="connsiteX813" fmla="*/ 347604 w 1338320"/>
                <a:gd name="connsiteY813" fmla="*/ 885973 h 1338320"/>
                <a:gd name="connsiteX814" fmla="*/ 341005 w 1338320"/>
                <a:gd name="connsiteY814" fmla="*/ 873815 h 1338320"/>
                <a:gd name="connsiteX815" fmla="*/ 308697 w 1338320"/>
                <a:gd name="connsiteY815" fmla="*/ 446231 h 1338320"/>
                <a:gd name="connsiteX816" fmla="*/ 340848 w 1338320"/>
                <a:gd name="connsiteY816" fmla="*/ 464794 h 1338320"/>
                <a:gd name="connsiteX817" fmla="*/ 347604 w 1338320"/>
                <a:gd name="connsiteY817" fmla="*/ 452347 h 1338320"/>
                <a:gd name="connsiteX818" fmla="*/ 386754 w 1338320"/>
                <a:gd name="connsiteY818" fmla="*/ 404898 h 1338320"/>
                <a:gd name="connsiteX819" fmla="*/ 360392 w 1338320"/>
                <a:gd name="connsiteY819" fmla="*/ 378536 h 1338320"/>
                <a:gd name="connsiteX820" fmla="*/ 316691 w 1338320"/>
                <a:gd name="connsiteY820" fmla="*/ 431503 h 1338320"/>
                <a:gd name="connsiteX821" fmla="*/ 280021 w 1338320"/>
                <a:gd name="connsiteY821" fmla="*/ 261876 h 1338320"/>
                <a:gd name="connsiteX822" fmla="*/ 305279 w 1338320"/>
                <a:gd name="connsiteY822" fmla="*/ 287134 h 1338320"/>
                <a:gd name="connsiteX823" fmla="*/ 373578 w 1338320"/>
                <a:gd name="connsiteY823" fmla="*/ 230782 h 1338320"/>
                <a:gd name="connsiteX824" fmla="*/ 394479 w 1338320"/>
                <a:gd name="connsiteY824" fmla="*/ 219437 h 1338320"/>
                <a:gd name="connsiteX825" fmla="*/ 376693 w 1338320"/>
                <a:gd name="connsiteY825" fmla="*/ 188631 h 1338320"/>
                <a:gd name="connsiteX826" fmla="*/ 353607 w 1338320"/>
                <a:gd name="connsiteY826" fmla="*/ 201162 h 1338320"/>
                <a:gd name="connsiteX827" fmla="*/ 280021 w 1338320"/>
                <a:gd name="connsiteY827" fmla="*/ 1076444 h 1338320"/>
                <a:gd name="connsiteX828" fmla="*/ 353607 w 1338320"/>
                <a:gd name="connsiteY828" fmla="*/ 1137158 h 1338320"/>
                <a:gd name="connsiteX829" fmla="*/ 376860 w 1338320"/>
                <a:gd name="connsiteY829" fmla="*/ 1149779 h 1338320"/>
                <a:gd name="connsiteX830" fmla="*/ 394646 w 1338320"/>
                <a:gd name="connsiteY830" fmla="*/ 1118973 h 1338320"/>
                <a:gd name="connsiteX831" fmla="*/ 373578 w 1338320"/>
                <a:gd name="connsiteY831" fmla="*/ 1107538 h 1338320"/>
                <a:gd name="connsiteX832" fmla="*/ 305279 w 1338320"/>
                <a:gd name="connsiteY832" fmla="*/ 1051186 h 1338320"/>
                <a:gd name="connsiteX833" fmla="*/ 263966 w 1338320"/>
                <a:gd name="connsiteY833" fmla="*/ 791015 h 1338320"/>
                <a:gd name="connsiteX834" fmla="*/ 277500 w 1338320"/>
                <a:gd name="connsiteY834" fmla="*/ 834614 h 1338320"/>
                <a:gd name="connsiteX835" fmla="*/ 296608 w 1338320"/>
                <a:gd name="connsiteY835" fmla="*/ 869817 h 1338320"/>
                <a:gd name="connsiteX836" fmla="*/ 328760 w 1338320"/>
                <a:gd name="connsiteY836" fmla="*/ 851255 h 1338320"/>
                <a:gd name="connsiteX837" fmla="*/ 311851 w 1338320"/>
                <a:gd name="connsiteY837" fmla="*/ 820103 h 1338320"/>
                <a:gd name="connsiteX838" fmla="*/ 299838 w 1338320"/>
                <a:gd name="connsiteY838" fmla="*/ 781403 h 1338320"/>
                <a:gd name="connsiteX839" fmla="*/ 263857 w 1338320"/>
                <a:gd name="connsiteY839" fmla="*/ 547655 h 1338320"/>
                <a:gd name="connsiteX840" fmla="*/ 299729 w 1338320"/>
                <a:gd name="connsiteY840" fmla="*/ 557267 h 1338320"/>
                <a:gd name="connsiteX841" fmla="*/ 311851 w 1338320"/>
                <a:gd name="connsiteY841" fmla="*/ 518217 h 1338320"/>
                <a:gd name="connsiteX842" fmla="*/ 328603 w 1338320"/>
                <a:gd name="connsiteY842" fmla="*/ 487354 h 1338320"/>
                <a:gd name="connsiteX843" fmla="*/ 296451 w 1338320"/>
                <a:gd name="connsiteY843" fmla="*/ 468791 h 1338320"/>
                <a:gd name="connsiteX844" fmla="*/ 277500 w 1338320"/>
                <a:gd name="connsiteY844" fmla="*/ 503706 h 1338320"/>
                <a:gd name="connsiteX845" fmla="*/ 248693 w 1338320"/>
                <a:gd name="connsiteY845" fmla="*/ 927112 h 1338320"/>
                <a:gd name="connsiteX846" fmla="*/ 258847 w 1338320"/>
                <a:gd name="connsiteY846" fmla="*/ 945819 h 1338320"/>
                <a:gd name="connsiteX847" fmla="*/ 311066 w 1338320"/>
                <a:gd name="connsiteY847" fmla="*/ 1009110 h 1338320"/>
                <a:gd name="connsiteX848" fmla="*/ 336239 w 1338320"/>
                <a:gd name="connsiteY848" fmla="*/ 983937 h 1338320"/>
                <a:gd name="connsiteX849" fmla="*/ 288367 w 1338320"/>
                <a:gd name="connsiteY849" fmla="*/ 925915 h 1338320"/>
                <a:gd name="connsiteX850" fmla="*/ 279395 w 1338320"/>
                <a:gd name="connsiteY850" fmla="*/ 909386 h 1338320"/>
                <a:gd name="connsiteX851" fmla="*/ 248536 w 1338320"/>
                <a:gd name="connsiteY851" fmla="*/ 411497 h 1338320"/>
                <a:gd name="connsiteX852" fmla="*/ 279238 w 1338320"/>
                <a:gd name="connsiteY852" fmla="*/ 429223 h 1338320"/>
                <a:gd name="connsiteX853" fmla="*/ 288367 w 1338320"/>
                <a:gd name="connsiteY853" fmla="*/ 412405 h 1338320"/>
                <a:gd name="connsiteX854" fmla="*/ 336239 w 1338320"/>
                <a:gd name="connsiteY854" fmla="*/ 354384 h 1338320"/>
                <a:gd name="connsiteX855" fmla="*/ 311066 w 1338320"/>
                <a:gd name="connsiteY855" fmla="*/ 329211 h 1338320"/>
                <a:gd name="connsiteX856" fmla="*/ 258847 w 1338320"/>
                <a:gd name="connsiteY856" fmla="*/ 392501 h 1338320"/>
                <a:gd name="connsiteX857" fmla="*/ 245390 w 1338320"/>
                <a:gd name="connsiteY857" fmla="*/ 656330 h 1338320"/>
                <a:gd name="connsiteX858" fmla="*/ 282671 w 1338320"/>
                <a:gd name="connsiteY858" fmla="*/ 656330 h 1338320"/>
                <a:gd name="connsiteX859" fmla="*/ 289256 w 1338320"/>
                <a:gd name="connsiteY859" fmla="*/ 591008 h 1338320"/>
                <a:gd name="connsiteX860" fmla="*/ 292116 w 1338320"/>
                <a:gd name="connsiteY860" fmla="*/ 581793 h 1338320"/>
                <a:gd name="connsiteX861" fmla="*/ 256244 w 1338320"/>
                <a:gd name="connsiteY861" fmla="*/ 572181 h 1338320"/>
                <a:gd name="connsiteX862" fmla="*/ 252732 w 1338320"/>
                <a:gd name="connsiteY862" fmla="*/ 583495 h 1338320"/>
                <a:gd name="connsiteX863" fmla="*/ 245390 w 1338320"/>
                <a:gd name="connsiteY863" fmla="*/ 681991 h 1338320"/>
                <a:gd name="connsiteX864" fmla="*/ 252732 w 1338320"/>
                <a:gd name="connsiteY864" fmla="*/ 754825 h 1338320"/>
                <a:gd name="connsiteX865" fmla="*/ 256353 w 1338320"/>
                <a:gd name="connsiteY865" fmla="*/ 766489 h 1338320"/>
                <a:gd name="connsiteX866" fmla="*/ 292225 w 1338320"/>
                <a:gd name="connsiteY866" fmla="*/ 756877 h 1338320"/>
                <a:gd name="connsiteX867" fmla="*/ 289256 w 1338320"/>
                <a:gd name="connsiteY867" fmla="*/ 747312 h 1338320"/>
                <a:gd name="connsiteX868" fmla="*/ 282671 w 1338320"/>
                <a:gd name="connsiteY868" fmla="*/ 681991 h 1338320"/>
                <a:gd name="connsiteX869" fmla="*/ 230351 w 1338320"/>
                <a:gd name="connsiteY869" fmla="*/ 212205 h 1338320"/>
                <a:gd name="connsiteX870" fmla="*/ 254765 w 1338320"/>
                <a:gd name="connsiteY870" fmla="*/ 236619 h 1338320"/>
                <a:gd name="connsiteX871" fmla="*/ 333637 w 1338320"/>
                <a:gd name="connsiteY871" fmla="*/ 171545 h 1338320"/>
                <a:gd name="connsiteX872" fmla="*/ 358909 w 1338320"/>
                <a:gd name="connsiteY872" fmla="*/ 157827 h 1338320"/>
                <a:gd name="connsiteX873" fmla="*/ 341717 w 1338320"/>
                <a:gd name="connsiteY873" fmla="*/ 128050 h 1338320"/>
                <a:gd name="connsiteX874" fmla="*/ 314332 w 1338320"/>
                <a:gd name="connsiteY874" fmla="*/ 142914 h 1338320"/>
                <a:gd name="connsiteX875" fmla="*/ 230351 w 1338320"/>
                <a:gd name="connsiteY875" fmla="*/ 1126115 h 1338320"/>
                <a:gd name="connsiteX876" fmla="*/ 314332 w 1338320"/>
                <a:gd name="connsiteY876" fmla="*/ 1195406 h 1338320"/>
                <a:gd name="connsiteX877" fmla="*/ 341884 w 1338320"/>
                <a:gd name="connsiteY877" fmla="*/ 1210360 h 1338320"/>
                <a:gd name="connsiteX878" fmla="*/ 359076 w 1338320"/>
                <a:gd name="connsiteY878" fmla="*/ 1180583 h 1338320"/>
                <a:gd name="connsiteX879" fmla="*/ 333637 w 1338320"/>
                <a:gd name="connsiteY879" fmla="*/ 1166776 h 1338320"/>
                <a:gd name="connsiteX880" fmla="*/ 254765 w 1338320"/>
                <a:gd name="connsiteY880" fmla="*/ 1101701 h 1338320"/>
                <a:gd name="connsiteX881" fmla="*/ 196845 w 1338320"/>
                <a:gd name="connsiteY881" fmla="*/ 809000 h 1338320"/>
                <a:gd name="connsiteX882" fmla="*/ 213225 w 1338320"/>
                <a:gd name="connsiteY882" fmla="*/ 861767 h 1338320"/>
                <a:gd name="connsiteX883" fmla="*/ 236447 w 1338320"/>
                <a:gd name="connsiteY883" fmla="*/ 904551 h 1338320"/>
                <a:gd name="connsiteX884" fmla="*/ 267150 w 1338320"/>
                <a:gd name="connsiteY884" fmla="*/ 886825 h 1338320"/>
                <a:gd name="connsiteX885" fmla="*/ 246027 w 1338320"/>
                <a:gd name="connsiteY885" fmla="*/ 847910 h 1338320"/>
                <a:gd name="connsiteX886" fmla="*/ 231100 w 1338320"/>
                <a:gd name="connsiteY886" fmla="*/ 799822 h 1338320"/>
                <a:gd name="connsiteX887" fmla="*/ 196736 w 1338320"/>
                <a:gd name="connsiteY887" fmla="*/ 529670 h 1338320"/>
                <a:gd name="connsiteX888" fmla="*/ 230991 w 1338320"/>
                <a:gd name="connsiteY888" fmla="*/ 538849 h 1338320"/>
                <a:gd name="connsiteX889" fmla="*/ 246027 w 1338320"/>
                <a:gd name="connsiteY889" fmla="*/ 490410 h 1338320"/>
                <a:gd name="connsiteX890" fmla="*/ 266993 w 1338320"/>
                <a:gd name="connsiteY890" fmla="*/ 451784 h 1338320"/>
                <a:gd name="connsiteX891" fmla="*/ 236291 w 1338320"/>
                <a:gd name="connsiteY891" fmla="*/ 434058 h 1338320"/>
                <a:gd name="connsiteX892" fmla="*/ 213225 w 1338320"/>
                <a:gd name="connsiteY892" fmla="*/ 476554 h 1338320"/>
                <a:gd name="connsiteX893" fmla="*/ 188698 w 1338320"/>
                <a:gd name="connsiteY893" fmla="*/ 961750 h 1338320"/>
                <a:gd name="connsiteX894" fmla="*/ 201162 w 1338320"/>
                <a:gd name="connsiteY894" fmla="*/ 984714 h 1338320"/>
                <a:gd name="connsiteX895" fmla="*/ 261876 w 1338320"/>
                <a:gd name="connsiteY895" fmla="*/ 1058300 h 1338320"/>
                <a:gd name="connsiteX896" fmla="*/ 287134 w 1338320"/>
                <a:gd name="connsiteY896" fmla="*/ 1033041 h 1338320"/>
                <a:gd name="connsiteX897" fmla="*/ 230782 w 1338320"/>
                <a:gd name="connsiteY897" fmla="*/ 964742 h 1338320"/>
                <a:gd name="connsiteX898" fmla="*/ 219504 w 1338320"/>
                <a:gd name="connsiteY898" fmla="*/ 943964 h 1338320"/>
                <a:gd name="connsiteX899" fmla="*/ 188541 w 1338320"/>
                <a:gd name="connsiteY899" fmla="*/ 376859 h 1338320"/>
                <a:gd name="connsiteX900" fmla="*/ 219347 w 1338320"/>
                <a:gd name="connsiteY900" fmla="*/ 394645 h 1338320"/>
                <a:gd name="connsiteX901" fmla="*/ 230782 w 1338320"/>
                <a:gd name="connsiteY901" fmla="*/ 373578 h 1338320"/>
                <a:gd name="connsiteX902" fmla="*/ 287134 w 1338320"/>
                <a:gd name="connsiteY902" fmla="*/ 305279 h 1338320"/>
                <a:gd name="connsiteX903" fmla="*/ 261876 w 1338320"/>
                <a:gd name="connsiteY903" fmla="*/ 280021 h 1338320"/>
                <a:gd name="connsiteX904" fmla="*/ 201162 w 1338320"/>
                <a:gd name="connsiteY904" fmla="*/ 353606 h 1338320"/>
                <a:gd name="connsiteX905" fmla="*/ 175633 w 1338320"/>
                <a:gd name="connsiteY905" fmla="*/ 656330 h 1338320"/>
                <a:gd name="connsiteX906" fmla="*/ 211233 w 1338320"/>
                <a:gd name="connsiteY906" fmla="*/ 656330 h 1338320"/>
                <a:gd name="connsiteX907" fmla="*/ 219269 w 1338320"/>
                <a:gd name="connsiteY907" fmla="*/ 576611 h 1338320"/>
                <a:gd name="connsiteX908" fmla="*/ 223378 w 1338320"/>
                <a:gd name="connsiteY908" fmla="*/ 563375 h 1338320"/>
                <a:gd name="connsiteX909" fmla="*/ 189123 w 1338320"/>
                <a:gd name="connsiteY909" fmla="*/ 554196 h 1338320"/>
                <a:gd name="connsiteX910" fmla="*/ 184392 w 1338320"/>
                <a:gd name="connsiteY910" fmla="*/ 569436 h 1338320"/>
                <a:gd name="connsiteX911" fmla="*/ 175633 w 1338320"/>
                <a:gd name="connsiteY911" fmla="*/ 681991 h 1338320"/>
                <a:gd name="connsiteX912" fmla="*/ 184392 w 1338320"/>
                <a:gd name="connsiteY912" fmla="*/ 768884 h 1338320"/>
                <a:gd name="connsiteX913" fmla="*/ 189232 w 1338320"/>
                <a:gd name="connsiteY913" fmla="*/ 784474 h 1338320"/>
                <a:gd name="connsiteX914" fmla="*/ 223486 w 1338320"/>
                <a:gd name="connsiteY914" fmla="*/ 775296 h 1338320"/>
                <a:gd name="connsiteX915" fmla="*/ 219269 w 1338320"/>
                <a:gd name="connsiteY915" fmla="*/ 761709 h 1338320"/>
                <a:gd name="connsiteX916" fmla="*/ 211233 w 1338320"/>
                <a:gd name="connsiteY916" fmla="*/ 681991 h 1338320"/>
                <a:gd name="connsiteX917" fmla="*/ 129909 w 1338320"/>
                <a:gd name="connsiteY917" fmla="*/ 826936 h 1338320"/>
                <a:gd name="connsiteX918" fmla="*/ 149126 w 1338320"/>
                <a:gd name="connsiteY918" fmla="*/ 888845 h 1338320"/>
                <a:gd name="connsiteX919" fmla="*/ 176453 w 1338320"/>
                <a:gd name="connsiteY919" fmla="*/ 939189 h 1338320"/>
                <a:gd name="connsiteX920" fmla="*/ 207259 w 1338320"/>
                <a:gd name="connsiteY920" fmla="*/ 921403 h 1338320"/>
                <a:gd name="connsiteX921" fmla="*/ 182039 w 1338320"/>
                <a:gd name="connsiteY921" fmla="*/ 874941 h 1338320"/>
                <a:gd name="connsiteX922" fmla="*/ 164279 w 1338320"/>
                <a:gd name="connsiteY922" fmla="*/ 817726 h 1338320"/>
                <a:gd name="connsiteX923" fmla="*/ 129800 w 1338320"/>
                <a:gd name="connsiteY923" fmla="*/ 511735 h 1338320"/>
                <a:gd name="connsiteX924" fmla="*/ 164170 w 1338320"/>
                <a:gd name="connsiteY924" fmla="*/ 520944 h 1338320"/>
                <a:gd name="connsiteX925" fmla="*/ 182039 w 1338320"/>
                <a:gd name="connsiteY925" fmla="*/ 463380 h 1338320"/>
                <a:gd name="connsiteX926" fmla="*/ 207102 w 1338320"/>
                <a:gd name="connsiteY926" fmla="*/ 417206 h 1338320"/>
                <a:gd name="connsiteX927" fmla="*/ 176296 w 1338320"/>
                <a:gd name="connsiteY927" fmla="*/ 399420 h 1338320"/>
                <a:gd name="connsiteX928" fmla="*/ 149126 w 1338320"/>
                <a:gd name="connsiteY928" fmla="*/ 449476 h 1338320"/>
                <a:gd name="connsiteX929" fmla="*/ 128117 w 1338320"/>
                <a:gd name="connsiteY929" fmla="*/ 996726 h 1338320"/>
                <a:gd name="connsiteX930" fmla="*/ 142914 w 1338320"/>
                <a:gd name="connsiteY930" fmla="*/ 1023988 h 1338320"/>
                <a:gd name="connsiteX931" fmla="*/ 212206 w 1338320"/>
                <a:gd name="connsiteY931" fmla="*/ 1107970 h 1338320"/>
                <a:gd name="connsiteX932" fmla="*/ 236620 w 1338320"/>
                <a:gd name="connsiteY932" fmla="*/ 1083556 h 1338320"/>
                <a:gd name="connsiteX933" fmla="*/ 171545 w 1338320"/>
                <a:gd name="connsiteY933" fmla="*/ 1004684 h 1338320"/>
                <a:gd name="connsiteX934" fmla="*/ 157894 w 1338320"/>
                <a:gd name="connsiteY934" fmla="*/ 979534 h 1338320"/>
                <a:gd name="connsiteX935" fmla="*/ 127960 w 1338320"/>
                <a:gd name="connsiteY935" fmla="*/ 341883 h 1338320"/>
                <a:gd name="connsiteX936" fmla="*/ 157737 w 1338320"/>
                <a:gd name="connsiteY936" fmla="*/ 359075 h 1338320"/>
                <a:gd name="connsiteX937" fmla="*/ 171545 w 1338320"/>
                <a:gd name="connsiteY937" fmla="*/ 333636 h 1338320"/>
                <a:gd name="connsiteX938" fmla="*/ 236620 w 1338320"/>
                <a:gd name="connsiteY938" fmla="*/ 254764 h 1338320"/>
                <a:gd name="connsiteX939" fmla="*/ 212206 w 1338320"/>
                <a:gd name="connsiteY939" fmla="*/ 230350 h 1338320"/>
                <a:gd name="connsiteX940" fmla="*/ 142914 w 1338320"/>
                <a:gd name="connsiteY940" fmla="*/ 314332 h 1338320"/>
                <a:gd name="connsiteX941" fmla="*/ 106068 w 1338320"/>
                <a:gd name="connsiteY941" fmla="*/ 656330 h 1338320"/>
                <a:gd name="connsiteX942" fmla="*/ 141788 w 1338320"/>
                <a:gd name="connsiteY942" fmla="*/ 656330 h 1338320"/>
                <a:gd name="connsiteX943" fmla="*/ 151235 w 1338320"/>
                <a:gd name="connsiteY943" fmla="*/ 562616 h 1338320"/>
                <a:gd name="connsiteX944" fmla="*/ 156557 w 1338320"/>
                <a:gd name="connsiteY944" fmla="*/ 545470 h 1338320"/>
                <a:gd name="connsiteX945" fmla="*/ 122187 w 1338320"/>
                <a:gd name="connsiteY945" fmla="*/ 536261 h 1338320"/>
                <a:gd name="connsiteX946" fmla="*/ 116240 w 1338320"/>
                <a:gd name="connsiteY946" fmla="*/ 555417 h 1338320"/>
                <a:gd name="connsiteX947" fmla="*/ 106068 w 1338320"/>
                <a:gd name="connsiteY947" fmla="*/ 681991 h 1338320"/>
                <a:gd name="connsiteX948" fmla="*/ 116240 w 1338320"/>
                <a:gd name="connsiteY948" fmla="*/ 782904 h 1338320"/>
                <a:gd name="connsiteX949" fmla="*/ 122295 w 1338320"/>
                <a:gd name="connsiteY949" fmla="*/ 802410 h 1338320"/>
                <a:gd name="connsiteX950" fmla="*/ 156666 w 1338320"/>
                <a:gd name="connsiteY950" fmla="*/ 793200 h 1338320"/>
                <a:gd name="connsiteX951" fmla="*/ 151235 w 1338320"/>
                <a:gd name="connsiteY951" fmla="*/ 775705 h 1338320"/>
                <a:gd name="connsiteX952" fmla="*/ 141788 w 1338320"/>
                <a:gd name="connsiteY952" fmla="*/ 681991 h 1338320"/>
                <a:gd name="connsiteX953" fmla="*/ 62318 w 1338320"/>
                <a:gd name="connsiteY953" fmla="*/ 845046 h 1338320"/>
                <a:gd name="connsiteX954" fmla="*/ 84402 w 1338320"/>
                <a:gd name="connsiteY954" fmla="*/ 916187 h 1338320"/>
                <a:gd name="connsiteX955" fmla="*/ 115871 w 1338320"/>
                <a:gd name="connsiteY955" fmla="*/ 974166 h 1338320"/>
                <a:gd name="connsiteX956" fmla="*/ 145649 w 1338320"/>
                <a:gd name="connsiteY956" fmla="*/ 956974 h 1338320"/>
                <a:gd name="connsiteX957" fmla="*/ 116215 w 1338320"/>
                <a:gd name="connsiteY957" fmla="*/ 902747 h 1338320"/>
                <a:gd name="connsiteX958" fmla="*/ 95541 w 1338320"/>
                <a:gd name="connsiteY958" fmla="*/ 836144 h 1338320"/>
                <a:gd name="connsiteX959" fmla="*/ 62210 w 1338320"/>
                <a:gd name="connsiteY959" fmla="*/ 493624 h 1338320"/>
                <a:gd name="connsiteX960" fmla="*/ 95432 w 1338320"/>
                <a:gd name="connsiteY960" fmla="*/ 502526 h 1338320"/>
                <a:gd name="connsiteX961" fmla="*/ 116215 w 1338320"/>
                <a:gd name="connsiteY961" fmla="*/ 435573 h 1338320"/>
                <a:gd name="connsiteX962" fmla="*/ 145492 w 1338320"/>
                <a:gd name="connsiteY962" fmla="*/ 381635 h 1338320"/>
                <a:gd name="connsiteX963" fmla="*/ 115715 w 1338320"/>
                <a:gd name="connsiteY963" fmla="*/ 364443 h 1338320"/>
                <a:gd name="connsiteX964" fmla="*/ 84402 w 1338320"/>
                <a:gd name="connsiteY964" fmla="*/ 422133 h 1338320"/>
                <a:gd name="connsiteX965" fmla="*/ 35823 w 1338320"/>
                <a:gd name="connsiteY965" fmla="*/ 656330 h 1338320"/>
                <a:gd name="connsiteX966" fmla="*/ 70350 w 1338320"/>
                <a:gd name="connsiteY966" fmla="*/ 656330 h 1338320"/>
                <a:gd name="connsiteX967" fmla="*/ 81248 w 1338320"/>
                <a:gd name="connsiteY967" fmla="*/ 548218 h 1338320"/>
                <a:gd name="connsiteX968" fmla="*/ 87819 w 1338320"/>
                <a:gd name="connsiteY968" fmla="*/ 527052 h 1338320"/>
                <a:gd name="connsiteX969" fmla="*/ 54596 w 1338320"/>
                <a:gd name="connsiteY969" fmla="*/ 518150 h 1338320"/>
                <a:gd name="connsiteX970" fmla="*/ 47423 w 1338320"/>
                <a:gd name="connsiteY970" fmla="*/ 541260 h 1338320"/>
                <a:gd name="connsiteX971" fmla="*/ 35823 w 1338320"/>
                <a:gd name="connsiteY971" fmla="*/ 681991 h 1338320"/>
                <a:gd name="connsiteX972" fmla="*/ 47423 w 1338320"/>
                <a:gd name="connsiteY972" fmla="*/ 797060 h 1338320"/>
                <a:gd name="connsiteX973" fmla="*/ 54705 w 1338320"/>
                <a:gd name="connsiteY973" fmla="*/ 820520 h 1338320"/>
                <a:gd name="connsiteX974" fmla="*/ 87927 w 1338320"/>
                <a:gd name="connsiteY974" fmla="*/ 811618 h 1338320"/>
                <a:gd name="connsiteX975" fmla="*/ 81248 w 1338320"/>
                <a:gd name="connsiteY975" fmla="*/ 790102 h 1338320"/>
                <a:gd name="connsiteX976" fmla="*/ 70350 w 1338320"/>
                <a:gd name="connsiteY976" fmla="*/ 681991 h 1338320"/>
                <a:gd name="connsiteX977" fmla="*/ 0 w 1338320"/>
                <a:gd name="connsiteY977" fmla="*/ 669160 h 1338320"/>
                <a:gd name="connsiteX978" fmla="*/ 669160 w 1338320"/>
                <a:gd name="connsiteY978" fmla="*/ 0 h 1338320"/>
                <a:gd name="connsiteX979" fmla="*/ 1338320 w 1338320"/>
                <a:gd name="connsiteY979" fmla="*/ 669160 h 1338320"/>
                <a:gd name="connsiteX980" fmla="*/ 669160 w 1338320"/>
                <a:gd name="connsiteY980" fmla="*/ 1338320 h 1338320"/>
                <a:gd name="connsiteX981" fmla="*/ 0 w 1338320"/>
                <a:gd name="connsiteY981" fmla="*/ 669160 h 133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</a:cxnLst>
              <a:rect l="l" t="t" r="r" b="b"/>
              <a:pathLst>
                <a:path w="1338320" h="1338320">
                  <a:moveTo>
                    <a:pt x="1250393" y="526703"/>
                  </a:moveTo>
                  <a:lnTo>
                    <a:pt x="1257072" y="548218"/>
                  </a:lnTo>
                  <a:lnTo>
                    <a:pt x="1267971" y="656330"/>
                  </a:lnTo>
                  <a:lnTo>
                    <a:pt x="1302498" y="656330"/>
                  </a:lnTo>
                  <a:lnTo>
                    <a:pt x="1290898" y="541260"/>
                  </a:lnTo>
                  <a:lnTo>
                    <a:pt x="1283616" y="517801"/>
                  </a:lnTo>
                  <a:close/>
                  <a:moveTo>
                    <a:pt x="1250285" y="811968"/>
                  </a:moveTo>
                  <a:lnTo>
                    <a:pt x="1283507" y="820870"/>
                  </a:lnTo>
                  <a:lnTo>
                    <a:pt x="1290898" y="797060"/>
                  </a:lnTo>
                  <a:lnTo>
                    <a:pt x="1302498" y="681991"/>
                  </a:lnTo>
                  <a:lnTo>
                    <a:pt x="1267971" y="681991"/>
                  </a:lnTo>
                  <a:lnTo>
                    <a:pt x="1257072" y="790102"/>
                  </a:lnTo>
                  <a:close/>
                  <a:moveTo>
                    <a:pt x="1192986" y="381924"/>
                  </a:moveTo>
                  <a:lnTo>
                    <a:pt x="1222105" y="435573"/>
                  </a:lnTo>
                  <a:lnTo>
                    <a:pt x="1242780" y="502177"/>
                  </a:lnTo>
                  <a:lnTo>
                    <a:pt x="1276002" y="493275"/>
                  </a:lnTo>
                  <a:lnTo>
                    <a:pt x="1253919" y="422133"/>
                  </a:lnTo>
                  <a:lnTo>
                    <a:pt x="1222763" y="364732"/>
                  </a:lnTo>
                  <a:close/>
                  <a:moveTo>
                    <a:pt x="1192829" y="956684"/>
                  </a:moveTo>
                  <a:lnTo>
                    <a:pt x="1222606" y="973876"/>
                  </a:lnTo>
                  <a:lnTo>
                    <a:pt x="1253919" y="916187"/>
                  </a:lnTo>
                  <a:lnTo>
                    <a:pt x="1275894" y="845395"/>
                  </a:lnTo>
                  <a:lnTo>
                    <a:pt x="1242671" y="836493"/>
                  </a:lnTo>
                  <a:lnTo>
                    <a:pt x="1222105" y="902747"/>
                  </a:lnTo>
                  <a:close/>
                  <a:moveTo>
                    <a:pt x="1181655" y="545121"/>
                  </a:moveTo>
                  <a:lnTo>
                    <a:pt x="1187086" y="562616"/>
                  </a:lnTo>
                  <a:lnTo>
                    <a:pt x="1196533" y="656330"/>
                  </a:lnTo>
                  <a:lnTo>
                    <a:pt x="1232253" y="656330"/>
                  </a:lnTo>
                  <a:lnTo>
                    <a:pt x="1222080" y="555417"/>
                  </a:lnTo>
                  <a:lnTo>
                    <a:pt x="1216025" y="535912"/>
                  </a:lnTo>
                  <a:close/>
                  <a:moveTo>
                    <a:pt x="1181546" y="793549"/>
                  </a:moveTo>
                  <a:lnTo>
                    <a:pt x="1215917" y="802759"/>
                  </a:lnTo>
                  <a:lnTo>
                    <a:pt x="1222080" y="782904"/>
                  </a:lnTo>
                  <a:lnTo>
                    <a:pt x="1232253" y="681991"/>
                  </a:lnTo>
                  <a:lnTo>
                    <a:pt x="1196533" y="681991"/>
                  </a:lnTo>
                  <a:lnTo>
                    <a:pt x="1187086" y="775705"/>
                  </a:lnTo>
                  <a:close/>
                  <a:moveTo>
                    <a:pt x="1131376" y="417495"/>
                  </a:moveTo>
                  <a:lnTo>
                    <a:pt x="1156281" y="463380"/>
                  </a:lnTo>
                  <a:lnTo>
                    <a:pt x="1174042" y="520595"/>
                  </a:lnTo>
                  <a:lnTo>
                    <a:pt x="1208412" y="511386"/>
                  </a:lnTo>
                  <a:lnTo>
                    <a:pt x="1189194" y="449476"/>
                  </a:lnTo>
                  <a:lnTo>
                    <a:pt x="1162182" y="399709"/>
                  </a:lnTo>
                  <a:close/>
                  <a:moveTo>
                    <a:pt x="1131219" y="921114"/>
                  </a:moveTo>
                  <a:lnTo>
                    <a:pt x="1162025" y="938900"/>
                  </a:lnTo>
                  <a:lnTo>
                    <a:pt x="1189194" y="888845"/>
                  </a:lnTo>
                  <a:lnTo>
                    <a:pt x="1208303" y="827285"/>
                  </a:lnTo>
                  <a:lnTo>
                    <a:pt x="1173933" y="818075"/>
                  </a:lnTo>
                  <a:lnTo>
                    <a:pt x="1156281" y="874941"/>
                  </a:lnTo>
                  <a:close/>
                  <a:moveTo>
                    <a:pt x="1114834" y="563026"/>
                  </a:moveTo>
                  <a:lnTo>
                    <a:pt x="1119052" y="576611"/>
                  </a:lnTo>
                  <a:lnTo>
                    <a:pt x="1127088" y="656330"/>
                  </a:lnTo>
                  <a:lnTo>
                    <a:pt x="1162688" y="656330"/>
                  </a:lnTo>
                  <a:lnTo>
                    <a:pt x="1153928" y="569436"/>
                  </a:lnTo>
                  <a:lnTo>
                    <a:pt x="1149089" y="553847"/>
                  </a:lnTo>
                  <a:close/>
                  <a:moveTo>
                    <a:pt x="1114726" y="775645"/>
                  </a:moveTo>
                  <a:lnTo>
                    <a:pt x="1148980" y="784823"/>
                  </a:lnTo>
                  <a:lnTo>
                    <a:pt x="1153928" y="768884"/>
                  </a:lnTo>
                  <a:lnTo>
                    <a:pt x="1162688" y="681991"/>
                  </a:lnTo>
                  <a:lnTo>
                    <a:pt x="1127088" y="681991"/>
                  </a:lnTo>
                  <a:lnTo>
                    <a:pt x="1119052" y="761709"/>
                  </a:lnTo>
                  <a:close/>
                  <a:moveTo>
                    <a:pt x="1101701" y="254765"/>
                  </a:moveTo>
                  <a:lnTo>
                    <a:pt x="1166776" y="333636"/>
                  </a:lnTo>
                  <a:lnTo>
                    <a:pt x="1180740" y="359363"/>
                  </a:lnTo>
                  <a:lnTo>
                    <a:pt x="1210517" y="342172"/>
                  </a:lnTo>
                  <a:lnTo>
                    <a:pt x="1195406" y="314332"/>
                  </a:lnTo>
                  <a:lnTo>
                    <a:pt x="1126115" y="230350"/>
                  </a:lnTo>
                  <a:close/>
                  <a:moveTo>
                    <a:pt x="1101701" y="1083555"/>
                  </a:moveTo>
                  <a:lnTo>
                    <a:pt x="1126115" y="1107970"/>
                  </a:lnTo>
                  <a:lnTo>
                    <a:pt x="1195406" y="1023988"/>
                  </a:lnTo>
                  <a:lnTo>
                    <a:pt x="1210360" y="996437"/>
                  </a:lnTo>
                  <a:lnTo>
                    <a:pt x="1180583" y="979246"/>
                  </a:lnTo>
                  <a:lnTo>
                    <a:pt x="1166776" y="1004684"/>
                  </a:lnTo>
                  <a:close/>
                  <a:moveTo>
                    <a:pt x="1071484" y="452073"/>
                  </a:moveTo>
                  <a:lnTo>
                    <a:pt x="1092293" y="490410"/>
                  </a:lnTo>
                  <a:lnTo>
                    <a:pt x="1107221" y="538500"/>
                  </a:lnTo>
                  <a:lnTo>
                    <a:pt x="1141476" y="529321"/>
                  </a:lnTo>
                  <a:lnTo>
                    <a:pt x="1125096" y="476554"/>
                  </a:lnTo>
                  <a:lnTo>
                    <a:pt x="1102187" y="434347"/>
                  </a:lnTo>
                  <a:close/>
                  <a:moveTo>
                    <a:pt x="1071328" y="886536"/>
                  </a:moveTo>
                  <a:lnTo>
                    <a:pt x="1102030" y="904262"/>
                  </a:lnTo>
                  <a:lnTo>
                    <a:pt x="1125096" y="861767"/>
                  </a:lnTo>
                  <a:lnTo>
                    <a:pt x="1141367" y="809349"/>
                  </a:lnTo>
                  <a:lnTo>
                    <a:pt x="1107112" y="800171"/>
                  </a:lnTo>
                  <a:lnTo>
                    <a:pt x="1092293" y="847910"/>
                  </a:lnTo>
                  <a:close/>
                  <a:moveTo>
                    <a:pt x="1051187" y="305279"/>
                  </a:moveTo>
                  <a:lnTo>
                    <a:pt x="1107538" y="373578"/>
                  </a:lnTo>
                  <a:lnTo>
                    <a:pt x="1119130" y="394934"/>
                  </a:lnTo>
                  <a:lnTo>
                    <a:pt x="1149936" y="377148"/>
                  </a:lnTo>
                  <a:lnTo>
                    <a:pt x="1137158" y="353606"/>
                  </a:lnTo>
                  <a:lnTo>
                    <a:pt x="1076445" y="280021"/>
                  </a:lnTo>
                  <a:close/>
                  <a:moveTo>
                    <a:pt x="1051187" y="1033041"/>
                  </a:moveTo>
                  <a:lnTo>
                    <a:pt x="1076445" y="1058299"/>
                  </a:lnTo>
                  <a:lnTo>
                    <a:pt x="1137158" y="984714"/>
                  </a:lnTo>
                  <a:lnTo>
                    <a:pt x="1149779" y="961461"/>
                  </a:lnTo>
                  <a:lnTo>
                    <a:pt x="1118973" y="943675"/>
                  </a:lnTo>
                  <a:lnTo>
                    <a:pt x="1107538" y="964742"/>
                  </a:lnTo>
                  <a:close/>
                  <a:moveTo>
                    <a:pt x="1046096" y="581444"/>
                  </a:moveTo>
                  <a:lnTo>
                    <a:pt x="1049065" y="591008"/>
                  </a:lnTo>
                  <a:lnTo>
                    <a:pt x="1055650" y="656330"/>
                  </a:lnTo>
                  <a:lnTo>
                    <a:pt x="1092931" y="656330"/>
                  </a:lnTo>
                  <a:lnTo>
                    <a:pt x="1085588" y="583495"/>
                  </a:lnTo>
                  <a:lnTo>
                    <a:pt x="1081968" y="571832"/>
                  </a:lnTo>
                  <a:close/>
                  <a:moveTo>
                    <a:pt x="1045987" y="757226"/>
                  </a:moveTo>
                  <a:lnTo>
                    <a:pt x="1081859" y="766838"/>
                  </a:lnTo>
                  <a:lnTo>
                    <a:pt x="1085588" y="754825"/>
                  </a:lnTo>
                  <a:lnTo>
                    <a:pt x="1092931" y="681991"/>
                  </a:lnTo>
                  <a:lnTo>
                    <a:pt x="1055650" y="681991"/>
                  </a:lnTo>
                  <a:lnTo>
                    <a:pt x="1049065" y="747312"/>
                  </a:lnTo>
                  <a:close/>
                  <a:moveTo>
                    <a:pt x="1009874" y="487643"/>
                  </a:moveTo>
                  <a:lnTo>
                    <a:pt x="1026469" y="518217"/>
                  </a:lnTo>
                  <a:lnTo>
                    <a:pt x="1038483" y="556918"/>
                  </a:lnTo>
                  <a:lnTo>
                    <a:pt x="1074355" y="547306"/>
                  </a:lnTo>
                  <a:lnTo>
                    <a:pt x="1060821" y="503706"/>
                  </a:lnTo>
                  <a:lnTo>
                    <a:pt x="1042026" y="469080"/>
                  </a:lnTo>
                  <a:close/>
                  <a:moveTo>
                    <a:pt x="1009718" y="850965"/>
                  </a:moveTo>
                  <a:lnTo>
                    <a:pt x="1041870" y="869528"/>
                  </a:lnTo>
                  <a:lnTo>
                    <a:pt x="1060821" y="834614"/>
                  </a:lnTo>
                  <a:lnTo>
                    <a:pt x="1074246" y="791364"/>
                  </a:lnTo>
                  <a:lnTo>
                    <a:pt x="1038374" y="781752"/>
                  </a:lnTo>
                  <a:lnTo>
                    <a:pt x="1026469" y="820103"/>
                  </a:lnTo>
                  <a:close/>
                  <a:moveTo>
                    <a:pt x="1002082" y="354384"/>
                  </a:moveTo>
                  <a:lnTo>
                    <a:pt x="1049954" y="412405"/>
                  </a:lnTo>
                  <a:lnTo>
                    <a:pt x="1059239" y="429512"/>
                  </a:lnTo>
                  <a:lnTo>
                    <a:pt x="1089941" y="411786"/>
                  </a:lnTo>
                  <a:lnTo>
                    <a:pt x="1079474" y="392501"/>
                  </a:lnTo>
                  <a:lnTo>
                    <a:pt x="1027255" y="329211"/>
                  </a:lnTo>
                  <a:close/>
                  <a:moveTo>
                    <a:pt x="1002082" y="983936"/>
                  </a:moveTo>
                  <a:lnTo>
                    <a:pt x="1027255" y="1009109"/>
                  </a:lnTo>
                  <a:lnTo>
                    <a:pt x="1079474" y="945819"/>
                  </a:lnTo>
                  <a:lnTo>
                    <a:pt x="1089784" y="926823"/>
                  </a:lnTo>
                  <a:lnTo>
                    <a:pt x="1059082" y="909097"/>
                  </a:lnTo>
                  <a:lnTo>
                    <a:pt x="1049954" y="925915"/>
                  </a:lnTo>
                  <a:close/>
                  <a:moveTo>
                    <a:pt x="979246" y="157737"/>
                  </a:moveTo>
                  <a:lnTo>
                    <a:pt x="1004684" y="171545"/>
                  </a:lnTo>
                  <a:lnTo>
                    <a:pt x="1083556" y="236620"/>
                  </a:lnTo>
                  <a:lnTo>
                    <a:pt x="1107971" y="212206"/>
                  </a:lnTo>
                  <a:lnTo>
                    <a:pt x="1023988" y="142914"/>
                  </a:lnTo>
                  <a:lnTo>
                    <a:pt x="996438" y="127960"/>
                  </a:lnTo>
                  <a:close/>
                  <a:moveTo>
                    <a:pt x="979079" y="1180673"/>
                  </a:moveTo>
                  <a:lnTo>
                    <a:pt x="996271" y="1210450"/>
                  </a:lnTo>
                  <a:lnTo>
                    <a:pt x="1023988" y="1195406"/>
                  </a:lnTo>
                  <a:lnTo>
                    <a:pt x="1107970" y="1126115"/>
                  </a:lnTo>
                  <a:lnTo>
                    <a:pt x="1083556" y="1101700"/>
                  </a:lnTo>
                  <a:lnTo>
                    <a:pt x="1004684" y="1166776"/>
                  </a:lnTo>
                  <a:close/>
                  <a:moveTo>
                    <a:pt x="977733" y="599762"/>
                  </a:moveTo>
                  <a:lnTo>
                    <a:pt x="979460" y="605327"/>
                  </a:lnTo>
                  <a:lnTo>
                    <a:pt x="984602" y="656330"/>
                  </a:lnTo>
                  <a:lnTo>
                    <a:pt x="1022076" y="656330"/>
                  </a:lnTo>
                  <a:lnTo>
                    <a:pt x="1016173" y="597775"/>
                  </a:lnTo>
                  <a:lnTo>
                    <a:pt x="1013791" y="590100"/>
                  </a:lnTo>
                  <a:close/>
                  <a:moveTo>
                    <a:pt x="977624" y="738909"/>
                  </a:moveTo>
                  <a:lnTo>
                    <a:pt x="1013682" y="748570"/>
                  </a:lnTo>
                  <a:lnTo>
                    <a:pt x="1016173" y="740546"/>
                  </a:lnTo>
                  <a:lnTo>
                    <a:pt x="1022076" y="681991"/>
                  </a:lnTo>
                  <a:lnTo>
                    <a:pt x="984602" y="681991"/>
                  </a:lnTo>
                  <a:lnTo>
                    <a:pt x="979460" y="732993"/>
                  </a:lnTo>
                  <a:close/>
                  <a:moveTo>
                    <a:pt x="951567" y="404898"/>
                  </a:moveTo>
                  <a:lnTo>
                    <a:pt x="990716" y="452347"/>
                  </a:lnTo>
                  <a:lnTo>
                    <a:pt x="997629" y="465083"/>
                  </a:lnTo>
                  <a:lnTo>
                    <a:pt x="1029781" y="446520"/>
                  </a:lnTo>
                  <a:lnTo>
                    <a:pt x="1021630" y="431503"/>
                  </a:lnTo>
                  <a:lnTo>
                    <a:pt x="977929" y="378537"/>
                  </a:lnTo>
                  <a:close/>
                  <a:moveTo>
                    <a:pt x="951567" y="933422"/>
                  </a:moveTo>
                  <a:lnTo>
                    <a:pt x="977929" y="959783"/>
                  </a:lnTo>
                  <a:lnTo>
                    <a:pt x="1021630" y="906817"/>
                  </a:lnTo>
                  <a:lnTo>
                    <a:pt x="1029624" y="892089"/>
                  </a:lnTo>
                  <a:lnTo>
                    <a:pt x="997472" y="873526"/>
                  </a:lnTo>
                  <a:lnTo>
                    <a:pt x="990716" y="885973"/>
                  </a:lnTo>
                  <a:close/>
                  <a:moveTo>
                    <a:pt x="948601" y="523020"/>
                  </a:moveTo>
                  <a:lnTo>
                    <a:pt x="961005" y="545873"/>
                  </a:lnTo>
                  <a:lnTo>
                    <a:pt x="970120" y="575236"/>
                  </a:lnTo>
                  <a:lnTo>
                    <a:pt x="1006177" y="565574"/>
                  </a:lnTo>
                  <a:lnTo>
                    <a:pt x="995534" y="531286"/>
                  </a:lnTo>
                  <a:lnTo>
                    <a:pt x="980919" y="504361"/>
                  </a:lnTo>
                  <a:close/>
                  <a:moveTo>
                    <a:pt x="948444" y="815589"/>
                  </a:moveTo>
                  <a:lnTo>
                    <a:pt x="980763" y="834248"/>
                  </a:lnTo>
                  <a:lnTo>
                    <a:pt x="995534" y="807034"/>
                  </a:lnTo>
                  <a:lnTo>
                    <a:pt x="1006069" y="773096"/>
                  </a:lnTo>
                  <a:lnTo>
                    <a:pt x="970011" y="763434"/>
                  </a:lnTo>
                  <a:lnTo>
                    <a:pt x="961005" y="792448"/>
                  </a:lnTo>
                  <a:close/>
                  <a:moveTo>
                    <a:pt x="943675" y="219347"/>
                  </a:moveTo>
                  <a:lnTo>
                    <a:pt x="964742" y="230782"/>
                  </a:lnTo>
                  <a:lnTo>
                    <a:pt x="1033042" y="287134"/>
                  </a:lnTo>
                  <a:lnTo>
                    <a:pt x="1058300" y="261876"/>
                  </a:lnTo>
                  <a:lnTo>
                    <a:pt x="984714" y="201162"/>
                  </a:lnTo>
                  <a:lnTo>
                    <a:pt x="961461" y="188541"/>
                  </a:lnTo>
                  <a:close/>
                  <a:moveTo>
                    <a:pt x="943509" y="1119063"/>
                  </a:moveTo>
                  <a:lnTo>
                    <a:pt x="961295" y="1149869"/>
                  </a:lnTo>
                  <a:lnTo>
                    <a:pt x="984714" y="1137158"/>
                  </a:lnTo>
                  <a:lnTo>
                    <a:pt x="1058300" y="1076444"/>
                  </a:lnTo>
                  <a:lnTo>
                    <a:pt x="1033042" y="1051186"/>
                  </a:lnTo>
                  <a:lnTo>
                    <a:pt x="964742" y="1107538"/>
                  </a:lnTo>
                  <a:close/>
                  <a:moveTo>
                    <a:pt x="909097" y="279238"/>
                  </a:moveTo>
                  <a:lnTo>
                    <a:pt x="925915" y="288367"/>
                  </a:lnTo>
                  <a:lnTo>
                    <a:pt x="983937" y="336239"/>
                  </a:lnTo>
                  <a:lnTo>
                    <a:pt x="1009110" y="311066"/>
                  </a:lnTo>
                  <a:lnTo>
                    <a:pt x="945819" y="258847"/>
                  </a:lnTo>
                  <a:lnTo>
                    <a:pt x="926823" y="248536"/>
                  </a:lnTo>
                  <a:close/>
                  <a:moveTo>
                    <a:pt x="908995" y="618180"/>
                  </a:moveTo>
                  <a:lnTo>
                    <a:pt x="909475" y="619724"/>
                  </a:lnTo>
                  <a:lnTo>
                    <a:pt x="913165" y="656330"/>
                  </a:lnTo>
                  <a:lnTo>
                    <a:pt x="950395" y="656330"/>
                  </a:lnTo>
                  <a:lnTo>
                    <a:pt x="945948" y="612221"/>
                  </a:lnTo>
                  <a:lnTo>
                    <a:pt x="944818" y="608581"/>
                  </a:lnTo>
                  <a:close/>
                  <a:moveTo>
                    <a:pt x="908931" y="1059172"/>
                  </a:moveTo>
                  <a:lnTo>
                    <a:pt x="926657" y="1089874"/>
                  </a:lnTo>
                  <a:lnTo>
                    <a:pt x="945819" y="1079473"/>
                  </a:lnTo>
                  <a:lnTo>
                    <a:pt x="1009110" y="1027254"/>
                  </a:lnTo>
                  <a:lnTo>
                    <a:pt x="983937" y="1002081"/>
                  </a:lnTo>
                  <a:lnTo>
                    <a:pt x="925915" y="1049953"/>
                  </a:lnTo>
                  <a:close/>
                  <a:moveTo>
                    <a:pt x="908887" y="720491"/>
                  </a:moveTo>
                  <a:lnTo>
                    <a:pt x="944710" y="730089"/>
                  </a:lnTo>
                  <a:lnTo>
                    <a:pt x="945948" y="726099"/>
                  </a:lnTo>
                  <a:lnTo>
                    <a:pt x="950395" y="681991"/>
                  </a:lnTo>
                  <a:lnTo>
                    <a:pt x="913165" y="681991"/>
                  </a:lnTo>
                  <a:lnTo>
                    <a:pt x="909475" y="718596"/>
                  </a:lnTo>
                  <a:close/>
                  <a:moveTo>
                    <a:pt x="901329" y="455137"/>
                  </a:moveTo>
                  <a:lnTo>
                    <a:pt x="931802" y="492071"/>
                  </a:lnTo>
                  <a:lnTo>
                    <a:pt x="936355" y="500459"/>
                  </a:lnTo>
                  <a:lnTo>
                    <a:pt x="968674" y="481800"/>
                  </a:lnTo>
                  <a:lnTo>
                    <a:pt x="962876" y="471119"/>
                  </a:lnTo>
                  <a:lnTo>
                    <a:pt x="927827" y="428639"/>
                  </a:lnTo>
                  <a:close/>
                  <a:moveTo>
                    <a:pt x="901329" y="883183"/>
                  </a:moveTo>
                  <a:lnTo>
                    <a:pt x="927827" y="909681"/>
                  </a:lnTo>
                  <a:lnTo>
                    <a:pt x="962876" y="867201"/>
                  </a:lnTo>
                  <a:lnTo>
                    <a:pt x="968517" y="856809"/>
                  </a:lnTo>
                  <a:lnTo>
                    <a:pt x="936198" y="838150"/>
                  </a:lnTo>
                  <a:lnTo>
                    <a:pt x="931802" y="846250"/>
                  </a:lnTo>
                  <a:close/>
                  <a:moveTo>
                    <a:pt x="886991" y="558590"/>
                  </a:moveTo>
                  <a:lnTo>
                    <a:pt x="895181" y="573679"/>
                  </a:lnTo>
                  <a:lnTo>
                    <a:pt x="901382" y="593654"/>
                  </a:lnTo>
                  <a:lnTo>
                    <a:pt x="937205" y="584055"/>
                  </a:lnTo>
                  <a:lnTo>
                    <a:pt x="929486" y="559187"/>
                  </a:lnTo>
                  <a:lnTo>
                    <a:pt x="919100" y="540052"/>
                  </a:lnTo>
                  <a:close/>
                  <a:moveTo>
                    <a:pt x="886835" y="780019"/>
                  </a:moveTo>
                  <a:lnTo>
                    <a:pt x="918943" y="798556"/>
                  </a:lnTo>
                  <a:lnTo>
                    <a:pt x="929486" y="779133"/>
                  </a:lnTo>
                  <a:lnTo>
                    <a:pt x="937097" y="754615"/>
                  </a:lnTo>
                  <a:lnTo>
                    <a:pt x="901273" y="745016"/>
                  </a:lnTo>
                  <a:lnTo>
                    <a:pt x="895181" y="764641"/>
                  </a:lnTo>
                  <a:close/>
                  <a:moveTo>
                    <a:pt x="873527" y="340848"/>
                  </a:moveTo>
                  <a:lnTo>
                    <a:pt x="885974" y="347604"/>
                  </a:lnTo>
                  <a:lnTo>
                    <a:pt x="933423" y="386754"/>
                  </a:lnTo>
                  <a:lnTo>
                    <a:pt x="959784" y="360392"/>
                  </a:lnTo>
                  <a:lnTo>
                    <a:pt x="906817" y="316690"/>
                  </a:lnTo>
                  <a:lnTo>
                    <a:pt x="892090" y="308697"/>
                  </a:lnTo>
                  <a:close/>
                  <a:moveTo>
                    <a:pt x="873360" y="997562"/>
                  </a:moveTo>
                  <a:lnTo>
                    <a:pt x="891923" y="1029714"/>
                  </a:lnTo>
                  <a:lnTo>
                    <a:pt x="906817" y="1021630"/>
                  </a:lnTo>
                  <a:lnTo>
                    <a:pt x="959784" y="977928"/>
                  </a:lnTo>
                  <a:lnTo>
                    <a:pt x="933422" y="951567"/>
                  </a:lnTo>
                  <a:lnTo>
                    <a:pt x="885974" y="990716"/>
                  </a:lnTo>
                  <a:close/>
                  <a:moveTo>
                    <a:pt x="850815" y="505651"/>
                  </a:moveTo>
                  <a:lnTo>
                    <a:pt x="872565" y="532012"/>
                  </a:lnTo>
                  <a:lnTo>
                    <a:pt x="874746" y="536029"/>
                  </a:lnTo>
                  <a:lnTo>
                    <a:pt x="906854" y="517492"/>
                  </a:lnTo>
                  <a:lnTo>
                    <a:pt x="903437" y="511196"/>
                  </a:lnTo>
                  <a:lnTo>
                    <a:pt x="877141" y="479325"/>
                  </a:lnTo>
                  <a:close/>
                  <a:moveTo>
                    <a:pt x="850815" y="832669"/>
                  </a:moveTo>
                  <a:lnTo>
                    <a:pt x="877141" y="858995"/>
                  </a:lnTo>
                  <a:lnTo>
                    <a:pt x="903437" y="827124"/>
                  </a:lnTo>
                  <a:lnTo>
                    <a:pt x="906697" y="821117"/>
                  </a:lnTo>
                  <a:lnTo>
                    <a:pt x="874589" y="802580"/>
                  </a:lnTo>
                  <a:lnTo>
                    <a:pt x="872565" y="806308"/>
                  </a:lnTo>
                  <a:close/>
                  <a:moveTo>
                    <a:pt x="838150" y="402122"/>
                  </a:moveTo>
                  <a:lnTo>
                    <a:pt x="846250" y="406518"/>
                  </a:lnTo>
                  <a:lnTo>
                    <a:pt x="883184" y="436992"/>
                  </a:lnTo>
                  <a:lnTo>
                    <a:pt x="909682" y="410494"/>
                  </a:lnTo>
                  <a:lnTo>
                    <a:pt x="867202" y="375445"/>
                  </a:lnTo>
                  <a:lnTo>
                    <a:pt x="856809" y="369804"/>
                  </a:lnTo>
                  <a:close/>
                  <a:moveTo>
                    <a:pt x="837984" y="936288"/>
                  </a:moveTo>
                  <a:lnTo>
                    <a:pt x="856643" y="968607"/>
                  </a:lnTo>
                  <a:lnTo>
                    <a:pt x="867202" y="962876"/>
                  </a:lnTo>
                  <a:lnTo>
                    <a:pt x="909682" y="927826"/>
                  </a:lnTo>
                  <a:lnTo>
                    <a:pt x="883184" y="901328"/>
                  </a:lnTo>
                  <a:lnTo>
                    <a:pt x="846250" y="931802"/>
                  </a:lnTo>
                  <a:close/>
                  <a:moveTo>
                    <a:pt x="836642" y="637567"/>
                  </a:moveTo>
                  <a:lnTo>
                    <a:pt x="840430" y="656330"/>
                  </a:lnTo>
                  <a:lnTo>
                    <a:pt x="879544" y="656330"/>
                  </a:lnTo>
                  <a:lnTo>
                    <a:pt x="876574" y="626867"/>
                  </a:lnTo>
                  <a:close/>
                  <a:moveTo>
                    <a:pt x="836569" y="701113"/>
                  </a:moveTo>
                  <a:lnTo>
                    <a:pt x="876536" y="711822"/>
                  </a:lnTo>
                  <a:lnTo>
                    <a:pt x="876537" y="711820"/>
                  </a:lnTo>
                  <a:lnTo>
                    <a:pt x="879544" y="681991"/>
                  </a:lnTo>
                  <a:lnTo>
                    <a:pt x="840430" y="681991"/>
                  </a:lnTo>
                  <a:close/>
                  <a:moveTo>
                    <a:pt x="836238" y="95570"/>
                  </a:moveTo>
                  <a:lnTo>
                    <a:pt x="902748" y="116215"/>
                  </a:lnTo>
                  <a:lnTo>
                    <a:pt x="956685" y="145492"/>
                  </a:lnTo>
                  <a:lnTo>
                    <a:pt x="973877" y="115715"/>
                  </a:lnTo>
                  <a:lnTo>
                    <a:pt x="916187" y="84402"/>
                  </a:lnTo>
                  <a:lnTo>
                    <a:pt x="845140" y="62347"/>
                  </a:lnTo>
                  <a:close/>
                  <a:moveTo>
                    <a:pt x="836144" y="1242780"/>
                  </a:moveTo>
                  <a:lnTo>
                    <a:pt x="845046" y="1276002"/>
                  </a:lnTo>
                  <a:lnTo>
                    <a:pt x="916187" y="1253918"/>
                  </a:lnTo>
                  <a:lnTo>
                    <a:pt x="973710" y="1222696"/>
                  </a:lnTo>
                  <a:lnTo>
                    <a:pt x="956519" y="1192919"/>
                  </a:lnTo>
                  <a:lnTo>
                    <a:pt x="902748" y="1222105"/>
                  </a:lnTo>
                  <a:close/>
                  <a:moveTo>
                    <a:pt x="824688" y="594561"/>
                  </a:moveTo>
                  <a:lnTo>
                    <a:pt x="829357" y="601486"/>
                  </a:lnTo>
                  <a:lnTo>
                    <a:pt x="831554" y="612364"/>
                  </a:lnTo>
                  <a:lnTo>
                    <a:pt x="869032" y="602322"/>
                  </a:lnTo>
                  <a:lnTo>
                    <a:pt x="864203" y="586766"/>
                  </a:lnTo>
                  <a:lnTo>
                    <a:pt x="856914" y="575955"/>
                  </a:lnTo>
                  <a:close/>
                  <a:moveTo>
                    <a:pt x="824504" y="744032"/>
                  </a:moveTo>
                  <a:lnTo>
                    <a:pt x="856730" y="762638"/>
                  </a:lnTo>
                  <a:lnTo>
                    <a:pt x="864203" y="751554"/>
                  </a:lnTo>
                  <a:lnTo>
                    <a:pt x="868923" y="736348"/>
                  </a:lnTo>
                  <a:lnTo>
                    <a:pt x="831481" y="726315"/>
                  </a:lnTo>
                  <a:lnTo>
                    <a:pt x="829357" y="736834"/>
                  </a:lnTo>
                  <a:close/>
                  <a:moveTo>
                    <a:pt x="817820" y="164308"/>
                  </a:moveTo>
                  <a:lnTo>
                    <a:pt x="874941" y="182039"/>
                  </a:lnTo>
                  <a:lnTo>
                    <a:pt x="921115" y="207102"/>
                  </a:lnTo>
                  <a:lnTo>
                    <a:pt x="938901" y="176296"/>
                  </a:lnTo>
                  <a:lnTo>
                    <a:pt x="888845" y="149126"/>
                  </a:lnTo>
                  <a:lnTo>
                    <a:pt x="827029" y="129938"/>
                  </a:lnTo>
                  <a:close/>
                  <a:moveTo>
                    <a:pt x="817726" y="1174041"/>
                  </a:moveTo>
                  <a:lnTo>
                    <a:pt x="826935" y="1208412"/>
                  </a:lnTo>
                  <a:lnTo>
                    <a:pt x="888845" y="1189194"/>
                  </a:lnTo>
                  <a:lnTo>
                    <a:pt x="938734" y="1162115"/>
                  </a:lnTo>
                  <a:lnTo>
                    <a:pt x="920948" y="1131309"/>
                  </a:lnTo>
                  <a:lnTo>
                    <a:pt x="874941" y="1156281"/>
                  </a:lnTo>
                  <a:close/>
                  <a:moveTo>
                    <a:pt x="802580" y="463731"/>
                  </a:moveTo>
                  <a:lnTo>
                    <a:pt x="806309" y="465755"/>
                  </a:lnTo>
                  <a:lnTo>
                    <a:pt x="832670" y="487506"/>
                  </a:lnTo>
                  <a:lnTo>
                    <a:pt x="858996" y="461180"/>
                  </a:lnTo>
                  <a:lnTo>
                    <a:pt x="827124" y="434883"/>
                  </a:lnTo>
                  <a:lnTo>
                    <a:pt x="821118" y="431623"/>
                  </a:lnTo>
                  <a:close/>
                  <a:moveTo>
                    <a:pt x="802414" y="874679"/>
                  </a:moveTo>
                  <a:lnTo>
                    <a:pt x="820951" y="906787"/>
                  </a:lnTo>
                  <a:lnTo>
                    <a:pt x="827124" y="903437"/>
                  </a:lnTo>
                  <a:lnTo>
                    <a:pt x="858996" y="877140"/>
                  </a:lnTo>
                  <a:lnTo>
                    <a:pt x="832670" y="850815"/>
                  </a:lnTo>
                  <a:lnTo>
                    <a:pt x="806309" y="872565"/>
                  </a:lnTo>
                  <a:close/>
                  <a:moveTo>
                    <a:pt x="799915" y="231129"/>
                  </a:moveTo>
                  <a:lnTo>
                    <a:pt x="847910" y="246027"/>
                  </a:lnTo>
                  <a:lnTo>
                    <a:pt x="886537" y="266993"/>
                  </a:lnTo>
                  <a:lnTo>
                    <a:pt x="904263" y="236291"/>
                  </a:lnTo>
                  <a:lnTo>
                    <a:pt x="861767" y="213225"/>
                  </a:lnTo>
                  <a:lnTo>
                    <a:pt x="809094" y="196874"/>
                  </a:lnTo>
                  <a:close/>
                  <a:moveTo>
                    <a:pt x="799821" y="1107221"/>
                  </a:moveTo>
                  <a:lnTo>
                    <a:pt x="809000" y="1141475"/>
                  </a:lnTo>
                  <a:lnTo>
                    <a:pt x="861767" y="1125095"/>
                  </a:lnTo>
                  <a:lnTo>
                    <a:pt x="904096" y="1102120"/>
                  </a:lnTo>
                  <a:lnTo>
                    <a:pt x="886370" y="1071418"/>
                  </a:lnTo>
                  <a:lnTo>
                    <a:pt x="847910" y="1092293"/>
                  </a:lnTo>
                  <a:close/>
                  <a:moveTo>
                    <a:pt x="799405" y="781260"/>
                  </a:moveTo>
                  <a:lnTo>
                    <a:pt x="826146" y="808000"/>
                  </a:lnTo>
                  <a:lnTo>
                    <a:pt x="842350" y="783966"/>
                  </a:lnTo>
                  <a:lnTo>
                    <a:pt x="810124" y="765361"/>
                  </a:lnTo>
                  <a:close/>
                  <a:moveTo>
                    <a:pt x="799405" y="557061"/>
                  </a:moveTo>
                  <a:lnTo>
                    <a:pt x="810308" y="573232"/>
                  </a:lnTo>
                  <a:lnTo>
                    <a:pt x="842534" y="554627"/>
                  </a:lnTo>
                  <a:lnTo>
                    <a:pt x="826146" y="530320"/>
                  </a:lnTo>
                  <a:close/>
                  <a:moveTo>
                    <a:pt x="781497" y="299867"/>
                  </a:moveTo>
                  <a:lnTo>
                    <a:pt x="820103" y="311851"/>
                  </a:lnTo>
                  <a:lnTo>
                    <a:pt x="850966" y="328603"/>
                  </a:lnTo>
                  <a:lnTo>
                    <a:pt x="869529" y="296451"/>
                  </a:lnTo>
                  <a:lnTo>
                    <a:pt x="834614" y="277500"/>
                  </a:lnTo>
                  <a:lnTo>
                    <a:pt x="791109" y="263995"/>
                  </a:lnTo>
                  <a:close/>
                  <a:moveTo>
                    <a:pt x="781403" y="1038482"/>
                  </a:moveTo>
                  <a:lnTo>
                    <a:pt x="791015" y="1074354"/>
                  </a:lnTo>
                  <a:lnTo>
                    <a:pt x="834614" y="1060820"/>
                  </a:lnTo>
                  <a:lnTo>
                    <a:pt x="869362" y="1041960"/>
                  </a:lnTo>
                  <a:lnTo>
                    <a:pt x="850799" y="1009808"/>
                  </a:lnTo>
                  <a:lnTo>
                    <a:pt x="820103" y="1026469"/>
                  </a:lnTo>
                  <a:close/>
                  <a:moveTo>
                    <a:pt x="765361" y="528196"/>
                  </a:moveTo>
                  <a:lnTo>
                    <a:pt x="781260" y="538916"/>
                  </a:lnTo>
                  <a:lnTo>
                    <a:pt x="808001" y="512175"/>
                  </a:lnTo>
                  <a:lnTo>
                    <a:pt x="783967" y="495971"/>
                  </a:lnTo>
                  <a:close/>
                  <a:moveTo>
                    <a:pt x="765204" y="810230"/>
                  </a:moveTo>
                  <a:lnTo>
                    <a:pt x="783809" y="842455"/>
                  </a:lnTo>
                  <a:lnTo>
                    <a:pt x="808001" y="826145"/>
                  </a:lnTo>
                  <a:lnTo>
                    <a:pt x="781260" y="799405"/>
                  </a:lnTo>
                  <a:close/>
                  <a:moveTo>
                    <a:pt x="763179" y="368230"/>
                  </a:moveTo>
                  <a:lnTo>
                    <a:pt x="792448" y="377316"/>
                  </a:lnTo>
                  <a:lnTo>
                    <a:pt x="815590" y="389877"/>
                  </a:lnTo>
                  <a:lnTo>
                    <a:pt x="834249" y="357558"/>
                  </a:lnTo>
                  <a:lnTo>
                    <a:pt x="807034" y="342787"/>
                  </a:lnTo>
                  <a:lnTo>
                    <a:pt x="772841" y="332172"/>
                  </a:lnTo>
                  <a:close/>
                  <a:moveTo>
                    <a:pt x="763085" y="970119"/>
                  </a:moveTo>
                  <a:lnTo>
                    <a:pt x="772747" y="1006177"/>
                  </a:lnTo>
                  <a:lnTo>
                    <a:pt x="807034" y="995533"/>
                  </a:lnTo>
                  <a:lnTo>
                    <a:pt x="834082" y="980852"/>
                  </a:lnTo>
                  <a:lnTo>
                    <a:pt x="815423" y="948534"/>
                  </a:lnTo>
                  <a:lnTo>
                    <a:pt x="792448" y="961004"/>
                  </a:lnTo>
                  <a:close/>
                  <a:moveTo>
                    <a:pt x="744761" y="436968"/>
                  </a:moveTo>
                  <a:lnTo>
                    <a:pt x="764641" y="443139"/>
                  </a:lnTo>
                  <a:lnTo>
                    <a:pt x="780020" y="451486"/>
                  </a:lnTo>
                  <a:lnTo>
                    <a:pt x="798557" y="419378"/>
                  </a:lnTo>
                  <a:lnTo>
                    <a:pt x="779133" y="408835"/>
                  </a:lnTo>
                  <a:lnTo>
                    <a:pt x="754360" y="401145"/>
                  </a:lnTo>
                  <a:close/>
                  <a:moveTo>
                    <a:pt x="744667" y="901381"/>
                  </a:moveTo>
                  <a:lnTo>
                    <a:pt x="754266" y="937205"/>
                  </a:lnTo>
                  <a:lnTo>
                    <a:pt x="779133" y="929485"/>
                  </a:lnTo>
                  <a:lnTo>
                    <a:pt x="798391" y="919033"/>
                  </a:lnTo>
                  <a:lnTo>
                    <a:pt x="779853" y="886924"/>
                  </a:lnTo>
                  <a:lnTo>
                    <a:pt x="764641" y="895181"/>
                  </a:lnTo>
                  <a:close/>
                  <a:moveTo>
                    <a:pt x="726053" y="506786"/>
                  </a:moveTo>
                  <a:lnTo>
                    <a:pt x="736834" y="508963"/>
                  </a:lnTo>
                  <a:lnTo>
                    <a:pt x="744033" y="513817"/>
                  </a:lnTo>
                  <a:lnTo>
                    <a:pt x="762639" y="481591"/>
                  </a:lnTo>
                  <a:lnTo>
                    <a:pt x="751555" y="474118"/>
                  </a:lnTo>
                  <a:lnTo>
                    <a:pt x="736093" y="469318"/>
                  </a:lnTo>
                  <a:close/>
                  <a:moveTo>
                    <a:pt x="725957" y="831553"/>
                  </a:moveTo>
                  <a:lnTo>
                    <a:pt x="735999" y="869031"/>
                  </a:lnTo>
                  <a:lnTo>
                    <a:pt x="751555" y="864202"/>
                  </a:lnTo>
                  <a:lnTo>
                    <a:pt x="762481" y="856835"/>
                  </a:lnTo>
                  <a:lnTo>
                    <a:pt x="743876" y="824610"/>
                  </a:lnTo>
                  <a:lnTo>
                    <a:pt x="736834" y="829357"/>
                  </a:lnTo>
                  <a:close/>
                  <a:moveTo>
                    <a:pt x="681991" y="70350"/>
                  </a:moveTo>
                  <a:lnTo>
                    <a:pt x="790102" y="81248"/>
                  </a:lnTo>
                  <a:lnTo>
                    <a:pt x="811712" y="87956"/>
                  </a:lnTo>
                  <a:lnTo>
                    <a:pt x="820614" y="54734"/>
                  </a:lnTo>
                  <a:lnTo>
                    <a:pt x="797061" y="47423"/>
                  </a:lnTo>
                  <a:lnTo>
                    <a:pt x="681991" y="35823"/>
                  </a:lnTo>
                  <a:close/>
                  <a:moveTo>
                    <a:pt x="681991" y="141788"/>
                  </a:moveTo>
                  <a:lnTo>
                    <a:pt x="775705" y="151235"/>
                  </a:lnTo>
                  <a:lnTo>
                    <a:pt x="793294" y="156695"/>
                  </a:lnTo>
                  <a:lnTo>
                    <a:pt x="802503" y="122325"/>
                  </a:lnTo>
                  <a:lnTo>
                    <a:pt x="782904" y="116240"/>
                  </a:lnTo>
                  <a:lnTo>
                    <a:pt x="681991" y="106068"/>
                  </a:lnTo>
                  <a:close/>
                  <a:moveTo>
                    <a:pt x="681991" y="211233"/>
                  </a:moveTo>
                  <a:lnTo>
                    <a:pt x="761709" y="219269"/>
                  </a:lnTo>
                  <a:lnTo>
                    <a:pt x="775389" y="223515"/>
                  </a:lnTo>
                  <a:lnTo>
                    <a:pt x="784568" y="189261"/>
                  </a:lnTo>
                  <a:lnTo>
                    <a:pt x="768884" y="184392"/>
                  </a:lnTo>
                  <a:lnTo>
                    <a:pt x="681991" y="175633"/>
                  </a:lnTo>
                  <a:close/>
                  <a:moveTo>
                    <a:pt x="681991" y="282671"/>
                  </a:moveTo>
                  <a:lnTo>
                    <a:pt x="747312" y="289255"/>
                  </a:lnTo>
                  <a:lnTo>
                    <a:pt x="756971" y="292254"/>
                  </a:lnTo>
                  <a:lnTo>
                    <a:pt x="766583" y="256382"/>
                  </a:lnTo>
                  <a:lnTo>
                    <a:pt x="754825" y="252732"/>
                  </a:lnTo>
                  <a:lnTo>
                    <a:pt x="681991" y="245390"/>
                  </a:lnTo>
                  <a:close/>
                  <a:moveTo>
                    <a:pt x="681991" y="353719"/>
                  </a:moveTo>
                  <a:lnTo>
                    <a:pt x="732993" y="358860"/>
                  </a:lnTo>
                  <a:lnTo>
                    <a:pt x="738653" y="360617"/>
                  </a:lnTo>
                  <a:lnTo>
                    <a:pt x="748315" y="324559"/>
                  </a:lnTo>
                  <a:lnTo>
                    <a:pt x="740546" y="322147"/>
                  </a:lnTo>
                  <a:lnTo>
                    <a:pt x="681991" y="316245"/>
                  </a:lnTo>
                  <a:close/>
                  <a:moveTo>
                    <a:pt x="681991" y="425156"/>
                  </a:moveTo>
                  <a:lnTo>
                    <a:pt x="718596" y="428846"/>
                  </a:lnTo>
                  <a:lnTo>
                    <a:pt x="720235" y="429354"/>
                  </a:lnTo>
                  <a:lnTo>
                    <a:pt x="729834" y="393531"/>
                  </a:lnTo>
                  <a:lnTo>
                    <a:pt x="726100" y="392372"/>
                  </a:lnTo>
                  <a:lnTo>
                    <a:pt x="681991" y="387926"/>
                  </a:lnTo>
                  <a:close/>
                  <a:moveTo>
                    <a:pt x="681991" y="497890"/>
                  </a:moveTo>
                  <a:lnTo>
                    <a:pt x="700850" y="501698"/>
                  </a:lnTo>
                  <a:lnTo>
                    <a:pt x="711553" y="461757"/>
                  </a:lnTo>
                  <a:lnTo>
                    <a:pt x="681991" y="458777"/>
                  </a:lnTo>
                  <a:close/>
                  <a:moveTo>
                    <a:pt x="681991" y="879543"/>
                  </a:moveTo>
                  <a:lnTo>
                    <a:pt x="711454" y="876573"/>
                  </a:lnTo>
                  <a:lnTo>
                    <a:pt x="700754" y="836641"/>
                  </a:lnTo>
                  <a:lnTo>
                    <a:pt x="681991" y="840430"/>
                  </a:lnTo>
                  <a:close/>
                  <a:moveTo>
                    <a:pt x="681991" y="950394"/>
                  </a:moveTo>
                  <a:lnTo>
                    <a:pt x="726100" y="945948"/>
                  </a:lnTo>
                  <a:lnTo>
                    <a:pt x="729740" y="944818"/>
                  </a:lnTo>
                  <a:lnTo>
                    <a:pt x="720141" y="908995"/>
                  </a:lnTo>
                  <a:lnTo>
                    <a:pt x="718596" y="909474"/>
                  </a:lnTo>
                  <a:lnTo>
                    <a:pt x="681991" y="913164"/>
                  </a:lnTo>
                  <a:close/>
                  <a:moveTo>
                    <a:pt x="681991" y="1022075"/>
                  </a:moveTo>
                  <a:lnTo>
                    <a:pt x="740546" y="1016173"/>
                  </a:lnTo>
                  <a:lnTo>
                    <a:pt x="748221" y="1013790"/>
                  </a:lnTo>
                  <a:lnTo>
                    <a:pt x="738559" y="977732"/>
                  </a:lnTo>
                  <a:lnTo>
                    <a:pt x="732993" y="979460"/>
                  </a:lnTo>
                  <a:lnTo>
                    <a:pt x="681991" y="984601"/>
                  </a:lnTo>
                  <a:close/>
                  <a:moveTo>
                    <a:pt x="681991" y="1092930"/>
                  </a:moveTo>
                  <a:lnTo>
                    <a:pt x="754825" y="1085588"/>
                  </a:lnTo>
                  <a:lnTo>
                    <a:pt x="766489" y="1081968"/>
                  </a:lnTo>
                  <a:lnTo>
                    <a:pt x="756877" y="1046096"/>
                  </a:lnTo>
                  <a:lnTo>
                    <a:pt x="747312" y="1049065"/>
                  </a:lnTo>
                  <a:lnTo>
                    <a:pt x="681991" y="1055649"/>
                  </a:lnTo>
                  <a:close/>
                  <a:moveTo>
                    <a:pt x="681991" y="1162688"/>
                  </a:moveTo>
                  <a:lnTo>
                    <a:pt x="768884" y="1153928"/>
                  </a:lnTo>
                  <a:lnTo>
                    <a:pt x="784474" y="1149089"/>
                  </a:lnTo>
                  <a:lnTo>
                    <a:pt x="775295" y="1114834"/>
                  </a:lnTo>
                  <a:lnTo>
                    <a:pt x="761709" y="1119051"/>
                  </a:lnTo>
                  <a:lnTo>
                    <a:pt x="681991" y="1127087"/>
                  </a:lnTo>
                  <a:close/>
                  <a:moveTo>
                    <a:pt x="681991" y="1232252"/>
                  </a:moveTo>
                  <a:lnTo>
                    <a:pt x="782904" y="1222080"/>
                  </a:lnTo>
                  <a:lnTo>
                    <a:pt x="802409" y="1216025"/>
                  </a:lnTo>
                  <a:lnTo>
                    <a:pt x="793200" y="1181655"/>
                  </a:lnTo>
                  <a:lnTo>
                    <a:pt x="775705" y="1187085"/>
                  </a:lnTo>
                  <a:lnTo>
                    <a:pt x="681991" y="1196532"/>
                  </a:lnTo>
                  <a:close/>
                  <a:moveTo>
                    <a:pt x="681991" y="1302497"/>
                  </a:moveTo>
                  <a:lnTo>
                    <a:pt x="797061" y="1290897"/>
                  </a:lnTo>
                  <a:lnTo>
                    <a:pt x="820520" y="1283615"/>
                  </a:lnTo>
                  <a:lnTo>
                    <a:pt x="811618" y="1250393"/>
                  </a:lnTo>
                  <a:lnTo>
                    <a:pt x="790102" y="1257072"/>
                  </a:lnTo>
                  <a:lnTo>
                    <a:pt x="681991" y="1267970"/>
                  </a:lnTo>
                  <a:close/>
                  <a:moveTo>
                    <a:pt x="626966" y="876583"/>
                  </a:moveTo>
                  <a:lnTo>
                    <a:pt x="656330" y="879544"/>
                  </a:lnTo>
                  <a:lnTo>
                    <a:pt x="656330" y="840430"/>
                  </a:lnTo>
                  <a:lnTo>
                    <a:pt x="637663" y="836661"/>
                  </a:lnTo>
                  <a:close/>
                  <a:moveTo>
                    <a:pt x="626867" y="461747"/>
                  </a:moveTo>
                  <a:lnTo>
                    <a:pt x="637567" y="501679"/>
                  </a:lnTo>
                  <a:lnTo>
                    <a:pt x="656330" y="497890"/>
                  </a:lnTo>
                  <a:lnTo>
                    <a:pt x="656330" y="458777"/>
                  </a:lnTo>
                  <a:close/>
                  <a:moveTo>
                    <a:pt x="608675" y="944847"/>
                  </a:moveTo>
                  <a:lnTo>
                    <a:pt x="612221" y="945948"/>
                  </a:lnTo>
                  <a:lnTo>
                    <a:pt x="656330" y="950395"/>
                  </a:lnTo>
                  <a:lnTo>
                    <a:pt x="656330" y="913165"/>
                  </a:lnTo>
                  <a:lnTo>
                    <a:pt x="619724" y="909474"/>
                  </a:lnTo>
                  <a:lnTo>
                    <a:pt x="618274" y="909024"/>
                  </a:lnTo>
                  <a:close/>
                  <a:moveTo>
                    <a:pt x="608581" y="393502"/>
                  </a:moveTo>
                  <a:lnTo>
                    <a:pt x="618180" y="429325"/>
                  </a:lnTo>
                  <a:lnTo>
                    <a:pt x="619724" y="428846"/>
                  </a:lnTo>
                  <a:lnTo>
                    <a:pt x="656330" y="425156"/>
                  </a:lnTo>
                  <a:lnTo>
                    <a:pt x="656330" y="387926"/>
                  </a:lnTo>
                  <a:lnTo>
                    <a:pt x="612221" y="392372"/>
                  </a:lnTo>
                  <a:close/>
                  <a:moveTo>
                    <a:pt x="590194" y="1013819"/>
                  </a:moveTo>
                  <a:lnTo>
                    <a:pt x="597775" y="1016173"/>
                  </a:lnTo>
                  <a:lnTo>
                    <a:pt x="656330" y="1022076"/>
                  </a:lnTo>
                  <a:lnTo>
                    <a:pt x="656330" y="984602"/>
                  </a:lnTo>
                  <a:lnTo>
                    <a:pt x="605327" y="979460"/>
                  </a:lnTo>
                  <a:lnTo>
                    <a:pt x="599856" y="977762"/>
                  </a:lnTo>
                  <a:close/>
                  <a:moveTo>
                    <a:pt x="590100" y="324530"/>
                  </a:moveTo>
                  <a:lnTo>
                    <a:pt x="599762" y="360588"/>
                  </a:lnTo>
                  <a:lnTo>
                    <a:pt x="605327" y="358860"/>
                  </a:lnTo>
                  <a:lnTo>
                    <a:pt x="656330" y="353718"/>
                  </a:lnTo>
                  <a:lnTo>
                    <a:pt x="656330" y="316245"/>
                  </a:lnTo>
                  <a:lnTo>
                    <a:pt x="597775" y="322147"/>
                  </a:lnTo>
                  <a:close/>
                  <a:moveTo>
                    <a:pt x="575683" y="856730"/>
                  </a:moveTo>
                  <a:lnTo>
                    <a:pt x="586766" y="864202"/>
                  </a:lnTo>
                  <a:lnTo>
                    <a:pt x="602416" y="869060"/>
                  </a:lnTo>
                  <a:lnTo>
                    <a:pt x="612461" y="831573"/>
                  </a:lnTo>
                  <a:lnTo>
                    <a:pt x="601486" y="829357"/>
                  </a:lnTo>
                  <a:lnTo>
                    <a:pt x="594288" y="824504"/>
                  </a:lnTo>
                  <a:close/>
                  <a:moveTo>
                    <a:pt x="575525" y="481697"/>
                  </a:moveTo>
                  <a:lnTo>
                    <a:pt x="594131" y="513922"/>
                  </a:lnTo>
                  <a:lnTo>
                    <a:pt x="601486" y="508963"/>
                  </a:lnTo>
                  <a:lnTo>
                    <a:pt x="612364" y="506767"/>
                  </a:lnTo>
                  <a:lnTo>
                    <a:pt x="602322" y="469289"/>
                  </a:lnTo>
                  <a:lnTo>
                    <a:pt x="586766" y="474118"/>
                  </a:lnTo>
                  <a:close/>
                  <a:moveTo>
                    <a:pt x="571926" y="1081997"/>
                  </a:moveTo>
                  <a:lnTo>
                    <a:pt x="583495" y="1085588"/>
                  </a:lnTo>
                  <a:lnTo>
                    <a:pt x="656330" y="1092931"/>
                  </a:lnTo>
                  <a:lnTo>
                    <a:pt x="656330" y="1055650"/>
                  </a:lnTo>
                  <a:lnTo>
                    <a:pt x="591008" y="1049065"/>
                  </a:lnTo>
                  <a:lnTo>
                    <a:pt x="581538" y="1046125"/>
                  </a:lnTo>
                  <a:close/>
                  <a:moveTo>
                    <a:pt x="571832" y="256352"/>
                  </a:moveTo>
                  <a:lnTo>
                    <a:pt x="581444" y="292224"/>
                  </a:lnTo>
                  <a:lnTo>
                    <a:pt x="591008" y="289255"/>
                  </a:lnTo>
                  <a:lnTo>
                    <a:pt x="656330" y="282670"/>
                  </a:lnTo>
                  <a:lnTo>
                    <a:pt x="656330" y="245390"/>
                  </a:lnTo>
                  <a:lnTo>
                    <a:pt x="583495" y="252732"/>
                  </a:lnTo>
                  <a:close/>
                  <a:moveTo>
                    <a:pt x="553941" y="1149118"/>
                  </a:moveTo>
                  <a:lnTo>
                    <a:pt x="569437" y="1153928"/>
                  </a:lnTo>
                  <a:lnTo>
                    <a:pt x="656330" y="1162688"/>
                  </a:lnTo>
                  <a:lnTo>
                    <a:pt x="656330" y="1127088"/>
                  </a:lnTo>
                  <a:lnTo>
                    <a:pt x="576611" y="1119051"/>
                  </a:lnTo>
                  <a:lnTo>
                    <a:pt x="563120" y="1114863"/>
                  </a:lnTo>
                  <a:close/>
                  <a:moveTo>
                    <a:pt x="553847" y="189231"/>
                  </a:moveTo>
                  <a:lnTo>
                    <a:pt x="563026" y="223486"/>
                  </a:lnTo>
                  <a:lnTo>
                    <a:pt x="576611" y="219269"/>
                  </a:lnTo>
                  <a:lnTo>
                    <a:pt x="656330" y="211232"/>
                  </a:lnTo>
                  <a:lnTo>
                    <a:pt x="656330" y="175632"/>
                  </a:lnTo>
                  <a:lnTo>
                    <a:pt x="569437" y="184392"/>
                  </a:lnTo>
                  <a:close/>
                  <a:moveTo>
                    <a:pt x="539764" y="918943"/>
                  </a:moveTo>
                  <a:lnTo>
                    <a:pt x="559188" y="929485"/>
                  </a:lnTo>
                  <a:lnTo>
                    <a:pt x="584149" y="937234"/>
                  </a:lnTo>
                  <a:lnTo>
                    <a:pt x="593748" y="901411"/>
                  </a:lnTo>
                  <a:lnTo>
                    <a:pt x="573679" y="895181"/>
                  </a:lnTo>
                  <a:lnTo>
                    <a:pt x="558302" y="886834"/>
                  </a:lnTo>
                  <a:close/>
                  <a:moveTo>
                    <a:pt x="539597" y="419468"/>
                  </a:moveTo>
                  <a:lnTo>
                    <a:pt x="558135" y="451576"/>
                  </a:lnTo>
                  <a:lnTo>
                    <a:pt x="573679" y="443139"/>
                  </a:lnTo>
                  <a:lnTo>
                    <a:pt x="593654" y="436938"/>
                  </a:lnTo>
                  <a:lnTo>
                    <a:pt x="584055" y="401115"/>
                  </a:lnTo>
                  <a:lnTo>
                    <a:pt x="559188" y="408835"/>
                  </a:lnTo>
                  <a:close/>
                  <a:moveTo>
                    <a:pt x="536006" y="1216054"/>
                  </a:moveTo>
                  <a:lnTo>
                    <a:pt x="555417" y="1222080"/>
                  </a:lnTo>
                  <a:lnTo>
                    <a:pt x="656330" y="1232253"/>
                  </a:lnTo>
                  <a:lnTo>
                    <a:pt x="656330" y="1196533"/>
                  </a:lnTo>
                  <a:lnTo>
                    <a:pt x="562616" y="1187085"/>
                  </a:lnTo>
                  <a:lnTo>
                    <a:pt x="545215" y="1181684"/>
                  </a:lnTo>
                  <a:close/>
                  <a:moveTo>
                    <a:pt x="535912" y="122295"/>
                  </a:moveTo>
                  <a:lnTo>
                    <a:pt x="545121" y="156665"/>
                  </a:lnTo>
                  <a:lnTo>
                    <a:pt x="562616" y="151235"/>
                  </a:lnTo>
                  <a:lnTo>
                    <a:pt x="656330" y="141788"/>
                  </a:lnTo>
                  <a:lnTo>
                    <a:pt x="656330" y="106067"/>
                  </a:lnTo>
                  <a:lnTo>
                    <a:pt x="555417" y="116240"/>
                  </a:lnTo>
                  <a:close/>
                  <a:moveTo>
                    <a:pt x="530320" y="826146"/>
                  </a:moveTo>
                  <a:lnTo>
                    <a:pt x="554355" y="842350"/>
                  </a:lnTo>
                  <a:lnTo>
                    <a:pt x="572960" y="810124"/>
                  </a:lnTo>
                  <a:lnTo>
                    <a:pt x="557061" y="799405"/>
                  </a:lnTo>
                  <a:close/>
                  <a:moveTo>
                    <a:pt x="530320" y="512175"/>
                  </a:moveTo>
                  <a:lnTo>
                    <a:pt x="557060" y="538916"/>
                  </a:lnTo>
                  <a:lnTo>
                    <a:pt x="572802" y="528302"/>
                  </a:lnTo>
                  <a:lnTo>
                    <a:pt x="554197" y="496077"/>
                  </a:lnTo>
                  <a:close/>
                  <a:moveTo>
                    <a:pt x="517895" y="1283645"/>
                  </a:moveTo>
                  <a:lnTo>
                    <a:pt x="541260" y="1290897"/>
                  </a:lnTo>
                  <a:lnTo>
                    <a:pt x="656330" y="1302498"/>
                  </a:lnTo>
                  <a:lnTo>
                    <a:pt x="656330" y="1267971"/>
                  </a:lnTo>
                  <a:lnTo>
                    <a:pt x="548218" y="1257072"/>
                  </a:lnTo>
                  <a:lnTo>
                    <a:pt x="526797" y="1250422"/>
                  </a:lnTo>
                  <a:close/>
                  <a:moveTo>
                    <a:pt x="517801" y="54705"/>
                  </a:moveTo>
                  <a:lnTo>
                    <a:pt x="526703" y="87927"/>
                  </a:lnTo>
                  <a:lnTo>
                    <a:pt x="548218" y="81248"/>
                  </a:lnTo>
                  <a:lnTo>
                    <a:pt x="656330" y="70350"/>
                  </a:lnTo>
                  <a:lnTo>
                    <a:pt x="656330" y="35822"/>
                  </a:lnTo>
                  <a:lnTo>
                    <a:pt x="541260" y="47423"/>
                  </a:lnTo>
                  <a:close/>
                  <a:moveTo>
                    <a:pt x="504072" y="980762"/>
                  </a:moveTo>
                  <a:lnTo>
                    <a:pt x="531286" y="995533"/>
                  </a:lnTo>
                  <a:lnTo>
                    <a:pt x="565668" y="1006206"/>
                  </a:lnTo>
                  <a:lnTo>
                    <a:pt x="575330" y="970148"/>
                  </a:lnTo>
                  <a:lnTo>
                    <a:pt x="545873" y="961004"/>
                  </a:lnTo>
                  <a:lnTo>
                    <a:pt x="522731" y="948444"/>
                  </a:lnTo>
                  <a:close/>
                  <a:moveTo>
                    <a:pt x="503906" y="357648"/>
                  </a:moveTo>
                  <a:lnTo>
                    <a:pt x="522565" y="389967"/>
                  </a:lnTo>
                  <a:lnTo>
                    <a:pt x="545873" y="377316"/>
                  </a:lnTo>
                  <a:lnTo>
                    <a:pt x="575236" y="368201"/>
                  </a:lnTo>
                  <a:lnTo>
                    <a:pt x="565574" y="332143"/>
                  </a:lnTo>
                  <a:lnTo>
                    <a:pt x="531286" y="342787"/>
                  </a:lnTo>
                  <a:close/>
                  <a:moveTo>
                    <a:pt x="496155" y="784240"/>
                  </a:moveTo>
                  <a:lnTo>
                    <a:pt x="512175" y="808001"/>
                  </a:lnTo>
                  <a:lnTo>
                    <a:pt x="538916" y="781260"/>
                  </a:lnTo>
                  <a:lnTo>
                    <a:pt x="528381" y="765634"/>
                  </a:lnTo>
                  <a:close/>
                  <a:moveTo>
                    <a:pt x="495971" y="554354"/>
                  </a:moveTo>
                  <a:lnTo>
                    <a:pt x="528196" y="572959"/>
                  </a:lnTo>
                  <a:lnTo>
                    <a:pt x="538916" y="557060"/>
                  </a:lnTo>
                  <a:lnTo>
                    <a:pt x="512175" y="530319"/>
                  </a:lnTo>
                  <a:close/>
                  <a:moveTo>
                    <a:pt x="479325" y="877141"/>
                  </a:moveTo>
                  <a:lnTo>
                    <a:pt x="511196" y="903437"/>
                  </a:lnTo>
                  <a:lnTo>
                    <a:pt x="517204" y="906697"/>
                  </a:lnTo>
                  <a:lnTo>
                    <a:pt x="535741" y="874589"/>
                  </a:lnTo>
                  <a:lnTo>
                    <a:pt x="532012" y="872565"/>
                  </a:lnTo>
                  <a:lnTo>
                    <a:pt x="505651" y="850815"/>
                  </a:lnTo>
                  <a:close/>
                  <a:moveTo>
                    <a:pt x="479325" y="461180"/>
                  </a:moveTo>
                  <a:lnTo>
                    <a:pt x="505651" y="487505"/>
                  </a:lnTo>
                  <a:lnTo>
                    <a:pt x="532012" y="465755"/>
                  </a:lnTo>
                  <a:lnTo>
                    <a:pt x="535574" y="463822"/>
                  </a:lnTo>
                  <a:lnTo>
                    <a:pt x="517037" y="431713"/>
                  </a:lnTo>
                  <a:lnTo>
                    <a:pt x="511196" y="434883"/>
                  </a:lnTo>
                  <a:close/>
                  <a:moveTo>
                    <a:pt x="469289" y="735999"/>
                  </a:moveTo>
                  <a:lnTo>
                    <a:pt x="474118" y="751554"/>
                  </a:lnTo>
                  <a:lnTo>
                    <a:pt x="481775" y="762911"/>
                  </a:lnTo>
                  <a:lnTo>
                    <a:pt x="514001" y="744306"/>
                  </a:lnTo>
                  <a:lnTo>
                    <a:pt x="508963" y="736834"/>
                  </a:lnTo>
                  <a:lnTo>
                    <a:pt x="506767" y="725957"/>
                  </a:lnTo>
                  <a:close/>
                  <a:moveTo>
                    <a:pt x="469180" y="602672"/>
                  </a:moveTo>
                  <a:lnTo>
                    <a:pt x="506694" y="612724"/>
                  </a:lnTo>
                  <a:lnTo>
                    <a:pt x="508963" y="601486"/>
                  </a:lnTo>
                  <a:lnTo>
                    <a:pt x="513817" y="594287"/>
                  </a:lnTo>
                  <a:lnTo>
                    <a:pt x="481591" y="575682"/>
                  </a:lnTo>
                  <a:lnTo>
                    <a:pt x="474118" y="586766"/>
                  </a:lnTo>
                  <a:close/>
                  <a:moveTo>
                    <a:pt x="468792" y="1041869"/>
                  </a:moveTo>
                  <a:lnTo>
                    <a:pt x="503706" y="1060820"/>
                  </a:lnTo>
                  <a:lnTo>
                    <a:pt x="547400" y="1074384"/>
                  </a:lnTo>
                  <a:lnTo>
                    <a:pt x="557012" y="1038512"/>
                  </a:lnTo>
                  <a:lnTo>
                    <a:pt x="518217" y="1026469"/>
                  </a:lnTo>
                  <a:lnTo>
                    <a:pt x="487355" y="1009717"/>
                  </a:lnTo>
                  <a:close/>
                  <a:moveTo>
                    <a:pt x="468625" y="296541"/>
                  </a:moveTo>
                  <a:lnTo>
                    <a:pt x="487188" y="328693"/>
                  </a:lnTo>
                  <a:lnTo>
                    <a:pt x="518217" y="311851"/>
                  </a:lnTo>
                  <a:lnTo>
                    <a:pt x="556918" y="299838"/>
                  </a:lnTo>
                  <a:lnTo>
                    <a:pt x="547306" y="263966"/>
                  </a:lnTo>
                  <a:lnTo>
                    <a:pt x="503706" y="277500"/>
                  </a:lnTo>
                  <a:close/>
                  <a:moveTo>
                    <a:pt x="458777" y="656330"/>
                  </a:moveTo>
                  <a:lnTo>
                    <a:pt x="497891" y="656330"/>
                  </a:lnTo>
                  <a:lnTo>
                    <a:pt x="501606" y="637926"/>
                  </a:lnTo>
                  <a:lnTo>
                    <a:pt x="461710" y="627235"/>
                  </a:lnTo>
                  <a:close/>
                  <a:moveTo>
                    <a:pt x="458777" y="681991"/>
                  </a:moveTo>
                  <a:lnTo>
                    <a:pt x="461747" y="711454"/>
                  </a:lnTo>
                  <a:lnTo>
                    <a:pt x="501679" y="700754"/>
                  </a:lnTo>
                  <a:lnTo>
                    <a:pt x="497891" y="681991"/>
                  </a:lnTo>
                  <a:close/>
                  <a:moveTo>
                    <a:pt x="434058" y="1102030"/>
                  </a:moveTo>
                  <a:lnTo>
                    <a:pt x="476554" y="1125095"/>
                  </a:lnTo>
                  <a:lnTo>
                    <a:pt x="529415" y="1141505"/>
                  </a:lnTo>
                  <a:lnTo>
                    <a:pt x="538594" y="1107250"/>
                  </a:lnTo>
                  <a:lnTo>
                    <a:pt x="490411" y="1092293"/>
                  </a:lnTo>
                  <a:lnTo>
                    <a:pt x="451784" y="1071327"/>
                  </a:lnTo>
                  <a:close/>
                  <a:moveTo>
                    <a:pt x="433892" y="236381"/>
                  </a:moveTo>
                  <a:lnTo>
                    <a:pt x="451618" y="267083"/>
                  </a:lnTo>
                  <a:lnTo>
                    <a:pt x="490411" y="246027"/>
                  </a:lnTo>
                  <a:lnTo>
                    <a:pt x="538500" y="231099"/>
                  </a:lnTo>
                  <a:lnTo>
                    <a:pt x="529321" y="196845"/>
                  </a:lnTo>
                  <a:lnTo>
                    <a:pt x="476554" y="213225"/>
                  </a:lnTo>
                  <a:close/>
                  <a:moveTo>
                    <a:pt x="431780" y="821406"/>
                  </a:moveTo>
                  <a:lnTo>
                    <a:pt x="434884" y="827124"/>
                  </a:lnTo>
                  <a:lnTo>
                    <a:pt x="461180" y="858996"/>
                  </a:lnTo>
                  <a:lnTo>
                    <a:pt x="487506" y="832670"/>
                  </a:lnTo>
                  <a:lnTo>
                    <a:pt x="465755" y="806308"/>
                  </a:lnTo>
                  <a:lnTo>
                    <a:pt x="463888" y="802869"/>
                  </a:lnTo>
                  <a:close/>
                  <a:moveTo>
                    <a:pt x="431623" y="517203"/>
                  </a:moveTo>
                  <a:lnTo>
                    <a:pt x="463732" y="535740"/>
                  </a:lnTo>
                  <a:lnTo>
                    <a:pt x="465755" y="532012"/>
                  </a:lnTo>
                  <a:lnTo>
                    <a:pt x="487506" y="505650"/>
                  </a:lnTo>
                  <a:lnTo>
                    <a:pt x="461180" y="479324"/>
                  </a:lnTo>
                  <a:lnTo>
                    <a:pt x="434884" y="511196"/>
                  </a:lnTo>
                  <a:close/>
                  <a:moveTo>
                    <a:pt x="428639" y="927827"/>
                  </a:moveTo>
                  <a:lnTo>
                    <a:pt x="471119" y="962876"/>
                  </a:lnTo>
                  <a:lnTo>
                    <a:pt x="481512" y="968517"/>
                  </a:lnTo>
                  <a:lnTo>
                    <a:pt x="500171" y="936198"/>
                  </a:lnTo>
                  <a:lnTo>
                    <a:pt x="492071" y="931802"/>
                  </a:lnTo>
                  <a:lnTo>
                    <a:pt x="455137" y="901329"/>
                  </a:lnTo>
                  <a:close/>
                  <a:moveTo>
                    <a:pt x="428639" y="410494"/>
                  </a:moveTo>
                  <a:lnTo>
                    <a:pt x="455137" y="436992"/>
                  </a:lnTo>
                  <a:lnTo>
                    <a:pt x="492071" y="406518"/>
                  </a:lnTo>
                  <a:lnTo>
                    <a:pt x="500004" y="402212"/>
                  </a:lnTo>
                  <a:lnTo>
                    <a:pt x="481345" y="369894"/>
                  </a:lnTo>
                  <a:lnTo>
                    <a:pt x="471119" y="375445"/>
                  </a:lnTo>
                  <a:close/>
                  <a:moveTo>
                    <a:pt x="401116" y="754266"/>
                  </a:moveTo>
                  <a:lnTo>
                    <a:pt x="408835" y="779133"/>
                  </a:lnTo>
                  <a:lnTo>
                    <a:pt x="419535" y="798846"/>
                  </a:lnTo>
                  <a:lnTo>
                    <a:pt x="451643" y="780308"/>
                  </a:lnTo>
                  <a:lnTo>
                    <a:pt x="443139" y="764641"/>
                  </a:lnTo>
                  <a:lnTo>
                    <a:pt x="436939" y="744667"/>
                  </a:lnTo>
                  <a:close/>
                  <a:moveTo>
                    <a:pt x="401007" y="584405"/>
                  </a:moveTo>
                  <a:lnTo>
                    <a:pt x="436830" y="594003"/>
                  </a:lnTo>
                  <a:lnTo>
                    <a:pt x="443139" y="573679"/>
                  </a:lnTo>
                  <a:lnTo>
                    <a:pt x="451486" y="558301"/>
                  </a:lnTo>
                  <a:lnTo>
                    <a:pt x="419378" y="539763"/>
                  </a:lnTo>
                  <a:lnTo>
                    <a:pt x="408835" y="559187"/>
                  </a:lnTo>
                  <a:close/>
                  <a:moveTo>
                    <a:pt x="399420" y="1162025"/>
                  </a:moveTo>
                  <a:lnTo>
                    <a:pt x="449476" y="1189194"/>
                  </a:lnTo>
                  <a:lnTo>
                    <a:pt x="511480" y="1208441"/>
                  </a:lnTo>
                  <a:lnTo>
                    <a:pt x="520689" y="1174071"/>
                  </a:lnTo>
                  <a:lnTo>
                    <a:pt x="463380" y="1156281"/>
                  </a:lnTo>
                  <a:lnTo>
                    <a:pt x="417206" y="1131219"/>
                  </a:lnTo>
                  <a:close/>
                  <a:moveTo>
                    <a:pt x="399254" y="176386"/>
                  </a:moveTo>
                  <a:lnTo>
                    <a:pt x="417040" y="207192"/>
                  </a:lnTo>
                  <a:lnTo>
                    <a:pt x="463380" y="182039"/>
                  </a:lnTo>
                  <a:lnTo>
                    <a:pt x="520595" y="164279"/>
                  </a:lnTo>
                  <a:lnTo>
                    <a:pt x="511386" y="129908"/>
                  </a:lnTo>
                  <a:lnTo>
                    <a:pt x="449476" y="149126"/>
                  </a:lnTo>
                  <a:close/>
                  <a:moveTo>
                    <a:pt x="387926" y="656330"/>
                  </a:moveTo>
                  <a:lnTo>
                    <a:pt x="425156" y="656330"/>
                  </a:lnTo>
                  <a:lnTo>
                    <a:pt x="428846" y="619724"/>
                  </a:lnTo>
                  <a:lnTo>
                    <a:pt x="429217" y="618529"/>
                  </a:lnTo>
                  <a:lnTo>
                    <a:pt x="393394" y="608930"/>
                  </a:lnTo>
                  <a:lnTo>
                    <a:pt x="392372" y="612221"/>
                  </a:lnTo>
                  <a:close/>
                  <a:moveTo>
                    <a:pt x="387926" y="681991"/>
                  </a:moveTo>
                  <a:lnTo>
                    <a:pt x="392372" y="726099"/>
                  </a:lnTo>
                  <a:lnTo>
                    <a:pt x="393502" y="729740"/>
                  </a:lnTo>
                  <a:lnTo>
                    <a:pt x="429325" y="720141"/>
                  </a:lnTo>
                  <a:lnTo>
                    <a:pt x="428846" y="718596"/>
                  </a:lnTo>
                  <a:lnTo>
                    <a:pt x="425156" y="681991"/>
                  </a:lnTo>
                  <a:close/>
                  <a:moveTo>
                    <a:pt x="378537" y="977929"/>
                  </a:moveTo>
                  <a:lnTo>
                    <a:pt x="431503" y="1021630"/>
                  </a:lnTo>
                  <a:lnTo>
                    <a:pt x="446232" y="1029624"/>
                  </a:lnTo>
                  <a:lnTo>
                    <a:pt x="464795" y="997472"/>
                  </a:lnTo>
                  <a:lnTo>
                    <a:pt x="452347" y="990716"/>
                  </a:lnTo>
                  <a:lnTo>
                    <a:pt x="404899" y="951567"/>
                  </a:lnTo>
                  <a:close/>
                  <a:moveTo>
                    <a:pt x="378537" y="360392"/>
                  </a:moveTo>
                  <a:lnTo>
                    <a:pt x="404898" y="386753"/>
                  </a:lnTo>
                  <a:lnTo>
                    <a:pt x="452347" y="347604"/>
                  </a:lnTo>
                  <a:lnTo>
                    <a:pt x="464628" y="340939"/>
                  </a:lnTo>
                  <a:lnTo>
                    <a:pt x="446065" y="308787"/>
                  </a:lnTo>
                  <a:lnTo>
                    <a:pt x="431503" y="316690"/>
                  </a:lnTo>
                  <a:close/>
                  <a:moveTo>
                    <a:pt x="369961" y="857098"/>
                  </a:moveTo>
                  <a:lnTo>
                    <a:pt x="375445" y="867201"/>
                  </a:lnTo>
                  <a:lnTo>
                    <a:pt x="410494" y="909682"/>
                  </a:lnTo>
                  <a:lnTo>
                    <a:pt x="436992" y="883184"/>
                  </a:lnTo>
                  <a:lnTo>
                    <a:pt x="406519" y="846250"/>
                  </a:lnTo>
                  <a:lnTo>
                    <a:pt x="402279" y="838439"/>
                  </a:lnTo>
                  <a:close/>
                  <a:moveTo>
                    <a:pt x="369804" y="481511"/>
                  </a:moveTo>
                  <a:lnTo>
                    <a:pt x="402122" y="500170"/>
                  </a:lnTo>
                  <a:lnTo>
                    <a:pt x="406519" y="492071"/>
                  </a:lnTo>
                  <a:lnTo>
                    <a:pt x="436992" y="455136"/>
                  </a:lnTo>
                  <a:lnTo>
                    <a:pt x="410494" y="428638"/>
                  </a:lnTo>
                  <a:lnTo>
                    <a:pt x="375445" y="471119"/>
                  </a:lnTo>
                  <a:close/>
                  <a:moveTo>
                    <a:pt x="364444" y="1222606"/>
                  </a:moveTo>
                  <a:lnTo>
                    <a:pt x="422133" y="1253918"/>
                  </a:lnTo>
                  <a:lnTo>
                    <a:pt x="493369" y="1276031"/>
                  </a:lnTo>
                  <a:lnTo>
                    <a:pt x="502271" y="1242809"/>
                  </a:lnTo>
                  <a:lnTo>
                    <a:pt x="435573" y="1222105"/>
                  </a:lnTo>
                  <a:lnTo>
                    <a:pt x="381636" y="1192829"/>
                  </a:lnTo>
                  <a:close/>
                  <a:moveTo>
                    <a:pt x="364277" y="115805"/>
                  </a:moveTo>
                  <a:lnTo>
                    <a:pt x="381469" y="145582"/>
                  </a:lnTo>
                  <a:lnTo>
                    <a:pt x="435573" y="116215"/>
                  </a:lnTo>
                  <a:lnTo>
                    <a:pt x="502177" y="95540"/>
                  </a:lnTo>
                  <a:lnTo>
                    <a:pt x="493275" y="62318"/>
                  </a:lnTo>
                  <a:lnTo>
                    <a:pt x="422133" y="84402"/>
                  </a:lnTo>
                  <a:close/>
                  <a:moveTo>
                    <a:pt x="332144" y="772747"/>
                  </a:moveTo>
                  <a:lnTo>
                    <a:pt x="342787" y="807034"/>
                  </a:lnTo>
                  <a:lnTo>
                    <a:pt x="357715" y="834537"/>
                  </a:lnTo>
                  <a:lnTo>
                    <a:pt x="390034" y="815878"/>
                  </a:lnTo>
                  <a:lnTo>
                    <a:pt x="377316" y="792448"/>
                  </a:lnTo>
                  <a:lnTo>
                    <a:pt x="368201" y="763086"/>
                  </a:lnTo>
                  <a:close/>
                  <a:moveTo>
                    <a:pt x="332035" y="565924"/>
                  </a:moveTo>
                  <a:lnTo>
                    <a:pt x="368093" y="575585"/>
                  </a:lnTo>
                  <a:lnTo>
                    <a:pt x="377316" y="545873"/>
                  </a:lnTo>
                  <a:lnTo>
                    <a:pt x="389877" y="522731"/>
                  </a:lnTo>
                  <a:lnTo>
                    <a:pt x="357558" y="504072"/>
                  </a:lnTo>
                  <a:lnTo>
                    <a:pt x="342787" y="531286"/>
                  </a:lnTo>
                  <a:close/>
                  <a:moveTo>
                    <a:pt x="329211" y="311066"/>
                  </a:moveTo>
                  <a:lnTo>
                    <a:pt x="354384" y="336239"/>
                  </a:lnTo>
                  <a:lnTo>
                    <a:pt x="412405" y="288367"/>
                  </a:lnTo>
                  <a:lnTo>
                    <a:pt x="429057" y="279328"/>
                  </a:lnTo>
                  <a:lnTo>
                    <a:pt x="411331" y="248626"/>
                  </a:lnTo>
                  <a:lnTo>
                    <a:pt x="392501" y="258847"/>
                  </a:lnTo>
                  <a:close/>
                  <a:moveTo>
                    <a:pt x="329211" y="1027254"/>
                  </a:moveTo>
                  <a:lnTo>
                    <a:pt x="392501" y="1079473"/>
                  </a:lnTo>
                  <a:lnTo>
                    <a:pt x="411498" y="1089785"/>
                  </a:lnTo>
                  <a:lnTo>
                    <a:pt x="429224" y="1059082"/>
                  </a:lnTo>
                  <a:lnTo>
                    <a:pt x="412405" y="1049953"/>
                  </a:lnTo>
                  <a:lnTo>
                    <a:pt x="354384" y="1002081"/>
                  </a:lnTo>
                  <a:close/>
                  <a:moveTo>
                    <a:pt x="316245" y="656330"/>
                  </a:moveTo>
                  <a:lnTo>
                    <a:pt x="353719" y="656330"/>
                  </a:lnTo>
                  <a:lnTo>
                    <a:pt x="358860" y="605327"/>
                  </a:lnTo>
                  <a:lnTo>
                    <a:pt x="360479" y="600111"/>
                  </a:lnTo>
                  <a:lnTo>
                    <a:pt x="324422" y="590449"/>
                  </a:lnTo>
                  <a:lnTo>
                    <a:pt x="322148" y="597775"/>
                  </a:lnTo>
                  <a:close/>
                  <a:moveTo>
                    <a:pt x="316245" y="681991"/>
                  </a:moveTo>
                  <a:lnTo>
                    <a:pt x="322148" y="740546"/>
                  </a:lnTo>
                  <a:lnTo>
                    <a:pt x="324530" y="748221"/>
                  </a:lnTo>
                  <a:lnTo>
                    <a:pt x="360588" y="738559"/>
                  </a:lnTo>
                  <a:lnTo>
                    <a:pt x="358860" y="732993"/>
                  </a:lnTo>
                  <a:lnTo>
                    <a:pt x="353719" y="681991"/>
                  </a:lnTo>
                  <a:close/>
                  <a:moveTo>
                    <a:pt x="308853" y="892378"/>
                  </a:moveTo>
                  <a:lnTo>
                    <a:pt x="316691" y="906817"/>
                  </a:lnTo>
                  <a:lnTo>
                    <a:pt x="360392" y="959784"/>
                  </a:lnTo>
                  <a:lnTo>
                    <a:pt x="386754" y="933422"/>
                  </a:lnTo>
                  <a:lnTo>
                    <a:pt x="347604" y="885973"/>
                  </a:lnTo>
                  <a:lnTo>
                    <a:pt x="341005" y="873815"/>
                  </a:lnTo>
                  <a:close/>
                  <a:moveTo>
                    <a:pt x="308697" y="446231"/>
                  </a:moveTo>
                  <a:lnTo>
                    <a:pt x="340848" y="464794"/>
                  </a:lnTo>
                  <a:lnTo>
                    <a:pt x="347604" y="452347"/>
                  </a:lnTo>
                  <a:lnTo>
                    <a:pt x="386754" y="404898"/>
                  </a:lnTo>
                  <a:lnTo>
                    <a:pt x="360392" y="378536"/>
                  </a:lnTo>
                  <a:lnTo>
                    <a:pt x="316691" y="431503"/>
                  </a:lnTo>
                  <a:close/>
                  <a:moveTo>
                    <a:pt x="280021" y="261876"/>
                  </a:moveTo>
                  <a:lnTo>
                    <a:pt x="305279" y="287134"/>
                  </a:lnTo>
                  <a:lnTo>
                    <a:pt x="373578" y="230782"/>
                  </a:lnTo>
                  <a:lnTo>
                    <a:pt x="394479" y="219437"/>
                  </a:lnTo>
                  <a:lnTo>
                    <a:pt x="376693" y="188631"/>
                  </a:lnTo>
                  <a:lnTo>
                    <a:pt x="353607" y="201162"/>
                  </a:lnTo>
                  <a:close/>
                  <a:moveTo>
                    <a:pt x="280021" y="1076444"/>
                  </a:moveTo>
                  <a:lnTo>
                    <a:pt x="353607" y="1137158"/>
                  </a:lnTo>
                  <a:lnTo>
                    <a:pt x="376860" y="1149779"/>
                  </a:lnTo>
                  <a:lnTo>
                    <a:pt x="394646" y="1118973"/>
                  </a:lnTo>
                  <a:lnTo>
                    <a:pt x="373578" y="1107538"/>
                  </a:lnTo>
                  <a:lnTo>
                    <a:pt x="305279" y="1051186"/>
                  </a:lnTo>
                  <a:close/>
                  <a:moveTo>
                    <a:pt x="263966" y="791015"/>
                  </a:moveTo>
                  <a:lnTo>
                    <a:pt x="277500" y="834614"/>
                  </a:lnTo>
                  <a:lnTo>
                    <a:pt x="296608" y="869817"/>
                  </a:lnTo>
                  <a:lnTo>
                    <a:pt x="328760" y="851255"/>
                  </a:lnTo>
                  <a:lnTo>
                    <a:pt x="311851" y="820103"/>
                  </a:lnTo>
                  <a:lnTo>
                    <a:pt x="299838" y="781403"/>
                  </a:lnTo>
                  <a:close/>
                  <a:moveTo>
                    <a:pt x="263857" y="547655"/>
                  </a:moveTo>
                  <a:lnTo>
                    <a:pt x="299729" y="557267"/>
                  </a:lnTo>
                  <a:lnTo>
                    <a:pt x="311851" y="518217"/>
                  </a:lnTo>
                  <a:lnTo>
                    <a:pt x="328603" y="487354"/>
                  </a:lnTo>
                  <a:lnTo>
                    <a:pt x="296451" y="468791"/>
                  </a:lnTo>
                  <a:lnTo>
                    <a:pt x="277500" y="503706"/>
                  </a:lnTo>
                  <a:close/>
                  <a:moveTo>
                    <a:pt x="248693" y="927112"/>
                  </a:moveTo>
                  <a:lnTo>
                    <a:pt x="258847" y="945819"/>
                  </a:lnTo>
                  <a:lnTo>
                    <a:pt x="311066" y="1009110"/>
                  </a:lnTo>
                  <a:lnTo>
                    <a:pt x="336239" y="983937"/>
                  </a:lnTo>
                  <a:lnTo>
                    <a:pt x="288367" y="925915"/>
                  </a:lnTo>
                  <a:lnTo>
                    <a:pt x="279395" y="909386"/>
                  </a:lnTo>
                  <a:close/>
                  <a:moveTo>
                    <a:pt x="248536" y="411497"/>
                  </a:moveTo>
                  <a:lnTo>
                    <a:pt x="279238" y="429223"/>
                  </a:lnTo>
                  <a:lnTo>
                    <a:pt x="288367" y="412405"/>
                  </a:lnTo>
                  <a:lnTo>
                    <a:pt x="336239" y="354384"/>
                  </a:lnTo>
                  <a:lnTo>
                    <a:pt x="311066" y="329211"/>
                  </a:lnTo>
                  <a:lnTo>
                    <a:pt x="258847" y="392501"/>
                  </a:lnTo>
                  <a:close/>
                  <a:moveTo>
                    <a:pt x="245390" y="656330"/>
                  </a:moveTo>
                  <a:lnTo>
                    <a:pt x="282671" y="656330"/>
                  </a:lnTo>
                  <a:lnTo>
                    <a:pt x="289256" y="591008"/>
                  </a:lnTo>
                  <a:lnTo>
                    <a:pt x="292116" y="581793"/>
                  </a:lnTo>
                  <a:lnTo>
                    <a:pt x="256244" y="572181"/>
                  </a:lnTo>
                  <a:lnTo>
                    <a:pt x="252732" y="583495"/>
                  </a:lnTo>
                  <a:close/>
                  <a:moveTo>
                    <a:pt x="245390" y="681991"/>
                  </a:moveTo>
                  <a:lnTo>
                    <a:pt x="252732" y="754825"/>
                  </a:lnTo>
                  <a:lnTo>
                    <a:pt x="256353" y="766489"/>
                  </a:lnTo>
                  <a:lnTo>
                    <a:pt x="292225" y="756877"/>
                  </a:lnTo>
                  <a:lnTo>
                    <a:pt x="289256" y="747312"/>
                  </a:lnTo>
                  <a:lnTo>
                    <a:pt x="282671" y="681991"/>
                  </a:lnTo>
                  <a:close/>
                  <a:moveTo>
                    <a:pt x="230351" y="212205"/>
                  </a:moveTo>
                  <a:lnTo>
                    <a:pt x="254765" y="236619"/>
                  </a:lnTo>
                  <a:lnTo>
                    <a:pt x="333637" y="171545"/>
                  </a:lnTo>
                  <a:lnTo>
                    <a:pt x="358909" y="157827"/>
                  </a:lnTo>
                  <a:lnTo>
                    <a:pt x="341717" y="128050"/>
                  </a:lnTo>
                  <a:lnTo>
                    <a:pt x="314332" y="142914"/>
                  </a:lnTo>
                  <a:close/>
                  <a:moveTo>
                    <a:pt x="230351" y="1126115"/>
                  </a:moveTo>
                  <a:lnTo>
                    <a:pt x="314332" y="1195406"/>
                  </a:lnTo>
                  <a:lnTo>
                    <a:pt x="341884" y="1210360"/>
                  </a:lnTo>
                  <a:lnTo>
                    <a:pt x="359076" y="1180583"/>
                  </a:lnTo>
                  <a:lnTo>
                    <a:pt x="333637" y="1166776"/>
                  </a:lnTo>
                  <a:lnTo>
                    <a:pt x="254765" y="1101701"/>
                  </a:lnTo>
                  <a:close/>
                  <a:moveTo>
                    <a:pt x="196845" y="809000"/>
                  </a:moveTo>
                  <a:lnTo>
                    <a:pt x="213225" y="861767"/>
                  </a:lnTo>
                  <a:lnTo>
                    <a:pt x="236447" y="904551"/>
                  </a:lnTo>
                  <a:lnTo>
                    <a:pt x="267150" y="886825"/>
                  </a:lnTo>
                  <a:lnTo>
                    <a:pt x="246027" y="847910"/>
                  </a:lnTo>
                  <a:lnTo>
                    <a:pt x="231100" y="799822"/>
                  </a:lnTo>
                  <a:close/>
                  <a:moveTo>
                    <a:pt x="196736" y="529670"/>
                  </a:moveTo>
                  <a:lnTo>
                    <a:pt x="230991" y="538849"/>
                  </a:lnTo>
                  <a:lnTo>
                    <a:pt x="246027" y="490410"/>
                  </a:lnTo>
                  <a:lnTo>
                    <a:pt x="266993" y="451784"/>
                  </a:lnTo>
                  <a:lnTo>
                    <a:pt x="236291" y="434058"/>
                  </a:lnTo>
                  <a:lnTo>
                    <a:pt x="213225" y="476554"/>
                  </a:lnTo>
                  <a:close/>
                  <a:moveTo>
                    <a:pt x="188698" y="961750"/>
                  </a:moveTo>
                  <a:lnTo>
                    <a:pt x="201162" y="984714"/>
                  </a:lnTo>
                  <a:lnTo>
                    <a:pt x="261876" y="1058300"/>
                  </a:lnTo>
                  <a:lnTo>
                    <a:pt x="287134" y="1033041"/>
                  </a:lnTo>
                  <a:lnTo>
                    <a:pt x="230782" y="964742"/>
                  </a:lnTo>
                  <a:lnTo>
                    <a:pt x="219504" y="943964"/>
                  </a:lnTo>
                  <a:close/>
                  <a:moveTo>
                    <a:pt x="188541" y="376859"/>
                  </a:moveTo>
                  <a:lnTo>
                    <a:pt x="219347" y="394645"/>
                  </a:lnTo>
                  <a:lnTo>
                    <a:pt x="230782" y="373578"/>
                  </a:lnTo>
                  <a:lnTo>
                    <a:pt x="287134" y="305279"/>
                  </a:lnTo>
                  <a:lnTo>
                    <a:pt x="261876" y="280021"/>
                  </a:lnTo>
                  <a:lnTo>
                    <a:pt x="201162" y="353606"/>
                  </a:lnTo>
                  <a:close/>
                  <a:moveTo>
                    <a:pt x="175633" y="656330"/>
                  </a:moveTo>
                  <a:lnTo>
                    <a:pt x="211233" y="656330"/>
                  </a:lnTo>
                  <a:lnTo>
                    <a:pt x="219269" y="576611"/>
                  </a:lnTo>
                  <a:lnTo>
                    <a:pt x="223378" y="563375"/>
                  </a:lnTo>
                  <a:lnTo>
                    <a:pt x="189123" y="554196"/>
                  </a:lnTo>
                  <a:lnTo>
                    <a:pt x="184392" y="569436"/>
                  </a:lnTo>
                  <a:close/>
                  <a:moveTo>
                    <a:pt x="175633" y="681991"/>
                  </a:moveTo>
                  <a:lnTo>
                    <a:pt x="184392" y="768884"/>
                  </a:lnTo>
                  <a:lnTo>
                    <a:pt x="189232" y="784474"/>
                  </a:lnTo>
                  <a:lnTo>
                    <a:pt x="223486" y="775296"/>
                  </a:lnTo>
                  <a:lnTo>
                    <a:pt x="219269" y="761709"/>
                  </a:lnTo>
                  <a:lnTo>
                    <a:pt x="211233" y="681991"/>
                  </a:lnTo>
                  <a:close/>
                  <a:moveTo>
                    <a:pt x="129909" y="826936"/>
                  </a:moveTo>
                  <a:lnTo>
                    <a:pt x="149126" y="888845"/>
                  </a:lnTo>
                  <a:lnTo>
                    <a:pt x="176453" y="939189"/>
                  </a:lnTo>
                  <a:lnTo>
                    <a:pt x="207259" y="921403"/>
                  </a:lnTo>
                  <a:lnTo>
                    <a:pt x="182039" y="874941"/>
                  </a:lnTo>
                  <a:lnTo>
                    <a:pt x="164279" y="817726"/>
                  </a:lnTo>
                  <a:close/>
                  <a:moveTo>
                    <a:pt x="129800" y="511735"/>
                  </a:moveTo>
                  <a:lnTo>
                    <a:pt x="164170" y="520944"/>
                  </a:lnTo>
                  <a:lnTo>
                    <a:pt x="182039" y="463380"/>
                  </a:lnTo>
                  <a:lnTo>
                    <a:pt x="207102" y="417206"/>
                  </a:lnTo>
                  <a:lnTo>
                    <a:pt x="176296" y="399420"/>
                  </a:lnTo>
                  <a:lnTo>
                    <a:pt x="149126" y="449476"/>
                  </a:lnTo>
                  <a:close/>
                  <a:moveTo>
                    <a:pt x="128117" y="996726"/>
                  </a:moveTo>
                  <a:lnTo>
                    <a:pt x="142914" y="1023988"/>
                  </a:lnTo>
                  <a:lnTo>
                    <a:pt x="212206" y="1107970"/>
                  </a:lnTo>
                  <a:lnTo>
                    <a:pt x="236620" y="1083556"/>
                  </a:lnTo>
                  <a:lnTo>
                    <a:pt x="171545" y="1004684"/>
                  </a:lnTo>
                  <a:lnTo>
                    <a:pt x="157894" y="979534"/>
                  </a:lnTo>
                  <a:close/>
                  <a:moveTo>
                    <a:pt x="127960" y="341883"/>
                  </a:moveTo>
                  <a:lnTo>
                    <a:pt x="157737" y="359075"/>
                  </a:lnTo>
                  <a:lnTo>
                    <a:pt x="171545" y="333636"/>
                  </a:lnTo>
                  <a:lnTo>
                    <a:pt x="236620" y="254764"/>
                  </a:lnTo>
                  <a:lnTo>
                    <a:pt x="212206" y="230350"/>
                  </a:lnTo>
                  <a:lnTo>
                    <a:pt x="142914" y="314332"/>
                  </a:lnTo>
                  <a:close/>
                  <a:moveTo>
                    <a:pt x="106068" y="656330"/>
                  </a:moveTo>
                  <a:lnTo>
                    <a:pt x="141788" y="656330"/>
                  </a:lnTo>
                  <a:lnTo>
                    <a:pt x="151235" y="562616"/>
                  </a:lnTo>
                  <a:lnTo>
                    <a:pt x="156557" y="545470"/>
                  </a:lnTo>
                  <a:lnTo>
                    <a:pt x="122187" y="536261"/>
                  </a:lnTo>
                  <a:lnTo>
                    <a:pt x="116240" y="555417"/>
                  </a:lnTo>
                  <a:close/>
                  <a:moveTo>
                    <a:pt x="106068" y="681991"/>
                  </a:moveTo>
                  <a:lnTo>
                    <a:pt x="116240" y="782904"/>
                  </a:lnTo>
                  <a:lnTo>
                    <a:pt x="122295" y="802410"/>
                  </a:lnTo>
                  <a:lnTo>
                    <a:pt x="156666" y="793200"/>
                  </a:lnTo>
                  <a:lnTo>
                    <a:pt x="151235" y="775705"/>
                  </a:lnTo>
                  <a:lnTo>
                    <a:pt x="141788" y="681991"/>
                  </a:lnTo>
                  <a:close/>
                  <a:moveTo>
                    <a:pt x="62318" y="845046"/>
                  </a:moveTo>
                  <a:lnTo>
                    <a:pt x="84402" y="916187"/>
                  </a:lnTo>
                  <a:lnTo>
                    <a:pt x="115871" y="974166"/>
                  </a:lnTo>
                  <a:lnTo>
                    <a:pt x="145649" y="956974"/>
                  </a:lnTo>
                  <a:lnTo>
                    <a:pt x="116215" y="902747"/>
                  </a:lnTo>
                  <a:lnTo>
                    <a:pt x="95541" y="836144"/>
                  </a:lnTo>
                  <a:close/>
                  <a:moveTo>
                    <a:pt x="62210" y="493624"/>
                  </a:moveTo>
                  <a:lnTo>
                    <a:pt x="95432" y="502526"/>
                  </a:lnTo>
                  <a:lnTo>
                    <a:pt x="116215" y="435573"/>
                  </a:lnTo>
                  <a:lnTo>
                    <a:pt x="145492" y="381635"/>
                  </a:lnTo>
                  <a:lnTo>
                    <a:pt x="115715" y="364443"/>
                  </a:lnTo>
                  <a:lnTo>
                    <a:pt x="84402" y="422133"/>
                  </a:lnTo>
                  <a:close/>
                  <a:moveTo>
                    <a:pt x="35823" y="656330"/>
                  </a:moveTo>
                  <a:lnTo>
                    <a:pt x="70350" y="656330"/>
                  </a:lnTo>
                  <a:lnTo>
                    <a:pt x="81248" y="548218"/>
                  </a:lnTo>
                  <a:lnTo>
                    <a:pt x="87819" y="527052"/>
                  </a:lnTo>
                  <a:lnTo>
                    <a:pt x="54596" y="518150"/>
                  </a:lnTo>
                  <a:lnTo>
                    <a:pt x="47423" y="541260"/>
                  </a:lnTo>
                  <a:close/>
                  <a:moveTo>
                    <a:pt x="35823" y="681991"/>
                  </a:moveTo>
                  <a:lnTo>
                    <a:pt x="47423" y="797060"/>
                  </a:lnTo>
                  <a:lnTo>
                    <a:pt x="54705" y="820520"/>
                  </a:lnTo>
                  <a:lnTo>
                    <a:pt x="87927" y="811618"/>
                  </a:lnTo>
                  <a:lnTo>
                    <a:pt x="81248" y="790102"/>
                  </a:lnTo>
                  <a:lnTo>
                    <a:pt x="70350" y="681991"/>
                  </a:lnTo>
                  <a:close/>
                  <a:moveTo>
                    <a:pt x="0" y="669160"/>
                  </a:moveTo>
                  <a:cubicBezTo>
                    <a:pt x="0" y="299593"/>
                    <a:pt x="299593" y="0"/>
                    <a:pt x="669160" y="0"/>
                  </a:cubicBezTo>
                  <a:cubicBezTo>
                    <a:pt x="1038727" y="0"/>
                    <a:pt x="1338320" y="299593"/>
                    <a:pt x="1338320" y="669160"/>
                  </a:cubicBezTo>
                  <a:cubicBezTo>
                    <a:pt x="1338320" y="1038727"/>
                    <a:pt x="1038727" y="1338320"/>
                    <a:pt x="669160" y="1338320"/>
                  </a:cubicBezTo>
                  <a:cubicBezTo>
                    <a:pt x="299593" y="1338320"/>
                    <a:pt x="0" y="1038727"/>
                    <a:pt x="0" y="669160"/>
                  </a:cubicBezTo>
                  <a:close/>
                </a:path>
              </a:pathLst>
            </a:custGeom>
            <a:solidFill>
              <a:srgbClr val="FFFFCC"/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四角形: 角を丸くする 187">
              <a:extLst>
                <a:ext uri="{FF2B5EF4-FFF2-40B4-BE49-F238E27FC236}">
                  <a16:creationId xmlns:a16="http://schemas.microsoft.com/office/drawing/2014/main" id="{CBE0E404-828B-F19B-B73C-B9BC9071959B}"/>
                </a:ext>
              </a:extLst>
            </p:cNvPr>
            <p:cNvSpPr/>
            <p:nvPr/>
          </p:nvSpPr>
          <p:spPr bwMode="auto">
            <a:xfrm>
              <a:off x="5846618" y="4119958"/>
              <a:ext cx="687868" cy="1423230"/>
            </a:xfrm>
            <a:prstGeom prst="roundRect">
              <a:avLst>
                <a:gd name="adj" fmla="val 8968"/>
              </a:avLst>
            </a:prstGeom>
            <a:gradFill>
              <a:gsLst>
                <a:gs pos="0">
                  <a:srgbClr val="FFCC66"/>
                </a:gs>
                <a:gs pos="100000">
                  <a:srgbClr val="FFFFCC"/>
                </a:gs>
              </a:gsLst>
              <a:lin ang="18900000" scaled="1"/>
            </a:gra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C7034C7D-8612-FFF7-C036-09AF83D876DD}"/>
                </a:ext>
              </a:extLst>
            </p:cNvPr>
            <p:cNvSpPr/>
            <p:nvPr/>
          </p:nvSpPr>
          <p:spPr bwMode="auto">
            <a:xfrm>
              <a:off x="4590070" y="5584824"/>
              <a:ext cx="529696" cy="245004"/>
            </a:xfrm>
            <a:custGeom>
              <a:avLst/>
              <a:gdLst>
                <a:gd name="connsiteX0" fmla="*/ 122502 w 529591"/>
                <a:gd name="connsiteY0" fmla="*/ 0 h 245004"/>
                <a:gd name="connsiteX1" fmla="*/ 271358 w 529591"/>
                <a:gd name="connsiteY1" fmla="*/ 0 h 245004"/>
                <a:gd name="connsiteX2" fmla="*/ 317672 w 529591"/>
                <a:gd name="connsiteY2" fmla="*/ 46314 h 245004"/>
                <a:gd name="connsiteX3" fmla="*/ 453403 w 529591"/>
                <a:gd name="connsiteY3" fmla="*/ 46314 h 245004"/>
                <a:gd name="connsiteX4" fmla="*/ 529591 w 529591"/>
                <a:gd name="connsiteY4" fmla="*/ 122502 h 245004"/>
                <a:gd name="connsiteX5" fmla="*/ 529591 w 529591"/>
                <a:gd name="connsiteY5" fmla="*/ 245004 h 245004"/>
                <a:gd name="connsiteX6" fmla="*/ 393860 w 529591"/>
                <a:gd name="connsiteY6" fmla="*/ 245004 h 245004"/>
                <a:gd name="connsiteX7" fmla="*/ 135731 w 529591"/>
                <a:gd name="connsiteY7" fmla="*/ 245004 h 245004"/>
                <a:gd name="connsiteX8" fmla="*/ 0 w 529591"/>
                <a:gd name="connsiteY8" fmla="*/ 245004 h 245004"/>
                <a:gd name="connsiteX9" fmla="*/ 0 w 529591"/>
                <a:gd name="connsiteY9" fmla="*/ 122502 h 245004"/>
                <a:gd name="connsiteX0" fmla="*/ 122502 w 529591"/>
                <a:gd name="connsiteY0" fmla="*/ 0 h 245004"/>
                <a:gd name="connsiteX1" fmla="*/ 271358 w 529591"/>
                <a:gd name="connsiteY1" fmla="*/ 0 h 245004"/>
                <a:gd name="connsiteX2" fmla="*/ 317672 w 529591"/>
                <a:gd name="connsiteY2" fmla="*/ 46314 h 245004"/>
                <a:gd name="connsiteX3" fmla="*/ 453403 w 529591"/>
                <a:gd name="connsiteY3" fmla="*/ 46314 h 245004"/>
                <a:gd name="connsiteX4" fmla="*/ 529591 w 529591"/>
                <a:gd name="connsiteY4" fmla="*/ 122502 h 245004"/>
                <a:gd name="connsiteX5" fmla="*/ 529591 w 529591"/>
                <a:gd name="connsiteY5" fmla="*/ 245004 h 245004"/>
                <a:gd name="connsiteX6" fmla="*/ 393860 w 529591"/>
                <a:gd name="connsiteY6" fmla="*/ 245004 h 245004"/>
                <a:gd name="connsiteX7" fmla="*/ 328613 w 529591"/>
                <a:gd name="connsiteY7" fmla="*/ 240241 h 245004"/>
                <a:gd name="connsiteX8" fmla="*/ 0 w 529591"/>
                <a:gd name="connsiteY8" fmla="*/ 245004 h 245004"/>
                <a:gd name="connsiteX9" fmla="*/ 0 w 529591"/>
                <a:gd name="connsiteY9" fmla="*/ 122502 h 245004"/>
                <a:gd name="connsiteX10" fmla="*/ 122502 w 529591"/>
                <a:gd name="connsiteY10" fmla="*/ 0 h 245004"/>
                <a:gd name="connsiteX0" fmla="*/ 122502 w 529591"/>
                <a:gd name="connsiteY0" fmla="*/ 0 h 245004"/>
                <a:gd name="connsiteX1" fmla="*/ 271358 w 529591"/>
                <a:gd name="connsiteY1" fmla="*/ 0 h 245004"/>
                <a:gd name="connsiteX2" fmla="*/ 317672 w 529591"/>
                <a:gd name="connsiteY2" fmla="*/ 46314 h 245004"/>
                <a:gd name="connsiteX3" fmla="*/ 453403 w 529591"/>
                <a:gd name="connsiteY3" fmla="*/ 46314 h 245004"/>
                <a:gd name="connsiteX4" fmla="*/ 529591 w 529591"/>
                <a:gd name="connsiteY4" fmla="*/ 122502 h 245004"/>
                <a:gd name="connsiteX5" fmla="*/ 529591 w 529591"/>
                <a:gd name="connsiteY5" fmla="*/ 245004 h 245004"/>
                <a:gd name="connsiteX6" fmla="*/ 328613 w 529591"/>
                <a:gd name="connsiteY6" fmla="*/ 240241 h 245004"/>
                <a:gd name="connsiteX7" fmla="*/ 0 w 529591"/>
                <a:gd name="connsiteY7" fmla="*/ 245004 h 245004"/>
                <a:gd name="connsiteX8" fmla="*/ 0 w 529591"/>
                <a:gd name="connsiteY8" fmla="*/ 122502 h 245004"/>
                <a:gd name="connsiteX9" fmla="*/ 122502 w 529591"/>
                <a:gd name="connsiteY9" fmla="*/ 0 h 245004"/>
                <a:gd name="connsiteX0" fmla="*/ 122502 w 531972"/>
                <a:gd name="connsiteY0" fmla="*/ 0 h 245004"/>
                <a:gd name="connsiteX1" fmla="*/ 271358 w 531972"/>
                <a:gd name="connsiteY1" fmla="*/ 0 h 245004"/>
                <a:gd name="connsiteX2" fmla="*/ 317672 w 531972"/>
                <a:gd name="connsiteY2" fmla="*/ 46314 h 245004"/>
                <a:gd name="connsiteX3" fmla="*/ 453403 w 531972"/>
                <a:gd name="connsiteY3" fmla="*/ 46314 h 245004"/>
                <a:gd name="connsiteX4" fmla="*/ 529591 w 531972"/>
                <a:gd name="connsiteY4" fmla="*/ 122502 h 245004"/>
                <a:gd name="connsiteX5" fmla="*/ 531972 w 531972"/>
                <a:gd name="connsiteY5" fmla="*/ 216429 h 245004"/>
                <a:gd name="connsiteX6" fmla="*/ 328613 w 531972"/>
                <a:gd name="connsiteY6" fmla="*/ 240241 h 245004"/>
                <a:gd name="connsiteX7" fmla="*/ 0 w 531972"/>
                <a:gd name="connsiteY7" fmla="*/ 245004 h 245004"/>
                <a:gd name="connsiteX8" fmla="*/ 0 w 531972"/>
                <a:gd name="connsiteY8" fmla="*/ 122502 h 245004"/>
                <a:gd name="connsiteX9" fmla="*/ 122502 w 531972"/>
                <a:gd name="connsiteY9" fmla="*/ 0 h 245004"/>
                <a:gd name="connsiteX0" fmla="*/ 122502 w 529696"/>
                <a:gd name="connsiteY0" fmla="*/ 0 h 245004"/>
                <a:gd name="connsiteX1" fmla="*/ 271358 w 529696"/>
                <a:gd name="connsiteY1" fmla="*/ 0 h 245004"/>
                <a:gd name="connsiteX2" fmla="*/ 317672 w 529696"/>
                <a:gd name="connsiteY2" fmla="*/ 46314 h 245004"/>
                <a:gd name="connsiteX3" fmla="*/ 453403 w 529696"/>
                <a:gd name="connsiteY3" fmla="*/ 46314 h 245004"/>
                <a:gd name="connsiteX4" fmla="*/ 529591 w 529696"/>
                <a:gd name="connsiteY4" fmla="*/ 122502 h 245004"/>
                <a:gd name="connsiteX5" fmla="*/ 527209 w 529696"/>
                <a:gd name="connsiteY5" fmla="*/ 214048 h 245004"/>
                <a:gd name="connsiteX6" fmla="*/ 328613 w 529696"/>
                <a:gd name="connsiteY6" fmla="*/ 240241 h 245004"/>
                <a:gd name="connsiteX7" fmla="*/ 0 w 529696"/>
                <a:gd name="connsiteY7" fmla="*/ 245004 h 245004"/>
                <a:gd name="connsiteX8" fmla="*/ 0 w 529696"/>
                <a:gd name="connsiteY8" fmla="*/ 122502 h 245004"/>
                <a:gd name="connsiteX9" fmla="*/ 122502 w 529696"/>
                <a:gd name="connsiteY9" fmla="*/ 0 h 245004"/>
                <a:gd name="connsiteX0" fmla="*/ 122502 w 529696"/>
                <a:gd name="connsiteY0" fmla="*/ 0 h 245004"/>
                <a:gd name="connsiteX1" fmla="*/ 271358 w 529696"/>
                <a:gd name="connsiteY1" fmla="*/ 0 h 245004"/>
                <a:gd name="connsiteX2" fmla="*/ 317672 w 529696"/>
                <a:gd name="connsiteY2" fmla="*/ 46314 h 245004"/>
                <a:gd name="connsiteX3" fmla="*/ 453403 w 529696"/>
                <a:gd name="connsiteY3" fmla="*/ 46314 h 245004"/>
                <a:gd name="connsiteX4" fmla="*/ 529591 w 529696"/>
                <a:gd name="connsiteY4" fmla="*/ 122502 h 245004"/>
                <a:gd name="connsiteX5" fmla="*/ 527209 w 529696"/>
                <a:gd name="connsiteY5" fmla="*/ 214048 h 245004"/>
                <a:gd name="connsiteX6" fmla="*/ 328613 w 529696"/>
                <a:gd name="connsiteY6" fmla="*/ 245004 h 245004"/>
                <a:gd name="connsiteX7" fmla="*/ 0 w 529696"/>
                <a:gd name="connsiteY7" fmla="*/ 245004 h 245004"/>
                <a:gd name="connsiteX8" fmla="*/ 0 w 529696"/>
                <a:gd name="connsiteY8" fmla="*/ 122502 h 245004"/>
                <a:gd name="connsiteX9" fmla="*/ 122502 w 529696"/>
                <a:gd name="connsiteY9" fmla="*/ 0 h 24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9696" h="245004">
                  <a:moveTo>
                    <a:pt x="122502" y="0"/>
                  </a:moveTo>
                  <a:lnTo>
                    <a:pt x="271358" y="0"/>
                  </a:lnTo>
                  <a:lnTo>
                    <a:pt x="317672" y="46314"/>
                  </a:lnTo>
                  <a:lnTo>
                    <a:pt x="453403" y="46314"/>
                  </a:lnTo>
                  <a:lnTo>
                    <a:pt x="529591" y="122502"/>
                  </a:lnTo>
                  <a:cubicBezTo>
                    <a:pt x="530385" y="153811"/>
                    <a:pt x="526415" y="182739"/>
                    <a:pt x="527209" y="214048"/>
                  </a:cubicBezTo>
                  <a:lnTo>
                    <a:pt x="328613" y="245004"/>
                  </a:lnTo>
                  <a:lnTo>
                    <a:pt x="0" y="245004"/>
                  </a:lnTo>
                  <a:lnTo>
                    <a:pt x="0" y="122502"/>
                  </a:lnTo>
                  <a:lnTo>
                    <a:pt x="122502" y="0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四角形: 上の 2 つの角を切り取る 189">
              <a:extLst>
                <a:ext uri="{FF2B5EF4-FFF2-40B4-BE49-F238E27FC236}">
                  <a16:creationId xmlns:a16="http://schemas.microsoft.com/office/drawing/2014/main" id="{441365E1-7808-F25B-3107-DB6B5497FC00}"/>
                </a:ext>
              </a:extLst>
            </p:cNvPr>
            <p:cNvSpPr/>
            <p:nvPr/>
          </p:nvSpPr>
          <p:spPr bwMode="auto">
            <a:xfrm>
              <a:off x="4525775" y="5584824"/>
              <a:ext cx="393860" cy="245004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57C0086-EBAD-E820-B54E-140E23AA5434}"/>
                </a:ext>
              </a:extLst>
            </p:cNvPr>
            <p:cNvSpPr/>
            <p:nvPr/>
          </p:nvSpPr>
          <p:spPr bwMode="auto">
            <a:xfrm>
              <a:off x="6078783" y="5584824"/>
              <a:ext cx="529591" cy="245004"/>
            </a:xfrm>
            <a:custGeom>
              <a:avLst/>
              <a:gdLst>
                <a:gd name="connsiteX0" fmla="*/ 122502 w 529591"/>
                <a:gd name="connsiteY0" fmla="*/ 0 h 245004"/>
                <a:gd name="connsiteX1" fmla="*/ 271358 w 529591"/>
                <a:gd name="connsiteY1" fmla="*/ 0 h 245004"/>
                <a:gd name="connsiteX2" fmla="*/ 317672 w 529591"/>
                <a:gd name="connsiteY2" fmla="*/ 46314 h 245004"/>
                <a:gd name="connsiteX3" fmla="*/ 453403 w 529591"/>
                <a:gd name="connsiteY3" fmla="*/ 46314 h 245004"/>
                <a:gd name="connsiteX4" fmla="*/ 529591 w 529591"/>
                <a:gd name="connsiteY4" fmla="*/ 122502 h 245004"/>
                <a:gd name="connsiteX5" fmla="*/ 529591 w 529591"/>
                <a:gd name="connsiteY5" fmla="*/ 245004 h 245004"/>
                <a:gd name="connsiteX6" fmla="*/ 393860 w 529591"/>
                <a:gd name="connsiteY6" fmla="*/ 245004 h 245004"/>
                <a:gd name="connsiteX7" fmla="*/ 135731 w 529591"/>
                <a:gd name="connsiteY7" fmla="*/ 245004 h 245004"/>
                <a:gd name="connsiteX8" fmla="*/ 0 w 529591"/>
                <a:gd name="connsiteY8" fmla="*/ 245004 h 245004"/>
                <a:gd name="connsiteX9" fmla="*/ 0 w 529591"/>
                <a:gd name="connsiteY9" fmla="*/ 122502 h 24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9591" h="245004">
                  <a:moveTo>
                    <a:pt x="122502" y="0"/>
                  </a:moveTo>
                  <a:lnTo>
                    <a:pt x="271358" y="0"/>
                  </a:lnTo>
                  <a:lnTo>
                    <a:pt x="317672" y="46314"/>
                  </a:lnTo>
                  <a:lnTo>
                    <a:pt x="453403" y="46314"/>
                  </a:lnTo>
                  <a:lnTo>
                    <a:pt x="529591" y="122502"/>
                  </a:lnTo>
                  <a:lnTo>
                    <a:pt x="529591" y="245004"/>
                  </a:lnTo>
                  <a:lnTo>
                    <a:pt x="393860" y="245004"/>
                  </a:lnTo>
                  <a:lnTo>
                    <a:pt x="135731" y="245004"/>
                  </a:lnTo>
                  <a:lnTo>
                    <a:pt x="0" y="245004"/>
                  </a:lnTo>
                  <a:lnTo>
                    <a:pt x="0" y="122502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四角形: 上の 2 つの角を切り取る 191">
              <a:extLst>
                <a:ext uri="{FF2B5EF4-FFF2-40B4-BE49-F238E27FC236}">
                  <a16:creationId xmlns:a16="http://schemas.microsoft.com/office/drawing/2014/main" id="{86E9F778-7B9B-5C01-DFEF-0D4FD6235C16}"/>
                </a:ext>
              </a:extLst>
            </p:cNvPr>
            <p:cNvSpPr/>
            <p:nvPr/>
          </p:nvSpPr>
          <p:spPr bwMode="auto">
            <a:xfrm>
              <a:off x="6014489" y="5584824"/>
              <a:ext cx="393860" cy="245004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BE4A6A79-CDCC-25E3-09F4-6C91D97B7EE0}"/>
                </a:ext>
              </a:extLst>
            </p:cNvPr>
            <p:cNvSpPr/>
            <p:nvPr/>
          </p:nvSpPr>
          <p:spPr bwMode="auto">
            <a:xfrm>
              <a:off x="6690289" y="4179050"/>
              <a:ext cx="157580" cy="279246"/>
            </a:xfrm>
            <a:custGeom>
              <a:avLst/>
              <a:gdLst>
                <a:gd name="connsiteX0" fmla="*/ 37497 w 157580"/>
                <a:gd name="connsiteY0" fmla="*/ 278509 h 279246"/>
                <a:gd name="connsiteX1" fmla="*/ 37497 w 157580"/>
                <a:gd name="connsiteY1" fmla="*/ 278509 h 279246"/>
                <a:gd name="connsiteX2" fmla="*/ 37496 w 157580"/>
                <a:gd name="connsiteY2" fmla="*/ 278509 h 279246"/>
                <a:gd name="connsiteX3" fmla="*/ 139485 w 157580"/>
                <a:gd name="connsiteY3" fmla="*/ 41673 h 279246"/>
                <a:gd name="connsiteX4" fmla="*/ 157580 w 157580"/>
                <a:gd name="connsiteY4" fmla="*/ 47079 h 279246"/>
                <a:gd name="connsiteX5" fmla="*/ 157580 w 157580"/>
                <a:gd name="connsiteY5" fmla="*/ 269419 h 279246"/>
                <a:gd name="connsiteX6" fmla="*/ 148533 w 157580"/>
                <a:gd name="connsiteY6" fmla="*/ 279246 h 279246"/>
                <a:gd name="connsiteX7" fmla="*/ 139485 w 157580"/>
                <a:gd name="connsiteY7" fmla="*/ 269419 h 279246"/>
                <a:gd name="connsiteX8" fmla="*/ 111956 w 157580"/>
                <a:gd name="connsiteY8" fmla="*/ 33448 h 279246"/>
                <a:gd name="connsiteX9" fmla="*/ 130051 w 157580"/>
                <a:gd name="connsiteY9" fmla="*/ 38854 h 279246"/>
                <a:gd name="connsiteX10" fmla="*/ 130051 w 157580"/>
                <a:gd name="connsiteY10" fmla="*/ 269419 h 279246"/>
                <a:gd name="connsiteX11" fmla="*/ 121003 w 157580"/>
                <a:gd name="connsiteY11" fmla="*/ 279246 h 279246"/>
                <a:gd name="connsiteX12" fmla="*/ 121003 w 157580"/>
                <a:gd name="connsiteY12" fmla="*/ 279246 h 279246"/>
                <a:gd name="connsiteX13" fmla="*/ 111956 w 157580"/>
                <a:gd name="connsiteY13" fmla="*/ 269419 h 279246"/>
                <a:gd name="connsiteX14" fmla="*/ 83507 w 157580"/>
                <a:gd name="connsiteY14" fmla="*/ 24949 h 279246"/>
                <a:gd name="connsiteX15" fmla="*/ 102522 w 157580"/>
                <a:gd name="connsiteY15" fmla="*/ 30630 h 279246"/>
                <a:gd name="connsiteX16" fmla="*/ 102522 w 157580"/>
                <a:gd name="connsiteY16" fmla="*/ 268920 h 279246"/>
                <a:gd name="connsiteX17" fmla="*/ 93014 w 157580"/>
                <a:gd name="connsiteY17" fmla="*/ 279246 h 279246"/>
                <a:gd name="connsiteX18" fmla="*/ 83507 w 157580"/>
                <a:gd name="connsiteY18" fmla="*/ 268920 h 279246"/>
                <a:gd name="connsiteX19" fmla="*/ 55978 w 157580"/>
                <a:gd name="connsiteY19" fmla="*/ 16724 h 279246"/>
                <a:gd name="connsiteX20" fmla="*/ 74073 w 157580"/>
                <a:gd name="connsiteY20" fmla="*/ 22130 h 279246"/>
                <a:gd name="connsiteX21" fmla="*/ 74073 w 157580"/>
                <a:gd name="connsiteY21" fmla="*/ 269419 h 279246"/>
                <a:gd name="connsiteX22" fmla="*/ 65026 w 157580"/>
                <a:gd name="connsiteY22" fmla="*/ 279246 h 279246"/>
                <a:gd name="connsiteX23" fmla="*/ 55978 w 157580"/>
                <a:gd name="connsiteY23" fmla="*/ 269419 h 279246"/>
                <a:gd name="connsiteX24" fmla="*/ 28449 w 157580"/>
                <a:gd name="connsiteY24" fmla="*/ 8499 h 279246"/>
                <a:gd name="connsiteX25" fmla="*/ 46544 w 157580"/>
                <a:gd name="connsiteY25" fmla="*/ 13906 h 279246"/>
                <a:gd name="connsiteX26" fmla="*/ 46544 w 157580"/>
                <a:gd name="connsiteY26" fmla="*/ 268682 h 279246"/>
                <a:gd name="connsiteX27" fmla="*/ 37497 w 157580"/>
                <a:gd name="connsiteY27" fmla="*/ 278509 h 279246"/>
                <a:gd name="connsiteX28" fmla="*/ 28449 w 157580"/>
                <a:gd name="connsiteY28" fmla="*/ 268682 h 279246"/>
                <a:gd name="connsiteX29" fmla="*/ 0 w 157580"/>
                <a:gd name="connsiteY29" fmla="*/ 0 h 279246"/>
                <a:gd name="connsiteX30" fmla="*/ 19015 w 157580"/>
                <a:gd name="connsiteY30" fmla="*/ 5681 h 279246"/>
                <a:gd name="connsiteX31" fmla="*/ 19015 w 157580"/>
                <a:gd name="connsiteY31" fmla="*/ 267420 h 279246"/>
                <a:gd name="connsiteX32" fmla="*/ 9508 w 157580"/>
                <a:gd name="connsiteY32" fmla="*/ 277746 h 279246"/>
                <a:gd name="connsiteX33" fmla="*/ 0 w 157580"/>
                <a:gd name="connsiteY33" fmla="*/ 267419 h 279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57580" h="279246">
                  <a:moveTo>
                    <a:pt x="37497" y="278509"/>
                  </a:moveTo>
                  <a:lnTo>
                    <a:pt x="37497" y="278509"/>
                  </a:lnTo>
                  <a:lnTo>
                    <a:pt x="37496" y="278509"/>
                  </a:lnTo>
                  <a:close/>
                  <a:moveTo>
                    <a:pt x="139485" y="41673"/>
                  </a:moveTo>
                  <a:lnTo>
                    <a:pt x="157580" y="47079"/>
                  </a:lnTo>
                  <a:lnTo>
                    <a:pt x="157580" y="269419"/>
                  </a:lnTo>
                  <a:lnTo>
                    <a:pt x="148533" y="279246"/>
                  </a:lnTo>
                  <a:lnTo>
                    <a:pt x="139485" y="269419"/>
                  </a:lnTo>
                  <a:close/>
                  <a:moveTo>
                    <a:pt x="111956" y="33448"/>
                  </a:moveTo>
                  <a:lnTo>
                    <a:pt x="130051" y="38854"/>
                  </a:lnTo>
                  <a:lnTo>
                    <a:pt x="130051" y="269419"/>
                  </a:lnTo>
                  <a:cubicBezTo>
                    <a:pt x="130051" y="274847"/>
                    <a:pt x="126000" y="279246"/>
                    <a:pt x="121003" y="279246"/>
                  </a:cubicBezTo>
                  <a:lnTo>
                    <a:pt x="121003" y="279246"/>
                  </a:lnTo>
                  <a:cubicBezTo>
                    <a:pt x="116007" y="279246"/>
                    <a:pt x="111956" y="274846"/>
                    <a:pt x="111956" y="269419"/>
                  </a:cubicBezTo>
                  <a:close/>
                  <a:moveTo>
                    <a:pt x="83507" y="24949"/>
                  </a:moveTo>
                  <a:lnTo>
                    <a:pt x="102522" y="30630"/>
                  </a:lnTo>
                  <a:lnTo>
                    <a:pt x="102522" y="268920"/>
                  </a:lnTo>
                  <a:cubicBezTo>
                    <a:pt x="102522" y="274623"/>
                    <a:pt x="98265" y="279246"/>
                    <a:pt x="93014" y="279246"/>
                  </a:cubicBezTo>
                  <a:cubicBezTo>
                    <a:pt x="87764" y="279246"/>
                    <a:pt x="83507" y="274623"/>
                    <a:pt x="83507" y="268920"/>
                  </a:cubicBezTo>
                  <a:close/>
                  <a:moveTo>
                    <a:pt x="55978" y="16724"/>
                  </a:moveTo>
                  <a:lnTo>
                    <a:pt x="74073" y="22130"/>
                  </a:lnTo>
                  <a:lnTo>
                    <a:pt x="74073" y="269419"/>
                  </a:lnTo>
                  <a:lnTo>
                    <a:pt x="65026" y="279246"/>
                  </a:lnTo>
                  <a:lnTo>
                    <a:pt x="55978" y="269419"/>
                  </a:lnTo>
                  <a:close/>
                  <a:moveTo>
                    <a:pt x="28449" y="8499"/>
                  </a:moveTo>
                  <a:lnTo>
                    <a:pt x="46544" y="13906"/>
                  </a:lnTo>
                  <a:lnTo>
                    <a:pt x="46544" y="268682"/>
                  </a:lnTo>
                  <a:lnTo>
                    <a:pt x="37497" y="278509"/>
                  </a:lnTo>
                  <a:lnTo>
                    <a:pt x="28449" y="268682"/>
                  </a:lnTo>
                  <a:close/>
                  <a:moveTo>
                    <a:pt x="0" y="0"/>
                  </a:moveTo>
                  <a:lnTo>
                    <a:pt x="19015" y="5681"/>
                  </a:lnTo>
                  <a:lnTo>
                    <a:pt x="19015" y="267420"/>
                  </a:lnTo>
                  <a:lnTo>
                    <a:pt x="9508" y="277746"/>
                  </a:lnTo>
                  <a:lnTo>
                    <a:pt x="0" y="2674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EDFA3D86-B844-0810-9CC2-BC8C2694CC95}"/>
              </a:ext>
            </a:extLst>
          </p:cNvPr>
          <p:cNvGrpSpPr/>
          <p:nvPr/>
        </p:nvGrpSpPr>
        <p:grpSpPr>
          <a:xfrm>
            <a:off x="7027145" y="4317666"/>
            <a:ext cx="1855562" cy="1546321"/>
            <a:chOff x="7478137" y="4028536"/>
            <a:chExt cx="2161164" cy="1800992"/>
          </a:xfrm>
        </p:grpSpPr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7C09ABC5-C08A-7056-9CFA-51BA9E60B73D}"/>
                </a:ext>
              </a:extLst>
            </p:cNvPr>
            <p:cNvSpPr/>
            <p:nvPr/>
          </p:nvSpPr>
          <p:spPr bwMode="auto">
            <a:xfrm>
              <a:off x="9205913" y="4031457"/>
              <a:ext cx="433388" cy="1626394"/>
            </a:xfrm>
            <a:custGeom>
              <a:avLst/>
              <a:gdLst>
                <a:gd name="connsiteX0" fmla="*/ 0 w 688086"/>
                <a:gd name="connsiteY0" fmla="*/ 0 h 1486109"/>
                <a:gd name="connsiteX1" fmla="*/ 634959 w 688086"/>
                <a:gd name="connsiteY1" fmla="*/ 0 h 1486109"/>
                <a:gd name="connsiteX2" fmla="*/ 688086 w 688086"/>
                <a:gd name="connsiteY2" fmla="*/ 58408 h 1486109"/>
                <a:gd name="connsiteX3" fmla="*/ 688086 w 688086"/>
                <a:gd name="connsiteY3" fmla="*/ 149915 h 1486109"/>
                <a:gd name="connsiteX4" fmla="*/ 688086 w 688086"/>
                <a:gd name="connsiteY4" fmla="*/ 240401 h 1486109"/>
                <a:gd name="connsiteX5" fmla="*/ 688086 w 688086"/>
                <a:gd name="connsiteY5" fmla="*/ 1427701 h 1486109"/>
                <a:gd name="connsiteX6" fmla="*/ 634959 w 688086"/>
                <a:gd name="connsiteY6" fmla="*/ 1486109 h 1486109"/>
                <a:gd name="connsiteX7" fmla="*/ 0 w 688086"/>
                <a:gd name="connsiteY7" fmla="*/ 1486109 h 1486109"/>
                <a:gd name="connsiteX8" fmla="*/ 0 w 688086"/>
                <a:gd name="connsiteY8" fmla="*/ 240401 h 1486109"/>
                <a:gd name="connsiteX9" fmla="*/ 0 w 688086"/>
                <a:gd name="connsiteY9" fmla="*/ 149915 h 1486109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0 w 688086"/>
                <a:gd name="connsiteY9" fmla="*/ 223734 h 1559928"/>
                <a:gd name="connsiteX10" fmla="*/ 345282 w 688086"/>
                <a:gd name="connsiteY10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0 w 688086"/>
                <a:gd name="connsiteY9" fmla="*/ 223734 h 1559928"/>
                <a:gd name="connsiteX10" fmla="*/ 345282 w 688086"/>
                <a:gd name="connsiteY10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314220 h 1559928"/>
                <a:gd name="connsiteX5" fmla="*/ 688086 w 688086"/>
                <a:gd name="connsiteY5" fmla="*/ 1501520 h 1559928"/>
                <a:gd name="connsiteX6" fmla="*/ 634959 w 688086"/>
                <a:gd name="connsiteY6" fmla="*/ 1559928 h 1559928"/>
                <a:gd name="connsiteX7" fmla="*/ 0 w 688086"/>
                <a:gd name="connsiteY7" fmla="*/ 1559928 h 1559928"/>
                <a:gd name="connsiteX8" fmla="*/ 0 w 688086"/>
                <a:gd name="connsiteY8" fmla="*/ 314220 h 1559928"/>
                <a:gd name="connsiteX9" fmla="*/ 345282 w 688086"/>
                <a:gd name="connsiteY9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223734 h 1559928"/>
                <a:gd name="connsiteX4" fmla="*/ 688086 w 688086"/>
                <a:gd name="connsiteY4" fmla="*/ 1501520 h 1559928"/>
                <a:gd name="connsiteX5" fmla="*/ 634959 w 688086"/>
                <a:gd name="connsiteY5" fmla="*/ 1559928 h 1559928"/>
                <a:gd name="connsiteX6" fmla="*/ 0 w 688086"/>
                <a:gd name="connsiteY6" fmla="*/ 1559928 h 1559928"/>
                <a:gd name="connsiteX7" fmla="*/ 0 w 688086"/>
                <a:gd name="connsiteY7" fmla="*/ 314220 h 1559928"/>
                <a:gd name="connsiteX8" fmla="*/ 345282 w 688086"/>
                <a:gd name="connsiteY8" fmla="*/ 0 h 1559928"/>
                <a:gd name="connsiteX0" fmla="*/ 345282 w 688086"/>
                <a:gd name="connsiteY0" fmla="*/ 0 h 1559928"/>
                <a:gd name="connsiteX1" fmla="*/ 634959 w 688086"/>
                <a:gd name="connsiteY1" fmla="*/ 73819 h 1559928"/>
                <a:gd name="connsiteX2" fmla="*/ 688086 w 688086"/>
                <a:gd name="connsiteY2" fmla="*/ 132227 h 1559928"/>
                <a:gd name="connsiteX3" fmla="*/ 688086 w 688086"/>
                <a:gd name="connsiteY3" fmla="*/ 1501520 h 1559928"/>
                <a:gd name="connsiteX4" fmla="*/ 634959 w 688086"/>
                <a:gd name="connsiteY4" fmla="*/ 1559928 h 1559928"/>
                <a:gd name="connsiteX5" fmla="*/ 0 w 688086"/>
                <a:gd name="connsiteY5" fmla="*/ 1559928 h 1559928"/>
                <a:gd name="connsiteX6" fmla="*/ 0 w 688086"/>
                <a:gd name="connsiteY6" fmla="*/ 314220 h 1559928"/>
                <a:gd name="connsiteX7" fmla="*/ 345282 w 688086"/>
                <a:gd name="connsiteY7" fmla="*/ 0 h 155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8086" h="1559928">
                  <a:moveTo>
                    <a:pt x="345282" y="0"/>
                  </a:moveTo>
                  <a:lnTo>
                    <a:pt x="634959" y="73819"/>
                  </a:lnTo>
                  <a:cubicBezTo>
                    <a:pt x="664301" y="73819"/>
                    <a:pt x="688086" y="99969"/>
                    <a:pt x="688086" y="132227"/>
                  </a:cubicBezTo>
                  <a:lnTo>
                    <a:pt x="688086" y="1501520"/>
                  </a:lnTo>
                  <a:cubicBezTo>
                    <a:pt x="688086" y="1533778"/>
                    <a:pt x="664301" y="1559928"/>
                    <a:pt x="634959" y="1559928"/>
                  </a:cubicBezTo>
                  <a:lnTo>
                    <a:pt x="0" y="1559928"/>
                  </a:lnTo>
                  <a:lnTo>
                    <a:pt x="0" y="314220"/>
                  </a:lnTo>
                  <a:lnTo>
                    <a:pt x="345282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四角形: 角を丸くする 195">
              <a:extLst>
                <a:ext uri="{FF2B5EF4-FFF2-40B4-BE49-F238E27FC236}">
                  <a16:creationId xmlns:a16="http://schemas.microsoft.com/office/drawing/2014/main" id="{2DFF3E31-6D87-D0F8-C720-32EC2CC3E727}"/>
                </a:ext>
              </a:extLst>
            </p:cNvPr>
            <p:cNvSpPr/>
            <p:nvPr/>
          </p:nvSpPr>
          <p:spPr bwMode="auto">
            <a:xfrm>
              <a:off x="7478137" y="4028536"/>
              <a:ext cx="1967788" cy="1631773"/>
            </a:xfrm>
            <a:prstGeom prst="roundRect">
              <a:avLst>
                <a:gd name="adj" fmla="val 2472"/>
              </a:avLst>
            </a:prstGeom>
            <a:solidFill>
              <a:srgbClr val="FFFFFF">
                <a:lumMod val="8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1FE32FBD-1858-72AC-C77A-A7CFCCAB5AFE}"/>
                </a:ext>
              </a:extLst>
            </p:cNvPr>
            <p:cNvSpPr/>
            <p:nvPr/>
          </p:nvSpPr>
          <p:spPr bwMode="auto">
            <a:xfrm>
              <a:off x="7625105" y="4189023"/>
              <a:ext cx="1172503" cy="1289065"/>
            </a:xfrm>
            <a:prstGeom prst="ellipse">
              <a:avLst/>
            </a:prstGeom>
            <a:solidFill>
              <a:srgbClr val="000000"/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F0DBCDE1-67C5-6A8E-253C-5532FBB786EF}"/>
                </a:ext>
              </a:extLst>
            </p:cNvPr>
            <p:cNvGrpSpPr/>
            <p:nvPr/>
          </p:nvGrpSpPr>
          <p:grpSpPr>
            <a:xfrm>
              <a:off x="7668152" y="4236349"/>
              <a:ext cx="1086408" cy="1194413"/>
              <a:chOff x="793704" y="2341972"/>
              <a:chExt cx="1343122" cy="1343124"/>
            </a:xfrm>
            <a:solidFill>
              <a:srgbClr val="FFFFFF">
                <a:lumMod val="65000"/>
              </a:srgbClr>
            </a:solidFill>
          </p:grpSpPr>
          <p:sp>
            <p:nvSpPr>
              <p:cNvPr id="206" name="楕円 2">
                <a:extLst>
                  <a:ext uri="{FF2B5EF4-FFF2-40B4-BE49-F238E27FC236}">
                    <a16:creationId xmlns:a16="http://schemas.microsoft.com/office/drawing/2014/main" id="{95BDF3B9-C470-276D-B4CF-2009DD67292F}"/>
                  </a:ext>
                </a:extLst>
              </p:cNvPr>
              <p:cNvSpPr/>
              <p:nvPr/>
            </p:nvSpPr>
            <p:spPr bwMode="auto">
              <a:xfrm>
                <a:off x="1112354" y="3101757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07" name="楕円 2">
                <a:extLst>
                  <a:ext uri="{FF2B5EF4-FFF2-40B4-BE49-F238E27FC236}">
                    <a16:creationId xmlns:a16="http://schemas.microsoft.com/office/drawing/2014/main" id="{61C8080F-6B4F-D937-2C8D-441FD2E40B92}"/>
                  </a:ext>
                </a:extLst>
              </p:cNvPr>
              <p:cNvSpPr/>
              <p:nvPr/>
            </p:nvSpPr>
            <p:spPr bwMode="auto">
              <a:xfrm flipH="1" flipV="1">
                <a:off x="1232967" y="2341972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08" name="楕円 2">
                <a:extLst>
                  <a:ext uri="{FF2B5EF4-FFF2-40B4-BE49-F238E27FC236}">
                    <a16:creationId xmlns:a16="http://schemas.microsoft.com/office/drawing/2014/main" id="{E85770A0-F81C-DA36-5E43-EFED71AE15B4}"/>
                  </a:ext>
                </a:extLst>
              </p:cNvPr>
              <p:cNvSpPr/>
              <p:nvPr/>
            </p:nvSpPr>
            <p:spPr bwMode="auto">
              <a:xfrm rot="5400000">
                <a:off x="792770" y="2661558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09" name="楕円 2">
                <a:extLst>
                  <a:ext uri="{FF2B5EF4-FFF2-40B4-BE49-F238E27FC236}">
                    <a16:creationId xmlns:a16="http://schemas.microsoft.com/office/drawing/2014/main" id="{FA493046-552C-D4E6-9BE8-D1060214FACA}"/>
                  </a:ext>
                </a:extLst>
              </p:cNvPr>
              <p:cNvSpPr/>
              <p:nvPr/>
            </p:nvSpPr>
            <p:spPr bwMode="auto">
              <a:xfrm rot="5400000" flipH="1" flipV="1">
                <a:off x="1552553" y="2782171"/>
                <a:ext cx="585208" cy="583339"/>
              </a:xfrm>
              <a:custGeom>
                <a:avLst/>
                <a:gdLst>
                  <a:gd name="connsiteX0" fmla="*/ 0 w 1578305"/>
                  <a:gd name="connsiteY0" fmla="*/ 334405 h 668810"/>
                  <a:gd name="connsiteX1" fmla="*/ 789153 w 1578305"/>
                  <a:gd name="connsiteY1" fmla="*/ 0 h 668810"/>
                  <a:gd name="connsiteX2" fmla="*/ 1578306 w 1578305"/>
                  <a:gd name="connsiteY2" fmla="*/ 334405 h 668810"/>
                  <a:gd name="connsiteX3" fmla="*/ 789153 w 1578305"/>
                  <a:gd name="connsiteY3" fmla="*/ 668810 h 668810"/>
                  <a:gd name="connsiteX4" fmla="*/ 0 w 1578305"/>
                  <a:gd name="connsiteY4" fmla="*/ 334405 h 6688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583133"/>
                  <a:gd name="connsiteY0" fmla="*/ 1071005 h 1405410"/>
                  <a:gd name="connsiteX1" fmla="*/ 1117830 w 1583133"/>
                  <a:gd name="connsiteY1" fmla="*/ 0 h 1405410"/>
                  <a:gd name="connsiteX2" fmla="*/ 1583133 w 1583133"/>
                  <a:gd name="connsiteY2" fmla="*/ 1071005 h 1405410"/>
                  <a:gd name="connsiteX3" fmla="*/ 793980 w 1583133"/>
                  <a:gd name="connsiteY3" fmla="*/ 1405410 h 1405410"/>
                  <a:gd name="connsiteX4" fmla="*/ 4827 w 1583133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658352"/>
                  <a:gd name="connsiteY0" fmla="*/ 1071005 h 1405410"/>
                  <a:gd name="connsiteX1" fmla="*/ 1117830 w 1658352"/>
                  <a:gd name="connsiteY1" fmla="*/ 0 h 1405410"/>
                  <a:gd name="connsiteX2" fmla="*/ 1583133 w 1658352"/>
                  <a:gd name="connsiteY2" fmla="*/ 1071005 h 1405410"/>
                  <a:gd name="connsiteX3" fmla="*/ 793980 w 1658352"/>
                  <a:gd name="connsiteY3" fmla="*/ 1405410 h 1405410"/>
                  <a:gd name="connsiteX4" fmla="*/ 4827 w 1658352"/>
                  <a:gd name="connsiteY4" fmla="*/ 1071005 h 1405410"/>
                  <a:gd name="connsiteX0" fmla="*/ 4827 w 1710514"/>
                  <a:gd name="connsiteY0" fmla="*/ 1071005 h 1405410"/>
                  <a:gd name="connsiteX1" fmla="*/ 1117830 w 1710514"/>
                  <a:gd name="connsiteY1" fmla="*/ 0 h 1405410"/>
                  <a:gd name="connsiteX2" fmla="*/ 1583133 w 1710514"/>
                  <a:gd name="connsiteY2" fmla="*/ 1071005 h 1405410"/>
                  <a:gd name="connsiteX3" fmla="*/ 793980 w 1710514"/>
                  <a:gd name="connsiteY3" fmla="*/ 1405410 h 1405410"/>
                  <a:gd name="connsiteX4" fmla="*/ 4827 w 1710514"/>
                  <a:gd name="connsiteY4" fmla="*/ 1071005 h 1405410"/>
                  <a:gd name="connsiteX0" fmla="*/ 118 w 1705805"/>
                  <a:gd name="connsiteY0" fmla="*/ 1071005 h 1405410"/>
                  <a:gd name="connsiteX1" fmla="*/ 1113121 w 1705805"/>
                  <a:gd name="connsiteY1" fmla="*/ 0 h 1405410"/>
                  <a:gd name="connsiteX2" fmla="*/ 1578424 w 1705805"/>
                  <a:gd name="connsiteY2" fmla="*/ 1071005 h 1405410"/>
                  <a:gd name="connsiteX3" fmla="*/ 789271 w 1705805"/>
                  <a:gd name="connsiteY3" fmla="*/ 1405410 h 1405410"/>
                  <a:gd name="connsiteX4" fmla="*/ 118 w 1705805"/>
                  <a:gd name="connsiteY4" fmla="*/ 1071005 h 1405410"/>
                  <a:gd name="connsiteX0" fmla="*/ 81 w 1976487"/>
                  <a:gd name="connsiteY0" fmla="*/ 1059899 h 1405427"/>
                  <a:gd name="connsiteX1" fmla="*/ 1383803 w 1976487"/>
                  <a:gd name="connsiteY1" fmla="*/ 0 h 1405427"/>
                  <a:gd name="connsiteX2" fmla="*/ 1849106 w 1976487"/>
                  <a:gd name="connsiteY2" fmla="*/ 1071005 h 1405427"/>
                  <a:gd name="connsiteX3" fmla="*/ 1059953 w 1976487"/>
                  <a:gd name="connsiteY3" fmla="*/ 1405410 h 1405427"/>
                  <a:gd name="connsiteX4" fmla="*/ 81 w 1976487"/>
                  <a:gd name="connsiteY4" fmla="*/ 1059899 h 1405427"/>
                  <a:gd name="connsiteX0" fmla="*/ 1129 w 1897717"/>
                  <a:gd name="connsiteY0" fmla="*/ 1148747 h 1494285"/>
                  <a:gd name="connsiteX1" fmla="*/ 1270863 w 1897717"/>
                  <a:gd name="connsiteY1" fmla="*/ 0 h 1494285"/>
                  <a:gd name="connsiteX2" fmla="*/ 1850154 w 1897717"/>
                  <a:gd name="connsiteY2" fmla="*/ 1159853 h 1494285"/>
                  <a:gd name="connsiteX3" fmla="*/ 1061001 w 1897717"/>
                  <a:gd name="connsiteY3" fmla="*/ 1494258 h 1494285"/>
                  <a:gd name="connsiteX4" fmla="*/ 1129 w 1897717"/>
                  <a:gd name="connsiteY4" fmla="*/ 1148747 h 1494285"/>
                  <a:gd name="connsiteX0" fmla="*/ 1129 w 1960796"/>
                  <a:gd name="connsiteY0" fmla="*/ 1148747 h 1494413"/>
                  <a:gd name="connsiteX1" fmla="*/ 1270863 w 1960796"/>
                  <a:gd name="connsiteY1" fmla="*/ 0 h 1494413"/>
                  <a:gd name="connsiteX2" fmla="*/ 1850154 w 1960796"/>
                  <a:gd name="connsiteY2" fmla="*/ 1159853 h 1494413"/>
                  <a:gd name="connsiteX3" fmla="*/ 1061001 w 1960796"/>
                  <a:gd name="connsiteY3" fmla="*/ 1494258 h 1494413"/>
                  <a:gd name="connsiteX4" fmla="*/ 1129 w 1960796"/>
                  <a:gd name="connsiteY4" fmla="*/ 1148747 h 1494413"/>
                  <a:gd name="connsiteX0" fmla="*/ 1129 w 1922922"/>
                  <a:gd name="connsiteY0" fmla="*/ 1148747 h 1494273"/>
                  <a:gd name="connsiteX1" fmla="*/ 1270863 w 1922922"/>
                  <a:gd name="connsiteY1" fmla="*/ 0 h 1494273"/>
                  <a:gd name="connsiteX2" fmla="*/ 1850154 w 1922922"/>
                  <a:gd name="connsiteY2" fmla="*/ 1159853 h 1494273"/>
                  <a:gd name="connsiteX3" fmla="*/ 1061001 w 1922922"/>
                  <a:gd name="connsiteY3" fmla="*/ 1494258 h 1494273"/>
                  <a:gd name="connsiteX4" fmla="*/ 1129 w 1922922"/>
                  <a:gd name="connsiteY4" fmla="*/ 1148747 h 1494273"/>
                  <a:gd name="connsiteX0" fmla="*/ 1461 w 1923254"/>
                  <a:gd name="connsiteY0" fmla="*/ 1148747 h 1494273"/>
                  <a:gd name="connsiteX1" fmla="*/ 1271195 w 1923254"/>
                  <a:gd name="connsiteY1" fmla="*/ 0 h 1494273"/>
                  <a:gd name="connsiteX2" fmla="*/ 1850486 w 1923254"/>
                  <a:gd name="connsiteY2" fmla="*/ 1159853 h 1494273"/>
                  <a:gd name="connsiteX3" fmla="*/ 1061333 w 1923254"/>
                  <a:gd name="connsiteY3" fmla="*/ 1494258 h 1494273"/>
                  <a:gd name="connsiteX4" fmla="*/ 1461 w 1923254"/>
                  <a:gd name="connsiteY4" fmla="*/ 1148747 h 1494273"/>
                  <a:gd name="connsiteX0" fmla="*/ 1461 w 1923254"/>
                  <a:gd name="connsiteY0" fmla="*/ 1148747 h 1494297"/>
                  <a:gd name="connsiteX1" fmla="*/ 1271195 w 1923254"/>
                  <a:gd name="connsiteY1" fmla="*/ 0 h 1494297"/>
                  <a:gd name="connsiteX2" fmla="*/ 1850486 w 1923254"/>
                  <a:gd name="connsiteY2" fmla="*/ 1159853 h 1494297"/>
                  <a:gd name="connsiteX3" fmla="*/ 1061333 w 1923254"/>
                  <a:gd name="connsiteY3" fmla="*/ 1494258 h 1494297"/>
                  <a:gd name="connsiteX4" fmla="*/ 1461 w 1923254"/>
                  <a:gd name="connsiteY4" fmla="*/ 1148747 h 14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3254" h="1494297">
                    <a:moveTo>
                      <a:pt x="1461" y="1148747"/>
                    </a:moveTo>
                    <a:cubicBezTo>
                      <a:pt x="36438" y="899704"/>
                      <a:pt x="721058" y="622300"/>
                      <a:pt x="1271195" y="0"/>
                    </a:cubicBezTo>
                    <a:cubicBezTo>
                      <a:pt x="2088032" y="482600"/>
                      <a:pt x="1942457" y="982998"/>
                      <a:pt x="1850486" y="1159853"/>
                    </a:cubicBezTo>
                    <a:cubicBezTo>
                      <a:pt x="1758515" y="1336708"/>
                      <a:pt x="1556515" y="1491945"/>
                      <a:pt x="1061333" y="1494258"/>
                    </a:cubicBezTo>
                    <a:cubicBezTo>
                      <a:pt x="566151" y="1496571"/>
                      <a:pt x="-33516" y="1397790"/>
                      <a:pt x="1461" y="1148747"/>
                    </a:cubicBezTo>
                    <a:close/>
                  </a:path>
                </a:pathLst>
              </a:custGeom>
              <a:grpFill/>
              <a:ln w="158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A09FF9F5-F2BA-FDBA-EAE8-4B3E3F57CE36}"/>
                  </a:ext>
                </a:extLst>
              </p:cNvPr>
              <p:cNvSpPr/>
              <p:nvPr/>
            </p:nvSpPr>
            <p:spPr bwMode="auto">
              <a:xfrm>
                <a:off x="1270167" y="2818436"/>
                <a:ext cx="390196" cy="390196"/>
              </a:xfrm>
              <a:prstGeom prst="ellipse">
                <a:avLst/>
              </a:prstGeom>
              <a:grpFill/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94BBD044-558A-B64C-A9AD-C04FEF94F359}"/>
                  </a:ext>
                </a:extLst>
              </p:cNvPr>
              <p:cNvSpPr/>
              <p:nvPr/>
            </p:nvSpPr>
            <p:spPr bwMode="auto">
              <a:xfrm>
                <a:off x="1336678" y="2884948"/>
                <a:ext cx="257172" cy="257172"/>
              </a:xfrm>
              <a:prstGeom prst="ellipse">
                <a:avLst/>
              </a:prstGeom>
              <a:grpFill/>
              <a:ln w="158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5F5555F4-06BB-0F78-6C29-3D32415571ED}"/>
                </a:ext>
              </a:extLst>
            </p:cNvPr>
            <p:cNvSpPr/>
            <p:nvPr/>
          </p:nvSpPr>
          <p:spPr bwMode="auto">
            <a:xfrm>
              <a:off x="7535074" y="4108367"/>
              <a:ext cx="1319231" cy="1450378"/>
            </a:xfrm>
            <a:custGeom>
              <a:avLst/>
              <a:gdLst>
                <a:gd name="connsiteX0" fmla="*/ 2445921 w 2550891"/>
                <a:gd name="connsiteY0" fmla="*/ 2044899 h 2550891"/>
                <a:gd name="connsiteX1" fmla="*/ 2445921 w 2550891"/>
                <a:gd name="connsiteY1" fmla="*/ 2481204 h 2550891"/>
                <a:gd name="connsiteX2" fmla="*/ 2455316 w 2550891"/>
                <a:gd name="connsiteY2" fmla="*/ 2479307 h 2550891"/>
                <a:gd name="connsiteX3" fmla="*/ 2482851 w 2550891"/>
                <a:gd name="connsiteY3" fmla="*/ 2437766 h 2550891"/>
                <a:gd name="connsiteX4" fmla="*/ 2482851 w 2550891"/>
                <a:gd name="connsiteY4" fmla="*/ 2044899 h 2550891"/>
                <a:gd name="connsiteX5" fmla="*/ 2353425 w 2550891"/>
                <a:gd name="connsiteY5" fmla="*/ 2044899 h 2550891"/>
                <a:gd name="connsiteX6" fmla="*/ 2353425 w 2550891"/>
                <a:gd name="connsiteY6" fmla="*/ 2482850 h 2550891"/>
                <a:gd name="connsiteX7" fmla="*/ 2420652 w 2550891"/>
                <a:gd name="connsiteY7" fmla="*/ 2482850 h 2550891"/>
                <a:gd name="connsiteX8" fmla="*/ 2420652 w 2550891"/>
                <a:gd name="connsiteY8" fmla="*/ 2044899 h 2550891"/>
                <a:gd name="connsiteX9" fmla="*/ 2260929 w 2550891"/>
                <a:gd name="connsiteY9" fmla="*/ 2044899 h 2550891"/>
                <a:gd name="connsiteX10" fmla="*/ 2260929 w 2550891"/>
                <a:gd name="connsiteY10" fmla="*/ 2482850 h 2550891"/>
                <a:gd name="connsiteX11" fmla="*/ 2328156 w 2550891"/>
                <a:gd name="connsiteY11" fmla="*/ 2482850 h 2550891"/>
                <a:gd name="connsiteX12" fmla="*/ 2328156 w 2550891"/>
                <a:gd name="connsiteY12" fmla="*/ 2044899 h 2550891"/>
                <a:gd name="connsiteX13" fmla="*/ 2168433 w 2550891"/>
                <a:gd name="connsiteY13" fmla="*/ 2044899 h 2550891"/>
                <a:gd name="connsiteX14" fmla="*/ 2168433 w 2550891"/>
                <a:gd name="connsiteY14" fmla="*/ 2482850 h 2550891"/>
                <a:gd name="connsiteX15" fmla="*/ 2235660 w 2550891"/>
                <a:gd name="connsiteY15" fmla="*/ 2482850 h 2550891"/>
                <a:gd name="connsiteX16" fmla="*/ 2235660 w 2550891"/>
                <a:gd name="connsiteY16" fmla="*/ 2044899 h 2550891"/>
                <a:gd name="connsiteX17" fmla="*/ 2075937 w 2550891"/>
                <a:gd name="connsiteY17" fmla="*/ 2044899 h 2550891"/>
                <a:gd name="connsiteX18" fmla="*/ 2075937 w 2550891"/>
                <a:gd name="connsiteY18" fmla="*/ 2482850 h 2550891"/>
                <a:gd name="connsiteX19" fmla="*/ 2143164 w 2550891"/>
                <a:gd name="connsiteY19" fmla="*/ 2482850 h 2550891"/>
                <a:gd name="connsiteX20" fmla="*/ 2143164 w 2550891"/>
                <a:gd name="connsiteY20" fmla="*/ 2044899 h 2550891"/>
                <a:gd name="connsiteX21" fmla="*/ 1983441 w 2550891"/>
                <a:gd name="connsiteY21" fmla="*/ 2044899 h 2550891"/>
                <a:gd name="connsiteX22" fmla="*/ 1983441 w 2550891"/>
                <a:gd name="connsiteY22" fmla="*/ 2482850 h 2550891"/>
                <a:gd name="connsiteX23" fmla="*/ 2050668 w 2550891"/>
                <a:gd name="connsiteY23" fmla="*/ 2482850 h 2550891"/>
                <a:gd name="connsiteX24" fmla="*/ 2050668 w 2550891"/>
                <a:gd name="connsiteY24" fmla="*/ 2044899 h 2550891"/>
                <a:gd name="connsiteX25" fmla="*/ 1890945 w 2550891"/>
                <a:gd name="connsiteY25" fmla="*/ 2044899 h 2550891"/>
                <a:gd name="connsiteX26" fmla="*/ 1890945 w 2550891"/>
                <a:gd name="connsiteY26" fmla="*/ 2482850 h 2550891"/>
                <a:gd name="connsiteX27" fmla="*/ 1958173 w 2550891"/>
                <a:gd name="connsiteY27" fmla="*/ 2482850 h 2550891"/>
                <a:gd name="connsiteX28" fmla="*/ 1958173 w 2550891"/>
                <a:gd name="connsiteY28" fmla="*/ 2044899 h 2550891"/>
                <a:gd name="connsiteX29" fmla="*/ 1798449 w 2550891"/>
                <a:gd name="connsiteY29" fmla="*/ 2044899 h 2550891"/>
                <a:gd name="connsiteX30" fmla="*/ 1798449 w 2550891"/>
                <a:gd name="connsiteY30" fmla="*/ 2482850 h 2550891"/>
                <a:gd name="connsiteX31" fmla="*/ 1865677 w 2550891"/>
                <a:gd name="connsiteY31" fmla="*/ 2482850 h 2550891"/>
                <a:gd name="connsiteX32" fmla="*/ 1865677 w 2550891"/>
                <a:gd name="connsiteY32" fmla="*/ 2044899 h 2550891"/>
                <a:gd name="connsiteX33" fmla="*/ 1705954 w 2550891"/>
                <a:gd name="connsiteY33" fmla="*/ 2044899 h 2550891"/>
                <a:gd name="connsiteX34" fmla="*/ 1705954 w 2550891"/>
                <a:gd name="connsiteY34" fmla="*/ 2482850 h 2550891"/>
                <a:gd name="connsiteX35" fmla="*/ 1773181 w 2550891"/>
                <a:gd name="connsiteY35" fmla="*/ 2482850 h 2550891"/>
                <a:gd name="connsiteX36" fmla="*/ 1773181 w 2550891"/>
                <a:gd name="connsiteY36" fmla="*/ 2044899 h 2550891"/>
                <a:gd name="connsiteX37" fmla="*/ 1613458 w 2550891"/>
                <a:gd name="connsiteY37" fmla="*/ 2044899 h 2550891"/>
                <a:gd name="connsiteX38" fmla="*/ 1613458 w 2550891"/>
                <a:gd name="connsiteY38" fmla="*/ 2482850 h 2550891"/>
                <a:gd name="connsiteX39" fmla="*/ 1680685 w 2550891"/>
                <a:gd name="connsiteY39" fmla="*/ 2482850 h 2550891"/>
                <a:gd name="connsiteX40" fmla="*/ 1680685 w 2550891"/>
                <a:gd name="connsiteY40" fmla="*/ 2044899 h 2550891"/>
                <a:gd name="connsiteX41" fmla="*/ 1520962 w 2550891"/>
                <a:gd name="connsiteY41" fmla="*/ 2044899 h 2550891"/>
                <a:gd name="connsiteX42" fmla="*/ 1520962 w 2550891"/>
                <a:gd name="connsiteY42" fmla="*/ 2482850 h 2550891"/>
                <a:gd name="connsiteX43" fmla="*/ 1588189 w 2550891"/>
                <a:gd name="connsiteY43" fmla="*/ 2482850 h 2550891"/>
                <a:gd name="connsiteX44" fmla="*/ 1588189 w 2550891"/>
                <a:gd name="connsiteY44" fmla="*/ 2044899 h 2550891"/>
                <a:gd name="connsiteX45" fmla="*/ 1428466 w 2550891"/>
                <a:gd name="connsiteY45" fmla="*/ 2044899 h 2550891"/>
                <a:gd name="connsiteX46" fmla="*/ 1428466 w 2550891"/>
                <a:gd name="connsiteY46" fmla="*/ 2482850 h 2550891"/>
                <a:gd name="connsiteX47" fmla="*/ 1495693 w 2550891"/>
                <a:gd name="connsiteY47" fmla="*/ 2482850 h 2550891"/>
                <a:gd name="connsiteX48" fmla="*/ 1495693 w 2550891"/>
                <a:gd name="connsiteY48" fmla="*/ 2044899 h 2550891"/>
                <a:gd name="connsiteX49" fmla="*/ 1335970 w 2550891"/>
                <a:gd name="connsiteY49" fmla="*/ 2044899 h 2550891"/>
                <a:gd name="connsiteX50" fmla="*/ 1335970 w 2550891"/>
                <a:gd name="connsiteY50" fmla="*/ 2482850 h 2550891"/>
                <a:gd name="connsiteX51" fmla="*/ 1403197 w 2550891"/>
                <a:gd name="connsiteY51" fmla="*/ 2482850 h 2550891"/>
                <a:gd name="connsiteX52" fmla="*/ 1403197 w 2550891"/>
                <a:gd name="connsiteY52" fmla="*/ 2044899 h 2550891"/>
                <a:gd name="connsiteX53" fmla="*/ 1243474 w 2550891"/>
                <a:gd name="connsiteY53" fmla="*/ 2044899 h 2550891"/>
                <a:gd name="connsiteX54" fmla="*/ 1243474 w 2550891"/>
                <a:gd name="connsiteY54" fmla="*/ 2482850 h 2550891"/>
                <a:gd name="connsiteX55" fmla="*/ 1310701 w 2550891"/>
                <a:gd name="connsiteY55" fmla="*/ 2482850 h 2550891"/>
                <a:gd name="connsiteX56" fmla="*/ 1310701 w 2550891"/>
                <a:gd name="connsiteY56" fmla="*/ 2044899 h 2550891"/>
                <a:gd name="connsiteX57" fmla="*/ 1150978 w 2550891"/>
                <a:gd name="connsiteY57" fmla="*/ 2044899 h 2550891"/>
                <a:gd name="connsiteX58" fmla="*/ 1150978 w 2550891"/>
                <a:gd name="connsiteY58" fmla="*/ 2482850 h 2550891"/>
                <a:gd name="connsiteX59" fmla="*/ 1218206 w 2550891"/>
                <a:gd name="connsiteY59" fmla="*/ 2482850 h 2550891"/>
                <a:gd name="connsiteX60" fmla="*/ 1218206 w 2550891"/>
                <a:gd name="connsiteY60" fmla="*/ 2044899 h 2550891"/>
                <a:gd name="connsiteX61" fmla="*/ 1058483 w 2550891"/>
                <a:gd name="connsiteY61" fmla="*/ 2044899 h 2550891"/>
                <a:gd name="connsiteX62" fmla="*/ 1058483 w 2550891"/>
                <a:gd name="connsiteY62" fmla="*/ 2482850 h 2550891"/>
                <a:gd name="connsiteX63" fmla="*/ 1125710 w 2550891"/>
                <a:gd name="connsiteY63" fmla="*/ 2482850 h 2550891"/>
                <a:gd name="connsiteX64" fmla="*/ 1125710 w 2550891"/>
                <a:gd name="connsiteY64" fmla="*/ 2044899 h 2550891"/>
                <a:gd name="connsiteX65" fmla="*/ 965987 w 2550891"/>
                <a:gd name="connsiteY65" fmla="*/ 2044899 h 2550891"/>
                <a:gd name="connsiteX66" fmla="*/ 965987 w 2550891"/>
                <a:gd name="connsiteY66" fmla="*/ 2482850 h 2550891"/>
                <a:gd name="connsiteX67" fmla="*/ 1033214 w 2550891"/>
                <a:gd name="connsiteY67" fmla="*/ 2482850 h 2550891"/>
                <a:gd name="connsiteX68" fmla="*/ 1033214 w 2550891"/>
                <a:gd name="connsiteY68" fmla="*/ 2044899 h 2550891"/>
                <a:gd name="connsiteX69" fmla="*/ 873491 w 2550891"/>
                <a:gd name="connsiteY69" fmla="*/ 2044899 h 2550891"/>
                <a:gd name="connsiteX70" fmla="*/ 873491 w 2550891"/>
                <a:gd name="connsiteY70" fmla="*/ 2482850 h 2550891"/>
                <a:gd name="connsiteX71" fmla="*/ 940718 w 2550891"/>
                <a:gd name="connsiteY71" fmla="*/ 2482850 h 2550891"/>
                <a:gd name="connsiteX72" fmla="*/ 940718 w 2550891"/>
                <a:gd name="connsiteY72" fmla="*/ 2044899 h 2550891"/>
                <a:gd name="connsiteX73" fmla="*/ 780995 w 2550891"/>
                <a:gd name="connsiteY73" fmla="*/ 2044899 h 2550891"/>
                <a:gd name="connsiteX74" fmla="*/ 780995 w 2550891"/>
                <a:gd name="connsiteY74" fmla="*/ 2482850 h 2550891"/>
                <a:gd name="connsiteX75" fmla="*/ 848222 w 2550891"/>
                <a:gd name="connsiteY75" fmla="*/ 2482850 h 2550891"/>
                <a:gd name="connsiteX76" fmla="*/ 848222 w 2550891"/>
                <a:gd name="connsiteY76" fmla="*/ 2044899 h 2550891"/>
                <a:gd name="connsiteX77" fmla="*/ 688499 w 2550891"/>
                <a:gd name="connsiteY77" fmla="*/ 2044899 h 2550891"/>
                <a:gd name="connsiteX78" fmla="*/ 688499 w 2550891"/>
                <a:gd name="connsiteY78" fmla="*/ 2482850 h 2550891"/>
                <a:gd name="connsiteX79" fmla="*/ 755726 w 2550891"/>
                <a:gd name="connsiteY79" fmla="*/ 2482850 h 2550891"/>
                <a:gd name="connsiteX80" fmla="*/ 755726 w 2550891"/>
                <a:gd name="connsiteY80" fmla="*/ 2044899 h 2550891"/>
                <a:gd name="connsiteX81" fmla="*/ 596003 w 2550891"/>
                <a:gd name="connsiteY81" fmla="*/ 2044899 h 2550891"/>
                <a:gd name="connsiteX82" fmla="*/ 596003 w 2550891"/>
                <a:gd name="connsiteY82" fmla="*/ 2482850 h 2550891"/>
                <a:gd name="connsiteX83" fmla="*/ 663230 w 2550891"/>
                <a:gd name="connsiteY83" fmla="*/ 2482850 h 2550891"/>
                <a:gd name="connsiteX84" fmla="*/ 663230 w 2550891"/>
                <a:gd name="connsiteY84" fmla="*/ 2044899 h 2550891"/>
                <a:gd name="connsiteX85" fmla="*/ 503507 w 2550891"/>
                <a:gd name="connsiteY85" fmla="*/ 2044899 h 2550891"/>
                <a:gd name="connsiteX86" fmla="*/ 503507 w 2550891"/>
                <a:gd name="connsiteY86" fmla="*/ 2482850 h 2550891"/>
                <a:gd name="connsiteX87" fmla="*/ 570734 w 2550891"/>
                <a:gd name="connsiteY87" fmla="*/ 2482850 h 2550891"/>
                <a:gd name="connsiteX88" fmla="*/ 570734 w 2550891"/>
                <a:gd name="connsiteY88" fmla="*/ 2044899 h 2550891"/>
                <a:gd name="connsiteX89" fmla="*/ 411011 w 2550891"/>
                <a:gd name="connsiteY89" fmla="*/ 2044899 h 2550891"/>
                <a:gd name="connsiteX90" fmla="*/ 411011 w 2550891"/>
                <a:gd name="connsiteY90" fmla="*/ 2482850 h 2550891"/>
                <a:gd name="connsiteX91" fmla="*/ 478239 w 2550891"/>
                <a:gd name="connsiteY91" fmla="*/ 2482850 h 2550891"/>
                <a:gd name="connsiteX92" fmla="*/ 478239 w 2550891"/>
                <a:gd name="connsiteY92" fmla="*/ 2044899 h 2550891"/>
                <a:gd name="connsiteX93" fmla="*/ 318516 w 2550891"/>
                <a:gd name="connsiteY93" fmla="*/ 2044899 h 2550891"/>
                <a:gd name="connsiteX94" fmla="*/ 318516 w 2550891"/>
                <a:gd name="connsiteY94" fmla="*/ 2482850 h 2550891"/>
                <a:gd name="connsiteX95" fmla="*/ 385743 w 2550891"/>
                <a:gd name="connsiteY95" fmla="*/ 2482850 h 2550891"/>
                <a:gd name="connsiteX96" fmla="*/ 385743 w 2550891"/>
                <a:gd name="connsiteY96" fmla="*/ 2044899 h 2550891"/>
                <a:gd name="connsiteX97" fmla="*/ 226020 w 2550891"/>
                <a:gd name="connsiteY97" fmla="*/ 2044899 h 2550891"/>
                <a:gd name="connsiteX98" fmla="*/ 226020 w 2550891"/>
                <a:gd name="connsiteY98" fmla="*/ 2482850 h 2550891"/>
                <a:gd name="connsiteX99" fmla="*/ 293247 w 2550891"/>
                <a:gd name="connsiteY99" fmla="*/ 2482850 h 2550891"/>
                <a:gd name="connsiteX100" fmla="*/ 293247 w 2550891"/>
                <a:gd name="connsiteY100" fmla="*/ 2044899 h 2550891"/>
                <a:gd name="connsiteX101" fmla="*/ 133524 w 2550891"/>
                <a:gd name="connsiteY101" fmla="*/ 2044899 h 2550891"/>
                <a:gd name="connsiteX102" fmla="*/ 133524 w 2550891"/>
                <a:gd name="connsiteY102" fmla="*/ 2482850 h 2550891"/>
                <a:gd name="connsiteX103" fmla="*/ 200751 w 2550891"/>
                <a:gd name="connsiteY103" fmla="*/ 2482850 h 2550891"/>
                <a:gd name="connsiteX104" fmla="*/ 200751 w 2550891"/>
                <a:gd name="connsiteY104" fmla="*/ 2044899 h 2550891"/>
                <a:gd name="connsiteX105" fmla="*/ 68041 w 2550891"/>
                <a:gd name="connsiteY105" fmla="*/ 2044899 h 2550891"/>
                <a:gd name="connsiteX106" fmla="*/ 68041 w 2550891"/>
                <a:gd name="connsiteY106" fmla="*/ 2437766 h 2550891"/>
                <a:gd name="connsiteX107" fmla="*/ 95576 w 2550891"/>
                <a:gd name="connsiteY107" fmla="*/ 2479307 h 2550891"/>
                <a:gd name="connsiteX108" fmla="*/ 108255 w 2550891"/>
                <a:gd name="connsiteY108" fmla="*/ 2481867 h 2550891"/>
                <a:gd name="connsiteX109" fmla="*/ 108255 w 2550891"/>
                <a:gd name="connsiteY109" fmla="*/ 2044899 h 2550891"/>
                <a:gd name="connsiteX110" fmla="*/ 2445921 w 2550891"/>
                <a:gd name="connsiteY110" fmla="*/ 1545789 h 2550891"/>
                <a:gd name="connsiteX111" fmla="*/ 2445921 w 2550891"/>
                <a:gd name="connsiteY111" fmla="*/ 1999180 h 2550891"/>
                <a:gd name="connsiteX112" fmla="*/ 2482851 w 2550891"/>
                <a:gd name="connsiteY112" fmla="*/ 1999180 h 2550891"/>
                <a:gd name="connsiteX113" fmla="*/ 2482851 w 2550891"/>
                <a:gd name="connsiteY113" fmla="*/ 1545789 h 2550891"/>
                <a:gd name="connsiteX114" fmla="*/ 2353425 w 2550891"/>
                <a:gd name="connsiteY114" fmla="*/ 1545789 h 2550891"/>
                <a:gd name="connsiteX115" fmla="*/ 2353425 w 2550891"/>
                <a:gd name="connsiteY115" fmla="*/ 1999180 h 2550891"/>
                <a:gd name="connsiteX116" fmla="*/ 2420652 w 2550891"/>
                <a:gd name="connsiteY116" fmla="*/ 1999180 h 2550891"/>
                <a:gd name="connsiteX117" fmla="*/ 2420652 w 2550891"/>
                <a:gd name="connsiteY117" fmla="*/ 1545789 h 2550891"/>
                <a:gd name="connsiteX118" fmla="*/ 2260929 w 2550891"/>
                <a:gd name="connsiteY118" fmla="*/ 1545789 h 2550891"/>
                <a:gd name="connsiteX119" fmla="*/ 2260929 w 2550891"/>
                <a:gd name="connsiteY119" fmla="*/ 1999180 h 2550891"/>
                <a:gd name="connsiteX120" fmla="*/ 2328156 w 2550891"/>
                <a:gd name="connsiteY120" fmla="*/ 1999180 h 2550891"/>
                <a:gd name="connsiteX121" fmla="*/ 2328156 w 2550891"/>
                <a:gd name="connsiteY121" fmla="*/ 1545789 h 2550891"/>
                <a:gd name="connsiteX122" fmla="*/ 2168433 w 2550891"/>
                <a:gd name="connsiteY122" fmla="*/ 1545789 h 2550891"/>
                <a:gd name="connsiteX123" fmla="*/ 2168433 w 2550891"/>
                <a:gd name="connsiteY123" fmla="*/ 1999180 h 2550891"/>
                <a:gd name="connsiteX124" fmla="*/ 2235660 w 2550891"/>
                <a:gd name="connsiteY124" fmla="*/ 1999180 h 2550891"/>
                <a:gd name="connsiteX125" fmla="*/ 2235660 w 2550891"/>
                <a:gd name="connsiteY125" fmla="*/ 1545789 h 2550891"/>
                <a:gd name="connsiteX126" fmla="*/ 2075937 w 2550891"/>
                <a:gd name="connsiteY126" fmla="*/ 1545789 h 2550891"/>
                <a:gd name="connsiteX127" fmla="*/ 2075937 w 2550891"/>
                <a:gd name="connsiteY127" fmla="*/ 1999180 h 2550891"/>
                <a:gd name="connsiteX128" fmla="*/ 2143164 w 2550891"/>
                <a:gd name="connsiteY128" fmla="*/ 1999180 h 2550891"/>
                <a:gd name="connsiteX129" fmla="*/ 2143164 w 2550891"/>
                <a:gd name="connsiteY129" fmla="*/ 1545789 h 2550891"/>
                <a:gd name="connsiteX130" fmla="*/ 1983441 w 2550891"/>
                <a:gd name="connsiteY130" fmla="*/ 1545789 h 2550891"/>
                <a:gd name="connsiteX131" fmla="*/ 1983441 w 2550891"/>
                <a:gd name="connsiteY131" fmla="*/ 1999180 h 2550891"/>
                <a:gd name="connsiteX132" fmla="*/ 2050668 w 2550891"/>
                <a:gd name="connsiteY132" fmla="*/ 1999180 h 2550891"/>
                <a:gd name="connsiteX133" fmla="*/ 2050668 w 2550891"/>
                <a:gd name="connsiteY133" fmla="*/ 1545789 h 2550891"/>
                <a:gd name="connsiteX134" fmla="*/ 1890945 w 2550891"/>
                <a:gd name="connsiteY134" fmla="*/ 1545789 h 2550891"/>
                <a:gd name="connsiteX135" fmla="*/ 1890945 w 2550891"/>
                <a:gd name="connsiteY135" fmla="*/ 1999180 h 2550891"/>
                <a:gd name="connsiteX136" fmla="*/ 1958173 w 2550891"/>
                <a:gd name="connsiteY136" fmla="*/ 1999180 h 2550891"/>
                <a:gd name="connsiteX137" fmla="*/ 1958173 w 2550891"/>
                <a:gd name="connsiteY137" fmla="*/ 1545789 h 2550891"/>
                <a:gd name="connsiteX138" fmla="*/ 1798449 w 2550891"/>
                <a:gd name="connsiteY138" fmla="*/ 1545789 h 2550891"/>
                <a:gd name="connsiteX139" fmla="*/ 1798449 w 2550891"/>
                <a:gd name="connsiteY139" fmla="*/ 1999180 h 2550891"/>
                <a:gd name="connsiteX140" fmla="*/ 1865677 w 2550891"/>
                <a:gd name="connsiteY140" fmla="*/ 1999180 h 2550891"/>
                <a:gd name="connsiteX141" fmla="*/ 1865677 w 2550891"/>
                <a:gd name="connsiteY141" fmla="*/ 1545789 h 2550891"/>
                <a:gd name="connsiteX142" fmla="*/ 1705954 w 2550891"/>
                <a:gd name="connsiteY142" fmla="*/ 1545789 h 2550891"/>
                <a:gd name="connsiteX143" fmla="*/ 1705954 w 2550891"/>
                <a:gd name="connsiteY143" fmla="*/ 1999180 h 2550891"/>
                <a:gd name="connsiteX144" fmla="*/ 1773181 w 2550891"/>
                <a:gd name="connsiteY144" fmla="*/ 1999180 h 2550891"/>
                <a:gd name="connsiteX145" fmla="*/ 1773181 w 2550891"/>
                <a:gd name="connsiteY145" fmla="*/ 1545789 h 2550891"/>
                <a:gd name="connsiteX146" fmla="*/ 1613458 w 2550891"/>
                <a:gd name="connsiteY146" fmla="*/ 1545789 h 2550891"/>
                <a:gd name="connsiteX147" fmla="*/ 1613458 w 2550891"/>
                <a:gd name="connsiteY147" fmla="*/ 1999180 h 2550891"/>
                <a:gd name="connsiteX148" fmla="*/ 1680685 w 2550891"/>
                <a:gd name="connsiteY148" fmla="*/ 1999180 h 2550891"/>
                <a:gd name="connsiteX149" fmla="*/ 1680685 w 2550891"/>
                <a:gd name="connsiteY149" fmla="*/ 1545789 h 2550891"/>
                <a:gd name="connsiteX150" fmla="*/ 1520962 w 2550891"/>
                <a:gd name="connsiteY150" fmla="*/ 1545789 h 2550891"/>
                <a:gd name="connsiteX151" fmla="*/ 1520962 w 2550891"/>
                <a:gd name="connsiteY151" fmla="*/ 1999180 h 2550891"/>
                <a:gd name="connsiteX152" fmla="*/ 1588189 w 2550891"/>
                <a:gd name="connsiteY152" fmla="*/ 1999180 h 2550891"/>
                <a:gd name="connsiteX153" fmla="*/ 1588189 w 2550891"/>
                <a:gd name="connsiteY153" fmla="*/ 1545789 h 2550891"/>
                <a:gd name="connsiteX154" fmla="*/ 1428466 w 2550891"/>
                <a:gd name="connsiteY154" fmla="*/ 1545789 h 2550891"/>
                <a:gd name="connsiteX155" fmla="*/ 1428466 w 2550891"/>
                <a:gd name="connsiteY155" fmla="*/ 1999180 h 2550891"/>
                <a:gd name="connsiteX156" fmla="*/ 1495693 w 2550891"/>
                <a:gd name="connsiteY156" fmla="*/ 1999180 h 2550891"/>
                <a:gd name="connsiteX157" fmla="*/ 1495693 w 2550891"/>
                <a:gd name="connsiteY157" fmla="*/ 1545789 h 2550891"/>
                <a:gd name="connsiteX158" fmla="*/ 1335970 w 2550891"/>
                <a:gd name="connsiteY158" fmla="*/ 1545789 h 2550891"/>
                <a:gd name="connsiteX159" fmla="*/ 1335970 w 2550891"/>
                <a:gd name="connsiteY159" fmla="*/ 1999180 h 2550891"/>
                <a:gd name="connsiteX160" fmla="*/ 1403197 w 2550891"/>
                <a:gd name="connsiteY160" fmla="*/ 1999180 h 2550891"/>
                <a:gd name="connsiteX161" fmla="*/ 1403197 w 2550891"/>
                <a:gd name="connsiteY161" fmla="*/ 1545789 h 2550891"/>
                <a:gd name="connsiteX162" fmla="*/ 1243474 w 2550891"/>
                <a:gd name="connsiteY162" fmla="*/ 1545789 h 2550891"/>
                <a:gd name="connsiteX163" fmla="*/ 1243474 w 2550891"/>
                <a:gd name="connsiteY163" fmla="*/ 1999180 h 2550891"/>
                <a:gd name="connsiteX164" fmla="*/ 1310701 w 2550891"/>
                <a:gd name="connsiteY164" fmla="*/ 1999180 h 2550891"/>
                <a:gd name="connsiteX165" fmla="*/ 1310701 w 2550891"/>
                <a:gd name="connsiteY165" fmla="*/ 1545789 h 2550891"/>
                <a:gd name="connsiteX166" fmla="*/ 1150978 w 2550891"/>
                <a:gd name="connsiteY166" fmla="*/ 1545789 h 2550891"/>
                <a:gd name="connsiteX167" fmla="*/ 1150978 w 2550891"/>
                <a:gd name="connsiteY167" fmla="*/ 1999180 h 2550891"/>
                <a:gd name="connsiteX168" fmla="*/ 1218206 w 2550891"/>
                <a:gd name="connsiteY168" fmla="*/ 1999180 h 2550891"/>
                <a:gd name="connsiteX169" fmla="*/ 1218206 w 2550891"/>
                <a:gd name="connsiteY169" fmla="*/ 1545789 h 2550891"/>
                <a:gd name="connsiteX170" fmla="*/ 1058483 w 2550891"/>
                <a:gd name="connsiteY170" fmla="*/ 1545789 h 2550891"/>
                <a:gd name="connsiteX171" fmla="*/ 1058483 w 2550891"/>
                <a:gd name="connsiteY171" fmla="*/ 1999180 h 2550891"/>
                <a:gd name="connsiteX172" fmla="*/ 1125710 w 2550891"/>
                <a:gd name="connsiteY172" fmla="*/ 1999180 h 2550891"/>
                <a:gd name="connsiteX173" fmla="*/ 1125710 w 2550891"/>
                <a:gd name="connsiteY173" fmla="*/ 1545789 h 2550891"/>
                <a:gd name="connsiteX174" fmla="*/ 965987 w 2550891"/>
                <a:gd name="connsiteY174" fmla="*/ 1545789 h 2550891"/>
                <a:gd name="connsiteX175" fmla="*/ 965987 w 2550891"/>
                <a:gd name="connsiteY175" fmla="*/ 1999180 h 2550891"/>
                <a:gd name="connsiteX176" fmla="*/ 1033214 w 2550891"/>
                <a:gd name="connsiteY176" fmla="*/ 1999180 h 2550891"/>
                <a:gd name="connsiteX177" fmla="*/ 1033214 w 2550891"/>
                <a:gd name="connsiteY177" fmla="*/ 1545789 h 2550891"/>
                <a:gd name="connsiteX178" fmla="*/ 873491 w 2550891"/>
                <a:gd name="connsiteY178" fmla="*/ 1545789 h 2550891"/>
                <a:gd name="connsiteX179" fmla="*/ 873491 w 2550891"/>
                <a:gd name="connsiteY179" fmla="*/ 1999180 h 2550891"/>
                <a:gd name="connsiteX180" fmla="*/ 940718 w 2550891"/>
                <a:gd name="connsiteY180" fmla="*/ 1999180 h 2550891"/>
                <a:gd name="connsiteX181" fmla="*/ 940718 w 2550891"/>
                <a:gd name="connsiteY181" fmla="*/ 1545789 h 2550891"/>
                <a:gd name="connsiteX182" fmla="*/ 780995 w 2550891"/>
                <a:gd name="connsiteY182" fmla="*/ 1545789 h 2550891"/>
                <a:gd name="connsiteX183" fmla="*/ 780995 w 2550891"/>
                <a:gd name="connsiteY183" fmla="*/ 1999180 h 2550891"/>
                <a:gd name="connsiteX184" fmla="*/ 848222 w 2550891"/>
                <a:gd name="connsiteY184" fmla="*/ 1999180 h 2550891"/>
                <a:gd name="connsiteX185" fmla="*/ 848222 w 2550891"/>
                <a:gd name="connsiteY185" fmla="*/ 1545789 h 2550891"/>
                <a:gd name="connsiteX186" fmla="*/ 688499 w 2550891"/>
                <a:gd name="connsiteY186" fmla="*/ 1545789 h 2550891"/>
                <a:gd name="connsiteX187" fmla="*/ 688499 w 2550891"/>
                <a:gd name="connsiteY187" fmla="*/ 1999180 h 2550891"/>
                <a:gd name="connsiteX188" fmla="*/ 755726 w 2550891"/>
                <a:gd name="connsiteY188" fmla="*/ 1999180 h 2550891"/>
                <a:gd name="connsiteX189" fmla="*/ 755726 w 2550891"/>
                <a:gd name="connsiteY189" fmla="*/ 1545789 h 2550891"/>
                <a:gd name="connsiteX190" fmla="*/ 596003 w 2550891"/>
                <a:gd name="connsiteY190" fmla="*/ 1545789 h 2550891"/>
                <a:gd name="connsiteX191" fmla="*/ 596003 w 2550891"/>
                <a:gd name="connsiteY191" fmla="*/ 1999180 h 2550891"/>
                <a:gd name="connsiteX192" fmla="*/ 663230 w 2550891"/>
                <a:gd name="connsiteY192" fmla="*/ 1999180 h 2550891"/>
                <a:gd name="connsiteX193" fmla="*/ 663230 w 2550891"/>
                <a:gd name="connsiteY193" fmla="*/ 1545789 h 2550891"/>
                <a:gd name="connsiteX194" fmla="*/ 503507 w 2550891"/>
                <a:gd name="connsiteY194" fmla="*/ 1545789 h 2550891"/>
                <a:gd name="connsiteX195" fmla="*/ 503507 w 2550891"/>
                <a:gd name="connsiteY195" fmla="*/ 1999180 h 2550891"/>
                <a:gd name="connsiteX196" fmla="*/ 570734 w 2550891"/>
                <a:gd name="connsiteY196" fmla="*/ 1999180 h 2550891"/>
                <a:gd name="connsiteX197" fmla="*/ 570734 w 2550891"/>
                <a:gd name="connsiteY197" fmla="*/ 1545789 h 2550891"/>
                <a:gd name="connsiteX198" fmla="*/ 411011 w 2550891"/>
                <a:gd name="connsiteY198" fmla="*/ 1545789 h 2550891"/>
                <a:gd name="connsiteX199" fmla="*/ 411011 w 2550891"/>
                <a:gd name="connsiteY199" fmla="*/ 1999180 h 2550891"/>
                <a:gd name="connsiteX200" fmla="*/ 478239 w 2550891"/>
                <a:gd name="connsiteY200" fmla="*/ 1999180 h 2550891"/>
                <a:gd name="connsiteX201" fmla="*/ 478239 w 2550891"/>
                <a:gd name="connsiteY201" fmla="*/ 1545789 h 2550891"/>
                <a:gd name="connsiteX202" fmla="*/ 318516 w 2550891"/>
                <a:gd name="connsiteY202" fmla="*/ 1545789 h 2550891"/>
                <a:gd name="connsiteX203" fmla="*/ 318516 w 2550891"/>
                <a:gd name="connsiteY203" fmla="*/ 1999180 h 2550891"/>
                <a:gd name="connsiteX204" fmla="*/ 385743 w 2550891"/>
                <a:gd name="connsiteY204" fmla="*/ 1999180 h 2550891"/>
                <a:gd name="connsiteX205" fmla="*/ 385743 w 2550891"/>
                <a:gd name="connsiteY205" fmla="*/ 1545789 h 2550891"/>
                <a:gd name="connsiteX206" fmla="*/ 226020 w 2550891"/>
                <a:gd name="connsiteY206" fmla="*/ 1545789 h 2550891"/>
                <a:gd name="connsiteX207" fmla="*/ 226020 w 2550891"/>
                <a:gd name="connsiteY207" fmla="*/ 1999180 h 2550891"/>
                <a:gd name="connsiteX208" fmla="*/ 293247 w 2550891"/>
                <a:gd name="connsiteY208" fmla="*/ 1999180 h 2550891"/>
                <a:gd name="connsiteX209" fmla="*/ 293247 w 2550891"/>
                <a:gd name="connsiteY209" fmla="*/ 1545789 h 2550891"/>
                <a:gd name="connsiteX210" fmla="*/ 133524 w 2550891"/>
                <a:gd name="connsiteY210" fmla="*/ 1545789 h 2550891"/>
                <a:gd name="connsiteX211" fmla="*/ 133524 w 2550891"/>
                <a:gd name="connsiteY211" fmla="*/ 1999180 h 2550891"/>
                <a:gd name="connsiteX212" fmla="*/ 200751 w 2550891"/>
                <a:gd name="connsiteY212" fmla="*/ 1999180 h 2550891"/>
                <a:gd name="connsiteX213" fmla="*/ 200751 w 2550891"/>
                <a:gd name="connsiteY213" fmla="*/ 1545789 h 2550891"/>
                <a:gd name="connsiteX214" fmla="*/ 68041 w 2550891"/>
                <a:gd name="connsiteY214" fmla="*/ 1545789 h 2550891"/>
                <a:gd name="connsiteX215" fmla="*/ 68041 w 2550891"/>
                <a:gd name="connsiteY215" fmla="*/ 1999180 h 2550891"/>
                <a:gd name="connsiteX216" fmla="*/ 108255 w 2550891"/>
                <a:gd name="connsiteY216" fmla="*/ 1999180 h 2550891"/>
                <a:gd name="connsiteX217" fmla="*/ 108255 w 2550891"/>
                <a:gd name="connsiteY217" fmla="*/ 1545789 h 2550891"/>
                <a:gd name="connsiteX218" fmla="*/ 2445921 w 2550891"/>
                <a:gd name="connsiteY218" fmla="*/ 1046679 h 2550891"/>
                <a:gd name="connsiteX219" fmla="*/ 2445921 w 2550891"/>
                <a:gd name="connsiteY219" fmla="*/ 1500070 h 2550891"/>
                <a:gd name="connsiteX220" fmla="*/ 2482851 w 2550891"/>
                <a:gd name="connsiteY220" fmla="*/ 1500070 h 2550891"/>
                <a:gd name="connsiteX221" fmla="*/ 2482851 w 2550891"/>
                <a:gd name="connsiteY221" fmla="*/ 1046679 h 2550891"/>
                <a:gd name="connsiteX222" fmla="*/ 2353425 w 2550891"/>
                <a:gd name="connsiteY222" fmla="*/ 1046679 h 2550891"/>
                <a:gd name="connsiteX223" fmla="*/ 2353425 w 2550891"/>
                <a:gd name="connsiteY223" fmla="*/ 1500070 h 2550891"/>
                <a:gd name="connsiteX224" fmla="*/ 2420652 w 2550891"/>
                <a:gd name="connsiteY224" fmla="*/ 1500070 h 2550891"/>
                <a:gd name="connsiteX225" fmla="*/ 2420652 w 2550891"/>
                <a:gd name="connsiteY225" fmla="*/ 1046679 h 2550891"/>
                <a:gd name="connsiteX226" fmla="*/ 2260929 w 2550891"/>
                <a:gd name="connsiteY226" fmla="*/ 1046679 h 2550891"/>
                <a:gd name="connsiteX227" fmla="*/ 2260929 w 2550891"/>
                <a:gd name="connsiteY227" fmla="*/ 1500070 h 2550891"/>
                <a:gd name="connsiteX228" fmla="*/ 2328156 w 2550891"/>
                <a:gd name="connsiteY228" fmla="*/ 1500070 h 2550891"/>
                <a:gd name="connsiteX229" fmla="*/ 2328156 w 2550891"/>
                <a:gd name="connsiteY229" fmla="*/ 1046679 h 2550891"/>
                <a:gd name="connsiteX230" fmla="*/ 2168433 w 2550891"/>
                <a:gd name="connsiteY230" fmla="*/ 1046679 h 2550891"/>
                <a:gd name="connsiteX231" fmla="*/ 2168433 w 2550891"/>
                <a:gd name="connsiteY231" fmla="*/ 1500070 h 2550891"/>
                <a:gd name="connsiteX232" fmla="*/ 2235660 w 2550891"/>
                <a:gd name="connsiteY232" fmla="*/ 1500070 h 2550891"/>
                <a:gd name="connsiteX233" fmla="*/ 2235660 w 2550891"/>
                <a:gd name="connsiteY233" fmla="*/ 1046679 h 2550891"/>
                <a:gd name="connsiteX234" fmla="*/ 2075937 w 2550891"/>
                <a:gd name="connsiteY234" fmla="*/ 1046679 h 2550891"/>
                <a:gd name="connsiteX235" fmla="*/ 2075937 w 2550891"/>
                <a:gd name="connsiteY235" fmla="*/ 1500070 h 2550891"/>
                <a:gd name="connsiteX236" fmla="*/ 2143164 w 2550891"/>
                <a:gd name="connsiteY236" fmla="*/ 1500070 h 2550891"/>
                <a:gd name="connsiteX237" fmla="*/ 2143164 w 2550891"/>
                <a:gd name="connsiteY237" fmla="*/ 1046679 h 2550891"/>
                <a:gd name="connsiteX238" fmla="*/ 1983441 w 2550891"/>
                <a:gd name="connsiteY238" fmla="*/ 1046679 h 2550891"/>
                <a:gd name="connsiteX239" fmla="*/ 1983441 w 2550891"/>
                <a:gd name="connsiteY239" fmla="*/ 1500070 h 2550891"/>
                <a:gd name="connsiteX240" fmla="*/ 2050668 w 2550891"/>
                <a:gd name="connsiteY240" fmla="*/ 1500070 h 2550891"/>
                <a:gd name="connsiteX241" fmla="*/ 2050668 w 2550891"/>
                <a:gd name="connsiteY241" fmla="*/ 1046679 h 2550891"/>
                <a:gd name="connsiteX242" fmla="*/ 1890945 w 2550891"/>
                <a:gd name="connsiteY242" fmla="*/ 1046679 h 2550891"/>
                <a:gd name="connsiteX243" fmla="*/ 1890945 w 2550891"/>
                <a:gd name="connsiteY243" fmla="*/ 1500070 h 2550891"/>
                <a:gd name="connsiteX244" fmla="*/ 1958173 w 2550891"/>
                <a:gd name="connsiteY244" fmla="*/ 1500070 h 2550891"/>
                <a:gd name="connsiteX245" fmla="*/ 1958173 w 2550891"/>
                <a:gd name="connsiteY245" fmla="*/ 1046679 h 2550891"/>
                <a:gd name="connsiteX246" fmla="*/ 1798449 w 2550891"/>
                <a:gd name="connsiteY246" fmla="*/ 1046679 h 2550891"/>
                <a:gd name="connsiteX247" fmla="*/ 1798449 w 2550891"/>
                <a:gd name="connsiteY247" fmla="*/ 1500070 h 2550891"/>
                <a:gd name="connsiteX248" fmla="*/ 1865677 w 2550891"/>
                <a:gd name="connsiteY248" fmla="*/ 1500070 h 2550891"/>
                <a:gd name="connsiteX249" fmla="*/ 1865677 w 2550891"/>
                <a:gd name="connsiteY249" fmla="*/ 1046679 h 2550891"/>
                <a:gd name="connsiteX250" fmla="*/ 1705954 w 2550891"/>
                <a:gd name="connsiteY250" fmla="*/ 1046679 h 2550891"/>
                <a:gd name="connsiteX251" fmla="*/ 1705954 w 2550891"/>
                <a:gd name="connsiteY251" fmla="*/ 1500070 h 2550891"/>
                <a:gd name="connsiteX252" fmla="*/ 1773181 w 2550891"/>
                <a:gd name="connsiteY252" fmla="*/ 1500070 h 2550891"/>
                <a:gd name="connsiteX253" fmla="*/ 1773181 w 2550891"/>
                <a:gd name="connsiteY253" fmla="*/ 1046679 h 2550891"/>
                <a:gd name="connsiteX254" fmla="*/ 1613458 w 2550891"/>
                <a:gd name="connsiteY254" fmla="*/ 1046679 h 2550891"/>
                <a:gd name="connsiteX255" fmla="*/ 1613458 w 2550891"/>
                <a:gd name="connsiteY255" fmla="*/ 1500070 h 2550891"/>
                <a:gd name="connsiteX256" fmla="*/ 1680685 w 2550891"/>
                <a:gd name="connsiteY256" fmla="*/ 1500070 h 2550891"/>
                <a:gd name="connsiteX257" fmla="*/ 1680685 w 2550891"/>
                <a:gd name="connsiteY257" fmla="*/ 1046679 h 2550891"/>
                <a:gd name="connsiteX258" fmla="*/ 1520962 w 2550891"/>
                <a:gd name="connsiteY258" fmla="*/ 1046679 h 2550891"/>
                <a:gd name="connsiteX259" fmla="*/ 1520962 w 2550891"/>
                <a:gd name="connsiteY259" fmla="*/ 1500070 h 2550891"/>
                <a:gd name="connsiteX260" fmla="*/ 1588189 w 2550891"/>
                <a:gd name="connsiteY260" fmla="*/ 1500070 h 2550891"/>
                <a:gd name="connsiteX261" fmla="*/ 1588189 w 2550891"/>
                <a:gd name="connsiteY261" fmla="*/ 1046679 h 2550891"/>
                <a:gd name="connsiteX262" fmla="*/ 1428466 w 2550891"/>
                <a:gd name="connsiteY262" fmla="*/ 1046679 h 2550891"/>
                <a:gd name="connsiteX263" fmla="*/ 1428466 w 2550891"/>
                <a:gd name="connsiteY263" fmla="*/ 1500070 h 2550891"/>
                <a:gd name="connsiteX264" fmla="*/ 1495693 w 2550891"/>
                <a:gd name="connsiteY264" fmla="*/ 1500070 h 2550891"/>
                <a:gd name="connsiteX265" fmla="*/ 1495693 w 2550891"/>
                <a:gd name="connsiteY265" fmla="*/ 1046679 h 2550891"/>
                <a:gd name="connsiteX266" fmla="*/ 1335970 w 2550891"/>
                <a:gd name="connsiteY266" fmla="*/ 1046679 h 2550891"/>
                <a:gd name="connsiteX267" fmla="*/ 1335970 w 2550891"/>
                <a:gd name="connsiteY267" fmla="*/ 1500070 h 2550891"/>
                <a:gd name="connsiteX268" fmla="*/ 1403197 w 2550891"/>
                <a:gd name="connsiteY268" fmla="*/ 1500070 h 2550891"/>
                <a:gd name="connsiteX269" fmla="*/ 1403197 w 2550891"/>
                <a:gd name="connsiteY269" fmla="*/ 1046679 h 2550891"/>
                <a:gd name="connsiteX270" fmla="*/ 1243474 w 2550891"/>
                <a:gd name="connsiteY270" fmla="*/ 1046679 h 2550891"/>
                <a:gd name="connsiteX271" fmla="*/ 1243474 w 2550891"/>
                <a:gd name="connsiteY271" fmla="*/ 1500070 h 2550891"/>
                <a:gd name="connsiteX272" fmla="*/ 1310701 w 2550891"/>
                <a:gd name="connsiteY272" fmla="*/ 1500070 h 2550891"/>
                <a:gd name="connsiteX273" fmla="*/ 1310701 w 2550891"/>
                <a:gd name="connsiteY273" fmla="*/ 1046679 h 2550891"/>
                <a:gd name="connsiteX274" fmla="*/ 1150978 w 2550891"/>
                <a:gd name="connsiteY274" fmla="*/ 1046679 h 2550891"/>
                <a:gd name="connsiteX275" fmla="*/ 1150978 w 2550891"/>
                <a:gd name="connsiteY275" fmla="*/ 1500070 h 2550891"/>
                <a:gd name="connsiteX276" fmla="*/ 1218206 w 2550891"/>
                <a:gd name="connsiteY276" fmla="*/ 1500070 h 2550891"/>
                <a:gd name="connsiteX277" fmla="*/ 1218206 w 2550891"/>
                <a:gd name="connsiteY277" fmla="*/ 1046679 h 2550891"/>
                <a:gd name="connsiteX278" fmla="*/ 1058483 w 2550891"/>
                <a:gd name="connsiteY278" fmla="*/ 1046679 h 2550891"/>
                <a:gd name="connsiteX279" fmla="*/ 1058483 w 2550891"/>
                <a:gd name="connsiteY279" fmla="*/ 1500070 h 2550891"/>
                <a:gd name="connsiteX280" fmla="*/ 1125710 w 2550891"/>
                <a:gd name="connsiteY280" fmla="*/ 1500070 h 2550891"/>
                <a:gd name="connsiteX281" fmla="*/ 1125710 w 2550891"/>
                <a:gd name="connsiteY281" fmla="*/ 1046679 h 2550891"/>
                <a:gd name="connsiteX282" fmla="*/ 965987 w 2550891"/>
                <a:gd name="connsiteY282" fmla="*/ 1046679 h 2550891"/>
                <a:gd name="connsiteX283" fmla="*/ 965987 w 2550891"/>
                <a:gd name="connsiteY283" fmla="*/ 1500070 h 2550891"/>
                <a:gd name="connsiteX284" fmla="*/ 1033214 w 2550891"/>
                <a:gd name="connsiteY284" fmla="*/ 1500070 h 2550891"/>
                <a:gd name="connsiteX285" fmla="*/ 1033214 w 2550891"/>
                <a:gd name="connsiteY285" fmla="*/ 1046679 h 2550891"/>
                <a:gd name="connsiteX286" fmla="*/ 873491 w 2550891"/>
                <a:gd name="connsiteY286" fmla="*/ 1046679 h 2550891"/>
                <a:gd name="connsiteX287" fmla="*/ 873491 w 2550891"/>
                <a:gd name="connsiteY287" fmla="*/ 1500070 h 2550891"/>
                <a:gd name="connsiteX288" fmla="*/ 940718 w 2550891"/>
                <a:gd name="connsiteY288" fmla="*/ 1500070 h 2550891"/>
                <a:gd name="connsiteX289" fmla="*/ 940718 w 2550891"/>
                <a:gd name="connsiteY289" fmla="*/ 1046679 h 2550891"/>
                <a:gd name="connsiteX290" fmla="*/ 780995 w 2550891"/>
                <a:gd name="connsiteY290" fmla="*/ 1046679 h 2550891"/>
                <a:gd name="connsiteX291" fmla="*/ 780995 w 2550891"/>
                <a:gd name="connsiteY291" fmla="*/ 1500070 h 2550891"/>
                <a:gd name="connsiteX292" fmla="*/ 848222 w 2550891"/>
                <a:gd name="connsiteY292" fmla="*/ 1500070 h 2550891"/>
                <a:gd name="connsiteX293" fmla="*/ 848222 w 2550891"/>
                <a:gd name="connsiteY293" fmla="*/ 1046679 h 2550891"/>
                <a:gd name="connsiteX294" fmla="*/ 688499 w 2550891"/>
                <a:gd name="connsiteY294" fmla="*/ 1046679 h 2550891"/>
                <a:gd name="connsiteX295" fmla="*/ 688499 w 2550891"/>
                <a:gd name="connsiteY295" fmla="*/ 1500070 h 2550891"/>
                <a:gd name="connsiteX296" fmla="*/ 755726 w 2550891"/>
                <a:gd name="connsiteY296" fmla="*/ 1500070 h 2550891"/>
                <a:gd name="connsiteX297" fmla="*/ 755726 w 2550891"/>
                <a:gd name="connsiteY297" fmla="*/ 1046679 h 2550891"/>
                <a:gd name="connsiteX298" fmla="*/ 596003 w 2550891"/>
                <a:gd name="connsiteY298" fmla="*/ 1046679 h 2550891"/>
                <a:gd name="connsiteX299" fmla="*/ 596003 w 2550891"/>
                <a:gd name="connsiteY299" fmla="*/ 1500070 h 2550891"/>
                <a:gd name="connsiteX300" fmla="*/ 663230 w 2550891"/>
                <a:gd name="connsiteY300" fmla="*/ 1500070 h 2550891"/>
                <a:gd name="connsiteX301" fmla="*/ 663230 w 2550891"/>
                <a:gd name="connsiteY301" fmla="*/ 1046679 h 2550891"/>
                <a:gd name="connsiteX302" fmla="*/ 503507 w 2550891"/>
                <a:gd name="connsiteY302" fmla="*/ 1046679 h 2550891"/>
                <a:gd name="connsiteX303" fmla="*/ 503507 w 2550891"/>
                <a:gd name="connsiteY303" fmla="*/ 1500070 h 2550891"/>
                <a:gd name="connsiteX304" fmla="*/ 570734 w 2550891"/>
                <a:gd name="connsiteY304" fmla="*/ 1500070 h 2550891"/>
                <a:gd name="connsiteX305" fmla="*/ 570734 w 2550891"/>
                <a:gd name="connsiteY305" fmla="*/ 1046679 h 2550891"/>
                <a:gd name="connsiteX306" fmla="*/ 411011 w 2550891"/>
                <a:gd name="connsiteY306" fmla="*/ 1046679 h 2550891"/>
                <a:gd name="connsiteX307" fmla="*/ 411011 w 2550891"/>
                <a:gd name="connsiteY307" fmla="*/ 1500070 h 2550891"/>
                <a:gd name="connsiteX308" fmla="*/ 478239 w 2550891"/>
                <a:gd name="connsiteY308" fmla="*/ 1500070 h 2550891"/>
                <a:gd name="connsiteX309" fmla="*/ 478239 w 2550891"/>
                <a:gd name="connsiteY309" fmla="*/ 1046679 h 2550891"/>
                <a:gd name="connsiteX310" fmla="*/ 318516 w 2550891"/>
                <a:gd name="connsiteY310" fmla="*/ 1046679 h 2550891"/>
                <a:gd name="connsiteX311" fmla="*/ 318516 w 2550891"/>
                <a:gd name="connsiteY311" fmla="*/ 1500070 h 2550891"/>
                <a:gd name="connsiteX312" fmla="*/ 385743 w 2550891"/>
                <a:gd name="connsiteY312" fmla="*/ 1500070 h 2550891"/>
                <a:gd name="connsiteX313" fmla="*/ 385743 w 2550891"/>
                <a:gd name="connsiteY313" fmla="*/ 1046679 h 2550891"/>
                <a:gd name="connsiteX314" fmla="*/ 226020 w 2550891"/>
                <a:gd name="connsiteY314" fmla="*/ 1046679 h 2550891"/>
                <a:gd name="connsiteX315" fmla="*/ 226020 w 2550891"/>
                <a:gd name="connsiteY315" fmla="*/ 1500070 h 2550891"/>
                <a:gd name="connsiteX316" fmla="*/ 293247 w 2550891"/>
                <a:gd name="connsiteY316" fmla="*/ 1500070 h 2550891"/>
                <a:gd name="connsiteX317" fmla="*/ 293247 w 2550891"/>
                <a:gd name="connsiteY317" fmla="*/ 1046679 h 2550891"/>
                <a:gd name="connsiteX318" fmla="*/ 133524 w 2550891"/>
                <a:gd name="connsiteY318" fmla="*/ 1046679 h 2550891"/>
                <a:gd name="connsiteX319" fmla="*/ 133524 w 2550891"/>
                <a:gd name="connsiteY319" fmla="*/ 1500070 h 2550891"/>
                <a:gd name="connsiteX320" fmla="*/ 200751 w 2550891"/>
                <a:gd name="connsiteY320" fmla="*/ 1500070 h 2550891"/>
                <a:gd name="connsiteX321" fmla="*/ 200751 w 2550891"/>
                <a:gd name="connsiteY321" fmla="*/ 1046679 h 2550891"/>
                <a:gd name="connsiteX322" fmla="*/ 68041 w 2550891"/>
                <a:gd name="connsiteY322" fmla="*/ 1046679 h 2550891"/>
                <a:gd name="connsiteX323" fmla="*/ 68041 w 2550891"/>
                <a:gd name="connsiteY323" fmla="*/ 1500070 h 2550891"/>
                <a:gd name="connsiteX324" fmla="*/ 108255 w 2550891"/>
                <a:gd name="connsiteY324" fmla="*/ 1500070 h 2550891"/>
                <a:gd name="connsiteX325" fmla="*/ 108255 w 2550891"/>
                <a:gd name="connsiteY325" fmla="*/ 1046679 h 2550891"/>
                <a:gd name="connsiteX326" fmla="*/ 2445921 w 2550891"/>
                <a:gd name="connsiteY326" fmla="*/ 547569 h 2550891"/>
                <a:gd name="connsiteX327" fmla="*/ 2445921 w 2550891"/>
                <a:gd name="connsiteY327" fmla="*/ 1000960 h 2550891"/>
                <a:gd name="connsiteX328" fmla="*/ 2482851 w 2550891"/>
                <a:gd name="connsiteY328" fmla="*/ 1000960 h 2550891"/>
                <a:gd name="connsiteX329" fmla="*/ 2482851 w 2550891"/>
                <a:gd name="connsiteY329" fmla="*/ 547569 h 2550891"/>
                <a:gd name="connsiteX330" fmla="*/ 2353425 w 2550891"/>
                <a:gd name="connsiteY330" fmla="*/ 547569 h 2550891"/>
                <a:gd name="connsiteX331" fmla="*/ 2353425 w 2550891"/>
                <a:gd name="connsiteY331" fmla="*/ 1000960 h 2550891"/>
                <a:gd name="connsiteX332" fmla="*/ 2420652 w 2550891"/>
                <a:gd name="connsiteY332" fmla="*/ 1000960 h 2550891"/>
                <a:gd name="connsiteX333" fmla="*/ 2420652 w 2550891"/>
                <a:gd name="connsiteY333" fmla="*/ 547569 h 2550891"/>
                <a:gd name="connsiteX334" fmla="*/ 2260929 w 2550891"/>
                <a:gd name="connsiteY334" fmla="*/ 547569 h 2550891"/>
                <a:gd name="connsiteX335" fmla="*/ 2260929 w 2550891"/>
                <a:gd name="connsiteY335" fmla="*/ 1000960 h 2550891"/>
                <a:gd name="connsiteX336" fmla="*/ 2328156 w 2550891"/>
                <a:gd name="connsiteY336" fmla="*/ 1000960 h 2550891"/>
                <a:gd name="connsiteX337" fmla="*/ 2328156 w 2550891"/>
                <a:gd name="connsiteY337" fmla="*/ 547569 h 2550891"/>
                <a:gd name="connsiteX338" fmla="*/ 2168433 w 2550891"/>
                <a:gd name="connsiteY338" fmla="*/ 547569 h 2550891"/>
                <a:gd name="connsiteX339" fmla="*/ 2168433 w 2550891"/>
                <a:gd name="connsiteY339" fmla="*/ 1000960 h 2550891"/>
                <a:gd name="connsiteX340" fmla="*/ 2235660 w 2550891"/>
                <a:gd name="connsiteY340" fmla="*/ 1000960 h 2550891"/>
                <a:gd name="connsiteX341" fmla="*/ 2235660 w 2550891"/>
                <a:gd name="connsiteY341" fmla="*/ 547569 h 2550891"/>
                <a:gd name="connsiteX342" fmla="*/ 2075937 w 2550891"/>
                <a:gd name="connsiteY342" fmla="*/ 547569 h 2550891"/>
                <a:gd name="connsiteX343" fmla="*/ 2075937 w 2550891"/>
                <a:gd name="connsiteY343" fmla="*/ 1000960 h 2550891"/>
                <a:gd name="connsiteX344" fmla="*/ 2143164 w 2550891"/>
                <a:gd name="connsiteY344" fmla="*/ 1000960 h 2550891"/>
                <a:gd name="connsiteX345" fmla="*/ 2143164 w 2550891"/>
                <a:gd name="connsiteY345" fmla="*/ 547569 h 2550891"/>
                <a:gd name="connsiteX346" fmla="*/ 1983441 w 2550891"/>
                <a:gd name="connsiteY346" fmla="*/ 547569 h 2550891"/>
                <a:gd name="connsiteX347" fmla="*/ 1983441 w 2550891"/>
                <a:gd name="connsiteY347" fmla="*/ 1000960 h 2550891"/>
                <a:gd name="connsiteX348" fmla="*/ 2050668 w 2550891"/>
                <a:gd name="connsiteY348" fmla="*/ 1000960 h 2550891"/>
                <a:gd name="connsiteX349" fmla="*/ 2050668 w 2550891"/>
                <a:gd name="connsiteY349" fmla="*/ 547569 h 2550891"/>
                <a:gd name="connsiteX350" fmla="*/ 1890945 w 2550891"/>
                <a:gd name="connsiteY350" fmla="*/ 547569 h 2550891"/>
                <a:gd name="connsiteX351" fmla="*/ 1890945 w 2550891"/>
                <a:gd name="connsiteY351" fmla="*/ 1000960 h 2550891"/>
                <a:gd name="connsiteX352" fmla="*/ 1958173 w 2550891"/>
                <a:gd name="connsiteY352" fmla="*/ 1000960 h 2550891"/>
                <a:gd name="connsiteX353" fmla="*/ 1958173 w 2550891"/>
                <a:gd name="connsiteY353" fmla="*/ 547569 h 2550891"/>
                <a:gd name="connsiteX354" fmla="*/ 1798449 w 2550891"/>
                <a:gd name="connsiteY354" fmla="*/ 547569 h 2550891"/>
                <a:gd name="connsiteX355" fmla="*/ 1798449 w 2550891"/>
                <a:gd name="connsiteY355" fmla="*/ 1000960 h 2550891"/>
                <a:gd name="connsiteX356" fmla="*/ 1865677 w 2550891"/>
                <a:gd name="connsiteY356" fmla="*/ 1000960 h 2550891"/>
                <a:gd name="connsiteX357" fmla="*/ 1865677 w 2550891"/>
                <a:gd name="connsiteY357" fmla="*/ 547569 h 2550891"/>
                <a:gd name="connsiteX358" fmla="*/ 1705954 w 2550891"/>
                <a:gd name="connsiteY358" fmla="*/ 547569 h 2550891"/>
                <a:gd name="connsiteX359" fmla="*/ 1705954 w 2550891"/>
                <a:gd name="connsiteY359" fmla="*/ 1000960 h 2550891"/>
                <a:gd name="connsiteX360" fmla="*/ 1773181 w 2550891"/>
                <a:gd name="connsiteY360" fmla="*/ 1000960 h 2550891"/>
                <a:gd name="connsiteX361" fmla="*/ 1773181 w 2550891"/>
                <a:gd name="connsiteY361" fmla="*/ 547569 h 2550891"/>
                <a:gd name="connsiteX362" fmla="*/ 1613458 w 2550891"/>
                <a:gd name="connsiteY362" fmla="*/ 547569 h 2550891"/>
                <a:gd name="connsiteX363" fmla="*/ 1613458 w 2550891"/>
                <a:gd name="connsiteY363" fmla="*/ 1000960 h 2550891"/>
                <a:gd name="connsiteX364" fmla="*/ 1680685 w 2550891"/>
                <a:gd name="connsiteY364" fmla="*/ 1000960 h 2550891"/>
                <a:gd name="connsiteX365" fmla="*/ 1680685 w 2550891"/>
                <a:gd name="connsiteY365" fmla="*/ 547569 h 2550891"/>
                <a:gd name="connsiteX366" fmla="*/ 1520962 w 2550891"/>
                <a:gd name="connsiteY366" fmla="*/ 547569 h 2550891"/>
                <a:gd name="connsiteX367" fmla="*/ 1520962 w 2550891"/>
                <a:gd name="connsiteY367" fmla="*/ 1000960 h 2550891"/>
                <a:gd name="connsiteX368" fmla="*/ 1588189 w 2550891"/>
                <a:gd name="connsiteY368" fmla="*/ 1000960 h 2550891"/>
                <a:gd name="connsiteX369" fmla="*/ 1588189 w 2550891"/>
                <a:gd name="connsiteY369" fmla="*/ 547569 h 2550891"/>
                <a:gd name="connsiteX370" fmla="*/ 1428466 w 2550891"/>
                <a:gd name="connsiteY370" fmla="*/ 547569 h 2550891"/>
                <a:gd name="connsiteX371" fmla="*/ 1428466 w 2550891"/>
                <a:gd name="connsiteY371" fmla="*/ 1000960 h 2550891"/>
                <a:gd name="connsiteX372" fmla="*/ 1495693 w 2550891"/>
                <a:gd name="connsiteY372" fmla="*/ 1000960 h 2550891"/>
                <a:gd name="connsiteX373" fmla="*/ 1495693 w 2550891"/>
                <a:gd name="connsiteY373" fmla="*/ 547569 h 2550891"/>
                <a:gd name="connsiteX374" fmla="*/ 1335970 w 2550891"/>
                <a:gd name="connsiteY374" fmla="*/ 547569 h 2550891"/>
                <a:gd name="connsiteX375" fmla="*/ 1335970 w 2550891"/>
                <a:gd name="connsiteY375" fmla="*/ 1000960 h 2550891"/>
                <a:gd name="connsiteX376" fmla="*/ 1403197 w 2550891"/>
                <a:gd name="connsiteY376" fmla="*/ 1000960 h 2550891"/>
                <a:gd name="connsiteX377" fmla="*/ 1403197 w 2550891"/>
                <a:gd name="connsiteY377" fmla="*/ 547569 h 2550891"/>
                <a:gd name="connsiteX378" fmla="*/ 1243474 w 2550891"/>
                <a:gd name="connsiteY378" fmla="*/ 547569 h 2550891"/>
                <a:gd name="connsiteX379" fmla="*/ 1243474 w 2550891"/>
                <a:gd name="connsiteY379" fmla="*/ 1000960 h 2550891"/>
                <a:gd name="connsiteX380" fmla="*/ 1310701 w 2550891"/>
                <a:gd name="connsiteY380" fmla="*/ 1000960 h 2550891"/>
                <a:gd name="connsiteX381" fmla="*/ 1310701 w 2550891"/>
                <a:gd name="connsiteY381" fmla="*/ 547569 h 2550891"/>
                <a:gd name="connsiteX382" fmla="*/ 1150978 w 2550891"/>
                <a:gd name="connsiteY382" fmla="*/ 547569 h 2550891"/>
                <a:gd name="connsiteX383" fmla="*/ 1150978 w 2550891"/>
                <a:gd name="connsiteY383" fmla="*/ 1000960 h 2550891"/>
                <a:gd name="connsiteX384" fmla="*/ 1218206 w 2550891"/>
                <a:gd name="connsiteY384" fmla="*/ 1000960 h 2550891"/>
                <a:gd name="connsiteX385" fmla="*/ 1218206 w 2550891"/>
                <a:gd name="connsiteY385" fmla="*/ 547569 h 2550891"/>
                <a:gd name="connsiteX386" fmla="*/ 1058483 w 2550891"/>
                <a:gd name="connsiteY386" fmla="*/ 547569 h 2550891"/>
                <a:gd name="connsiteX387" fmla="*/ 1058483 w 2550891"/>
                <a:gd name="connsiteY387" fmla="*/ 1000960 h 2550891"/>
                <a:gd name="connsiteX388" fmla="*/ 1125710 w 2550891"/>
                <a:gd name="connsiteY388" fmla="*/ 1000960 h 2550891"/>
                <a:gd name="connsiteX389" fmla="*/ 1125710 w 2550891"/>
                <a:gd name="connsiteY389" fmla="*/ 547569 h 2550891"/>
                <a:gd name="connsiteX390" fmla="*/ 965987 w 2550891"/>
                <a:gd name="connsiteY390" fmla="*/ 547569 h 2550891"/>
                <a:gd name="connsiteX391" fmla="*/ 965987 w 2550891"/>
                <a:gd name="connsiteY391" fmla="*/ 1000960 h 2550891"/>
                <a:gd name="connsiteX392" fmla="*/ 1033214 w 2550891"/>
                <a:gd name="connsiteY392" fmla="*/ 1000960 h 2550891"/>
                <a:gd name="connsiteX393" fmla="*/ 1033214 w 2550891"/>
                <a:gd name="connsiteY393" fmla="*/ 547569 h 2550891"/>
                <a:gd name="connsiteX394" fmla="*/ 873491 w 2550891"/>
                <a:gd name="connsiteY394" fmla="*/ 547569 h 2550891"/>
                <a:gd name="connsiteX395" fmla="*/ 873491 w 2550891"/>
                <a:gd name="connsiteY395" fmla="*/ 1000960 h 2550891"/>
                <a:gd name="connsiteX396" fmla="*/ 940718 w 2550891"/>
                <a:gd name="connsiteY396" fmla="*/ 1000960 h 2550891"/>
                <a:gd name="connsiteX397" fmla="*/ 940718 w 2550891"/>
                <a:gd name="connsiteY397" fmla="*/ 547569 h 2550891"/>
                <a:gd name="connsiteX398" fmla="*/ 780995 w 2550891"/>
                <a:gd name="connsiteY398" fmla="*/ 547569 h 2550891"/>
                <a:gd name="connsiteX399" fmla="*/ 780995 w 2550891"/>
                <a:gd name="connsiteY399" fmla="*/ 1000960 h 2550891"/>
                <a:gd name="connsiteX400" fmla="*/ 848222 w 2550891"/>
                <a:gd name="connsiteY400" fmla="*/ 1000960 h 2550891"/>
                <a:gd name="connsiteX401" fmla="*/ 848222 w 2550891"/>
                <a:gd name="connsiteY401" fmla="*/ 547569 h 2550891"/>
                <a:gd name="connsiteX402" fmla="*/ 688499 w 2550891"/>
                <a:gd name="connsiteY402" fmla="*/ 547569 h 2550891"/>
                <a:gd name="connsiteX403" fmla="*/ 688499 w 2550891"/>
                <a:gd name="connsiteY403" fmla="*/ 1000960 h 2550891"/>
                <a:gd name="connsiteX404" fmla="*/ 755726 w 2550891"/>
                <a:gd name="connsiteY404" fmla="*/ 1000960 h 2550891"/>
                <a:gd name="connsiteX405" fmla="*/ 755726 w 2550891"/>
                <a:gd name="connsiteY405" fmla="*/ 547569 h 2550891"/>
                <a:gd name="connsiteX406" fmla="*/ 596003 w 2550891"/>
                <a:gd name="connsiteY406" fmla="*/ 547569 h 2550891"/>
                <a:gd name="connsiteX407" fmla="*/ 596003 w 2550891"/>
                <a:gd name="connsiteY407" fmla="*/ 1000960 h 2550891"/>
                <a:gd name="connsiteX408" fmla="*/ 663230 w 2550891"/>
                <a:gd name="connsiteY408" fmla="*/ 1000960 h 2550891"/>
                <a:gd name="connsiteX409" fmla="*/ 663230 w 2550891"/>
                <a:gd name="connsiteY409" fmla="*/ 547569 h 2550891"/>
                <a:gd name="connsiteX410" fmla="*/ 503507 w 2550891"/>
                <a:gd name="connsiteY410" fmla="*/ 547569 h 2550891"/>
                <a:gd name="connsiteX411" fmla="*/ 503507 w 2550891"/>
                <a:gd name="connsiteY411" fmla="*/ 1000960 h 2550891"/>
                <a:gd name="connsiteX412" fmla="*/ 570734 w 2550891"/>
                <a:gd name="connsiteY412" fmla="*/ 1000960 h 2550891"/>
                <a:gd name="connsiteX413" fmla="*/ 570734 w 2550891"/>
                <a:gd name="connsiteY413" fmla="*/ 547569 h 2550891"/>
                <a:gd name="connsiteX414" fmla="*/ 411011 w 2550891"/>
                <a:gd name="connsiteY414" fmla="*/ 547569 h 2550891"/>
                <a:gd name="connsiteX415" fmla="*/ 411011 w 2550891"/>
                <a:gd name="connsiteY415" fmla="*/ 1000960 h 2550891"/>
                <a:gd name="connsiteX416" fmla="*/ 478239 w 2550891"/>
                <a:gd name="connsiteY416" fmla="*/ 1000960 h 2550891"/>
                <a:gd name="connsiteX417" fmla="*/ 478239 w 2550891"/>
                <a:gd name="connsiteY417" fmla="*/ 547569 h 2550891"/>
                <a:gd name="connsiteX418" fmla="*/ 318516 w 2550891"/>
                <a:gd name="connsiteY418" fmla="*/ 547569 h 2550891"/>
                <a:gd name="connsiteX419" fmla="*/ 318516 w 2550891"/>
                <a:gd name="connsiteY419" fmla="*/ 1000960 h 2550891"/>
                <a:gd name="connsiteX420" fmla="*/ 385743 w 2550891"/>
                <a:gd name="connsiteY420" fmla="*/ 1000960 h 2550891"/>
                <a:gd name="connsiteX421" fmla="*/ 385743 w 2550891"/>
                <a:gd name="connsiteY421" fmla="*/ 547569 h 2550891"/>
                <a:gd name="connsiteX422" fmla="*/ 226020 w 2550891"/>
                <a:gd name="connsiteY422" fmla="*/ 547569 h 2550891"/>
                <a:gd name="connsiteX423" fmla="*/ 226020 w 2550891"/>
                <a:gd name="connsiteY423" fmla="*/ 1000960 h 2550891"/>
                <a:gd name="connsiteX424" fmla="*/ 293247 w 2550891"/>
                <a:gd name="connsiteY424" fmla="*/ 1000960 h 2550891"/>
                <a:gd name="connsiteX425" fmla="*/ 293247 w 2550891"/>
                <a:gd name="connsiteY425" fmla="*/ 547569 h 2550891"/>
                <a:gd name="connsiteX426" fmla="*/ 133524 w 2550891"/>
                <a:gd name="connsiteY426" fmla="*/ 547569 h 2550891"/>
                <a:gd name="connsiteX427" fmla="*/ 133524 w 2550891"/>
                <a:gd name="connsiteY427" fmla="*/ 1000960 h 2550891"/>
                <a:gd name="connsiteX428" fmla="*/ 200751 w 2550891"/>
                <a:gd name="connsiteY428" fmla="*/ 1000960 h 2550891"/>
                <a:gd name="connsiteX429" fmla="*/ 200751 w 2550891"/>
                <a:gd name="connsiteY429" fmla="*/ 547569 h 2550891"/>
                <a:gd name="connsiteX430" fmla="*/ 68041 w 2550891"/>
                <a:gd name="connsiteY430" fmla="*/ 547569 h 2550891"/>
                <a:gd name="connsiteX431" fmla="*/ 68041 w 2550891"/>
                <a:gd name="connsiteY431" fmla="*/ 1000960 h 2550891"/>
                <a:gd name="connsiteX432" fmla="*/ 108255 w 2550891"/>
                <a:gd name="connsiteY432" fmla="*/ 1000960 h 2550891"/>
                <a:gd name="connsiteX433" fmla="*/ 108255 w 2550891"/>
                <a:gd name="connsiteY433" fmla="*/ 547569 h 2550891"/>
                <a:gd name="connsiteX434" fmla="*/ 2445921 w 2550891"/>
                <a:gd name="connsiteY434" fmla="*/ 69688 h 2550891"/>
                <a:gd name="connsiteX435" fmla="*/ 2445921 w 2550891"/>
                <a:gd name="connsiteY435" fmla="*/ 501850 h 2550891"/>
                <a:gd name="connsiteX436" fmla="*/ 2482851 w 2550891"/>
                <a:gd name="connsiteY436" fmla="*/ 501850 h 2550891"/>
                <a:gd name="connsiteX437" fmla="*/ 2482851 w 2550891"/>
                <a:gd name="connsiteY437" fmla="*/ 113126 h 2550891"/>
                <a:gd name="connsiteX438" fmla="*/ 2455316 w 2550891"/>
                <a:gd name="connsiteY438" fmla="*/ 71585 h 2550891"/>
                <a:gd name="connsiteX439" fmla="*/ 108255 w 2550891"/>
                <a:gd name="connsiteY439" fmla="*/ 69025 h 2550891"/>
                <a:gd name="connsiteX440" fmla="*/ 95576 w 2550891"/>
                <a:gd name="connsiteY440" fmla="*/ 71585 h 2550891"/>
                <a:gd name="connsiteX441" fmla="*/ 68041 w 2550891"/>
                <a:gd name="connsiteY441" fmla="*/ 113126 h 2550891"/>
                <a:gd name="connsiteX442" fmla="*/ 68041 w 2550891"/>
                <a:gd name="connsiteY442" fmla="*/ 501850 h 2550891"/>
                <a:gd name="connsiteX443" fmla="*/ 108255 w 2550891"/>
                <a:gd name="connsiteY443" fmla="*/ 501850 h 2550891"/>
                <a:gd name="connsiteX444" fmla="*/ 2353425 w 2550891"/>
                <a:gd name="connsiteY444" fmla="*/ 68042 h 2550891"/>
                <a:gd name="connsiteX445" fmla="*/ 2353425 w 2550891"/>
                <a:gd name="connsiteY445" fmla="*/ 501850 h 2550891"/>
                <a:gd name="connsiteX446" fmla="*/ 2420652 w 2550891"/>
                <a:gd name="connsiteY446" fmla="*/ 501850 h 2550891"/>
                <a:gd name="connsiteX447" fmla="*/ 2420652 w 2550891"/>
                <a:gd name="connsiteY447" fmla="*/ 68042 h 2550891"/>
                <a:gd name="connsiteX448" fmla="*/ 2260929 w 2550891"/>
                <a:gd name="connsiteY448" fmla="*/ 68042 h 2550891"/>
                <a:gd name="connsiteX449" fmla="*/ 2260929 w 2550891"/>
                <a:gd name="connsiteY449" fmla="*/ 501850 h 2550891"/>
                <a:gd name="connsiteX450" fmla="*/ 2328156 w 2550891"/>
                <a:gd name="connsiteY450" fmla="*/ 501850 h 2550891"/>
                <a:gd name="connsiteX451" fmla="*/ 2328156 w 2550891"/>
                <a:gd name="connsiteY451" fmla="*/ 68042 h 2550891"/>
                <a:gd name="connsiteX452" fmla="*/ 2168433 w 2550891"/>
                <a:gd name="connsiteY452" fmla="*/ 68042 h 2550891"/>
                <a:gd name="connsiteX453" fmla="*/ 2168433 w 2550891"/>
                <a:gd name="connsiteY453" fmla="*/ 501850 h 2550891"/>
                <a:gd name="connsiteX454" fmla="*/ 2235660 w 2550891"/>
                <a:gd name="connsiteY454" fmla="*/ 501850 h 2550891"/>
                <a:gd name="connsiteX455" fmla="*/ 2235660 w 2550891"/>
                <a:gd name="connsiteY455" fmla="*/ 68042 h 2550891"/>
                <a:gd name="connsiteX456" fmla="*/ 2075937 w 2550891"/>
                <a:gd name="connsiteY456" fmla="*/ 68042 h 2550891"/>
                <a:gd name="connsiteX457" fmla="*/ 2075937 w 2550891"/>
                <a:gd name="connsiteY457" fmla="*/ 501850 h 2550891"/>
                <a:gd name="connsiteX458" fmla="*/ 2143164 w 2550891"/>
                <a:gd name="connsiteY458" fmla="*/ 501850 h 2550891"/>
                <a:gd name="connsiteX459" fmla="*/ 2143164 w 2550891"/>
                <a:gd name="connsiteY459" fmla="*/ 68042 h 2550891"/>
                <a:gd name="connsiteX460" fmla="*/ 1983441 w 2550891"/>
                <a:gd name="connsiteY460" fmla="*/ 68042 h 2550891"/>
                <a:gd name="connsiteX461" fmla="*/ 1983441 w 2550891"/>
                <a:gd name="connsiteY461" fmla="*/ 501850 h 2550891"/>
                <a:gd name="connsiteX462" fmla="*/ 2050668 w 2550891"/>
                <a:gd name="connsiteY462" fmla="*/ 501850 h 2550891"/>
                <a:gd name="connsiteX463" fmla="*/ 2050668 w 2550891"/>
                <a:gd name="connsiteY463" fmla="*/ 68042 h 2550891"/>
                <a:gd name="connsiteX464" fmla="*/ 1890945 w 2550891"/>
                <a:gd name="connsiteY464" fmla="*/ 68042 h 2550891"/>
                <a:gd name="connsiteX465" fmla="*/ 1890945 w 2550891"/>
                <a:gd name="connsiteY465" fmla="*/ 501850 h 2550891"/>
                <a:gd name="connsiteX466" fmla="*/ 1958173 w 2550891"/>
                <a:gd name="connsiteY466" fmla="*/ 501850 h 2550891"/>
                <a:gd name="connsiteX467" fmla="*/ 1958173 w 2550891"/>
                <a:gd name="connsiteY467" fmla="*/ 68042 h 2550891"/>
                <a:gd name="connsiteX468" fmla="*/ 1798449 w 2550891"/>
                <a:gd name="connsiteY468" fmla="*/ 68042 h 2550891"/>
                <a:gd name="connsiteX469" fmla="*/ 1798449 w 2550891"/>
                <a:gd name="connsiteY469" fmla="*/ 501850 h 2550891"/>
                <a:gd name="connsiteX470" fmla="*/ 1865677 w 2550891"/>
                <a:gd name="connsiteY470" fmla="*/ 501850 h 2550891"/>
                <a:gd name="connsiteX471" fmla="*/ 1865677 w 2550891"/>
                <a:gd name="connsiteY471" fmla="*/ 68042 h 2550891"/>
                <a:gd name="connsiteX472" fmla="*/ 1705954 w 2550891"/>
                <a:gd name="connsiteY472" fmla="*/ 68042 h 2550891"/>
                <a:gd name="connsiteX473" fmla="*/ 1705954 w 2550891"/>
                <a:gd name="connsiteY473" fmla="*/ 501850 h 2550891"/>
                <a:gd name="connsiteX474" fmla="*/ 1773181 w 2550891"/>
                <a:gd name="connsiteY474" fmla="*/ 501850 h 2550891"/>
                <a:gd name="connsiteX475" fmla="*/ 1773181 w 2550891"/>
                <a:gd name="connsiteY475" fmla="*/ 68042 h 2550891"/>
                <a:gd name="connsiteX476" fmla="*/ 1613458 w 2550891"/>
                <a:gd name="connsiteY476" fmla="*/ 68042 h 2550891"/>
                <a:gd name="connsiteX477" fmla="*/ 1613458 w 2550891"/>
                <a:gd name="connsiteY477" fmla="*/ 501850 h 2550891"/>
                <a:gd name="connsiteX478" fmla="*/ 1680685 w 2550891"/>
                <a:gd name="connsiteY478" fmla="*/ 501850 h 2550891"/>
                <a:gd name="connsiteX479" fmla="*/ 1680685 w 2550891"/>
                <a:gd name="connsiteY479" fmla="*/ 68042 h 2550891"/>
                <a:gd name="connsiteX480" fmla="*/ 1520962 w 2550891"/>
                <a:gd name="connsiteY480" fmla="*/ 68042 h 2550891"/>
                <a:gd name="connsiteX481" fmla="*/ 1520962 w 2550891"/>
                <a:gd name="connsiteY481" fmla="*/ 501850 h 2550891"/>
                <a:gd name="connsiteX482" fmla="*/ 1588189 w 2550891"/>
                <a:gd name="connsiteY482" fmla="*/ 501850 h 2550891"/>
                <a:gd name="connsiteX483" fmla="*/ 1588189 w 2550891"/>
                <a:gd name="connsiteY483" fmla="*/ 68042 h 2550891"/>
                <a:gd name="connsiteX484" fmla="*/ 1428466 w 2550891"/>
                <a:gd name="connsiteY484" fmla="*/ 68042 h 2550891"/>
                <a:gd name="connsiteX485" fmla="*/ 1428466 w 2550891"/>
                <a:gd name="connsiteY485" fmla="*/ 501850 h 2550891"/>
                <a:gd name="connsiteX486" fmla="*/ 1495693 w 2550891"/>
                <a:gd name="connsiteY486" fmla="*/ 501850 h 2550891"/>
                <a:gd name="connsiteX487" fmla="*/ 1495693 w 2550891"/>
                <a:gd name="connsiteY487" fmla="*/ 68042 h 2550891"/>
                <a:gd name="connsiteX488" fmla="*/ 1335970 w 2550891"/>
                <a:gd name="connsiteY488" fmla="*/ 68042 h 2550891"/>
                <a:gd name="connsiteX489" fmla="*/ 1335970 w 2550891"/>
                <a:gd name="connsiteY489" fmla="*/ 501850 h 2550891"/>
                <a:gd name="connsiteX490" fmla="*/ 1403197 w 2550891"/>
                <a:gd name="connsiteY490" fmla="*/ 501850 h 2550891"/>
                <a:gd name="connsiteX491" fmla="*/ 1403197 w 2550891"/>
                <a:gd name="connsiteY491" fmla="*/ 68042 h 2550891"/>
                <a:gd name="connsiteX492" fmla="*/ 1243474 w 2550891"/>
                <a:gd name="connsiteY492" fmla="*/ 68042 h 2550891"/>
                <a:gd name="connsiteX493" fmla="*/ 1243474 w 2550891"/>
                <a:gd name="connsiteY493" fmla="*/ 501850 h 2550891"/>
                <a:gd name="connsiteX494" fmla="*/ 1310701 w 2550891"/>
                <a:gd name="connsiteY494" fmla="*/ 501850 h 2550891"/>
                <a:gd name="connsiteX495" fmla="*/ 1310701 w 2550891"/>
                <a:gd name="connsiteY495" fmla="*/ 68042 h 2550891"/>
                <a:gd name="connsiteX496" fmla="*/ 1150978 w 2550891"/>
                <a:gd name="connsiteY496" fmla="*/ 68042 h 2550891"/>
                <a:gd name="connsiteX497" fmla="*/ 1150978 w 2550891"/>
                <a:gd name="connsiteY497" fmla="*/ 501850 h 2550891"/>
                <a:gd name="connsiteX498" fmla="*/ 1218206 w 2550891"/>
                <a:gd name="connsiteY498" fmla="*/ 501850 h 2550891"/>
                <a:gd name="connsiteX499" fmla="*/ 1218206 w 2550891"/>
                <a:gd name="connsiteY499" fmla="*/ 68042 h 2550891"/>
                <a:gd name="connsiteX500" fmla="*/ 1058483 w 2550891"/>
                <a:gd name="connsiteY500" fmla="*/ 68042 h 2550891"/>
                <a:gd name="connsiteX501" fmla="*/ 1058483 w 2550891"/>
                <a:gd name="connsiteY501" fmla="*/ 501850 h 2550891"/>
                <a:gd name="connsiteX502" fmla="*/ 1125710 w 2550891"/>
                <a:gd name="connsiteY502" fmla="*/ 501850 h 2550891"/>
                <a:gd name="connsiteX503" fmla="*/ 1125710 w 2550891"/>
                <a:gd name="connsiteY503" fmla="*/ 68042 h 2550891"/>
                <a:gd name="connsiteX504" fmla="*/ 965987 w 2550891"/>
                <a:gd name="connsiteY504" fmla="*/ 68042 h 2550891"/>
                <a:gd name="connsiteX505" fmla="*/ 965987 w 2550891"/>
                <a:gd name="connsiteY505" fmla="*/ 501850 h 2550891"/>
                <a:gd name="connsiteX506" fmla="*/ 1033214 w 2550891"/>
                <a:gd name="connsiteY506" fmla="*/ 501850 h 2550891"/>
                <a:gd name="connsiteX507" fmla="*/ 1033214 w 2550891"/>
                <a:gd name="connsiteY507" fmla="*/ 68042 h 2550891"/>
                <a:gd name="connsiteX508" fmla="*/ 873491 w 2550891"/>
                <a:gd name="connsiteY508" fmla="*/ 68042 h 2550891"/>
                <a:gd name="connsiteX509" fmla="*/ 873491 w 2550891"/>
                <a:gd name="connsiteY509" fmla="*/ 501850 h 2550891"/>
                <a:gd name="connsiteX510" fmla="*/ 940718 w 2550891"/>
                <a:gd name="connsiteY510" fmla="*/ 501850 h 2550891"/>
                <a:gd name="connsiteX511" fmla="*/ 940718 w 2550891"/>
                <a:gd name="connsiteY511" fmla="*/ 68042 h 2550891"/>
                <a:gd name="connsiteX512" fmla="*/ 780995 w 2550891"/>
                <a:gd name="connsiteY512" fmla="*/ 68042 h 2550891"/>
                <a:gd name="connsiteX513" fmla="*/ 780995 w 2550891"/>
                <a:gd name="connsiteY513" fmla="*/ 501850 h 2550891"/>
                <a:gd name="connsiteX514" fmla="*/ 848222 w 2550891"/>
                <a:gd name="connsiteY514" fmla="*/ 501850 h 2550891"/>
                <a:gd name="connsiteX515" fmla="*/ 848222 w 2550891"/>
                <a:gd name="connsiteY515" fmla="*/ 68042 h 2550891"/>
                <a:gd name="connsiteX516" fmla="*/ 688499 w 2550891"/>
                <a:gd name="connsiteY516" fmla="*/ 68042 h 2550891"/>
                <a:gd name="connsiteX517" fmla="*/ 688499 w 2550891"/>
                <a:gd name="connsiteY517" fmla="*/ 501850 h 2550891"/>
                <a:gd name="connsiteX518" fmla="*/ 755726 w 2550891"/>
                <a:gd name="connsiteY518" fmla="*/ 501850 h 2550891"/>
                <a:gd name="connsiteX519" fmla="*/ 755726 w 2550891"/>
                <a:gd name="connsiteY519" fmla="*/ 68042 h 2550891"/>
                <a:gd name="connsiteX520" fmla="*/ 596003 w 2550891"/>
                <a:gd name="connsiteY520" fmla="*/ 68042 h 2550891"/>
                <a:gd name="connsiteX521" fmla="*/ 596003 w 2550891"/>
                <a:gd name="connsiteY521" fmla="*/ 501850 h 2550891"/>
                <a:gd name="connsiteX522" fmla="*/ 663230 w 2550891"/>
                <a:gd name="connsiteY522" fmla="*/ 501850 h 2550891"/>
                <a:gd name="connsiteX523" fmla="*/ 663230 w 2550891"/>
                <a:gd name="connsiteY523" fmla="*/ 68042 h 2550891"/>
                <a:gd name="connsiteX524" fmla="*/ 503507 w 2550891"/>
                <a:gd name="connsiteY524" fmla="*/ 68042 h 2550891"/>
                <a:gd name="connsiteX525" fmla="*/ 503507 w 2550891"/>
                <a:gd name="connsiteY525" fmla="*/ 501850 h 2550891"/>
                <a:gd name="connsiteX526" fmla="*/ 570734 w 2550891"/>
                <a:gd name="connsiteY526" fmla="*/ 501850 h 2550891"/>
                <a:gd name="connsiteX527" fmla="*/ 570734 w 2550891"/>
                <a:gd name="connsiteY527" fmla="*/ 68042 h 2550891"/>
                <a:gd name="connsiteX528" fmla="*/ 411011 w 2550891"/>
                <a:gd name="connsiteY528" fmla="*/ 68042 h 2550891"/>
                <a:gd name="connsiteX529" fmla="*/ 411011 w 2550891"/>
                <a:gd name="connsiteY529" fmla="*/ 501850 h 2550891"/>
                <a:gd name="connsiteX530" fmla="*/ 478239 w 2550891"/>
                <a:gd name="connsiteY530" fmla="*/ 501850 h 2550891"/>
                <a:gd name="connsiteX531" fmla="*/ 478239 w 2550891"/>
                <a:gd name="connsiteY531" fmla="*/ 68042 h 2550891"/>
                <a:gd name="connsiteX532" fmla="*/ 318516 w 2550891"/>
                <a:gd name="connsiteY532" fmla="*/ 68042 h 2550891"/>
                <a:gd name="connsiteX533" fmla="*/ 318516 w 2550891"/>
                <a:gd name="connsiteY533" fmla="*/ 501850 h 2550891"/>
                <a:gd name="connsiteX534" fmla="*/ 385743 w 2550891"/>
                <a:gd name="connsiteY534" fmla="*/ 501850 h 2550891"/>
                <a:gd name="connsiteX535" fmla="*/ 385743 w 2550891"/>
                <a:gd name="connsiteY535" fmla="*/ 68042 h 2550891"/>
                <a:gd name="connsiteX536" fmla="*/ 226020 w 2550891"/>
                <a:gd name="connsiteY536" fmla="*/ 68042 h 2550891"/>
                <a:gd name="connsiteX537" fmla="*/ 226020 w 2550891"/>
                <a:gd name="connsiteY537" fmla="*/ 501850 h 2550891"/>
                <a:gd name="connsiteX538" fmla="*/ 293247 w 2550891"/>
                <a:gd name="connsiteY538" fmla="*/ 501850 h 2550891"/>
                <a:gd name="connsiteX539" fmla="*/ 293247 w 2550891"/>
                <a:gd name="connsiteY539" fmla="*/ 68042 h 2550891"/>
                <a:gd name="connsiteX540" fmla="*/ 133524 w 2550891"/>
                <a:gd name="connsiteY540" fmla="*/ 68042 h 2550891"/>
                <a:gd name="connsiteX541" fmla="*/ 133524 w 2550891"/>
                <a:gd name="connsiteY541" fmla="*/ 501850 h 2550891"/>
                <a:gd name="connsiteX542" fmla="*/ 200751 w 2550891"/>
                <a:gd name="connsiteY542" fmla="*/ 501850 h 2550891"/>
                <a:gd name="connsiteX543" fmla="*/ 200751 w 2550891"/>
                <a:gd name="connsiteY543" fmla="*/ 68042 h 2550891"/>
                <a:gd name="connsiteX544" fmla="*/ 101296 w 2550891"/>
                <a:gd name="connsiteY544" fmla="*/ 0 h 2550891"/>
                <a:gd name="connsiteX545" fmla="*/ 2449595 w 2550891"/>
                <a:gd name="connsiteY545" fmla="*/ 0 h 2550891"/>
                <a:gd name="connsiteX546" fmla="*/ 2550891 w 2550891"/>
                <a:gd name="connsiteY546" fmla="*/ 101296 h 2550891"/>
                <a:gd name="connsiteX547" fmla="*/ 2550891 w 2550891"/>
                <a:gd name="connsiteY547" fmla="*/ 2449595 h 2550891"/>
                <a:gd name="connsiteX548" fmla="*/ 2449595 w 2550891"/>
                <a:gd name="connsiteY548" fmla="*/ 2550891 h 2550891"/>
                <a:gd name="connsiteX549" fmla="*/ 101296 w 2550891"/>
                <a:gd name="connsiteY549" fmla="*/ 2550891 h 2550891"/>
                <a:gd name="connsiteX550" fmla="*/ 0 w 2550891"/>
                <a:gd name="connsiteY550" fmla="*/ 2449595 h 2550891"/>
                <a:gd name="connsiteX551" fmla="*/ 0 w 2550891"/>
                <a:gd name="connsiteY551" fmla="*/ 101296 h 2550891"/>
                <a:gd name="connsiteX552" fmla="*/ 101296 w 2550891"/>
                <a:gd name="connsiteY552" fmla="*/ 0 h 255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</a:cxnLst>
              <a:rect l="l" t="t" r="r" b="b"/>
              <a:pathLst>
                <a:path w="2550891" h="2550891">
                  <a:moveTo>
                    <a:pt x="2445921" y="2044899"/>
                  </a:moveTo>
                  <a:lnTo>
                    <a:pt x="2445921" y="2481204"/>
                  </a:lnTo>
                  <a:lnTo>
                    <a:pt x="2455316" y="2479307"/>
                  </a:lnTo>
                  <a:cubicBezTo>
                    <a:pt x="2471497" y="2472463"/>
                    <a:pt x="2482851" y="2456440"/>
                    <a:pt x="2482851" y="2437766"/>
                  </a:cubicBezTo>
                  <a:lnTo>
                    <a:pt x="2482851" y="2044899"/>
                  </a:lnTo>
                  <a:close/>
                  <a:moveTo>
                    <a:pt x="2353425" y="2044899"/>
                  </a:moveTo>
                  <a:lnTo>
                    <a:pt x="2353425" y="2482850"/>
                  </a:lnTo>
                  <a:lnTo>
                    <a:pt x="2420652" y="2482850"/>
                  </a:lnTo>
                  <a:lnTo>
                    <a:pt x="2420652" y="2044899"/>
                  </a:lnTo>
                  <a:close/>
                  <a:moveTo>
                    <a:pt x="2260929" y="2044899"/>
                  </a:moveTo>
                  <a:lnTo>
                    <a:pt x="2260929" y="2482850"/>
                  </a:lnTo>
                  <a:lnTo>
                    <a:pt x="2328156" y="2482850"/>
                  </a:lnTo>
                  <a:lnTo>
                    <a:pt x="2328156" y="2044899"/>
                  </a:lnTo>
                  <a:close/>
                  <a:moveTo>
                    <a:pt x="2168433" y="2044899"/>
                  </a:moveTo>
                  <a:lnTo>
                    <a:pt x="2168433" y="2482850"/>
                  </a:lnTo>
                  <a:lnTo>
                    <a:pt x="2235660" y="2482850"/>
                  </a:lnTo>
                  <a:lnTo>
                    <a:pt x="2235660" y="2044899"/>
                  </a:lnTo>
                  <a:close/>
                  <a:moveTo>
                    <a:pt x="2075937" y="2044899"/>
                  </a:moveTo>
                  <a:lnTo>
                    <a:pt x="2075937" y="2482850"/>
                  </a:lnTo>
                  <a:lnTo>
                    <a:pt x="2143164" y="2482850"/>
                  </a:lnTo>
                  <a:lnTo>
                    <a:pt x="2143164" y="2044899"/>
                  </a:lnTo>
                  <a:close/>
                  <a:moveTo>
                    <a:pt x="1983441" y="2044899"/>
                  </a:moveTo>
                  <a:lnTo>
                    <a:pt x="1983441" y="2482850"/>
                  </a:lnTo>
                  <a:lnTo>
                    <a:pt x="2050668" y="2482850"/>
                  </a:lnTo>
                  <a:lnTo>
                    <a:pt x="2050668" y="2044899"/>
                  </a:lnTo>
                  <a:close/>
                  <a:moveTo>
                    <a:pt x="1890945" y="2044899"/>
                  </a:moveTo>
                  <a:lnTo>
                    <a:pt x="1890945" y="2482850"/>
                  </a:lnTo>
                  <a:lnTo>
                    <a:pt x="1958173" y="2482850"/>
                  </a:lnTo>
                  <a:lnTo>
                    <a:pt x="1958173" y="2044899"/>
                  </a:lnTo>
                  <a:close/>
                  <a:moveTo>
                    <a:pt x="1798449" y="2044899"/>
                  </a:moveTo>
                  <a:lnTo>
                    <a:pt x="1798449" y="2482850"/>
                  </a:lnTo>
                  <a:lnTo>
                    <a:pt x="1865677" y="2482850"/>
                  </a:lnTo>
                  <a:lnTo>
                    <a:pt x="1865677" y="2044899"/>
                  </a:lnTo>
                  <a:close/>
                  <a:moveTo>
                    <a:pt x="1705954" y="2044899"/>
                  </a:moveTo>
                  <a:lnTo>
                    <a:pt x="1705954" y="2482850"/>
                  </a:lnTo>
                  <a:lnTo>
                    <a:pt x="1773181" y="2482850"/>
                  </a:lnTo>
                  <a:lnTo>
                    <a:pt x="1773181" y="2044899"/>
                  </a:lnTo>
                  <a:close/>
                  <a:moveTo>
                    <a:pt x="1613458" y="2044899"/>
                  </a:moveTo>
                  <a:lnTo>
                    <a:pt x="1613458" y="2482850"/>
                  </a:lnTo>
                  <a:lnTo>
                    <a:pt x="1680685" y="2482850"/>
                  </a:lnTo>
                  <a:lnTo>
                    <a:pt x="1680685" y="2044899"/>
                  </a:lnTo>
                  <a:close/>
                  <a:moveTo>
                    <a:pt x="1520962" y="2044899"/>
                  </a:moveTo>
                  <a:lnTo>
                    <a:pt x="1520962" y="2482850"/>
                  </a:lnTo>
                  <a:lnTo>
                    <a:pt x="1588189" y="2482850"/>
                  </a:lnTo>
                  <a:lnTo>
                    <a:pt x="1588189" y="2044899"/>
                  </a:lnTo>
                  <a:close/>
                  <a:moveTo>
                    <a:pt x="1428466" y="2044899"/>
                  </a:moveTo>
                  <a:lnTo>
                    <a:pt x="1428466" y="2482850"/>
                  </a:lnTo>
                  <a:lnTo>
                    <a:pt x="1495693" y="2482850"/>
                  </a:lnTo>
                  <a:lnTo>
                    <a:pt x="1495693" y="2044899"/>
                  </a:lnTo>
                  <a:close/>
                  <a:moveTo>
                    <a:pt x="1335970" y="2044899"/>
                  </a:moveTo>
                  <a:lnTo>
                    <a:pt x="1335970" y="2482850"/>
                  </a:lnTo>
                  <a:lnTo>
                    <a:pt x="1403197" y="2482850"/>
                  </a:lnTo>
                  <a:lnTo>
                    <a:pt x="1403197" y="2044899"/>
                  </a:lnTo>
                  <a:close/>
                  <a:moveTo>
                    <a:pt x="1243474" y="2044899"/>
                  </a:moveTo>
                  <a:lnTo>
                    <a:pt x="1243474" y="2482850"/>
                  </a:lnTo>
                  <a:lnTo>
                    <a:pt x="1310701" y="2482850"/>
                  </a:lnTo>
                  <a:lnTo>
                    <a:pt x="1310701" y="2044899"/>
                  </a:lnTo>
                  <a:close/>
                  <a:moveTo>
                    <a:pt x="1150978" y="2044899"/>
                  </a:moveTo>
                  <a:lnTo>
                    <a:pt x="1150978" y="2482850"/>
                  </a:lnTo>
                  <a:lnTo>
                    <a:pt x="1218206" y="2482850"/>
                  </a:lnTo>
                  <a:lnTo>
                    <a:pt x="1218206" y="2044899"/>
                  </a:lnTo>
                  <a:close/>
                  <a:moveTo>
                    <a:pt x="1058483" y="2044899"/>
                  </a:moveTo>
                  <a:lnTo>
                    <a:pt x="1058483" y="2482850"/>
                  </a:lnTo>
                  <a:lnTo>
                    <a:pt x="1125710" y="2482850"/>
                  </a:lnTo>
                  <a:lnTo>
                    <a:pt x="1125710" y="2044899"/>
                  </a:lnTo>
                  <a:close/>
                  <a:moveTo>
                    <a:pt x="965987" y="2044899"/>
                  </a:moveTo>
                  <a:lnTo>
                    <a:pt x="965987" y="2482850"/>
                  </a:lnTo>
                  <a:lnTo>
                    <a:pt x="1033214" y="2482850"/>
                  </a:lnTo>
                  <a:lnTo>
                    <a:pt x="1033214" y="2044899"/>
                  </a:lnTo>
                  <a:close/>
                  <a:moveTo>
                    <a:pt x="873491" y="2044899"/>
                  </a:moveTo>
                  <a:lnTo>
                    <a:pt x="873491" y="2482850"/>
                  </a:lnTo>
                  <a:lnTo>
                    <a:pt x="940718" y="2482850"/>
                  </a:lnTo>
                  <a:lnTo>
                    <a:pt x="940718" y="2044899"/>
                  </a:lnTo>
                  <a:close/>
                  <a:moveTo>
                    <a:pt x="780995" y="2044899"/>
                  </a:moveTo>
                  <a:lnTo>
                    <a:pt x="780995" y="2482850"/>
                  </a:lnTo>
                  <a:lnTo>
                    <a:pt x="848222" y="2482850"/>
                  </a:lnTo>
                  <a:lnTo>
                    <a:pt x="848222" y="2044899"/>
                  </a:lnTo>
                  <a:close/>
                  <a:moveTo>
                    <a:pt x="688499" y="2044899"/>
                  </a:moveTo>
                  <a:lnTo>
                    <a:pt x="688499" y="2482850"/>
                  </a:lnTo>
                  <a:lnTo>
                    <a:pt x="755726" y="2482850"/>
                  </a:lnTo>
                  <a:lnTo>
                    <a:pt x="755726" y="2044899"/>
                  </a:lnTo>
                  <a:close/>
                  <a:moveTo>
                    <a:pt x="596003" y="2044899"/>
                  </a:moveTo>
                  <a:lnTo>
                    <a:pt x="596003" y="2482850"/>
                  </a:lnTo>
                  <a:lnTo>
                    <a:pt x="663230" y="2482850"/>
                  </a:lnTo>
                  <a:lnTo>
                    <a:pt x="663230" y="2044899"/>
                  </a:lnTo>
                  <a:close/>
                  <a:moveTo>
                    <a:pt x="503507" y="2044899"/>
                  </a:moveTo>
                  <a:lnTo>
                    <a:pt x="503507" y="2482850"/>
                  </a:lnTo>
                  <a:lnTo>
                    <a:pt x="570734" y="2482850"/>
                  </a:lnTo>
                  <a:lnTo>
                    <a:pt x="570734" y="2044899"/>
                  </a:lnTo>
                  <a:close/>
                  <a:moveTo>
                    <a:pt x="411011" y="2044899"/>
                  </a:moveTo>
                  <a:lnTo>
                    <a:pt x="411011" y="2482850"/>
                  </a:lnTo>
                  <a:lnTo>
                    <a:pt x="478239" y="2482850"/>
                  </a:lnTo>
                  <a:lnTo>
                    <a:pt x="478239" y="2044899"/>
                  </a:lnTo>
                  <a:close/>
                  <a:moveTo>
                    <a:pt x="318516" y="2044899"/>
                  </a:moveTo>
                  <a:lnTo>
                    <a:pt x="318516" y="2482850"/>
                  </a:lnTo>
                  <a:lnTo>
                    <a:pt x="385743" y="2482850"/>
                  </a:lnTo>
                  <a:lnTo>
                    <a:pt x="385743" y="2044899"/>
                  </a:lnTo>
                  <a:close/>
                  <a:moveTo>
                    <a:pt x="226020" y="2044899"/>
                  </a:moveTo>
                  <a:lnTo>
                    <a:pt x="226020" y="2482850"/>
                  </a:lnTo>
                  <a:lnTo>
                    <a:pt x="293247" y="2482850"/>
                  </a:lnTo>
                  <a:lnTo>
                    <a:pt x="293247" y="2044899"/>
                  </a:lnTo>
                  <a:close/>
                  <a:moveTo>
                    <a:pt x="133524" y="2044899"/>
                  </a:moveTo>
                  <a:lnTo>
                    <a:pt x="133524" y="2482850"/>
                  </a:lnTo>
                  <a:lnTo>
                    <a:pt x="200751" y="2482850"/>
                  </a:lnTo>
                  <a:lnTo>
                    <a:pt x="200751" y="2044899"/>
                  </a:lnTo>
                  <a:close/>
                  <a:moveTo>
                    <a:pt x="68041" y="2044899"/>
                  </a:moveTo>
                  <a:lnTo>
                    <a:pt x="68041" y="2437766"/>
                  </a:lnTo>
                  <a:cubicBezTo>
                    <a:pt x="68041" y="2456440"/>
                    <a:pt x="79395" y="2472463"/>
                    <a:pt x="95576" y="2479307"/>
                  </a:cubicBezTo>
                  <a:lnTo>
                    <a:pt x="108255" y="2481867"/>
                  </a:lnTo>
                  <a:lnTo>
                    <a:pt x="108255" y="2044899"/>
                  </a:lnTo>
                  <a:close/>
                  <a:moveTo>
                    <a:pt x="2445921" y="1545789"/>
                  </a:moveTo>
                  <a:lnTo>
                    <a:pt x="2445921" y="1999180"/>
                  </a:lnTo>
                  <a:lnTo>
                    <a:pt x="2482851" y="1999180"/>
                  </a:lnTo>
                  <a:lnTo>
                    <a:pt x="2482851" y="1545789"/>
                  </a:lnTo>
                  <a:close/>
                  <a:moveTo>
                    <a:pt x="2353425" y="1545789"/>
                  </a:moveTo>
                  <a:lnTo>
                    <a:pt x="2353425" y="1999180"/>
                  </a:lnTo>
                  <a:lnTo>
                    <a:pt x="2420652" y="1999180"/>
                  </a:lnTo>
                  <a:lnTo>
                    <a:pt x="2420652" y="1545789"/>
                  </a:lnTo>
                  <a:close/>
                  <a:moveTo>
                    <a:pt x="2260929" y="1545789"/>
                  </a:moveTo>
                  <a:lnTo>
                    <a:pt x="2260929" y="1999180"/>
                  </a:lnTo>
                  <a:lnTo>
                    <a:pt x="2328156" y="1999180"/>
                  </a:lnTo>
                  <a:lnTo>
                    <a:pt x="2328156" y="1545789"/>
                  </a:lnTo>
                  <a:close/>
                  <a:moveTo>
                    <a:pt x="2168433" y="1545789"/>
                  </a:moveTo>
                  <a:lnTo>
                    <a:pt x="2168433" y="1999180"/>
                  </a:lnTo>
                  <a:lnTo>
                    <a:pt x="2235660" y="1999180"/>
                  </a:lnTo>
                  <a:lnTo>
                    <a:pt x="2235660" y="1545789"/>
                  </a:lnTo>
                  <a:close/>
                  <a:moveTo>
                    <a:pt x="2075937" y="1545789"/>
                  </a:moveTo>
                  <a:lnTo>
                    <a:pt x="2075937" y="1999180"/>
                  </a:lnTo>
                  <a:lnTo>
                    <a:pt x="2143164" y="1999180"/>
                  </a:lnTo>
                  <a:lnTo>
                    <a:pt x="2143164" y="1545789"/>
                  </a:lnTo>
                  <a:close/>
                  <a:moveTo>
                    <a:pt x="1983441" y="1545789"/>
                  </a:moveTo>
                  <a:lnTo>
                    <a:pt x="1983441" y="1999180"/>
                  </a:lnTo>
                  <a:lnTo>
                    <a:pt x="2050668" y="1999180"/>
                  </a:lnTo>
                  <a:lnTo>
                    <a:pt x="2050668" y="1545789"/>
                  </a:lnTo>
                  <a:close/>
                  <a:moveTo>
                    <a:pt x="1890945" y="1545789"/>
                  </a:moveTo>
                  <a:lnTo>
                    <a:pt x="1890945" y="1999180"/>
                  </a:lnTo>
                  <a:lnTo>
                    <a:pt x="1958173" y="1999180"/>
                  </a:lnTo>
                  <a:lnTo>
                    <a:pt x="1958173" y="1545789"/>
                  </a:lnTo>
                  <a:close/>
                  <a:moveTo>
                    <a:pt x="1798449" y="1545789"/>
                  </a:moveTo>
                  <a:lnTo>
                    <a:pt x="1798449" y="1999180"/>
                  </a:lnTo>
                  <a:lnTo>
                    <a:pt x="1865677" y="1999180"/>
                  </a:lnTo>
                  <a:lnTo>
                    <a:pt x="1865677" y="1545789"/>
                  </a:lnTo>
                  <a:close/>
                  <a:moveTo>
                    <a:pt x="1705954" y="1545789"/>
                  </a:moveTo>
                  <a:lnTo>
                    <a:pt x="1705954" y="1999180"/>
                  </a:lnTo>
                  <a:lnTo>
                    <a:pt x="1773181" y="1999180"/>
                  </a:lnTo>
                  <a:lnTo>
                    <a:pt x="1773181" y="1545789"/>
                  </a:lnTo>
                  <a:close/>
                  <a:moveTo>
                    <a:pt x="1613458" y="1545789"/>
                  </a:moveTo>
                  <a:lnTo>
                    <a:pt x="1613458" y="1999180"/>
                  </a:lnTo>
                  <a:lnTo>
                    <a:pt x="1680685" y="1999180"/>
                  </a:lnTo>
                  <a:lnTo>
                    <a:pt x="1680685" y="1545789"/>
                  </a:lnTo>
                  <a:close/>
                  <a:moveTo>
                    <a:pt x="1520962" y="1545789"/>
                  </a:moveTo>
                  <a:lnTo>
                    <a:pt x="1520962" y="1999180"/>
                  </a:lnTo>
                  <a:lnTo>
                    <a:pt x="1588189" y="1999180"/>
                  </a:lnTo>
                  <a:lnTo>
                    <a:pt x="1588189" y="1545789"/>
                  </a:lnTo>
                  <a:close/>
                  <a:moveTo>
                    <a:pt x="1428466" y="1545789"/>
                  </a:moveTo>
                  <a:lnTo>
                    <a:pt x="1428466" y="1999180"/>
                  </a:lnTo>
                  <a:lnTo>
                    <a:pt x="1495693" y="1999180"/>
                  </a:lnTo>
                  <a:lnTo>
                    <a:pt x="1495693" y="1545789"/>
                  </a:lnTo>
                  <a:close/>
                  <a:moveTo>
                    <a:pt x="1335970" y="1545789"/>
                  </a:moveTo>
                  <a:lnTo>
                    <a:pt x="1335970" y="1999180"/>
                  </a:lnTo>
                  <a:lnTo>
                    <a:pt x="1403197" y="1999180"/>
                  </a:lnTo>
                  <a:lnTo>
                    <a:pt x="1403197" y="1545789"/>
                  </a:lnTo>
                  <a:close/>
                  <a:moveTo>
                    <a:pt x="1243474" y="1545789"/>
                  </a:moveTo>
                  <a:lnTo>
                    <a:pt x="1243474" y="1999180"/>
                  </a:lnTo>
                  <a:lnTo>
                    <a:pt x="1310701" y="1999180"/>
                  </a:lnTo>
                  <a:lnTo>
                    <a:pt x="1310701" y="1545789"/>
                  </a:lnTo>
                  <a:close/>
                  <a:moveTo>
                    <a:pt x="1150978" y="1545789"/>
                  </a:moveTo>
                  <a:lnTo>
                    <a:pt x="1150978" y="1999180"/>
                  </a:lnTo>
                  <a:lnTo>
                    <a:pt x="1218206" y="1999180"/>
                  </a:lnTo>
                  <a:lnTo>
                    <a:pt x="1218206" y="1545789"/>
                  </a:lnTo>
                  <a:close/>
                  <a:moveTo>
                    <a:pt x="1058483" y="1545789"/>
                  </a:moveTo>
                  <a:lnTo>
                    <a:pt x="1058483" y="1999180"/>
                  </a:lnTo>
                  <a:lnTo>
                    <a:pt x="1125710" y="1999180"/>
                  </a:lnTo>
                  <a:lnTo>
                    <a:pt x="1125710" y="1545789"/>
                  </a:lnTo>
                  <a:close/>
                  <a:moveTo>
                    <a:pt x="965987" y="1545789"/>
                  </a:moveTo>
                  <a:lnTo>
                    <a:pt x="965987" y="1999180"/>
                  </a:lnTo>
                  <a:lnTo>
                    <a:pt x="1033214" y="1999180"/>
                  </a:lnTo>
                  <a:lnTo>
                    <a:pt x="1033214" y="1545789"/>
                  </a:lnTo>
                  <a:close/>
                  <a:moveTo>
                    <a:pt x="873491" y="1545789"/>
                  </a:moveTo>
                  <a:lnTo>
                    <a:pt x="873491" y="1999180"/>
                  </a:lnTo>
                  <a:lnTo>
                    <a:pt x="940718" y="1999180"/>
                  </a:lnTo>
                  <a:lnTo>
                    <a:pt x="940718" y="1545789"/>
                  </a:lnTo>
                  <a:close/>
                  <a:moveTo>
                    <a:pt x="780995" y="1545789"/>
                  </a:moveTo>
                  <a:lnTo>
                    <a:pt x="780995" y="1999180"/>
                  </a:lnTo>
                  <a:lnTo>
                    <a:pt x="848222" y="1999180"/>
                  </a:lnTo>
                  <a:lnTo>
                    <a:pt x="848222" y="1545789"/>
                  </a:lnTo>
                  <a:close/>
                  <a:moveTo>
                    <a:pt x="688499" y="1545789"/>
                  </a:moveTo>
                  <a:lnTo>
                    <a:pt x="688499" y="1999180"/>
                  </a:lnTo>
                  <a:lnTo>
                    <a:pt x="755726" y="1999180"/>
                  </a:lnTo>
                  <a:lnTo>
                    <a:pt x="755726" y="1545789"/>
                  </a:lnTo>
                  <a:close/>
                  <a:moveTo>
                    <a:pt x="596003" y="1545789"/>
                  </a:moveTo>
                  <a:lnTo>
                    <a:pt x="596003" y="1999180"/>
                  </a:lnTo>
                  <a:lnTo>
                    <a:pt x="663230" y="1999180"/>
                  </a:lnTo>
                  <a:lnTo>
                    <a:pt x="663230" y="1545789"/>
                  </a:lnTo>
                  <a:close/>
                  <a:moveTo>
                    <a:pt x="503507" y="1545789"/>
                  </a:moveTo>
                  <a:lnTo>
                    <a:pt x="503507" y="1999180"/>
                  </a:lnTo>
                  <a:lnTo>
                    <a:pt x="570734" y="1999180"/>
                  </a:lnTo>
                  <a:lnTo>
                    <a:pt x="570734" y="1545789"/>
                  </a:lnTo>
                  <a:close/>
                  <a:moveTo>
                    <a:pt x="411011" y="1545789"/>
                  </a:moveTo>
                  <a:lnTo>
                    <a:pt x="411011" y="1999180"/>
                  </a:lnTo>
                  <a:lnTo>
                    <a:pt x="478239" y="1999180"/>
                  </a:lnTo>
                  <a:lnTo>
                    <a:pt x="478239" y="1545789"/>
                  </a:lnTo>
                  <a:close/>
                  <a:moveTo>
                    <a:pt x="318516" y="1545789"/>
                  </a:moveTo>
                  <a:lnTo>
                    <a:pt x="318516" y="1999180"/>
                  </a:lnTo>
                  <a:lnTo>
                    <a:pt x="385743" y="1999180"/>
                  </a:lnTo>
                  <a:lnTo>
                    <a:pt x="385743" y="1545789"/>
                  </a:lnTo>
                  <a:close/>
                  <a:moveTo>
                    <a:pt x="226020" y="1545789"/>
                  </a:moveTo>
                  <a:lnTo>
                    <a:pt x="226020" y="1999180"/>
                  </a:lnTo>
                  <a:lnTo>
                    <a:pt x="293247" y="1999180"/>
                  </a:lnTo>
                  <a:lnTo>
                    <a:pt x="293247" y="1545789"/>
                  </a:lnTo>
                  <a:close/>
                  <a:moveTo>
                    <a:pt x="133524" y="1545789"/>
                  </a:moveTo>
                  <a:lnTo>
                    <a:pt x="133524" y="1999180"/>
                  </a:lnTo>
                  <a:lnTo>
                    <a:pt x="200751" y="1999180"/>
                  </a:lnTo>
                  <a:lnTo>
                    <a:pt x="200751" y="1545789"/>
                  </a:lnTo>
                  <a:close/>
                  <a:moveTo>
                    <a:pt x="68041" y="1545789"/>
                  </a:moveTo>
                  <a:lnTo>
                    <a:pt x="68041" y="1999180"/>
                  </a:lnTo>
                  <a:lnTo>
                    <a:pt x="108255" y="1999180"/>
                  </a:lnTo>
                  <a:lnTo>
                    <a:pt x="108255" y="1545789"/>
                  </a:lnTo>
                  <a:close/>
                  <a:moveTo>
                    <a:pt x="2445921" y="1046679"/>
                  </a:moveTo>
                  <a:lnTo>
                    <a:pt x="2445921" y="1500070"/>
                  </a:lnTo>
                  <a:lnTo>
                    <a:pt x="2482851" y="1500070"/>
                  </a:lnTo>
                  <a:lnTo>
                    <a:pt x="2482851" y="1046679"/>
                  </a:lnTo>
                  <a:close/>
                  <a:moveTo>
                    <a:pt x="2353425" y="1046679"/>
                  </a:moveTo>
                  <a:lnTo>
                    <a:pt x="2353425" y="1500070"/>
                  </a:lnTo>
                  <a:lnTo>
                    <a:pt x="2420652" y="1500070"/>
                  </a:lnTo>
                  <a:lnTo>
                    <a:pt x="2420652" y="1046679"/>
                  </a:lnTo>
                  <a:close/>
                  <a:moveTo>
                    <a:pt x="2260929" y="1046679"/>
                  </a:moveTo>
                  <a:lnTo>
                    <a:pt x="2260929" y="1500070"/>
                  </a:lnTo>
                  <a:lnTo>
                    <a:pt x="2328156" y="1500070"/>
                  </a:lnTo>
                  <a:lnTo>
                    <a:pt x="2328156" y="1046679"/>
                  </a:lnTo>
                  <a:close/>
                  <a:moveTo>
                    <a:pt x="2168433" y="1046679"/>
                  </a:moveTo>
                  <a:lnTo>
                    <a:pt x="2168433" y="1500070"/>
                  </a:lnTo>
                  <a:lnTo>
                    <a:pt x="2235660" y="1500070"/>
                  </a:lnTo>
                  <a:lnTo>
                    <a:pt x="2235660" y="1046679"/>
                  </a:lnTo>
                  <a:close/>
                  <a:moveTo>
                    <a:pt x="2075937" y="1046679"/>
                  </a:moveTo>
                  <a:lnTo>
                    <a:pt x="2075937" y="1500070"/>
                  </a:lnTo>
                  <a:lnTo>
                    <a:pt x="2143164" y="1500070"/>
                  </a:lnTo>
                  <a:lnTo>
                    <a:pt x="2143164" y="1046679"/>
                  </a:lnTo>
                  <a:close/>
                  <a:moveTo>
                    <a:pt x="1983441" y="1046679"/>
                  </a:moveTo>
                  <a:lnTo>
                    <a:pt x="1983441" y="1500070"/>
                  </a:lnTo>
                  <a:lnTo>
                    <a:pt x="2050668" y="1500070"/>
                  </a:lnTo>
                  <a:lnTo>
                    <a:pt x="2050668" y="1046679"/>
                  </a:lnTo>
                  <a:close/>
                  <a:moveTo>
                    <a:pt x="1890945" y="1046679"/>
                  </a:moveTo>
                  <a:lnTo>
                    <a:pt x="1890945" y="1500070"/>
                  </a:lnTo>
                  <a:lnTo>
                    <a:pt x="1958173" y="1500070"/>
                  </a:lnTo>
                  <a:lnTo>
                    <a:pt x="1958173" y="1046679"/>
                  </a:lnTo>
                  <a:close/>
                  <a:moveTo>
                    <a:pt x="1798449" y="1046679"/>
                  </a:moveTo>
                  <a:lnTo>
                    <a:pt x="1798449" y="1500070"/>
                  </a:lnTo>
                  <a:lnTo>
                    <a:pt x="1865677" y="1500070"/>
                  </a:lnTo>
                  <a:lnTo>
                    <a:pt x="1865677" y="1046679"/>
                  </a:lnTo>
                  <a:close/>
                  <a:moveTo>
                    <a:pt x="1705954" y="1046679"/>
                  </a:moveTo>
                  <a:lnTo>
                    <a:pt x="1705954" y="1500070"/>
                  </a:lnTo>
                  <a:lnTo>
                    <a:pt x="1773181" y="1500070"/>
                  </a:lnTo>
                  <a:lnTo>
                    <a:pt x="1773181" y="1046679"/>
                  </a:lnTo>
                  <a:close/>
                  <a:moveTo>
                    <a:pt x="1613458" y="1046679"/>
                  </a:moveTo>
                  <a:lnTo>
                    <a:pt x="1613458" y="1500070"/>
                  </a:lnTo>
                  <a:lnTo>
                    <a:pt x="1680685" y="1500070"/>
                  </a:lnTo>
                  <a:lnTo>
                    <a:pt x="1680685" y="1046679"/>
                  </a:lnTo>
                  <a:close/>
                  <a:moveTo>
                    <a:pt x="1520962" y="1046679"/>
                  </a:moveTo>
                  <a:lnTo>
                    <a:pt x="1520962" y="1500070"/>
                  </a:lnTo>
                  <a:lnTo>
                    <a:pt x="1588189" y="1500070"/>
                  </a:lnTo>
                  <a:lnTo>
                    <a:pt x="1588189" y="1046679"/>
                  </a:lnTo>
                  <a:close/>
                  <a:moveTo>
                    <a:pt x="1428466" y="1046679"/>
                  </a:moveTo>
                  <a:lnTo>
                    <a:pt x="1428466" y="1500070"/>
                  </a:lnTo>
                  <a:lnTo>
                    <a:pt x="1495693" y="1500070"/>
                  </a:lnTo>
                  <a:lnTo>
                    <a:pt x="1495693" y="1046679"/>
                  </a:lnTo>
                  <a:close/>
                  <a:moveTo>
                    <a:pt x="1335970" y="1046679"/>
                  </a:moveTo>
                  <a:lnTo>
                    <a:pt x="1335970" y="1500070"/>
                  </a:lnTo>
                  <a:lnTo>
                    <a:pt x="1403197" y="1500070"/>
                  </a:lnTo>
                  <a:lnTo>
                    <a:pt x="1403197" y="1046679"/>
                  </a:lnTo>
                  <a:close/>
                  <a:moveTo>
                    <a:pt x="1243474" y="1046679"/>
                  </a:moveTo>
                  <a:lnTo>
                    <a:pt x="1243474" y="1500070"/>
                  </a:lnTo>
                  <a:lnTo>
                    <a:pt x="1310701" y="1500070"/>
                  </a:lnTo>
                  <a:lnTo>
                    <a:pt x="1310701" y="1046679"/>
                  </a:lnTo>
                  <a:close/>
                  <a:moveTo>
                    <a:pt x="1150978" y="1046679"/>
                  </a:moveTo>
                  <a:lnTo>
                    <a:pt x="1150978" y="1500070"/>
                  </a:lnTo>
                  <a:lnTo>
                    <a:pt x="1218206" y="1500070"/>
                  </a:lnTo>
                  <a:lnTo>
                    <a:pt x="1218206" y="1046679"/>
                  </a:lnTo>
                  <a:close/>
                  <a:moveTo>
                    <a:pt x="1058483" y="1046679"/>
                  </a:moveTo>
                  <a:lnTo>
                    <a:pt x="1058483" y="1500070"/>
                  </a:lnTo>
                  <a:lnTo>
                    <a:pt x="1125710" y="1500070"/>
                  </a:lnTo>
                  <a:lnTo>
                    <a:pt x="1125710" y="1046679"/>
                  </a:lnTo>
                  <a:close/>
                  <a:moveTo>
                    <a:pt x="965987" y="1046679"/>
                  </a:moveTo>
                  <a:lnTo>
                    <a:pt x="965987" y="1500070"/>
                  </a:lnTo>
                  <a:lnTo>
                    <a:pt x="1033214" y="1500070"/>
                  </a:lnTo>
                  <a:lnTo>
                    <a:pt x="1033214" y="1046679"/>
                  </a:lnTo>
                  <a:close/>
                  <a:moveTo>
                    <a:pt x="873491" y="1046679"/>
                  </a:moveTo>
                  <a:lnTo>
                    <a:pt x="873491" y="1500070"/>
                  </a:lnTo>
                  <a:lnTo>
                    <a:pt x="940718" y="1500070"/>
                  </a:lnTo>
                  <a:lnTo>
                    <a:pt x="940718" y="1046679"/>
                  </a:lnTo>
                  <a:close/>
                  <a:moveTo>
                    <a:pt x="780995" y="1046679"/>
                  </a:moveTo>
                  <a:lnTo>
                    <a:pt x="780995" y="1500070"/>
                  </a:lnTo>
                  <a:lnTo>
                    <a:pt x="848222" y="1500070"/>
                  </a:lnTo>
                  <a:lnTo>
                    <a:pt x="848222" y="1046679"/>
                  </a:lnTo>
                  <a:close/>
                  <a:moveTo>
                    <a:pt x="688499" y="1046679"/>
                  </a:moveTo>
                  <a:lnTo>
                    <a:pt x="688499" y="1500070"/>
                  </a:lnTo>
                  <a:lnTo>
                    <a:pt x="755726" y="1500070"/>
                  </a:lnTo>
                  <a:lnTo>
                    <a:pt x="755726" y="1046679"/>
                  </a:lnTo>
                  <a:close/>
                  <a:moveTo>
                    <a:pt x="596003" y="1046679"/>
                  </a:moveTo>
                  <a:lnTo>
                    <a:pt x="596003" y="1500070"/>
                  </a:lnTo>
                  <a:lnTo>
                    <a:pt x="663230" y="1500070"/>
                  </a:lnTo>
                  <a:lnTo>
                    <a:pt x="663230" y="1046679"/>
                  </a:lnTo>
                  <a:close/>
                  <a:moveTo>
                    <a:pt x="503507" y="1046679"/>
                  </a:moveTo>
                  <a:lnTo>
                    <a:pt x="503507" y="1500070"/>
                  </a:lnTo>
                  <a:lnTo>
                    <a:pt x="570734" y="1500070"/>
                  </a:lnTo>
                  <a:lnTo>
                    <a:pt x="570734" y="1046679"/>
                  </a:lnTo>
                  <a:close/>
                  <a:moveTo>
                    <a:pt x="411011" y="1046679"/>
                  </a:moveTo>
                  <a:lnTo>
                    <a:pt x="411011" y="1500070"/>
                  </a:lnTo>
                  <a:lnTo>
                    <a:pt x="478239" y="1500070"/>
                  </a:lnTo>
                  <a:lnTo>
                    <a:pt x="478239" y="1046679"/>
                  </a:lnTo>
                  <a:close/>
                  <a:moveTo>
                    <a:pt x="318516" y="1046679"/>
                  </a:moveTo>
                  <a:lnTo>
                    <a:pt x="318516" y="1500070"/>
                  </a:lnTo>
                  <a:lnTo>
                    <a:pt x="385743" y="1500070"/>
                  </a:lnTo>
                  <a:lnTo>
                    <a:pt x="385743" y="1046679"/>
                  </a:lnTo>
                  <a:close/>
                  <a:moveTo>
                    <a:pt x="226020" y="1046679"/>
                  </a:moveTo>
                  <a:lnTo>
                    <a:pt x="226020" y="1500070"/>
                  </a:lnTo>
                  <a:lnTo>
                    <a:pt x="293247" y="1500070"/>
                  </a:lnTo>
                  <a:lnTo>
                    <a:pt x="293247" y="1046679"/>
                  </a:lnTo>
                  <a:close/>
                  <a:moveTo>
                    <a:pt x="133524" y="1046679"/>
                  </a:moveTo>
                  <a:lnTo>
                    <a:pt x="133524" y="1500070"/>
                  </a:lnTo>
                  <a:lnTo>
                    <a:pt x="200751" y="1500070"/>
                  </a:lnTo>
                  <a:lnTo>
                    <a:pt x="200751" y="1046679"/>
                  </a:lnTo>
                  <a:close/>
                  <a:moveTo>
                    <a:pt x="68041" y="1046679"/>
                  </a:moveTo>
                  <a:lnTo>
                    <a:pt x="68041" y="1500070"/>
                  </a:lnTo>
                  <a:lnTo>
                    <a:pt x="108255" y="1500070"/>
                  </a:lnTo>
                  <a:lnTo>
                    <a:pt x="108255" y="1046679"/>
                  </a:lnTo>
                  <a:close/>
                  <a:moveTo>
                    <a:pt x="2445921" y="547569"/>
                  </a:moveTo>
                  <a:lnTo>
                    <a:pt x="2445921" y="1000960"/>
                  </a:lnTo>
                  <a:lnTo>
                    <a:pt x="2482851" y="1000960"/>
                  </a:lnTo>
                  <a:lnTo>
                    <a:pt x="2482851" y="547569"/>
                  </a:lnTo>
                  <a:close/>
                  <a:moveTo>
                    <a:pt x="2353425" y="547569"/>
                  </a:moveTo>
                  <a:lnTo>
                    <a:pt x="2353425" y="1000960"/>
                  </a:lnTo>
                  <a:lnTo>
                    <a:pt x="2420652" y="1000960"/>
                  </a:lnTo>
                  <a:lnTo>
                    <a:pt x="2420652" y="547569"/>
                  </a:lnTo>
                  <a:close/>
                  <a:moveTo>
                    <a:pt x="2260929" y="547569"/>
                  </a:moveTo>
                  <a:lnTo>
                    <a:pt x="2260929" y="1000960"/>
                  </a:lnTo>
                  <a:lnTo>
                    <a:pt x="2328156" y="1000960"/>
                  </a:lnTo>
                  <a:lnTo>
                    <a:pt x="2328156" y="547569"/>
                  </a:lnTo>
                  <a:close/>
                  <a:moveTo>
                    <a:pt x="2168433" y="547569"/>
                  </a:moveTo>
                  <a:lnTo>
                    <a:pt x="2168433" y="1000960"/>
                  </a:lnTo>
                  <a:lnTo>
                    <a:pt x="2235660" y="1000960"/>
                  </a:lnTo>
                  <a:lnTo>
                    <a:pt x="2235660" y="547569"/>
                  </a:lnTo>
                  <a:close/>
                  <a:moveTo>
                    <a:pt x="2075937" y="547569"/>
                  </a:moveTo>
                  <a:lnTo>
                    <a:pt x="2075937" y="1000960"/>
                  </a:lnTo>
                  <a:lnTo>
                    <a:pt x="2143164" y="1000960"/>
                  </a:lnTo>
                  <a:lnTo>
                    <a:pt x="2143164" y="547569"/>
                  </a:lnTo>
                  <a:close/>
                  <a:moveTo>
                    <a:pt x="1983441" y="547569"/>
                  </a:moveTo>
                  <a:lnTo>
                    <a:pt x="1983441" y="1000960"/>
                  </a:lnTo>
                  <a:lnTo>
                    <a:pt x="2050668" y="1000960"/>
                  </a:lnTo>
                  <a:lnTo>
                    <a:pt x="2050668" y="547569"/>
                  </a:lnTo>
                  <a:close/>
                  <a:moveTo>
                    <a:pt x="1890945" y="547569"/>
                  </a:moveTo>
                  <a:lnTo>
                    <a:pt x="1890945" y="1000960"/>
                  </a:lnTo>
                  <a:lnTo>
                    <a:pt x="1958173" y="1000960"/>
                  </a:lnTo>
                  <a:lnTo>
                    <a:pt x="1958173" y="547569"/>
                  </a:lnTo>
                  <a:close/>
                  <a:moveTo>
                    <a:pt x="1798449" y="547569"/>
                  </a:moveTo>
                  <a:lnTo>
                    <a:pt x="1798449" y="1000960"/>
                  </a:lnTo>
                  <a:lnTo>
                    <a:pt x="1865677" y="1000960"/>
                  </a:lnTo>
                  <a:lnTo>
                    <a:pt x="1865677" y="547569"/>
                  </a:lnTo>
                  <a:close/>
                  <a:moveTo>
                    <a:pt x="1705954" y="547569"/>
                  </a:moveTo>
                  <a:lnTo>
                    <a:pt x="1705954" y="1000960"/>
                  </a:lnTo>
                  <a:lnTo>
                    <a:pt x="1773181" y="1000960"/>
                  </a:lnTo>
                  <a:lnTo>
                    <a:pt x="1773181" y="547569"/>
                  </a:lnTo>
                  <a:close/>
                  <a:moveTo>
                    <a:pt x="1613458" y="547569"/>
                  </a:moveTo>
                  <a:lnTo>
                    <a:pt x="1613458" y="1000960"/>
                  </a:lnTo>
                  <a:lnTo>
                    <a:pt x="1680685" y="1000960"/>
                  </a:lnTo>
                  <a:lnTo>
                    <a:pt x="1680685" y="547569"/>
                  </a:lnTo>
                  <a:close/>
                  <a:moveTo>
                    <a:pt x="1520962" y="547569"/>
                  </a:moveTo>
                  <a:lnTo>
                    <a:pt x="1520962" y="1000960"/>
                  </a:lnTo>
                  <a:lnTo>
                    <a:pt x="1588189" y="1000960"/>
                  </a:lnTo>
                  <a:lnTo>
                    <a:pt x="1588189" y="547569"/>
                  </a:lnTo>
                  <a:close/>
                  <a:moveTo>
                    <a:pt x="1428466" y="547569"/>
                  </a:moveTo>
                  <a:lnTo>
                    <a:pt x="1428466" y="1000960"/>
                  </a:lnTo>
                  <a:lnTo>
                    <a:pt x="1495693" y="1000960"/>
                  </a:lnTo>
                  <a:lnTo>
                    <a:pt x="1495693" y="547569"/>
                  </a:lnTo>
                  <a:close/>
                  <a:moveTo>
                    <a:pt x="1335970" y="547569"/>
                  </a:moveTo>
                  <a:lnTo>
                    <a:pt x="1335970" y="1000960"/>
                  </a:lnTo>
                  <a:lnTo>
                    <a:pt x="1403197" y="1000960"/>
                  </a:lnTo>
                  <a:lnTo>
                    <a:pt x="1403197" y="547569"/>
                  </a:lnTo>
                  <a:close/>
                  <a:moveTo>
                    <a:pt x="1243474" y="547569"/>
                  </a:moveTo>
                  <a:lnTo>
                    <a:pt x="1243474" y="1000960"/>
                  </a:lnTo>
                  <a:lnTo>
                    <a:pt x="1310701" y="1000960"/>
                  </a:lnTo>
                  <a:lnTo>
                    <a:pt x="1310701" y="547569"/>
                  </a:lnTo>
                  <a:close/>
                  <a:moveTo>
                    <a:pt x="1150978" y="547569"/>
                  </a:moveTo>
                  <a:lnTo>
                    <a:pt x="1150978" y="1000960"/>
                  </a:lnTo>
                  <a:lnTo>
                    <a:pt x="1218206" y="1000960"/>
                  </a:lnTo>
                  <a:lnTo>
                    <a:pt x="1218206" y="547569"/>
                  </a:lnTo>
                  <a:close/>
                  <a:moveTo>
                    <a:pt x="1058483" y="547569"/>
                  </a:moveTo>
                  <a:lnTo>
                    <a:pt x="1058483" y="1000960"/>
                  </a:lnTo>
                  <a:lnTo>
                    <a:pt x="1125710" y="1000960"/>
                  </a:lnTo>
                  <a:lnTo>
                    <a:pt x="1125710" y="547569"/>
                  </a:lnTo>
                  <a:close/>
                  <a:moveTo>
                    <a:pt x="965987" y="547569"/>
                  </a:moveTo>
                  <a:lnTo>
                    <a:pt x="965987" y="1000960"/>
                  </a:lnTo>
                  <a:lnTo>
                    <a:pt x="1033214" y="1000960"/>
                  </a:lnTo>
                  <a:lnTo>
                    <a:pt x="1033214" y="547569"/>
                  </a:lnTo>
                  <a:close/>
                  <a:moveTo>
                    <a:pt x="873491" y="547569"/>
                  </a:moveTo>
                  <a:lnTo>
                    <a:pt x="873491" y="1000960"/>
                  </a:lnTo>
                  <a:lnTo>
                    <a:pt x="940718" y="1000960"/>
                  </a:lnTo>
                  <a:lnTo>
                    <a:pt x="940718" y="547569"/>
                  </a:lnTo>
                  <a:close/>
                  <a:moveTo>
                    <a:pt x="780995" y="547569"/>
                  </a:moveTo>
                  <a:lnTo>
                    <a:pt x="780995" y="1000960"/>
                  </a:lnTo>
                  <a:lnTo>
                    <a:pt x="848222" y="1000960"/>
                  </a:lnTo>
                  <a:lnTo>
                    <a:pt x="848222" y="547569"/>
                  </a:lnTo>
                  <a:close/>
                  <a:moveTo>
                    <a:pt x="688499" y="547569"/>
                  </a:moveTo>
                  <a:lnTo>
                    <a:pt x="688499" y="1000960"/>
                  </a:lnTo>
                  <a:lnTo>
                    <a:pt x="755726" y="1000960"/>
                  </a:lnTo>
                  <a:lnTo>
                    <a:pt x="755726" y="547569"/>
                  </a:lnTo>
                  <a:close/>
                  <a:moveTo>
                    <a:pt x="596003" y="547569"/>
                  </a:moveTo>
                  <a:lnTo>
                    <a:pt x="596003" y="1000960"/>
                  </a:lnTo>
                  <a:lnTo>
                    <a:pt x="663230" y="1000960"/>
                  </a:lnTo>
                  <a:lnTo>
                    <a:pt x="663230" y="547569"/>
                  </a:lnTo>
                  <a:close/>
                  <a:moveTo>
                    <a:pt x="503507" y="547569"/>
                  </a:moveTo>
                  <a:lnTo>
                    <a:pt x="503507" y="1000960"/>
                  </a:lnTo>
                  <a:lnTo>
                    <a:pt x="570734" y="1000960"/>
                  </a:lnTo>
                  <a:lnTo>
                    <a:pt x="570734" y="547569"/>
                  </a:lnTo>
                  <a:close/>
                  <a:moveTo>
                    <a:pt x="411011" y="547569"/>
                  </a:moveTo>
                  <a:lnTo>
                    <a:pt x="411011" y="1000960"/>
                  </a:lnTo>
                  <a:lnTo>
                    <a:pt x="478239" y="1000960"/>
                  </a:lnTo>
                  <a:lnTo>
                    <a:pt x="478239" y="547569"/>
                  </a:lnTo>
                  <a:close/>
                  <a:moveTo>
                    <a:pt x="318516" y="547569"/>
                  </a:moveTo>
                  <a:lnTo>
                    <a:pt x="318516" y="1000960"/>
                  </a:lnTo>
                  <a:lnTo>
                    <a:pt x="385743" y="1000960"/>
                  </a:lnTo>
                  <a:lnTo>
                    <a:pt x="385743" y="547569"/>
                  </a:lnTo>
                  <a:close/>
                  <a:moveTo>
                    <a:pt x="226020" y="547569"/>
                  </a:moveTo>
                  <a:lnTo>
                    <a:pt x="226020" y="1000960"/>
                  </a:lnTo>
                  <a:lnTo>
                    <a:pt x="293247" y="1000960"/>
                  </a:lnTo>
                  <a:lnTo>
                    <a:pt x="293247" y="547569"/>
                  </a:lnTo>
                  <a:close/>
                  <a:moveTo>
                    <a:pt x="133524" y="547569"/>
                  </a:moveTo>
                  <a:lnTo>
                    <a:pt x="133524" y="1000960"/>
                  </a:lnTo>
                  <a:lnTo>
                    <a:pt x="200751" y="1000960"/>
                  </a:lnTo>
                  <a:lnTo>
                    <a:pt x="200751" y="547569"/>
                  </a:lnTo>
                  <a:close/>
                  <a:moveTo>
                    <a:pt x="68041" y="547569"/>
                  </a:moveTo>
                  <a:lnTo>
                    <a:pt x="68041" y="1000960"/>
                  </a:lnTo>
                  <a:lnTo>
                    <a:pt x="108255" y="1000960"/>
                  </a:lnTo>
                  <a:lnTo>
                    <a:pt x="108255" y="547569"/>
                  </a:lnTo>
                  <a:close/>
                  <a:moveTo>
                    <a:pt x="2445921" y="69688"/>
                  </a:moveTo>
                  <a:lnTo>
                    <a:pt x="2445921" y="501850"/>
                  </a:lnTo>
                  <a:lnTo>
                    <a:pt x="2482851" y="501850"/>
                  </a:lnTo>
                  <a:lnTo>
                    <a:pt x="2482851" y="113126"/>
                  </a:lnTo>
                  <a:cubicBezTo>
                    <a:pt x="2482851" y="94452"/>
                    <a:pt x="2471497" y="78429"/>
                    <a:pt x="2455316" y="71585"/>
                  </a:cubicBezTo>
                  <a:close/>
                  <a:moveTo>
                    <a:pt x="108255" y="69025"/>
                  </a:moveTo>
                  <a:lnTo>
                    <a:pt x="95576" y="71585"/>
                  </a:lnTo>
                  <a:cubicBezTo>
                    <a:pt x="79395" y="78429"/>
                    <a:pt x="68041" y="94452"/>
                    <a:pt x="68041" y="113126"/>
                  </a:cubicBezTo>
                  <a:lnTo>
                    <a:pt x="68041" y="501850"/>
                  </a:lnTo>
                  <a:lnTo>
                    <a:pt x="108255" y="501850"/>
                  </a:lnTo>
                  <a:close/>
                  <a:moveTo>
                    <a:pt x="2353425" y="68042"/>
                  </a:moveTo>
                  <a:lnTo>
                    <a:pt x="2353425" y="501850"/>
                  </a:lnTo>
                  <a:lnTo>
                    <a:pt x="2420652" y="501850"/>
                  </a:lnTo>
                  <a:lnTo>
                    <a:pt x="2420652" y="68042"/>
                  </a:lnTo>
                  <a:close/>
                  <a:moveTo>
                    <a:pt x="2260929" y="68042"/>
                  </a:moveTo>
                  <a:lnTo>
                    <a:pt x="2260929" y="501850"/>
                  </a:lnTo>
                  <a:lnTo>
                    <a:pt x="2328156" y="501850"/>
                  </a:lnTo>
                  <a:lnTo>
                    <a:pt x="2328156" y="68042"/>
                  </a:lnTo>
                  <a:close/>
                  <a:moveTo>
                    <a:pt x="2168433" y="68042"/>
                  </a:moveTo>
                  <a:lnTo>
                    <a:pt x="2168433" y="501850"/>
                  </a:lnTo>
                  <a:lnTo>
                    <a:pt x="2235660" y="501850"/>
                  </a:lnTo>
                  <a:lnTo>
                    <a:pt x="2235660" y="68042"/>
                  </a:lnTo>
                  <a:close/>
                  <a:moveTo>
                    <a:pt x="2075937" y="68042"/>
                  </a:moveTo>
                  <a:lnTo>
                    <a:pt x="2075937" y="501850"/>
                  </a:lnTo>
                  <a:lnTo>
                    <a:pt x="2143164" y="501850"/>
                  </a:lnTo>
                  <a:lnTo>
                    <a:pt x="2143164" y="68042"/>
                  </a:lnTo>
                  <a:close/>
                  <a:moveTo>
                    <a:pt x="1983441" y="68042"/>
                  </a:moveTo>
                  <a:lnTo>
                    <a:pt x="1983441" y="501850"/>
                  </a:lnTo>
                  <a:lnTo>
                    <a:pt x="2050668" y="501850"/>
                  </a:lnTo>
                  <a:lnTo>
                    <a:pt x="2050668" y="68042"/>
                  </a:lnTo>
                  <a:close/>
                  <a:moveTo>
                    <a:pt x="1890945" y="68042"/>
                  </a:moveTo>
                  <a:lnTo>
                    <a:pt x="1890945" y="501850"/>
                  </a:lnTo>
                  <a:lnTo>
                    <a:pt x="1958173" y="501850"/>
                  </a:lnTo>
                  <a:lnTo>
                    <a:pt x="1958173" y="68042"/>
                  </a:lnTo>
                  <a:close/>
                  <a:moveTo>
                    <a:pt x="1798449" y="68042"/>
                  </a:moveTo>
                  <a:lnTo>
                    <a:pt x="1798449" y="501850"/>
                  </a:lnTo>
                  <a:lnTo>
                    <a:pt x="1865677" y="501850"/>
                  </a:lnTo>
                  <a:lnTo>
                    <a:pt x="1865677" y="68042"/>
                  </a:lnTo>
                  <a:close/>
                  <a:moveTo>
                    <a:pt x="1705954" y="68042"/>
                  </a:moveTo>
                  <a:lnTo>
                    <a:pt x="1705954" y="501850"/>
                  </a:lnTo>
                  <a:lnTo>
                    <a:pt x="1773181" y="501850"/>
                  </a:lnTo>
                  <a:lnTo>
                    <a:pt x="1773181" y="68042"/>
                  </a:lnTo>
                  <a:close/>
                  <a:moveTo>
                    <a:pt x="1613458" y="68042"/>
                  </a:moveTo>
                  <a:lnTo>
                    <a:pt x="1613458" y="501850"/>
                  </a:lnTo>
                  <a:lnTo>
                    <a:pt x="1680685" y="501850"/>
                  </a:lnTo>
                  <a:lnTo>
                    <a:pt x="1680685" y="68042"/>
                  </a:lnTo>
                  <a:close/>
                  <a:moveTo>
                    <a:pt x="1520962" y="68042"/>
                  </a:moveTo>
                  <a:lnTo>
                    <a:pt x="1520962" y="501850"/>
                  </a:lnTo>
                  <a:lnTo>
                    <a:pt x="1588189" y="501850"/>
                  </a:lnTo>
                  <a:lnTo>
                    <a:pt x="1588189" y="68042"/>
                  </a:lnTo>
                  <a:close/>
                  <a:moveTo>
                    <a:pt x="1428466" y="68042"/>
                  </a:moveTo>
                  <a:lnTo>
                    <a:pt x="1428466" y="501850"/>
                  </a:lnTo>
                  <a:lnTo>
                    <a:pt x="1495693" y="501850"/>
                  </a:lnTo>
                  <a:lnTo>
                    <a:pt x="1495693" y="68042"/>
                  </a:lnTo>
                  <a:close/>
                  <a:moveTo>
                    <a:pt x="1335970" y="68042"/>
                  </a:moveTo>
                  <a:lnTo>
                    <a:pt x="1335970" y="501850"/>
                  </a:lnTo>
                  <a:lnTo>
                    <a:pt x="1403197" y="501850"/>
                  </a:lnTo>
                  <a:lnTo>
                    <a:pt x="1403197" y="68042"/>
                  </a:lnTo>
                  <a:close/>
                  <a:moveTo>
                    <a:pt x="1243474" y="68042"/>
                  </a:moveTo>
                  <a:lnTo>
                    <a:pt x="1243474" y="501850"/>
                  </a:lnTo>
                  <a:lnTo>
                    <a:pt x="1310701" y="501850"/>
                  </a:lnTo>
                  <a:lnTo>
                    <a:pt x="1310701" y="68042"/>
                  </a:lnTo>
                  <a:close/>
                  <a:moveTo>
                    <a:pt x="1150978" y="68042"/>
                  </a:moveTo>
                  <a:lnTo>
                    <a:pt x="1150978" y="501850"/>
                  </a:lnTo>
                  <a:lnTo>
                    <a:pt x="1218206" y="501850"/>
                  </a:lnTo>
                  <a:lnTo>
                    <a:pt x="1218206" y="68042"/>
                  </a:lnTo>
                  <a:close/>
                  <a:moveTo>
                    <a:pt x="1058483" y="68042"/>
                  </a:moveTo>
                  <a:lnTo>
                    <a:pt x="1058483" y="501850"/>
                  </a:lnTo>
                  <a:lnTo>
                    <a:pt x="1125710" y="501850"/>
                  </a:lnTo>
                  <a:lnTo>
                    <a:pt x="1125710" y="68042"/>
                  </a:lnTo>
                  <a:close/>
                  <a:moveTo>
                    <a:pt x="965987" y="68042"/>
                  </a:moveTo>
                  <a:lnTo>
                    <a:pt x="965987" y="501850"/>
                  </a:lnTo>
                  <a:lnTo>
                    <a:pt x="1033214" y="501850"/>
                  </a:lnTo>
                  <a:lnTo>
                    <a:pt x="1033214" y="68042"/>
                  </a:lnTo>
                  <a:close/>
                  <a:moveTo>
                    <a:pt x="873491" y="68042"/>
                  </a:moveTo>
                  <a:lnTo>
                    <a:pt x="873491" y="501850"/>
                  </a:lnTo>
                  <a:lnTo>
                    <a:pt x="940718" y="501850"/>
                  </a:lnTo>
                  <a:lnTo>
                    <a:pt x="940718" y="68042"/>
                  </a:lnTo>
                  <a:close/>
                  <a:moveTo>
                    <a:pt x="780995" y="68042"/>
                  </a:moveTo>
                  <a:lnTo>
                    <a:pt x="780995" y="501850"/>
                  </a:lnTo>
                  <a:lnTo>
                    <a:pt x="848222" y="501850"/>
                  </a:lnTo>
                  <a:lnTo>
                    <a:pt x="848222" y="68042"/>
                  </a:lnTo>
                  <a:close/>
                  <a:moveTo>
                    <a:pt x="688499" y="68042"/>
                  </a:moveTo>
                  <a:lnTo>
                    <a:pt x="688499" y="501850"/>
                  </a:lnTo>
                  <a:lnTo>
                    <a:pt x="755726" y="501850"/>
                  </a:lnTo>
                  <a:lnTo>
                    <a:pt x="755726" y="68042"/>
                  </a:lnTo>
                  <a:close/>
                  <a:moveTo>
                    <a:pt x="596003" y="68042"/>
                  </a:moveTo>
                  <a:lnTo>
                    <a:pt x="596003" y="501850"/>
                  </a:lnTo>
                  <a:lnTo>
                    <a:pt x="663230" y="501850"/>
                  </a:lnTo>
                  <a:lnTo>
                    <a:pt x="663230" y="68042"/>
                  </a:lnTo>
                  <a:close/>
                  <a:moveTo>
                    <a:pt x="503507" y="68042"/>
                  </a:moveTo>
                  <a:lnTo>
                    <a:pt x="503507" y="501850"/>
                  </a:lnTo>
                  <a:lnTo>
                    <a:pt x="570734" y="501850"/>
                  </a:lnTo>
                  <a:lnTo>
                    <a:pt x="570734" y="68042"/>
                  </a:lnTo>
                  <a:close/>
                  <a:moveTo>
                    <a:pt x="411011" y="68042"/>
                  </a:moveTo>
                  <a:lnTo>
                    <a:pt x="411011" y="501850"/>
                  </a:lnTo>
                  <a:lnTo>
                    <a:pt x="478239" y="501850"/>
                  </a:lnTo>
                  <a:lnTo>
                    <a:pt x="478239" y="68042"/>
                  </a:lnTo>
                  <a:close/>
                  <a:moveTo>
                    <a:pt x="318516" y="68042"/>
                  </a:moveTo>
                  <a:lnTo>
                    <a:pt x="318516" y="501850"/>
                  </a:lnTo>
                  <a:lnTo>
                    <a:pt x="385743" y="501850"/>
                  </a:lnTo>
                  <a:lnTo>
                    <a:pt x="385743" y="68042"/>
                  </a:lnTo>
                  <a:close/>
                  <a:moveTo>
                    <a:pt x="226020" y="68042"/>
                  </a:moveTo>
                  <a:lnTo>
                    <a:pt x="226020" y="501850"/>
                  </a:lnTo>
                  <a:lnTo>
                    <a:pt x="293247" y="501850"/>
                  </a:lnTo>
                  <a:lnTo>
                    <a:pt x="293247" y="68042"/>
                  </a:lnTo>
                  <a:close/>
                  <a:moveTo>
                    <a:pt x="133524" y="68042"/>
                  </a:moveTo>
                  <a:lnTo>
                    <a:pt x="133524" y="501850"/>
                  </a:lnTo>
                  <a:lnTo>
                    <a:pt x="200751" y="501850"/>
                  </a:lnTo>
                  <a:lnTo>
                    <a:pt x="200751" y="68042"/>
                  </a:lnTo>
                  <a:close/>
                  <a:moveTo>
                    <a:pt x="101296" y="0"/>
                  </a:moveTo>
                  <a:lnTo>
                    <a:pt x="2449595" y="0"/>
                  </a:lnTo>
                  <a:cubicBezTo>
                    <a:pt x="2505539" y="0"/>
                    <a:pt x="2550891" y="45352"/>
                    <a:pt x="2550891" y="101296"/>
                  </a:cubicBezTo>
                  <a:lnTo>
                    <a:pt x="2550891" y="2449595"/>
                  </a:lnTo>
                  <a:cubicBezTo>
                    <a:pt x="2550891" y="2505539"/>
                    <a:pt x="2505539" y="2550891"/>
                    <a:pt x="2449595" y="2550891"/>
                  </a:cubicBezTo>
                  <a:lnTo>
                    <a:pt x="101296" y="2550891"/>
                  </a:lnTo>
                  <a:cubicBezTo>
                    <a:pt x="45352" y="2550891"/>
                    <a:pt x="0" y="2505539"/>
                    <a:pt x="0" y="2449595"/>
                  </a:cubicBezTo>
                  <a:lnTo>
                    <a:pt x="0" y="101296"/>
                  </a:lnTo>
                  <a:cubicBezTo>
                    <a:pt x="0" y="45352"/>
                    <a:pt x="45352" y="0"/>
                    <a:pt x="101296" y="0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0B2B1A9B-7350-DF40-12C1-F8C10E0E8598}"/>
                </a:ext>
              </a:extLst>
            </p:cNvPr>
            <p:cNvSpPr/>
            <p:nvPr/>
          </p:nvSpPr>
          <p:spPr bwMode="auto">
            <a:xfrm>
              <a:off x="8944337" y="4118527"/>
              <a:ext cx="446687" cy="1445974"/>
            </a:xfrm>
            <a:custGeom>
              <a:avLst/>
              <a:gdLst>
                <a:gd name="connsiteX0" fmla="*/ 31238 w 446687"/>
                <a:gd name="connsiteY0" fmla="*/ 1383498 h 1445974"/>
                <a:gd name="connsiteX1" fmla="*/ 415449 w 446687"/>
                <a:gd name="connsiteY1" fmla="*/ 1383498 h 1445974"/>
                <a:gd name="connsiteX2" fmla="*/ 446687 w 446687"/>
                <a:gd name="connsiteY2" fmla="*/ 1414736 h 1445974"/>
                <a:gd name="connsiteX3" fmla="*/ 446686 w 446687"/>
                <a:gd name="connsiteY3" fmla="*/ 1414736 h 1445974"/>
                <a:gd name="connsiteX4" fmla="*/ 415448 w 446687"/>
                <a:gd name="connsiteY4" fmla="*/ 1445974 h 1445974"/>
                <a:gd name="connsiteX5" fmla="*/ 31238 w 446687"/>
                <a:gd name="connsiteY5" fmla="*/ 1445973 h 1445974"/>
                <a:gd name="connsiteX6" fmla="*/ 9150 w 446687"/>
                <a:gd name="connsiteY6" fmla="*/ 1436824 h 1445974"/>
                <a:gd name="connsiteX7" fmla="*/ 0 w 446687"/>
                <a:gd name="connsiteY7" fmla="*/ 1414736 h 1445974"/>
                <a:gd name="connsiteX8" fmla="*/ 9150 w 446687"/>
                <a:gd name="connsiteY8" fmla="*/ 1392648 h 1445974"/>
                <a:gd name="connsiteX9" fmla="*/ 31238 w 446687"/>
                <a:gd name="connsiteY9" fmla="*/ 1383498 h 1445974"/>
                <a:gd name="connsiteX10" fmla="*/ 0 w 446687"/>
                <a:gd name="connsiteY10" fmla="*/ 1315914 h 1445974"/>
                <a:gd name="connsiteX11" fmla="*/ 0 w 446687"/>
                <a:gd name="connsiteY11" fmla="*/ 1315914 h 1445974"/>
                <a:gd name="connsiteX12" fmla="*/ 0 w 446687"/>
                <a:gd name="connsiteY12" fmla="*/ 1315915 h 1445974"/>
                <a:gd name="connsiteX13" fmla="*/ 31238 w 446687"/>
                <a:gd name="connsiteY13" fmla="*/ 1284677 h 1445974"/>
                <a:gd name="connsiteX14" fmla="*/ 415449 w 446687"/>
                <a:gd name="connsiteY14" fmla="*/ 1284677 h 1445974"/>
                <a:gd name="connsiteX15" fmla="*/ 446687 w 446687"/>
                <a:gd name="connsiteY15" fmla="*/ 1315915 h 1445974"/>
                <a:gd name="connsiteX16" fmla="*/ 446686 w 446687"/>
                <a:gd name="connsiteY16" fmla="*/ 1315915 h 1445974"/>
                <a:gd name="connsiteX17" fmla="*/ 415448 w 446687"/>
                <a:gd name="connsiteY17" fmla="*/ 1347153 h 1445974"/>
                <a:gd name="connsiteX18" fmla="*/ 31238 w 446687"/>
                <a:gd name="connsiteY18" fmla="*/ 1347152 h 1445974"/>
                <a:gd name="connsiteX19" fmla="*/ 9150 w 446687"/>
                <a:gd name="connsiteY19" fmla="*/ 1338002 h 1445974"/>
                <a:gd name="connsiteX20" fmla="*/ 0 w 446687"/>
                <a:gd name="connsiteY20" fmla="*/ 1315914 h 1445974"/>
                <a:gd name="connsiteX21" fmla="*/ 9150 w 446687"/>
                <a:gd name="connsiteY21" fmla="*/ 1293826 h 1445974"/>
                <a:gd name="connsiteX22" fmla="*/ 31238 w 446687"/>
                <a:gd name="connsiteY22" fmla="*/ 1284677 h 1445974"/>
                <a:gd name="connsiteX23" fmla="*/ 31238 w 446687"/>
                <a:gd name="connsiteY23" fmla="*/ 1185855 h 1445974"/>
                <a:gd name="connsiteX24" fmla="*/ 415449 w 446687"/>
                <a:gd name="connsiteY24" fmla="*/ 1185855 h 1445974"/>
                <a:gd name="connsiteX25" fmla="*/ 446687 w 446687"/>
                <a:gd name="connsiteY25" fmla="*/ 1217093 h 1445974"/>
                <a:gd name="connsiteX26" fmla="*/ 446686 w 446687"/>
                <a:gd name="connsiteY26" fmla="*/ 1217093 h 1445974"/>
                <a:gd name="connsiteX27" fmla="*/ 415448 w 446687"/>
                <a:gd name="connsiteY27" fmla="*/ 1248331 h 1445974"/>
                <a:gd name="connsiteX28" fmla="*/ 31238 w 446687"/>
                <a:gd name="connsiteY28" fmla="*/ 1248330 h 1445974"/>
                <a:gd name="connsiteX29" fmla="*/ 9150 w 446687"/>
                <a:gd name="connsiteY29" fmla="*/ 1239180 h 1445974"/>
                <a:gd name="connsiteX30" fmla="*/ 0 w 446687"/>
                <a:gd name="connsiteY30" fmla="*/ 1217092 h 1445974"/>
                <a:gd name="connsiteX31" fmla="*/ 9150 w 446687"/>
                <a:gd name="connsiteY31" fmla="*/ 1195004 h 1445974"/>
                <a:gd name="connsiteX32" fmla="*/ 31238 w 446687"/>
                <a:gd name="connsiteY32" fmla="*/ 1185855 h 1445974"/>
                <a:gd name="connsiteX33" fmla="*/ 31238 w 446687"/>
                <a:gd name="connsiteY33" fmla="*/ 1087034 h 1445974"/>
                <a:gd name="connsiteX34" fmla="*/ 415449 w 446687"/>
                <a:gd name="connsiteY34" fmla="*/ 1087034 h 1445974"/>
                <a:gd name="connsiteX35" fmla="*/ 446687 w 446687"/>
                <a:gd name="connsiteY35" fmla="*/ 1118272 h 1445974"/>
                <a:gd name="connsiteX36" fmla="*/ 446686 w 446687"/>
                <a:gd name="connsiteY36" fmla="*/ 1118272 h 1445974"/>
                <a:gd name="connsiteX37" fmla="*/ 415448 w 446687"/>
                <a:gd name="connsiteY37" fmla="*/ 1149510 h 1445974"/>
                <a:gd name="connsiteX38" fmla="*/ 31238 w 446687"/>
                <a:gd name="connsiteY38" fmla="*/ 1149509 h 1445974"/>
                <a:gd name="connsiteX39" fmla="*/ 9150 w 446687"/>
                <a:gd name="connsiteY39" fmla="*/ 1140359 h 1445974"/>
                <a:gd name="connsiteX40" fmla="*/ 0 w 446687"/>
                <a:gd name="connsiteY40" fmla="*/ 1118271 h 1445974"/>
                <a:gd name="connsiteX41" fmla="*/ 9150 w 446687"/>
                <a:gd name="connsiteY41" fmla="*/ 1096183 h 1445974"/>
                <a:gd name="connsiteX42" fmla="*/ 31238 w 446687"/>
                <a:gd name="connsiteY42" fmla="*/ 1087034 h 1445974"/>
                <a:gd name="connsiteX43" fmla="*/ 31238 w 446687"/>
                <a:gd name="connsiteY43" fmla="*/ 988213 h 1445974"/>
                <a:gd name="connsiteX44" fmla="*/ 415449 w 446687"/>
                <a:gd name="connsiteY44" fmla="*/ 988213 h 1445974"/>
                <a:gd name="connsiteX45" fmla="*/ 446687 w 446687"/>
                <a:gd name="connsiteY45" fmla="*/ 1019451 h 1445974"/>
                <a:gd name="connsiteX46" fmla="*/ 446686 w 446687"/>
                <a:gd name="connsiteY46" fmla="*/ 1019451 h 1445974"/>
                <a:gd name="connsiteX47" fmla="*/ 415448 w 446687"/>
                <a:gd name="connsiteY47" fmla="*/ 1050689 h 1445974"/>
                <a:gd name="connsiteX48" fmla="*/ 31238 w 446687"/>
                <a:gd name="connsiteY48" fmla="*/ 1050688 h 1445974"/>
                <a:gd name="connsiteX49" fmla="*/ 9150 w 446687"/>
                <a:gd name="connsiteY49" fmla="*/ 1041538 h 1445974"/>
                <a:gd name="connsiteX50" fmla="*/ 0 w 446687"/>
                <a:gd name="connsiteY50" fmla="*/ 1019450 h 1445974"/>
                <a:gd name="connsiteX51" fmla="*/ 9150 w 446687"/>
                <a:gd name="connsiteY51" fmla="*/ 997362 h 1445974"/>
                <a:gd name="connsiteX52" fmla="*/ 31238 w 446687"/>
                <a:gd name="connsiteY52" fmla="*/ 988213 h 1445974"/>
                <a:gd name="connsiteX53" fmla="*/ 31238 w 446687"/>
                <a:gd name="connsiteY53" fmla="*/ 889392 h 1445974"/>
                <a:gd name="connsiteX54" fmla="*/ 415449 w 446687"/>
                <a:gd name="connsiteY54" fmla="*/ 889392 h 1445974"/>
                <a:gd name="connsiteX55" fmla="*/ 446687 w 446687"/>
                <a:gd name="connsiteY55" fmla="*/ 920630 h 1445974"/>
                <a:gd name="connsiteX56" fmla="*/ 446686 w 446687"/>
                <a:gd name="connsiteY56" fmla="*/ 920630 h 1445974"/>
                <a:gd name="connsiteX57" fmla="*/ 415448 w 446687"/>
                <a:gd name="connsiteY57" fmla="*/ 951868 h 1445974"/>
                <a:gd name="connsiteX58" fmla="*/ 31238 w 446687"/>
                <a:gd name="connsiteY58" fmla="*/ 951867 h 1445974"/>
                <a:gd name="connsiteX59" fmla="*/ 9150 w 446687"/>
                <a:gd name="connsiteY59" fmla="*/ 942717 h 1445974"/>
                <a:gd name="connsiteX60" fmla="*/ 0 w 446687"/>
                <a:gd name="connsiteY60" fmla="*/ 920629 h 1445974"/>
                <a:gd name="connsiteX61" fmla="*/ 9150 w 446687"/>
                <a:gd name="connsiteY61" fmla="*/ 898541 h 1445974"/>
                <a:gd name="connsiteX62" fmla="*/ 31238 w 446687"/>
                <a:gd name="connsiteY62" fmla="*/ 889392 h 1445974"/>
                <a:gd name="connsiteX63" fmla="*/ 31238 w 446687"/>
                <a:gd name="connsiteY63" fmla="*/ 790570 h 1445974"/>
                <a:gd name="connsiteX64" fmla="*/ 415449 w 446687"/>
                <a:gd name="connsiteY64" fmla="*/ 790570 h 1445974"/>
                <a:gd name="connsiteX65" fmla="*/ 446687 w 446687"/>
                <a:gd name="connsiteY65" fmla="*/ 821808 h 1445974"/>
                <a:gd name="connsiteX66" fmla="*/ 446686 w 446687"/>
                <a:gd name="connsiteY66" fmla="*/ 821808 h 1445974"/>
                <a:gd name="connsiteX67" fmla="*/ 415448 w 446687"/>
                <a:gd name="connsiteY67" fmla="*/ 853046 h 1445974"/>
                <a:gd name="connsiteX68" fmla="*/ 31238 w 446687"/>
                <a:gd name="connsiteY68" fmla="*/ 853045 h 1445974"/>
                <a:gd name="connsiteX69" fmla="*/ 9150 w 446687"/>
                <a:gd name="connsiteY69" fmla="*/ 843895 h 1445974"/>
                <a:gd name="connsiteX70" fmla="*/ 0 w 446687"/>
                <a:gd name="connsiteY70" fmla="*/ 821807 h 1445974"/>
                <a:gd name="connsiteX71" fmla="*/ 9150 w 446687"/>
                <a:gd name="connsiteY71" fmla="*/ 799719 h 1445974"/>
                <a:gd name="connsiteX72" fmla="*/ 31238 w 446687"/>
                <a:gd name="connsiteY72" fmla="*/ 790570 h 1445974"/>
                <a:gd name="connsiteX73" fmla="*/ 31238 w 446687"/>
                <a:gd name="connsiteY73" fmla="*/ 691749 h 1445974"/>
                <a:gd name="connsiteX74" fmla="*/ 415449 w 446687"/>
                <a:gd name="connsiteY74" fmla="*/ 691749 h 1445974"/>
                <a:gd name="connsiteX75" fmla="*/ 446687 w 446687"/>
                <a:gd name="connsiteY75" fmla="*/ 722987 h 1445974"/>
                <a:gd name="connsiteX76" fmla="*/ 446686 w 446687"/>
                <a:gd name="connsiteY76" fmla="*/ 722987 h 1445974"/>
                <a:gd name="connsiteX77" fmla="*/ 415448 w 446687"/>
                <a:gd name="connsiteY77" fmla="*/ 754225 h 1445974"/>
                <a:gd name="connsiteX78" fmla="*/ 31238 w 446687"/>
                <a:gd name="connsiteY78" fmla="*/ 754224 h 1445974"/>
                <a:gd name="connsiteX79" fmla="*/ 9150 w 446687"/>
                <a:gd name="connsiteY79" fmla="*/ 745074 h 1445974"/>
                <a:gd name="connsiteX80" fmla="*/ 0 w 446687"/>
                <a:gd name="connsiteY80" fmla="*/ 722986 h 1445974"/>
                <a:gd name="connsiteX81" fmla="*/ 9150 w 446687"/>
                <a:gd name="connsiteY81" fmla="*/ 700898 h 1445974"/>
                <a:gd name="connsiteX82" fmla="*/ 31238 w 446687"/>
                <a:gd name="connsiteY82" fmla="*/ 691749 h 1445974"/>
                <a:gd name="connsiteX83" fmla="*/ 31238 w 446687"/>
                <a:gd name="connsiteY83" fmla="*/ 592928 h 1445974"/>
                <a:gd name="connsiteX84" fmla="*/ 415449 w 446687"/>
                <a:gd name="connsiteY84" fmla="*/ 592928 h 1445974"/>
                <a:gd name="connsiteX85" fmla="*/ 446687 w 446687"/>
                <a:gd name="connsiteY85" fmla="*/ 624166 h 1445974"/>
                <a:gd name="connsiteX86" fmla="*/ 446686 w 446687"/>
                <a:gd name="connsiteY86" fmla="*/ 624166 h 1445974"/>
                <a:gd name="connsiteX87" fmla="*/ 415448 w 446687"/>
                <a:gd name="connsiteY87" fmla="*/ 655404 h 1445974"/>
                <a:gd name="connsiteX88" fmla="*/ 31238 w 446687"/>
                <a:gd name="connsiteY88" fmla="*/ 655403 h 1445974"/>
                <a:gd name="connsiteX89" fmla="*/ 9150 w 446687"/>
                <a:gd name="connsiteY89" fmla="*/ 646253 h 1445974"/>
                <a:gd name="connsiteX90" fmla="*/ 0 w 446687"/>
                <a:gd name="connsiteY90" fmla="*/ 624165 h 1445974"/>
                <a:gd name="connsiteX91" fmla="*/ 9150 w 446687"/>
                <a:gd name="connsiteY91" fmla="*/ 602077 h 1445974"/>
                <a:gd name="connsiteX92" fmla="*/ 31238 w 446687"/>
                <a:gd name="connsiteY92" fmla="*/ 592928 h 1445974"/>
                <a:gd name="connsiteX93" fmla="*/ 31238 w 446687"/>
                <a:gd name="connsiteY93" fmla="*/ 494107 h 1445974"/>
                <a:gd name="connsiteX94" fmla="*/ 415449 w 446687"/>
                <a:gd name="connsiteY94" fmla="*/ 494107 h 1445974"/>
                <a:gd name="connsiteX95" fmla="*/ 446687 w 446687"/>
                <a:gd name="connsiteY95" fmla="*/ 525345 h 1445974"/>
                <a:gd name="connsiteX96" fmla="*/ 446686 w 446687"/>
                <a:gd name="connsiteY96" fmla="*/ 525345 h 1445974"/>
                <a:gd name="connsiteX97" fmla="*/ 415448 w 446687"/>
                <a:gd name="connsiteY97" fmla="*/ 556583 h 1445974"/>
                <a:gd name="connsiteX98" fmla="*/ 31238 w 446687"/>
                <a:gd name="connsiteY98" fmla="*/ 556582 h 1445974"/>
                <a:gd name="connsiteX99" fmla="*/ 9150 w 446687"/>
                <a:gd name="connsiteY99" fmla="*/ 547432 h 1445974"/>
                <a:gd name="connsiteX100" fmla="*/ 0 w 446687"/>
                <a:gd name="connsiteY100" fmla="*/ 525344 h 1445974"/>
                <a:gd name="connsiteX101" fmla="*/ 9150 w 446687"/>
                <a:gd name="connsiteY101" fmla="*/ 503256 h 1445974"/>
                <a:gd name="connsiteX102" fmla="*/ 31238 w 446687"/>
                <a:gd name="connsiteY102" fmla="*/ 494107 h 1445974"/>
                <a:gd name="connsiteX103" fmla="*/ 31238 w 446687"/>
                <a:gd name="connsiteY103" fmla="*/ 395285 h 1445974"/>
                <a:gd name="connsiteX104" fmla="*/ 415449 w 446687"/>
                <a:gd name="connsiteY104" fmla="*/ 395285 h 1445974"/>
                <a:gd name="connsiteX105" fmla="*/ 446687 w 446687"/>
                <a:gd name="connsiteY105" fmla="*/ 426523 h 1445974"/>
                <a:gd name="connsiteX106" fmla="*/ 446686 w 446687"/>
                <a:gd name="connsiteY106" fmla="*/ 426523 h 1445974"/>
                <a:gd name="connsiteX107" fmla="*/ 415448 w 446687"/>
                <a:gd name="connsiteY107" fmla="*/ 457761 h 1445974"/>
                <a:gd name="connsiteX108" fmla="*/ 31238 w 446687"/>
                <a:gd name="connsiteY108" fmla="*/ 457760 h 1445974"/>
                <a:gd name="connsiteX109" fmla="*/ 9150 w 446687"/>
                <a:gd name="connsiteY109" fmla="*/ 448610 h 1445974"/>
                <a:gd name="connsiteX110" fmla="*/ 0 w 446687"/>
                <a:gd name="connsiteY110" fmla="*/ 426522 h 1445974"/>
                <a:gd name="connsiteX111" fmla="*/ 9150 w 446687"/>
                <a:gd name="connsiteY111" fmla="*/ 404434 h 1445974"/>
                <a:gd name="connsiteX112" fmla="*/ 31238 w 446687"/>
                <a:gd name="connsiteY112" fmla="*/ 395285 h 1445974"/>
                <a:gd name="connsiteX113" fmla="*/ 31238 w 446687"/>
                <a:gd name="connsiteY113" fmla="*/ 296464 h 1445974"/>
                <a:gd name="connsiteX114" fmla="*/ 415449 w 446687"/>
                <a:gd name="connsiteY114" fmla="*/ 296464 h 1445974"/>
                <a:gd name="connsiteX115" fmla="*/ 446687 w 446687"/>
                <a:gd name="connsiteY115" fmla="*/ 327702 h 1445974"/>
                <a:gd name="connsiteX116" fmla="*/ 446686 w 446687"/>
                <a:gd name="connsiteY116" fmla="*/ 327702 h 1445974"/>
                <a:gd name="connsiteX117" fmla="*/ 415448 w 446687"/>
                <a:gd name="connsiteY117" fmla="*/ 358940 h 1445974"/>
                <a:gd name="connsiteX118" fmla="*/ 31238 w 446687"/>
                <a:gd name="connsiteY118" fmla="*/ 358939 h 1445974"/>
                <a:gd name="connsiteX119" fmla="*/ 9150 w 446687"/>
                <a:gd name="connsiteY119" fmla="*/ 349789 h 1445974"/>
                <a:gd name="connsiteX120" fmla="*/ 0 w 446687"/>
                <a:gd name="connsiteY120" fmla="*/ 327701 h 1445974"/>
                <a:gd name="connsiteX121" fmla="*/ 9150 w 446687"/>
                <a:gd name="connsiteY121" fmla="*/ 305613 h 1445974"/>
                <a:gd name="connsiteX122" fmla="*/ 31238 w 446687"/>
                <a:gd name="connsiteY122" fmla="*/ 296464 h 1445974"/>
                <a:gd name="connsiteX123" fmla="*/ 31238 w 446687"/>
                <a:gd name="connsiteY123" fmla="*/ 197643 h 1445974"/>
                <a:gd name="connsiteX124" fmla="*/ 415449 w 446687"/>
                <a:gd name="connsiteY124" fmla="*/ 197643 h 1445974"/>
                <a:gd name="connsiteX125" fmla="*/ 446687 w 446687"/>
                <a:gd name="connsiteY125" fmla="*/ 228881 h 1445974"/>
                <a:gd name="connsiteX126" fmla="*/ 446686 w 446687"/>
                <a:gd name="connsiteY126" fmla="*/ 228881 h 1445974"/>
                <a:gd name="connsiteX127" fmla="*/ 415448 w 446687"/>
                <a:gd name="connsiteY127" fmla="*/ 260119 h 1445974"/>
                <a:gd name="connsiteX128" fmla="*/ 31238 w 446687"/>
                <a:gd name="connsiteY128" fmla="*/ 260118 h 1445974"/>
                <a:gd name="connsiteX129" fmla="*/ 9150 w 446687"/>
                <a:gd name="connsiteY129" fmla="*/ 250968 h 1445974"/>
                <a:gd name="connsiteX130" fmla="*/ 0 w 446687"/>
                <a:gd name="connsiteY130" fmla="*/ 228880 h 1445974"/>
                <a:gd name="connsiteX131" fmla="*/ 9150 w 446687"/>
                <a:gd name="connsiteY131" fmla="*/ 206792 h 1445974"/>
                <a:gd name="connsiteX132" fmla="*/ 31238 w 446687"/>
                <a:gd name="connsiteY132" fmla="*/ 197643 h 1445974"/>
                <a:gd name="connsiteX133" fmla="*/ 31238 w 446687"/>
                <a:gd name="connsiteY133" fmla="*/ 98822 h 1445974"/>
                <a:gd name="connsiteX134" fmla="*/ 415449 w 446687"/>
                <a:gd name="connsiteY134" fmla="*/ 98822 h 1445974"/>
                <a:gd name="connsiteX135" fmla="*/ 446687 w 446687"/>
                <a:gd name="connsiteY135" fmla="*/ 130060 h 1445974"/>
                <a:gd name="connsiteX136" fmla="*/ 446686 w 446687"/>
                <a:gd name="connsiteY136" fmla="*/ 130060 h 1445974"/>
                <a:gd name="connsiteX137" fmla="*/ 415448 w 446687"/>
                <a:gd name="connsiteY137" fmla="*/ 161298 h 1445974"/>
                <a:gd name="connsiteX138" fmla="*/ 31238 w 446687"/>
                <a:gd name="connsiteY138" fmla="*/ 161297 h 1445974"/>
                <a:gd name="connsiteX139" fmla="*/ 9150 w 446687"/>
                <a:gd name="connsiteY139" fmla="*/ 152147 h 1445974"/>
                <a:gd name="connsiteX140" fmla="*/ 0 w 446687"/>
                <a:gd name="connsiteY140" fmla="*/ 130059 h 1445974"/>
                <a:gd name="connsiteX141" fmla="*/ 9150 w 446687"/>
                <a:gd name="connsiteY141" fmla="*/ 107971 h 1445974"/>
                <a:gd name="connsiteX142" fmla="*/ 31238 w 446687"/>
                <a:gd name="connsiteY142" fmla="*/ 98822 h 1445974"/>
                <a:gd name="connsiteX143" fmla="*/ 31238 w 446687"/>
                <a:gd name="connsiteY143" fmla="*/ 0 h 1445974"/>
                <a:gd name="connsiteX144" fmla="*/ 415449 w 446687"/>
                <a:gd name="connsiteY144" fmla="*/ 0 h 1445974"/>
                <a:gd name="connsiteX145" fmla="*/ 446687 w 446687"/>
                <a:gd name="connsiteY145" fmla="*/ 31238 h 1445974"/>
                <a:gd name="connsiteX146" fmla="*/ 446686 w 446687"/>
                <a:gd name="connsiteY146" fmla="*/ 31238 h 1445974"/>
                <a:gd name="connsiteX147" fmla="*/ 415448 w 446687"/>
                <a:gd name="connsiteY147" fmla="*/ 62476 h 1445974"/>
                <a:gd name="connsiteX148" fmla="*/ 31238 w 446687"/>
                <a:gd name="connsiteY148" fmla="*/ 62475 h 1445974"/>
                <a:gd name="connsiteX149" fmla="*/ 9150 w 446687"/>
                <a:gd name="connsiteY149" fmla="*/ 53325 h 1445974"/>
                <a:gd name="connsiteX150" fmla="*/ 0 w 446687"/>
                <a:gd name="connsiteY150" fmla="*/ 31237 h 1445974"/>
                <a:gd name="connsiteX151" fmla="*/ 9150 w 446687"/>
                <a:gd name="connsiteY151" fmla="*/ 9149 h 1445974"/>
                <a:gd name="connsiteX152" fmla="*/ 31238 w 446687"/>
                <a:gd name="connsiteY152" fmla="*/ 0 h 144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446687" h="1445974">
                  <a:moveTo>
                    <a:pt x="31238" y="1383498"/>
                  </a:moveTo>
                  <a:lnTo>
                    <a:pt x="415449" y="1383498"/>
                  </a:lnTo>
                  <a:cubicBezTo>
                    <a:pt x="432701" y="1383498"/>
                    <a:pt x="446687" y="1397484"/>
                    <a:pt x="446687" y="1414736"/>
                  </a:cubicBezTo>
                  <a:lnTo>
                    <a:pt x="446686" y="1414736"/>
                  </a:lnTo>
                  <a:cubicBezTo>
                    <a:pt x="446686" y="1431988"/>
                    <a:pt x="432700" y="1445974"/>
                    <a:pt x="415448" y="1445974"/>
                  </a:cubicBezTo>
                  <a:lnTo>
                    <a:pt x="31238" y="1445973"/>
                  </a:lnTo>
                  <a:cubicBezTo>
                    <a:pt x="22612" y="1445973"/>
                    <a:pt x="14803" y="1442477"/>
                    <a:pt x="9150" y="1436824"/>
                  </a:cubicBezTo>
                  <a:lnTo>
                    <a:pt x="0" y="1414736"/>
                  </a:lnTo>
                  <a:lnTo>
                    <a:pt x="9150" y="1392648"/>
                  </a:lnTo>
                  <a:cubicBezTo>
                    <a:pt x="14803" y="1386995"/>
                    <a:pt x="22612" y="1383498"/>
                    <a:pt x="31238" y="1383498"/>
                  </a:cubicBezTo>
                  <a:close/>
                  <a:moveTo>
                    <a:pt x="0" y="1315914"/>
                  </a:moveTo>
                  <a:lnTo>
                    <a:pt x="0" y="1315914"/>
                  </a:lnTo>
                  <a:lnTo>
                    <a:pt x="0" y="1315915"/>
                  </a:lnTo>
                  <a:close/>
                  <a:moveTo>
                    <a:pt x="31238" y="1284677"/>
                  </a:moveTo>
                  <a:lnTo>
                    <a:pt x="415449" y="1284677"/>
                  </a:lnTo>
                  <a:cubicBezTo>
                    <a:pt x="432701" y="1284677"/>
                    <a:pt x="446687" y="1298663"/>
                    <a:pt x="446687" y="1315915"/>
                  </a:cubicBezTo>
                  <a:lnTo>
                    <a:pt x="446686" y="1315915"/>
                  </a:lnTo>
                  <a:cubicBezTo>
                    <a:pt x="446686" y="1333167"/>
                    <a:pt x="432700" y="1347153"/>
                    <a:pt x="415448" y="1347153"/>
                  </a:cubicBezTo>
                  <a:lnTo>
                    <a:pt x="31238" y="1347152"/>
                  </a:lnTo>
                  <a:cubicBezTo>
                    <a:pt x="22612" y="1347152"/>
                    <a:pt x="14803" y="1343655"/>
                    <a:pt x="9150" y="1338002"/>
                  </a:cubicBezTo>
                  <a:lnTo>
                    <a:pt x="0" y="1315914"/>
                  </a:lnTo>
                  <a:lnTo>
                    <a:pt x="9150" y="1293826"/>
                  </a:lnTo>
                  <a:cubicBezTo>
                    <a:pt x="14803" y="1288173"/>
                    <a:pt x="22612" y="1284677"/>
                    <a:pt x="31238" y="1284677"/>
                  </a:cubicBezTo>
                  <a:close/>
                  <a:moveTo>
                    <a:pt x="31238" y="1185855"/>
                  </a:moveTo>
                  <a:lnTo>
                    <a:pt x="415449" y="1185855"/>
                  </a:lnTo>
                  <a:cubicBezTo>
                    <a:pt x="432701" y="1185855"/>
                    <a:pt x="446687" y="1199841"/>
                    <a:pt x="446687" y="1217093"/>
                  </a:cubicBezTo>
                  <a:lnTo>
                    <a:pt x="446686" y="1217093"/>
                  </a:lnTo>
                  <a:cubicBezTo>
                    <a:pt x="446686" y="1234345"/>
                    <a:pt x="432700" y="1248331"/>
                    <a:pt x="415448" y="1248331"/>
                  </a:cubicBezTo>
                  <a:lnTo>
                    <a:pt x="31238" y="1248330"/>
                  </a:lnTo>
                  <a:cubicBezTo>
                    <a:pt x="22612" y="1248330"/>
                    <a:pt x="14803" y="1244833"/>
                    <a:pt x="9150" y="1239180"/>
                  </a:cubicBezTo>
                  <a:lnTo>
                    <a:pt x="0" y="1217092"/>
                  </a:lnTo>
                  <a:lnTo>
                    <a:pt x="9150" y="1195004"/>
                  </a:lnTo>
                  <a:cubicBezTo>
                    <a:pt x="14803" y="1189351"/>
                    <a:pt x="22612" y="1185855"/>
                    <a:pt x="31238" y="1185855"/>
                  </a:cubicBezTo>
                  <a:close/>
                  <a:moveTo>
                    <a:pt x="31238" y="1087034"/>
                  </a:moveTo>
                  <a:lnTo>
                    <a:pt x="415449" y="1087034"/>
                  </a:lnTo>
                  <a:cubicBezTo>
                    <a:pt x="432701" y="1087034"/>
                    <a:pt x="446687" y="1101020"/>
                    <a:pt x="446687" y="1118272"/>
                  </a:cubicBezTo>
                  <a:lnTo>
                    <a:pt x="446686" y="1118272"/>
                  </a:lnTo>
                  <a:cubicBezTo>
                    <a:pt x="446686" y="1135524"/>
                    <a:pt x="432700" y="1149510"/>
                    <a:pt x="415448" y="1149510"/>
                  </a:cubicBezTo>
                  <a:lnTo>
                    <a:pt x="31238" y="1149509"/>
                  </a:lnTo>
                  <a:cubicBezTo>
                    <a:pt x="22612" y="1149509"/>
                    <a:pt x="14803" y="1146012"/>
                    <a:pt x="9150" y="1140359"/>
                  </a:cubicBezTo>
                  <a:lnTo>
                    <a:pt x="0" y="1118271"/>
                  </a:lnTo>
                  <a:lnTo>
                    <a:pt x="9150" y="1096183"/>
                  </a:lnTo>
                  <a:cubicBezTo>
                    <a:pt x="14803" y="1090530"/>
                    <a:pt x="22612" y="1087034"/>
                    <a:pt x="31238" y="1087034"/>
                  </a:cubicBezTo>
                  <a:close/>
                  <a:moveTo>
                    <a:pt x="31238" y="988213"/>
                  </a:moveTo>
                  <a:lnTo>
                    <a:pt x="415449" y="988213"/>
                  </a:lnTo>
                  <a:cubicBezTo>
                    <a:pt x="432701" y="988213"/>
                    <a:pt x="446687" y="1002199"/>
                    <a:pt x="446687" y="1019451"/>
                  </a:cubicBezTo>
                  <a:lnTo>
                    <a:pt x="446686" y="1019451"/>
                  </a:lnTo>
                  <a:cubicBezTo>
                    <a:pt x="446686" y="1036703"/>
                    <a:pt x="432700" y="1050689"/>
                    <a:pt x="415448" y="1050689"/>
                  </a:cubicBezTo>
                  <a:lnTo>
                    <a:pt x="31238" y="1050688"/>
                  </a:lnTo>
                  <a:cubicBezTo>
                    <a:pt x="22612" y="1050688"/>
                    <a:pt x="14803" y="1047191"/>
                    <a:pt x="9150" y="1041538"/>
                  </a:cubicBezTo>
                  <a:lnTo>
                    <a:pt x="0" y="1019450"/>
                  </a:lnTo>
                  <a:lnTo>
                    <a:pt x="9150" y="997362"/>
                  </a:lnTo>
                  <a:cubicBezTo>
                    <a:pt x="14803" y="991709"/>
                    <a:pt x="22612" y="988213"/>
                    <a:pt x="31238" y="988213"/>
                  </a:cubicBezTo>
                  <a:close/>
                  <a:moveTo>
                    <a:pt x="31238" y="889392"/>
                  </a:moveTo>
                  <a:lnTo>
                    <a:pt x="415449" y="889392"/>
                  </a:lnTo>
                  <a:cubicBezTo>
                    <a:pt x="432701" y="889392"/>
                    <a:pt x="446687" y="903378"/>
                    <a:pt x="446687" y="920630"/>
                  </a:cubicBezTo>
                  <a:lnTo>
                    <a:pt x="446686" y="920630"/>
                  </a:lnTo>
                  <a:cubicBezTo>
                    <a:pt x="446686" y="937882"/>
                    <a:pt x="432700" y="951868"/>
                    <a:pt x="415448" y="951868"/>
                  </a:cubicBezTo>
                  <a:lnTo>
                    <a:pt x="31238" y="951867"/>
                  </a:lnTo>
                  <a:cubicBezTo>
                    <a:pt x="22612" y="951867"/>
                    <a:pt x="14803" y="948370"/>
                    <a:pt x="9150" y="942717"/>
                  </a:cubicBezTo>
                  <a:lnTo>
                    <a:pt x="0" y="920629"/>
                  </a:lnTo>
                  <a:lnTo>
                    <a:pt x="9150" y="898541"/>
                  </a:lnTo>
                  <a:cubicBezTo>
                    <a:pt x="14803" y="892888"/>
                    <a:pt x="22612" y="889392"/>
                    <a:pt x="31238" y="889392"/>
                  </a:cubicBezTo>
                  <a:close/>
                  <a:moveTo>
                    <a:pt x="31238" y="790570"/>
                  </a:moveTo>
                  <a:lnTo>
                    <a:pt x="415449" y="790570"/>
                  </a:lnTo>
                  <a:cubicBezTo>
                    <a:pt x="432701" y="790570"/>
                    <a:pt x="446687" y="804556"/>
                    <a:pt x="446687" y="821808"/>
                  </a:cubicBezTo>
                  <a:lnTo>
                    <a:pt x="446686" y="821808"/>
                  </a:lnTo>
                  <a:cubicBezTo>
                    <a:pt x="446686" y="839060"/>
                    <a:pt x="432700" y="853046"/>
                    <a:pt x="415448" y="853046"/>
                  </a:cubicBezTo>
                  <a:lnTo>
                    <a:pt x="31238" y="853045"/>
                  </a:lnTo>
                  <a:cubicBezTo>
                    <a:pt x="22612" y="853045"/>
                    <a:pt x="14803" y="849548"/>
                    <a:pt x="9150" y="843895"/>
                  </a:cubicBezTo>
                  <a:lnTo>
                    <a:pt x="0" y="821807"/>
                  </a:lnTo>
                  <a:lnTo>
                    <a:pt x="9150" y="799719"/>
                  </a:lnTo>
                  <a:cubicBezTo>
                    <a:pt x="14803" y="794066"/>
                    <a:pt x="22612" y="790570"/>
                    <a:pt x="31238" y="790570"/>
                  </a:cubicBezTo>
                  <a:close/>
                  <a:moveTo>
                    <a:pt x="31238" y="691749"/>
                  </a:moveTo>
                  <a:lnTo>
                    <a:pt x="415449" y="691749"/>
                  </a:lnTo>
                  <a:cubicBezTo>
                    <a:pt x="432701" y="691749"/>
                    <a:pt x="446687" y="705735"/>
                    <a:pt x="446687" y="722987"/>
                  </a:cubicBezTo>
                  <a:lnTo>
                    <a:pt x="446686" y="722987"/>
                  </a:lnTo>
                  <a:cubicBezTo>
                    <a:pt x="446686" y="740239"/>
                    <a:pt x="432700" y="754225"/>
                    <a:pt x="415448" y="754225"/>
                  </a:cubicBezTo>
                  <a:lnTo>
                    <a:pt x="31238" y="754224"/>
                  </a:lnTo>
                  <a:cubicBezTo>
                    <a:pt x="22612" y="754224"/>
                    <a:pt x="14803" y="750727"/>
                    <a:pt x="9150" y="745074"/>
                  </a:cubicBezTo>
                  <a:lnTo>
                    <a:pt x="0" y="722986"/>
                  </a:lnTo>
                  <a:lnTo>
                    <a:pt x="9150" y="700898"/>
                  </a:lnTo>
                  <a:cubicBezTo>
                    <a:pt x="14803" y="695245"/>
                    <a:pt x="22612" y="691749"/>
                    <a:pt x="31238" y="691749"/>
                  </a:cubicBezTo>
                  <a:close/>
                  <a:moveTo>
                    <a:pt x="31238" y="592928"/>
                  </a:moveTo>
                  <a:lnTo>
                    <a:pt x="415449" y="592928"/>
                  </a:lnTo>
                  <a:cubicBezTo>
                    <a:pt x="432701" y="592928"/>
                    <a:pt x="446687" y="606914"/>
                    <a:pt x="446687" y="624166"/>
                  </a:cubicBezTo>
                  <a:lnTo>
                    <a:pt x="446686" y="624166"/>
                  </a:lnTo>
                  <a:cubicBezTo>
                    <a:pt x="446686" y="641418"/>
                    <a:pt x="432700" y="655404"/>
                    <a:pt x="415448" y="655404"/>
                  </a:cubicBezTo>
                  <a:lnTo>
                    <a:pt x="31238" y="655403"/>
                  </a:lnTo>
                  <a:cubicBezTo>
                    <a:pt x="22612" y="655403"/>
                    <a:pt x="14803" y="651906"/>
                    <a:pt x="9150" y="646253"/>
                  </a:cubicBezTo>
                  <a:lnTo>
                    <a:pt x="0" y="624165"/>
                  </a:lnTo>
                  <a:lnTo>
                    <a:pt x="9150" y="602077"/>
                  </a:lnTo>
                  <a:cubicBezTo>
                    <a:pt x="14803" y="596424"/>
                    <a:pt x="22612" y="592928"/>
                    <a:pt x="31238" y="592928"/>
                  </a:cubicBezTo>
                  <a:close/>
                  <a:moveTo>
                    <a:pt x="31238" y="494107"/>
                  </a:moveTo>
                  <a:lnTo>
                    <a:pt x="415449" y="494107"/>
                  </a:lnTo>
                  <a:cubicBezTo>
                    <a:pt x="432701" y="494107"/>
                    <a:pt x="446687" y="508093"/>
                    <a:pt x="446687" y="525345"/>
                  </a:cubicBezTo>
                  <a:lnTo>
                    <a:pt x="446686" y="525345"/>
                  </a:lnTo>
                  <a:cubicBezTo>
                    <a:pt x="446686" y="542597"/>
                    <a:pt x="432700" y="556583"/>
                    <a:pt x="415448" y="556583"/>
                  </a:cubicBezTo>
                  <a:lnTo>
                    <a:pt x="31238" y="556582"/>
                  </a:lnTo>
                  <a:cubicBezTo>
                    <a:pt x="22612" y="556582"/>
                    <a:pt x="14803" y="553085"/>
                    <a:pt x="9150" y="547432"/>
                  </a:cubicBezTo>
                  <a:lnTo>
                    <a:pt x="0" y="525344"/>
                  </a:lnTo>
                  <a:lnTo>
                    <a:pt x="9150" y="503256"/>
                  </a:lnTo>
                  <a:cubicBezTo>
                    <a:pt x="14803" y="497603"/>
                    <a:pt x="22612" y="494107"/>
                    <a:pt x="31238" y="494107"/>
                  </a:cubicBezTo>
                  <a:close/>
                  <a:moveTo>
                    <a:pt x="31238" y="395285"/>
                  </a:moveTo>
                  <a:lnTo>
                    <a:pt x="415449" y="395285"/>
                  </a:lnTo>
                  <a:cubicBezTo>
                    <a:pt x="432701" y="395285"/>
                    <a:pt x="446687" y="409271"/>
                    <a:pt x="446687" y="426523"/>
                  </a:cubicBezTo>
                  <a:lnTo>
                    <a:pt x="446686" y="426523"/>
                  </a:lnTo>
                  <a:cubicBezTo>
                    <a:pt x="446686" y="443775"/>
                    <a:pt x="432700" y="457761"/>
                    <a:pt x="415448" y="457761"/>
                  </a:cubicBezTo>
                  <a:lnTo>
                    <a:pt x="31238" y="457760"/>
                  </a:lnTo>
                  <a:cubicBezTo>
                    <a:pt x="22612" y="457760"/>
                    <a:pt x="14803" y="454263"/>
                    <a:pt x="9150" y="448610"/>
                  </a:cubicBezTo>
                  <a:lnTo>
                    <a:pt x="0" y="426522"/>
                  </a:lnTo>
                  <a:lnTo>
                    <a:pt x="9150" y="404434"/>
                  </a:lnTo>
                  <a:cubicBezTo>
                    <a:pt x="14803" y="398781"/>
                    <a:pt x="22612" y="395285"/>
                    <a:pt x="31238" y="395285"/>
                  </a:cubicBezTo>
                  <a:close/>
                  <a:moveTo>
                    <a:pt x="31238" y="296464"/>
                  </a:moveTo>
                  <a:lnTo>
                    <a:pt x="415449" y="296464"/>
                  </a:lnTo>
                  <a:cubicBezTo>
                    <a:pt x="432701" y="296464"/>
                    <a:pt x="446687" y="310450"/>
                    <a:pt x="446687" y="327702"/>
                  </a:cubicBezTo>
                  <a:lnTo>
                    <a:pt x="446686" y="327702"/>
                  </a:lnTo>
                  <a:cubicBezTo>
                    <a:pt x="446686" y="344954"/>
                    <a:pt x="432700" y="358940"/>
                    <a:pt x="415448" y="358940"/>
                  </a:cubicBezTo>
                  <a:lnTo>
                    <a:pt x="31238" y="358939"/>
                  </a:lnTo>
                  <a:cubicBezTo>
                    <a:pt x="22612" y="358939"/>
                    <a:pt x="14803" y="355442"/>
                    <a:pt x="9150" y="349789"/>
                  </a:cubicBezTo>
                  <a:lnTo>
                    <a:pt x="0" y="327701"/>
                  </a:lnTo>
                  <a:lnTo>
                    <a:pt x="9150" y="305613"/>
                  </a:lnTo>
                  <a:cubicBezTo>
                    <a:pt x="14803" y="299960"/>
                    <a:pt x="22612" y="296464"/>
                    <a:pt x="31238" y="296464"/>
                  </a:cubicBezTo>
                  <a:close/>
                  <a:moveTo>
                    <a:pt x="31238" y="197643"/>
                  </a:moveTo>
                  <a:lnTo>
                    <a:pt x="415449" y="197643"/>
                  </a:lnTo>
                  <a:cubicBezTo>
                    <a:pt x="432701" y="197643"/>
                    <a:pt x="446687" y="211629"/>
                    <a:pt x="446687" y="228881"/>
                  </a:cubicBezTo>
                  <a:lnTo>
                    <a:pt x="446686" y="228881"/>
                  </a:lnTo>
                  <a:cubicBezTo>
                    <a:pt x="446686" y="246133"/>
                    <a:pt x="432700" y="260119"/>
                    <a:pt x="415448" y="260119"/>
                  </a:cubicBezTo>
                  <a:lnTo>
                    <a:pt x="31238" y="260118"/>
                  </a:lnTo>
                  <a:cubicBezTo>
                    <a:pt x="22612" y="260118"/>
                    <a:pt x="14803" y="256621"/>
                    <a:pt x="9150" y="250968"/>
                  </a:cubicBezTo>
                  <a:lnTo>
                    <a:pt x="0" y="228880"/>
                  </a:lnTo>
                  <a:lnTo>
                    <a:pt x="9150" y="206792"/>
                  </a:lnTo>
                  <a:cubicBezTo>
                    <a:pt x="14803" y="201139"/>
                    <a:pt x="22612" y="197643"/>
                    <a:pt x="31238" y="197643"/>
                  </a:cubicBezTo>
                  <a:close/>
                  <a:moveTo>
                    <a:pt x="31238" y="98822"/>
                  </a:moveTo>
                  <a:lnTo>
                    <a:pt x="415449" y="98822"/>
                  </a:lnTo>
                  <a:cubicBezTo>
                    <a:pt x="432701" y="98822"/>
                    <a:pt x="446687" y="112808"/>
                    <a:pt x="446687" y="130060"/>
                  </a:cubicBezTo>
                  <a:lnTo>
                    <a:pt x="446686" y="130060"/>
                  </a:lnTo>
                  <a:cubicBezTo>
                    <a:pt x="446686" y="147312"/>
                    <a:pt x="432700" y="161298"/>
                    <a:pt x="415448" y="161298"/>
                  </a:cubicBezTo>
                  <a:lnTo>
                    <a:pt x="31238" y="161297"/>
                  </a:lnTo>
                  <a:cubicBezTo>
                    <a:pt x="22612" y="161297"/>
                    <a:pt x="14803" y="157800"/>
                    <a:pt x="9150" y="152147"/>
                  </a:cubicBezTo>
                  <a:lnTo>
                    <a:pt x="0" y="130059"/>
                  </a:lnTo>
                  <a:lnTo>
                    <a:pt x="9150" y="107971"/>
                  </a:lnTo>
                  <a:cubicBezTo>
                    <a:pt x="14803" y="102318"/>
                    <a:pt x="22612" y="98822"/>
                    <a:pt x="31238" y="98822"/>
                  </a:cubicBezTo>
                  <a:close/>
                  <a:moveTo>
                    <a:pt x="31238" y="0"/>
                  </a:moveTo>
                  <a:lnTo>
                    <a:pt x="415449" y="0"/>
                  </a:lnTo>
                  <a:cubicBezTo>
                    <a:pt x="432701" y="0"/>
                    <a:pt x="446687" y="13986"/>
                    <a:pt x="446687" y="31238"/>
                  </a:cubicBezTo>
                  <a:lnTo>
                    <a:pt x="446686" y="31238"/>
                  </a:lnTo>
                  <a:cubicBezTo>
                    <a:pt x="446686" y="48490"/>
                    <a:pt x="432700" y="62476"/>
                    <a:pt x="415448" y="62476"/>
                  </a:cubicBezTo>
                  <a:lnTo>
                    <a:pt x="31238" y="62475"/>
                  </a:lnTo>
                  <a:cubicBezTo>
                    <a:pt x="22612" y="62475"/>
                    <a:pt x="14803" y="58978"/>
                    <a:pt x="9150" y="53325"/>
                  </a:cubicBezTo>
                  <a:lnTo>
                    <a:pt x="0" y="31237"/>
                  </a:lnTo>
                  <a:lnTo>
                    <a:pt x="9150" y="9149"/>
                  </a:lnTo>
                  <a:cubicBezTo>
                    <a:pt x="14803" y="3496"/>
                    <a:pt x="22612" y="0"/>
                    <a:pt x="31238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1DF38082-0EE6-EEED-286B-9356C512AF56}"/>
                </a:ext>
              </a:extLst>
            </p:cNvPr>
            <p:cNvSpPr/>
            <p:nvPr/>
          </p:nvSpPr>
          <p:spPr bwMode="auto">
            <a:xfrm>
              <a:off x="8925286" y="4118527"/>
              <a:ext cx="446687" cy="1445974"/>
            </a:xfrm>
            <a:custGeom>
              <a:avLst/>
              <a:gdLst>
                <a:gd name="connsiteX0" fmla="*/ 31238 w 446687"/>
                <a:gd name="connsiteY0" fmla="*/ 1383498 h 1445974"/>
                <a:gd name="connsiteX1" fmla="*/ 415449 w 446687"/>
                <a:gd name="connsiteY1" fmla="*/ 1383498 h 1445974"/>
                <a:gd name="connsiteX2" fmla="*/ 446687 w 446687"/>
                <a:gd name="connsiteY2" fmla="*/ 1414736 h 1445974"/>
                <a:gd name="connsiteX3" fmla="*/ 446686 w 446687"/>
                <a:gd name="connsiteY3" fmla="*/ 1414736 h 1445974"/>
                <a:gd name="connsiteX4" fmla="*/ 415448 w 446687"/>
                <a:gd name="connsiteY4" fmla="*/ 1445974 h 1445974"/>
                <a:gd name="connsiteX5" fmla="*/ 31238 w 446687"/>
                <a:gd name="connsiteY5" fmla="*/ 1445973 h 1445974"/>
                <a:gd name="connsiteX6" fmla="*/ 9150 w 446687"/>
                <a:gd name="connsiteY6" fmla="*/ 1436824 h 1445974"/>
                <a:gd name="connsiteX7" fmla="*/ 0 w 446687"/>
                <a:gd name="connsiteY7" fmla="*/ 1414736 h 1445974"/>
                <a:gd name="connsiteX8" fmla="*/ 9150 w 446687"/>
                <a:gd name="connsiteY8" fmla="*/ 1392648 h 1445974"/>
                <a:gd name="connsiteX9" fmla="*/ 31238 w 446687"/>
                <a:gd name="connsiteY9" fmla="*/ 1383498 h 1445974"/>
                <a:gd name="connsiteX10" fmla="*/ 0 w 446687"/>
                <a:gd name="connsiteY10" fmla="*/ 1315914 h 1445974"/>
                <a:gd name="connsiteX11" fmla="*/ 0 w 446687"/>
                <a:gd name="connsiteY11" fmla="*/ 1315914 h 1445974"/>
                <a:gd name="connsiteX12" fmla="*/ 0 w 446687"/>
                <a:gd name="connsiteY12" fmla="*/ 1315915 h 1445974"/>
                <a:gd name="connsiteX13" fmla="*/ 31238 w 446687"/>
                <a:gd name="connsiteY13" fmla="*/ 1284677 h 1445974"/>
                <a:gd name="connsiteX14" fmla="*/ 415449 w 446687"/>
                <a:gd name="connsiteY14" fmla="*/ 1284677 h 1445974"/>
                <a:gd name="connsiteX15" fmla="*/ 446687 w 446687"/>
                <a:gd name="connsiteY15" fmla="*/ 1315915 h 1445974"/>
                <a:gd name="connsiteX16" fmla="*/ 446686 w 446687"/>
                <a:gd name="connsiteY16" fmla="*/ 1315915 h 1445974"/>
                <a:gd name="connsiteX17" fmla="*/ 415448 w 446687"/>
                <a:gd name="connsiteY17" fmla="*/ 1347153 h 1445974"/>
                <a:gd name="connsiteX18" fmla="*/ 31238 w 446687"/>
                <a:gd name="connsiteY18" fmla="*/ 1347152 h 1445974"/>
                <a:gd name="connsiteX19" fmla="*/ 9150 w 446687"/>
                <a:gd name="connsiteY19" fmla="*/ 1338002 h 1445974"/>
                <a:gd name="connsiteX20" fmla="*/ 0 w 446687"/>
                <a:gd name="connsiteY20" fmla="*/ 1315914 h 1445974"/>
                <a:gd name="connsiteX21" fmla="*/ 9150 w 446687"/>
                <a:gd name="connsiteY21" fmla="*/ 1293826 h 1445974"/>
                <a:gd name="connsiteX22" fmla="*/ 31238 w 446687"/>
                <a:gd name="connsiteY22" fmla="*/ 1284677 h 1445974"/>
                <a:gd name="connsiteX23" fmla="*/ 31238 w 446687"/>
                <a:gd name="connsiteY23" fmla="*/ 1185855 h 1445974"/>
                <a:gd name="connsiteX24" fmla="*/ 415449 w 446687"/>
                <a:gd name="connsiteY24" fmla="*/ 1185855 h 1445974"/>
                <a:gd name="connsiteX25" fmla="*/ 446687 w 446687"/>
                <a:gd name="connsiteY25" fmla="*/ 1217093 h 1445974"/>
                <a:gd name="connsiteX26" fmla="*/ 446686 w 446687"/>
                <a:gd name="connsiteY26" fmla="*/ 1217093 h 1445974"/>
                <a:gd name="connsiteX27" fmla="*/ 415448 w 446687"/>
                <a:gd name="connsiteY27" fmla="*/ 1248331 h 1445974"/>
                <a:gd name="connsiteX28" fmla="*/ 31238 w 446687"/>
                <a:gd name="connsiteY28" fmla="*/ 1248330 h 1445974"/>
                <a:gd name="connsiteX29" fmla="*/ 9150 w 446687"/>
                <a:gd name="connsiteY29" fmla="*/ 1239180 h 1445974"/>
                <a:gd name="connsiteX30" fmla="*/ 0 w 446687"/>
                <a:gd name="connsiteY30" fmla="*/ 1217092 h 1445974"/>
                <a:gd name="connsiteX31" fmla="*/ 9150 w 446687"/>
                <a:gd name="connsiteY31" fmla="*/ 1195004 h 1445974"/>
                <a:gd name="connsiteX32" fmla="*/ 31238 w 446687"/>
                <a:gd name="connsiteY32" fmla="*/ 1185855 h 1445974"/>
                <a:gd name="connsiteX33" fmla="*/ 31238 w 446687"/>
                <a:gd name="connsiteY33" fmla="*/ 1087034 h 1445974"/>
                <a:gd name="connsiteX34" fmla="*/ 415449 w 446687"/>
                <a:gd name="connsiteY34" fmla="*/ 1087034 h 1445974"/>
                <a:gd name="connsiteX35" fmla="*/ 446687 w 446687"/>
                <a:gd name="connsiteY35" fmla="*/ 1118272 h 1445974"/>
                <a:gd name="connsiteX36" fmla="*/ 446686 w 446687"/>
                <a:gd name="connsiteY36" fmla="*/ 1118272 h 1445974"/>
                <a:gd name="connsiteX37" fmla="*/ 415448 w 446687"/>
                <a:gd name="connsiteY37" fmla="*/ 1149510 h 1445974"/>
                <a:gd name="connsiteX38" fmla="*/ 31238 w 446687"/>
                <a:gd name="connsiteY38" fmla="*/ 1149509 h 1445974"/>
                <a:gd name="connsiteX39" fmla="*/ 9150 w 446687"/>
                <a:gd name="connsiteY39" fmla="*/ 1140359 h 1445974"/>
                <a:gd name="connsiteX40" fmla="*/ 0 w 446687"/>
                <a:gd name="connsiteY40" fmla="*/ 1118271 h 1445974"/>
                <a:gd name="connsiteX41" fmla="*/ 9150 w 446687"/>
                <a:gd name="connsiteY41" fmla="*/ 1096183 h 1445974"/>
                <a:gd name="connsiteX42" fmla="*/ 31238 w 446687"/>
                <a:gd name="connsiteY42" fmla="*/ 1087034 h 1445974"/>
                <a:gd name="connsiteX43" fmla="*/ 31238 w 446687"/>
                <a:gd name="connsiteY43" fmla="*/ 988213 h 1445974"/>
                <a:gd name="connsiteX44" fmla="*/ 415449 w 446687"/>
                <a:gd name="connsiteY44" fmla="*/ 988213 h 1445974"/>
                <a:gd name="connsiteX45" fmla="*/ 446687 w 446687"/>
                <a:gd name="connsiteY45" fmla="*/ 1019451 h 1445974"/>
                <a:gd name="connsiteX46" fmla="*/ 446686 w 446687"/>
                <a:gd name="connsiteY46" fmla="*/ 1019451 h 1445974"/>
                <a:gd name="connsiteX47" fmla="*/ 415448 w 446687"/>
                <a:gd name="connsiteY47" fmla="*/ 1050689 h 1445974"/>
                <a:gd name="connsiteX48" fmla="*/ 31238 w 446687"/>
                <a:gd name="connsiteY48" fmla="*/ 1050688 h 1445974"/>
                <a:gd name="connsiteX49" fmla="*/ 9150 w 446687"/>
                <a:gd name="connsiteY49" fmla="*/ 1041538 h 1445974"/>
                <a:gd name="connsiteX50" fmla="*/ 0 w 446687"/>
                <a:gd name="connsiteY50" fmla="*/ 1019450 h 1445974"/>
                <a:gd name="connsiteX51" fmla="*/ 9150 w 446687"/>
                <a:gd name="connsiteY51" fmla="*/ 997362 h 1445974"/>
                <a:gd name="connsiteX52" fmla="*/ 31238 w 446687"/>
                <a:gd name="connsiteY52" fmla="*/ 988213 h 1445974"/>
                <a:gd name="connsiteX53" fmla="*/ 31238 w 446687"/>
                <a:gd name="connsiteY53" fmla="*/ 889392 h 1445974"/>
                <a:gd name="connsiteX54" fmla="*/ 415449 w 446687"/>
                <a:gd name="connsiteY54" fmla="*/ 889392 h 1445974"/>
                <a:gd name="connsiteX55" fmla="*/ 446687 w 446687"/>
                <a:gd name="connsiteY55" fmla="*/ 920630 h 1445974"/>
                <a:gd name="connsiteX56" fmla="*/ 446686 w 446687"/>
                <a:gd name="connsiteY56" fmla="*/ 920630 h 1445974"/>
                <a:gd name="connsiteX57" fmla="*/ 415448 w 446687"/>
                <a:gd name="connsiteY57" fmla="*/ 951868 h 1445974"/>
                <a:gd name="connsiteX58" fmla="*/ 31238 w 446687"/>
                <a:gd name="connsiteY58" fmla="*/ 951867 h 1445974"/>
                <a:gd name="connsiteX59" fmla="*/ 9150 w 446687"/>
                <a:gd name="connsiteY59" fmla="*/ 942717 h 1445974"/>
                <a:gd name="connsiteX60" fmla="*/ 0 w 446687"/>
                <a:gd name="connsiteY60" fmla="*/ 920629 h 1445974"/>
                <a:gd name="connsiteX61" fmla="*/ 9150 w 446687"/>
                <a:gd name="connsiteY61" fmla="*/ 898541 h 1445974"/>
                <a:gd name="connsiteX62" fmla="*/ 31238 w 446687"/>
                <a:gd name="connsiteY62" fmla="*/ 889392 h 1445974"/>
                <a:gd name="connsiteX63" fmla="*/ 31238 w 446687"/>
                <a:gd name="connsiteY63" fmla="*/ 790570 h 1445974"/>
                <a:gd name="connsiteX64" fmla="*/ 415449 w 446687"/>
                <a:gd name="connsiteY64" fmla="*/ 790570 h 1445974"/>
                <a:gd name="connsiteX65" fmla="*/ 446687 w 446687"/>
                <a:gd name="connsiteY65" fmla="*/ 821808 h 1445974"/>
                <a:gd name="connsiteX66" fmla="*/ 446686 w 446687"/>
                <a:gd name="connsiteY66" fmla="*/ 821808 h 1445974"/>
                <a:gd name="connsiteX67" fmla="*/ 415448 w 446687"/>
                <a:gd name="connsiteY67" fmla="*/ 853046 h 1445974"/>
                <a:gd name="connsiteX68" fmla="*/ 31238 w 446687"/>
                <a:gd name="connsiteY68" fmla="*/ 853045 h 1445974"/>
                <a:gd name="connsiteX69" fmla="*/ 9150 w 446687"/>
                <a:gd name="connsiteY69" fmla="*/ 843895 h 1445974"/>
                <a:gd name="connsiteX70" fmla="*/ 0 w 446687"/>
                <a:gd name="connsiteY70" fmla="*/ 821807 h 1445974"/>
                <a:gd name="connsiteX71" fmla="*/ 9150 w 446687"/>
                <a:gd name="connsiteY71" fmla="*/ 799719 h 1445974"/>
                <a:gd name="connsiteX72" fmla="*/ 31238 w 446687"/>
                <a:gd name="connsiteY72" fmla="*/ 790570 h 1445974"/>
                <a:gd name="connsiteX73" fmla="*/ 31238 w 446687"/>
                <a:gd name="connsiteY73" fmla="*/ 691749 h 1445974"/>
                <a:gd name="connsiteX74" fmla="*/ 415449 w 446687"/>
                <a:gd name="connsiteY74" fmla="*/ 691749 h 1445974"/>
                <a:gd name="connsiteX75" fmla="*/ 446687 w 446687"/>
                <a:gd name="connsiteY75" fmla="*/ 722987 h 1445974"/>
                <a:gd name="connsiteX76" fmla="*/ 446686 w 446687"/>
                <a:gd name="connsiteY76" fmla="*/ 722987 h 1445974"/>
                <a:gd name="connsiteX77" fmla="*/ 415448 w 446687"/>
                <a:gd name="connsiteY77" fmla="*/ 754225 h 1445974"/>
                <a:gd name="connsiteX78" fmla="*/ 31238 w 446687"/>
                <a:gd name="connsiteY78" fmla="*/ 754224 h 1445974"/>
                <a:gd name="connsiteX79" fmla="*/ 9150 w 446687"/>
                <a:gd name="connsiteY79" fmla="*/ 745074 h 1445974"/>
                <a:gd name="connsiteX80" fmla="*/ 0 w 446687"/>
                <a:gd name="connsiteY80" fmla="*/ 722986 h 1445974"/>
                <a:gd name="connsiteX81" fmla="*/ 9150 w 446687"/>
                <a:gd name="connsiteY81" fmla="*/ 700898 h 1445974"/>
                <a:gd name="connsiteX82" fmla="*/ 31238 w 446687"/>
                <a:gd name="connsiteY82" fmla="*/ 691749 h 1445974"/>
                <a:gd name="connsiteX83" fmla="*/ 31238 w 446687"/>
                <a:gd name="connsiteY83" fmla="*/ 592928 h 1445974"/>
                <a:gd name="connsiteX84" fmla="*/ 415449 w 446687"/>
                <a:gd name="connsiteY84" fmla="*/ 592928 h 1445974"/>
                <a:gd name="connsiteX85" fmla="*/ 446687 w 446687"/>
                <a:gd name="connsiteY85" fmla="*/ 624166 h 1445974"/>
                <a:gd name="connsiteX86" fmla="*/ 446686 w 446687"/>
                <a:gd name="connsiteY86" fmla="*/ 624166 h 1445974"/>
                <a:gd name="connsiteX87" fmla="*/ 415448 w 446687"/>
                <a:gd name="connsiteY87" fmla="*/ 655404 h 1445974"/>
                <a:gd name="connsiteX88" fmla="*/ 31238 w 446687"/>
                <a:gd name="connsiteY88" fmla="*/ 655403 h 1445974"/>
                <a:gd name="connsiteX89" fmla="*/ 9150 w 446687"/>
                <a:gd name="connsiteY89" fmla="*/ 646253 h 1445974"/>
                <a:gd name="connsiteX90" fmla="*/ 0 w 446687"/>
                <a:gd name="connsiteY90" fmla="*/ 624165 h 1445974"/>
                <a:gd name="connsiteX91" fmla="*/ 9150 w 446687"/>
                <a:gd name="connsiteY91" fmla="*/ 602077 h 1445974"/>
                <a:gd name="connsiteX92" fmla="*/ 31238 w 446687"/>
                <a:gd name="connsiteY92" fmla="*/ 592928 h 1445974"/>
                <a:gd name="connsiteX93" fmla="*/ 31238 w 446687"/>
                <a:gd name="connsiteY93" fmla="*/ 494107 h 1445974"/>
                <a:gd name="connsiteX94" fmla="*/ 415449 w 446687"/>
                <a:gd name="connsiteY94" fmla="*/ 494107 h 1445974"/>
                <a:gd name="connsiteX95" fmla="*/ 446687 w 446687"/>
                <a:gd name="connsiteY95" fmla="*/ 525345 h 1445974"/>
                <a:gd name="connsiteX96" fmla="*/ 446686 w 446687"/>
                <a:gd name="connsiteY96" fmla="*/ 525345 h 1445974"/>
                <a:gd name="connsiteX97" fmla="*/ 415448 w 446687"/>
                <a:gd name="connsiteY97" fmla="*/ 556583 h 1445974"/>
                <a:gd name="connsiteX98" fmla="*/ 31238 w 446687"/>
                <a:gd name="connsiteY98" fmla="*/ 556582 h 1445974"/>
                <a:gd name="connsiteX99" fmla="*/ 9150 w 446687"/>
                <a:gd name="connsiteY99" fmla="*/ 547432 h 1445974"/>
                <a:gd name="connsiteX100" fmla="*/ 0 w 446687"/>
                <a:gd name="connsiteY100" fmla="*/ 525344 h 1445974"/>
                <a:gd name="connsiteX101" fmla="*/ 9150 w 446687"/>
                <a:gd name="connsiteY101" fmla="*/ 503256 h 1445974"/>
                <a:gd name="connsiteX102" fmla="*/ 31238 w 446687"/>
                <a:gd name="connsiteY102" fmla="*/ 494107 h 1445974"/>
                <a:gd name="connsiteX103" fmla="*/ 31238 w 446687"/>
                <a:gd name="connsiteY103" fmla="*/ 395285 h 1445974"/>
                <a:gd name="connsiteX104" fmla="*/ 415449 w 446687"/>
                <a:gd name="connsiteY104" fmla="*/ 395285 h 1445974"/>
                <a:gd name="connsiteX105" fmla="*/ 446687 w 446687"/>
                <a:gd name="connsiteY105" fmla="*/ 426523 h 1445974"/>
                <a:gd name="connsiteX106" fmla="*/ 446686 w 446687"/>
                <a:gd name="connsiteY106" fmla="*/ 426523 h 1445974"/>
                <a:gd name="connsiteX107" fmla="*/ 415448 w 446687"/>
                <a:gd name="connsiteY107" fmla="*/ 457761 h 1445974"/>
                <a:gd name="connsiteX108" fmla="*/ 31238 w 446687"/>
                <a:gd name="connsiteY108" fmla="*/ 457760 h 1445974"/>
                <a:gd name="connsiteX109" fmla="*/ 9150 w 446687"/>
                <a:gd name="connsiteY109" fmla="*/ 448610 h 1445974"/>
                <a:gd name="connsiteX110" fmla="*/ 0 w 446687"/>
                <a:gd name="connsiteY110" fmla="*/ 426522 h 1445974"/>
                <a:gd name="connsiteX111" fmla="*/ 9150 w 446687"/>
                <a:gd name="connsiteY111" fmla="*/ 404434 h 1445974"/>
                <a:gd name="connsiteX112" fmla="*/ 31238 w 446687"/>
                <a:gd name="connsiteY112" fmla="*/ 395285 h 1445974"/>
                <a:gd name="connsiteX113" fmla="*/ 31238 w 446687"/>
                <a:gd name="connsiteY113" fmla="*/ 296464 h 1445974"/>
                <a:gd name="connsiteX114" fmla="*/ 415449 w 446687"/>
                <a:gd name="connsiteY114" fmla="*/ 296464 h 1445974"/>
                <a:gd name="connsiteX115" fmla="*/ 446687 w 446687"/>
                <a:gd name="connsiteY115" fmla="*/ 327702 h 1445974"/>
                <a:gd name="connsiteX116" fmla="*/ 446686 w 446687"/>
                <a:gd name="connsiteY116" fmla="*/ 327702 h 1445974"/>
                <a:gd name="connsiteX117" fmla="*/ 415448 w 446687"/>
                <a:gd name="connsiteY117" fmla="*/ 358940 h 1445974"/>
                <a:gd name="connsiteX118" fmla="*/ 31238 w 446687"/>
                <a:gd name="connsiteY118" fmla="*/ 358939 h 1445974"/>
                <a:gd name="connsiteX119" fmla="*/ 9150 w 446687"/>
                <a:gd name="connsiteY119" fmla="*/ 349789 h 1445974"/>
                <a:gd name="connsiteX120" fmla="*/ 0 w 446687"/>
                <a:gd name="connsiteY120" fmla="*/ 327701 h 1445974"/>
                <a:gd name="connsiteX121" fmla="*/ 9150 w 446687"/>
                <a:gd name="connsiteY121" fmla="*/ 305613 h 1445974"/>
                <a:gd name="connsiteX122" fmla="*/ 31238 w 446687"/>
                <a:gd name="connsiteY122" fmla="*/ 296464 h 1445974"/>
                <a:gd name="connsiteX123" fmla="*/ 31238 w 446687"/>
                <a:gd name="connsiteY123" fmla="*/ 197643 h 1445974"/>
                <a:gd name="connsiteX124" fmla="*/ 415449 w 446687"/>
                <a:gd name="connsiteY124" fmla="*/ 197643 h 1445974"/>
                <a:gd name="connsiteX125" fmla="*/ 446687 w 446687"/>
                <a:gd name="connsiteY125" fmla="*/ 228881 h 1445974"/>
                <a:gd name="connsiteX126" fmla="*/ 446686 w 446687"/>
                <a:gd name="connsiteY126" fmla="*/ 228881 h 1445974"/>
                <a:gd name="connsiteX127" fmla="*/ 415448 w 446687"/>
                <a:gd name="connsiteY127" fmla="*/ 260119 h 1445974"/>
                <a:gd name="connsiteX128" fmla="*/ 31238 w 446687"/>
                <a:gd name="connsiteY128" fmla="*/ 260118 h 1445974"/>
                <a:gd name="connsiteX129" fmla="*/ 9150 w 446687"/>
                <a:gd name="connsiteY129" fmla="*/ 250968 h 1445974"/>
                <a:gd name="connsiteX130" fmla="*/ 0 w 446687"/>
                <a:gd name="connsiteY130" fmla="*/ 228880 h 1445974"/>
                <a:gd name="connsiteX131" fmla="*/ 9150 w 446687"/>
                <a:gd name="connsiteY131" fmla="*/ 206792 h 1445974"/>
                <a:gd name="connsiteX132" fmla="*/ 31238 w 446687"/>
                <a:gd name="connsiteY132" fmla="*/ 197643 h 1445974"/>
                <a:gd name="connsiteX133" fmla="*/ 31238 w 446687"/>
                <a:gd name="connsiteY133" fmla="*/ 98822 h 1445974"/>
                <a:gd name="connsiteX134" fmla="*/ 415449 w 446687"/>
                <a:gd name="connsiteY134" fmla="*/ 98822 h 1445974"/>
                <a:gd name="connsiteX135" fmla="*/ 446687 w 446687"/>
                <a:gd name="connsiteY135" fmla="*/ 130060 h 1445974"/>
                <a:gd name="connsiteX136" fmla="*/ 446686 w 446687"/>
                <a:gd name="connsiteY136" fmla="*/ 130060 h 1445974"/>
                <a:gd name="connsiteX137" fmla="*/ 415448 w 446687"/>
                <a:gd name="connsiteY137" fmla="*/ 161298 h 1445974"/>
                <a:gd name="connsiteX138" fmla="*/ 31238 w 446687"/>
                <a:gd name="connsiteY138" fmla="*/ 161297 h 1445974"/>
                <a:gd name="connsiteX139" fmla="*/ 9150 w 446687"/>
                <a:gd name="connsiteY139" fmla="*/ 152147 h 1445974"/>
                <a:gd name="connsiteX140" fmla="*/ 0 w 446687"/>
                <a:gd name="connsiteY140" fmla="*/ 130059 h 1445974"/>
                <a:gd name="connsiteX141" fmla="*/ 9150 w 446687"/>
                <a:gd name="connsiteY141" fmla="*/ 107971 h 1445974"/>
                <a:gd name="connsiteX142" fmla="*/ 31238 w 446687"/>
                <a:gd name="connsiteY142" fmla="*/ 98822 h 1445974"/>
                <a:gd name="connsiteX143" fmla="*/ 31238 w 446687"/>
                <a:gd name="connsiteY143" fmla="*/ 0 h 1445974"/>
                <a:gd name="connsiteX144" fmla="*/ 415449 w 446687"/>
                <a:gd name="connsiteY144" fmla="*/ 0 h 1445974"/>
                <a:gd name="connsiteX145" fmla="*/ 446687 w 446687"/>
                <a:gd name="connsiteY145" fmla="*/ 31238 h 1445974"/>
                <a:gd name="connsiteX146" fmla="*/ 446686 w 446687"/>
                <a:gd name="connsiteY146" fmla="*/ 31238 h 1445974"/>
                <a:gd name="connsiteX147" fmla="*/ 415448 w 446687"/>
                <a:gd name="connsiteY147" fmla="*/ 62476 h 1445974"/>
                <a:gd name="connsiteX148" fmla="*/ 31238 w 446687"/>
                <a:gd name="connsiteY148" fmla="*/ 62475 h 1445974"/>
                <a:gd name="connsiteX149" fmla="*/ 9150 w 446687"/>
                <a:gd name="connsiteY149" fmla="*/ 53325 h 1445974"/>
                <a:gd name="connsiteX150" fmla="*/ 0 w 446687"/>
                <a:gd name="connsiteY150" fmla="*/ 31237 h 1445974"/>
                <a:gd name="connsiteX151" fmla="*/ 9150 w 446687"/>
                <a:gd name="connsiteY151" fmla="*/ 9149 h 1445974"/>
                <a:gd name="connsiteX152" fmla="*/ 31238 w 446687"/>
                <a:gd name="connsiteY152" fmla="*/ 0 h 144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446687" h="1445974">
                  <a:moveTo>
                    <a:pt x="31238" y="1383498"/>
                  </a:moveTo>
                  <a:lnTo>
                    <a:pt x="415449" y="1383498"/>
                  </a:lnTo>
                  <a:cubicBezTo>
                    <a:pt x="432701" y="1383498"/>
                    <a:pt x="446687" y="1397484"/>
                    <a:pt x="446687" y="1414736"/>
                  </a:cubicBezTo>
                  <a:lnTo>
                    <a:pt x="446686" y="1414736"/>
                  </a:lnTo>
                  <a:cubicBezTo>
                    <a:pt x="446686" y="1431988"/>
                    <a:pt x="432700" y="1445974"/>
                    <a:pt x="415448" y="1445974"/>
                  </a:cubicBezTo>
                  <a:lnTo>
                    <a:pt x="31238" y="1445973"/>
                  </a:lnTo>
                  <a:cubicBezTo>
                    <a:pt x="22612" y="1445973"/>
                    <a:pt x="14803" y="1442477"/>
                    <a:pt x="9150" y="1436824"/>
                  </a:cubicBezTo>
                  <a:lnTo>
                    <a:pt x="0" y="1414736"/>
                  </a:lnTo>
                  <a:lnTo>
                    <a:pt x="9150" y="1392648"/>
                  </a:lnTo>
                  <a:cubicBezTo>
                    <a:pt x="14803" y="1386995"/>
                    <a:pt x="22612" y="1383498"/>
                    <a:pt x="31238" y="1383498"/>
                  </a:cubicBezTo>
                  <a:close/>
                  <a:moveTo>
                    <a:pt x="0" y="1315914"/>
                  </a:moveTo>
                  <a:lnTo>
                    <a:pt x="0" y="1315914"/>
                  </a:lnTo>
                  <a:lnTo>
                    <a:pt x="0" y="1315915"/>
                  </a:lnTo>
                  <a:close/>
                  <a:moveTo>
                    <a:pt x="31238" y="1284677"/>
                  </a:moveTo>
                  <a:lnTo>
                    <a:pt x="415449" y="1284677"/>
                  </a:lnTo>
                  <a:cubicBezTo>
                    <a:pt x="432701" y="1284677"/>
                    <a:pt x="446687" y="1298663"/>
                    <a:pt x="446687" y="1315915"/>
                  </a:cubicBezTo>
                  <a:lnTo>
                    <a:pt x="446686" y="1315915"/>
                  </a:lnTo>
                  <a:cubicBezTo>
                    <a:pt x="446686" y="1333167"/>
                    <a:pt x="432700" y="1347153"/>
                    <a:pt x="415448" y="1347153"/>
                  </a:cubicBezTo>
                  <a:lnTo>
                    <a:pt x="31238" y="1347152"/>
                  </a:lnTo>
                  <a:cubicBezTo>
                    <a:pt x="22612" y="1347152"/>
                    <a:pt x="14803" y="1343655"/>
                    <a:pt x="9150" y="1338002"/>
                  </a:cubicBezTo>
                  <a:lnTo>
                    <a:pt x="0" y="1315914"/>
                  </a:lnTo>
                  <a:lnTo>
                    <a:pt x="9150" y="1293826"/>
                  </a:lnTo>
                  <a:cubicBezTo>
                    <a:pt x="14803" y="1288173"/>
                    <a:pt x="22612" y="1284677"/>
                    <a:pt x="31238" y="1284677"/>
                  </a:cubicBezTo>
                  <a:close/>
                  <a:moveTo>
                    <a:pt x="31238" y="1185855"/>
                  </a:moveTo>
                  <a:lnTo>
                    <a:pt x="415449" y="1185855"/>
                  </a:lnTo>
                  <a:cubicBezTo>
                    <a:pt x="432701" y="1185855"/>
                    <a:pt x="446687" y="1199841"/>
                    <a:pt x="446687" y="1217093"/>
                  </a:cubicBezTo>
                  <a:lnTo>
                    <a:pt x="446686" y="1217093"/>
                  </a:lnTo>
                  <a:cubicBezTo>
                    <a:pt x="446686" y="1234345"/>
                    <a:pt x="432700" y="1248331"/>
                    <a:pt x="415448" y="1248331"/>
                  </a:cubicBezTo>
                  <a:lnTo>
                    <a:pt x="31238" y="1248330"/>
                  </a:lnTo>
                  <a:cubicBezTo>
                    <a:pt x="22612" y="1248330"/>
                    <a:pt x="14803" y="1244833"/>
                    <a:pt x="9150" y="1239180"/>
                  </a:cubicBezTo>
                  <a:lnTo>
                    <a:pt x="0" y="1217092"/>
                  </a:lnTo>
                  <a:lnTo>
                    <a:pt x="9150" y="1195004"/>
                  </a:lnTo>
                  <a:cubicBezTo>
                    <a:pt x="14803" y="1189351"/>
                    <a:pt x="22612" y="1185855"/>
                    <a:pt x="31238" y="1185855"/>
                  </a:cubicBezTo>
                  <a:close/>
                  <a:moveTo>
                    <a:pt x="31238" y="1087034"/>
                  </a:moveTo>
                  <a:lnTo>
                    <a:pt x="415449" y="1087034"/>
                  </a:lnTo>
                  <a:cubicBezTo>
                    <a:pt x="432701" y="1087034"/>
                    <a:pt x="446687" y="1101020"/>
                    <a:pt x="446687" y="1118272"/>
                  </a:cubicBezTo>
                  <a:lnTo>
                    <a:pt x="446686" y="1118272"/>
                  </a:lnTo>
                  <a:cubicBezTo>
                    <a:pt x="446686" y="1135524"/>
                    <a:pt x="432700" y="1149510"/>
                    <a:pt x="415448" y="1149510"/>
                  </a:cubicBezTo>
                  <a:lnTo>
                    <a:pt x="31238" y="1149509"/>
                  </a:lnTo>
                  <a:cubicBezTo>
                    <a:pt x="22612" y="1149509"/>
                    <a:pt x="14803" y="1146012"/>
                    <a:pt x="9150" y="1140359"/>
                  </a:cubicBezTo>
                  <a:lnTo>
                    <a:pt x="0" y="1118271"/>
                  </a:lnTo>
                  <a:lnTo>
                    <a:pt x="9150" y="1096183"/>
                  </a:lnTo>
                  <a:cubicBezTo>
                    <a:pt x="14803" y="1090530"/>
                    <a:pt x="22612" y="1087034"/>
                    <a:pt x="31238" y="1087034"/>
                  </a:cubicBezTo>
                  <a:close/>
                  <a:moveTo>
                    <a:pt x="31238" y="988213"/>
                  </a:moveTo>
                  <a:lnTo>
                    <a:pt x="415449" y="988213"/>
                  </a:lnTo>
                  <a:cubicBezTo>
                    <a:pt x="432701" y="988213"/>
                    <a:pt x="446687" y="1002199"/>
                    <a:pt x="446687" y="1019451"/>
                  </a:cubicBezTo>
                  <a:lnTo>
                    <a:pt x="446686" y="1019451"/>
                  </a:lnTo>
                  <a:cubicBezTo>
                    <a:pt x="446686" y="1036703"/>
                    <a:pt x="432700" y="1050689"/>
                    <a:pt x="415448" y="1050689"/>
                  </a:cubicBezTo>
                  <a:lnTo>
                    <a:pt x="31238" y="1050688"/>
                  </a:lnTo>
                  <a:cubicBezTo>
                    <a:pt x="22612" y="1050688"/>
                    <a:pt x="14803" y="1047191"/>
                    <a:pt x="9150" y="1041538"/>
                  </a:cubicBezTo>
                  <a:lnTo>
                    <a:pt x="0" y="1019450"/>
                  </a:lnTo>
                  <a:lnTo>
                    <a:pt x="9150" y="997362"/>
                  </a:lnTo>
                  <a:cubicBezTo>
                    <a:pt x="14803" y="991709"/>
                    <a:pt x="22612" y="988213"/>
                    <a:pt x="31238" y="988213"/>
                  </a:cubicBezTo>
                  <a:close/>
                  <a:moveTo>
                    <a:pt x="31238" y="889392"/>
                  </a:moveTo>
                  <a:lnTo>
                    <a:pt x="415449" y="889392"/>
                  </a:lnTo>
                  <a:cubicBezTo>
                    <a:pt x="432701" y="889392"/>
                    <a:pt x="446687" y="903378"/>
                    <a:pt x="446687" y="920630"/>
                  </a:cubicBezTo>
                  <a:lnTo>
                    <a:pt x="446686" y="920630"/>
                  </a:lnTo>
                  <a:cubicBezTo>
                    <a:pt x="446686" y="937882"/>
                    <a:pt x="432700" y="951868"/>
                    <a:pt x="415448" y="951868"/>
                  </a:cubicBezTo>
                  <a:lnTo>
                    <a:pt x="31238" y="951867"/>
                  </a:lnTo>
                  <a:cubicBezTo>
                    <a:pt x="22612" y="951867"/>
                    <a:pt x="14803" y="948370"/>
                    <a:pt x="9150" y="942717"/>
                  </a:cubicBezTo>
                  <a:lnTo>
                    <a:pt x="0" y="920629"/>
                  </a:lnTo>
                  <a:lnTo>
                    <a:pt x="9150" y="898541"/>
                  </a:lnTo>
                  <a:cubicBezTo>
                    <a:pt x="14803" y="892888"/>
                    <a:pt x="22612" y="889392"/>
                    <a:pt x="31238" y="889392"/>
                  </a:cubicBezTo>
                  <a:close/>
                  <a:moveTo>
                    <a:pt x="31238" y="790570"/>
                  </a:moveTo>
                  <a:lnTo>
                    <a:pt x="415449" y="790570"/>
                  </a:lnTo>
                  <a:cubicBezTo>
                    <a:pt x="432701" y="790570"/>
                    <a:pt x="446687" y="804556"/>
                    <a:pt x="446687" y="821808"/>
                  </a:cubicBezTo>
                  <a:lnTo>
                    <a:pt x="446686" y="821808"/>
                  </a:lnTo>
                  <a:cubicBezTo>
                    <a:pt x="446686" y="839060"/>
                    <a:pt x="432700" y="853046"/>
                    <a:pt x="415448" y="853046"/>
                  </a:cubicBezTo>
                  <a:lnTo>
                    <a:pt x="31238" y="853045"/>
                  </a:lnTo>
                  <a:cubicBezTo>
                    <a:pt x="22612" y="853045"/>
                    <a:pt x="14803" y="849548"/>
                    <a:pt x="9150" y="843895"/>
                  </a:cubicBezTo>
                  <a:lnTo>
                    <a:pt x="0" y="821807"/>
                  </a:lnTo>
                  <a:lnTo>
                    <a:pt x="9150" y="799719"/>
                  </a:lnTo>
                  <a:cubicBezTo>
                    <a:pt x="14803" y="794066"/>
                    <a:pt x="22612" y="790570"/>
                    <a:pt x="31238" y="790570"/>
                  </a:cubicBezTo>
                  <a:close/>
                  <a:moveTo>
                    <a:pt x="31238" y="691749"/>
                  </a:moveTo>
                  <a:lnTo>
                    <a:pt x="415449" y="691749"/>
                  </a:lnTo>
                  <a:cubicBezTo>
                    <a:pt x="432701" y="691749"/>
                    <a:pt x="446687" y="705735"/>
                    <a:pt x="446687" y="722987"/>
                  </a:cubicBezTo>
                  <a:lnTo>
                    <a:pt x="446686" y="722987"/>
                  </a:lnTo>
                  <a:cubicBezTo>
                    <a:pt x="446686" y="740239"/>
                    <a:pt x="432700" y="754225"/>
                    <a:pt x="415448" y="754225"/>
                  </a:cubicBezTo>
                  <a:lnTo>
                    <a:pt x="31238" y="754224"/>
                  </a:lnTo>
                  <a:cubicBezTo>
                    <a:pt x="22612" y="754224"/>
                    <a:pt x="14803" y="750727"/>
                    <a:pt x="9150" y="745074"/>
                  </a:cubicBezTo>
                  <a:lnTo>
                    <a:pt x="0" y="722986"/>
                  </a:lnTo>
                  <a:lnTo>
                    <a:pt x="9150" y="700898"/>
                  </a:lnTo>
                  <a:cubicBezTo>
                    <a:pt x="14803" y="695245"/>
                    <a:pt x="22612" y="691749"/>
                    <a:pt x="31238" y="691749"/>
                  </a:cubicBezTo>
                  <a:close/>
                  <a:moveTo>
                    <a:pt x="31238" y="592928"/>
                  </a:moveTo>
                  <a:lnTo>
                    <a:pt x="415449" y="592928"/>
                  </a:lnTo>
                  <a:cubicBezTo>
                    <a:pt x="432701" y="592928"/>
                    <a:pt x="446687" y="606914"/>
                    <a:pt x="446687" y="624166"/>
                  </a:cubicBezTo>
                  <a:lnTo>
                    <a:pt x="446686" y="624166"/>
                  </a:lnTo>
                  <a:cubicBezTo>
                    <a:pt x="446686" y="641418"/>
                    <a:pt x="432700" y="655404"/>
                    <a:pt x="415448" y="655404"/>
                  </a:cubicBezTo>
                  <a:lnTo>
                    <a:pt x="31238" y="655403"/>
                  </a:lnTo>
                  <a:cubicBezTo>
                    <a:pt x="22612" y="655403"/>
                    <a:pt x="14803" y="651906"/>
                    <a:pt x="9150" y="646253"/>
                  </a:cubicBezTo>
                  <a:lnTo>
                    <a:pt x="0" y="624165"/>
                  </a:lnTo>
                  <a:lnTo>
                    <a:pt x="9150" y="602077"/>
                  </a:lnTo>
                  <a:cubicBezTo>
                    <a:pt x="14803" y="596424"/>
                    <a:pt x="22612" y="592928"/>
                    <a:pt x="31238" y="592928"/>
                  </a:cubicBezTo>
                  <a:close/>
                  <a:moveTo>
                    <a:pt x="31238" y="494107"/>
                  </a:moveTo>
                  <a:lnTo>
                    <a:pt x="415449" y="494107"/>
                  </a:lnTo>
                  <a:cubicBezTo>
                    <a:pt x="432701" y="494107"/>
                    <a:pt x="446687" y="508093"/>
                    <a:pt x="446687" y="525345"/>
                  </a:cubicBezTo>
                  <a:lnTo>
                    <a:pt x="446686" y="525345"/>
                  </a:lnTo>
                  <a:cubicBezTo>
                    <a:pt x="446686" y="542597"/>
                    <a:pt x="432700" y="556583"/>
                    <a:pt x="415448" y="556583"/>
                  </a:cubicBezTo>
                  <a:lnTo>
                    <a:pt x="31238" y="556582"/>
                  </a:lnTo>
                  <a:cubicBezTo>
                    <a:pt x="22612" y="556582"/>
                    <a:pt x="14803" y="553085"/>
                    <a:pt x="9150" y="547432"/>
                  </a:cubicBezTo>
                  <a:lnTo>
                    <a:pt x="0" y="525344"/>
                  </a:lnTo>
                  <a:lnTo>
                    <a:pt x="9150" y="503256"/>
                  </a:lnTo>
                  <a:cubicBezTo>
                    <a:pt x="14803" y="497603"/>
                    <a:pt x="22612" y="494107"/>
                    <a:pt x="31238" y="494107"/>
                  </a:cubicBezTo>
                  <a:close/>
                  <a:moveTo>
                    <a:pt x="31238" y="395285"/>
                  </a:moveTo>
                  <a:lnTo>
                    <a:pt x="415449" y="395285"/>
                  </a:lnTo>
                  <a:cubicBezTo>
                    <a:pt x="432701" y="395285"/>
                    <a:pt x="446687" y="409271"/>
                    <a:pt x="446687" y="426523"/>
                  </a:cubicBezTo>
                  <a:lnTo>
                    <a:pt x="446686" y="426523"/>
                  </a:lnTo>
                  <a:cubicBezTo>
                    <a:pt x="446686" y="443775"/>
                    <a:pt x="432700" y="457761"/>
                    <a:pt x="415448" y="457761"/>
                  </a:cubicBezTo>
                  <a:lnTo>
                    <a:pt x="31238" y="457760"/>
                  </a:lnTo>
                  <a:cubicBezTo>
                    <a:pt x="22612" y="457760"/>
                    <a:pt x="14803" y="454263"/>
                    <a:pt x="9150" y="448610"/>
                  </a:cubicBezTo>
                  <a:lnTo>
                    <a:pt x="0" y="426522"/>
                  </a:lnTo>
                  <a:lnTo>
                    <a:pt x="9150" y="404434"/>
                  </a:lnTo>
                  <a:cubicBezTo>
                    <a:pt x="14803" y="398781"/>
                    <a:pt x="22612" y="395285"/>
                    <a:pt x="31238" y="395285"/>
                  </a:cubicBezTo>
                  <a:close/>
                  <a:moveTo>
                    <a:pt x="31238" y="296464"/>
                  </a:moveTo>
                  <a:lnTo>
                    <a:pt x="415449" y="296464"/>
                  </a:lnTo>
                  <a:cubicBezTo>
                    <a:pt x="432701" y="296464"/>
                    <a:pt x="446687" y="310450"/>
                    <a:pt x="446687" y="327702"/>
                  </a:cubicBezTo>
                  <a:lnTo>
                    <a:pt x="446686" y="327702"/>
                  </a:lnTo>
                  <a:cubicBezTo>
                    <a:pt x="446686" y="344954"/>
                    <a:pt x="432700" y="358940"/>
                    <a:pt x="415448" y="358940"/>
                  </a:cubicBezTo>
                  <a:lnTo>
                    <a:pt x="31238" y="358939"/>
                  </a:lnTo>
                  <a:cubicBezTo>
                    <a:pt x="22612" y="358939"/>
                    <a:pt x="14803" y="355442"/>
                    <a:pt x="9150" y="349789"/>
                  </a:cubicBezTo>
                  <a:lnTo>
                    <a:pt x="0" y="327701"/>
                  </a:lnTo>
                  <a:lnTo>
                    <a:pt x="9150" y="305613"/>
                  </a:lnTo>
                  <a:cubicBezTo>
                    <a:pt x="14803" y="299960"/>
                    <a:pt x="22612" y="296464"/>
                    <a:pt x="31238" y="296464"/>
                  </a:cubicBezTo>
                  <a:close/>
                  <a:moveTo>
                    <a:pt x="31238" y="197643"/>
                  </a:moveTo>
                  <a:lnTo>
                    <a:pt x="415449" y="197643"/>
                  </a:lnTo>
                  <a:cubicBezTo>
                    <a:pt x="432701" y="197643"/>
                    <a:pt x="446687" y="211629"/>
                    <a:pt x="446687" y="228881"/>
                  </a:cubicBezTo>
                  <a:lnTo>
                    <a:pt x="446686" y="228881"/>
                  </a:lnTo>
                  <a:cubicBezTo>
                    <a:pt x="446686" y="246133"/>
                    <a:pt x="432700" y="260119"/>
                    <a:pt x="415448" y="260119"/>
                  </a:cubicBezTo>
                  <a:lnTo>
                    <a:pt x="31238" y="260118"/>
                  </a:lnTo>
                  <a:cubicBezTo>
                    <a:pt x="22612" y="260118"/>
                    <a:pt x="14803" y="256621"/>
                    <a:pt x="9150" y="250968"/>
                  </a:cubicBezTo>
                  <a:lnTo>
                    <a:pt x="0" y="228880"/>
                  </a:lnTo>
                  <a:lnTo>
                    <a:pt x="9150" y="206792"/>
                  </a:lnTo>
                  <a:cubicBezTo>
                    <a:pt x="14803" y="201139"/>
                    <a:pt x="22612" y="197643"/>
                    <a:pt x="31238" y="197643"/>
                  </a:cubicBezTo>
                  <a:close/>
                  <a:moveTo>
                    <a:pt x="31238" y="98822"/>
                  </a:moveTo>
                  <a:lnTo>
                    <a:pt x="415449" y="98822"/>
                  </a:lnTo>
                  <a:cubicBezTo>
                    <a:pt x="432701" y="98822"/>
                    <a:pt x="446687" y="112808"/>
                    <a:pt x="446687" y="130060"/>
                  </a:cubicBezTo>
                  <a:lnTo>
                    <a:pt x="446686" y="130060"/>
                  </a:lnTo>
                  <a:cubicBezTo>
                    <a:pt x="446686" y="147312"/>
                    <a:pt x="432700" y="161298"/>
                    <a:pt x="415448" y="161298"/>
                  </a:cubicBezTo>
                  <a:lnTo>
                    <a:pt x="31238" y="161297"/>
                  </a:lnTo>
                  <a:cubicBezTo>
                    <a:pt x="22612" y="161297"/>
                    <a:pt x="14803" y="157800"/>
                    <a:pt x="9150" y="152147"/>
                  </a:cubicBezTo>
                  <a:lnTo>
                    <a:pt x="0" y="130059"/>
                  </a:lnTo>
                  <a:lnTo>
                    <a:pt x="9150" y="107971"/>
                  </a:lnTo>
                  <a:cubicBezTo>
                    <a:pt x="14803" y="102318"/>
                    <a:pt x="22612" y="98822"/>
                    <a:pt x="31238" y="98822"/>
                  </a:cubicBezTo>
                  <a:close/>
                  <a:moveTo>
                    <a:pt x="31238" y="0"/>
                  </a:moveTo>
                  <a:lnTo>
                    <a:pt x="415449" y="0"/>
                  </a:lnTo>
                  <a:cubicBezTo>
                    <a:pt x="432701" y="0"/>
                    <a:pt x="446687" y="13986"/>
                    <a:pt x="446687" y="31238"/>
                  </a:cubicBezTo>
                  <a:lnTo>
                    <a:pt x="446686" y="31238"/>
                  </a:lnTo>
                  <a:cubicBezTo>
                    <a:pt x="446686" y="48490"/>
                    <a:pt x="432700" y="62476"/>
                    <a:pt x="415448" y="62476"/>
                  </a:cubicBezTo>
                  <a:lnTo>
                    <a:pt x="31238" y="62475"/>
                  </a:lnTo>
                  <a:cubicBezTo>
                    <a:pt x="22612" y="62475"/>
                    <a:pt x="14803" y="58978"/>
                    <a:pt x="9150" y="53325"/>
                  </a:cubicBezTo>
                  <a:lnTo>
                    <a:pt x="0" y="31237"/>
                  </a:lnTo>
                  <a:lnTo>
                    <a:pt x="9150" y="9149"/>
                  </a:lnTo>
                  <a:cubicBezTo>
                    <a:pt x="14803" y="3496"/>
                    <a:pt x="22612" y="0"/>
                    <a:pt x="3123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B6CA213A-D670-D53C-4095-6FFCF43A5770}"/>
                </a:ext>
              </a:extLst>
            </p:cNvPr>
            <p:cNvSpPr/>
            <p:nvPr/>
          </p:nvSpPr>
          <p:spPr bwMode="auto">
            <a:xfrm>
              <a:off x="7618738" y="5636669"/>
              <a:ext cx="460885" cy="192859"/>
            </a:xfrm>
            <a:custGeom>
              <a:avLst/>
              <a:gdLst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92859 h 192859"/>
                <a:gd name="connsiteX7" fmla="*/ 260860 w 460885"/>
                <a:gd name="connsiteY7" fmla="*/ 192859 h 192859"/>
                <a:gd name="connsiteX8" fmla="*/ 200025 w 460885"/>
                <a:gd name="connsiteY8" fmla="*/ 192859 h 192859"/>
                <a:gd name="connsiteX9" fmla="*/ 0 w 460885"/>
                <a:gd name="connsiteY9" fmla="*/ 192859 h 192859"/>
                <a:gd name="connsiteX10" fmla="*/ 0 w 460885"/>
                <a:gd name="connsiteY10" fmla="*/ 32144 h 192859"/>
                <a:gd name="connsiteX11" fmla="*/ 32144 w 460885"/>
                <a:gd name="connsiteY11" fmla="*/ 0 h 192859"/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64284 h 192859"/>
                <a:gd name="connsiteX7" fmla="*/ 260860 w 460885"/>
                <a:gd name="connsiteY7" fmla="*/ 192859 h 192859"/>
                <a:gd name="connsiteX8" fmla="*/ 200025 w 460885"/>
                <a:gd name="connsiteY8" fmla="*/ 192859 h 192859"/>
                <a:gd name="connsiteX9" fmla="*/ 0 w 460885"/>
                <a:gd name="connsiteY9" fmla="*/ 192859 h 192859"/>
                <a:gd name="connsiteX10" fmla="*/ 0 w 460885"/>
                <a:gd name="connsiteY10" fmla="*/ 32144 h 192859"/>
                <a:gd name="connsiteX11" fmla="*/ 32144 w 460885"/>
                <a:gd name="connsiteY11" fmla="*/ 0 h 192859"/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64284 h 192859"/>
                <a:gd name="connsiteX7" fmla="*/ 200025 w 460885"/>
                <a:gd name="connsiteY7" fmla="*/ 192859 h 192859"/>
                <a:gd name="connsiteX8" fmla="*/ 0 w 460885"/>
                <a:gd name="connsiteY8" fmla="*/ 192859 h 192859"/>
                <a:gd name="connsiteX9" fmla="*/ 0 w 460885"/>
                <a:gd name="connsiteY9" fmla="*/ 32144 h 192859"/>
                <a:gd name="connsiteX10" fmla="*/ 32144 w 460885"/>
                <a:gd name="connsiteY10" fmla="*/ 0 h 19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885" h="192859">
                  <a:moveTo>
                    <a:pt x="32144" y="0"/>
                  </a:moveTo>
                  <a:lnTo>
                    <a:pt x="228716" y="0"/>
                  </a:lnTo>
                  <a:cubicBezTo>
                    <a:pt x="237593" y="0"/>
                    <a:pt x="245629" y="3598"/>
                    <a:pt x="251446" y="9415"/>
                  </a:cubicBezTo>
                  <a:lnTo>
                    <a:pt x="257338" y="23640"/>
                  </a:lnTo>
                  <a:lnTo>
                    <a:pt x="457363" y="23640"/>
                  </a:lnTo>
                  <a:lnTo>
                    <a:pt x="460885" y="32144"/>
                  </a:lnTo>
                  <a:lnTo>
                    <a:pt x="460885" y="164284"/>
                  </a:lnTo>
                  <a:lnTo>
                    <a:pt x="200025" y="192859"/>
                  </a:lnTo>
                  <a:lnTo>
                    <a:pt x="0" y="192859"/>
                  </a:lnTo>
                  <a:lnTo>
                    <a:pt x="0" y="32144"/>
                  </a:lnTo>
                  <a:cubicBezTo>
                    <a:pt x="0" y="14391"/>
                    <a:pt x="14391" y="0"/>
                    <a:pt x="321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6ABE2D56-99E0-D6EF-C049-64A8DD66E31C}"/>
                </a:ext>
              </a:extLst>
            </p:cNvPr>
            <p:cNvSpPr/>
            <p:nvPr/>
          </p:nvSpPr>
          <p:spPr bwMode="auto">
            <a:xfrm>
              <a:off x="7573494" y="5636669"/>
              <a:ext cx="260860" cy="192859"/>
            </a:xfrm>
            <a:prstGeom prst="round2SameRect">
              <a:avLst/>
            </a:prstGeom>
            <a:solidFill>
              <a:srgbClr val="FFFFFF">
                <a:lumMod val="6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5339505-8B51-AFC4-F5C5-F284137440ED}"/>
                </a:ext>
              </a:extLst>
            </p:cNvPr>
            <p:cNvSpPr/>
            <p:nvPr/>
          </p:nvSpPr>
          <p:spPr bwMode="auto">
            <a:xfrm>
              <a:off x="9072888" y="5636669"/>
              <a:ext cx="460885" cy="192859"/>
            </a:xfrm>
            <a:custGeom>
              <a:avLst/>
              <a:gdLst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92859 h 192859"/>
                <a:gd name="connsiteX7" fmla="*/ 260860 w 460885"/>
                <a:gd name="connsiteY7" fmla="*/ 192859 h 192859"/>
                <a:gd name="connsiteX8" fmla="*/ 200025 w 460885"/>
                <a:gd name="connsiteY8" fmla="*/ 192859 h 192859"/>
                <a:gd name="connsiteX9" fmla="*/ 0 w 460885"/>
                <a:gd name="connsiteY9" fmla="*/ 192859 h 192859"/>
                <a:gd name="connsiteX10" fmla="*/ 0 w 460885"/>
                <a:gd name="connsiteY10" fmla="*/ 32144 h 192859"/>
                <a:gd name="connsiteX11" fmla="*/ 32144 w 460885"/>
                <a:gd name="connsiteY11" fmla="*/ 0 h 192859"/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64284 h 192859"/>
                <a:gd name="connsiteX7" fmla="*/ 260860 w 460885"/>
                <a:gd name="connsiteY7" fmla="*/ 192859 h 192859"/>
                <a:gd name="connsiteX8" fmla="*/ 200025 w 460885"/>
                <a:gd name="connsiteY8" fmla="*/ 192859 h 192859"/>
                <a:gd name="connsiteX9" fmla="*/ 0 w 460885"/>
                <a:gd name="connsiteY9" fmla="*/ 192859 h 192859"/>
                <a:gd name="connsiteX10" fmla="*/ 0 w 460885"/>
                <a:gd name="connsiteY10" fmla="*/ 32144 h 192859"/>
                <a:gd name="connsiteX11" fmla="*/ 32144 w 460885"/>
                <a:gd name="connsiteY11" fmla="*/ 0 h 192859"/>
                <a:gd name="connsiteX0" fmla="*/ 32144 w 460885"/>
                <a:gd name="connsiteY0" fmla="*/ 0 h 192859"/>
                <a:gd name="connsiteX1" fmla="*/ 228716 w 460885"/>
                <a:gd name="connsiteY1" fmla="*/ 0 h 192859"/>
                <a:gd name="connsiteX2" fmla="*/ 251446 w 460885"/>
                <a:gd name="connsiteY2" fmla="*/ 9415 h 192859"/>
                <a:gd name="connsiteX3" fmla="*/ 257338 w 460885"/>
                <a:gd name="connsiteY3" fmla="*/ 23640 h 192859"/>
                <a:gd name="connsiteX4" fmla="*/ 457363 w 460885"/>
                <a:gd name="connsiteY4" fmla="*/ 23640 h 192859"/>
                <a:gd name="connsiteX5" fmla="*/ 460885 w 460885"/>
                <a:gd name="connsiteY5" fmla="*/ 32144 h 192859"/>
                <a:gd name="connsiteX6" fmla="*/ 460885 w 460885"/>
                <a:gd name="connsiteY6" fmla="*/ 164284 h 192859"/>
                <a:gd name="connsiteX7" fmla="*/ 200025 w 460885"/>
                <a:gd name="connsiteY7" fmla="*/ 192859 h 192859"/>
                <a:gd name="connsiteX8" fmla="*/ 0 w 460885"/>
                <a:gd name="connsiteY8" fmla="*/ 192859 h 192859"/>
                <a:gd name="connsiteX9" fmla="*/ 0 w 460885"/>
                <a:gd name="connsiteY9" fmla="*/ 32144 h 192859"/>
                <a:gd name="connsiteX10" fmla="*/ 32144 w 460885"/>
                <a:gd name="connsiteY10" fmla="*/ 0 h 19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885" h="192859">
                  <a:moveTo>
                    <a:pt x="32144" y="0"/>
                  </a:moveTo>
                  <a:lnTo>
                    <a:pt x="228716" y="0"/>
                  </a:lnTo>
                  <a:cubicBezTo>
                    <a:pt x="237593" y="0"/>
                    <a:pt x="245629" y="3598"/>
                    <a:pt x="251446" y="9415"/>
                  </a:cubicBezTo>
                  <a:lnTo>
                    <a:pt x="257338" y="23640"/>
                  </a:lnTo>
                  <a:lnTo>
                    <a:pt x="457363" y="23640"/>
                  </a:lnTo>
                  <a:lnTo>
                    <a:pt x="460885" y="32144"/>
                  </a:lnTo>
                  <a:lnTo>
                    <a:pt x="460885" y="164284"/>
                  </a:lnTo>
                  <a:lnTo>
                    <a:pt x="200025" y="192859"/>
                  </a:lnTo>
                  <a:lnTo>
                    <a:pt x="0" y="192859"/>
                  </a:lnTo>
                  <a:lnTo>
                    <a:pt x="0" y="32144"/>
                  </a:lnTo>
                  <a:cubicBezTo>
                    <a:pt x="0" y="14391"/>
                    <a:pt x="14391" y="0"/>
                    <a:pt x="321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CB046331-BC53-D16C-9C20-38C2A66682AB}"/>
                </a:ext>
              </a:extLst>
            </p:cNvPr>
            <p:cNvSpPr/>
            <p:nvPr/>
          </p:nvSpPr>
          <p:spPr bwMode="auto">
            <a:xfrm>
              <a:off x="9027644" y="5636669"/>
              <a:ext cx="260860" cy="192859"/>
            </a:xfrm>
            <a:prstGeom prst="round2SameRect">
              <a:avLst/>
            </a:prstGeom>
            <a:solidFill>
              <a:srgbClr val="FFFFFF">
                <a:lumMod val="65000"/>
              </a:srgbClr>
            </a:solidFill>
            <a:ln w="158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9444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39538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pptxk32_室外機のイラスト</dc:title>
  <dc:subject>pptxk32_室外機のイラスト</dc:subject>
  <dc:creator>でじけろお</dc:creator>
  <cp:revision>1</cp:revision>
  <dcterms:created xsi:type="dcterms:W3CDTF">2018-05-20T00:31:01Z</dcterms:created>
  <dcterms:modified xsi:type="dcterms:W3CDTF">2022-07-22T02:49:09Z</dcterms:modified>
  <cp:version>1</cp:version>
</cp:coreProperties>
</file>