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26" r:id="rId2"/>
    <p:sldId id="32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66FFFF"/>
    <a:srgbClr val="CCECFF"/>
    <a:srgbClr val="FFCC66"/>
    <a:srgbClr val="CC0066"/>
    <a:srgbClr val="FF3399"/>
    <a:srgbClr val="663300"/>
    <a:srgbClr val="FF6600"/>
    <a:srgbClr val="F8F8F8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9" d="100"/>
          <a:sy n="69" d="100"/>
        </p:scale>
        <p:origin x="90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狛犬のシルエット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id="{593F673C-284F-5256-494C-BE973F011533}"/>
              </a:ext>
            </a:extLst>
          </p:cNvPr>
          <p:cNvSpPr>
            <a:spLocks noEditPoints="1"/>
          </p:cNvSpPr>
          <p:nvPr/>
        </p:nvSpPr>
        <p:spPr bwMode="auto">
          <a:xfrm>
            <a:off x="7080106" y="3782291"/>
            <a:ext cx="1469847" cy="2542309"/>
          </a:xfrm>
          <a:custGeom>
            <a:avLst/>
            <a:gdLst>
              <a:gd name="T0" fmla="*/ 771 w 1228"/>
              <a:gd name="T1" fmla="*/ 5 h 2124"/>
              <a:gd name="T2" fmla="*/ 738 w 1228"/>
              <a:gd name="T3" fmla="*/ 36 h 2124"/>
              <a:gd name="T4" fmla="*/ 697 w 1228"/>
              <a:gd name="T5" fmla="*/ 15 h 2124"/>
              <a:gd name="T6" fmla="*/ 615 w 1228"/>
              <a:gd name="T7" fmla="*/ 11 h 2124"/>
              <a:gd name="T8" fmla="*/ 525 w 1228"/>
              <a:gd name="T9" fmla="*/ 48 h 2124"/>
              <a:gd name="T10" fmla="*/ 524 w 1228"/>
              <a:gd name="T11" fmla="*/ 85 h 2124"/>
              <a:gd name="T12" fmla="*/ 448 w 1228"/>
              <a:gd name="T13" fmla="*/ 196 h 2124"/>
              <a:gd name="T14" fmla="*/ 399 w 1228"/>
              <a:gd name="T15" fmla="*/ 332 h 2124"/>
              <a:gd name="T16" fmla="*/ 277 w 1228"/>
              <a:gd name="T17" fmla="*/ 239 h 2124"/>
              <a:gd name="T18" fmla="*/ 230 w 1228"/>
              <a:gd name="T19" fmla="*/ 234 h 2124"/>
              <a:gd name="T20" fmla="*/ 241 w 1228"/>
              <a:gd name="T21" fmla="*/ 317 h 2124"/>
              <a:gd name="T22" fmla="*/ 201 w 1228"/>
              <a:gd name="T23" fmla="*/ 468 h 2124"/>
              <a:gd name="T24" fmla="*/ 228 w 1228"/>
              <a:gd name="T25" fmla="*/ 544 h 2124"/>
              <a:gd name="T26" fmla="*/ 174 w 1228"/>
              <a:gd name="T27" fmla="*/ 564 h 2124"/>
              <a:gd name="T28" fmla="*/ 170 w 1228"/>
              <a:gd name="T29" fmla="*/ 628 h 2124"/>
              <a:gd name="T30" fmla="*/ 137 w 1228"/>
              <a:gd name="T31" fmla="*/ 634 h 2124"/>
              <a:gd name="T32" fmla="*/ 149 w 1228"/>
              <a:gd name="T33" fmla="*/ 713 h 2124"/>
              <a:gd name="T34" fmla="*/ 124 w 1228"/>
              <a:gd name="T35" fmla="*/ 792 h 2124"/>
              <a:gd name="T36" fmla="*/ 140 w 1228"/>
              <a:gd name="T37" fmla="*/ 858 h 2124"/>
              <a:gd name="T38" fmla="*/ 129 w 1228"/>
              <a:gd name="T39" fmla="*/ 914 h 2124"/>
              <a:gd name="T40" fmla="*/ 150 w 1228"/>
              <a:gd name="T41" fmla="*/ 966 h 2124"/>
              <a:gd name="T42" fmla="*/ 154 w 1228"/>
              <a:gd name="T43" fmla="*/ 1072 h 2124"/>
              <a:gd name="T44" fmla="*/ 64 w 1228"/>
              <a:gd name="T45" fmla="*/ 1112 h 2124"/>
              <a:gd name="T46" fmla="*/ 10 w 1228"/>
              <a:gd name="T47" fmla="*/ 1248 h 2124"/>
              <a:gd name="T48" fmla="*/ 1 w 1228"/>
              <a:gd name="T49" fmla="*/ 1732 h 2124"/>
              <a:gd name="T50" fmla="*/ 1228 w 1228"/>
              <a:gd name="T51" fmla="*/ 2025 h 2124"/>
              <a:gd name="T52" fmla="*/ 1175 w 1228"/>
              <a:gd name="T53" fmla="*/ 1329 h 2124"/>
              <a:gd name="T54" fmla="*/ 1083 w 1228"/>
              <a:gd name="T55" fmla="*/ 1102 h 2124"/>
              <a:gd name="T56" fmla="*/ 1100 w 1228"/>
              <a:gd name="T57" fmla="*/ 1048 h 2124"/>
              <a:gd name="T58" fmla="*/ 1130 w 1228"/>
              <a:gd name="T59" fmla="*/ 1003 h 2124"/>
              <a:gd name="T60" fmla="*/ 1109 w 1228"/>
              <a:gd name="T61" fmla="*/ 971 h 2124"/>
              <a:gd name="T62" fmla="*/ 1101 w 1228"/>
              <a:gd name="T63" fmla="*/ 932 h 2124"/>
              <a:gd name="T64" fmla="*/ 1125 w 1228"/>
              <a:gd name="T65" fmla="*/ 861 h 2124"/>
              <a:gd name="T66" fmla="*/ 1083 w 1228"/>
              <a:gd name="T67" fmla="*/ 771 h 2124"/>
              <a:gd name="T68" fmla="*/ 1041 w 1228"/>
              <a:gd name="T69" fmla="*/ 744 h 2124"/>
              <a:gd name="T70" fmla="*/ 928 w 1228"/>
              <a:gd name="T71" fmla="*/ 648 h 2124"/>
              <a:gd name="T72" fmla="*/ 947 w 1228"/>
              <a:gd name="T73" fmla="*/ 598 h 2124"/>
              <a:gd name="T74" fmla="*/ 962 w 1228"/>
              <a:gd name="T75" fmla="*/ 500 h 2124"/>
              <a:gd name="T76" fmla="*/ 1052 w 1228"/>
              <a:gd name="T77" fmla="*/ 405 h 2124"/>
              <a:gd name="T78" fmla="*/ 1056 w 1228"/>
              <a:gd name="T79" fmla="*/ 337 h 2124"/>
              <a:gd name="T80" fmla="*/ 1046 w 1228"/>
              <a:gd name="T81" fmla="*/ 307 h 2124"/>
              <a:gd name="T82" fmla="*/ 1051 w 1228"/>
              <a:gd name="T83" fmla="*/ 249 h 2124"/>
              <a:gd name="T84" fmla="*/ 1066 w 1228"/>
              <a:gd name="T85" fmla="*/ 233 h 2124"/>
              <a:gd name="T86" fmla="*/ 1061 w 1228"/>
              <a:gd name="T87" fmla="*/ 139 h 2124"/>
              <a:gd name="T88" fmla="*/ 1082 w 1228"/>
              <a:gd name="T89" fmla="*/ 67 h 2124"/>
              <a:gd name="T90" fmla="*/ 1027 w 1228"/>
              <a:gd name="T91" fmla="*/ 47 h 2124"/>
              <a:gd name="T92" fmla="*/ 970 w 1228"/>
              <a:gd name="T93" fmla="*/ 70 h 2124"/>
              <a:gd name="T94" fmla="*/ 970 w 1228"/>
              <a:gd name="T95" fmla="*/ 36 h 2124"/>
              <a:gd name="T96" fmla="*/ 963 w 1228"/>
              <a:gd name="T97" fmla="*/ 2 h 2124"/>
              <a:gd name="T98" fmla="*/ 888 w 1228"/>
              <a:gd name="T99" fmla="*/ 1 h 2124"/>
              <a:gd name="T100" fmla="*/ 820 w 1228"/>
              <a:gd name="T101" fmla="*/ 255 h 2124"/>
              <a:gd name="T102" fmla="*/ 893 w 1228"/>
              <a:gd name="T103" fmla="*/ 258 h 2124"/>
              <a:gd name="T104" fmla="*/ 933 w 1228"/>
              <a:gd name="T105" fmla="*/ 273 h 2124"/>
              <a:gd name="T106" fmla="*/ 901 w 1228"/>
              <a:gd name="T107" fmla="*/ 299 h 2124"/>
              <a:gd name="T108" fmla="*/ 816 w 1228"/>
              <a:gd name="T109" fmla="*/ 268 h 2124"/>
              <a:gd name="T110" fmla="*/ 796 w 1228"/>
              <a:gd name="T111" fmla="*/ 892 h 2124"/>
              <a:gd name="T112" fmla="*/ 868 w 1228"/>
              <a:gd name="T113" fmla="*/ 953 h 2124"/>
              <a:gd name="T114" fmla="*/ 834 w 1228"/>
              <a:gd name="T115" fmla="*/ 983 h 2124"/>
              <a:gd name="T116" fmla="*/ 780 w 1228"/>
              <a:gd name="T117" fmla="*/ 980 h 2124"/>
              <a:gd name="T118" fmla="*/ 744 w 1228"/>
              <a:gd name="T119" fmla="*/ 991 h 2124"/>
              <a:gd name="T120" fmla="*/ 728 w 1228"/>
              <a:gd name="T121" fmla="*/ 890 h 2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28" h="2124">
                <a:moveTo>
                  <a:pt x="849" y="11"/>
                </a:moveTo>
                <a:lnTo>
                  <a:pt x="849" y="11"/>
                </a:lnTo>
                <a:lnTo>
                  <a:pt x="838" y="9"/>
                </a:lnTo>
                <a:lnTo>
                  <a:pt x="816" y="4"/>
                </a:lnTo>
                <a:lnTo>
                  <a:pt x="791" y="0"/>
                </a:lnTo>
                <a:lnTo>
                  <a:pt x="781" y="0"/>
                </a:lnTo>
                <a:lnTo>
                  <a:pt x="775" y="1"/>
                </a:lnTo>
                <a:lnTo>
                  <a:pt x="775" y="1"/>
                </a:lnTo>
                <a:lnTo>
                  <a:pt x="771" y="5"/>
                </a:lnTo>
                <a:lnTo>
                  <a:pt x="769" y="10"/>
                </a:lnTo>
                <a:lnTo>
                  <a:pt x="766" y="22"/>
                </a:lnTo>
                <a:lnTo>
                  <a:pt x="764" y="27"/>
                </a:lnTo>
                <a:lnTo>
                  <a:pt x="761" y="32"/>
                </a:lnTo>
                <a:lnTo>
                  <a:pt x="756" y="36"/>
                </a:lnTo>
                <a:lnTo>
                  <a:pt x="754" y="36"/>
                </a:lnTo>
                <a:lnTo>
                  <a:pt x="750" y="36"/>
                </a:lnTo>
                <a:lnTo>
                  <a:pt x="750" y="36"/>
                </a:lnTo>
                <a:lnTo>
                  <a:pt x="738" y="36"/>
                </a:lnTo>
                <a:lnTo>
                  <a:pt x="731" y="36"/>
                </a:lnTo>
                <a:lnTo>
                  <a:pt x="728" y="37"/>
                </a:lnTo>
                <a:lnTo>
                  <a:pt x="726" y="36"/>
                </a:lnTo>
                <a:lnTo>
                  <a:pt x="726" y="36"/>
                </a:lnTo>
                <a:lnTo>
                  <a:pt x="723" y="32"/>
                </a:lnTo>
                <a:lnTo>
                  <a:pt x="717" y="25"/>
                </a:lnTo>
                <a:lnTo>
                  <a:pt x="712" y="22"/>
                </a:lnTo>
                <a:lnTo>
                  <a:pt x="706" y="19"/>
                </a:lnTo>
                <a:lnTo>
                  <a:pt x="697" y="15"/>
                </a:lnTo>
                <a:lnTo>
                  <a:pt x="686" y="11"/>
                </a:lnTo>
                <a:lnTo>
                  <a:pt x="686" y="11"/>
                </a:lnTo>
                <a:lnTo>
                  <a:pt x="666" y="6"/>
                </a:lnTo>
                <a:lnTo>
                  <a:pt x="653" y="2"/>
                </a:lnTo>
                <a:lnTo>
                  <a:pt x="641" y="4"/>
                </a:lnTo>
                <a:lnTo>
                  <a:pt x="627" y="6"/>
                </a:lnTo>
                <a:lnTo>
                  <a:pt x="627" y="6"/>
                </a:lnTo>
                <a:lnTo>
                  <a:pt x="620" y="9"/>
                </a:lnTo>
                <a:lnTo>
                  <a:pt x="615" y="11"/>
                </a:lnTo>
                <a:lnTo>
                  <a:pt x="607" y="19"/>
                </a:lnTo>
                <a:lnTo>
                  <a:pt x="599" y="27"/>
                </a:lnTo>
                <a:lnTo>
                  <a:pt x="591" y="31"/>
                </a:lnTo>
                <a:lnTo>
                  <a:pt x="583" y="36"/>
                </a:lnTo>
                <a:lnTo>
                  <a:pt x="583" y="36"/>
                </a:lnTo>
                <a:lnTo>
                  <a:pt x="572" y="39"/>
                </a:lnTo>
                <a:lnTo>
                  <a:pt x="559" y="42"/>
                </a:lnTo>
                <a:lnTo>
                  <a:pt x="536" y="46"/>
                </a:lnTo>
                <a:lnTo>
                  <a:pt x="525" y="48"/>
                </a:lnTo>
                <a:lnTo>
                  <a:pt x="516" y="49"/>
                </a:lnTo>
                <a:lnTo>
                  <a:pt x="511" y="52"/>
                </a:lnTo>
                <a:lnTo>
                  <a:pt x="509" y="53"/>
                </a:lnTo>
                <a:lnTo>
                  <a:pt x="509" y="56"/>
                </a:lnTo>
                <a:lnTo>
                  <a:pt x="509" y="56"/>
                </a:lnTo>
                <a:lnTo>
                  <a:pt x="510" y="60"/>
                </a:lnTo>
                <a:lnTo>
                  <a:pt x="511" y="65"/>
                </a:lnTo>
                <a:lnTo>
                  <a:pt x="516" y="74"/>
                </a:lnTo>
                <a:lnTo>
                  <a:pt x="524" y="85"/>
                </a:lnTo>
                <a:lnTo>
                  <a:pt x="524" y="85"/>
                </a:lnTo>
                <a:lnTo>
                  <a:pt x="500" y="107"/>
                </a:lnTo>
                <a:lnTo>
                  <a:pt x="480" y="127"/>
                </a:lnTo>
                <a:lnTo>
                  <a:pt x="464" y="144"/>
                </a:lnTo>
                <a:lnTo>
                  <a:pt x="464" y="144"/>
                </a:lnTo>
                <a:lnTo>
                  <a:pt x="462" y="149"/>
                </a:lnTo>
                <a:lnTo>
                  <a:pt x="458" y="155"/>
                </a:lnTo>
                <a:lnTo>
                  <a:pt x="453" y="174"/>
                </a:lnTo>
                <a:lnTo>
                  <a:pt x="448" y="196"/>
                </a:lnTo>
                <a:lnTo>
                  <a:pt x="443" y="221"/>
                </a:lnTo>
                <a:lnTo>
                  <a:pt x="437" y="264"/>
                </a:lnTo>
                <a:lnTo>
                  <a:pt x="435" y="283"/>
                </a:lnTo>
                <a:lnTo>
                  <a:pt x="435" y="283"/>
                </a:lnTo>
                <a:lnTo>
                  <a:pt x="426" y="291"/>
                </a:lnTo>
                <a:lnTo>
                  <a:pt x="418" y="301"/>
                </a:lnTo>
                <a:lnTo>
                  <a:pt x="410" y="312"/>
                </a:lnTo>
                <a:lnTo>
                  <a:pt x="410" y="312"/>
                </a:lnTo>
                <a:lnTo>
                  <a:pt x="399" y="332"/>
                </a:lnTo>
                <a:lnTo>
                  <a:pt x="395" y="342"/>
                </a:lnTo>
                <a:lnTo>
                  <a:pt x="395" y="342"/>
                </a:lnTo>
                <a:lnTo>
                  <a:pt x="371" y="320"/>
                </a:lnTo>
                <a:lnTo>
                  <a:pt x="347" y="299"/>
                </a:lnTo>
                <a:lnTo>
                  <a:pt x="322" y="273"/>
                </a:lnTo>
                <a:lnTo>
                  <a:pt x="322" y="273"/>
                </a:lnTo>
                <a:lnTo>
                  <a:pt x="308" y="260"/>
                </a:lnTo>
                <a:lnTo>
                  <a:pt x="292" y="249"/>
                </a:lnTo>
                <a:lnTo>
                  <a:pt x="277" y="239"/>
                </a:lnTo>
                <a:lnTo>
                  <a:pt x="261" y="232"/>
                </a:lnTo>
                <a:lnTo>
                  <a:pt x="248" y="227"/>
                </a:lnTo>
                <a:lnTo>
                  <a:pt x="237" y="225"/>
                </a:lnTo>
                <a:lnTo>
                  <a:pt x="233" y="223"/>
                </a:lnTo>
                <a:lnTo>
                  <a:pt x="230" y="225"/>
                </a:lnTo>
                <a:lnTo>
                  <a:pt x="228" y="226"/>
                </a:lnTo>
                <a:lnTo>
                  <a:pt x="228" y="228"/>
                </a:lnTo>
                <a:lnTo>
                  <a:pt x="228" y="228"/>
                </a:lnTo>
                <a:lnTo>
                  <a:pt x="230" y="234"/>
                </a:lnTo>
                <a:lnTo>
                  <a:pt x="234" y="243"/>
                </a:lnTo>
                <a:lnTo>
                  <a:pt x="239" y="253"/>
                </a:lnTo>
                <a:lnTo>
                  <a:pt x="244" y="264"/>
                </a:lnTo>
                <a:lnTo>
                  <a:pt x="246" y="276"/>
                </a:lnTo>
                <a:lnTo>
                  <a:pt x="248" y="284"/>
                </a:lnTo>
                <a:lnTo>
                  <a:pt x="248" y="291"/>
                </a:lnTo>
                <a:lnTo>
                  <a:pt x="246" y="300"/>
                </a:lnTo>
                <a:lnTo>
                  <a:pt x="245" y="308"/>
                </a:lnTo>
                <a:lnTo>
                  <a:pt x="241" y="317"/>
                </a:lnTo>
                <a:lnTo>
                  <a:pt x="238" y="327"/>
                </a:lnTo>
                <a:lnTo>
                  <a:pt x="238" y="327"/>
                </a:lnTo>
                <a:lnTo>
                  <a:pt x="228" y="347"/>
                </a:lnTo>
                <a:lnTo>
                  <a:pt x="221" y="368"/>
                </a:lnTo>
                <a:lnTo>
                  <a:pt x="213" y="387"/>
                </a:lnTo>
                <a:lnTo>
                  <a:pt x="207" y="408"/>
                </a:lnTo>
                <a:lnTo>
                  <a:pt x="202" y="428"/>
                </a:lnTo>
                <a:lnTo>
                  <a:pt x="201" y="448"/>
                </a:lnTo>
                <a:lnTo>
                  <a:pt x="201" y="468"/>
                </a:lnTo>
                <a:lnTo>
                  <a:pt x="202" y="476"/>
                </a:lnTo>
                <a:lnTo>
                  <a:pt x="203" y="485"/>
                </a:lnTo>
                <a:lnTo>
                  <a:pt x="203" y="485"/>
                </a:lnTo>
                <a:lnTo>
                  <a:pt x="207" y="501"/>
                </a:lnTo>
                <a:lnTo>
                  <a:pt x="212" y="513"/>
                </a:lnTo>
                <a:lnTo>
                  <a:pt x="219" y="532"/>
                </a:lnTo>
                <a:lnTo>
                  <a:pt x="225" y="542"/>
                </a:lnTo>
                <a:lnTo>
                  <a:pt x="228" y="544"/>
                </a:lnTo>
                <a:lnTo>
                  <a:pt x="228" y="544"/>
                </a:lnTo>
                <a:lnTo>
                  <a:pt x="222" y="543"/>
                </a:lnTo>
                <a:lnTo>
                  <a:pt x="214" y="543"/>
                </a:lnTo>
                <a:lnTo>
                  <a:pt x="206" y="543"/>
                </a:lnTo>
                <a:lnTo>
                  <a:pt x="196" y="545"/>
                </a:lnTo>
                <a:lnTo>
                  <a:pt x="187" y="549"/>
                </a:lnTo>
                <a:lnTo>
                  <a:pt x="184" y="552"/>
                </a:lnTo>
                <a:lnTo>
                  <a:pt x="180" y="555"/>
                </a:lnTo>
                <a:lnTo>
                  <a:pt x="176" y="559"/>
                </a:lnTo>
                <a:lnTo>
                  <a:pt x="174" y="564"/>
                </a:lnTo>
                <a:lnTo>
                  <a:pt x="174" y="564"/>
                </a:lnTo>
                <a:lnTo>
                  <a:pt x="170" y="575"/>
                </a:lnTo>
                <a:lnTo>
                  <a:pt x="170" y="585"/>
                </a:lnTo>
                <a:lnTo>
                  <a:pt x="170" y="595"/>
                </a:lnTo>
                <a:lnTo>
                  <a:pt x="171" y="605"/>
                </a:lnTo>
                <a:lnTo>
                  <a:pt x="172" y="613"/>
                </a:lnTo>
                <a:lnTo>
                  <a:pt x="172" y="621"/>
                </a:lnTo>
                <a:lnTo>
                  <a:pt x="171" y="624"/>
                </a:lnTo>
                <a:lnTo>
                  <a:pt x="170" y="628"/>
                </a:lnTo>
                <a:lnTo>
                  <a:pt x="168" y="631"/>
                </a:lnTo>
                <a:lnTo>
                  <a:pt x="164" y="633"/>
                </a:lnTo>
                <a:lnTo>
                  <a:pt x="164" y="633"/>
                </a:lnTo>
                <a:lnTo>
                  <a:pt x="160" y="634"/>
                </a:lnTo>
                <a:lnTo>
                  <a:pt x="156" y="635"/>
                </a:lnTo>
                <a:lnTo>
                  <a:pt x="150" y="635"/>
                </a:lnTo>
                <a:lnTo>
                  <a:pt x="140" y="633"/>
                </a:lnTo>
                <a:lnTo>
                  <a:pt x="138" y="633"/>
                </a:lnTo>
                <a:lnTo>
                  <a:pt x="137" y="634"/>
                </a:lnTo>
                <a:lnTo>
                  <a:pt x="136" y="635"/>
                </a:lnTo>
                <a:lnTo>
                  <a:pt x="134" y="638"/>
                </a:lnTo>
                <a:lnTo>
                  <a:pt x="133" y="648"/>
                </a:lnTo>
                <a:lnTo>
                  <a:pt x="134" y="663"/>
                </a:lnTo>
                <a:lnTo>
                  <a:pt x="134" y="663"/>
                </a:lnTo>
                <a:lnTo>
                  <a:pt x="137" y="680"/>
                </a:lnTo>
                <a:lnTo>
                  <a:pt x="140" y="693"/>
                </a:lnTo>
                <a:lnTo>
                  <a:pt x="144" y="703"/>
                </a:lnTo>
                <a:lnTo>
                  <a:pt x="149" y="713"/>
                </a:lnTo>
                <a:lnTo>
                  <a:pt x="152" y="721"/>
                </a:lnTo>
                <a:lnTo>
                  <a:pt x="153" y="728"/>
                </a:lnTo>
                <a:lnTo>
                  <a:pt x="153" y="737"/>
                </a:lnTo>
                <a:lnTo>
                  <a:pt x="149" y="747"/>
                </a:lnTo>
                <a:lnTo>
                  <a:pt x="149" y="747"/>
                </a:lnTo>
                <a:lnTo>
                  <a:pt x="139" y="765"/>
                </a:lnTo>
                <a:lnTo>
                  <a:pt x="131" y="780"/>
                </a:lnTo>
                <a:lnTo>
                  <a:pt x="127" y="786"/>
                </a:lnTo>
                <a:lnTo>
                  <a:pt x="124" y="792"/>
                </a:lnTo>
                <a:lnTo>
                  <a:pt x="124" y="800"/>
                </a:lnTo>
                <a:lnTo>
                  <a:pt x="124" y="806"/>
                </a:lnTo>
                <a:lnTo>
                  <a:pt x="124" y="806"/>
                </a:lnTo>
                <a:lnTo>
                  <a:pt x="127" y="813"/>
                </a:lnTo>
                <a:lnTo>
                  <a:pt x="129" y="821"/>
                </a:lnTo>
                <a:lnTo>
                  <a:pt x="136" y="835"/>
                </a:lnTo>
                <a:lnTo>
                  <a:pt x="138" y="843"/>
                </a:lnTo>
                <a:lnTo>
                  <a:pt x="139" y="850"/>
                </a:lnTo>
                <a:lnTo>
                  <a:pt x="140" y="858"/>
                </a:lnTo>
                <a:lnTo>
                  <a:pt x="139" y="865"/>
                </a:lnTo>
                <a:lnTo>
                  <a:pt x="139" y="865"/>
                </a:lnTo>
                <a:lnTo>
                  <a:pt x="134" y="887"/>
                </a:lnTo>
                <a:lnTo>
                  <a:pt x="134" y="896"/>
                </a:lnTo>
                <a:lnTo>
                  <a:pt x="134" y="904"/>
                </a:lnTo>
                <a:lnTo>
                  <a:pt x="134" y="904"/>
                </a:lnTo>
                <a:lnTo>
                  <a:pt x="134" y="908"/>
                </a:lnTo>
                <a:lnTo>
                  <a:pt x="133" y="911"/>
                </a:lnTo>
                <a:lnTo>
                  <a:pt x="129" y="914"/>
                </a:lnTo>
                <a:lnTo>
                  <a:pt x="128" y="918"/>
                </a:lnTo>
                <a:lnTo>
                  <a:pt x="127" y="922"/>
                </a:lnTo>
                <a:lnTo>
                  <a:pt x="127" y="929"/>
                </a:lnTo>
                <a:lnTo>
                  <a:pt x="129" y="939"/>
                </a:lnTo>
                <a:lnTo>
                  <a:pt x="129" y="939"/>
                </a:lnTo>
                <a:lnTo>
                  <a:pt x="133" y="949"/>
                </a:lnTo>
                <a:lnTo>
                  <a:pt x="138" y="956"/>
                </a:lnTo>
                <a:lnTo>
                  <a:pt x="144" y="961"/>
                </a:lnTo>
                <a:lnTo>
                  <a:pt x="150" y="966"/>
                </a:lnTo>
                <a:lnTo>
                  <a:pt x="156" y="971"/>
                </a:lnTo>
                <a:lnTo>
                  <a:pt x="160" y="977"/>
                </a:lnTo>
                <a:lnTo>
                  <a:pt x="163" y="982"/>
                </a:lnTo>
                <a:lnTo>
                  <a:pt x="164" y="986"/>
                </a:lnTo>
                <a:lnTo>
                  <a:pt x="164" y="998"/>
                </a:lnTo>
                <a:lnTo>
                  <a:pt x="164" y="998"/>
                </a:lnTo>
                <a:lnTo>
                  <a:pt x="161" y="1025"/>
                </a:lnTo>
                <a:lnTo>
                  <a:pt x="158" y="1049"/>
                </a:lnTo>
                <a:lnTo>
                  <a:pt x="154" y="1072"/>
                </a:lnTo>
                <a:lnTo>
                  <a:pt x="154" y="1072"/>
                </a:lnTo>
                <a:lnTo>
                  <a:pt x="140" y="1074"/>
                </a:lnTo>
                <a:lnTo>
                  <a:pt x="111" y="1076"/>
                </a:lnTo>
                <a:lnTo>
                  <a:pt x="80" y="1081"/>
                </a:lnTo>
                <a:lnTo>
                  <a:pt x="70" y="1083"/>
                </a:lnTo>
                <a:lnTo>
                  <a:pt x="67" y="1086"/>
                </a:lnTo>
                <a:lnTo>
                  <a:pt x="65" y="1087"/>
                </a:lnTo>
                <a:lnTo>
                  <a:pt x="65" y="1087"/>
                </a:lnTo>
                <a:lnTo>
                  <a:pt x="64" y="1112"/>
                </a:lnTo>
                <a:lnTo>
                  <a:pt x="62" y="1160"/>
                </a:lnTo>
                <a:lnTo>
                  <a:pt x="60" y="1225"/>
                </a:lnTo>
                <a:lnTo>
                  <a:pt x="60" y="1225"/>
                </a:lnTo>
                <a:lnTo>
                  <a:pt x="37" y="1229"/>
                </a:lnTo>
                <a:lnTo>
                  <a:pt x="21" y="1234"/>
                </a:lnTo>
                <a:lnTo>
                  <a:pt x="15" y="1236"/>
                </a:lnTo>
                <a:lnTo>
                  <a:pt x="11" y="1240"/>
                </a:lnTo>
                <a:lnTo>
                  <a:pt x="11" y="1240"/>
                </a:lnTo>
                <a:lnTo>
                  <a:pt x="10" y="1248"/>
                </a:lnTo>
                <a:lnTo>
                  <a:pt x="10" y="1264"/>
                </a:lnTo>
                <a:lnTo>
                  <a:pt x="10" y="1306"/>
                </a:lnTo>
                <a:lnTo>
                  <a:pt x="11" y="1363"/>
                </a:lnTo>
                <a:lnTo>
                  <a:pt x="1" y="1373"/>
                </a:lnTo>
                <a:lnTo>
                  <a:pt x="1" y="1373"/>
                </a:lnTo>
                <a:lnTo>
                  <a:pt x="1" y="1440"/>
                </a:lnTo>
                <a:lnTo>
                  <a:pt x="0" y="1586"/>
                </a:lnTo>
                <a:lnTo>
                  <a:pt x="0" y="1663"/>
                </a:lnTo>
                <a:lnTo>
                  <a:pt x="1" y="1732"/>
                </a:lnTo>
                <a:lnTo>
                  <a:pt x="4" y="1782"/>
                </a:lnTo>
                <a:lnTo>
                  <a:pt x="5" y="1797"/>
                </a:lnTo>
                <a:lnTo>
                  <a:pt x="6" y="1803"/>
                </a:lnTo>
                <a:lnTo>
                  <a:pt x="6" y="1803"/>
                </a:lnTo>
                <a:lnTo>
                  <a:pt x="37" y="1819"/>
                </a:lnTo>
                <a:lnTo>
                  <a:pt x="113" y="1856"/>
                </a:lnTo>
                <a:lnTo>
                  <a:pt x="340" y="1966"/>
                </a:lnTo>
                <a:lnTo>
                  <a:pt x="666" y="2124"/>
                </a:lnTo>
                <a:lnTo>
                  <a:pt x="1228" y="2025"/>
                </a:lnTo>
                <a:lnTo>
                  <a:pt x="1223" y="1482"/>
                </a:lnTo>
                <a:lnTo>
                  <a:pt x="1199" y="1482"/>
                </a:lnTo>
                <a:lnTo>
                  <a:pt x="1199" y="1482"/>
                </a:lnTo>
                <a:lnTo>
                  <a:pt x="1197" y="1408"/>
                </a:lnTo>
                <a:lnTo>
                  <a:pt x="1195" y="1357"/>
                </a:lnTo>
                <a:lnTo>
                  <a:pt x="1195" y="1340"/>
                </a:lnTo>
                <a:lnTo>
                  <a:pt x="1194" y="1334"/>
                </a:lnTo>
                <a:lnTo>
                  <a:pt x="1194" y="1334"/>
                </a:lnTo>
                <a:lnTo>
                  <a:pt x="1175" y="1329"/>
                </a:lnTo>
                <a:lnTo>
                  <a:pt x="1159" y="1324"/>
                </a:lnTo>
                <a:lnTo>
                  <a:pt x="1154" y="1176"/>
                </a:lnTo>
                <a:lnTo>
                  <a:pt x="1105" y="1156"/>
                </a:lnTo>
                <a:lnTo>
                  <a:pt x="1105" y="1156"/>
                </a:lnTo>
                <a:lnTo>
                  <a:pt x="1095" y="1122"/>
                </a:lnTo>
                <a:lnTo>
                  <a:pt x="1095" y="1122"/>
                </a:lnTo>
                <a:lnTo>
                  <a:pt x="1093" y="1114"/>
                </a:lnTo>
                <a:lnTo>
                  <a:pt x="1088" y="1108"/>
                </a:lnTo>
                <a:lnTo>
                  <a:pt x="1083" y="1102"/>
                </a:lnTo>
                <a:lnTo>
                  <a:pt x="1078" y="1098"/>
                </a:lnTo>
                <a:lnTo>
                  <a:pt x="1069" y="1093"/>
                </a:lnTo>
                <a:lnTo>
                  <a:pt x="1066" y="1092"/>
                </a:lnTo>
                <a:lnTo>
                  <a:pt x="1066" y="1092"/>
                </a:lnTo>
                <a:lnTo>
                  <a:pt x="1068" y="1087"/>
                </a:lnTo>
                <a:lnTo>
                  <a:pt x="1077" y="1074"/>
                </a:lnTo>
                <a:lnTo>
                  <a:pt x="1088" y="1059"/>
                </a:lnTo>
                <a:lnTo>
                  <a:pt x="1094" y="1053"/>
                </a:lnTo>
                <a:lnTo>
                  <a:pt x="1100" y="1048"/>
                </a:lnTo>
                <a:lnTo>
                  <a:pt x="1100" y="1048"/>
                </a:lnTo>
                <a:lnTo>
                  <a:pt x="1106" y="1043"/>
                </a:lnTo>
                <a:lnTo>
                  <a:pt x="1112" y="1038"/>
                </a:lnTo>
                <a:lnTo>
                  <a:pt x="1117" y="1032"/>
                </a:lnTo>
                <a:lnTo>
                  <a:pt x="1122" y="1025"/>
                </a:lnTo>
                <a:lnTo>
                  <a:pt x="1128" y="1013"/>
                </a:lnTo>
                <a:lnTo>
                  <a:pt x="1130" y="1007"/>
                </a:lnTo>
                <a:lnTo>
                  <a:pt x="1130" y="1003"/>
                </a:lnTo>
                <a:lnTo>
                  <a:pt x="1130" y="1003"/>
                </a:lnTo>
                <a:lnTo>
                  <a:pt x="1130" y="996"/>
                </a:lnTo>
                <a:lnTo>
                  <a:pt x="1130" y="988"/>
                </a:lnTo>
                <a:lnTo>
                  <a:pt x="1131" y="982"/>
                </a:lnTo>
                <a:lnTo>
                  <a:pt x="1130" y="979"/>
                </a:lnTo>
                <a:lnTo>
                  <a:pt x="1130" y="979"/>
                </a:lnTo>
                <a:lnTo>
                  <a:pt x="1128" y="977"/>
                </a:lnTo>
                <a:lnTo>
                  <a:pt x="1125" y="976"/>
                </a:lnTo>
                <a:lnTo>
                  <a:pt x="1116" y="974"/>
                </a:lnTo>
                <a:lnTo>
                  <a:pt x="1109" y="971"/>
                </a:lnTo>
                <a:lnTo>
                  <a:pt x="1106" y="970"/>
                </a:lnTo>
                <a:lnTo>
                  <a:pt x="1105" y="969"/>
                </a:lnTo>
                <a:lnTo>
                  <a:pt x="1105" y="969"/>
                </a:lnTo>
                <a:lnTo>
                  <a:pt x="1107" y="961"/>
                </a:lnTo>
                <a:lnTo>
                  <a:pt x="1107" y="954"/>
                </a:lnTo>
                <a:lnTo>
                  <a:pt x="1106" y="950"/>
                </a:lnTo>
                <a:lnTo>
                  <a:pt x="1105" y="944"/>
                </a:lnTo>
                <a:lnTo>
                  <a:pt x="1105" y="944"/>
                </a:lnTo>
                <a:lnTo>
                  <a:pt x="1101" y="932"/>
                </a:lnTo>
                <a:lnTo>
                  <a:pt x="1098" y="921"/>
                </a:lnTo>
                <a:lnTo>
                  <a:pt x="1095" y="909"/>
                </a:lnTo>
                <a:lnTo>
                  <a:pt x="1095" y="909"/>
                </a:lnTo>
                <a:lnTo>
                  <a:pt x="1101" y="903"/>
                </a:lnTo>
                <a:lnTo>
                  <a:pt x="1106" y="896"/>
                </a:lnTo>
                <a:lnTo>
                  <a:pt x="1114" y="887"/>
                </a:lnTo>
                <a:lnTo>
                  <a:pt x="1119" y="877"/>
                </a:lnTo>
                <a:lnTo>
                  <a:pt x="1123" y="866"/>
                </a:lnTo>
                <a:lnTo>
                  <a:pt x="1125" y="861"/>
                </a:lnTo>
                <a:lnTo>
                  <a:pt x="1126" y="856"/>
                </a:lnTo>
                <a:lnTo>
                  <a:pt x="1126" y="850"/>
                </a:lnTo>
                <a:lnTo>
                  <a:pt x="1125" y="845"/>
                </a:lnTo>
                <a:lnTo>
                  <a:pt x="1125" y="845"/>
                </a:lnTo>
                <a:lnTo>
                  <a:pt x="1119" y="828"/>
                </a:lnTo>
                <a:lnTo>
                  <a:pt x="1111" y="814"/>
                </a:lnTo>
                <a:lnTo>
                  <a:pt x="1095" y="791"/>
                </a:lnTo>
                <a:lnTo>
                  <a:pt x="1095" y="791"/>
                </a:lnTo>
                <a:lnTo>
                  <a:pt x="1083" y="771"/>
                </a:lnTo>
                <a:lnTo>
                  <a:pt x="1071" y="756"/>
                </a:lnTo>
                <a:lnTo>
                  <a:pt x="1071" y="756"/>
                </a:lnTo>
                <a:lnTo>
                  <a:pt x="1064" y="750"/>
                </a:lnTo>
                <a:lnTo>
                  <a:pt x="1059" y="749"/>
                </a:lnTo>
                <a:lnTo>
                  <a:pt x="1056" y="748"/>
                </a:lnTo>
                <a:lnTo>
                  <a:pt x="1051" y="747"/>
                </a:lnTo>
                <a:lnTo>
                  <a:pt x="1051" y="747"/>
                </a:lnTo>
                <a:lnTo>
                  <a:pt x="1046" y="745"/>
                </a:lnTo>
                <a:lnTo>
                  <a:pt x="1041" y="744"/>
                </a:lnTo>
                <a:lnTo>
                  <a:pt x="1035" y="743"/>
                </a:lnTo>
                <a:lnTo>
                  <a:pt x="1026" y="742"/>
                </a:lnTo>
                <a:lnTo>
                  <a:pt x="1026" y="742"/>
                </a:lnTo>
                <a:lnTo>
                  <a:pt x="1015" y="740"/>
                </a:lnTo>
                <a:lnTo>
                  <a:pt x="1006" y="740"/>
                </a:lnTo>
                <a:lnTo>
                  <a:pt x="997" y="742"/>
                </a:lnTo>
                <a:lnTo>
                  <a:pt x="982" y="742"/>
                </a:lnTo>
                <a:lnTo>
                  <a:pt x="933" y="702"/>
                </a:lnTo>
                <a:lnTo>
                  <a:pt x="928" y="648"/>
                </a:lnTo>
                <a:lnTo>
                  <a:pt x="928" y="648"/>
                </a:lnTo>
                <a:lnTo>
                  <a:pt x="929" y="648"/>
                </a:lnTo>
                <a:lnTo>
                  <a:pt x="930" y="647"/>
                </a:lnTo>
                <a:lnTo>
                  <a:pt x="933" y="643"/>
                </a:lnTo>
                <a:lnTo>
                  <a:pt x="936" y="638"/>
                </a:lnTo>
                <a:lnTo>
                  <a:pt x="939" y="628"/>
                </a:lnTo>
                <a:lnTo>
                  <a:pt x="942" y="616"/>
                </a:lnTo>
                <a:lnTo>
                  <a:pt x="947" y="598"/>
                </a:lnTo>
                <a:lnTo>
                  <a:pt x="947" y="598"/>
                </a:lnTo>
                <a:lnTo>
                  <a:pt x="950" y="581"/>
                </a:lnTo>
                <a:lnTo>
                  <a:pt x="951" y="568"/>
                </a:lnTo>
                <a:lnTo>
                  <a:pt x="950" y="557"/>
                </a:lnTo>
                <a:lnTo>
                  <a:pt x="950" y="547"/>
                </a:lnTo>
                <a:lnTo>
                  <a:pt x="949" y="538"/>
                </a:lnTo>
                <a:lnTo>
                  <a:pt x="950" y="527"/>
                </a:lnTo>
                <a:lnTo>
                  <a:pt x="955" y="516"/>
                </a:lnTo>
                <a:lnTo>
                  <a:pt x="962" y="500"/>
                </a:lnTo>
                <a:lnTo>
                  <a:pt x="962" y="500"/>
                </a:lnTo>
                <a:lnTo>
                  <a:pt x="967" y="491"/>
                </a:lnTo>
                <a:lnTo>
                  <a:pt x="973" y="484"/>
                </a:lnTo>
                <a:lnTo>
                  <a:pt x="986" y="470"/>
                </a:lnTo>
                <a:lnTo>
                  <a:pt x="998" y="459"/>
                </a:lnTo>
                <a:lnTo>
                  <a:pt x="1011" y="448"/>
                </a:lnTo>
                <a:lnTo>
                  <a:pt x="1024" y="438"/>
                </a:lnTo>
                <a:lnTo>
                  <a:pt x="1036" y="426"/>
                </a:lnTo>
                <a:lnTo>
                  <a:pt x="1047" y="412"/>
                </a:lnTo>
                <a:lnTo>
                  <a:pt x="1052" y="405"/>
                </a:lnTo>
                <a:lnTo>
                  <a:pt x="1056" y="396"/>
                </a:lnTo>
                <a:lnTo>
                  <a:pt x="1056" y="396"/>
                </a:lnTo>
                <a:lnTo>
                  <a:pt x="1059" y="387"/>
                </a:lnTo>
                <a:lnTo>
                  <a:pt x="1062" y="379"/>
                </a:lnTo>
                <a:lnTo>
                  <a:pt x="1063" y="373"/>
                </a:lnTo>
                <a:lnTo>
                  <a:pt x="1063" y="365"/>
                </a:lnTo>
                <a:lnTo>
                  <a:pt x="1062" y="354"/>
                </a:lnTo>
                <a:lnTo>
                  <a:pt x="1059" y="344"/>
                </a:lnTo>
                <a:lnTo>
                  <a:pt x="1056" y="337"/>
                </a:lnTo>
                <a:lnTo>
                  <a:pt x="1051" y="332"/>
                </a:lnTo>
                <a:lnTo>
                  <a:pt x="1046" y="327"/>
                </a:lnTo>
                <a:lnTo>
                  <a:pt x="1046" y="327"/>
                </a:lnTo>
                <a:lnTo>
                  <a:pt x="1046" y="326"/>
                </a:lnTo>
                <a:lnTo>
                  <a:pt x="1046" y="323"/>
                </a:lnTo>
                <a:lnTo>
                  <a:pt x="1048" y="317"/>
                </a:lnTo>
                <a:lnTo>
                  <a:pt x="1050" y="311"/>
                </a:lnTo>
                <a:lnTo>
                  <a:pt x="1048" y="308"/>
                </a:lnTo>
                <a:lnTo>
                  <a:pt x="1046" y="307"/>
                </a:lnTo>
                <a:lnTo>
                  <a:pt x="1046" y="307"/>
                </a:lnTo>
                <a:lnTo>
                  <a:pt x="1038" y="304"/>
                </a:lnTo>
                <a:lnTo>
                  <a:pt x="1030" y="299"/>
                </a:lnTo>
                <a:lnTo>
                  <a:pt x="1021" y="292"/>
                </a:lnTo>
                <a:lnTo>
                  <a:pt x="1036" y="263"/>
                </a:lnTo>
                <a:lnTo>
                  <a:pt x="1036" y="263"/>
                </a:lnTo>
                <a:lnTo>
                  <a:pt x="1045" y="257"/>
                </a:lnTo>
                <a:lnTo>
                  <a:pt x="1050" y="252"/>
                </a:lnTo>
                <a:lnTo>
                  <a:pt x="1051" y="249"/>
                </a:lnTo>
                <a:lnTo>
                  <a:pt x="1051" y="248"/>
                </a:lnTo>
                <a:lnTo>
                  <a:pt x="1051" y="248"/>
                </a:lnTo>
                <a:lnTo>
                  <a:pt x="1051" y="247"/>
                </a:lnTo>
                <a:lnTo>
                  <a:pt x="1052" y="247"/>
                </a:lnTo>
                <a:lnTo>
                  <a:pt x="1057" y="244"/>
                </a:lnTo>
                <a:lnTo>
                  <a:pt x="1059" y="243"/>
                </a:lnTo>
                <a:lnTo>
                  <a:pt x="1062" y="241"/>
                </a:lnTo>
                <a:lnTo>
                  <a:pt x="1064" y="237"/>
                </a:lnTo>
                <a:lnTo>
                  <a:pt x="1066" y="233"/>
                </a:lnTo>
                <a:lnTo>
                  <a:pt x="1066" y="233"/>
                </a:lnTo>
                <a:lnTo>
                  <a:pt x="1068" y="216"/>
                </a:lnTo>
                <a:lnTo>
                  <a:pt x="1071" y="209"/>
                </a:lnTo>
                <a:lnTo>
                  <a:pt x="1071" y="209"/>
                </a:lnTo>
                <a:lnTo>
                  <a:pt x="1069" y="188"/>
                </a:lnTo>
                <a:lnTo>
                  <a:pt x="1067" y="172"/>
                </a:lnTo>
                <a:lnTo>
                  <a:pt x="1066" y="159"/>
                </a:lnTo>
                <a:lnTo>
                  <a:pt x="1061" y="139"/>
                </a:lnTo>
                <a:lnTo>
                  <a:pt x="1061" y="139"/>
                </a:lnTo>
                <a:lnTo>
                  <a:pt x="1066" y="133"/>
                </a:lnTo>
                <a:lnTo>
                  <a:pt x="1075" y="117"/>
                </a:lnTo>
                <a:lnTo>
                  <a:pt x="1080" y="107"/>
                </a:lnTo>
                <a:lnTo>
                  <a:pt x="1084" y="96"/>
                </a:lnTo>
                <a:lnTo>
                  <a:pt x="1087" y="85"/>
                </a:lnTo>
                <a:lnTo>
                  <a:pt x="1087" y="80"/>
                </a:lnTo>
                <a:lnTo>
                  <a:pt x="1085" y="75"/>
                </a:lnTo>
                <a:lnTo>
                  <a:pt x="1085" y="75"/>
                </a:lnTo>
                <a:lnTo>
                  <a:pt x="1082" y="67"/>
                </a:lnTo>
                <a:lnTo>
                  <a:pt x="1077" y="60"/>
                </a:lnTo>
                <a:lnTo>
                  <a:pt x="1071" y="54"/>
                </a:lnTo>
                <a:lnTo>
                  <a:pt x="1063" y="51"/>
                </a:lnTo>
                <a:lnTo>
                  <a:pt x="1056" y="48"/>
                </a:lnTo>
                <a:lnTo>
                  <a:pt x="1048" y="47"/>
                </a:lnTo>
                <a:lnTo>
                  <a:pt x="1036" y="46"/>
                </a:lnTo>
                <a:lnTo>
                  <a:pt x="1036" y="46"/>
                </a:lnTo>
                <a:lnTo>
                  <a:pt x="1031" y="46"/>
                </a:lnTo>
                <a:lnTo>
                  <a:pt x="1027" y="47"/>
                </a:lnTo>
                <a:lnTo>
                  <a:pt x="1020" y="52"/>
                </a:lnTo>
                <a:lnTo>
                  <a:pt x="1013" y="58"/>
                </a:lnTo>
                <a:lnTo>
                  <a:pt x="1010" y="59"/>
                </a:lnTo>
                <a:lnTo>
                  <a:pt x="1006" y="60"/>
                </a:lnTo>
                <a:lnTo>
                  <a:pt x="1006" y="60"/>
                </a:lnTo>
                <a:lnTo>
                  <a:pt x="998" y="63"/>
                </a:lnTo>
                <a:lnTo>
                  <a:pt x="986" y="67"/>
                </a:lnTo>
                <a:lnTo>
                  <a:pt x="974" y="70"/>
                </a:lnTo>
                <a:lnTo>
                  <a:pt x="970" y="70"/>
                </a:lnTo>
                <a:lnTo>
                  <a:pt x="967" y="70"/>
                </a:lnTo>
                <a:lnTo>
                  <a:pt x="967" y="70"/>
                </a:lnTo>
                <a:lnTo>
                  <a:pt x="963" y="68"/>
                </a:lnTo>
                <a:lnTo>
                  <a:pt x="961" y="64"/>
                </a:lnTo>
                <a:lnTo>
                  <a:pt x="960" y="60"/>
                </a:lnTo>
                <a:lnTo>
                  <a:pt x="962" y="56"/>
                </a:lnTo>
                <a:lnTo>
                  <a:pt x="962" y="56"/>
                </a:lnTo>
                <a:lnTo>
                  <a:pt x="966" y="47"/>
                </a:lnTo>
                <a:lnTo>
                  <a:pt x="970" y="36"/>
                </a:lnTo>
                <a:lnTo>
                  <a:pt x="972" y="25"/>
                </a:lnTo>
                <a:lnTo>
                  <a:pt x="972" y="20"/>
                </a:lnTo>
                <a:lnTo>
                  <a:pt x="972" y="16"/>
                </a:lnTo>
                <a:lnTo>
                  <a:pt x="972" y="16"/>
                </a:lnTo>
                <a:lnTo>
                  <a:pt x="971" y="11"/>
                </a:lnTo>
                <a:lnTo>
                  <a:pt x="971" y="6"/>
                </a:lnTo>
                <a:lnTo>
                  <a:pt x="970" y="5"/>
                </a:lnTo>
                <a:lnTo>
                  <a:pt x="967" y="2"/>
                </a:lnTo>
                <a:lnTo>
                  <a:pt x="963" y="2"/>
                </a:lnTo>
                <a:lnTo>
                  <a:pt x="957" y="1"/>
                </a:lnTo>
                <a:lnTo>
                  <a:pt x="957" y="1"/>
                </a:lnTo>
                <a:lnTo>
                  <a:pt x="937" y="0"/>
                </a:lnTo>
                <a:lnTo>
                  <a:pt x="923" y="1"/>
                </a:lnTo>
                <a:lnTo>
                  <a:pt x="923" y="1"/>
                </a:lnTo>
                <a:lnTo>
                  <a:pt x="905" y="2"/>
                </a:lnTo>
                <a:lnTo>
                  <a:pt x="896" y="2"/>
                </a:lnTo>
                <a:lnTo>
                  <a:pt x="888" y="1"/>
                </a:lnTo>
                <a:lnTo>
                  <a:pt x="888" y="1"/>
                </a:lnTo>
                <a:lnTo>
                  <a:pt x="883" y="1"/>
                </a:lnTo>
                <a:lnTo>
                  <a:pt x="878" y="2"/>
                </a:lnTo>
                <a:lnTo>
                  <a:pt x="866" y="6"/>
                </a:lnTo>
                <a:lnTo>
                  <a:pt x="855" y="10"/>
                </a:lnTo>
                <a:lnTo>
                  <a:pt x="849" y="11"/>
                </a:lnTo>
                <a:lnTo>
                  <a:pt x="849" y="11"/>
                </a:lnTo>
                <a:close/>
                <a:moveTo>
                  <a:pt x="814" y="263"/>
                </a:moveTo>
                <a:lnTo>
                  <a:pt x="814" y="263"/>
                </a:lnTo>
                <a:lnTo>
                  <a:pt x="820" y="255"/>
                </a:lnTo>
                <a:lnTo>
                  <a:pt x="827" y="250"/>
                </a:lnTo>
                <a:lnTo>
                  <a:pt x="830" y="249"/>
                </a:lnTo>
                <a:lnTo>
                  <a:pt x="834" y="248"/>
                </a:lnTo>
                <a:lnTo>
                  <a:pt x="834" y="248"/>
                </a:lnTo>
                <a:lnTo>
                  <a:pt x="862" y="243"/>
                </a:lnTo>
                <a:lnTo>
                  <a:pt x="883" y="238"/>
                </a:lnTo>
                <a:lnTo>
                  <a:pt x="883" y="238"/>
                </a:lnTo>
                <a:lnTo>
                  <a:pt x="887" y="246"/>
                </a:lnTo>
                <a:lnTo>
                  <a:pt x="893" y="258"/>
                </a:lnTo>
                <a:lnTo>
                  <a:pt x="893" y="258"/>
                </a:lnTo>
                <a:lnTo>
                  <a:pt x="896" y="260"/>
                </a:lnTo>
                <a:lnTo>
                  <a:pt x="899" y="262"/>
                </a:lnTo>
                <a:lnTo>
                  <a:pt x="909" y="264"/>
                </a:lnTo>
                <a:lnTo>
                  <a:pt x="919" y="265"/>
                </a:lnTo>
                <a:lnTo>
                  <a:pt x="928" y="268"/>
                </a:lnTo>
                <a:lnTo>
                  <a:pt x="928" y="268"/>
                </a:lnTo>
                <a:lnTo>
                  <a:pt x="931" y="270"/>
                </a:lnTo>
                <a:lnTo>
                  <a:pt x="933" y="273"/>
                </a:lnTo>
                <a:lnTo>
                  <a:pt x="933" y="276"/>
                </a:lnTo>
                <a:lnTo>
                  <a:pt x="933" y="283"/>
                </a:lnTo>
                <a:lnTo>
                  <a:pt x="933" y="283"/>
                </a:lnTo>
                <a:lnTo>
                  <a:pt x="933" y="286"/>
                </a:lnTo>
                <a:lnTo>
                  <a:pt x="930" y="290"/>
                </a:lnTo>
                <a:lnTo>
                  <a:pt x="926" y="294"/>
                </a:lnTo>
                <a:lnTo>
                  <a:pt x="920" y="296"/>
                </a:lnTo>
                <a:lnTo>
                  <a:pt x="912" y="297"/>
                </a:lnTo>
                <a:lnTo>
                  <a:pt x="901" y="299"/>
                </a:lnTo>
                <a:lnTo>
                  <a:pt x="886" y="299"/>
                </a:lnTo>
                <a:lnTo>
                  <a:pt x="868" y="297"/>
                </a:lnTo>
                <a:lnTo>
                  <a:pt x="868" y="297"/>
                </a:lnTo>
                <a:lnTo>
                  <a:pt x="851" y="295"/>
                </a:lnTo>
                <a:lnTo>
                  <a:pt x="839" y="290"/>
                </a:lnTo>
                <a:lnTo>
                  <a:pt x="829" y="284"/>
                </a:lnTo>
                <a:lnTo>
                  <a:pt x="823" y="278"/>
                </a:lnTo>
                <a:lnTo>
                  <a:pt x="818" y="273"/>
                </a:lnTo>
                <a:lnTo>
                  <a:pt x="816" y="268"/>
                </a:lnTo>
                <a:lnTo>
                  <a:pt x="814" y="263"/>
                </a:lnTo>
                <a:lnTo>
                  <a:pt x="814" y="263"/>
                </a:lnTo>
                <a:close/>
                <a:moveTo>
                  <a:pt x="740" y="885"/>
                </a:moveTo>
                <a:lnTo>
                  <a:pt x="740" y="885"/>
                </a:lnTo>
                <a:lnTo>
                  <a:pt x="743" y="886"/>
                </a:lnTo>
                <a:lnTo>
                  <a:pt x="748" y="887"/>
                </a:lnTo>
                <a:lnTo>
                  <a:pt x="765" y="887"/>
                </a:lnTo>
                <a:lnTo>
                  <a:pt x="786" y="890"/>
                </a:lnTo>
                <a:lnTo>
                  <a:pt x="796" y="892"/>
                </a:lnTo>
                <a:lnTo>
                  <a:pt x="804" y="895"/>
                </a:lnTo>
                <a:lnTo>
                  <a:pt x="804" y="895"/>
                </a:lnTo>
                <a:lnTo>
                  <a:pt x="813" y="900"/>
                </a:lnTo>
                <a:lnTo>
                  <a:pt x="823" y="907"/>
                </a:lnTo>
                <a:lnTo>
                  <a:pt x="843" y="923"/>
                </a:lnTo>
                <a:lnTo>
                  <a:pt x="860" y="939"/>
                </a:lnTo>
                <a:lnTo>
                  <a:pt x="868" y="949"/>
                </a:lnTo>
                <a:lnTo>
                  <a:pt x="868" y="949"/>
                </a:lnTo>
                <a:lnTo>
                  <a:pt x="868" y="953"/>
                </a:lnTo>
                <a:lnTo>
                  <a:pt x="867" y="958"/>
                </a:lnTo>
                <a:lnTo>
                  <a:pt x="865" y="964"/>
                </a:lnTo>
                <a:lnTo>
                  <a:pt x="860" y="971"/>
                </a:lnTo>
                <a:lnTo>
                  <a:pt x="851" y="983"/>
                </a:lnTo>
                <a:lnTo>
                  <a:pt x="846" y="987"/>
                </a:lnTo>
                <a:lnTo>
                  <a:pt x="844" y="988"/>
                </a:lnTo>
                <a:lnTo>
                  <a:pt x="844" y="988"/>
                </a:lnTo>
                <a:lnTo>
                  <a:pt x="839" y="987"/>
                </a:lnTo>
                <a:lnTo>
                  <a:pt x="834" y="983"/>
                </a:lnTo>
                <a:lnTo>
                  <a:pt x="819" y="974"/>
                </a:lnTo>
                <a:lnTo>
                  <a:pt x="819" y="974"/>
                </a:lnTo>
                <a:lnTo>
                  <a:pt x="814" y="971"/>
                </a:lnTo>
                <a:lnTo>
                  <a:pt x="808" y="970"/>
                </a:lnTo>
                <a:lnTo>
                  <a:pt x="796" y="971"/>
                </a:lnTo>
                <a:lnTo>
                  <a:pt x="785" y="972"/>
                </a:lnTo>
                <a:lnTo>
                  <a:pt x="780" y="974"/>
                </a:lnTo>
                <a:lnTo>
                  <a:pt x="780" y="974"/>
                </a:lnTo>
                <a:lnTo>
                  <a:pt x="780" y="980"/>
                </a:lnTo>
                <a:lnTo>
                  <a:pt x="780" y="993"/>
                </a:lnTo>
                <a:lnTo>
                  <a:pt x="780" y="993"/>
                </a:lnTo>
                <a:lnTo>
                  <a:pt x="777" y="1004"/>
                </a:lnTo>
                <a:lnTo>
                  <a:pt x="775" y="1017"/>
                </a:lnTo>
                <a:lnTo>
                  <a:pt x="770" y="1033"/>
                </a:lnTo>
                <a:lnTo>
                  <a:pt x="750" y="1003"/>
                </a:lnTo>
                <a:lnTo>
                  <a:pt x="750" y="1003"/>
                </a:lnTo>
                <a:lnTo>
                  <a:pt x="747" y="996"/>
                </a:lnTo>
                <a:lnTo>
                  <a:pt x="744" y="991"/>
                </a:lnTo>
                <a:lnTo>
                  <a:pt x="743" y="987"/>
                </a:lnTo>
                <a:lnTo>
                  <a:pt x="740" y="983"/>
                </a:lnTo>
                <a:lnTo>
                  <a:pt x="740" y="983"/>
                </a:lnTo>
                <a:lnTo>
                  <a:pt x="735" y="979"/>
                </a:lnTo>
                <a:lnTo>
                  <a:pt x="727" y="974"/>
                </a:lnTo>
                <a:lnTo>
                  <a:pt x="716" y="969"/>
                </a:lnTo>
                <a:lnTo>
                  <a:pt x="716" y="900"/>
                </a:lnTo>
                <a:lnTo>
                  <a:pt x="716" y="900"/>
                </a:lnTo>
                <a:lnTo>
                  <a:pt x="728" y="890"/>
                </a:lnTo>
                <a:lnTo>
                  <a:pt x="735" y="885"/>
                </a:lnTo>
                <a:lnTo>
                  <a:pt x="739" y="883"/>
                </a:lnTo>
                <a:lnTo>
                  <a:pt x="740" y="885"/>
                </a:lnTo>
                <a:lnTo>
                  <a:pt x="740" y="88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153EC071-86A5-C2CD-03FF-E0E03D45794F}"/>
              </a:ext>
            </a:extLst>
          </p:cNvPr>
          <p:cNvSpPr>
            <a:spLocks/>
          </p:cNvSpPr>
          <p:nvPr/>
        </p:nvSpPr>
        <p:spPr bwMode="auto">
          <a:xfrm>
            <a:off x="6909956" y="952523"/>
            <a:ext cx="2028820" cy="2476477"/>
          </a:xfrm>
          <a:custGeom>
            <a:avLst/>
            <a:gdLst>
              <a:gd name="T0" fmla="*/ 328 w 1695"/>
              <a:gd name="T1" fmla="*/ 1738 h 2069"/>
              <a:gd name="T2" fmla="*/ 277 w 1695"/>
              <a:gd name="T3" fmla="*/ 1866 h 2069"/>
              <a:gd name="T4" fmla="*/ 190 w 1695"/>
              <a:gd name="T5" fmla="*/ 1936 h 2069"/>
              <a:gd name="T6" fmla="*/ 213 w 1695"/>
              <a:gd name="T7" fmla="*/ 2026 h 2069"/>
              <a:gd name="T8" fmla="*/ 264 w 1695"/>
              <a:gd name="T9" fmla="*/ 2054 h 2069"/>
              <a:gd name="T10" fmla="*/ 297 w 1695"/>
              <a:gd name="T11" fmla="*/ 2039 h 2069"/>
              <a:gd name="T12" fmla="*/ 353 w 1695"/>
              <a:gd name="T13" fmla="*/ 2069 h 2069"/>
              <a:gd name="T14" fmla="*/ 416 w 1695"/>
              <a:gd name="T15" fmla="*/ 2054 h 2069"/>
              <a:gd name="T16" fmla="*/ 515 w 1695"/>
              <a:gd name="T17" fmla="*/ 2017 h 2069"/>
              <a:gd name="T18" fmla="*/ 644 w 1695"/>
              <a:gd name="T19" fmla="*/ 1593 h 2069"/>
              <a:gd name="T20" fmla="*/ 687 w 1695"/>
              <a:gd name="T21" fmla="*/ 1630 h 2069"/>
              <a:gd name="T22" fmla="*/ 722 w 1695"/>
              <a:gd name="T23" fmla="*/ 1738 h 2069"/>
              <a:gd name="T24" fmla="*/ 769 w 1695"/>
              <a:gd name="T25" fmla="*/ 1799 h 2069"/>
              <a:gd name="T26" fmla="*/ 723 w 1695"/>
              <a:gd name="T27" fmla="*/ 1860 h 2069"/>
              <a:gd name="T28" fmla="*/ 682 w 1695"/>
              <a:gd name="T29" fmla="*/ 1931 h 2069"/>
              <a:gd name="T30" fmla="*/ 668 w 1695"/>
              <a:gd name="T31" fmla="*/ 2044 h 2069"/>
              <a:gd name="T32" fmla="*/ 750 w 1695"/>
              <a:gd name="T33" fmla="*/ 2054 h 2069"/>
              <a:gd name="T34" fmla="*/ 796 w 1695"/>
              <a:gd name="T35" fmla="*/ 2054 h 2069"/>
              <a:gd name="T36" fmla="*/ 919 w 1695"/>
              <a:gd name="T37" fmla="*/ 2054 h 2069"/>
              <a:gd name="T38" fmla="*/ 1040 w 1695"/>
              <a:gd name="T39" fmla="*/ 1968 h 2069"/>
              <a:gd name="T40" fmla="*/ 1187 w 1695"/>
              <a:gd name="T41" fmla="*/ 1949 h 2069"/>
              <a:gd name="T42" fmla="*/ 1217 w 1695"/>
              <a:gd name="T43" fmla="*/ 1991 h 2069"/>
              <a:gd name="T44" fmla="*/ 1259 w 1695"/>
              <a:gd name="T45" fmla="*/ 2011 h 2069"/>
              <a:gd name="T46" fmla="*/ 1298 w 1695"/>
              <a:gd name="T47" fmla="*/ 1990 h 2069"/>
              <a:gd name="T48" fmla="*/ 1344 w 1695"/>
              <a:gd name="T49" fmla="*/ 2015 h 2069"/>
              <a:gd name="T50" fmla="*/ 1461 w 1695"/>
              <a:gd name="T51" fmla="*/ 2019 h 2069"/>
              <a:gd name="T52" fmla="*/ 1670 w 1695"/>
              <a:gd name="T53" fmla="*/ 1964 h 2069"/>
              <a:gd name="T54" fmla="*/ 1653 w 1695"/>
              <a:gd name="T55" fmla="*/ 1792 h 2069"/>
              <a:gd name="T56" fmla="*/ 1689 w 1695"/>
              <a:gd name="T57" fmla="*/ 1732 h 2069"/>
              <a:gd name="T58" fmla="*/ 1669 w 1695"/>
              <a:gd name="T59" fmla="*/ 1600 h 2069"/>
              <a:gd name="T60" fmla="*/ 1659 w 1695"/>
              <a:gd name="T61" fmla="*/ 1486 h 2069"/>
              <a:gd name="T62" fmla="*/ 1569 w 1695"/>
              <a:gd name="T63" fmla="*/ 1414 h 2069"/>
              <a:gd name="T64" fmla="*/ 1467 w 1695"/>
              <a:gd name="T65" fmla="*/ 1324 h 2069"/>
              <a:gd name="T66" fmla="*/ 1513 w 1695"/>
              <a:gd name="T67" fmla="*/ 1132 h 2069"/>
              <a:gd name="T68" fmla="*/ 1476 w 1695"/>
              <a:gd name="T69" fmla="*/ 898 h 2069"/>
              <a:gd name="T70" fmla="*/ 1385 w 1695"/>
              <a:gd name="T71" fmla="*/ 778 h 2069"/>
              <a:gd name="T72" fmla="*/ 1308 w 1695"/>
              <a:gd name="T73" fmla="*/ 608 h 2069"/>
              <a:gd name="T74" fmla="*/ 1284 w 1695"/>
              <a:gd name="T75" fmla="*/ 471 h 2069"/>
              <a:gd name="T76" fmla="*/ 1213 w 1695"/>
              <a:gd name="T77" fmla="*/ 449 h 2069"/>
              <a:gd name="T78" fmla="*/ 1189 w 1695"/>
              <a:gd name="T79" fmla="*/ 334 h 2069"/>
              <a:gd name="T80" fmla="*/ 1057 w 1695"/>
              <a:gd name="T81" fmla="*/ 223 h 2069"/>
              <a:gd name="T82" fmla="*/ 978 w 1695"/>
              <a:gd name="T83" fmla="*/ 99 h 2069"/>
              <a:gd name="T84" fmla="*/ 988 w 1695"/>
              <a:gd name="T85" fmla="*/ 6 h 2069"/>
              <a:gd name="T86" fmla="*/ 860 w 1695"/>
              <a:gd name="T87" fmla="*/ 28 h 2069"/>
              <a:gd name="T88" fmla="*/ 600 w 1695"/>
              <a:gd name="T89" fmla="*/ 0 h 2069"/>
              <a:gd name="T90" fmla="*/ 505 w 1695"/>
              <a:gd name="T91" fmla="*/ 62 h 2069"/>
              <a:gd name="T92" fmla="*/ 382 w 1695"/>
              <a:gd name="T93" fmla="*/ 174 h 2069"/>
              <a:gd name="T94" fmla="*/ 333 w 1695"/>
              <a:gd name="T95" fmla="*/ 202 h 2069"/>
              <a:gd name="T96" fmla="*/ 264 w 1695"/>
              <a:gd name="T97" fmla="*/ 235 h 2069"/>
              <a:gd name="T98" fmla="*/ 145 w 1695"/>
              <a:gd name="T99" fmla="*/ 282 h 2069"/>
              <a:gd name="T100" fmla="*/ 121 w 1695"/>
              <a:gd name="T101" fmla="*/ 312 h 2069"/>
              <a:gd name="T102" fmla="*/ 71 w 1695"/>
              <a:gd name="T103" fmla="*/ 391 h 2069"/>
              <a:gd name="T104" fmla="*/ 6 w 1695"/>
              <a:gd name="T105" fmla="*/ 428 h 2069"/>
              <a:gd name="T106" fmla="*/ 36 w 1695"/>
              <a:gd name="T107" fmla="*/ 547 h 2069"/>
              <a:gd name="T108" fmla="*/ 48 w 1695"/>
              <a:gd name="T109" fmla="*/ 620 h 2069"/>
              <a:gd name="T110" fmla="*/ 91 w 1695"/>
              <a:gd name="T111" fmla="*/ 741 h 2069"/>
              <a:gd name="T112" fmla="*/ 126 w 1695"/>
              <a:gd name="T113" fmla="*/ 795 h 2069"/>
              <a:gd name="T114" fmla="*/ 244 w 1695"/>
              <a:gd name="T115" fmla="*/ 845 h 2069"/>
              <a:gd name="T116" fmla="*/ 307 w 1695"/>
              <a:gd name="T117" fmla="*/ 900 h 2069"/>
              <a:gd name="T118" fmla="*/ 230 w 1695"/>
              <a:gd name="T119" fmla="*/ 1190 h 2069"/>
              <a:gd name="T120" fmla="*/ 277 w 1695"/>
              <a:gd name="T121" fmla="*/ 1354 h 2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95" h="2069">
                <a:moveTo>
                  <a:pt x="323" y="1383"/>
                </a:moveTo>
                <a:lnTo>
                  <a:pt x="323" y="1383"/>
                </a:lnTo>
                <a:lnTo>
                  <a:pt x="321" y="1526"/>
                </a:lnTo>
                <a:lnTo>
                  <a:pt x="319" y="1631"/>
                </a:lnTo>
                <a:lnTo>
                  <a:pt x="318" y="1689"/>
                </a:lnTo>
                <a:lnTo>
                  <a:pt x="318" y="1689"/>
                </a:lnTo>
                <a:lnTo>
                  <a:pt x="318" y="1697"/>
                </a:lnTo>
                <a:lnTo>
                  <a:pt x="318" y="1707"/>
                </a:lnTo>
                <a:lnTo>
                  <a:pt x="321" y="1722"/>
                </a:lnTo>
                <a:lnTo>
                  <a:pt x="325" y="1734"/>
                </a:lnTo>
                <a:lnTo>
                  <a:pt x="328" y="1738"/>
                </a:lnTo>
                <a:lnTo>
                  <a:pt x="328" y="1738"/>
                </a:lnTo>
                <a:lnTo>
                  <a:pt x="319" y="1755"/>
                </a:lnTo>
                <a:lnTo>
                  <a:pt x="312" y="1771"/>
                </a:lnTo>
                <a:lnTo>
                  <a:pt x="309" y="1780"/>
                </a:lnTo>
                <a:lnTo>
                  <a:pt x="308" y="1788"/>
                </a:lnTo>
                <a:lnTo>
                  <a:pt x="308" y="1788"/>
                </a:lnTo>
                <a:lnTo>
                  <a:pt x="304" y="1832"/>
                </a:lnTo>
                <a:lnTo>
                  <a:pt x="303" y="1862"/>
                </a:lnTo>
                <a:lnTo>
                  <a:pt x="303" y="1862"/>
                </a:lnTo>
                <a:lnTo>
                  <a:pt x="296" y="1863"/>
                </a:lnTo>
                <a:lnTo>
                  <a:pt x="277" y="1866"/>
                </a:lnTo>
                <a:lnTo>
                  <a:pt x="255" y="1873"/>
                </a:lnTo>
                <a:lnTo>
                  <a:pt x="246" y="1876"/>
                </a:lnTo>
                <a:lnTo>
                  <a:pt x="239" y="1881"/>
                </a:lnTo>
                <a:lnTo>
                  <a:pt x="239" y="1881"/>
                </a:lnTo>
                <a:lnTo>
                  <a:pt x="227" y="1891"/>
                </a:lnTo>
                <a:lnTo>
                  <a:pt x="212" y="1904"/>
                </a:lnTo>
                <a:lnTo>
                  <a:pt x="204" y="1911"/>
                </a:lnTo>
                <a:lnTo>
                  <a:pt x="198" y="1918"/>
                </a:lnTo>
                <a:lnTo>
                  <a:pt x="193" y="1927"/>
                </a:lnTo>
                <a:lnTo>
                  <a:pt x="190" y="1936"/>
                </a:lnTo>
                <a:lnTo>
                  <a:pt x="190" y="1936"/>
                </a:lnTo>
                <a:lnTo>
                  <a:pt x="187" y="1945"/>
                </a:lnTo>
                <a:lnTo>
                  <a:pt x="185" y="1957"/>
                </a:lnTo>
                <a:lnTo>
                  <a:pt x="183" y="1968"/>
                </a:lnTo>
                <a:lnTo>
                  <a:pt x="183" y="1980"/>
                </a:lnTo>
                <a:lnTo>
                  <a:pt x="185" y="1991"/>
                </a:lnTo>
                <a:lnTo>
                  <a:pt x="186" y="2001"/>
                </a:lnTo>
                <a:lnTo>
                  <a:pt x="190" y="2008"/>
                </a:lnTo>
                <a:lnTo>
                  <a:pt x="195" y="2015"/>
                </a:lnTo>
                <a:lnTo>
                  <a:pt x="195" y="2015"/>
                </a:lnTo>
                <a:lnTo>
                  <a:pt x="204" y="2022"/>
                </a:lnTo>
                <a:lnTo>
                  <a:pt x="213" y="2026"/>
                </a:lnTo>
                <a:lnTo>
                  <a:pt x="218" y="2029"/>
                </a:lnTo>
                <a:lnTo>
                  <a:pt x="219" y="2032"/>
                </a:lnTo>
                <a:lnTo>
                  <a:pt x="219" y="2034"/>
                </a:lnTo>
                <a:lnTo>
                  <a:pt x="219" y="2034"/>
                </a:lnTo>
                <a:lnTo>
                  <a:pt x="220" y="2040"/>
                </a:lnTo>
                <a:lnTo>
                  <a:pt x="224" y="2047"/>
                </a:lnTo>
                <a:lnTo>
                  <a:pt x="229" y="2054"/>
                </a:lnTo>
                <a:lnTo>
                  <a:pt x="254" y="2034"/>
                </a:lnTo>
                <a:lnTo>
                  <a:pt x="254" y="2034"/>
                </a:lnTo>
                <a:lnTo>
                  <a:pt x="256" y="2040"/>
                </a:lnTo>
                <a:lnTo>
                  <a:pt x="264" y="2054"/>
                </a:lnTo>
                <a:lnTo>
                  <a:pt x="268" y="2061"/>
                </a:lnTo>
                <a:lnTo>
                  <a:pt x="273" y="2065"/>
                </a:lnTo>
                <a:lnTo>
                  <a:pt x="276" y="2066"/>
                </a:lnTo>
                <a:lnTo>
                  <a:pt x="278" y="2066"/>
                </a:lnTo>
                <a:lnTo>
                  <a:pt x="281" y="2066"/>
                </a:lnTo>
                <a:lnTo>
                  <a:pt x="283" y="2064"/>
                </a:lnTo>
                <a:lnTo>
                  <a:pt x="283" y="2064"/>
                </a:lnTo>
                <a:lnTo>
                  <a:pt x="287" y="2059"/>
                </a:lnTo>
                <a:lnTo>
                  <a:pt x="291" y="2053"/>
                </a:lnTo>
                <a:lnTo>
                  <a:pt x="294" y="2044"/>
                </a:lnTo>
                <a:lnTo>
                  <a:pt x="297" y="2039"/>
                </a:lnTo>
                <a:lnTo>
                  <a:pt x="297" y="2038"/>
                </a:lnTo>
                <a:lnTo>
                  <a:pt x="298" y="2039"/>
                </a:lnTo>
                <a:lnTo>
                  <a:pt x="298" y="2039"/>
                </a:lnTo>
                <a:lnTo>
                  <a:pt x="300" y="2042"/>
                </a:lnTo>
                <a:lnTo>
                  <a:pt x="307" y="2047"/>
                </a:lnTo>
                <a:lnTo>
                  <a:pt x="324" y="2057"/>
                </a:lnTo>
                <a:lnTo>
                  <a:pt x="341" y="2066"/>
                </a:lnTo>
                <a:lnTo>
                  <a:pt x="347" y="2069"/>
                </a:lnTo>
                <a:lnTo>
                  <a:pt x="352" y="2069"/>
                </a:lnTo>
                <a:lnTo>
                  <a:pt x="352" y="2069"/>
                </a:lnTo>
                <a:lnTo>
                  <a:pt x="353" y="2069"/>
                </a:lnTo>
                <a:lnTo>
                  <a:pt x="352" y="2068"/>
                </a:lnTo>
                <a:lnTo>
                  <a:pt x="350" y="2065"/>
                </a:lnTo>
                <a:lnTo>
                  <a:pt x="342" y="2060"/>
                </a:lnTo>
                <a:lnTo>
                  <a:pt x="341" y="2059"/>
                </a:lnTo>
                <a:lnTo>
                  <a:pt x="341" y="2058"/>
                </a:lnTo>
                <a:lnTo>
                  <a:pt x="342" y="2057"/>
                </a:lnTo>
                <a:lnTo>
                  <a:pt x="345" y="2057"/>
                </a:lnTo>
                <a:lnTo>
                  <a:pt x="355" y="2054"/>
                </a:lnTo>
                <a:lnTo>
                  <a:pt x="372" y="2054"/>
                </a:lnTo>
                <a:lnTo>
                  <a:pt x="372" y="2054"/>
                </a:lnTo>
                <a:lnTo>
                  <a:pt x="416" y="2054"/>
                </a:lnTo>
                <a:lnTo>
                  <a:pt x="457" y="2052"/>
                </a:lnTo>
                <a:lnTo>
                  <a:pt x="474" y="2049"/>
                </a:lnTo>
                <a:lnTo>
                  <a:pt x="489" y="2047"/>
                </a:lnTo>
                <a:lnTo>
                  <a:pt x="499" y="2043"/>
                </a:lnTo>
                <a:lnTo>
                  <a:pt x="503" y="2042"/>
                </a:lnTo>
                <a:lnTo>
                  <a:pt x="505" y="2039"/>
                </a:lnTo>
                <a:lnTo>
                  <a:pt x="505" y="2039"/>
                </a:lnTo>
                <a:lnTo>
                  <a:pt x="511" y="2032"/>
                </a:lnTo>
                <a:lnTo>
                  <a:pt x="511" y="2032"/>
                </a:lnTo>
                <a:lnTo>
                  <a:pt x="512" y="2027"/>
                </a:lnTo>
                <a:lnTo>
                  <a:pt x="515" y="2017"/>
                </a:lnTo>
                <a:lnTo>
                  <a:pt x="520" y="1970"/>
                </a:lnTo>
                <a:lnTo>
                  <a:pt x="520" y="1970"/>
                </a:lnTo>
                <a:lnTo>
                  <a:pt x="531" y="1876"/>
                </a:lnTo>
                <a:lnTo>
                  <a:pt x="549" y="1736"/>
                </a:lnTo>
                <a:lnTo>
                  <a:pt x="574" y="1551"/>
                </a:lnTo>
                <a:lnTo>
                  <a:pt x="574" y="1551"/>
                </a:lnTo>
                <a:lnTo>
                  <a:pt x="584" y="1558"/>
                </a:lnTo>
                <a:lnTo>
                  <a:pt x="607" y="1573"/>
                </a:lnTo>
                <a:lnTo>
                  <a:pt x="621" y="1581"/>
                </a:lnTo>
                <a:lnTo>
                  <a:pt x="633" y="1588"/>
                </a:lnTo>
                <a:lnTo>
                  <a:pt x="644" y="1593"/>
                </a:lnTo>
                <a:lnTo>
                  <a:pt x="653" y="1595"/>
                </a:lnTo>
                <a:lnTo>
                  <a:pt x="653" y="1595"/>
                </a:lnTo>
                <a:lnTo>
                  <a:pt x="679" y="1594"/>
                </a:lnTo>
                <a:lnTo>
                  <a:pt x="685" y="1594"/>
                </a:lnTo>
                <a:lnTo>
                  <a:pt x="689" y="1595"/>
                </a:lnTo>
                <a:lnTo>
                  <a:pt x="691" y="1597"/>
                </a:lnTo>
                <a:lnTo>
                  <a:pt x="692" y="1600"/>
                </a:lnTo>
                <a:lnTo>
                  <a:pt x="692" y="1600"/>
                </a:lnTo>
                <a:lnTo>
                  <a:pt x="691" y="1609"/>
                </a:lnTo>
                <a:lnTo>
                  <a:pt x="687" y="1621"/>
                </a:lnTo>
                <a:lnTo>
                  <a:pt x="687" y="1630"/>
                </a:lnTo>
                <a:lnTo>
                  <a:pt x="687" y="1638"/>
                </a:lnTo>
                <a:lnTo>
                  <a:pt x="689" y="1651"/>
                </a:lnTo>
                <a:lnTo>
                  <a:pt x="692" y="1664"/>
                </a:lnTo>
                <a:lnTo>
                  <a:pt x="692" y="1664"/>
                </a:lnTo>
                <a:lnTo>
                  <a:pt x="698" y="1689"/>
                </a:lnTo>
                <a:lnTo>
                  <a:pt x="703" y="1706"/>
                </a:lnTo>
                <a:lnTo>
                  <a:pt x="706" y="1715"/>
                </a:lnTo>
                <a:lnTo>
                  <a:pt x="709" y="1722"/>
                </a:lnTo>
                <a:lnTo>
                  <a:pt x="714" y="1730"/>
                </a:lnTo>
                <a:lnTo>
                  <a:pt x="722" y="1738"/>
                </a:lnTo>
                <a:lnTo>
                  <a:pt x="722" y="1738"/>
                </a:lnTo>
                <a:lnTo>
                  <a:pt x="729" y="1746"/>
                </a:lnTo>
                <a:lnTo>
                  <a:pt x="737" y="1752"/>
                </a:lnTo>
                <a:lnTo>
                  <a:pt x="746" y="1759"/>
                </a:lnTo>
                <a:lnTo>
                  <a:pt x="750" y="1762"/>
                </a:lnTo>
                <a:lnTo>
                  <a:pt x="753" y="1765"/>
                </a:lnTo>
                <a:lnTo>
                  <a:pt x="755" y="1770"/>
                </a:lnTo>
                <a:lnTo>
                  <a:pt x="756" y="1778"/>
                </a:lnTo>
                <a:lnTo>
                  <a:pt x="756" y="1778"/>
                </a:lnTo>
                <a:lnTo>
                  <a:pt x="759" y="1785"/>
                </a:lnTo>
                <a:lnTo>
                  <a:pt x="762" y="1792"/>
                </a:lnTo>
                <a:lnTo>
                  <a:pt x="769" y="1799"/>
                </a:lnTo>
                <a:lnTo>
                  <a:pt x="775" y="1804"/>
                </a:lnTo>
                <a:lnTo>
                  <a:pt x="786" y="1810"/>
                </a:lnTo>
                <a:lnTo>
                  <a:pt x="791" y="1812"/>
                </a:lnTo>
                <a:lnTo>
                  <a:pt x="791" y="1857"/>
                </a:lnTo>
                <a:lnTo>
                  <a:pt x="791" y="1857"/>
                </a:lnTo>
                <a:lnTo>
                  <a:pt x="781" y="1855"/>
                </a:lnTo>
                <a:lnTo>
                  <a:pt x="770" y="1854"/>
                </a:lnTo>
                <a:lnTo>
                  <a:pt x="758" y="1854"/>
                </a:lnTo>
                <a:lnTo>
                  <a:pt x="743" y="1855"/>
                </a:lnTo>
                <a:lnTo>
                  <a:pt x="729" y="1858"/>
                </a:lnTo>
                <a:lnTo>
                  <a:pt x="723" y="1860"/>
                </a:lnTo>
                <a:lnTo>
                  <a:pt x="717" y="1863"/>
                </a:lnTo>
                <a:lnTo>
                  <a:pt x="712" y="1866"/>
                </a:lnTo>
                <a:lnTo>
                  <a:pt x="707" y="1871"/>
                </a:lnTo>
                <a:lnTo>
                  <a:pt x="707" y="1871"/>
                </a:lnTo>
                <a:lnTo>
                  <a:pt x="700" y="1881"/>
                </a:lnTo>
                <a:lnTo>
                  <a:pt x="693" y="1892"/>
                </a:lnTo>
                <a:lnTo>
                  <a:pt x="690" y="1902"/>
                </a:lnTo>
                <a:lnTo>
                  <a:pt x="686" y="1911"/>
                </a:lnTo>
                <a:lnTo>
                  <a:pt x="684" y="1926"/>
                </a:lnTo>
                <a:lnTo>
                  <a:pt x="682" y="1931"/>
                </a:lnTo>
                <a:lnTo>
                  <a:pt x="682" y="1931"/>
                </a:lnTo>
                <a:lnTo>
                  <a:pt x="676" y="1944"/>
                </a:lnTo>
                <a:lnTo>
                  <a:pt x="671" y="1957"/>
                </a:lnTo>
                <a:lnTo>
                  <a:pt x="668" y="1970"/>
                </a:lnTo>
                <a:lnTo>
                  <a:pt x="668" y="1970"/>
                </a:lnTo>
                <a:lnTo>
                  <a:pt x="665" y="1989"/>
                </a:lnTo>
                <a:lnTo>
                  <a:pt x="663" y="2012"/>
                </a:lnTo>
                <a:lnTo>
                  <a:pt x="661" y="2024"/>
                </a:lnTo>
                <a:lnTo>
                  <a:pt x="663" y="2034"/>
                </a:lnTo>
                <a:lnTo>
                  <a:pt x="664" y="2040"/>
                </a:lnTo>
                <a:lnTo>
                  <a:pt x="665" y="2043"/>
                </a:lnTo>
                <a:lnTo>
                  <a:pt x="668" y="2044"/>
                </a:lnTo>
                <a:lnTo>
                  <a:pt x="668" y="2044"/>
                </a:lnTo>
                <a:lnTo>
                  <a:pt x="673" y="2044"/>
                </a:lnTo>
                <a:lnTo>
                  <a:pt x="677" y="2044"/>
                </a:lnTo>
                <a:lnTo>
                  <a:pt x="687" y="2040"/>
                </a:lnTo>
                <a:lnTo>
                  <a:pt x="695" y="2037"/>
                </a:lnTo>
                <a:lnTo>
                  <a:pt x="697" y="2034"/>
                </a:lnTo>
                <a:lnTo>
                  <a:pt x="697" y="2034"/>
                </a:lnTo>
                <a:lnTo>
                  <a:pt x="722" y="2045"/>
                </a:lnTo>
                <a:lnTo>
                  <a:pt x="740" y="2053"/>
                </a:lnTo>
                <a:lnTo>
                  <a:pt x="746" y="2054"/>
                </a:lnTo>
                <a:lnTo>
                  <a:pt x="750" y="2054"/>
                </a:lnTo>
                <a:lnTo>
                  <a:pt x="751" y="2054"/>
                </a:lnTo>
                <a:lnTo>
                  <a:pt x="751" y="2054"/>
                </a:lnTo>
                <a:lnTo>
                  <a:pt x="756" y="2052"/>
                </a:lnTo>
                <a:lnTo>
                  <a:pt x="761" y="2049"/>
                </a:lnTo>
                <a:lnTo>
                  <a:pt x="766" y="2049"/>
                </a:lnTo>
                <a:lnTo>
                  <a:pt x="766" y="2049"/>
                </a:lnTo>
                <a:lnTo>
                  <a:pt x="780" y="2053"/>
                </a:lnTo>
                <a:lnTo>
                  <a:pt x="790" y="2054"/>
                </a:lnTo>
                <a:lnTo>
                  <a:pt x="793" y="2054"/>
                </a:lnTo>
                <a:lnTo>
                  <a:pt x="796" y="2054"/>
                </a:lnTo>
                <a:lnTo>
                  <a:pt x="796" y="2054"/>
                </a:lnTo>
                <a:lnTo>
                  <a:pt x="798" y="2054"/>
                </a:lnTo>
                <a:lnTo>
                  <a:pt x="802" y="2055"/>
                </a:lnTo>
                <a:lnTo>
                  <a:pt x="813" y="2060"/>
                </a:lnTo>
                <a:lnTo>
                  <a:pt x="825" y="2069"/>
                </a:lnTo>
                <a:lnTo>
                  <a:pt x="860" y="2054"/>
                </a:lnTo>
                <a:lnTo>
                  <a:pt x="860" y="2054"/>
                </a:lnTo>
                <a:lnTo>
                  <a:pt x="882" y="2055"/>
                </a:lnTo>
                <a:lnTo>
                  <a:pt x="902" y="2057"/>
                </a:lnTo>
                <a:lnTo>
                  <a:pt x="910" y="2055"/>
                </a:lnTo>
                <a:lnTo>
                  <a:pt x="919" y="2054"/>
                </a:lnTo>
                <a:lnTo>
                  <a:pt x="919" y="2054"/>
                </a:lnTo>
                <a:lnTo>
                  <a:pt x="958" y="2045"/>
                </a:lnTo>
                <a:lnTo>
                  <a:pt x="977" y="2039"/>
                </a:lnTo>
                <a:lnTo>
                  <a:pt x="984" y="2037"/>
                </a:lnTo>
                <a:lnTo>
                  <a:pt x="988" y="2034"/>
                </a:lnTo>
                <a:lnTo>
                  <a:pt x="988" y="2034"/>
                </a:lnTo>
                <a:lnTo>
                  <a:pt x="992" y="2029"/>
                </a:lnTo>
                <a:lnTo>
                  <a:pt x="995" y="2021"/>
                </a:lnTo>
                <a:lnTo>
                  <a:pt x="1005" y="1997"/>
                </a:lnTo>
                <a:lnTo>
                  <a:pt x="1017" y="1965"/>
                </a:lnTo>
                <a:lnTo>
                  <a:pt x="1017" y="1965"/>
                </a:lnTo>
                <a:lnTo>
                  <a:pt x="1040" y="1968"/>
                </a:lnTo>
                <a:lnTo>
                  <a:pt x="1088" y="1971"/>
                </a:lnTo>
                <a:lnTo>
                  <a:pt x="1115" y="1973"/>
                </a:lnTo>
                <a:lnTo>
                  <a:pt x="1138" y="1974"/>
                </a:lnTo>
                <a:lnTo>
                  <a:pt x="1157" y="1973"/>
                </a:lnTo>
                <a:lnTo>
                  <a:pt x="1162" y="1971"/>
                </a:lnTo>
                <a:lnTo>
                  <a:pt x="1165" y="1970"/>
                </a:lnTo>
                <a:lnTo>
                  <a:pt x="1165" y="1970"/>
                </a:lnTo>
                <a:lnTo>
                  <a:pt x="1174" y="1962"/>
                </a:lnTo>
                <a:lnTo>
                  <a:pt x="1181" y="1953"/>
                </a:lnTo>
                <a:lnTo>
                  <a:pt x="1185" y="1950"/>
                </a:lnTo>
                <a:lnTo>
                  <a:pt x="1187" y="1949"/>
                </a:lnTo>
                <a:lnTo>
                  <a:pt x="1189" y="1950"/>
                </a:lnTo>
                <a:lnTo>
                  <a:pt x="1190" y="1955"/>
                </a:lnTo>
                <a:lnTo>
                  <a:pt x="1190" y="1955"/>
                </a:lnTo>
                <a:lnTo>
                  <a:pt x="1191" y="1970"/>
                </a:lnTo>
                <a:lnTo>
                  <a:pt x="1196" y="1987"/>
                </a:lnTo>
                <a:lnTo>
                  <a:pt x="1200" y="2001"/>
                </a:lnTo>
                <a:lnTo>
                  <a:pt x="1202" y="2003"/>
                </a:lnTo>
                <a:lnTo>
                  <a:pt x="1205" y="2005"/>
                </a:lnTo>
                <a:lnTo>
                  <a:pt x="1205" y="2005"/>
                </a:lnTo>
                <a:lnTo>
                  <a:pt x="1210" y="2000"/>
                </a:lnTo>
                <a:lnTo>
                  <a:pt x="1217" y="1991"/>
                </a:lnTo>
                <a:lnTo>
                  <a:pt x="1224" y="1980"/>
                </a:lnTo>
                <a:lnTo>
                  <a:pt x="1224" y="1980"/>
                </a:lnTo>
                <a:lnTo>
                  <a:pt x="1239" y="2000"/>
                </a:lnTo>
                <a:lnTo>
                  <a:pt x="1249" y="2012"/>
                </a:lnTo>
                <a:lnTo>
                  <a:pt x="1253" y="2016"/>
                </a:lnTo>
                <a:lnTo>
                  <a:pt x="1254" y="2016"/>
                </a:lnTo>
                <a:lnTo>
                  <a:pt x="1254" y="2015"/>
                </a:lnTo>
                <a:lnTo>
                  <a:pt x="1254" y="2015"/>
                </a:lnTo>
                <a:lnTo>
                  <a:pt x="1254" y="2013"/>
                </a:lnTo>
                <a:lnTo>
                  <a:pt x="1255" y="2012"/>
                </a:lnTo>
                <a:lnTo>
                  <a:pt x="1259" y="2011"/>
                </a:lnTo>
                <a:lnTo>
                  <a:pt x="1272" y="2011"/>
                </a:lnTo>
                <a:lnTo>
                  <a:pt x="1285" y="2010"/>
                </a:lnTo>
                <a:lnTo>
                  <a:pt x="1290" y="2007"/>
                </a:lnTo>
                <a:lnTo>
                  <a:pt x="1293" y="2005"/>
                </a:lnTo>
                <a:lnTo>
                  <a:pt x="1293" y="2005"/>
                </a:lnTo>
                <a:lnTo>
                  <a:pt x="1295" y="2001"/>
                </a:lnTo>
                <a:lnTo>
                  <a:pt x="1295" y="1996"/>
                </a:lnTo>
                <a:lnTo>
                  <a:pt x="1292" y="1987"/>
                </a:lnTo>
                <a:lnTo>
                  <a:pt x="1292" y="1985"/>
                </a:lnTo>
                <a:lnTo>
                  <a:pt x="1292" y="1985"/>
                </a:lnTo>
                <a:lnTo>
                  <a:pt x="1298" y="1990"/>
                </a:lnTo>
                <a:lnTo>
                  <a:pt x="1298" y="1990"/>
                </a:lnTo>
                <a:lnTo>
                  <a:pt x="1308" y="2001"/>
                </a:lnTo>
                <a:lnTo>
                  <a:pt x="1317" y="2012"/>
                </a:lnTo>
                <a:lnTo>
                  <a:pt x="1321" y="2016"/>
                </a:lnTo>
                <a:lnTo>
                  <a:pt x="1325" y="2019"/>
                </a:lnTo>
                <a:lnTo>
                  <a:pt x="1332" y="2021"/>
                </a:lnTo>
                <a:lnTo>
                  <a:pt x="1338" y="2019"/>
                </a:lnTo>
                <a:lnTo>
                  <a:pt x="1338" y="2019"/>
                </a:lnTo>
                <a:lnTo>
                  <a:pt x="1344" y="2017"/>
                </a:lnTo>
                <a:lnTo>
                  <a:pt x="1344" y="2016"/>
                </a:lnTo>
                <a:lnTo>
                  <a:pt x="1344" y="2015"/>
                </a:lnTo>
                <a:lnTo>
                  <a:pt x="1340" y="2012"/>
                </a:lnTo>
                <a:lnTo>
                  <a:pt x="1340" y="2012"/>
                </a:lnTo>
                <a:lnTo>
                  <a:pt x="1357" y="2015"/>
                </a:lnTo>
                <a:lnTo>
                  <a:pt x="1357" y="2015"/>
                </a:lnTo>
                <a:lnTo>
                  <a:pt x="1386" y="2019"/>
                </a:lnTo>
                <a:lnTo>
                  <a:pt x="1413" y="2023"/>
                </a:lnTo>
                <a:lnTo>
                  <a:pt x="1426" y="2024"/>
                </a:lnTo>
                <a:lnTo>
                  <a:pt x="1439" y="2024"/>
                </a:lnTo>
                <a:lnTo>
                  <a:pt x="1450" y="2023"/>
                </a:lnTo>
                <a:lnTo>
                  <a:pt x="1461" y="2019"/>
                </a:lnTo>
                <a:lnTo>
                  <a:pt x="1461" y="2019"/>
                </a:lnTo>
                <a:lnTo>
                  <a:pt x="1467" y="2017"/>
                </a:lnTo>
                <a:lnTo>
                  <a:pt x="1477" y="2016"/>
                </a:lnTo>
                <a:lnTo>
                  <a:pt x="1503" y="2012"/>
                </a:lnTo>
                <a:lnTo>
                  <a:pt x="1534" y="2010"/>
                </a:lnTo>
                <a:lnTo>
                  <a:pt x="1567" y="2007"/>
                </a:lnTo>
                <a:lnTo>
                  <a:pt x="1627" y="2005"/>
                </a:lnTo>
                <a:lnTo>
                  <a:pt x="1653" y="2005"/>
                </a:lnTo>
                <a:lnTo>
                  <a:pt x="1653" y="2005"/>
                </a:lnTo>
                <a:lnTo>
                  <a:pt x="1657" y="1999"/>
                </a:lnTo>
                <a:lnTo>
                  <a:pt x="1663" y="1984"/>
                </a:lnTo>
                <a:lnTo>
                  <a:pt x="1670" y="1964"/>
                </a:lnTo>
                <a:lnTo>
                  <a:pt x="1672" y="1954"/>
                </a:lnTo>
                <a:lnTo>
                  <a:pt x="1673" y="1945"/>
                </a:lnTo>
                <a:lnTo>
                  <a:pt x="1673" y="1945"/>
                </a:lnTo>
                <a:lnTo>
                  <a:pt x="1672" y="1936"/>
                </a:lnTo>
                <a:lnTo>
                  <a:pt x="1670" y="1924"/>
                </a:lnTo>
                <a:lnTo>
                  <a:pt x="1665" y="1899"/>
                </a:lnTo>
                <a:lnTo>
                  <a:pt x="1661" y="1875"/>
                </a:lnTo>
                <a:lnTo>
                  <a:pt x="1658" y="1862"/>
                </a:lnTo>
                <a:lnTo>
                  <a:pt x="1658" y="1862"/>
                </a:lnTo>
                <a:lnTo>
                  <a:pt x="1656" y="1823"/>
                </a:lnTo>
                <a:lnTo>
                  <a:pt x="1653" y="1792"/>
                </a:lnTo>
                <a:lnTo>
                  <a:pt x="1678" y="1788"/>
                </a:lnTo>
                <a:lnTo>
                  <a:pt x="1678" y="1788"/>
                </a:lnTo>
                <a:lnTo>
                  <a:pt x="1681" y="1781"/>
                </a:lnTo>
                <a:lnTo>
                  <a:pt x="1689" y="1767"/>
                </a:lnTo>
                <a:lnTo>
                  <a:pt x="1693" y="1758"/>
                </a:lnTo>
                <a:lnTo>
                  <a:pt x="1695" y="1751"/>
                </a:lnTo>
                <a:lnTo>
                  <a:pt x="1695" y="1743"/>
                </a:lnTo>
                <a:lnTo>
                  <a:pt x="1694" y="1741"/>
                </a:lnTo>
                <a:lnTo>
                  <a:pt x="1693" y="1738"/>
                </a:lnTo>
                <a:lnTo>
                  <a:pt x="1693" y="1738"/>
                </a:lnTo>
                <a:lnTo>
                  <a:pt x="1689" y="1732"/>
                </a:lnTo>
                <a:lnTo>
                  <a:pt x="1684" y="1721"/>
                </a:lnTo>
                <a:lnTo>
                  <a:pt x="1675" y="1690"/>
                </a:lnTo>
                <a:lnTo>
                  <a:pt x="1667" y="1659"/>
                </a:lnTo>
                <a:lnTo>
                  <a:pt x="1663" y="1639"/>
                </a:lnTo>
                <a:lnTo>
                  <a:pt x="1663" y="1639"/>
                </a:lnTo>
                <a:lnTo>
                  <a:pt x="1663" y="1633"/>
                </a:lnTo>
                <a:lnTo>
                  <a:pt x="1663" y="1627"/>
                </a:lnTo>
                <a:lnTo>
                  <a:pt x="1664" y="1614"/>
                </a:lnTo>
                <a:lnTo>
                  <a:pt x="1668" y="1600"/>
                </a:lnTo>
                <a:lnTo>
                  <a:pt x="1668" y="1600"/>
                </a:lnTo>
                <a:lnTo>
                  <a:pt x="1669" y="1600"/>
                </a:lnTo>
                <a:lnTo>
                  <a:pt x="1672" y="1597"/>
                </a:lnTo>
                <a:lnTo>
                  <a:pt x="1673" y="1593"/>
                </a:lnTo>
                <a:lnTo>
                  <a:pt x="1674" y="1585"/>
                </a:lnTo>
                <a:lnTo>
                  <a:pt x="1675" y="1573"/>
                </a:lnTo>
                <a:lnTo>
                  <a:pt x="1675" y="1556"/>
                </a:lnTo>
                <a:lnTo>
                  <a:pt x="1673" y="1531"/>
                </a:lnTo>
                <a:lnTo>
                  <a:pt x="1673" y="1531"/>
                </a:lnTo>
                <a:lnTo>
                  <a:pt x="1670" y="1517"/>
                </a:lnTo>
                <a:lnTo>
                  <a:pt x="1668" y="1506"/>
                </a:lnTo>
                <a:lnTo>
                  <a:pt x="1664" y="1496"/>
                </a:lnTo>
                <a:lnTo>
                  <a:pt x="1659" y="1486"/>
                </a:lnTo>
                <a:lnTo>
                  <a:pt x="1654" y="1479"/>
                </a:lnTo>
                <a:lnTo>
                  <a:pt x="1648" y="1473"/>
                </a:lnTo>
                <a:lnTo>
                  <a:pt x="1642" y="1467"/>
                </a:lnTo>
                <a:lnTo>
                  <a:pt x="1636" y="1462"/>
                </a:lnTo>
                <a:lnTo>
                  <a:pt x="1624" y="1453"/>
                </a:lnTo>
                <a:lnTo>
                  <a:pt x="1611" y="1447"/>
                </a:lnTo>
                <a:lnTo>
                  <a:pt x="1601" y="1442"/>
                </a:lnTo>
                <a:lnTo>
                  <a:pt x="1594" y="1437"/>
                </a:lnTo>
                <a:lnTo>
                  <a:pt x="1594" y="1437"/>
                </a:lnTo>
                <a:lnTo>
                  <a:pt x="1577" y="1420"/>
                </a:lnTo>
                <a:lnTo>
                  <a:pt x="1569" y="1414"/>
                </a:lnTo>
                <a:lnTo>
                  <a:pt x="1559" y="1407"/>
                </a:lnTo>
                <a:lnTo>
                  <a:pt x="1559" y="1407"/>
                </a:lnTo>
                <a:lnTo>
                  <a:pt x="1536" y="1399"/>
                </a:lnTo>
                <a:lnTo>
                  <a:pt x="1518" y="1390"/>
                </a:lnTo>
                <a:lnTo>
                  <a:pt x="1509" y="1385"/>
                </a:lnTo>
                <a:lnTo>
                  <a:pt x="1499" y="1378"/>
                </a:lnTo>
                <a:lnTo>
                  <a:pt x="1491" y="1370"/>
                </a:lnTo>
                <a:lnTo>
                  <a:pt x="1483" y="1361"/>
                </a:lnTo>
                <a:lnTo>
                  <a:pt x="1477" y="1351"/>
                </a:lnTo>
                <a:lnTo>
                  <a:pt x="1471" y="1337"/>
                </a:lnTo>
                <a:lnTo>
                  <a:pt x="1467" y="1324"/>
                </a:lnTo>
                <a:lnTo>
                  <a:pt x="1466" y="1308"/>
                </a:lnTo>
                <a:lnTo>
                  <a:pt x="1467" y="1289"/>
                </a:lnTo>
                <a:lnTo>
                  <a:pt x="1471" y="1269"/>
                </a:lnTo>
                <a:lnTo>
                  <a:pt x="1471" y="1269"/>
                </a:lnTo>
                <a:lnTo>
                  <a:pt x="1476" y="1250"/>
                </a:lnTo>
                <a:lnTo>
                  <a:pt x="1482" y="1231"/>
                </a:lnTo>
                <a:lnTo>
                  <a:pt x="1492" y="1200"/>
                </a:lnTo>
                <a:lnTo>
                  <a:pt x="1502" y="1173"/>
                </a:lnTo>
                <a:lnTo>
                  <a:pt x="1507" y="1159"/>
                </a:lnTo>
                <a:lnTo>
                  <a:pt x="1510" y="1146"/>
                </a:lnTo>
                <a:lnTo>
                  <a:pt x="1513" y="1132"/>
                </a:lnTo>
                <a:lnTo>
                  <a:pt x="1514" y="1117"/>
                </a:lnTo>
                <a:lnTo>
                  <a:pt x="1515" y="1101"/>
                </a:lnTo>
                <a:lnTo>
                  <a:pt x="1514" y="1084"/>
                </a:lnTo>
                <a:lnTo>
                  <a:pt x="1511" y="1063"/>
                </a:lnTo>
                <a:lnTo>
                  <a:pt x="1508" y="1041"/>
                </a:lnTo>
                <a:lnTo>
                  <a:pt x="1503" y="1016"/>
                </a:lnTo>
                <a:lnTo>
                  <a:pt x="1495" y="988"/>
                </a:lnTo>
                <a:lnTo>
                  <a:pt x="1495" y="988"/>
                </a:lnTo>
                <a:lnTo>
                  <a:pt x="1488" y="960"/>
                </a:lnTo>
                <a:lnTo>
                  <a:pt x="1482" y="936"/>
                </a:lnTo>
                <a:lnTo>
                  <a:pt x="1476" y="898"/>
                </a:lnTo>
                <a:lnTo>
                  <a:pt x="1472" y="872"/>
                </a:lnTo>
                <a:lnTo>
                  <a:pt x="1470" y="855"/>
                </a:lnTo>
                <a:lnTo>
                  <a:pt x="1467" y="842"/>
                </a:lnTo>
                <a:lnTo>
                  <a:pt x="1465" y="837"/>
                </a:lnTo>
                <a:lnTo>
                  <a:pt x="1462" y="834"/>
                </a:lnTo>
                <a:lnTo>
                  <a:pt x="1452" y="824"/>
                </a:lnTo>
                <a:lnTo>
                  <a:pt x="1436" y="810"/>
                </a:lnTo>
                <a:lnTo>
                  <a:pt x="1436" y="810"/>
                </a:lnTo>
                <a:lnTo>
                  <a:pt x="1417" y="797"/>
                </a:lnTo>
                <a:lnTo>
                  <a:pt x="1399" y="786"/>
                </a:lnTo>
                <a:lnTo>
                  <a:pt x="1385" y="778"/>
                </a:lnTo>
                <a:lnTo>
                  <a:pt x="1372" y="772"/>
                </a:lnTo>
                <a:lnTo>
                  <a:pt x="1361" y="768"/>
                </a:lnTo>
                <a:lnTo>
                  <a:pt x="1354" y="767"/>
                </a:lnTo>
                <a:lnTo>
                  <a:pt x="1348" y="766"/>
                </a:lnTo>
                <a:lnTo>
                  <a:pt x="1308" y="697"/>
                </a:lnTo>
                <a:lnTo>
                  <a:pt x="1308" y="697"/>
                </a:lnTo>
                <a:lnTo>
                  <a:pt x="1309" y="693"/>
                </a:lnTo>
                <a:lnTo>
                  <a:pt x="1311" y="679"/>
                </a:lnTo>
                <a:lnTo>
                  <a:pt x="1311" y="654"/>
                </a:lnTo>
                <a:lnTo>
                  <a:pt x="1308" y="608"/>
                </a:lnTo>
                <a:lnTo>
                  <a:pt x="1308" y="608"/>
                </a:lnTo>
                <a:lnTo>
                  <a:pt x="1307" y="582"/>
                </a:lnTo>
                <a:lnTo>
                  <a:pt x="1307" y="559"/>
                </a:lnTo>
                <a:lnTo>
                  <a:pt x="1307" y="520"/>
                </a:lnTo>
                <a:lnTo>
                  <a:pt x="1306" y="505"/>
                </a:lnTo>
                <a:lnTo>
                  <a:pt x="1302" y="493"/>
                </a:lnTo>
                <a:lnTo>
                  <a:pt x="1300" y="488"/>
                </a:lnTo>
                <a:lnTo>
                  <a:pt x="1297" y="483"/>
                </a:lnTo>
                <a:lnTo>
                  <a:pt x="1293" y="478"/>
                </a:lnTo>
                <a:lnTo>
                  <a:pt x="1288" y="475"/>
                </a:lnTo>
                <a:lnTo>
                  <a:pt x="1288" y="475"/>
                </a:lnTo>
                <a:lnTo>
                  <a:pt x="1284" y="471"/>
                </a:lnTo>
                <a:lnTo>
                  <a:pt x="1277" y="468"/>
                </a:lnTo>
                <a:lnTo>
                  <a:pt x="1266" y="465"/>
                </a:lnTo>
                <a:lnTo>
                  <a:pt x="1254" y="464"/>
                </a:lnTo>
                <a:lnTo>
                  <a:pt x="1243" y="462"/>
                </a:lnTo>
                <a:lnTo>
                  <a:pt x="1233" y="462"/>
                </a:lnTo>
                <a:lnTo>
                  <a:pt x="1224" y="461"/>
                </a:lnTo>
                <a:lnTo>
                  <a:pt x="1218" y="459"/>
                </a:lnTo>
                <a:lnTo>
                  <a:pt x="1216" y="457"/>
                </a:lnTo>
                <a:lnTo>
                  <a:pt x="1215" y="455"/>
                </a:lnTo>
                <a:lnTo>
                  <a:pt x="1215" y="455"/>
                </a:lnTo>
                <a:lnTo>
                  <a:pt x="1213" y="449"/>
                </a:lnTo>
                <a:lnTo>
                  <a:pt x="1213" y="440"/>
                </a:lnTo>
                <a:lnTo>
                  <a:pt x="1213" y="420"/>
                </a:lnTo>
                <a:lnTo>
                  <a:pt x="1215" y="402"/>
                </a:lnTo>
                <a:lnTo>
                  <a:pt x="1215" y="394"/>
                </a:lnTo>
                <a:lnTo>
                  <a:pt x="1215" y="391"/>
                </a:lnTo>
                <a:lnTo>
                  <a:pt x="1215" y="391"/>
                </a:lnTo>
                <a:lnTo>
                  <a:pt x="1213" y="381"/>
                </a:lnTo>
                <a:lnTo>
                  <a:pt x="1211" y="372"/>
                </a:lnTo>
                <a:lnTo>
                  <a:pt x="1207" y="361"/>
                </a:lnTo>
                <a:lnTo>
                  <a:pt x="1200" y="349"/>
                </a:lnTo>
                <a:lnTo>
                  <a:pt x="1189" y="334"/>
                </a:lnTo>
                <a:lnTo>
                  <a:pt x="1173" y="317"/>
                </a:lnTo>
                <a:lnTo>
                  <a:pt x="1150" y="297"/>
                </a:lnTo>
                <a:lnTo>
                  <a:pt x="1150" y="297"/>
                </a:lnTo>
                <a:lnTo>
                  <a:pt x="1130" y="278"/>
                </a:lnTo>
                <a:lnTo>
                  <a:pt x="1116" y="265"/>
                </a:lnTo>
                <a:lnTo>
                  <a:pt x="1107" y="255"/>
                </a:lnTo>
                <a:lnTo>
                  <a:pt x="1101" y="246"/>
                </a:lnTo>
                <a:lnTo>
                  <a:pt x="1095" y="240"/>
                </a:lnTo>
                <a:lnTo>
                  <a:pt x="1088" y="235"/>
                </a:lnTo>
                <a:lnTo>
                  <a:pt x="1075" y="229"/>
                </a:lnTo>
                <a:lnTo>
                  <a:pt x="1057" y="223"/>
                </a:lnTo>
                <a:lnTo>
                  <a:pt x="1057" y="223"/>
                </a:lnTo>
                <a:lnTo>
                  <a:pt x="1036" y="215"/>
                </a:lnTo>
                <a:lnTo>
                  <a:pt x="1016" y="208"/>
                </a:lnTo>
                <a:lnTo>
                  <a:pt x="985" y="193"/>
                </a:lnTo>
                <a:lnTo>
                  <a:pt x="966" y="182"/>
                </a:lnTo>
                <a:lnTo>
                  <a:pt x="958" y="178"/>
                </a:lnTo>
                <a:lnTo>
                  <a:pt x="958" y="178"/>
                </a:lnTo>
                <a:lnTo>
                  <a:pt x="963" y="162"/>
                </a:lnTo>
                <a:lnTo>
                  <a:pt x="969" y="138"/>
                </a:lnTo>
                <a:lnTo>
                  <a:pt x="978" y="99"/>
                </a:lnTo>
                <a:lnTo>
                  <a:pt x="978" y="99"/>
                </a:lnTo>
                <a:lnTo>
                  <a:pt x="983" y="77"/>
                </a:lnTo>
                <a:lnTo>
                  <a:pt x="989" y="59"/>
                </a:lnTo>
                <a:lnTo>
                  <a:pt x="1000" y="29"/>
                </a:lnTo>
                <a:lnTo>
                  <a:pt x="1003" y="19"/>
                </a:lnTo>
                <a:lnTo>
                  <a:pt x="1003" y="16"/>
                </a:lnTo>
                <a:lnTo>
                  <a:pt x="1001" y="12"/>
                </a:lnTo>
                <a:lnTo>
                  <a:pt x="1000" y="9"/>
                </a:lnTo>
                <a:lnTo>
                  <a:pt x="998" y="7"/>
                </a:lnTo>
                <a:lnTo>
                  <a:pt x="993" y="6"/>
                </a:lnTo>
                <a:lnTo>
                  <a:pt x="988" y="6"/>
                </a:lnTo>
                <a:lnTo>
                  <a:pt x="988" y="6"/>
                </a:lnTo>
                <a:lnTo>
                  <a:pt x="977" y="7"/>
                </a:lnTo>
                <a:lnTo>
                  <a:pt x="968" y="9"/>
                </a:lnTo>
                <a:lnTo>
                  <a:pt x="961" y="13"/>
                </a:lnTo>
                <a:lnTo>
                  <a:pt x="953" y="17"/>
                </a:lnTo>
                <a:lnTo>
                  <a:pt x="945" y="22"/>
                </a:lnTo>
                <a:lnTo>
                  <a:pt x="935" y="25"/>
                </a:lnTo>
                <a:lnTo>
                  <a:pt x="921" y="29"/>
                </a:lnTo>
                <a:lnTo>
                  <a:pt x="904" y="30"/>
                </a:lnTo>
                <a:lnTo>
                  <a:pt x="904" y="30"/>
                </a:lnTo>
                <a:lnTo>
                  <a:pt x="883" y="30"/>
                </a:lnTo>
                <a:lnTo>
                  <a:pt x="860" y="28"/>
                </a:lnTo>
                <a:lnTo>
                  <a:pt x="806" y="19"/>
                </a:lnTo>
                <a:lnTo>
                  <a:pt x="777" y="14"/>
                </a:lnTo>
                <a:lnTo>
                  <a:pt x="748" y="9"/>
                </a:lnTo>
                <a:lnTo>
                  <a:pt x="719" y="7"/>
                </a:lnTo>
                <a:lnTo>
                  <a:pt x="692" y="6"/>
                </a:lnTo>
                <a:lnTo>
                  <a:pt x="692" y="6"/>
                </a:lnTo>
                <a:lnTo>
                  <a:pt x="668" y="4"/>
                </a:lnTo>
                <a:lnTo>
                  <a:pt x="645" y="2"/>
                </a:lnTo>
                <a:lnTo>
                  <a:pt x="627" y="1"/>
                </a:lnTo>
                <a:lnTo>
                  <a:pt x="608" y="0"/>
                </a:lnTo>
                <a:lnTo>
                  <a:pt x="600" y="0"/>
                </a:lnTo>
                <a:lnTo>
                  <a:pt x="591" y="1"/>
                </a:lnTo>
                <a:lnTo>
                  <a:pt x="583" y="3"/>
                </a:lnTo>
                <a:lnTo>
                  <a:pt x="574" y="6"/>
                </a:lnTo>
                <a:lnTo>
                  <a:pt x="565" y="9"/>
                </a:lnTo>
                <a:lnTo>
                  <a:pt x="555" y="16"/>
                </a:lnTo>
                <a:lnTo>
                  <a:pt x="546" y="22"/>
                </a:lnTo>
                <a:lnTo>
                  <a:pt x="535" y="30"/>
                </a:lnTo>
                <a:lnTo>
                  <a:pt x="535" y="30"/>
                </a:lnTo>
                <a:lnTo>
                  <a:pt x="523" y="40"/>
                </a:lnTo>
                <a:lnTo>
                  <a:pt x="514" y="50"/>
                </a:lnTo>
                <a:lnTo>
                  <a:pt x="505" y="62"/>
                </a:lnTo>
                <a:lnTo>
                  <a:pt x="498" y="74"/>
                </a:lnTo>
                <a:lnTo>
                  <a:pt x="484" y="97"/>
                </a:lnTo>
                <a:lnTo>
                  <a:pt x="473" y="120"/>
                </a:lnTo>
                <a:lnTo>
                  <a:pt x="466" y="141"/>
                </a:lnTo>
                <a:lnTo>
                  <a:pt x="459" y="157"/>
                </a:lnTo>
                <a:lnTo>
                  <a:pt x="456" y="174"/>
                </a:lnTo>
                <a:lnTo>
                  <a:pt x="456" y="174"/>
                </a:lnTo>
                <a:lnTo>
                  <a:pt x="430" y="172"/>
                </a:lnTo>
                <a:lnTo>
                  <a:pt x="406" y="172"/>
                </a:lnTo>
                <a:lnTo>
                  <a:pt x="382" y="174"/>
                </a:lnTo>
                <a:lnTo>
                  <a:pt x="382" y="174"/>
                </a:lnTo>
                <a:lnTo>
                  <a:pt x="365" y="176"/>
                </a:lnTo>
                <a:lnTo>
                  <a:pt x="355" y="178"/>
                </a:lnTo>
                <a:lnTo>
                  <a:pt x="349" y="183"/>
                </a:lnTo>
                <a:lnTo>
                  <a:pt x="342" y="188"/>
                </a:lnTo>
                <a:lnTo>
                  <a:pt x="342" y="188"/>
                </a:lnTo>
                <a:lnTo>
                  <a:pt x="340" y="191"/>
                </a:lnTo>
                <a:lnTo>
                  <a:pt x="337" y="193"/>
                </a:lnTo>
                <a:lnTo>
                  <a:pt x="337" y="197"/>
                </a:lnTo>
                <a:lnTo>
                  <a:pt x="336" y="199"/>
                </a:lnTo>
                <a:lnTo>
                  <a:pt x="335" y="201"/>
                </a:lnTo>
                <a:lnTo>
                  <a:pt x="333" y="202"/>
                </a:lnTo>
                <a:lnTo>
                  <a:pt x="328" y="203"/>
                </a:lnTo>
                <a:lnTo>
                  <a:pt x="328" y="203"/>
                </a:lnTo>
                <a:lnTo>
                  <a:pt x="312" y="208"/>
                </a:lnTo>
                <a:lnTo>
                  <a:pt x="291" y="215"/>
                </a:lnTo>
                <a:lnTo>
                  <a:pt x="271" y="225"/>
                </a:lnTo>
                <a:lnTo>
                  <a:pt x="266" y="229"/>
                </a:lnTo>
                <a:lnTo>
                  <a:pt x="264" y="232"/>
                </a:lnTo>
                <a:lnTo>
                  <a:pt x="264" y="233"/>
                </a:lnTo>
                <a:lnTo>
                  <a:pt x="264" y="233"/>
                </a:lnTo>
                <a:lnTo>
                  <a:pt x="264" y="235"/>
                </a:lnTo>
                <a:lnTo>
                  <a:pt x="264" y="235"/>
                </a:lnTo>
                <a:lnTo>
                  <a:pt x="261" y="235"/>
                </a:lnTo>
                <a:lnTo>
                  <a:pt x="254" y="236"/>
                </a:lnTo>
                <a:lnTo>
                  <a:pt x="239" y="239"/>
                </a:lnTo>
                <a:lnTo>
                  <a:pt x="214" y="248"/>
                </a:lnTo>
                <a:lnTo>
                  <a:pt x="214" y="248"/>
                </a:lnTo>
                <a:lnTo>
                  <a:pt x="183" y="260"/>
                </a:lnTo>
                <a:lnTo>
                  <a:pt x="163" y="270"/>
                </a:lnTo>
                <a:lnTo>
                  <a:pt x="150" y="276"/>
                </a:lnTo>
                <a:lnTo>
                  <a:pt x="146" y="280"/>
                </a:lnTo>
                <a:lnTo>
                  <a:pt x="145" y="282"/>
                </a:lnTo>
                <a:lnTo>
                  <a:pt x="145" y="282"/>
                </a:lnTo>
                <a:lnTo>
                  <a:pt x="145" y="283"/>
                </a:lnTo>
                <a:lnTo>
                  <a:pt x="144" y="283"/>
                </a:lnTo>
                <a:lnTo>
                  <a:pt x="142" y="281"/>
                </a:lnTo>
                <a:lnTo>
                  <a:pt x="139" y="278"/>
                </a:lnTo>
                <a:lnTo>
                  <a:pt x="135" y="276"/>
                </a:lnTo>
                <a:lnTo>
                  <a:pt x="134" y="276"/>
                </a:lnTo>
                <a:lnTo>
                  <a:pt x="132" y="277"/>
                </a:lnTo>
                <a:lnTo>
                  <a:pt x="130" y="278"/>
                </a:lnTo>
                <a:lnTo>
                  <a:pt x="128" y="282"/>
                </a:lnTo>
                <a:lnTo>
                  <a:pt x="124" y="293"/>
                </a:lnTo>
                <a:lnTo>
                  <a:pt x="121" y="312"/>
                </a:lnTo>
                <a:lnTo>
                  <a:pt x="121" y="312"/>
                </a:lnTo>
                <a:lnTo>
                  <a:pt x="118" y="334"/>
                </a:lnTo>
                <a:lnTo>
                  <a:pt x="116" y="352"/>
                </a:lnTo>
                <a:lnTo>
                  <a:pt x="114" y="382"/>
                </a:lnTo>
                <a:lnTo>
                  <a:pt x="116" y="399"/>
                </a:lnTo>
                <a:lnTo>
                  <a:pt x="116" y="406"/>
                </a:lnTo>
                <a:lnTo>
                  <a:pt x="116" y="406"/>
                </a:lnTo>
                <a:lnTo>
                  <a:pt x="107" y="402"/>
                </a:lnTo>
                <a:lnTo>
                  <a:pt x="97" y="398"/>
                </a:lnTo>
                <a:lnTo>
                  <a:pt x="85" y="394"/>
                </a:lnTo>
                <a:lnTo>
                  <a:pt x="71" y="391"/>
                </a:lnTo>
                <a:lnTo>
                  <a:pt x="58" y="389"/>
                </a:lnTo>
                <a:lnTo>
                  <a:pt x="50" y="391"/>
                </a:lnTo>
                <a:lnTo>
                  <a:pt x="44" y="391"/>
                </a:lnTo>
                <a:lnTo>
                  <a:pt x="38" y="393"/>
                </a:lnTo>
                <a:lnTo>
                  <a:pt x="32" y="396"/>
                </a:lnTo>
                <a:lnTo>
                  <a:pt x="32" y="396"/>
                </a:lnTo>
                <a:lnTo>
                  <a:pt x="27" y="399"/>
                </a:lnTo>
                <a:lnTo>
                  <a:pt x="22" y="404"/>
                </a:lnTo>
                <a:lnTo>
                  <a:pt x="17" y="409"/>
                </a:lnTo>
                <a:lnTo>
                  <a:pt x="13" y="414"/>
                </a:lnTo>
                <a:lnTo>
                  <a:pt x="6" y="428"/>
                </a:lnTo>
                <a:lnTo>
                  <a:pt x="2" y="443"/>
                </a:lnTo>
                <a:lnTo>
                  <a:pt x="0" y="459"/>
                </a:lnTo>
                <a:lnTo>
                  <a:pt x="0" y="475"/>
                </a:lnTo>
                <a:lnTo>
                  <a:pt x="2" y="489"/>
                </a:lnTo>
                <a:lnTo>
                  <a:pt x="5" y="497"/>
                </a:lnTo>
                <a:lnTo>
                  <a:pt x="7" y="504"/>
                </a:lnTo>
                <a:lnTo>
                  <a:pt x="7" y="504"/>
                </a:lnTo>
                <a:lnTo>
                  <a:pt x="15" y="518"/>
                </a:lnTo>
                <a:lnTo>
                  <a:pt x="22" y="529"/>
                </a:lnTo>
                <a:lnTo>
                  <a:pt x="29" y="539"/>
                </a:lnTo>
                <a:lnTo>
                  <a:pt x="36" y="547"/>
                </a:lnTo>
                <a:lnTo>
                  <a:pt x="47" y="560"/>
                </a:lnTo>
                <a:lnTo>
                  <a:pt x="52" y="563"/>
                </a:lnTo>
                <a:lnTo>
                  <a:pt x="52" y="563"/>
                </a:lnTo>
                <a:lnTo>
                  <a:pt x="49" y="570"/>
                </a:lnTo>
                <a:lnTo>
                  <a:pt x="45" y="583"/>
                </a:lnTo>
                <a:lnTo>
                  <a:pt x="42" y="600"/>
                </a:lnTo>
                <a:lnTo>
                  <a:pt x="41" y="607"/>
                </a:lnTo>
                <a:lnTo>
                  <a:pt x="42" y="613"/>
                </a:lnTo>
                <a:lnTo>
                  <a:pt x="42" y="613"/>
                </a:lnTo>
                <a:lnTo>
                  <a:pt x="44" y="617"/>
                </a:lnTo>
                <a:lnTo>
                  <a:pt x="48" y="620"/>
                </a:lnTo>
                <a:lnTo>
                  <a:pt x="59" y="626"/>
                </a:lnTo>
                <a:lnTo>
                  <a:pt x="68" y="633"/>
                </a:lnTo>
                <a:lnTo>
                  <a:pt x="70" y="635"/>
                </a:lnTo>
                <a:lnTo>
                  <a:pt x="71" y="637"/>
                </a:lnTo>
                <a:lnTo>
                  <a:pt x="71" y="637"/>
                </a:lnTo>
                <a:lnTo>
                  <a:pt x="71" y="651"/>
                </a:lnTo>
                <a:lnTo>
                  <a:pt x="73" y="676"/>
                </a:lnTo>
                <a:lnTo>
                  <a:pt x="75" y="691"/>
                </a:lnTo>
                <a:lnTo>
                  <a:pt x="79" y="708"/>
                </a:lnTo>
                <a:lnTo>
                  <a:pt x="84" y="724"/>
                </a:lnTo>
                <a:lnTo>
                  <a:pt x="91" y="741"/>
                </a:lnTo>
                <a:lnTo>
                  <a:pt x="91" y="741"/>
                </a:lnTo>
                <a:lnTo>
                  <a:pt x="95" y="749"/>
                </a:lnTo>
                <a:lnTo>
                  <a:pt x="96" y="755"/>
                </a:lnTo>
                <a:lnTo>
                  <a:pt x="97" y="761"/>
                </a:lnTo>
                <a:lnTo>
                  <a:pt x="98" y="765"/>
                </a:lnTo>
                <a:lnTo>
                  <a:pt x="97" y="771"/>
                </a:lnTo>
                <a:lnTo>
                  <a:pt x="96" y="776"/>
                </a:lnTo>
                <a:lnTo>
                  <a:pt x="96" y="779"/>
                </a:lnTo>
                <a:lnTo>
                  <a:pt x="100" y="783"/>
                </a:lnTo>
                <a:lnTo>
                  <a:pt x="108" y="788"/>
                </a:lnTo>
                <a:lnTo>
                  <a:pt x="126" y="795"/>
                </a:lnTo>
                <a:lnTo>
                  <a:pt x="126" y="795"/>
                </a:lnTo>
                <a:lnTo>
                  <a:pt x="145" y="803"/>
                </a:lnTo>
                <a:lnTo>
                  <a:pt x="163" y="808"/>
                </a:lnTo>
                <a:lnTo>
                  <a:pt x="193" y="814"/>
                </a:lnTo>
                <a:lnTo>
                  <a:pt x="206" y="818"/>
                </a:lnTo>
                <a:lnTo>
                  <a:pt x="219" y="823"/>
                </a:lnTo>
                <a:lnTo>
                  <a:pt x="225" y="826"/>
                </a:lnTo>
                <a:lnTo>
                  <a:pt x="231" y="831"/>
                </a:lnTo>
                <a:lnTo>
                  <a:pt x="238" y="837"/>
                </a:lnTo>
                <a:lnTo>
                  <a:pt x="244" y="845"/>
                </a:lnTo>
                <a:lnTo>
                  <a:pt x="244" y="845"/>
                </a:lnTo>
                <a:lnTo>
                  <a:pt x="256" y="858"/>
                </a:lnTo>
                <a:lnTo>
                  <a:pt x="267" y="871"/>
                </a:lnTo>
                <a:lnTo>
                  <a:pt x="277" y="879"/>
                </a:lnTo>
                <a:lnTo>
                  <a:pt x="286" y="886"/>
                </a:lnTo>
                <a:lnTo>
                  <a:pt x="293" y="889"/>
                </a:lnTo>
                <a:lnTo>
                  <a:pt x="299" y="893"/>
                </a:lnTo>
                <a:lnTo>
                  <a:pt x="304" y="894"/>
                </a:lnTo>
                <a:lnTo>
                  <a:pt x="308" y="894"/>
                </a:lnTo>
                <a:lnTo>
                  <a:pt x="308" y="894"/>
                </a:lnTo>
                <a:lnTo>
                  <a:pt x="308" y="895"/>
                </a:lnTo>
                <a:lnTo>
                  <a:pt x="307" y="900"/>
                </a:lnTo>
                <a:lnTo>
                  <a:pt x="299" y="919"/>
                </a:lnTo>
                <a:lnTo>
                  <a:pt x="271" y="981"/>
                </a:lnTo>
                <a:lnTo>
                  <a:pt x="256" y="1019"/>
                </a:lnTo>
                <a:lnTo>
                  <a:pt x="243" y="1058"/>
                </a:lnTo>
                <a:lnTo>
                  <a:pt x="236" y="1078"/>
                </a:lnTo>
                <a:lnTo>
                  <a:pt x="233" y="1097"/>
                </a:lnTo>
                <a:lnTo>
                  <a:pt x="230" y="1115"/>
                </a:lnTo>
                <a:lnTo>
                  <a:pt x="229" y="1131"/>
                </a:lnTo>
                <a:lnTo>
                  <a:pt x="229" y="1131"/>
                </a:lnTo>
                <a:lnTo>
                  <a:pt x="229" y="1162"/>
                </a:lnTo>
                <a:lnTo>
                  <a:pt x="230" y="1190"/>
                </a:lnTo>
                <a:lnTo>
                  <a:pt x="233" y="1219"/>
                </a:lnTo>
                <a:lnTo>
                  <a:pt x="235" y="1243"/>
                </a:lnTo>
                <a:lnTo>
                  <a:pt x="241" y="1287"/>
                </a:lnTo>
                <a:lnTo>
                  <a:pt x="245" y="1304"/>
                </a:lnTo>
                <a:lnTo>
                  <a:pt x="249" y="1319"/>
                </a:lnTo>
                <a:lnTo>
                  <a:pt x="249" y="1319"/>
                </a:lnTo>
                <a:lnTo>
                  <a:pt x="251" y="1325"/>
                </a:lnTo>
                <a:lnTo>
                  <a:pt x="255" y="1331"/>
                </a:lnTo>
                <a:lnTo>
                  <a:pt x="260" y="1337"/>
                </a:lnTo>
                <a:lnTo>
                  <a:pt x="265" y="1343"/>
                </a:lnTo>
                <a:lnTo>
                  <a:pt x="277" y="1354"/>
                </a:lnTo>
                <a:lnTo>
                  <a:pt x="289" y="1363"/>
                </a:lnTo>
                <a:lnTo>
                  <a:pt x="302" y="1372"/>
                </a:lnTo>
                <a:lnTo>
                  <a:pt x="313" y="1378"/>
                </a:lnTo>
                <a:lnTo>
                  <a:pt x="323" y="1383"/>
                </a:lnTo>
                <a:lnTo>
                  <a:pt x="323" y="138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0">
            <a:extLst>
              <a:ext uri="{FF2B5EF4-FFF2-40B4-BE49-F238E27FC236}">
                <a16:creationId xmlns:a16="http://schemas.microsoft.com/office/drawing/2014/main" id="{497D1DB8-0CD5-1B7D-6ACE-1657B34B0F9D}"/>
              </a:ext>
            </a:extLst>
          </p:cNvPr>
          <p:cNvSpPr>
            <a:spLocks/>
          </p:cNvSpPr>
          <p:nvPr/>
        </p:nvSpPr>
        <p:spPr bwMode="auto">
          <a:xfrm>
            <a:off x="3781418" y="1059630"/>
            <a:ext cx="2259164" cy="2276355"/>
          </a:xfrm>
          <a:custGeom>
            <a:avLst/>
            <a:gdLst>
              <a:gd name="T0" fmla="*/ 1402 w 1577"/>
              <a:gd name="T1" fmla="*/ 124 h 1589"/>
              <a:gd name="T2" fmla="*/ 1297 w 1577"/>
              <a:gd name="T3" fmla="*/ 69 h 1589"/>
              <a:gd name="T4" fmla="*/ 1227 w 1577"/>
              <a:gd name="T5" fmla="*/ 11 h 1589"/>
              <a:gd name="T6" fmla="*/ 1192 w 1577"/>
              <a:gd name="T7" fmla="*/ 11 h 1589"/>
              <a:gd name="T8" fmla="*/ 1154 w 1577"/>
              <a:gd name="T9" fmla="*/ 27 h 1589"/>
              <a:gd name="T10" fmla="*/ 1059 w 1577"/>
              <a:gd name="T11" fmla="*/ 53 h 1589"/>
              <a:gd name="T12" fmla="*/ 1010 w 1577"/>
              <a:gd name="T13" fmla="*/ 32 h 1589"/>
              <a:gd name="T14" fmla="*/ 882 w 1577"/>
              <a:gd name="T15" fmla="*/ 26 h 1589"/>
              <a:gd name="T16" fmla="*/ 861 w 1577"/>
              <a:gd name="T17" fmla="*/ 61 h 1589"/>
              <a:gd name="T18" fmla="*/ 872 w 1577"/>
              <a:gd name="T19" fmla="*/ 121 h 1589"/>
              <a:gd name="T20" fmla="*/ 793 w 1577"/>
              <a:gd name="T21" fmla="*/ 159 h 1589"/>
              <a:gd name="T22" fmla="*/ 760 w 1577"/>
              <a:gd name="T23" fmla="*/ 208 h 1589"/>
              <a:gd name="T24" fmla="*/ 738 w 1577"/>
              <a:gd name="T25" fmla="*/ 258 h 1589"/>
              <a:gd name="T26" fmla="*/ 671 w 1577"/>
              <a:gd name="T27" fmla="*/ 358 h 1589"/>
              <a:gd name="T28" fmla="*/ 625 w 1577"/>
              <a:gd name="T29" fmla="*/ 460 h 1589"/>
              <a:gd name="T30" fmla="*/ 609 w 1577"/>
              <a:gd name="T31" fmla="*/ 515 h 1589"/>
              <a:gd name="T32" fmla="*/ 548 w 1577"/>
              <a:gd name="T33" fmla="*/ 654 h 1589"/>
              <a:gd name="T34" fmla="*/ 488 w 1577"/>
              <a:gd name="T35" fmla="*/ 750 h 1589"/>
              <a:gd name="T36" fmla="*/ 424 w 1577"/>
              <a:gd name="T37" fmla="*/ 826 h 1589"/>
              <a:gd name="T38" fmla="*/ 403 w 1577"/>
              <a:gd name="T39" fmla="*/ 738 h 1589"/>
              <a:gd name="T40" fmla="*/ 377 w 1577"/>
              <a:gd name="T41" fmla="*/ 618 h 1589"/>
              <a:gd name="T42" fmla="*/ 330 w 1577"/>
              <a:gd name="T43" fmla="*/ 601 h 1589"/>
              <a:gd name="T44" fmla="*/ 287 w 1577"/>
              <a:gd name="T45" fmla="*/ 676 h 1589"/>
              <a:gd name="T46" fmla="*/ 239 w 1577"/>
              <a:gd name="T47" fmla="*/ 815 h 1589"/>
              <a:gd name="T48" fmla="*/ 31 w 1577"/>
              <a:gd name="T49" fmla="*/ 1205 h 1589"/>
              <a:gd name="T50" fmla="*/ 0 w 1577"/>
              <a:gd name="T51" fmla="*/ 1380 h 1589"/>
              <a:gd name="T52" fmla="*/ 47 w 1577"/>
              <a:gd name="T53" fmla="*/ 1521 h 1589"/>
              <a:gd name="T54" fmla="*/ 150 w 1577"/>
              <a:gd name="T55" fmla="*/ 1583 h 1589"/>
              <a:gd name="T56" fmla="*/ 315 w 1577"/>
              <a:gd name="T57" fmla="*/ 1577 h 1589"/>
              <a:gd name="T58" fmla="*/ 395 w 1577"/>
              <a:gd name="T59" fmla="*/ 1583 h 1589"/>
              <a:gd name="T60" fmla="*/ 491 w 1577"/>
              <a:gd name="T61" fmla="*/ 1579 h 1589"/>
              <a:gd name="T62" fmla="*/ 760 w 1577"/>
              <a:gd name="T63" fmla="*/ 1579 h 1589"/>
              <a:gd name="T64" fmla="*/ 1016 w 1577"/>
              <a:gd name="T65" fmla="*/ 1525 h 1589"/>
              <a:gd name="T66" fmla="*/ 974 w 1577"/>
              <a:gd name="T67" fmla="*/ 1487 h 1589"/>
              <a:gd name="T68" fmla="*/ 909 w 1577"/>
              <a:gd name="T69" fmla="*/ 1452 h 1589"/>
              <a:gd name="T70" fmla="*/ 859 w 1577"/>
              <a:gd name="T71" fmla="*/ 1436 h 1589"/>
              <a:gd name="T72" fmla="*/ 775 w 1577"/>
              <a:gd name="T73" fmla="*/ 1443 h 1589"/>
              <a:gd name="T74" fmla="*/ 822 w 1577"/>
              <a:gd name="T75" fmla="*/ 1334 h 1589"/>
              <a:gd name="T76" fmla="*/ 843 w 1577"/>
              <a:gd name="T77" fmla="*/ 1183 h 1589"/>
              <a:gd name="T78" fmla="*/ 1058 w 1577"/>
              <a:gd name="T79" fmla="*/ 1324 h 1589"/>
              <a:gd name="T80" fmla="*/ 1101 w 1577"/>
              <a:gd name="T81" fmla="*/ 1410 h 1589"/>
              <a:gd name="T82" fmla="*/ 1173 w 1577"/>
              <a:gd name="T83" fmla="*/ 1458 h 1589"/>
              <a:gd name="T84" fmla="*/ 1175 w 1577"/>
              <a:gd name="T85" fmla="*/ 1564 h 1589"/>
              <a:gd name="T86" fmla="*/ 1544 w 1577"/>
              <a:gd name="T87" fmla="*/ 1572 h 1589"/>
              <a:gd name="T88" fmla="*/ 1520 w 1577"/>
              <a:gd name="T89" fmla="*/ 1488 h 1589"/>
              <a:gd name="T90" fmla="*/ 1471 w 1577"/>
              <a:gd name="T91" fmla="*/ 1440 h 1589"/>
              <a:gd name="T92" fmla="*/ 1404 w 1577"/>
              <a:gd name="T93" fmla="*/ 1446 h 1589"/>
              <a:gd name="T94" fmla="*/ 1390 w 1577"/>
              <a:gd name="T95" fmla="*/ 1394 h 1589"/>
              <a:gd name="T96" fmla="*/ 1399 w 1577"/>
              <a:gd name="T97" fmla="*/ 1115 h 1589"/>
              <a:gd name="T98" fmla="*/ 1465 w 1577"/>
              <a:gd name="T99" fmla="*/ 955 h 1589"/>
              <a:gd name="T100" fmla="*/ 1524 w 1577"/>
              <a:gd name="T101" fmla="*/ 877 h 1589"/>
              <a:gd name="T102" fmla="*/ 1574 w 1577"/>
              <a:gd name="T103" fmla="*/ 772 h 1589"/>
              <a:gd name="T104" fmla="*/ 1547 w 1577"/>
              <a:gd name="T105" fmla="*/ 656 h 1589"/>
              <a:gd name="T106" fmla="*/ 1532 w 1577"/>
              <a:gd name="T107" fmla="*/ 602 h 1589"/>
              <a:gd name="T108" fmla="*/ 1465 w 1577"/>
              <a:gd name="T109" fmla="*/ 488 h 1589"/>
              <a:gd name="T110" fmla="*/ 1434 w 1577"/>
              <a:gd name="T111" fmla="*/ 412 h 1589"/>
              <a:gd name="T112" fmla="*/ 1467 w 1577"/>
              <a:gd name="T113" fmla="*/ 249 h 1589"/>
              <a:gd name="T114" fmla="*/ 1475 w 1577"/>
              <a:gd name="T115" fmla="*/ 185 h 1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577" h="1589">
                <a:moveTo>
                  <a:pt x="1431" y="154"/>
                </a:moveTo>
                <a:lnTo>
                  <a:pt x="1431" y="154"/>
                </a:lnTo>
                <a:lnTo>
                  <a:pt x="1436" y="140"/>
                </a:lnTo>
                <a:lnTo>
                  <a:pt x="1440" y="130"/>
                </a:lnTo>
                <a:lnTo>
                  <a:pt x="1440" y="128"/>
                </a:lnTo>
                <a:lnTo>
                  <a:pt x="1440" y="126"/>
                </a:lnTo>
                <a:lnTo>
                  <a:pt x="1440" y="126"/>
                </a:lnTo>
                <a:lnTo>
                  <a:pt x="1418" y="126"/>
                </a:lnTo>
                <a:lnTo>
                  <a:pt x="1402" y="124"/>
                </a:lnTo>
                <a:lnTo>
                  <a:pt x="1396" y="122"/>
                </a:lnTo>
                <a:lnTo>
                  <a:pt x="1392" y="121"/>
                </a:lnTo>
                <a:lnTo>
                  <a:pt x="1392" y="121"/>
                </a:lnTo>
                <a:lnTo>
                  <a:pt x="1387" y="117"/>
                </a:lnTo>
                <a:lnTo>
                  <a:pt x="1378" y="112"/>
                </a:lnTo>
                <a:lnTo>
                  <a:pt x="1354" y="100"/>
                </a:lnTo>
                <a:lnTo>
                  <a:pt x="1325" y="85"/>
                </a:lnTo>
                <a:lnTo>
                  <a:pt x="1311" y="76"/>
                </a:lnTo>
                <a:lnTo>
                  <a:pt x="1297" y="69"/>
                </a:lnTo>
                <a:lnTo>
                  <a:pt x="1252" y="38"/>
                </a:lnTo>
                <a:lnTo>
                  <a:pt x="1252" y="38"/>
                </a:lnTo>
                <a:lnTo>
                  <a:pt x="1249" y="35"/>
                </a:lnTo>
                <a:lnTo>
                  <a:pt x="1248" y="33"/>
                </a:lnTo>
                <a:lnTo>
                  <a:pt x="1243" y="26"/>
                </a:lnTo>
                <a:lnTo>
                  <a:pt x="1240" y="21"/>
                </a:lnTo>
                <a:lnTo>
                  <a:pt x="1237" y="17"/>
                </a:lnTo>
                <a:lnTo>
                  <a:pt x="1233" y="13"/>
                </a:lnTo>
                <a:lnTo>
                  <a:pt x="1227" y="11"/>
                </a:lnTo>
                <a:lnTo>
                  <a:pt x="1227" y="11"/>
                </a:lnTo>
                <a:lnTo>
                  <a:pt x="1216" y="5"/>
                </a:lnTo>
                <a:lnTo>
                  <a:pt x="1208" y="1"/>
                </a:lnTo>
                <a:lnTo>
                  <a:pt x="1205" y="0"/>
                </a:lnTo>
                <a:lnTo>
                  <a:pt x="1202" y="0"/>
                </a:lnTo>
                <a:lnTo>
                  <a:pt x="1200" y="1"/>
                </a:lnTo>
                <a:lnTo>
                  <a:pt x="1196" y="5"/>
                </a:lnTo>
                <a:lnTo>
                  <a:pt x="1196" y="5"/>
                </a:lnTo>
                <a:lnTo>
                  <a:pt x="1192" y="11"/>
                </a:lnTo>
                <a:lnTo>
                  <a:pt x="1190" y="16"/>
                </a:lnTo>
                <a:lnTo>
                  <a:pt x="1189" y="18"/>
                </a:lnTo>
                <a:lnTo>
                  <a:pt x="1187" y="19"/>
                </a:lnTo>
                <a:lnTo>
                  <a:pt x="1187" y="19"/>
                </a:lnTo>
                <a:lnTo>
                  <a:pt x="1181" y="19"/>
                </a:lnTo>
                <a:lnTo>
                  <a:pt x="1170" y="21"/>
                </a:lnTo>
                <a:lnTo>
                  <a:pt x="1165" y="22"/>
                </a:lnTo>
                <a:lnTo>
                  <a:pt x="1159" y="23"/>
                </a:lnTo>
                <a:lnTo>
                  <a:pt x="1154" y="27"/>
                </a:lnTo>
                <a:lnTo>
                  <a:pt x="1151" y="32"/>
                </a:lnTo>
                <a:lnTo>
                  <a:pt x="1151" y="32"/>
                </a:lnTo>
                <a:lnTo>
                  <a:pt x="1147" y="40"/>
                </a:lnTo>
                <a:lnTo>
                  <a:pt x="1144" y="45"/>
                </a:lnTo>
                <a:lnTo>
                  <a:pt x="1143" y="49"/>
                </a:lnTo>
                <a:lnTo>
                  <a:pt x="1142" y="50"/>
                </a:lnTo>
                <a:lnTo>
                  <a:pt x="1142" y="50"/>
                </a:lnTo>
                <a:lnTo>
                  <a:pt x="1099" y="52"/>
                </a:lnTo>
                <a:lnTo>
                  <a:pt x="1059" y="53"/>
                </a:lnTo>
                <a:lnTo>
                  <a:pt x="1059" y="53"/>
                </a:lnTo>
                <a:lnTo>
                  <a:pt x="1059" y="50"/>
                </a:lnTo>
                <a:lnTo>
                  <a:pt x="1058" y="48"/>
                </a:lnTo>
                <a:lnTo>
                  <a:pt x="1056" y="45"/>
                </a:lnTo>
                <a:lnTo>
                  <a:pt x="1051" y="42"/>
                </a:lnTo>
                <a:lnTo>
                  <a:pt x="1041" y="38"/>
                </a:lnTo>
                <a:lnTo>
                  <a:pt x="1029" y="34"/>
                </a:lnTo>
                <a:lnTo>
                  <a:pt x="1010" y="32"/>
                </a:lnTo>
                <a:lnTo>
                  <a:pt x="1010" y="32"/>
                </a:lnTo>
                <a:lnTo>
                  <a:pt x="963" y="24"/>
                </a:lnTo>
                <a:lnTo>
                  <a:pt x="952" y="24"/>
                </a:lnTo>
                <a:lnTo>
                  <a:pt x="937" y="26"/>
                </a:lnTo>
                <a:lnTo>
                  <a:pt x="937" y="26"/>
                </a:lnTo>
                <a:lnTo>
                  <a:pt x="919" y="27"/>
                </a:lnTo>
                <a:lnTo>
                  <a:pt x="905" y="28"/>
                </a:lnTo>
                <a:lnTo>
                  <a:pt x="894" y="27"/>
                </a:lnTo>
                <a:lnTo>
                  <a:pt x="882" y="26"/>
                </a:lnTo>
                <a:lnTo>
                  <a:pt x="882" y="26"/>
                </a:lnTo>
                <a:lnTo>
                  <a:pt x="871" y="22"/>
                </a:lnTo>
                <a:lnTo>
                  <a:pt x="862" y="18"/>
                </a:lnTo>
                <a:lnTo>
                  <a:pt x="856" y="17"/>
                </a:lnTo>
                <a:lnTo>
                  <a:pt x="855" y="17"/>
                </a:lnTo>
                <a:lnTo>
                  <a:pt x="855" y="19"/>
                </a:lnTo>
                <a:lnTo>
                  <a:pt x="855" y="19"/>
                </a:lnTo>
                <a:lnTo>
                  <a:pt x="855" y="29"/>
                </a:lnTo>
                <a:lnTo>
                  <a:pt x="857" y="45"/>
                </a:lnTo>
                <a:lnTo>
                  <a:pt x="861" y="61"/>
                </a:lnTo>
                <a:lnTo>
                  <a:pt x="864" y="69"/>
                </a:lnTo>
                <a:lnTo>
                  <a:pt x="867" y="74"/>
                </a:lnTo>
                <a:lnTo>
                  <a:pt x="867" y="74"/>
                </a:lnTo>
                <a:lnTo>
                  <a:pt x="882" y="93"/>
                </a:lnTo>
                <a:lnTo>
                  <a:pt x="889" y="101"/>
                </a:lnTo>
                <a:lnTo>
                  <a:pt x="892" y="105"/>
                </a:lnTo>
                <a:lnTo>
                  <a:pt x="892" y="105"/>
                </a:lnTo>
                <a:lnTo>
                  <a:pt x="886" y="110"/>
                </a:lnTo>
                <a:lnTo>
                  <a:pt x="872" y="121"/>
                </a:lnTo>
                <a:lnTo>
                  <a:pt x="856" y="132"/>
                </a:lnTo>
                <a:lnTo>
                  <a:pt x="845" y="142"/>
                </a:lnTo>
                <a:lnTo>
                  <a:pt x="845" y="142"/>
                </a:lnTo>
                <a:lnTo>
                  <a:pt x="828" y="163"/>
                </a:lnTo>
                <a:lnTo>
                  <a:pt x="828" y="163"/>
                </a:lnTo>
                <a:lnTo>
                  <a:pt x="822" y="161"/>
                </a:lnTo>
                <a:lnTo>
                  <a:pt x="809" y="159"/>
                </a:lnTo>
                <a:lnTo>
                  <a:pt x="802" y="159"/>
                </a:lnTo>
                <a:lnTo>
                  <a:pt x="793" y="159"/>
                </a:lnTo>
                <a:lnTo>
                  <a:pt x="787" y="160"/>
                </a:lnTo>
                <a:lnTo>
                  <a:pt x="781" y="163"/>
                </a:lnTo>
                <a:lnTo>
                  <a:pt x="781" y="163"/>
                </a:lnTo>
                <a:lnTo>
                  <a:pt x="774" y="170"/>
                </a:lnTo>
                <a:lnTo>
                  <a:pt x="766" y="176"/>
                </a:lnTo>
                <a:lnTo>
                  <a:pt x="760" y="184"/>
                </a:lnTo>
                <a:lnTo>
                  <a:pt x="760" y="184"/>
                </a:lnTo>
                <a:lnTo>
                  <a:pt x="760" y="192"/>
                </a:lnTo>
                <a:lnTo>
                  <a:pt x="760" y="208"/>
                </a:lnTo>
                <a:lnTo>
                  <a:pt x="760" y="208"/>
                </a:lnTo>
                <a:lnTo>
                  <a:pt x="760" y="233"/>
                </a:lnTo>
                <a:lnTo>
                  <a:pt x="760" y="251"/>
                </a:lnTo>
                <a:lnTo>
                  <a:pt x="748" y="258"/>
                </a:lnTo>
                <a:lnTo>
                  <a:pt x="748" y="258"/>
                </a:lnTo>
                <a:lnTo>
                  <a:pt x="746" y="256"/>
                </a:lnTo>
                <a:lnTo>
                  <a:pt x="744" y="256"/>
                </a:lnTo>
                <a:lnTo>
                  <a:pt x="740" y="256"/>
                </a:lnTo>
                <a:lnTo>
                  <a:pt x="738" y="258"/>
                </a:lnTo>
                <a:lnTo>
                  <a:pt x="735" y="260"/>
                </a:lnTo>
                <a:lnTo>
                  <a:pt x="735" y="260"/>
                </a:lnTo>
                <a:lnTo>
                  <a:pt x="724" y="275"/>
                </a:lnTo>
                <a:lnTo>
                  <a:pt x="705" y="302"/>
                </a:lnTo>
                <a:lnTo>
                  <a:pt x="694" y="318"/>
                </a:lnTo>
                <a:lnTo>
                  <a:pt x="684" y="333"/>
                </a:lnTo>
                <a:lnTo>
                  <a:pt x="676" y="346"/>
                </a:lnTo>
                <a:lnTo>
                  <a:pt x="671" y="358"/>
                </a:lnTo>
                <a:lnTo>
                  <a:pt x="671" y="358"/>
                </a:lnTo>
                <a:lnTo>
                  <a:pt x="666" y="377"/>
                </a:lnTo>
                <a:lnTo>
                  <a:pt x="660" y="396"/>
                </a:lnTo>
                <a:lnTo>
                  <a:pt x="653" y="416"/>
                </a:lnTo>
                <a:lnTo>
                  <a:pt x="653" y="416"/>
                </a:lnTo>
                <a:lnTo>
                  <a:pt x="649" y="420"/>
                </a:lnTo>
                <a:lnTo>
                  <a:pt x="638" y="433"/>
                </a:lnTo>
                <a:lnTo>
                  <a:pt x="633" y="441"/>
                </a:lnTo>
                <a:lnTo>
                  <a:pt x="628" y="450"/>
                </a:lnTo>
                <a:lnTo>
                  <a:pt x="625" y="460"/>
                </a:lnTo>
                <a:lnTo>
                  <a:pt x="623" y="470"/>
                </a:lnTo>
                <a:lnTo>
                  <a:pt x="623" y="470"/>
                </a:lnTo>
                <a:lnTo>
                  <a:pt x="622" y="480"/>
                </a:lnTo>
                <a:lnTo>
                  <a:pt x="622" y="488"/>
                </a:lnTo>
                <a:lnTo>
                  <a:pt x="618" y="501"/>
                </a:lnTo>
                <a:lnTo>
                  <a:pt x="615" y="508"/>
                </a:lnTo>
                <a:lnTo>
                  <a:pt x="613" y="511"/>
                </a:lnTo>
                <a:lnTo>
                  <a:pt x="613" y="511"/>
                </a:lnTo>
                <a:lnTo>
                  <a:pt x="609" y="515"/>
                </a:lnTo>
                <a:lnTo>
                  <a:pt x="597" y="529"/>
                </a:lnTo>
                <a:lnTo>
                  <a:pt x="590" y="539"/>
                </a:lnTo>
                <a:lnTo>
                  <a:pt x="584" y="551"/>
                </a:lnTo>
                <a:lnTo>
                  <a:pt x="579" y="564"/>
                </a:lnTo>
                <a:lnTo>
                  <a:pt x="574" y="577"/>
                </a:lnTo>
                <a:lnTo>
                  <a:pt x="574" y="577"/>
                </a:lnTo>
                <a:lnTo>
                  <a:pt x="565" y="606"/>
                </a:lnTo>
                <a:lnTo>
                  <a:pt x="557" y="631"/>
                </a:lnTo>
                <a:lnTo>
                  <a:pt x="548" y="654"/>
                </a:lnTo>
                <a:lnTo>
                  <a:pt x="543" y="668"/>
                </a:lnTo>
                <a:lnTo>
                  <a:pt x="543" y="668"/>
                </a:lnTo>
                <a:lnTo>
                  <a:pt x="540" y="687"/>
                </a:lnTo>
                <a:lnTo>
                  <a:pt x="537" y="699"/>
                </a:lnTo>
                <a:lnTo>
                  <a:pt x="537" y="699"/>
                </a:lnTo>
                <a:lnTo>
                  <a:pt x="535" y="703"/>
                </a:lnTo>
                <a:lnTo>
                  <a:pt x="528" y="710"/>
                </a:lnTo>
                <a:lnTo>
                  <a:pt x="510" y="728"/>
                </a:lnTo>
                <a:lnTo>
                  <a:pt x="488" y="750"/>
                </a:lnTo>
                <a:lnTo>
                  <a:pt x="478" y="761"/>
                </a:lnTo>
                <a:lnTo>
                  <a:pt x="471" y="772"/>
                </a:lnTo>
                <a:lnTo>
                  <a:pt x="471" y="772"/>
                </a:lnTo>
                <a:lnTo>
                  <a:pt x="463" y="783"/>
                </a:lnTo>
                <a:lnTo>
                  <a:pt x="456" y="793"/>
                </a:lnTo>
                <a:lnTo>
                  <a:pt x="440" y="812"/>
                </a:lnTo>
                <a:lnTo>
                  <a:pt x="421" y="830"/>
                </a:lnTo>
                <a:lnTo>
                  <a:pt x="421" y="830"/>
                </a:lnTo>
                <a:lnTo>
                  <a:pt x="424" y="826"/>
                </a:lnTo>
                <a:lnTo>
                  <a:pt x="425" y="821"/>
                </a:lnTo>
                <a:lnTo>
                  <a:pt x="426" y="814"/>
                </a:lnTo>
                <a:lnTo>
                  <a:pt x="427" y="805"/>
                </a:lnTo>
                <a:lnTo>
                  <a:pt x="426" y="794"/>
                </a:lnTo>
                <a:lnTo>
                  <a:pt x="424" y="781"/>
                </a:lnTo>
                <a:lnTo>
                  <a:pt x="419" y="766"/>
                </a:lnTo>
                <a:lnTo>
                  <a:pt x="419" y="766"/>
                </a:lnTo>
                <a:lnTo>
                  <a:pt x="411" y="751"/>
                </a:lnTo>
                <a:lnTo>
                  <a:pt x="403" y="738"/>
                </a:lnTo>
                <a:lnTo>
                  <a:pt x="386" y="714"/>
                </a:lnTo>
                <a:lnTo>
                  <a:pt x="378" y="703"/>
                </a:lnTo>
                <a:lnTo>
                  <a:pt x="373" y="691"/>
                </a:lnTo>
                <a:lnTo>
                  <a:pt x="371" y="685"/>
                </a:lnTo>
                <a:lnTo>
                  <a:pt x="370" y="678"/>
                </a:lnTo>
                <a:lnTo>
                  <a:pt x="370" y="672"/>
                </a:lnTo>
                <a:lnTo>
                  <a:pt x="370" y="666"/>
                </a:lnTo>
                <a:lnTo>
                  <a:pt x="370" y="666"/>
                </a:lnTo>
                <a:lnTo>
                  <a:pt x="377" y="618"/>
                </a:lnTo>
                <a:lnTo>
                  <a:pt x="379" y="602"/>
                </a:lnTo>
                <a:lnTo>
                  <a:pt x="379" y="596"/>
                </a:lnTo>
                <a:lnTo>
                  <a:pt x="379" y="596"/>
                </a:lnTo>
                <a:lnTo>
                  <a:pt x="377" y="594"/>
                </a:lnTo>
                <a:lnTo>
                  <a:pt x="371" y="593"/>
                </a:lnTo>
                <a:lnTo>
                  <a:pt x="363" y="592"/>
                </a:lnTo>
                <a:lnTo>
                  <a:pt x="353" y="593"/>
                </a:lnTo>
                <a:lnTo>
                  <a:pt x="341" y="596"/>
                </a:lnTo>
                <a:lnTo>
                  <a:pt x="330" y="601"/>
                </a:lnTo>
                <a:lnTo>
                  <a:pt x="318" y="608"/>
                </a:lnTo>
                <a:lnTo>
                  <a:pt x="312" y="614"/>
                </a:lnTo>
                <a:lnTo>
                  <a:pt x="305" y="620"/>
                </a:lnTo>
                <a:lnTo>
                  <a:pt x="305" y="620"/>
                </a:lnTo>
                <a:lnTo>
                  <a:pt x="301" y="627"/>
                </a:lnTo>
                <a:lnTo>
                  <a:pt x="297" y="635"/>
                </a:lnTo>
                <a:lnTo>
                  <a:pt x="293" y="644"/>
                </a:lnTo>
                <a:lnTo>
                  <a:pt x="291" y="654"/>
                </a:lnTo>
                <a:lnTo>
                  <a:pt x="287" y="676"/>
                </a:lnTo>
                <a:lnTo>
                  <a:pt x="285" y="701"/>
                </a:lnTo>
                <a:lnTo>
                  <a:pt x="280" y="728"/>
                </a:lnTo>
                <a:lnTo>
                  <a:pt x="276" y="741"/>
                </a:lnTo>
                <a:lnTo>
                  <a:pt x="271" y="756"/>
                </a:lnTo>
                <a:lnTo>
                  <a:pt x="265" y="771"/>
                </a:lnTo>
                <a:lnTo>
                  <a:pt x="257" y="786"/>
                </a:lnTo>
                <a:lnTo>
                  <a:pt x="249" y="801"/>
                </a:lnTo>
                <a:lnTo>
                  <a:pt x="239" y="815"/>
                </a:lnTo>
                <a:lnTo>
                  <a:pt x="239" y="815"/>
                </a:lnTo>
                <a:lnTo>
                  <a:pt x="227" y="831"/>
                </a:lnTo>
                <a:lnTo>
                  <a:pt x="213" y="850"/>
                </a:lnTo>
                <a:lnTo>
                  <a:pt x="185" y="896"/>
                </a:lnTo>
                <a:lnTo>
                  <a:pt x="153" y="949"/>
                </a:lnTo>
                <a:lnTo>
                  <a:pt x="122" y="1005"/>
                </a:lnTo>
                <a:lnTo>
                  <a:pt x="91" y="1065"/>
                </a:lnTo>
                <a:lnTo>
                  <a:pt x="64" y="1124"/>
                </a:lnTo>
                <a:lnTo>
                  <a:pt x="41" y="1179"/>
                </a:lnTo>
                <a:lnTo>
                  <a:pt x="31" y="1205"/>
                </a:lnTo>
                <a:lnTo>
                  <a:pt x="22" y="1229"/>
                </a:lnTo>
                <a:lnTo>
                  <a:pt x="22" y="1229"/>
                </a:lnTo>
                <a:lnTo>
                  <a:pt x="15" y="1252"/>
                </a:lnTo>
                <a:lnTo>
                  <a:pt x="10" y="1274"/>
                </a:lnTo>
                <a:lnTo>
                  <a:pt x="6" y="1297"/>
                </a:lnTo>
                <a:lnTo>
                  <a:pt x="2" y="1319"/>
                </a:lnTo>
                <a:lnTo>
                  <a:pt x="1" y="1340"/>
                </a:lnTo>
                <a:lnTo>
                  <a:pt x="0" y="1361"/>
                </a:lnTo>
                <a:lnTo>
                  <a:pt x="0" y="1380"/>
                </a:lnTo>
                <a:lnTo>
                  <a:pt x="1" y="1400"/>
                </a:lnTo>
                <a:lnTo>
                  <a:pt x="4" y="1419"/>
                </a:lnTo>
                <a:lnTo>
                  <a:pt x="7" y="1436"/>
                </a:lnTo>
                <a:lnTo>
                  <a:pt x="12" y="1453"/>
                </a:lnTo>
                <a:lnTo>
                  <a:pt x="17" y="1469"/>
                </a:lnTo>
                <a:lnTo>
                  <a:pt x="23" y="1484"/>
                </a:lnTo>
                <a:lnTo>
                  <a:pt x="31" y="1498"/>
                </a:lnTo>
                <a:lnTo>
                  <a:pt x="38" y="1510"/>
                </a:lnTo>
                <a:lnTo>
                  <a:pt x="47" y="1521"/>
                </a:lnTo>
                <a:lnTo>
                  <a:pt x="47" y="1521"/>
                </a:lnTo>
                <a:lnTo>
                  <a:pt x="55" y="1532"/>
                </a:lnTo>
                <a:lnTo>
                  <a:pt x="65" y="1541"/>
                </a:lnTo>
                <a:lnTo>
                  <a:pt x="75" y="1550"/>
                </a:lnTo>
                <a:lnTo>
                  <a:pt x="85" y="1557"/>
                </a:lnTo>
                <a:lnTo>
                  <a:pt x="96" y="1563"/>
                </a:lnTo>
                <a:lnTo>
                  <a:pt x="107" y="1568"/>
                </a:lnTo>
                <a:lnTo>
                  <a:pt x="129" y="1577"/>
                </a:lnTo>
                <a:lnTo>
                  <a:pt x="150" y="1583"/>
                </a:lnTo>
                <a:lnTo>
                  <a:pt x="171" y="1587"/>
                </a:lnTo>
                <a:lnTo>
                  <a:pt x="191" y="1588"/>
                </a:lnTo>
                <a:lnTo>
                  <a:pt x="208" y="1589"/>
                </a:lnTo>
                <a:lnTo>
                  <a:pt x="208" y="1589"/>
                </a:lnTo>
                <a:lnTo>
                  <a:pt x="225" y="1589"/>
                </a:lnTo>
                <a:lnTo>
                  <a:pt x="243" y="1588"/>
                </a:lnTo>
                <a:lnTo>
                  <a:pt x="277" y="1583"/>
                </a:lnTo>
                <a:lnTo>
                  <a:pt x="304" y="1579"/>
                </a:lnTo>
                <a:lnTo>
                  <a:pt x="315" y="1577"/>
                </a:lnTo>
                <a:lnTo>
                  <a:pt x="315" y="1577"/>
                </a:lnTo>
                <a:lnTo>
                  <a:pt x="319" y="1575"/>
                </a:lnTo>
                <a:lnTo>
                  <a:pt x="331" y="1575"/>
                </a:lnTo>
                <a:lnTo>
                  <a:pt x="349" y="1575"/>
                </a:lnTo>
                <a:lnTo>
                  <a:pt x="358" y="1577"/>
                </a:lnTo>
                <a:lnTo>
                  <a:pt x="370" y="1579"/>
                </a:lnTo>
                <a:lnTo>
                  <a:pt x="370" y="1579"/>
                </a:lnTo>
                <a:lnTo>
                  <a:pt x="382" y="1582"/>
                </a:lnTo>
                <a:lnTo>
                  <a:pt x="395" y="1583"/>
                </a:lnTo>
                <a:lnTo>
                  <a:pt x="409" y="1583"/>
                </a:lnTo>
                <a:lnTo>
                  <a:pt x="421" y="1583"/>
                </a:lnTo>
                <a:lnTo>
                  <a:pt x="458" y="1579"/>
                </a:lnTo>
                <a:lnTo>
                  <a:pt x="458" y="1579"/>
                </a:lnTo>
                <a:lnTo>
                  <a:pt x="461" y="1579"/>
                </a:lnTo>
                <a:lnTo>
                  <a:pt x="462" y="1579"/>
                </a:lnTo>
                <a:lnTo>
                  <a:pt x="464" y="1578"/>
                </a:lnTo>
                <a:lnTo>
                  <a:pt x="472" y="1577"/>
                </a:lnTo>
                <a:lnTo>
                  <a:pt x="491" y="1579"/>
                </a:lnTo>
                <a:lnTo>
                  <a:pt x="491" y="1579"/>
                </a:lnTo>
                <a:lnTo>
                  <a:pt x="537" y="1585"/>
                </a:lnTo>
                <a:lnTo>
                  <a:pt x="574" y="1589"/>
                </a:lnTo>
                <a:lnTo>
                  <a:pt x="574" y="1589"/>
                </a:lnTo>
                <a:lnTo>
                  <a:pt x="590" y="1589"/>
                </a:lnTo>
                <a:lnTo>
                  <a:pt x="613" y="1588"/>
                </a:lnTo>
                <a:lnTo>
                  <a:pt x="671" y="1585"/>
                </a:lnTo>
                <a:lnTo>
                  <a:pt x="727" y="1582"/>
                </a:lnTo>
                <a:lnTo>
                  <a:pt x="760" y="1579"/>
                </a:lnTo>
                <a:lnTo>
                  <a:pt x="1010" y="1579"/>
                </a:lnTo>
                <a:lnTo>
                  <a:pt x="1010" y="1579"/>
                </a:lnTo>
                <a:lnTo>
                  <a:pt x="1013" y="1572"/>
                </a:lnTo>
                <a:lnTo>
                  <a:pt x="1016" y="1554"/>
                </a:lnTo>
                <a:lnTo>
                  <a:pt x="1017" y="1546"/>
                </a:lnTo>
                <a:lnTo>
                  <a:pt x="1019" y="1536"/>
                </a:lnTo>
                <a:lnTo>
                  <a:pt x="1019" y="1530"/>
                </a:lnTo>
                <a:lnTo>
                  <a:pt x="1017" y="1526"/>
                </a:lnTo>
                <a:lnTo>
                  <a:pt x="1016" y="1525"/>
                </a:lnTo>
                <a:lnTo>
                  <a:pt x="1016" y="1525"/>
                </a:lnTo>
                <a:lnTo>
                  <a:pt x="998" y="1510"/>
                </a:lnTo>
                <a:lnTo>
                  <a:pt x="998" y="1510"/>
                </a:lnTo>
                <a:lnTo>
                  <a:pt x="999" y="1509"/>
                </a:lnTo>
                <a:lnTo>
                  <a:pt x="998" y="1506"/>
                </a:lnTo>
                <a:lnTo>
                  <a:pt x="994" y="1501"/>
                </a:lnTo>
                <a:lnTo>
                  <a:pt x="985" y="1494"/>
                </a:lnTo>
                <a:lnTo>
                  <a:pt x="985" y="1494"/>
                </a:lnTo>
                <a:lnTo>
                  <a:pt x="974" y="1487"/>
                </a:lnTo>
                <a:lnTo>
                  <a:pt x="963" y="1482"/>
                </a:lnTo>
                <a:lnTo>
                  <a:pt x="952" y="1478"/>
                </a:lnTo>
                <a:lnTo>
                  <a:pt x="940" y="1473"/>
                </a:lnTo>
                <a:lnTo>
                  <a:pt x="940" y="1473"/>
                </a:lnTo>
                <a:lnTo>
                  <a:pt x="929" y="1467"/>
                </a:lnTo>
                <a:lnTo>
                  <a:pt x="921" y="1462"/>
                </a:lnTo>
                <a:lnTo>
                  <a:pt x="916" y="1457"/>
                </a:lnTo>
                <a:lnTo>
                  <a:pt x="909" y="1452"/>
                </a:lnTo>
                <a:lnTo>
                  <a:pt x="909" y="1452"/>
                </a:lnTo>
                <a:lnTo>
                  <a:pt x="902" y="1446"/>
                </a:lnTo>
                <a:lnTo>
                  <a:pt x="893" y="1440"/>
                </a:lnTo>
                <a:lnTo>
                  <a:pt x="888" y="1437"/>
                </a:lnTo>
                <a:lnTo>
                  <a:pt x="882" y="1435"/>
                </a:lnTo>
                <a:lnTo>
                  <a:pt x="877" y="1434"/>
                </a:lnTo>
                <a:lnTo>
                  <a:pt x="870" y="1434"/>
                </a:lnTo>
                <a:lnTo>
                  <a:pt x="870" y="1434"/>
                </a:lnTo>
                <a:lnTo>
                  <a:pt x="864" y="1435"/>
                </a:lnTo>
                <a:lnTo>
                  <a:pt x="859" y="1436"/>
                </a:lnTo>
                <a:lnTo>
                  <a:pt x="849" y="1441"/>
                </a:lnTo>
                <a:lnTo>
                  <a:pt x="843" y="1443"/>
                </a:lnTo>
                <a:lnTo>
                  <a:pt x="836" y="1446"/>
                </a:lnTo>
                <a:lnTo>
                  <a:pt x="828" y="1448"/>
                </a:lnTo>
                <a:lnTo>
                  <a:pt x="818" y="1448"/>
                </a:lnTo>
                <a:lnTo>
                  <a:pt x="818" y="1448"/>
                </a:lnTo>
                <a:lnTo>
                  <a:pt x="807" y="1448"/>
                </a:lnTo>
                <a:lnTo>
                  <a:pt x="796" y="1447"/>
                </a:lnTo>
                <a:lnTo>
                  <a:pt x="775" y="1443"/>
                </a:lnTo>
                <a:lnTo>
                  <a:pt x="760" y="1438"/>
                </a:lnTo>
                <a:lnTo>
                  <a:pt x="754" y="1436"/>
                </a:lnTo>
                <a:lnTo>
                  <a:pt x="754" y="1436"/>
                </a:lnTo>
                <a:lnTo>
                  <a:pt x="764" y="1426"/>
                </a:lnTo>
                <a:lnTo>
                  <a:pt x="774" y="1414"/>
                </a:lnTo>
                <a:lnTo>
                  <a:pt x="786" y="1398"/>
                </a:lnTo>
                <a:lnTo>
                  <a:pt x="798" y="1379"/>
                </a:lnTo>
                <a:lnTo>
                  <a:pt x="811" y="1357"/>
                </a:lnTo>
                <a:lnTo>
                  <a:pt x="822" y="1334"/>
                </a:lnTo>
                <a:lnTo>
                  <a:pt x="827" y="1321"/>
                </a:lnTo>
                <a:lnTo>
                  <a:pt x="830" y="1309"/>
                </a:lnTo>
                <a:lnTo>
                  <a:pt x="830" y="1309"/>
                </a:lnTo>
                <a:lnTo>
                  <a:pt x="835" y="1283"/>
                </a:lnTo>
                <a:lnTo>
                  <a:pt x="840" y="1260"/>
                </a:lnTo>
                <a:lnTo>
                  <a:pt x="841" y="1239"/>
                </a:lnTo>
                <a:lnTo>
                  <a:pt x="843" y="1220"/>
                </a:lnTo>
                <a:lnTo>
                  <a:pt x="843" y="1193"/>
                </a:lnTo>
                <a:lnTo>
                  <a:pt x="843" y="1183"/>
                </a:lnTo>
                <a:lnTo>
                  <a:pt x="843" y="1183"/>
                </a:lnTo>
                <a:lnTo>
                  <a:pt x="914" y="1135"/>
                </a:lnTo>
                <a:lnTo>
                  <a:pt x="963" y="1103"/>
                </a:lnTo>
                <a:lnTo>
                  <a:pt x="979" y="1092"/>
                </a:lnTo>
                <a:lnTo>
                  <a:pt x="985" y="1089"/>
                </a:lnTo>
                <a:lnTo>
                  <a:pt x="985" y="1089"/>
                </a:lnTo>
                <a:lnTo>
                  <a:pt x="1021" y="1200"/>
                </a:lnTo>
                <a:lnTo>
                  <a:pt x="1048" y="1287"/>
                </a:lnTo>
                <a:lnTo>
                  <a:pt x="1058" y="1324"/>
                </a:lnTo>
                <a:lnTo>
                  <a:pt x="1066" y="1351"/>
                </a:lnTo>
                <a:lnTo>
                  <a:pt x="1066" y="1351"/>
                </a:lnTo>
                <a:lnTo>
                  <a:pt x="1068" y="1361"/>
                </a:lnTo>
                <a:lnTo>
                  <a:pt x="1070" y="1371"/>
                </a:lnTo>
                <a:lnTo>
                  <a:pt x="1075" y="1379"/>
                </a:lnTo>
                <a:lnTo>
                  <a:pt x="1079" y="1387"/>
                </a:lnTo>
                <a:lnTo>
                  <a:pt x="1084" y="1393"/>
                </a:lnTo>
                <a:lnTo>
                  <a:pt x="1090" y="1399"/>
                </a:lnTo>
                <a:lnTo>
                  <a:pt x="1101" y="1410"/>
                </a:lnTo>
                <a:lnTo>
                  <a:pt x="1112" y="1419"/>
                </a:lnTo>
                <a:lnTo>
                  <a:pt x="1123" y="1425"/>
                </a:lnTo>
                <a:lnTo>
                  <a:pt x="1133" y="1431"/>
                </a:lnTo>
                <a:lnTo>
                  <a:pt x="1142" y="1436"/>
                </a:lnTo>
                <a:lnTo>
                  <a:pt x="1142" y="1436"/>
                </a:lnTo>
                <a:lnTo>
                  <a:pt x="1153" y="1445"/>
                </a:lnTo>
                <a:lnTo>
                  <a:pt x="1163" y="1450"/>
                </a:lnTo>
                <a:lnTo>
                  <a:pt x="1170" y="1455"/>
                </a:lnTo>
                <a:lnTo>
                  <a:pt x="1173" y="1458"/>
                </a:lnTo>
                <a:lnTo>
                  <a:pt x="1175" y="1461"/>
                </a:lnTo>
                <a:lnTo>
                  <a:pt x="1175" y="1461"/>
                </a:lnTo>
                <a:lnTo>
                  <a:pt x="1176" y="1467"/>
                </a:lnTo>
                <a:lnTo>
                  <a:pt x="1175" y="1479"/>
                </a:lnTo>
                <a:lnTo>
                  <a:pt x="1174" y="1511"/>
                </a:lnTo>
                <a:lnTo>
                  <a:pt x="1173" y="1543"/>
                </a:lnTo>
                <a:lnTo>
                  <a:pt x="1173" y="1556"/>
                </a:lnTo>
                <a:lnTo>
                  <a:pt x="1175" y="1564"/>
                </a:lnTo>
                <a:lnTo>
                  <a:pt x="1175" y="1564"/>
                </a:lnTo>
                <a:lnTo>
                  <a:pt x="1179" y="1569"/>
                </a:lnTo>
                <a:lnTo>
                  <a:pt x="1183" y="1572"/>
                </a:lnTo>
                <a:lnTo>
                  <a:pt x="1187" y="1574"/>
                </a:lnTo>
                <a:lnTo>
                  <a:pt x="1192" y="1575"/>
                </a:lnTo>
                <a:lnTo>
                  <a:pt x="1202" y="1577"/>
                </a:lnTo>
                <a:lnTo>
                  <a:pt x="1206" y="1577"/>
                </a:lnTo>
                <a:lnTo>
                  <a:pt x="1541" y="1577"/>
                </a:lnTo>
                <a:lnTo>
                  <a:pt x="1541" y="1577"/>
                </a:lnTo>
                <a:lnTo>
                  <a:pt x="1544" y="1572"/>
                </a:lnTo>
                <a:lnTo>
                  <a:pt x="1548" y="1557"/>
                </a:lnTo>
                <a:lnTo>
                  <a:pt x="1550" y="1550"/>
                </a:lnTo>
                <a:lnTo>
                  <a:pt x="1550" y="1540"/>
                </a:lnTo>
                <a:lnTo>
                  <a:pt x="1548" y="1531"/>
                </a:lnTo>
                <a:lnTo>
                  <a:pt x="1544" y="1521"/>
                </a:lnTo>
                <a:lnTo>
                  <a:pt x="1544" y="1521"/>
                </a:lnTo>
                <a:lnTo>
                  <a:pt x="1531" y="1500"/>
                </a:lnTo>
                <a:lnTo>
                  <a:pt x="1528" y="1495"/>
                </a:lnTo>
                <a:lnTo>
                  <a:pt x="1520" y="1488"/>
                </a:lnTo>
                <a:lnTo>
                  <a:pt x="1520" y="1488"/>
                </a:lnTo>
                <a:lnTo>
                  <a:pt x="1511" y="1480"/>
                </a:lnTo>
                <a:lnTo>
                  <a:pt x="1505" y="1475"/>
                </a:lnTo>
                <a:lnTo>
                  <a:pt x="1489" y="1458"/>
                </a:lnTo>
                <a:lnTo>
                  <a:pt x="1489" y="1458"/>
                </a:lnTo>
                <a:lnTo>
                  <a:pt x="1479" y="1448"/>
                </a:lnTo>
                <a:lnTo>
                  <a:pt x="1475" y="1442"/>
                </a:lnTo>
                <a:lnTo>
                  <a:pt x="1473" y="1440"/>
                </a:lnTo>
                <a:lnTo>
                  <a:pt x="1471" y="1440"/>
                </a:lnTo>
                <a:lnTo>
                  <a:pt x="1462" y="1440"/>
                </a:lnTo>
                <a:lnTo>
                  <a:pt x="1462" y="1440"/>
                </a:lnTo>
                <a:lnTo>
                  <a:pt x="1447" y="1442"/>
                </a:lnTo>
                <a:lnTo>
                  <a:pt x="1430" y="1447"/>
                </a:lnTo>
                <a:lnTo>
                  <a:pt x="1422" y="1448"/>
                </a:lnTo>
                <a:lnTo>
                  <a:pt x="1414" y="1448"/>
                </a:lnTo>
                <a:lnTo>
                  <a:pt x="1408" y="1448"/>
                </a:lnTo>
                <a:lnTo>
                  <a:pt x="1404" y="1446"/>
                </a:lnTo>
                <a:lnTo>
                  <a:pt x="1404" y="1446"/>
                </a:lnTo>
                <a:lnTo>
                  <a:pt x="1401" y="1442"/>
                </a:lnTo>
                <a:lnTo>
                  <a:pt x="1397" y="1440"/>
                </a:lnTo>
                <a:lnTo>
                  <a:pt x="1388" y="1434"/>
                </a:lnTo>
                <a:lnTo>
                  <a:pt x="1386" y="1430"/>
                </a:lnTo>
                <a:lnTo>
                  <a:pt x="1385" y="1425"/>
                </a:lnTo>
                <a:lnTo>
                  <a:pt x="1383" y="1417"/>
                </a:lnTo>
                <a:lnTo>
                  <a:pt x="1386" y="1409"/>
                </a:lnTo>
                <a:lnTo>
                  <a:pt x="1386" y="1409"/>
                </a:lnTo>
                <a:lnTo>
                  <a:pt x="1390" y="1394"/>
                </a:lnTo>
                <a:lnTo>
                  <a:pt x="1393" y="1387"/>
                </a:lnTo>
                <a:lnTo>
                  <a:pt x="1393" y="1376"/>
                </a:lnTo>
                <a:lnTo>
                  <a:pt x="1392" y="1355"/>
                </a:lnTo>
                <a:lnTo>
                  <a:pt x="1392" y="1355"/>
                </a:lnTo>
                <a:lnTo>
                  <a:pt x="1386" y="1294"/>
                </a:lnTo>
                <a:lnTo>
                  <a:pt x="1382" y="1263"/>
                </a:lnTo>
                <a:lnTo>
                  <a:pt x="1382" y="1263"/>
                </a:lnTo>
                <a:lnTo>
                  <a:pt x="1387" y="1215"/>
                </a:lnTo>
                <a:lnTo>
                  <a:pt x="1399" y="1115"/>
                </a:lnTo>
                <a:lnTo>
                  <a:pt x="1415" y="970"/>
                </a:lnTo>
                <a:lnTo>
                  <a:pt x="1415" y="970"/>
                </a:lnTo>
                <a:lnTo>
                  <a:pt x="1422" y="972"/>
                </a:lnTo>
                <a:lnTo>
                  <a:pt x="1428" y="972"/>
                </a:lnTo>
                <a:lnTo>
                  <a:pt x="1435" y="971"/>
                </a:lnTo>
                <a:lnTo>
                  <a:pt x="1445" y="968"/>
                </a:lnTo>
                <a:lnTo>
                  <a:pt x="1454" y="963"/>
                </a:lnTo>
                <a:lnTo>
                  <a:pt x="1459" y="960"/>
                </a:lnTo>
                <a:lnTo>
                  <a:pt x="1465" y="955"/>
                </a:lnTo>
                <a:lnTo>
                  <a:pt x="1470" y="950"/>
                </a:lnTo>
                <a:lnTo>
                  <a:pt x="1473" y="942"/>
                </a:lnTo>
                <a:lnTo>
                  <a:pt x="1473" y="942"/>
                </a:lnTo>
                <a:lnTo>
                  <a:pt x="1489" y="918"/>
                </a:lnTo>
                <a:lnTo>
                  <a:pt x="1499" y="902"/>
                </a:lnTo>
                <a:lnTo>
                  <a:pt x="1504" y="891"/>
                </a:lnTo>
                <a:lnTo>
                  <a:pt x="1504" y="891"/>
                </a:lnTo>
                <a:lnTo>
                  <a:pt x="1514" y="884"/>
                </a:lnTo>
                <a:lnTo>
                  <a:pt x="1524" y="877"/>
                </a:lnTo>
                <a:lnTo>
                  <a:pt x="1536" y="865"/>
                </a:lnTo>
                <a:lnTo>
                  <a:pt x="1542" y="857"/>
                </a:lnTo>
                <a:lnTo>
                  <a:pt x="1548" y="849"/>
                </a:lnTo>
                <a:lnTo>
                  <a:pt x="1553" y="839"/>
                </a:lnTo>
                <a:lnTo>
                  <a:pt x="1560" y="829"/>
                </a:lnTo>
                <a:lnTo>
                  <a:pt x="1564" y="817"/>
                </a:lnTo>
                <a:lnTo>
                  <a:pt x="1568" y="803"/>
                </a:lnTo>
                <a:lnTo>
                  <a:pt x="1572" y="788"/>
                </a:lnTo>
                <a:lnTo>
                  <a:pt x="1574" y="772"/>
                </a:lnTo>
                <a:lnTo>
                  <a:pt x="1574" y="772"/>
                </a:lnTo>
                <a:lnTo>
                  <a:pt x="1577" y="743"/>
                </a:lnTo>
                <a:lnTo>
                  <a:pt x="1576" y="719"/>
                </a:lnTo>
                <a:lnTo>
                  <a:pt x="1573" y="702"/>
                </a:lnTo>
                <a:lnTo>
                  <a:pt x="1568" y="689"/>
                </a:lnTo>
                <a:lnTo>
                  <a:pt x="1563" y="680"/>
                </a:lnTo>
                <a:lnTo>
                  <a:pt x="1557" y="672"/>
                </a:lnTo>
                <a:lnTo>
                  <a:pt x="1552" y="665"/>
                </a:lnTo>
                <a:lnTo>
                  <a:pt x="1547" y="656"/>
                </a:lnTo>
                <a:lnTo>
                  <a:pt x="1547" y="656"/>
                </a:lnTo>
                <a:lnTo>
                  <a:pt x="1545" y="649"/>
                </a:lnTo>
                <a:lnTo>
                  <a:pt x="1542" y="641"/>
                </a:lnTo>
                <a:lnTo>
                  <a:pt x="1542" y="630"/>
                </a:lnTo>
                <a:lnTo>
                  <a:pt x="1541" y="624"/>
                </a:lnTo>
                <a:lnTo>
                  <a:pt x="1540" y="618"/>
                </a:lnTo>
                <a:lnTo>
                  <a:pt x="1537" y="610"/>
                </a:lnTo>
                <a:lnTo>
                  <a:pt x="1532" y="602"/>
                </a:lnTo>
                <a:lnTo>
                  <a:pt x="1532" y="602"/>
                </a:lnTo>
                <a:lnTo>
                  <a:pt x="1509" y="567"/>
                </a:lnTo>
                <a:lnTo>
                  <a:pt x="1495" y="546"/>
                </a:lnTo>
                <a:lnTo>
                  <a:pt x="1495" y="546"/>
                </a:lnTo>
                <a:lnTo>
                  <a:pt x="1492" y="538"/>
                </a:lnTo>
                <a:lnTo>
                  <a:pt x="1486" y="524"/>
                </a:lnTo>
                <a:lnTo>
                  <a:pt x="1477" y="508"/>
                </a:lnTo>
                <a:lnTo>
                  <a:pt x="1472" y="498"/>
                </a:lnTo>
                <a:lnTo>
                  <a:pt x="1465" y="488"/>
                </a:lnTo>
                <a:lnTo>
                  <a:pt x="1465" y="488"/>
                </a:lnTo>
                <a:lnTo>
                  <a:pt x="1450" y="471"/>
                </a:lnTo>
                <a:lnTo>
                  <a:pt x="1438" y="457"/>
                </a:lnTo>
                <a:lnTo>
                  <a:pt x="1429" y="446"/>
                </a:lnTo>
                <a:lnTo>
                  <a:pt x="1426" y="441"/>
                </a:lnTo>
                <a:lnTo>
                  <a:pt x="1425" y="437"/>
                </a:lnTo>
                <a:lnTo>
                  <a:pt x="1425" y="437"/>
                </a:lnTo>
                <a:lnTo>
                  <a:pt x="1426" y="432"/>
                </a:lnTo>
                <a:lnTo>
                  <a:pt x="1428" y="425"/>
                </a:lnTo>
                <a:lnTo>
                  <a:pt x="1434" y="412"/>
                </a:lnTo>
                <a:lnTo>
                  <a:pt x="1444" y="395"/>
                </a:lnTo>
                <a:lnTo>
                  <a:pt x="1428" y="379"/>
                </a:lnTo>
                <a:lnTo>
                  <a:pt x="1434" y="345"/>
                </a:lnTo>
                <a:lnTo>
                  <a:pt x="1452" y="345"/>
                </a:lnTo>
                <a:lnTo>
                  <a:pt x="1468" y="327"/>
                </a:lnTo>
                <a:lnTo>
                  <a:pt x="1468" y="327"/>
                </a:lnTo>
                <a:lnTo>
                  <a:pt x="1466" y="290"/>
                </a:lnTo>
                <a:lnTo>
                  <a:pt x="1466" y="260"/>
                </a:lnTo>
                <a:lnTo>
                  <a:pt x="1467" y="249"/>
                </a:lnTo>
                <a:lnTo>
                  <a:pt x="1468" y="242"/>
                </a:lnTo>
                <a:lnTo>
                  <a:pt x="1468" y="242"/>
                </a:lnTo>
                <a:lnTo>
                  <a:pt x="1471" y="233"/>
                </a:lnTo>
                <a:lnTo>
                  <a:pt x="1475" y="222"/>
                </a:lnTo>
                <a:lnTo>
                  <a:pt x="1477" y="209"/>
                </a:lnTo>
                <a:lnTo>
                  <a:pt x="1477" y="193"/>
                </a:lnTo>
                <a:lnTo>
                  <a:pt x="1477" y="193"/>
                </a:lnTo>
                <a:lnTo>
                  <a:pt x="1476" y="188"/>
                </a:lnTo>
                <a:lnTo>
                  <a:pt x="1475" y="185"/>
                </a:lnTo>
                <a:lnTo>
                  <a:pt x="1470" y="177"/>
                </a:lnTo>
                <a:lnTo>
                  <a:pt x="1462" y="170"/>
                </a:lnTo>
                <a:lnTo>
                  <a:pt x="1454" y="165"/>
                </a:lnTo>
                <a:lnTo>
                  <a:pt x="1439" y="156"/>
                </a:lnTo>
                <a:lnTo>
                  <a:pt x="1431" y="154"/>
                </a:lnTo>
                <a:lnTo>
                  <a:pt x="1431" y="15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B171B0F8-B678-64D0-8B02-510E95D2B237}"/>
              </a:ext>
            </a:extLst>
          </p:cNvPr>
          <p:cNvSpPr>
            <a:spLocks noEditPoints="1"/>
          </p:cNvSpPr>
          <p:nvPr/>
        </p:nvSpPr>
        <p:spPr bwMode="auto">
          <a:xfrm>
            <a:off x="3865731" y="3863291"/>
            <a:ext cx="2259164" cy="2461310"/>
          </a:xfrm>
          <a:custGeom>
            <a:avLst/>
            <a:gdLst>
              <a:gd name="T0" fmla="*/ 993 w 1207"/>
              <a:gd name="T1" fmla="*/ 774 h 1315"/>
              <a:gd name="T2" fmla="*/ 993 w 1207"/>
              <a:gd name="T3" fmla="*/ 730 h 1315"/>
              <a:gd name="T4" fmla="*/ 999 w 1207"/>
              <a:gd name="T5" fmla="*/ 679 h 1315"/>
              <a:gd name="T6" fmla="*/ 1008 w 1207"/>
              <a:gd name="T7" fmla="*/ 649 h 1315"/>
              <a:gd name="T8" fmla="*/ 959 w 1207"/>
              <a:gd name="T9" fmla="*/ 565 h 1315"/>
              <a:gd name="T10" fmla="*/ 957 w 1207"/>
              <a:gd name="T11" fmla="*/ 542 h 1315"/>
              <a:gd name="T12" fmla="*/ 945 w 1207"/>
              <a:gd name="T13" fmla="*/ 496 h 1315"/>
              <a:gd name="T14" fmla="*/ 898 w 1207"/>
              <a:gd name="T15" fmla="*/ 478 h 1315"/>
              <a:gd name="T16" fmla="*/ 922 w 1207"/>
              <a:gd name="T17" fmla="*/ 411 h 1315"/>
              <a:gd name="T18" fmla="*/ 918 w 1207"/>
              <a:gd name="T19" fmla="*/ 302 h 1315"/>
              <a:gd name="T20" fmla="*/ 905 w 1207"/>
              <a:gd name="T21" fmla="*/ 277 h 1315"/>
              <a:gd name="T22" fmla="*/ 864 w 1207"/>
              <a:gd name="T23" fmla="*/ 328 h 1315"/>
              <a:gd name="T24" fmla="*/ 811 w 1207"/>
              <a:gd name="T25" fmla="*/ 365 h 1315"/>
              <a:gd name="T26" fmla="*/ 798 w 1207"/>
              <a:gd name="T27" fmla="*/ 436 h 1315"/>
              <a:gd name="T28" fmla="*/ 765 w 1207"/>
              <a:gd name="T29" fmla="*/ 427 h 1315"/>
              <a:gd name="T30" fmla="*/ 684 w 1207"/>
              <a:gd name="T31" fmla="*/ 288 h 1315"/>
              <a:gd name="T32" fmla="*/ 700 w 1207"/>
              <a:gd name="T33" fmla="*/ 269 h 1315"/>
              <a:gd name="T34" fmla="*/ 656 w 1207"/>
              <a:gd name="T35" fmla="*/ 234 h 1315"/>
              <a:gd name="T36" fmla="*/ 642 w 1207"/>
              <a:gd name="T37" fmla="*/ 198 h 1315"/>
              <a:gd name="T38" fmla="*/ 620 w 1207"/>
              <a:gd name="T39" fmla="*/ 156 h 1315"/>
              <a:gd name="T40" fmla="*/ 559 w 1207"/>
              <a:gd name="T41" fmla="*/ 92 h 1315"/>
              <a:gd name="T42" fmla="*/ 512 w 1207"/>
              <a:gd name="T43" fmla="*/ 49 h 1315"/>
              <a:gd name="T44" fmla="*/ 424 w 1207"/>
              <a:gd name="T45" fmla="*/ 0 h 1315"/>
              <a:gd name="T46" fmla="*/ 342 w 1207"/>
              <a:gd name="T47" fmla="*/ 20 h 1315"/>
              <a:gd name="T48" fmla="*/ 294 w 1207"/>
              <a:gd name="T49" fmla="*/ 23 h 1315"/>
              <a:gd name="T50" fmla="*/ 243 w 1207"/>
              <a:gd name="T51" fmla="*/ 49 h 1315"/>
              <a:gd name="T52" fmla="*/ 246 w 1207"/>
              <a:gd name="T53" fmla="*/ 111 h 1315"/>
              <a:gd name="T54" fmla="*/ 255 w 1207"/>
              <a:gd name="T55" fmla="*/ 158 h 1315"/>
              <a:gd name="T56" fmla="*/ 241 w 1207"/>
              <a:gd name="T57" fmla="*/ 191 h 1315"/>
              <a:gd name="T58" fmla="*/ 248 w 1207"/>
              <a:gd name="T59" fmla="*/ 319 h 1315"/>
              <a:gd name="T60" fmla="*/ 256 w 1207"/>
              <a:gd name="T61" fmla="*/ 388 h 1315"/>
              <a:gd name="T62" fmla="*/ 291 w 1207"/>
              <a:gd name="T63" fmla="*/ 495 h 1315"/>
              <a:gd name="T64" fmla="*/ 295 w 1207"/>
              <a:gd name="T65" fmla="*/ 529 h 1315"/>
              <a:gd name="T66" fmla="*/ 270 w 1207"/>
              <a:gd name="T67" fmla="*/ 596 h 1315"/>
              <a:gd name="T68" fmla="*/ 229 w 1207"/>
              <a:gd name="T69" fmla="*/ 697 h 1315"/>
              <a:gd name="T70" fmla="*/ 202 w 1207"/>
              <a:gd name="T71" fmla="*/ 725 h 1315"/>
              <a:gd name="T72" fmla="*/ 182 w 1207"/>
              <a:gd name="T73" fmla="*/ 749 h 1315"/>
              <a:gd name="T74" fmla="*/ 116 w 1207"/>
              <a:gd name="T75" fmla="*/ 770 h 1315"/>
              <a:gd name="T76" fmla="*/ 107 w 1207"/>
              <a:gd name="T77" fmla="*/ 803 h 1315"/>
              <a:gd name="T78" fmla="*/ 72 w 1207"/>
              <a:gd name="T79" fmla="*/ 818 h 1315"/>
              <a:gd name="T80" fmla="*/ 55 w 1207"/>
              <a:gd name="T81" fmla="*/ 868 h 1315"/>
              <a:gd name="T82" fmla="*/ 5 w 1207"/>
              <a:gd name="T83" fmla="*/ 926 h 1315"/>
              <a:gd name="T84" fmla="*/ 11 w 1207"/>
              <a:gd name="T85" fmla="*/ 1012 h 1315"/>
              <a:gd name="T86" fmla="*/ 29 w 1207"/>
              <a:gd name="T87" fmla="*/ 1110 h 1315"/>
              <a:gd name="T88" fmla="*/ 43 w 1207"/>
              <a:gd name="T89" fmla="*/ 1205 h 1315"/>
              <a:gd name="T90" fmla="*/ 55 w 1207"/>
              <a:gd name="T91" fmla="*/ 1231 h 1315"/>
              <a:gd name="T92" fmla="*/ 0 w 1207"/>
              <a:gd name="T93" fmla="*/ 1312 h 1315"/>
              <a:gd name="T94" fmla="*/ 1204 w 1207"/>
              <a:gd name="T95" fmla="*/ 1312 h 1315"/>
              <a:gd name="T96" fmla="*/ 1196 w 1207"/>
              <a:gd name="T97" fmla="*/ 1217 h 1315"/>
              <a:gd name="T98" fmla="*/ 1179 w 1207"/>
              <a:gd name="T99" fmla="*/ 980 h 1315"/>
              <a:gd name="T100" fmla="*/ 1188 w 1207"/>
              <a:gd name="T101" fmla="*/ 917 h 1315"/>
              <a:gd name="T102" fmla="*/ 1146 w 1207"/>
              <a:gd name="T103" fmla="*/ 894 h 1315"/>
              <a:gd name="T104" fmla="*/ 1137 w 1207"/>
              <a:gd name="T105" fmla="*/ 798 h 1315"/>
              <a:gd name="T106" fmla="*/ 423 w 1207"/>
              <a:gd name="T107" fmla="*/ 604 h 1315"/>
              <a:gd name="T108" fmla="*/ 414 w 1207"/>
              <a:gd name="T109" fmla="*/ 655 h 1315"/>
              <a:gd name="T110" fmla="*/ 401 w 1207"/>
              <a:gd name="T111" fmla="*/ 700 h 1315"/>
              <a:gd name="T112" fmla="*/ 360 w 1207"/>
              <a:gd name="T113" fmla="*/ 707 h 1315"/>
              <a:gd name="T114" fmla="*/ 351 w 1207"/>
              <a:gd name="T115" fmla="*/ 677 h 1315"/>
              <a:gd name="T116" fmla="*/ 387 w 1207"/>
              <a:gd name="T117" fmla="*/ 621 h 1315"/>
              <a:gd name="T118" fmla="*/ 512 w 1207"/>
              <a:gd name="T119" fmla="*/ 697 h 1315"/>
              <a:gd name="T120" fmla="*/ 574 w 1207"/>
              <a:gd name="T121" fmla="*/ 774 h 1315"/>
              <a:gd name="T122" fmla="*/ 476 w 1207"/>
              <a:gd name="T123" fmla="*/ 747 h 1315"/>
              <a:gd name="T124" fmla="*/ 496 w 1207"/>
              <a:gd name="T125" fmla="*/ 730 h 1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07" h="1315">
                <a:moveTo>
                  <a:pt x="997" y="790"/>
                </a:moveTo>
                <a:lnTo>
                  <a:pt x="993" y="775"/>
                </a:lnTo>
                <a:lnTo>
                  <a:pt x="993" y="775"/>
                </a:lnTo>
                <a:lnTo>
                  <a:pt x="993" y="776"/>
                </a:lnTo>
                <a:lnTo>
                  <a:pt x="993" y="774"/>
                </a:lnTo>
                <a:lnTo>
                  <a:pt x="993" y="772"/>
                </a:lnTo>
                <a:lnTo>
                  <a:pt x="993" y="774"/>
                </a:lnTo>
                <a:lnTo>
                  <a:pt x="993" y="775"/>
                </a:lnTo>
                <a:lnTo>
                  <a:pt x="993" y="775"/>
                </a:lnTo>
                <a:lnTo>
                  <a:pt x="993" y="765"/>
                </a:lnTo>
                <a:lnTo>
                  <a:pt x="993" y="765"/>
                </a:lnTo>
                <a:lnTo>
                  <a:pt x="993" y="739"/>
                </a:lnTo>
                <a:lnTo>
                  <a:pt x="993" y="730"/>
                </a:lnTo>
                <a:lnTo>
                  <a:pt x="993" y="730"/>
                </a:lnTo>
                <a:lnTo>
                  <a:pt x="993" y="731"/>
                </a:lnTo>
                <a:lnTo>
                  <a:pt x="993" y="733"/>
                </a:lnTo>
                <a:lnTo>
                  <a:pt x="994" y="728"/>
                </a:lnTo>
                <a:lnTo>
                  <a:pt x="997" y="714"/>
                </a:lnTo>
                <a:lnTo>
                  <a:pt x="997" y="714"/>
                </a:lnTo>
                <a:lnTo>
                  <a:pt x="999" y="695"/>
                </a:lnTo>
                <a:lnTo>
                  <a:pt x="999" y="679"/>
                </a:lnTo>
                <a:lnTo>
                  <a:pt x="997" y="664"/>
                </a:lnTo>
                <a:lnTo>
                  <a:pt x="997" y="664"/>
                </a:lnTo>
                <a:lnTo>
                  <a:pt x="1001" y="664"/>
                </a:lnTo>
                <a:lnTo>
                  <a:pt x="1005" y="664"/>
                </a:lnTo>
                <a:lnTo>
                  <a:pt x="1007" y="661"/>
                </a:lnTo>
                <a:lnTo>
                  <a:pt x="1008" y="656"/>
                </a:lnTo>
                <a:lnTo>
                  <a:pt x="1008" y="649"/>
                </a:lnTo>
                <a:lnTo>
                  <a:pt x="1005" y="637"/>
                </a:lnTo>
                <a:lnTo>
                  <a:pt x="997" y="621"/>
                </a:lnTo>
                <a:lnTo>
                  <a:pt x="997" y="621"/>
                </a:lnTo>
                <a:lnTo>
                  <a:pt x="988" y="604"/>
                </a:lnTo>
                <a:lnTo>
                  <a:pt x="978" y="588"/>
                </a:lnTo>
                <a:lnTo>
                  <a:pt x="968" y="575"/>
                </a:lnTo>
                <a:lnTo>
                  <a:pt x="959" y="565"/>
                </a:lnTo>
                <a:lnTo>
                  <a:pt x="943" y="551"/>
                </a:lnTo>
                <a:lnTo>
                  <a:pt x="938" y="546"/>
                </a:lnTo>
                <a:lnTo>
                  <a:pt x="938" y="546"/>
                </a:lnTo>
                <a:lnTo>
                  <a:pt x="943" y="546"/>
                </a:lnTo>
                <a:lnTo>
                  <a:pt x="948" y="546"/>
                </a:lnTo>
                <a:lnTo>
                  <a:pt x="954" y="544"/>
                </a:lnTo>
                <a:lnTo>
                  <a:pt x="957" y="542"/>
                </a:lnTo>
                <a:lnTo>
                  <a:pt x="961" y="538"/>
                </a:lnTo>
                <a:lnTo>
                  <a:pt x="961" y="535"/>
                </a:lnTo>
                <a:lnTo>
                  <a:pt x="961" y="533"/>
                </a:lnTo>
                <a:lnTo>
                  <a:pt x="960" y="524"/>
                </a:lnTo>
                <a:lnTo>
                  <a:pt x="960" y="524"/>
                </a:lnTo>
                <a:lnTo>
                  <a:pt x="952" y="507"/>
                </a:lnTo>
                <a:lnTo>
                  <a:pt x="945" y="496"/>
                </a:lnTo>
                <a:lnTo>
                  <a:pt x="941" y="491"/>
                </a:lnTo>
                <a:lnTo>
                  <a:pt x="937" y="487"/>
                </a:lnTo>
                <a:lnTo>
                  <a:pt x="932" y="484"/>
                </a:lnTo>
                <a:lnTo>
                  <a:pt x="926" y="482"/>
                </a:lnTo>
                <a:lnTo>
                  <a:pt x="926" y="482"/>
                </a:lnTo>
                <a:lnTo>
                  <a:pt x="912" y="479"/>
                </a:lnTo>
                <a:lnTo>
                  <a:pt x="898" y="478"/>
                </a:lnTo>
                <a:lnTo>
                  <a:pt x="884" y="478"/>
                </a:lnTo>
                <a:lnTo>
                  <a:pt x="884" y="478"/>
                </a:lnTo>
                <a:lnTo>
                  <a:pt x="889" y="470"/>
                </a:lnTo>
                <a:lnTo>
                  <a:pt x="901" y="450"/>
                </a:lnTo>
                <a:lnTo>
                  <a:pt x="909" y="437"/>
                </a:lnTo>
                <a:lnTo>
                  <a:pt x="915" y="425"/>
                </a:lnTo>
                <a:lnTo>
                  <a:pt x="922" y="411"/>
                </a:lnTo>
                <a:lnTo>
                  <a:pt x="926" y="398"/>
                </a:lnTo>
                <a:lnTo>
                  <a:pt x="926" y="398"/>
                </a:lnTo>
                <a:lnTo>
                  <a:pt x="927" y="384"/>
                </a:lnTo>
                <a:lnTo>
                  <a:pt x="927" y="365"/>
                </a:lnTo>
                <a:lnTo>
                  <a:pt x="924" y="343"/>
                </a:lnTo>
                <a:lnTo>
                  <a:pt x="922" y="321"/>
                </a:lnTo>
                <a:lnTo>
                  <a:pt x="918" y="302"/>
                </a:lnTo>
                <a:lnTo>
                  <a:pt x="914" y="286"/>
                </a:lnTo>
                <a:lnTo>
                  <a:pt x="912" y="276"/>
                </a:lnTo>
                <a:lnTo>
                  <a:pt x="910" y="272"/>
                </a:lnTo>
                <a:lnTo>
                  <a:pt x="909" y="272"/>
                </a:lnTo>
                <a:lnTo>
                  <a:pt x="909" y="272"/>
                </a:lnTo>
                <a:lnTo>
                  <a:pt x="906" y="273"/>
                </a:lnTo>
                <a:lnTo>
                  <a:pt x="905" y="277"/>
                </a:lnTo>
                <a:lnTo>
                  <a:pt x="901" y="286"/>
                </a:lnTo>
                <a:lnTo>
                  <a:pt x="895" y="298"/>
                </a:lnTo>
                <a:lnTo>
                  <a:pt x="890" y="306"/>
                </a:lnTo>
                <a:lnTo>
                  <a:pt x="884" y="314"/>
                </a:lnTo>
                <a:lnTo>
                  <a:pt x="884" y="314"/>
                </a:lnTo>
                <a:lnTo>
                  <a:pt x="875" y="321"/>
                </a:lnTo>
                <a:lnTo>
                  <a:pt x="864" y="328"/>
                </a:lnTo>
                <a:lnTo>
                  <a:pt x="843" y="338"/>
                </a:lnTo>
                <a:lnTo>
                  <a:pt x="833" y="343"/>
                </a:lnTo>
                <a:lnTo>
                  <a:pt x="824" y="349"/>
                </a:lnTo>
                <a:lnTo>
                  <a:pt x="816" y="356"/>
                </a:lnTo>
                <a:lnTo>
                  <a:pt x="814" y="360"/>
                </a:lnTo>
                <a:lnTo>
                  <a:pt x="811" y="365"/>
                </a:lnTo>
                <a:lnTo>
                  <a:pt x="811" y="365"/>
                </a:lnTo>
                <a:lnTo>
                  <a:pt x="808" y="375"/>
                </a:lnTo>
                <a:lnTo>
                  <a:pt x="807" y="386"/>
                </a:lnTo>
                <a:lnTo>
                  <a:pt x="805" y="408"/>
                </a:lnTo>
                <a:lnTo>
                  <a:pt x="803" y="427"/>
                </a:lnTo>
                <a:lnTo>
                  <a:pt x="802" y="433"/>
                </a:lnTo>
                <a:lnTo>
                  <a:pt x="801" y="435"/>
                </a:lnTo>
                <a:lnTo>
                  <a:pt x="798" y="436"/>
                </a:lnTo>
                <a:lnTo>
                  <a:pt x="798" y="436"/>
                </a:lnTo>
                <a:lnTo>
                  <a:pt x="792" y="439"/>
                </a:lnTo>
                <a:lnTo>
                  <a:pt x="784" y="439"/>
                </a:lnTo>
                <a:lnTo>
                  <a:pt x="780" y="437"/>
                </a:lnTo>
                <a:lnTo>
                  <a:pt x="775" y="436"/>
                </a:lnTo>
                <a:lnTo>
                  <a:pt x="770" y="432"/>
                </a:lnTo>
                <a:lnTo>
                  <a:pt x="765" y="427"/>
                </a:lnTo>
                <a:lnTo>
                  <a:pt x="765" y="427"/>
                </a:lnTo>
                <a:lnTo>
                  <a:pt x="756" y="417"/>
                </a:lnTo>
                <a:lnTo>
                  <a:pt x="745" y="399"/>
                </a:lnTo>
                <a:lnTo>
                  <a:pt x="717" y="352"/>
                </a:lnTo>
                <a:lnTo>
                  <a:pt x="680" y="288"/>
                </a:lnTo>
                <a:lnTo>
                  <a:pt x="680" y="288"/>
                </a:lnTo>
                <a:lnTo>
                  <a:pt x="684" y="288"/>
                </a:lnTo>
                <a:lnTo>
                  <a:pt x="691" y="286"/>
                </a:lnTo>
                <a:lnTo>
                  <a:pt x="695" y="283"/>
                </a:lnTo>
                <a:lnTo>
                  <a:pt x="699" y="281"/>
                </a:lnTo>
                <a:lnTo>
                  <a:pt x="701" y="277"/>
                </a:lnTo>
                <a:lnTo>
                  <a:pt x="701" y="272"/>
                </a:lnTo>
                <a:lnTo>
                  <a:pt x="701" y="272"/>
                </a:lnTo>
                <a:lnTo>
                  <a:pt x="700" y="269"/>
                </a:lnTo>
                <a:lnTo>
                  <a:pt x="699" y="265"/>
                </a:lnTo>
                <a:lnTo>
                  <a:pt x="694" y="259"/>
                </a:lnTo>
                <a:lnTo>
                  <a:pt x="686" y="253"/>
                </a:lnTo>
                <a:lnTo>
                  <a:pt x="677" y="248"/>
                </a:lnTo>
                <a:lnTo>
                  <a:pt x="662" y="237"/>
                </a:lnTo>
                <a:lnTo>
                  <a:pt x="656" y="234"/>
                </a:lnTo>
                <a:lnTo>
                  <a:pt x="656" y="234"/>
                </a:lnTo>
                <a:lnTo>
                  <a:pt x="656" y="230"/>
                </a:lnTo>
                <a:lnTo>
                  <a:pt x="656" y="222"/>
                </a:lnTo>
                <a:lnTo>
                  <a:pt x="656" y="212"/>
                </a:lnTo>
                <a:lnTo>
                  <a:pt x="653" y="208"/>
                </a:lnTo>
                <a:lnTo>
                  <a:pt x="651" y="204"/>
                </a:lnTo>
                <a:lnTo>
                  <a:pt x="651" y="204"/>
                </a:lnTo>
                <a:lnTo>
                  <a:pt x="642" y="198"/>
                </a:lnTo>
                <a:lnTo>
                  <a:pt x="629" y="191"/>
                </a:lnTo>
                <a:lnTo>
                  <a:pt x="612" y="184"/>
                </a:lnTo>
                <a:lnTo>
                  <a:pt x="612" y="184"/>
                </a:lnTo>
                <a:lnTo>
                  <a:pt x="615" y="179"/>
                </a:lnTo>
                <a:lnTo>
                  <a:pt x="619" y="169"/>
                </a:lnTo>
                <a:lnTo>
                  <a:pt x="620" y="162"/>
                </a:lnTo>
                <a:lnTo>
                  <a:pt x="620" y="156"/>
                </a:lnTo>
                <a:lnTo>
                  <a:pt x="620" y="148"/>
                </a:lnTo>
                <a:lnTo>
                  <a:pt x="617" y="141"/>
                </a:lnTo>
                <a:lnTo>
                  <a:pt x="617" y="141"/>
                </a:lnTo>
                <a:lnTo>
                  <a:pt x="611" y="133"/>
                </a:lnTo>
                <a:lnTo>
                  <a:pt x="602" y="125"/>
                </a:lnTo>
                <a:lnTo>
                  <a:pt x="579" y="107"/>
                </a:lnTo>
                <a:lnTo>
                  <a:pt x="559" y="92"/>
                </a:lnTo>
                <a:lnTo>
                  <a:pt x="550" y="86"/>
                </a:lnTo>
                <a:lnTo>
                  <a:pt x="550" y="86"/>
                </a:lnTo>
                <a:lnTo>
                  <a:pt x="551" y="87"/>
                </a:lnTo>
                <a:lnTo>
                  <a:pt x="551" y="86"/>
                </a:lnTo>
                <a:lnTo>
                  <a:pt x="550" y="84"/>
                </a:lnTo>
                <a:lnTo>
                  <a:pt x="540" y="73"/>
                </a:lnTo>
                <a:lnTo>
                  <a:pt x="512" y="49"/>
                </a:lnTo>
                <a:lnTo>
                  <a:pt x="512" y="49"/>
                </a:lnTo>
                <a:lnTo>
                  <a:pt x="493" y="34"/>
                </a:lnTo>
                <a:lnTo>
                  <a:pt x="476" y="21"/>
                </a:lnTo>
                <a:lnTo>
                  <a:pt x="462" y="13"/>
                </a:lnTo>
                <a:lnTo>
                  <a:pt x="448" y="7"/>
                </a:lnTo>
                <a:lnTo>
                  <a:pt x="437" y="3"/>
                </a:lnTo>
                <a:lnTo>
                  <a:pt x="424" y="0"/>
                </a:lnTo>
                <a:lnTo>
                  <a:pt x="412" y="0"/>
                </a:lnTo>
                <a:lnTo>
                  <a:pt x="401" y="2"/>
                </a:lnTo>
                <a:lnTo>
                  <a:pt x="401" y="2"/>
                </a:lnTo>
                <a:lnTo>
                  <a:pt x="369" y="8"/>
                </a:lnTo>
                <a:lnTo>
                  <a:pt x="359" y="11"/>
                </a:lnTo>
                <a:lnTo>
                  <a:pt x="342" y="20"/>
                </a:lnTo>
                <a:lnTo>
                  <a:pt x="342" y="20"/>
                </a:lnTo>
                <a:lnTo>
                  <a:pt x="321" y="27"/>
                </a:lnTo>
                <a:lnTo>
                  <a:pt x="321" y="27"/>
                </a:lnTo>
                <a:lnTo>
                  <a:pt x="318" y="26"/>
                </a:lnTo>
                <a:lnTo>
                  <a:pt x="311" y="22"/>
                </a:lnTo>
                <a:lnTo>
                  <a:pt x="305" y="22"/>
                </a:lnTo>
                <a:lnTo>
                  <a:pt x="300" y="22"/>
                </a:lnTo>
                <a:lnTo>
                  <a:pt x="294" y="23"/>
                </a:lnTo>
                <a:lnTo>
                  <a:pt x="288" y="27"/>
                </a:lnTo>
                <a:lnTo>
                  <a:pt x="288" y="27"/>
                </a:lnTo>
                <a:lnTo>
                  <a:pt x="280" y="32"/>
                </a:lnTo>
                <a:lnTo>
                  <a:pt x="272" y="35"/>
                </a:lnTo>
                <a:lnTo>
                  <a:pt x="256" y="41"/>
                </a:lnTo>
                <a:lnTo>
                  <a:pt x="248" y="45"/>
                </a:lnTo>
                <a:lnTo>
                  <a:pt x="243" y="49"/>
                </a:lnTo>
                <a:lnTo>
                  <a:pt x="238" y="54"/>
                </a:lnTo>
                <a:lnTo>
                  <a:pt x="237" y="62"/>
                </a:lnTo>
                <a:lnTo>
                  <a:pt x="237" y="62"/>
                </a:lnTo>
                <a:lnTo>
                  <a:pt x="237" y="76"/>
                </a:lnTo>
                <a:lnTo>
                  <a:pt x="239" y="91"/>
                </a:lnTo>
                <a:lnTo>
                  <a:pt x="242" y="102"/>
                </a:lnTo>
                <a:lnTo>
                  <a:pt x="246" y="111"/>
                </a:lnTo>
                <a:lnTo>
                  <a:pt x="246" y="111"/>
                </a:lnTo>
                <a:lnTo>
                  <a:pt x="251" y="123"/>
                </a:lnTo>
                <a:lnTo>
                  <a:pt x="252" y="129"/>
                </a:lnTo>
                <a:lnTo>
                  <a:pt x="253" y="137"/>
                </a:lnTo>
                <a:lnTo>
                  <a:pt x="253" y="137"/>
                </a:lnTo>
                <a:lnTo>
                  <a:pt x="255" y="152"/>
                </a:lnTo>
                <a:lnTo>
                  <a:pt x="255" y="158"/>
                </a:lnTo>
                <a:lnTo>
                  <a:pt x="253" y="162"/>
                </a:lnTo>
                <a:lnTo>
                  <a:pt x="253" y="162"/>
                </a:lnTo>
                <a:lnTo>
                  <a:pt x="251" y="166"/>
                </a:lnTo>
                <a:lnTo>
                  <a:pt x="247" y="171"/>
                </a:lnTo>
                <a:lnTo>
                  <a:pt x="243" y="179"/>
                </a:lnTo>
                <a:lnTo>
                  <a:pt x="241" y="191"/>
                </a:lnTo>
                <a:lnTo>
                  <a:pt x="241" y="191"/>
                </a:lnTo>
                <a:lnTo>
                  <a:pt x="239" y="212"/>
                </a:lnTo>
                <a:lnTo>
                  <a:pt x="238" y="239"/>
                </a:lnTo>
                <a:lnTo>
                  <a:pt x="238" y="267"/>
                </a:lnTo>
                <a:lnTo>
                  <a:pt x="239" y="278"/>
                </a:lnTo>
                <a:lnTo>
                  <a:pt x="241" y="288"/>
                </a:lnTo>
                <a:lnTo>
                  <a:pt x="241" y="288"/>
                </a:lnTo>
                <a:lnTo>
                  <a:pt x="248" y="319"/>
                </a:lnTo>
                <a:lnTo>
                  <a:pt x="253" y="339"/>
                </a:lnTo>
                <a:lnTo>
                  <a:pt x="253" y="339"/>
                </a:lnTo>
                <a:lnTo>
                  <a:pt x="255" y="344"/>
                </a:lnTo>
                <a:lnTo>
                  <a:pt x="255" y="351"/>
                </a:lnTo>
                <a:lnTo>
                  <a:pt x="255" y="366"/>
                </a:lnTo>
                <a:lnTo>
                  <a:pt x="255" y="376"/>
                </a:lnTo>
                <a:lnTo>
                  <a:pt x="256" y="388"/>
                </a:lnTo>
                <a:lnTo>
                  <a:pt x="258" y="400"/>
                </a:lnTo>
                <a:lnTo>
                  <a:pt x="262" y="414"/>
                </a:lnTo>
                <a:lnTo>
                  <a:pt x="262" y="414"/>
                </a:lnTo>
                <a:lnTo>
                  <a:pt x="279" y="467"/>
                </a:lnTo>
                <a:lnTo>
                  <a:pt x="285" y="484"/>
                </a:lnTo>
                <a:lnTo>
                  <a:pt x="289" y="491"/>
                </a:lnTo>
                <a:lnTo>
                  <a:pt x="291" y="495"/>
                </a:lnTo>
                <a:lnTo>
                  <a:pt x="291" y="495"/>
                </a:lnTo>
                <a:lnTo>
                  <a:pt x="294" y="500"/>
                </a:lnTo>
                <a:lnTo>
                  <a:pt x="295" y="505"/>
                </a:lnTo>
                <a:lnTo>
                  <a:pt x="297" y="515"/>
                </a:lnTo>
                <a:lnTo>
                  <a:pt x="297" y="525"/>
                </a:lnTo>
                <a:lnTo>
                  <a:pt x="295" y="529"/>
                </a:lnTo>
                <a:lnTo>
                  <a:pt x="295" y="529"/>
                </a:lnTo>
                <a:lnTo>
                  <a:pt x="290" y="540"/>
                </a:lnTo>
                <a:lnTo>
                  <a:pt x="283" y="558"/>
                </a:lnTo>
                <a:lnTo>
                  <a:pt x="283" y="558"/>
                </a:lnTo>
                <a:lnTo>
                  <a:pt x="283" y="560"/>
                </a:lnTo>
                <a:lnTo>
                  <a:pt x="283" y="558"/>
                </a:lnTo>
                <a:lnTo>
                  <a:pt x="270" y="596"/>
                </a:lnTo>
                <a:lnTo>
                  <a:pt x="270" y="596"/>
                </a:lnTo>
                <a:lnTo>
                  <a:pt x="260" y="631"/>
                </a:lnTo>
                <a:lnTo>
                  <a:pt x="255" y="651"/>
                </a:lnTo>
                <a:lnTo>
                  <a:pt x="249" y="665"/>
                </a:lnTo>
                <a:lnTo>
                  <a:pt x="246" y="675"/>
                </a:lnTo>
                <a:lnTo>
                  <a:pt x="246" y="675"/>
                </a:lnTo>
                <a:lnTo>
                  <a:pt x="238" y="687"/>
                </a:lnTo>
                <a:lnTo>
                  <a:pt x="229" y="697"/>
                </a:lnTo>
                <a:lnTo>
                  <a:pt x="220" y="705"/>
                </a:lnTo>
                <a:lnTo>
                  <a:pt x="211" y="710"/>
                </a:lnTo>
                <a:lnTo>
                  <a:pt x="211" y="710"/>
                </a:lnTo>
                <a:lnTo>
                  <a:pt x="207" y="712"/>
                </a:lnTo>
                <a:lnTo>
                  <a:pt x="205" y="715"/>
                </a:lnTo>
                <a:lnTo>
                  <a:pt x="202" y="720"/>
                </a:lnTo>
                <a:lnTo>
                  <a:pt x="202" y="725"/>
                </a:lnTo>
                <a:lnTo>
                  <a:pt x="201" y="734"/>
                </a:lnTo>
                <a:lnTo>
                  <a:pt x="202" y="739"/>
                </a:lnTo>
                <a:lnTo>
                  <a:pt x="202" y="739"/>
                </a:lnTo>
                <a:lnTo>
                  <a:pt x="202" y="740"/>
                </a:lnTo>
                <a:lnTo>
                  <a:pt x="202" y="742"/>
                </a:lnTo>
                <a:lnTo>
                  <a:pt x="197" y="743"/>
                </a:lnTo>
                <a:lnTo>
                  <a:pt x="182" y="749"/>
                </a:lnTo>
                <a:lnTo>
                  <a:pt x="163" y="753"/>
                </a:lnTo>
                <a:lnTo>
                  <a:pt x="148" y="756"/>
                </a:lnTo>
                <a:lnTo>
                  <a:pt x="148" y="756"/>
                </a:lnTo>
                <a:lnTo>
                  <a:pt x="137" y="758"/>
                </a:lnTo>
                <a:lnTo>
                  <a:pt x="126" y="762"/>
                </a:lnTo>
                <a:lnTo>
                  <a:pt x="118" y="767"/>
                </a:lnTo>
                <a:lnTo>
                  <a:pt x="116" y="770"/>
                </a:lnTo>
                <a:lnTo>
                  <a:pt x="114" y="774"/>
                </a:lnTo>
                <a:lnTo>
                  <a:pt x="114" y="774"/>
                </a:lnTo>
                <a:lnTo>
                  <a:pt x="112" y="789"/>
                </a:lnTo>
                <a:lnTo>
                  <a:pt x="109" y="803"/>
                </a:lnTo>
                <a:lnTo>
                  <a:pt x="109" y="803"/>
                </a:lnTo>
                <a:lnTo>
                  <a:pt x="108" y="803"/>
                </a:lnTo>
                <a:lnTo>
                  <a:pt x="107" y="803"/>
                </a:lnTo>
                <a:lnTo>
                  <a:pt x="99" y="803"/>
                </a:lnTo>
                <a:lnTo>
                  <a:pt x="95" y="803"/>
                </a:lnTo>
                <a:lnTo>
                  <a:pt x="90" y="804"/>
                </a:lnTo>
                <a:lnTo>
                  <a:pt x="85" y="807"/>
                </a:lnTo>
                <a:lnTo>
                  <a:pt x="80" y="810"/>
                </a:lnTo>
                <a:lnTo>
                  <a:pt x="80" y="810"/>
                </a:lnTo>
                <a:lnTo>
                  <a:pt x="72" y="818"/>
                </a:lnTo>
                <a:lnTo>
                  <a:pt x="67" y="822"/>
                </a:lnTo>
                <a:lnTo>
                  <a:pt x="64" y="826"/>
                </a:lnTo>
                <a:lnTo>
                  <a:pt x="58" y="832"/>
                </a:lnTo>
                <a:lnTo>
                  <a:pt x="58" y="832"/>
                </a:lnTo>
                <a:lnTo>
                  <a:pt x="57" y="838"/>
                </a:lnTo>
                <a:lnTo>
                  <a:pt x="56" y="847"/>
                </a:lnTo>
                <a:lnTo>
                  <a:pt x="55" y="868"/>
                </a:lnTo>
                <a:lnTo>
                  <a:pt x="55" y="894"/>
                </a:lnTo>
                <a:lnTo>
                  <a:pt x="55" y="894"/>
                </a:lnTo>
                <a:lnTo>
                  <a:pt x="47" y="900"/>
                </a:lnTo>
                <a:lnTo>
                  <a:pt x="29" y="909"/>
                </a:lnTo>
                <a:lnTo>
                  <a:pt x="13" y="920"/>
                </a:lnTo>
                <a:lnTo>
                  <a:pt x="6" y="925"/>
                </a:lnTo>
                <a:lnTo>
                  <a:pt x="5" y="926"/>
                </a:lnTo>
                <a:lnTo>
                  <a:pt x="4" y="929"/>
                </a:lnTo>
                <a:lnTo>
                  <a:pt x="4" y="929"/>
                </a:lnTo>
                <a:lnTo>
                  <a:pt x="5" y="945"/>
                </a:lnTo>
                <a:lnTo>
                  <a:pt x="6" y="973"/>
                </a:lnTo>
                <a:lnTo>
                  <a:pt x="9" y="1000"/>
                </a:lnTo>
                <a:lnTo>
                  <a:pt x="10" y="1009"/>
                </a:lnTo>
                <a:lnTo>
                  <a:pt x="11" y="1012"/>
                </a:lnTo>
                <a:lnTo>
                  <a:pt x="13" y="1013"/>
                </a:lnTo>
                <a:lnTo>
                  <a:pt x="13" y="1013"/>
                </a:lnTo>
                <a:lnTo>
                  <a:pt x="18" y="1015"/>
                </a:lnTo>
                <a:lnTo>
                  <a:pt x="21" y="1018"/>
                </a:lnTo>
                <a:lnTo>
                  <a:pt x="25" y="1022"/>
                </a:lnTo>
                <a:lnTo>
                  <a:pt x="25" y="1022"/>
                </a:lnTo>
                <a:lnTo>
                  <a:pt x="29" y="1110"/>
                </a:lnTo>
                <a:lnTo>
                  <a:pt x="33" y="1172"/>
                </a:lnTo>
                <a:lnTo>
                  <a:pt x="35" y="1194"/>
                </a:lnTo>
                <a:lnTo>
                  <a:pt x="37" y="1200"/>
                </a:lnTo>
                <a:lnTo>
                  <a:pt x="38" y="1203"/>
                </a:lnTo>
                <a:lnTo>
                  <a:pt x="38" y="1203"/>
                </a:lnTo>
                <a:lnTo>
                  <a:pt x="41" y="1204"/>
                </a:lnTo>
                <a:lnTo>
                  <a:pt x="43" y="1205"/>
                </a:lnTo>
                <a:lnTo>
                  <a:pt x="50" y="1207"/>
                </a:lnTo>
                <a:lnTo>
                  <a:pt x="53" y="1208"/>
                </a:lnTo>
                <a:lnTo>
                  <a:pt x="55" y="1209"/>
                </a:lnTo>
                <a:lnTo>
                  <a:pt x="55" y="1212"/>
                </a:lnTo>
                <a:lnTo>
                  <a:pt x="55" y="1212"/>
                </a:lnTo>
                <a:lnTo>
                  <a:pt x="55" y="1219"/>
                </a:lnTo>
                <a:lnTo>
                  <a:pt x="55" y="1231"/>
                </a:lnTo>
                <a:lnTo>
                  <a:pt x="55" y="1245"/>
                </a:lnTo>
                <a:lnTo>
                  <a:pt x="4" y="1254"/>
                </a:lnTo>
                <a:lnTo>
                  <a:pt x="4" y="1254"/>
                </a:lnTo>
                <a:lnTo>
                  <a:pt x="2" y="1282"/>
                </a:lnTo>
                <a:lnTo>
                  <a:pt x="1" y="1302"/>
                </a:lnTo>
                <a:lnTo>
                  <a:pt x="0" y="1312"/>
                </a:lnTo>
                <a:lnTo>
                  <a:pt x="0" y="1312"/>
                </a:lnTo>
                <a:lnTo>
                  <a:pt x="51" y="1314"/>
                </a:lnTo>
                <a:lnTo>
                  <a:pt x="187" y="1314"/>
                </a:lnTo>
                <a:lnTo>
                  <a:pt x="602" y="1315"/>
                </a:lnTo>
                <a:lnTo>
                  <a:pt x="1016" y="1315"/>
                </a:lnTo>
                <a:lnTo>
                  <a:pt x="1152" y="1314"/>
                </a:lnTo>
                <a:lnTo>
                  <a:pt x="1190" y="1312"/>
                </a:lnTo>
                <a:lnTo>
                  <a:pt x="1204" y="1312"/>
                </a:lnTo>
                <a:lnTo>
                  <a:pt x="1204" y="1312"/>
                </a:lnTo>
                <a:lnTo>
                  <a:pt x="1207" y="1266"/>
                </a:lnTo>
                <a:lnTo>
                  <a:pt x="1207" y="1235"/>
                </a:lnTo>
                <a:lnTo>
                  <a:pt x="1206" y="1224"/>
                </a:lnTo>
                <a:lnTo>
                  <a:pt x="1204" y="1219"/>
                </a:lnTo>
                <a:lnTo>
                  <a:pt x="1204" y="1219"/>
                </a:lnTo>
                <a:lnTo>
                  <a:pt x="1196" y="1217"/>
                </a:lnTo>
                <a:lnTo>
                  <a:pt x="1183" y="1214"/>
                </a:lnTo>
                <a:lnTo>
                  <a:pt x="1166" y="1212"/>
                </a:lnTo>
                <a:lnTo>
                  <a:pt x="1162" y="980"/>
                </a:lnTo>
                <a:lnTo>
                  <a:pt x="1162" y="980"/>
                </a:lnTo>
                <a:lnTo>
                  <a:pt x="1165" y="980"/>
                </a:lnTo>
                <a:lnTo>
                  <a:pt x="1171" y="980"/>
                </a:lnTo>
                <a:lnTo>
                  <a:pt x="1179" y="980"/>
                </a:lnTo>
                <a:lnTo>
                  <a:pt x="1182" y="977"/>
                </a:lnTo>
                <a:lnTo>
                  <a:pt x="1183" y="975"/>
                </a:lnTo>
                <a:lnTo>
                  <a:pt x="1183" y="975"/>
                </a:lnTo>
                <a:lnTo>
                  <a:pt x="1185" y="962"/>
                </a:lnTo>
                <a:lnTo>
                  <a:pt x="1188" y="940"/>
                </a:lnTo>
                <a:lnTo>
                  <a:pt x="1188" y="929"/>
                </a:lnTo>
                <a:lnTo>
                  <a:pt x="1188" y="917"/>
                </a:lnTo>
                <a:lnTo>
                  <a:pt x="1185" y="909"/>
                </a:lnTo>
                <a:lnTo>
                  <a:pt x="1183" y="903"/>
                </a:lnTo>
                <a:lnTo>
                  <a:pt x="1183" y="903"/>
                </a:lnTo>
                <a:lnTo>
                  <a:pt x="1179" y="901"/>
                </a:lnTo>
                <a:lnTo>
                  <a:pt x="1173" y="898"/>
                </a:lnTo>
                <a:lnTo>
                  <a:pt x="1159" y="896"/>
                </a:lnTo>
                <a:lnTo>
                  <a:pt x="1146" y="894"/>
                </a:lnTo>
                <a:lnTo>
                  <a:pt x="1141" y="894"/>
                </a:lnTo>
                <a:lnTo>
                  <a:pt x="1141" y="894"/>
                </a:lnTo>
                <a:lnTo>
                  <a:pt x="1141" y="850"/>
                </a:lnTo>
                <a:lnTo>
                  <a:pt x="1139" y="817"/>
                </a:lnTo>
                <a:lnTo>
                  <a:pt x="1138" y="804"/>
                </a:lnTo>
                <a:lnTo>
                  <a:pt x="1137" y="798"/>
                </a:lnTo>
                <a:lnTo>
                  <a:pt x="1137" y="798"/>
                </a:lnTo>
                <a:lnTo>
                  <a:pt x="1134" y="796"/>
                </a:lnTo>
                <a:lnTo>
                  <a:pt x="1129" y="796"/>
                </a:lnTo>
                <a:lnTo>
                  <a:pt x="1113" y="794"/>
                </a:lnTo>
                <a:lnTo>
                  <a:pt x="1064" y="791"/>
                </a:lnTo>
                <a:lnTo>
                  <a:pt x="997" y="790"/>
                </a:lnTo>
                <a:lnTo>
                  <a:pt x="997" y="790"/>
                </a:lnTo>
                <a:close/>
                <a:moveTo>
                  <a:pt x="423" y="604"/>
                </a:moveTo>
                <a:lnTo>
                  <a:pt x="435" y="600"/>
                </a:lnTo>
                <a:lnTo>
                  <a:pt x="435" y="633"/>
                </a:lnTo>
                <a:lnTo>
                  <a:pt x="435" y="633"/>
                </a:lnTo>
                <a:lnTo>
                  <a:pt x="429" y="642"/>
                </a:lnTo>
                <a:lnTo>
                  <a:pt x="423" y="649"/>
                </a:lnTo>
                <a:lnTo>
                  <a:pt x="414" y="655"/>
                </a:lnTo>
                <a:lnTo>
                  <a:pt x="414" y="655"/>
                </a:lnTo>
                <a:lnTo>
                  <a:pt x="410" y="658"/>
                </a:lnTo>
                <a:lnTo>
                  <a:pt x="407" y="661"/>
                </a:lnTo>
                <a:lnTo>
                  <a:pt x="405" y="668"/>
                </a:lnTo>
                <a:lnTo>
                  <a:pt x="401" y="684"/>
                </a:lnTo>
                <a:lnTo>
                  <a:pt x="401" y="684"/>
                </a:lnTo>
                <a:lnTo>
                  <a:pt x="400" y="692"/>
                </a:lnTo>
                <a:lnTo>
                  <a:pt x="401" y="700"/>
                </a:lnTo>
                <a:lnTo>
                  <a:pt x="401" y="706"/>
                </a:lnTo>
                <a:lnTo>
                  <a:pt x="401" y="706"/>
                </a:lnTo>
                <a:lnTo>
                  <a:pt x="391" y="705"/>
                </a:lnTo>
                <a:lnTo>
                  <a:pt x="381" y="705"/>
                </a:lnTo>
                <a:lnTo>
                  <a:pt x="368" y="706"/>
                </a:lnTo>
                <a:lnTo>
                  <a:pt x="368" y="706"/>
                </a:lnTo>
                <a:lnTo>
                  <a:pt x="360" y="707"/>
                </a:lnTo>
                <a:lnTo>
                  <a:pt x="353" y="710"/>
                </a:lnTo>
                <a:lnTo>
                  <a:pt x="335" y="717"/>
                </a:lnTo>
                <a:lnTo>
                  <a:pt x="317" y="726"/>
                </a:lnTo>
                <a:lnTo>
                  <a:pt x="317" y="726"/>
                </a:lnTo>
                <a:lnTo>
                  <a:pt x="346" y="684"/>
                </a:lnTo>
                <a:lnTo>
                  <a:pt x="346" y="684"/>
                </a:lnTo>
                <a:lnTo>
                  <a:pt x="351" y="677"/>
                </a:lnTo>
                <a:lnTo>
                  <a:pt x="355" y="668"/>
                </a:lnTo>
                <a:lnTo>
                  <a:pt x="355" y="668"/>
                </a:lnTo>
                <a:lnTo>
                  <a:pt x="364" y="649"/>
                </a:lnTo>
                <a:lnTo>
                  <a:pt x="370" y="637"/>
                </a:lnTo>
                <a:lnTo>
                  <a:pt x="381" y="626"/>
                </a:lnTo>
                <a:lnTo>
                  <a:pt x="381" y="626"/>
                </a:lnTo>
                <a:lnTo>
                  <a:pt x="387" y="621"/>
                </a:lnTo>
                <a:lnTo>
                  <a:pt x="393" y="616"/>
                </a:lnTo>
                <a:lnTo>
                  <a:pt x="407" y="609"/>
                </a:lnTo>
                <a:lnTo>
                  <a:pt x="418" y="605"/>
                </a:lnTo>
                <a:lnTo>
                  <a:pt x="423" y="604"/>
                </a:lnTo>
                <a:lnTo>
                  <a:pt x="423" y="604"/>
                </a:lnTo>
                <a:close/>
                <a:moveTo>
                  <a:pt x="512" y="697"/>
                </a:moveTo>
                <a:lnTo>
                  <a:pt x="512" y="697"/>
                </a:lnTo>
                <a:lnTo>
                  <a:pt x="526" y="712"/>
                </a:lnTo>
                <a:lnTo>
                  <a:pt x="538" y="725"/>
                </a:lnTo>
                <a:lnTo>
                  <a:pt x="550" y="735"/>
                </a:lnTo>
                <a:lnTo>
                  <a:pt x="550" y="735"/>
                </a:lnTo>
                <a:lnTo>
                  <a:pt x="569" y="752"/>
                </a:lnTo>
                <a:lnTo>
                  <a:pt x="579" y="761"/>
                </a:lnTo>
                <a:lnTo>
                  <a:pt x="574" y="774"/>
                </a:lnTo>
                <a:lnTo>
                  <a:pt x="468" y="774"/>
                </a:lnTo>
                <a:lnTo>
                  <a:pt x="468" y="774"/>
                </a:lnTo>
                <a:lnTo>
                  <a:pt x="470" y="765"/>
                </a:lnTo>
                <a:lnTo>
                  <a:pt x="471" y="757"/>
                </a:lnTo>
                <a:lnTo>
                  <a:pt x="474" y="752"/>
                </a:lnTo>
                <a:lnTo>
                  <a:pt x="474" y="752"/>
                </a:lnTo>
                <a:lnTo>
                  <a:pt x="476" y="747"/>
                </a:lnTo>
                <a:lnTo>
                  <a:pt x="480" y="740"/>
                </a:lnTo>
                <a:lnTo>
                  <a:pt x="482" y="735"/>
                </a:lnTo>
                <a:lnTo>
                  <a:pt x="486" y="730"/>
                </a:lnTo>
                <a:lnTo>
                  <a:pt x="486" y="730"/>
                </a:lnTo>
                <a:lnTo>
                  <a:pt x="489" y="730"/>
                </a:lnTo>
                <a:lnTo>
                  <a:pt x="493" y="730"/>
                </a:lnTo>
                <a:lnTo>
                  <a:pt x="496" y="730"/>
                </a:lnTo>
                <a:lnTo>
                  <a:pt x="498" y="729"/>
                </a:lnTo>
                <a:lnTo>
                  <a:pt x="499" y="726"/>
                </a:lnTo>
                <a:lnTo>
                  <a:pt x="499" y="726"/>
                </a:lnTo>
                <a:lnTo>
                  <a:pt x="505" y="709"/>
                </a:lnTo>
                <a:lnTo>
                  <a:pt x="512" y="697"/>
                </a:lnTo>
                <a:lnTo>
                  <a:pt x="512" y="69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07CD5F20-0CAD-61C1-520E-534E7D47C9FF}"/>
              </a:ext>
            </a:extLst>
          </p:cNvPr>
          <p:cNvSpPr>
            <a:spLocks/>
          </p:cNvSpPr>
          <p:nvPr/>
        </p:nvSpPr>
        <p:spPr bwMode="auto">
          <a:xfrm>
            <a:off x="1156099" y="965553"/>
            <a:ext cx="1406992" cy="2463448"/>
          </a:xfrm>
          <a:custGeom>
            <a:avLst/>
            <a:gdLst>
              <a:gd name="T0" fmla="*/ 511 w 871"/>
              <a:gd name="T1" fmla="*/ 11 h 1525"/>
              <a:gd name="T2" fmla="*/ 462 w 871"/>
              <a:gd name="T3" fmla="*/ 15 h 1525"/>
              <a:gd name="T4" fmla="*/ 367 w 871"/>
              <a:gd name="T5" fmla="*/ 7 h 1525"/>
              <a:gd name="T6" fmla="*/ 262 w 871"/>
              <a:gd name="T7" fmla="*/ 17 h 1525"/>
              <a:gd name="T8" fmla="*/ 87 w 871"/>
              <a:gd name="T9" fmla="*/ 146 h 1525"/>
              <a:gd name="T10" fmla="*/ 80 w 871"/>
              <a:gd name="T11" fmla="*/ 190 h 1525"/>
              <a:gd name="T12" fmla="*/ 104 w 871"/>
              <a:gd name="T13" fmla="*/ 239 h 1525"/>
              <a:gd name="T14" fmla="*/ 47 w 871"/>
              <a:gd name="T15" fmla="*/ 420 h 1525"/>
              <a:gd name="T16" fmla="*/ 19 w 871"/>
              <a:gd name="T17" fmla="*/ 549 h 1525"/>
              <a:gd name="T18" fmla="*/ 17 w 871"/>
              <a:gd name="T19" fmla="*/ 673 h 1525"/>
              <a:gd name="T20" fmla="*/ 13 w 871"/>
              <a:gd name="T21" fmla="*/ 827 h 1525"/>
              <a:gd name="T22" fmla="*/ 36 w 871"/>
              <a:gd name="T23" fmla="*/ 1087 h 1525"/>
              <a:gd name="T24" fmla="*/ 64 w 871"/>
              <a:gd name="T25" fmla="*/ 1300 h 1525"/>
              <a:gd name="T26" fmla="*/ 72 w 871"/>
              <a:gd name="T27" fmla="*/ 1382 h 1525"/>
              <a:gd name="T28" fmla="*/ 49 w 871"/>
              <a:gd name="T29" fmla="*/ 1428 h 1525"/>
              <a:gd name="T30" fmla="*/ 13 w 871"/>
              <a:gd name="T31" fmla="*/ 1481 h 1525"/>
              <a:gd name="T32" fmla="*/ 32 w 871"/>
              <a:gd name="T33" fmla="*/ 1513 h 1525"/>
              <a:gd name="T34" fmla="*/ 91 w 871"/>
              <a:gd name="T35" fmla="*/ 1519 h 1525"/>
              <a:gd name="T36" fmla="*/ 150 w 871"/>
              <a:gd name="T37" fmla="*/ 1523 h 1525"/>
              <a:gd name="T38" fmla="*/ 209 w 871"/>
              <a:gd name="T39" fmla="*/ 1519 h 1525"/>
              <a:gd name="T40" fmla="*/ 270 w 871"/>
              <a:gd name="T41" fmla="*/ 1508 h 1525"/>
              <a:gd name="T42" fmla="*/ 298 w 871"/>
              <a:gd name="T43" fmla="*/ 1519 h 1525"/>
              <a:gd name="T44" fmla="*/ 374 w 871"/>
              <a:gd name="T45" fmla="*/ 1510 h 1525"/>
              <a:gd name="T46" fmla="*/ 536 w 871"/>
              <a:gd name="T47" fmla="*/ 1506 h 1525"/>
              <a:gd name="T48" fmla="*/ 635 w 871"/>
              <a:gd name="T49" fmla="*/ 1504 h 1525"/>
              <a:gd name="T50" fmla="*/ 724 w 871"/>
              <a:gd name="T51" fmla="*/ 1504 h 1525"/>
              <a:gd name="T52" fmla="*/ 820 w 871"/>
              <a:gd name="T53" fmla="*/ 1517 h 1525"/>
              <a:gd name="T54" fmla="*/ 865 w 871"/>
              <a:gd name="T55" fmla="*/ 1498 h 1525"/>
              <a:gd name="T56" fmla="*/ 840 w 871"/>
              <a:gd name="T57" fmla="*/ 1449 h 1525"/>
              <a:gd name="T58" fmla="*/ 795 w 871"/>
              <a:gd name="T59" fmla="*/ 1439 h 1525"/>
              <a:gd name="T60" fmla="*/ 791 w 871"/>
              <a:gd name="T61" fmla="*/ 1397 h 1525"/>
              <a:gd name="T62" fmla="*/ 850 w 871"/>
              <a:gd name="T63" fmla="*/ 1283 h 1525"/>
              <a:gd name="T64" fmla="*/ 869 w 871"/>
              <a:gd name="T65" fmla="*/ 1122 h 1525"/>
              <a:gd name="T66" fmla="*/ 825 w 871"/>
              <a:gd name="T67" fmla="*/ 998 h 1525"/>
              <a:gd name="T68" fmla="*/ 844 w 871"/>
              <a:gd name="T69" fmla="*/ 949 h 1525"/>
              <a:gd name="T70" fmla="*/ 839 w 871"/>
              <a:gd name="T71" fmla="*/ 823 h 1525"/>
              <a:gd name="T72" fmla="*/ 797 w 871"/>
              <a:gd name="T73" fmla="*/ 772 h 1525"/>
              <a:gd name="T74" fmla="*/ 728 w 871"/>
              <a:gd name="T75" fmla="*/ 553 h 1525"/>
              <a:gd name="T76" fmla="*/ 726 w 871"/>
              <a:gd name="T77" fmla="*/ 487 h 1525"/>
              <a:gd name="T78" fmla="*/ 700 w 871"/>
              <a:gd name="T79" fmla="*/ 468 h 1525"/>
              <a:gd name="T80" fmla="*/ 612 w 871"/>
              <a:gd name="T81" fmla="*/ 447 h 1525"/>
              <a:gd name="T82" fmla="*/ 572 w 871"/>
              <a:gd name="T83" fmla="*/ 407 h 1525"/>
              <a:gd name="T84" fmla="*/ 591 w 871"/>
              <a:gd name="T85" fmla="*/ 395 h 1525"/>
              <a:gd name="T86" fmla="*/ 608 w 871"/>
              <a:gd name="T87" fmla="*/ 424 h 1525"/>
              <a:gd name="T88" fmla="*/ 629 w 871"/>
              <a:gd name="T89" fmla="*/ 416 h 1525"/>
              <a:gd name="T90" fmla="*/ 715 w 871"/>
              <a:gd name="T91" fmla="*/ 428 h 1525"/>
              <a:gd name="T92" fmla="*/ 736 w 871"/>
              <a:gd name="T93" fmla="*/ 433 h 1525"/>
              <a:gd name="T94" fmla="*/ 783 w 871"/>
              <a:gd name="T95" fmla="*/ 384 h 1525"/>
              <a:gd name="T96" fmla="*/ 795 w 871"/>
              <a:gd name="T97" fmla="*/ 319 h 1525"/>
              <a:gd name="T98" fmla="*/ 768 w 871"/>
              <a:gd name="T99" fmla="*/ 296 h 1525"/>
              <a:gd name="T100" fmla="*/ 740 w 871"/>
              <a:gd name="T101" fmla="*/ 268 h 1525"/>
              <a:gd name="T102" fmla="*/ 673 w 871"/>
              <a:gd name="T103" fmla="*/ 243 h 1525"/>
              <a:gd name="T104" fmla="*/ 700 w 871"/>
              <a:gd name="T105" fmla="*/ 177 h 1525"/>
              <a:gd name="T106" fmla="*/ 681 w 871"/>
              <a:gd name="T107" fmla="*/ 83 h 1525"/>
              <a:gd name="T108" fmla="*/ 633 w 871"/>
              <a:gd name="T109" fmla="*/ 40 h 1525"/>
              <a:gd name="T110" fmla="*/ 557 w 871"/>
              <a:gd name="T111" fmla="*/ 53 h 1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71" h="1525">
                <a:moveTo>
                  <a:pt x="557" y="53"/>
                </a:moveTo>
                <a:lnTo>
                  <a:pt x="557" y="53"/>
                </a:lnTo>
                <a:lnTo>
                  <a:pt x="553" y="45"/>
                </a:lnTo>
                <a:lnTo>
                  <a:pt x="540" y="30"/>
                </a:lnTo>
                <a:lnTo>
                  <a:pt x="530" y="23"/>
                </a:lnTo>
                <a:lnTo>
                  <a:pt x="521" y="15"/>
                </a:lnTo>
                <a:lnTo>
                  <a:pt x="511" y="11"/>
                </a:lnTo>
                <a:lnTo>
                  <a:pt x="504" y="9"/>
                </a:lnTo>
                <a:lnTo>
                  <a:pt x="504" y="9"/>
                </a:lnTo>
                <a:lnTo>
                  <a:pt x="489" y="11"/>
                </a:lnTo>
                <a:lnTo>
                  <a:pt x="477" y="13"/>
                </a:lnTo>
                <a:lnTo>
                  <a:pt x="468" y="17"/>
                </a:lnTo>
                <a:lnTo>
                  <a:pt x="468" y="17"/>
                </a:lnTo>
                <a:lnTo>
                  <a:pt x="462" y="15"/>
                </a:lnTo>
                <a:lnTo>
                  <a:pt x="445" y="7"/>
                </a:lnTo>
                <a:lnTo>
                  <a:pt x="424" y="2"/>
                </a:lnTo>
                <a:lnTo>
                  <a:pt x="413" y="0"/>
                </a:lnTo>
                <a:lnTo>
                  <a:pt x="403" y="0"/>
                </a:lnTo>
                <a:lnTo>
                  <a:pt x="403" y="0"/>
                </a:lnTo>
                <a:lnTo>
                  <a:pt x="376" y="6"/>
                </a:lnTo>
                <a:lnTo>
                  <a:pt x="367" y="7"/>
                </a:lnTo>
                <a:lnTo>
                  <a:pt x="367" y="7"/>
                </a:lnTo>
                <a:lnTo>
                  <a:pt x="355" y="6"/>
                </a:lnTo>
                <a:lnTo>
                  <a:pt x="342" y="4"/>
                </a:lnTo>
                <a:lnTo>
                  <a:pt x="325" y="4"/>
                </a:lnTo>
                <a:lnTo>
                  <a:pt x="306" y="6"/>
                </a:lnTo>
                <a:lnTo>
                  <a:pt x="283" y="9"/>
                </a:lnTo>
                <a:lnTo>
                  <a:pt x="262" y="17"/>
                </a:lnTo>
                <a:lnTo>
                  <a:pt x="241" y="26"/>
                </a:lnTo>
                <a:lnTo>
                  <a:pt x="241" y="26"/>
                </a:lnTo>
                <a:lnTo>
                  <a:pt x="190" y="61"/>
                </a:lnTo>
                <a:lnTo>
                  <a:pt x="161" y="82"/>
                </a:lnTo>
                <a:lnTo>
                  <a:pt x="133" y="104"/>
                </a:lnTo>
                <a:lnTo>
                  <a:pt x="106" y="125"/>
                </a:lnTo>
                <a:lnTo>
                  <a:pt x="87" y="146"/>
                </a:lnTo>
                <a:lnTo>
                  <a:pt x="80" y="156"/>
                </a:lnTo>
                <a:lnTo>
                  <a:pt x="74" y="163"/>
                </a:lnTo>
                <a:lnTo>
                  <a:pt x="70" y="169"/>
                </a:lnTo>
                <a:lnTo>
                  <a:pt x="70" y="175"/>
                </a:lnTo>
                <a:lnTo>
                  <a:pt x="70" y="175"/>
                </a:lnTo>
                <a:lnTo>
                  <a:pt x="74" y="184"/>
                </a:lnTo>
                <a:lnTo>
                  <a:pt x="80" y="190"/>
                </a:lnTo>
                <a:lnTo>
                  <a:pt x="87" y="196"/>
                </a:lnTo>
                <a:lnTo>
                  <a:pt x="97" y="199"/>
                </a:lnTo>
                <a:lnTo>
                  <a:pt x="110" y="207"/>
                </a:lnTo>
                <a:lnTo>
                  <a:pt x="114" y="209"/>
                </a:lnTo>
                <a:lnTo>
                  <a:pt x="116" y="211"/>
                </a:lnTo>
                <a:lnTo>
                  <a:pt x="116" y="211"/>
                </a:lnTo>
                <a:lnTo>
                  <a:pt x="104" y="239"/>
                </a:lnTo>
                <a:lnTo>
                  <a:pt x="78" y="302"/>
                </a:lnTo>
                <a:lnTo>
                  <a:pt x="53" y="369"/>
                </a:lnTo>
                <a:lnTo>
                  <a:pt x="45" y="393"/>
                </a:lnTo>
                <a:lnTo>
                  <a:pt x="44" y="401"/>
                </a:lnTo>
                <a:lnTo>
                  <a:pt x="44" y="407"/>
                </a:lnTo>
                <a:lnTo>
                  <a:pt x="44" y="407"/>
                </a:lnTo>
                <a:lnTo>
                  <a:pt x="47" y="420"/>
                </a:lnTo>
                <a:lnTo>
                  <a:pt x="51" y="428"/>
                </a:lnTo>
                <a:lnTo>
                  <a:pt x="55" y="431"/>
                </a:lnTo>
                <a:lnTo>
                  <a:pt x="55" y="431"/>
                </a:lnTo>
                <a:lnTo>
                  <a:pt x="47" y="450"/>
                </a:lnTo>
                <a:lnTo>
                  <a:pt x="34" y="498"/>
                </a:lnTo>
                <a:lnTo>
                  <a:pt x="26" y="525"/>
                </a:lnTo>
                <a:lnTo>
                  <a:pt x="19" y="549"/>
                </a:lnTo>
                <a:lnTo>
                  <a:pt x="15" y="570"/>
                </a:lnTo>
                <a:lnTo>
                  <a:pt x="15" y="587"/>
                </a:lnTo>
                <a:lnTo>
                  <a:pt x="15" y="587"/>
                </a:lnTo>
                <a:lnTo>
                  <a:pt x="23" y="622"/>
                </a:lnTo>
                <a:lnTo>
                  <a:pt x="26" y="635"/>
                </a:lnTo>
                <a:lnTo>
                  <a:pt x="26" y="635"/>
                </a:lnTo>
                <a:lnTo>
                  <a:pt x="17" y="673"/>
                </a:lnTo>
                <a:lnTo>
                  <a:pt x="7" y="709"/>
                </a:lnTo>
                <a:lnTo>
                  <a:pt x="0" y="749"/>
                </a:lnTo>
                <a:lnTo>
                  <a:pt x="0" y="749"/>
                </a:lnTo>
                <a:lnTo>
                  <a:pt x="0" y="768"/>
                </a:lnTo>
                <a:lnTo>
                  <a:pt x="2" y="787"/>
                </a:lnTo>
                <a:lnTo>
                  <a:pt x="7" y="808"/>
                </a:lnTo>
                <a:lnTo>
                  <a:pt x="13" y="827"/>
                </a:lnTo>
                <a:lnTo>
                  <a:pt x="25" y="865"/>
                </a:lnTo>
                <a:lnTo>
                  <a:pt x="30" y="884"/>
                </a:lnTo>
                <a:lnTo>
                  <a:pt x="32" y="901"/>
                </a:lnTo>
                <a:lnTo>
                  <a:pt x="32" y="901"/>
                </a:lnTo>
                <a:lnTo>
                  <a:pt x="34" y="1061"/>
                </a:lnTo>
                <a:lnTo>
                  <a:pt x="34" y="1061"/>
                </a:lnTo>
                <a:lnTo>
                  <a:pt x="36" y="1087"/>
                </a:lnTo>
                <a:lnTo>
                  <a:pt x="38" y="1112"/>
                </a:lnTo>
                <a:lnTo>
                  <a:pt x="49" y="1156"/>
                </a:lnTo>
                <a:lnTo>
                  <a:pt x="59" y="1196"/>
                </a:lnTo>
                <a:lnTo>
                  <a:pt x="63" y="1215"/>
                </a:lnTo>
                <a:lnTo>
                  <a:pt x="64" y="1234"/>
                </a:lnTo>
                <a:lnTo>
                  <a:pt x="64" y="1300"/>
                </a:lnTo>
                <a:lnTo>
                  <a:pt x="64" y="1300"/>
                </a:lnTo>
                <a:lnTo>
                  <a:pt x="64" y="1317"/>
                </a:lnTo>
                <a:lnTo>
                  <a:pt x="66" y="1329"/>
                </a:lnTo>
                <a:lnTo>
                  <a:pt x="68" y="1340"/>
                </a:lnTo>
                <a:lnTo>
                  <a:pt x="70" y="1356"/>
                </a:lnTo>
                <a:lnTo>
                  <a:pt x="70" y="1356"/>
                </a:lnTo>
                <a:lnTo>
                  <a:pt x="72" y="1373"/>
                </a:lnTo>
                <a:lnTo>
                  <a:pt x="72" y="1382"/>
                </a:lnTo>
                <a:lnTo>
                  <a:pt x="72" y="1388"/>
                </a:lnTo>
                <a:lnTo>
                  <a:pt x="70" y="1395"/>
                </a:lnTo>
                <a:lnTo>
                  <a:pt x="70" y="1395"/>
                </a:lnTo>
                <a:lnTo>
                  <a:pt x="57" y="1426"/>
                </a:lnTo>
                <a:lnTo>
                  <a:pt x="57" y="1426"/>
                </a:lnTo>
                <a:lnTo>
                  <a:pt x="55" y="1426"/>
                </a:lnTo>
                <a:lnTo>
                  <a:pt x="49" y="1428"/>
                </a:lnTo>
                <a:lnTo>
                  <a:pt x="40" y="1432"/>
                </a:lnTo>
                <a:lnTo>
                  <a:pt x="36" y="1435"/>
                </a:lnTo>
                <a:lnTo>
                  <a:pt x="32" y="1441"/>
                </a:lnTo>
                <a:lnTo>
                  <a:pt x="32" y="1441"/>
                </a:lnTo>
                <a:lnTo>
                  <a:pt x="23" y="1456"/>
                </a:lnTo>
                <a:lnTo>
                  <a:pt x="15" y="1471"/>
                </a:lnTo>
                <a:lnTo>
                  <a:pt x="13" y="1481"/>
                </a:lnTo>
                <a:lnTo>
                  <a:pt x="11" y="1489"/>
                </a:lnTo>
                <a:lnTo>
                  <a:pt x="11" y="1496"/>
                </a:lnTo>
                <a:lnTo>
                  <a:pt x="13" y="1504"/>
                </a:lnTo>
                <a:lnTo>
                  <a:pt x="13" y="1504"/>
                </a:lnTo>
                <a:lnTo>
                  <a:pt x="19" y="1510"/>
                </a:lnTo>
                <a:lnTo>
                  <a:pt x="25" y="1511"/>
                </a:lnTo>
                <a:lnTo>
                  <a:pt x="32" y="1513"/>
                </a:lnTo>
                <a:lnTo>
                  <a:pt x="40" y="1515"/>
                </a:lnTo>
                <a:lnTo>
                  <a:pt x="51" y="1513"/>
                </a:lnTo>
                <a:lnTo>
                  <a:pt x="57" y="1511"/>
                </a:lnTo>
                <a:lnTo>
                  <a:pt x="57" y="1511"/>
                </a:lnTo>
                <a:lnTo>
                  <a:pt x="68" y="1515"/>
                </a:lnTo>
                <a:lnTo>
                  <a:pt x="91" y="1519"/>
                </a:lnTo>
                <a:lnTo>
                  <a:pt x="91" y="1519"/>
                </a:lnTo>
                <a:lnTo>
                  <a:pt x="101" y="1517"/>
                </a:lnTo>
                <a:lnTo>
                  <a:pt x="112" y="1517"/>
                </a:lnTo>
                <a:lnTo>
                  <a:pt x="125" y="1513"/>
                </a:lnTo>
                <a:lnTo>
                  <a:pt x="125" y="1513"/>
                </a:lnTo>
                <a:lnTo>
                  <a:pt x="129" y="1515"/>
                </a:lnTo>
                <a:lnTo>
                  <a:pt x="137" y="1521"/>
                </a:lnTo>
                <a:lnTo>
                  <a:pt x="150" y="1523"/>
                </a:lnTo>
                <a:lnTo>
                  <a:pt x="158" y="1523"/>
                </a:lnTo>
                <a:lnTo>
                  <a:pt x="165" y="1523"/>
                </a:lnTo>
                <a:lnTo>
                  <a:pt x="165" y="1523"/>
                </a:lnTo>
                <a:lnTo>
                  <a:pt x="182" y="1517"/>
                </a:lnTo>
                <a:lnTo>
                  <a:pt x="186" y="1515"/>
                </a:lnTo>
                <a:lnTo>
                  <a:pt x="186" y="1515"/>
                </a:lnTo>
                <a:lnTo>
                  <a:pt x="209" y="1519"/>
                </a:lnTo>
                <a:lnTo>
                  <a:pt x="226" y="1519"/>
                </a:lnTo>
                <a:lnTo>
                  <a:pt x="234" y="1517"/>
                </a:lnTo>
                <a:lnTo>
                  <a:pt x="241" y="1513"/>
                </a:lnTo>
                <a:lnTo>
                  <a:pt x="241" y="1513"/>
                </a:lnTo>
                <a:lnTo>
                  <a:pt x="253" y="1510"/>
                </a:lnTo>
                <a:lnTo>
                  <a:pt x="262" y="1508"/>
                </a:lnTo>
                <a:lnTo>
                  <a:pt x="270" y="1508"/>
                </a:lnTo>
                <a:lnTo>
                  <a:pt x="276" y="1510"/>
                </a:lnTo>
                <a:lnTo>
                  <a:pt x="276" y="1510"/>
                </a:lnTo>
                <a:lnTo>
                  <a:pt x="279" y="1511"/>
                </a:lnTo>
                <a:lnTo>
                  <a:pt x="279" y="1513"/>
                </a:lnTo>
                <a:lnTo>
                  <a:pt x="283" y="1515"/>
                </a:lnTo>
                <a:lnTo>
                  <a:pt x="298" y="1519"/>
                </a:lnTo>
                <a:lnTo>
                  <a:pt x="298" y="1519"/>
                </a:lnTo>
                <a:lnTo>
                  <a:pt x="310" y="1519"/>
                </a:lnTo>
                <a:lnTo>
                  <a:pt x="321" y="1517"/>
                </a:lnTo>
                <a:lnTo>
                  <a:pt x="344" y="1513"/>
                </a:lnTo>
                <a:lnTo>
                  <a:pt x="363" y="1510"/>
                </a:lnTo>
                <a:lnTo>
                  <a:pt x="371" y="1510"/>
                </a:lnTo>
                <a:lnTo>
                  <a:pt x="374" y="1510"/>
                </a:lnTo>
                <a:lnTo>
                  <a:pt x="374" y="1510"/>
                </a:lnTo>
                <a:lnTo>
                  <a:pt x="384" y="1511"/>
                </a:lnTo>
                <a:lnTo>
                  <a:pt x="403" y="1511"/>
                </a:lnTo>
                <a:lnTo>
                  <a:pt x="458" y="1510"/>
                </a:lnTo>
                <a:lnTo>
                  <a:pt x="536" y="1506"/>
                </a:lnTo>
                <a:lnTo>
                  <a:pt x="536" y="1506"/>
                </a:lnTo>
                <a:lnTo>
                  <a:pt x="534" y="1506"/>
                </a:lnTo>
                <a:lnTo>
                  <a:pt x="536" y="1506"/>
                </a:lnTo>
                <a:lnTo>
                  <a:pt x="565" y="1510"/>
                </a:lnTo>
                <a:lnTo>
                  <a:pt x="565" y="1510"/>
                </a:lnTo>
                <a:lnTo>
                  <a:pt x="578" y="1511"/>
                </a:lnTo>
                <a:lnTo>
                  <a:pt x="591" y="1511"/>
                </a:lnTo>
                <a:lnTo>
                  <a:pt x="614" y="1508"/>
                </a:lnTo>
                <a:lnTo>
                  <a:pt x="629" y="1504"/>
                </a:lnTo>
                <a:lnTo>
                  <a:pt x="635" y="1504"/>
                </a:lnTo>
                <a:lnTo>
                  <a:pt x="635" y="1504"/>
                </a:lnTo>
                <a:lnTo>
                  <a:pt x="652" y="1506"/>
                </a:lnTo>
                <a:lnTo>
                  <a:pt x="688" y="1510"/>
                </a:lnTo>
                <a:lnTo>
                  <a:pt x="688" y="1510"/>
                </a:lnTo>
                <a:lnTo>
                  <a:pt x="700" y="1510"/>
                </a:lnTo>
                <a:lnTo>
                  <a:pt x="709" y="1508"/>
                </a:lnTo>
                <a:lnTo>
                  <a:pt x="724" y="1504"/>
                </a:lnTo>
                <a:lnTo>
                  <a:pt x="736" y="1498"/>
                </a:lnTo>
                <a:lnTo>
                  <a:pt x="740" y="1496"/>
                </a:lnTo>
                <a:lnTo>
                  <a:pt x="740" y="1496"/>
                </a:lnTo>
                <a:lnTo>
                  <a:pt x="759" y="1500"/>
                </a:lnTo>
                <a:lnTo>
                  <a:pt x="799" y="1510"/>
                </a:lnTo>
                <a:lnTo>
                  <a:pt x="799" y="1510"/>
                </a:lnTo>
                <a:lnTo>
                  <a:pt x="820" y="1517"/>
                </a:lnTo>
                <a:lnTo>
                  <a:pt x="829" y="1521"/>
                </a:lnTo>
                <a:lnTo>
                  <a:pt x="839" y="1525"/>
                </a:lnTo>
                <a:lnTo>
                  <a:pt x="848" y="1525"/>
                </a:lnTo>
                <a:lnTo>
                  <a:pt x="856" y="1521"/>
                </a:lnTo>
                <a:lnTo>
                  <a:pt x="859" y="1517"/>
                </a:lnTo>
                <a:lnTo>
                  <a:pt x="861" y="1513"/>
                </a:lnTo>
                <a:lnTo>
                  <a:pt x="865" y="1498"/>
                </a:lnTo>
                <a:lnTo>
                  <a:pt x="865" y="1498"/>
                </a:lnTo>
                <a:lnTo>
                  <a:pt x="867" y="1491"/>
                </a:lnTo>
                <a:lnTo>
                  <a:pt x="867" y="1483"/>
                </a:lnTo>
                <a:lnTo>
                  <a:pt x="863" y="1470"/>
                </a:lnTo>
                <a:lnTo>
                  <a:pt x="858" y="1460"/>
                </a:lnTo>
                <a:lnTo>
                  <a:pt x="850" y="1454"/>
                </a:lnTo>
                <a:lnTo>
                  <a:pt x="840" y="1449"/>
                </a:lnTo>
                <a:lnTo>
                  <a:pt x="831" y="1447"/>
                </a:lnTo>
                <a:lnTo>
                  <a:pt x="818" y="1443"/>
                </a:lnTo>
                <a:lnTo>
                  <a:pt x="818" y="1443"/>
                </a:lnTo>
                <a:lnTo>
                  <a:pt x="804" y="1443"/>
                </a:lnTo>
                <a:lnTo>
                  <a:pt x="799" y="1443"/>
                </a:lnTo>
                <a:lnTo>
                  <a:pt x="795" y="1439"/>
                </a:lnTo>
                <a:lnTo>
                  <a:pt x="795" y="1439"/>
                </a:lnTo>
                <a:lnTo>
                  <a:pt x="789" y="1433"/>
                </a:lnTo>
                <a:lnTo>
                  <a:pt x="785" y="1426"/>
                </a:lnTo>
                <a:lnTo>
                  <a:pt x="785" y="1420"/>
                </a:lnTo>
                <a:lnTo>
                  <a:pt x="785" y="1414"/>
                </a:lnTo>
                <a:lnTo>
                  <a:pt x="787" y="1407"/>
                </a:lnTo>
                <a:lnTo>
                  <a:pt x="791" y="1397"/>
                </a:lnTo>
                <a:lnTo>
                  <a:pt x="791" y="1397"/>
                </a:lnTo>
                <a:lnTo>
                  <a:pt x="797" y="1390"/>
                </a:lnTo>
                <a:lnTo>
                  <a:pt x="804" y="1380"/>
                </a:lnTo>
                <a:lnTo>
                  <a:pt x="812" y="1371"/>
                </a:lnTo>
                <a:lnTo>
                  <a:pt x="821" y="1357"/>
                </a:lnTo>
                <a:lnTo>
                  <a:pt x="831" y="1338"/>
                </a:lnTo>
                <a:lnTo>
                  <a:pt x="840" y="1316"/>
                </a:lnTo>
                <a:lnTo>
                  <a:pt x="850" y="1283"/>
                </a:lnTo>
                <a:lnTo>
                  <a:pt x="861" y="1243"/>
                </a:lnTo>
                <a:lnTo>
                  <a:pt x="861" y="1243"/>
                </a:lnTo>
                <a:lnTo>
                  <a:pt x="867" y="1221"/>
                </a:lnTo>
                <a:lnTo>
                  <a:pt x="869" y="1200"/>
                </a:lnTo>
                <a:lnTo>
                  <a:pt x="871" y="1179"/>
                </a:lnTo>
                <a:lnTo>
                  <a:pt x="871" y="1158"/>
                </a:lnTo>
                <a:lnTo>
                  <a:pt x="869" y="1122"/>
                </a:lnTo>
                <a:lnTo>
                  <a:pt x="863" y="1089"/>
                </a:lnTo>
                <a:lnTo>
                  <a:pt x="856" y="1063"/>
                </a:lnTo>
                <a:lnTo>
                  <a:pt x="848" y="1042"/>
                </a:lnTo>
                <a:lnTo>
                  <a:pt x="840" y="1025"/>
                </a:lnTo>
                <a:lnTo>
                  <a:pt x="835" y="1015"/>
                </a:lnTo>
                <a:lnTo>
                  <a:pt x="835" y="1015"/>
                </a:lnTo>
                <a:lnTo>
                  <a:pt x="825" y="998"/>
                </a:lnTo>
                <a:lnTo>
                  <a:pt x="825" y="998"/>
                </a:lnTo>
                <a:lnTo>
                  <a:pt x="835" y="979"/>
                </a:lnTo>
                <a:lnTo>
                  <a:pt x="842" y="966"/>
                </a:lnTo>
                <a:lnTo>
                  <a:pt x="846" y="958"/>
                </a:lnTo>
                <a:lnTo>
                  <a:pt x="846" y="954"/>
                </a:lnTo>
                <a:lnTo>
                  <a:pt x="846" y="954"/>
                </a:lnTo>
                <a:lnTo>
                  <a:pt x="844" y="949"/>
                </a:lnTo>
                <a:lnTo>
                  <a:pt x="842" y="945"/>
                </a:lnTo>
                <a:lnTo>
                  <a:pt x="831" y="935"/>
                </a:lnTo>
                <a:lnTo>
                  <a:pt x="816" y="924"/>
                </a:lnTo>
                <a:lnTo>
                  <a:pt x="816" y="924"/>
                </a:lnTo>
                <a:lnTo>
                  <a:pt x="825" y="884"/>
                </a:lnTo>
                <a:lnTo>
                  <a:pt x="833" y="852"/>
                </a:lnTo>
                <a:lnTo>
                  <a:pt x="839" y="823"/>
                </a:lnTo>
                <a:lnTo>
                  <a:pt x="839" y="823"/>
                </a:lnTo>
                <a:lnTo>
                  <a:pt x="837" y="812"/>
                </a:lnTo>
                <a:lnTo>
                  <a:pt x="833" y="802"/>
                </a:lnTo>
                <a:lnTo>
                  <a:pt x="827" y="793"/>
                </a:lnTo>
                <a:lnTo>
                  <a:pt x="818" y="785"/>
                </a:lnTo>
                <a:lnTo>
                  <a:pt x="802" y="776"/>
                </a:lnTo>
                <a:lnTo>
                  <a:pt x="797" y="772"/>
                </a:lnTo>
                <a:lnTo>
                  <a:pt x="797" y="772"/>
                </a:lnTo>
                <a:lnTo>
                  <a:pt x="774" y="652"/>
                </a:lnTo>
                <a:lnTo>
                  <a:pt x="774" y="652"/>
                </a:lnTo>
                <a:lnTo>
                  <a:pt x="770" y="635"/>
                </a:lnTo>
                <a:lnTo>
                  <a:pt x="762" y="618"/>
                </a:lnTo>
                <a:lnTo>
                  <a:pt x="745" y="582"/>
                </a:lnTo>
                <a:lnTo>
                  <a:pt x="728" y="553"/>
                </a:lnTo>
                <a:lnTo>
                  <a:pt x="723" y="544"/>
                </a:lnTo>
                <a:lnTo>
                  <a:pt x="723" y="544"/>
                </a:lnTo>
                <a:lnTo>
                  <a:pt x="721" y="526"/>
                </a:lnTo>
                <a:lnTo>
                  <a:pt x="721" y="513"/>
                </a:lnTo>
                <a:lnTo>
                  <a:pt x="723" y="502"/>
                </a:lnTo>
                <a:lnTo>
                  <a:pt x="723" y="502"/>
                </a:lnTo>
                <a:lnTo>
                  <a:pt x="726" y="487"/>
                </a:lnTo>
                <a:lnTo>
                  <a:pt x="724" y="483"/>
                </a:lnTo>
                <a:lnTo>
                  <a:pt x="723" y="481"/>
                </a:lnTo>
                <a:lnTo>
                  <a:pt x="723" y="481"/>
                </a:lnTo>
                <a:lnTo>
                  <a:pt x="700" y="475"/>
                </a:lnTo>
                <a:lnTo>
                  <a:pt x="700" y="475"/>
                </a:lnTo>
                <a:lnTo>
                  <a:pt x="702" y="473"/>
                </a:lnTo>
                <a:lnTo>
                  <a:pt x="700" y="468"/>
                </a:lnTo>
                <a:lnTo>
                  <a:pt x="698" y="464"/>
                </a:lnTo>
                <a:lnTo>
                  <a:pt x="694" y="460"/>
                </a:lnTo>
                <a:lnTo>
                  <a:pt x="686" y="458"/>
                </a:lnTo>
                <a:lnTo>
                  <a:pt x="677" y="456"/>
                </a:lnTo>
                <a:lnTo>
                  <a:pt x="677" y="456"/>
                </a:lnTo>
                <a:lnTo>
                  <a:pt x="639" y="450"/>
                </a:lnTo>
                <a:lnTo>
                  <a:pt x="612" y="447"/>
                </a:lnTo>
                <a:lnTo>
                  <a:pt x="612" y="447"/>
                </a:lnTo>
                <a:lnTo>
                  <a:pt x="605" y="445"/>
                </a:lnTo>
                <a:lnTo>
                  <a:pt x="597" y="439"/>
                </a:lnTo>
                <a:lnTo>
                  <a:pt x="589" y="433"/>
                </a:lnTo>
                <a:lnTo>
                  <a:pt x="584" y="426"/>
                </a:lnTo>
                <a:lnTo>
                  <a:pt x="574" y="412"/>
                </a:lnTo>
                <a:lnTo>
                  <a:pt x="572" y="407"/>
                </a:lnTo>
                <a:lnTo>
                  <a:pt x="572" y="403"/>
                </a:lnTo>
                <a:lnTo>
                  <a:pt x="572" y="403"/>
                </a:lnTo>
                <a:lnTo>
                  <a:pt x="578" y="397"/>
                </a:lnTo>
                <a:lnTo>
                  <a:pt x="584" y="393"/>
                </a:lnTo>
                <a:lnTo>
                  <a:pt x="586" y="391"/>
                </a:lnTo>
                <a:lnTo>
                  <a:pt x="589" y="393"/>
                </a:lnTo>
                <a:lnTo>
                  <a:pt x="591" y="395"/>
                </a:lnTo>
                <a:lnTo>
                  <a:pt x="593" y="401"/>
                </a:lnTo>
                <a:lnTo>
                  <a:pt x="593" y="401"/>
                </a:lnTo>
                <a:lnTo>
                  <a:pt x="597" y="420"/>
                </a:lnTo>
                <a:lnTo>
                  <a:pt x="599" y="422"/>
                </a:lnTo>
                <a:lnTo>
                  <a:pt x="601" y="424"/>
                </a:lnTo>
                <a:lnTo>
                  <a:pt x="608" y="424"/>
                </a:lnTo>
                <a:lnTo>
                  <a:pt x="608" y="424"/>
                </a:lnTo>
                <a:lnTo>
                  <a:pt x="612" y="424"/>
                </a:lnTo>
                <a:lnTo>
                  <a:pt x="612" y="422"/>
                </a:lnTo>
                <a:lnTo>
                  <a:pt x="612" y="420"/>
                </a:lnTo>
                <a:lnTo>
                  <a:pt x="612" y="418"/>
                </a:lnTo>
                <a:lnTo>
                  <a:pt x="614" y="416"/>
                </a:lnTo>
                <a:lnTo>
                  <a:pt x="629" y="416"/>
                </a:lnTo>
                <a:lnTo>
                  <a:pt x="629" y="416"/>
                </a:lnTo>
                <a:lnTo>
                  <a:pt x="654" y="416"/>
                </a:lnTo>
                <a:lnTo>
                  <a:pt x="677" y="414"/>
                </a:lnTo>
                <a:lnTo>
                  <a:pt x="696" y="414"/>
                </a:lnTo>
                <a:lnTo>
                  <a:pt x="704" y="416"/>
                </a:lnTo>
                <a:lnTo>
                  <a:pt x="709" y="420"/>
                </a:lnTo>
                <a:lnTo>
                  <a:pt x="709" y="420"/>
                </a:lnTo>
                <a:lnTo>
                  <a:pt x="715" y="428"/>
                </a:lnTo>
                <a:lnTo>
                  <a:pt x="719" y="435"/>
                </a:lnTo>
                <a:lnTo>
                  <a:pt x="721" y="437"/>
                </a:lnTo>
                <a:lnTo>
                  <a:pt x="723" y="439"/>
                </a:lnTo>
                <a:lnTo>
                  <a:pt x="726" y="439"/>
                </a:lnTo>
                <a:lnTo>
                  <a:pt x="730" y="437"/>
                </a:lnTo>
                <a:lnTo>
                  <a:pt x="730" y="437"/>
                </a:lnTo>
                <a:lnTo>
                  <a:pt x="736" y="433"/>
                </a:lnTo>
                <a:lnTo>
                  <a:pt x="740" y="428"/>
                </a:lnTo>
                <a:lnTo>
                  <a:pt x="745" y="412"/>
                </a:lnTo>
                <a:lnTo>
                  <a:pt x="749" y="399"/>
                </a:lnTo>
                <a:lnTo>
                  <a:pt x="753" y="391"/>
                </a:lnTo>
                <a:lnTo>
                  <a:pt x="753" y="391"/>
                </a:lnTo>
                <a:lnTo>
                  <a:pt x="770" y="388"/>
                </a:lnTo>
                <a:lnTo>
                  <a:pt x="783" y="384"/>
                </a:lnTo>
                <a:lnTo>
                  <a:pt x="789" y="380"/>
                </a:lnTo>
                <a:lnTo>
                  <a:pt x="791" y="374"/>
                </a:lnTo>
                <a:lnTo>
                  <a:pt x="791" y="374"/>
                </a:lnTo>
                <a:lnTo>
                  <a:pt x="797" y="359"/>
                </a:lnTo>
                <a:lnTo>
                  <a:pt x="799" y="342"/>
                </a:lnTo>
                <a:lnTo>
                  <a:pt x="797" y="327"/>
                </a:lnTo>
                <a:lnTo>
                  <a:pt x="795" y="319"/>
                </a:lnTo>
                <a:lnTo>
                  <a:pt x="791" y="315"/>
                </a:lnTo>
                <a:lnTo>
                  <a:pt x="791" y="315"/>
                </a:lnTo>
                <a:lnTo>
                  <a:pt x="783" y="310"/>
                </a:lnTo>
                <a:lnTo>
                  <a:pt x="776" y="304"/>
                </a:lnTo>
                <a:lnTo>
                  <a:pt x="768" y="300"/>
                </a:lnTo>
                <a:lnTo>
                  <a:pt x="768" y="300"/>
                </a:lnTo>
                <a:lnTo>
                  <a:pt x="768" y="296"/>
                </a:lnTo>
                <a:lnTo>
                  <a:pt x="768" y="291"/>
                </a:lnTo>
                <a:lnTo>
                  <a:pt x="766" y="285"/>
                </a:lnTo>
                <a:lnTo>
                  <a:pt x="762" y="281"/>
                </a:lnTo>
                <a:lnTo>
                  <a:pt x="759" y="277"/>
                </a:lnTo>
                <a:lnTo>
                  <a:pt x="753" y="274"/>
                </a:lnTo>
                <a:lnTo>
                  <a:pt x="753" y="274"/>
                </a:lnTo>
                <a:lnTo>
                  <a:pt x="740" y="268"/>
                </a:lnTo>
                <a:lnTo>
                  <a:pt x="732" y="266"/>
                </a:lnTo>
                <a:lnTo>
                  <a:pt x="723" y="264"/>
                </a:lnTo>
                <a:lnTo>
                  <a:pt x="723" y="264"/>
                </a:lnTo>
                <a:lnTo>
                  <a:pt x="704" y="258"/>
                </a:lnTo>
                <a:lnTo>
                  <a:pt x="688" y="253"/>
                </a:lnTo>
                <a:lnTo>
                  <a:pt x="673" y="243"/>
                </a:lnTo>
                <a:lnTo>
                  <a:pt x="673" y="243"/>
                </a:lnTo>
                <a:lnTo>
                  <a:pt x="675" y="241"/>
                </a:lnTo>
                <a:lnTo>
                  <a:pt x="679" y="232"/>
                </a:lnTo>
                <a:lnTo>
                  <a:pt x="679" y="232"/>
                </a:lnTo>
                <a:lnTo>
                  <a:pt x="683" y="211"/>
                </a:lnTo>
                <a:lnTo>
                  <a:pt x="683" y="211"/>
                </a:lnTo>
                <a:lnTo>
                  <a:pt x="700" y="177"/>
                </a:lnTo>
                <a:lnTo>
                  <a:pt x="700" y="177"/>
                </a:lnTo>
                <a:lnTo>
                  <a:pt x="704" y="169"/>
                </a:lnTo>
                <a:lnTo>
                  <a:pt x="702" y="160"/>
                </a:lnTo>
                <a:lnTo>
                  <a:pt x="700" y="146"/>
                </a:lnTo>
                <a:lnTo>
                  <a:pt x="694" y="129"/>
                </a:lnTo>
                <a:lnTo>
                  <a:pt x="694" y="129"/>
                </a:lnTo>
                <a:lnTo>
                  <a:pt x="686" y="106"/>
                </a:lnTo>
                <a:lnTo>
                  <a:pt x="681" y="83"/>
                </a:lnTo>
                <a:lnTo>
                  <a:pt x="681" y="83"/>
                </a:lnTo>
                <a:lnTo>
                  <a:pt x="677" y="74"/>
                </a:lnTo>
                <a:lnTo>
                  <a:pt x="671" y="64"/>
                </a:lnTo>
                <a:lnTo>
                  <a:pt x="662" y="57"/>
                </a:lnTo>
                <a:lnTo>
                  <a:pt x="654" y="49"/>
                </a:lnTo>
                <a:lnTo>
                  <a:pt x="643" y="44"/>
                </a:lnTo>
                <a:lnTo>
                  <a:pt x="633" y="40"/>
                </a:lnTo>
                <a:lnTo>
                  <a:pt x="622" y="38"/>
                </a:lnTo>
                <a:lnTo>
                  <a:pt x="612" y="38"/>
                </a:lnTo>
                <a:lnTo>
                  <a:pt x="612" y="38"/>
                </a:lnTo>
                <a:lnTo>
                  <a:pt x="603" y="38"/>
                </a:lnTo>
                <a:lnTo>
                  <a:pt x="593" y="40"/>
                </a:lnTo>
                <a:lnTo>
                  <a:pt x="576" y="45"/>
                </a:lnTo>
                <a:lnTo>
                  <a:pt x="557" y="53"/>
                </a:lnTo>
                <a:lnTo>
                  <a:pt x="557" y="53"/>
                </a:lnTo>
                <a:close/>
              </a:path>
            </a:pathLst>
          </a:custGeom>
          <a:solidFill>
            <a:schemeClr val="tx1"/>
          </a:solidFill>
          <a:ln w="1270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3">
            <a:extLst>
              <a:ext uri="{FF2B5EF4-FFF2-40B4-BE49-F238E27FC236}">
                <a16:creationId xmlns:a16="http://schemas.microsoft.com/office/drawing/2014/main" id="{B4CA31BA-FA71-EB4F-DDAE-DA43916632E0}"/>
              </a:ext>
            </a:extLst>
          </p:cNvPr>
          <p:cNvSpPr>
            <a:spLocks/>
          </p:cNvSpPr>
          <p:nvPr/>
        </p:nvSpPr>
        <p:spPr bwMode="auto">
          <a:xfrm>
            <a:off x="1156099" y="3938005"/>
            <a:ext cx="1928613" cy="2386595"/>
          </a:xfrm>
          <a:custGeom>
            <a:avLst/>
            <a:gdLst>
              <a:gd name="T0" fmla="*/ 354 w 758"/>
              <a:gd name="T1" fmla="*/ 12 h 938"/>
              <a:gd name="T2" fmla="*/ 189 w 758"/>
              <a:gd name="T3" fmla="*/ 1 h 938"/>
              <a:gd name="T4" fmla="*/ 127 w 758"/>
              <a:gd name="T5" fmla="*/ 25 h 938"/>
              <a:gd name="T6" fmla="*/ 113 w 758"/>
              <a:gd name="T7" fmla="*/ 67 h 938"/>
              <a:gd name="T8" fmla="*/ 92 w 758"/>
              <a:gd name="T9" fmla="*/ 181 h 938"/>
              <a:gd name="T10" fmla="*/ 103 w 758"/>
              <a:gd name="T11" fmla="*/ 236 h 938"/>
              <a:gd name="T12" fmla="*/ 68 w 758"/>
              <a:gd name="T13" fmla="*/ 335 h 938"/>
              <a:gd name="T14" fmla="*/ 41 w 758"/>
              <a:gd name="T15" fmla="*/ 447 h 938"/>
              <a:gd name="T16" fmla="*/ 50 w 758"/>
              <a:gd name="T17" fmla="*/ 521 h 938"/>
              <a:gd name="T18" fmla="*/ 61 w 758"/>
              <a:gd name="T19" fmla="*/ 538 h 938"/>
              <a:gd name="T20" fmla="*/ 58 w 758"/>
              <a:gd name="T21" fmla="*/ 814 h 938"/>
              <a:gd name="T22" fmla="*/ 22 w 758"/>
              <a:gd name="T23" fmla="*/ 855 h 938"/>
              <a:gd name="T24" fmla="*/ 0 w 758"/>
              <a:gd name="T25" fmla="*/ 894 h 938"/>
              <a:gd name="T26" fmla="*/ 26 w 758"/>
              <a:gd name="T27" fmla="*/ 917 h 938"/>
              <a:gd name="T28" fmla="*/ 59 w 758"/>
              <a:gd name="T29" fmla="*/ 931 h 938"/>
              <a:gd name="T30" fmla="*/ 113 w 758"/>
              <a:gd name="T31" fmla="*/ 926 h 938"/>
              <a:gd name="T32" fmla="*/ 151 w 758"/>
              <a:gd name="T33" fmla="*/ 897 h 938"/>
              <a:gd name="T34" fmla="*/ 281 w 758"/>
              <a:gd name="T35" fmla="*/ 671 h 938"/>
              <a:gd name="T36" fmla="*/ 266 w 758"/>
              <a:gd name="T37" fmla="*/ 708 h 938"/>
              <a:gd name="T38" fmla="*/ 315 w 758"/>
              <a:gd name="T39" fmla="*/ 854 h 938"/>
              <a:gd name="T40" fmla="*/ 273 w 758"/>
              <a:gd name="T41" fmla="*/ 877 h 938"/>
              <a:gd name="T42" fmla="*/ 243 w 758"/>
              <a:gd name="T43" fmla="*/ 907 h 938"/>
              <a:gd name="T44" fmla="*/ 273 w 758"/>
              <a:gd name="T45" fmla="*/ 928 h 938"/>
              <a:gd name="T46" fmla="*/ 316 w 758"/>
              <a:gd name="T47" fmla="*/ 922 h 938"/>
              <a:gd name="T48" fmla="*/ 407 w 758"/>
              <a:gd name="T49" fmla="*/ 922 h 938"/>
              <a:gd name="T50" fmla="*/ 433 w 758"/>
              <a:gd name="T51" fmla="*/ 910 h 938"/>
              <a:gd name="T52" fmla="*/ 478 w 758"/>
              <a:gd name="T53" fmla="*/ 924 h 938"/>
              <a:gd name="T54" fmla="*/ 514 w 758"/>
              <a:gd name="T55" fmla="*/ 926 h 938"/>
              <a:gd name="T56" fmla="*/ 544 w 758"/>
              <a:gd name="T57" fmla="*/ 931 h 938"/>
              <a:gd name="T58" fmla="*/ 610 w 758"/>
              <a:gd name="T59" fmla="*/ 931 h 938"/>
              <a:gd name="T60" fmla="*/ 667 w 758"/>
              <a:gd name="T61" fmla="*/ 937 h 938"/>
              <a:gd name="T62" fmla="*/ 706 w 758"/>
              <a:gd name="T63" fmla="*/ 922 h 938"/>
              <a:gd name="T64" fmla="*/ 696 w 758"/>
              <a:gd name="T65" fmla="*/ 901 h 938"/>
              <a:gd name="T66" fmla="*/ 704 w 758"/>
              <a:gd name="T67" fmla="*/ 836 h 938"/>
              <a:gd name="T68" fmla="*/ 710 w 758"/>
              <a:gd name="T69" fmla="*/ 765 h 938"/>
              <a:gd name="T70" fmla="*/ 731 w 758"/>
              <a:gd name="T71" fmla="*/ 751 h 938"/>
              <a:gd name="T72" fmla="*/ 729 w 758"/>
              <a:gd name="T73" fmla="*/ 720 h 938"/>
              <a:gd name="T74" fmla="*/ 721 w 758"/>
              <a:gd name="T75" fmla="*/ 696 h 938"/>
              <a:gd name="T76" fmla="*/ 750 w 758"/>
              <a:gd name="T77" fmla="*/ 632 h 938"/>
              <a:gd name="T78" fmla="*/ 737 w 758"/>
              <a:gd name="T79" fmla="*/ 610 h 938"/>
              <a:gd name="T80" fmla="*/ 758 w 758"/>
              <a:gd name="T81" fmla="*/ 544 h 938"/>
              <a:gd name="T82" fmla="*/ 753 w 758"/>
              <a:gd name="T83" fmla="*/ 527 h 938"/>
              <a:gd name="T84" fmla="*/ 730 w 758"/>
              <a:gd name="T85" fmla="*/ 490 h 938"/>
              <a:gd name="T86" fmla="*/ 722 w 758"/>
              <a:gd name="T87" fmla="*/ 467 h 938"/>
              <a:gd name="T88" fmla="*/ 721 w 758"/>
              <a:gd name="T89" fmla="*/ 420 h 938"/>
              <a:gd name="T90" fmla="*/ 665 w 758"/>
              <a:gd name="T91" fmla="*/ 389 h 938"/>
              <a:gd name="T92" fmla="*/ 639 w 758"/>
              <a:gd name="T93" fmla="*/ 428 h 938"/>
              <a:gd name="T94" fmla="*/ 570 w 758"/>
              <a:gd name="T95" fmla="*/ 496 h 938"/>
              <a:gd name="T96" fmla="*/ 554 w 758"/>
              <a:gd name="T97" fmla="*/ 470 h 938"/>
              <a:gd name="T98" fmla="*/ 529 w 758"/>
              <a:gd name="T99" fmla="*/ 439 h 938"/>
              <a:gd name="T100" fmla="*/ 487 w 758"/>
              <a:gd name="T101" fmla="*/ 346 h 938"/>
              <a:gd name="T102" fmla="*/ 489 w 758"/>
              <a:gd name="T103" fmla="*/ 309 h 938"/>
              <a:gd name="T104" fmla="*/ 470 w 758"/>
              <a:gd name="T105" fmla="*/ 265 h 938"/>
              <a:gd name="T106" fmla="*/ 461 w 758"/>
              <a:gd name="T107" fmla="*/ 109 h 938"/>
              <a:gd name="T108" fmla="*/ 489 w 758"/>
              <a:gd name="T109" fmla="*/ 96 h 938"/>
              <a:gd name="T110" fmla="*/ 466 w 758"/>
              <a:gd name="T111" fmla="*/ 39 h 938"/>
              <a:gd name="T112" fmla="*/ 415 w 758"/>
              <a:gd name="T113" fmla="*/ 20 h 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58" h="938">
                <a:moveTo>
                  <a:pt x="388" y="24"/>
                </a:moveTo>
                <a:lnTo>
                  <a:pt x="388" y="24"/>
                </a:lnTo>
                <a:lnTo>
                  <a:pt x="386" y="23"/>
                </a:lnTo>
                <a:lnTo>
                  <a:pt x="380" y="18"/>
                </a:lnTo>
                <a:lnTo>
                  <a:pt x="374" y="17"/>
                </a:lnTo>
                <a:lnTo>
                  <a:pt x="366" y="14"/>
                </a:lnTo>
                <a:lnTo>
                  <a:pt x="354" y="12"/>
                </a:lnTo>
                <a:lnTo>
                  <a:pt x="339" y="9"/>
                </a:lnTo>
                <a:lnTo>
                  <a:pt x="339" y="9"/>
                </a:lnTo>
                <a:lnTo>
                  <a:pt x="300" y="6"/>
                </a:lnTo>
                <a:lnTo>
                  <a:pt x="255" y="2"/>
                </a:lnTo>
                <a:lnTo>
                  <a:pt x="199" y="0"/>
                </a:lnTo>
                <a:lnTo>
                  <a:pt x="199" y="0"/>
                </a:lnTo>
                <a:lnTo>
                  <a:pt x="189" y="1"/>
                </a:lnTo>
                <a:lnTo>
                  <a:pt x="168" y="4"/>
                </a:lnTo>
                <a:lnTo>
                  <a:pt x="157" y="7"/>
                </a:lnTo>
                <a:lnTo>
                  <a:pt x="148" y="11"/>
                </a:lnTo>
                <a:lnTo>
                  <a:pt x="138" y="14"/>
                </a:lnTo>
                <a:lnTo>
                  <a:pt x="132" y="19"/>
                </a:lnTo>
                <a:lnTo>
                  <a:pt x="132" y="19"/>
                </a:lnTo>
                <a:lnTo>
                  <a:pt x="127" y="25"/>
                </a:lnTo>
                <a:lnTo>
                  <a:pt x="122" y="31"/>
                </a:lnTo>
                <a:lnTo>
                  <a:pt x="114" y="47"/>
                </a:lnTo>
                <a:lnTo>
                  <a:pt x="111" y="53"/>
                </a:lnTo>
                <a:lnTo>
                  <a:pt x="110" y="60"/>
                </a:lnTo>
                <a:lnTo>
                  <a:pt x="110" y="65"/>
                </a:lnTo>
                <a:lnTo>
                  <a:pt x="111" y="66"/>
                </a:lnTo>
                <a:lnTo>
                  <a:pt x="113" y="67"/>
                </a:lnTo>
                <a:lnTo>
                  <a:pt x="113" y="67"/>
                </a:lnTo>
                <a:lnTo>
                  <a:pt x="121" y="71"/>
                </a:lnTo>
                <a:lnTo>
                  <a:pt x="122" y="72"/>
                </a:lnTo>
                <a:lnTo>
                  <a:pt x="122" y="72"/>
                </a:lnTo>
                <a:lnTo>
                  <a:pt x="116" y="91"/>
                </a:lnTo>
                <a:lnTo>
                  <a:pt x="104" y="135"/>
                </a:lnTo>
                <a:lnTo>
                  <a:pt x="92" y="181"/>
                </a:lnTo>
                <a:lnTo>
                  <a:pt x="88" y="198"/>
                </a:lnTo>
                <a:lnTo>
                  <a:pt x="88" y="204"/>
                </a:lnTo>
                <a:lnTo>
                  <a:pt x="88" y="207"/>
                </a:lnTo>
                <a:lnTo>
                  <a:pt x="88" y="207"/>
                </a:lnTo>
                <a:lnTo>
                  <a:pt x="93" y="217"/>
                </a:lnTo>
                <a:lnTo>
                  <a:pt x="98" y="227"/>
                </a:lnTo>
                <a:lnTo>
                  <a:pt x="103" y="236"/>
                </a:lnTo>
                <a:lnTo>
                  <a:pt x="103" y="236"/>
                </a:lnTo>
                <a:lnTo>
                  <a:pt x="91" y="266"/>
                </a:lnTo>
                <a:lnTo>
                  <a:pt x="84" y="289"/>
                </a:lnTo>
                <a:lnTo>
                  <a:pt x="79" y="304"/>
                </a:lnTo>
                <a:lnTo>
                  <a:pt x="79" y="304"/>
                </a:lnTo>
                <a:lnTo>
                  <a:pt x="75" y="316"/>
                </a:lnTo>
                <a:lnTo>
                  <a:pt x="68" y="335"/>
                </a:lnTo>
                <a:lnTo>
                  <a:pt x="61" y="360"/>
                </a:lnTo>
                <a:lnTo>
                  <a:pt x="57" y="373"/>
                </a:lnTo>
                <a:lnTo>
                  <a:pt x="55" y="386"/>
                </a:lnTo>
                <a:lnTo>
                  <a:pt x="55" y="386"/>
                </a:lnTo>
                <a:lnTo>
                  <a:pt x="50" y="409"/>
                </a:lnTo>
                <a:lnTo>
                  <a:pt x="46" y="428"/>
                </a:lnTo>
                <a:lnTo>
                  <a:pt x="41" y="447"/>
                </a:lnTo>
                <a:lnTo>
                  <a:pt x="40" y="457"/>
                </a:lnTo>
                <a:lnTo>
                  <a:pt x="40" y="468"/>
                </a:lnTo>
                <a:lnTo>
                  <a:pt x="40" y="468"/>
                </a:lnTo>
                <a:lnTo>
                  <a:pt x="41" y="487"/>
                </a:lnTo>
                <a:lnTo>
                  <a:pt x="43" y="502"/>
                </a:lnTo>
                <a:lnTo>
                  <a:pt x="46" y="513"/>
                </a:lnTo>
                <a:lnTo>
                  <a:pt x="50" y="521"/>
                </a:lnTo>
                <a:lnTo>
                  <a:pt x="50" y="521"/>
                </a:lnTo>
                <a:lnTo>
                  <a:pt x="57" y="534"/>
                </a:lnTo>
                <a:lnTo>
                  <a:pt x="59" y="540"/>
                </a:lnTo>
                <a:lnTo>
                  <a:pt x="59" y="540"/>
                </a:lnTo>
                <a:lnTo>
                  <a:pt x="59" y="538"/>
                </a:lnTo>
                <a:lnTo>
                  <a:pt x="61" y="537"/>
                </a:lnTo>
                <a:lnTo>
                  <a:pt x="61" y="538"/>
                </a:lnTo>
                <a:lnTo>
                  <a:pt x="62" y="557"/>
                </a:lnTo>
                <a:lnTo>
                  <a:pt x="64" y="608"/>
                </a:lnTo>
                <a:lnTo>
                  <a:pt x="64" y="608"/>
                </a:lnTo>
                <a:lnTo>
                  <a:pt x="66" y="645"/>
                </a:lnTo>
                <a:lnTo>
                  <a:pt x="64" y="684"/>
                </a:lnTo>
                <a:lnTo>
                  <a:pt x="63" y="757"/>
                </a:lnTo>
                <a:lnTo>
                  <a:pt x="58" y="814"/>
                </a:lnTo>
                <a:lnTo>
                  <a:pt x="57" y="832"/>
                </a:lnTo>
                <a:lnTo>
                  <a:pt x="55" y="840"/>
                </a:lnTo>
                <a:lnTo>
                  <a:pt x="55" y="840"/>
                </a:lnTo>
                <a:lnTo>
                  <a:pt x="51" y="842"/>
                </a:lnTo>
                <a:lnTo>
                  <a:pt x="45" y="844"/>
                </a:lnTo>
                <a:lnTo>
                  <a:pt x="31" y="850"/>
                </a:lnTo>
                <a:lnTo>
                  <a:pt x="22" y="855"/>
                </a:lnTo>
                <a:lnTo>
                  <a:pt x="15" y="860"/>
                </a:lnTo>
                <a:lnTo>
                  <a:pt x="9" y="866"/>
                </a:lnTo>
                <a:lnTo>
                  <a:pt x="8" y="870"/>
                </a:lnTo>
                <a:lnTo>
                  <a:pt x="6" y="873"/>
                </a:lnTo>
                <a:lnTo>
                  <a:pt x="6" y="873"/>
                </a:lnTo>
                <a:lnTo>
                  <a:pt x="3" y="885"/>
                </a:lnTo>
                <a:lnTo>
                  <a:pt x="0" y="894"/>
                </a:lnTo>
                <a:lnTo>
                  <a:pt x="0" y="897"/>
                </a:lnTo>
                <a:lnTo>
                  <a:pt x="0" y="901"/>
                </a:lnTo>
                <a:lnTo>
                  <a:pt x="3" y="905"/>
                </a:lnTo>
                <a:lnTo>
                  <a:pt x="6" y="907"/>
                </a:lnTo>
                <a:lnTo>
                  <a:pt x="6" y="907"/>
                </a:lnTo>
                <a:lnTo>
                  <a:pt x="18" y="913"/>
                </a:lnTo>
                <a:lnTo>
                  <a:pt x="26" y="917"/>
                </a:lnTo>
                <a:lnTo>
                  <a:pt x="26" y="917"/>
                </a:lnTo>
                <a:lnTo>
                  <a:pt x="39" y="925"/>
                </a:lnTo>
                <a:lnTo>
                  <a:pt x="44" y="928"/>
                </a:lnTo>
                <a:lnTo>
                  <a:pt x="49" y="930"/>
                </a:lnTo>
                <a:lnTo>
                  <a:pt x="53" y="931"/>
                </a:lnTo>
                <a:lnTo>
                  <a:pt x="59" y="931"/>
                </a:lnTo>
                <a:lnTo>
                  <a:pt x="59" y="931"/>
                </a:lnTo>
                <a:lnTo>
                  <a:pt x="69" y="930"/>
                </a:lnTo>
                <a:lnTo>
                  <a:pt x="75" y="929"/>
                </a:lnTo>
                <a:lnTo>
                  <a:pt x="79" y="926"/>
                </a:lnTo>
                <a:lnTo>
                  <a:pt x="79" y="926"/>
                </a:lnTo>
                <a:lnTo>
                  <a:pt x="86" y="928"/>
                </a:lnTo>
                <a:lnTo>
                  <a:pt x="103" y="928"/>
                </a:lnTo>
                <a:lnTo>
                  <a:pt x="113" y="926"/>
                </a:lnTo>
                <a:lnTo>
                  <a:pt x="123" y="925"/>
                </a:lnTo>
                <a:lnTo>
                  <a:pt x="133" y="922"/>
                </a:lnTo>
                <a:lnTo>
                  <a:pt x="142" y="917"/>
                </a:lnTo>
                <a:lnTo>
                  <a:pt x="142" y="917"/>
                </a:lnTo>
                <a:lnTo>
                  <a:pt x="144" y="914"/>
                </a:lnTo>
                <a:lnTo>
                  <a:pt x="146" y="911"/>
                </a:lnTo>
                <a:lnTo>
                  <a:pt x="151" y="897"/>
                </a:lnTo>
                <a:lnTo>
                  <a:pt x="157" y="881"/>
                </a:lnTo>
                <a:lnTo>
                  <a:pt x="163" y="859"/>
                </a:lnTo>
                <a:lnTo>
                  <a:pt x="177" y="806"/>
                </a:lnTo>
                <a:lnTo>
                  <a:pt x="190" y="747"/>
                </a:lnTo>
                <a:lnTo>
                  <a:pt x="214" y="638"/>
                </a:lnTo>
                <a:lnTo>
                  <a:pt x="224" y="589"/>
                </a:lnTo>
                <a:lnTo>
                  <a:pt x="281" y="671"/>
                </a:lnTo>
                <a:lnTo>
                  <a:pt x="281" y="671"/>
                </a:lnTo>
                <a:lnTo>
                  <a:pt x="279" y="673"/>
                </a:lnTo>
                <a:lnTo>
                  <a:pt x="275" y="678"/>
                </a:lnTo>
                <a:lnTo>
                  <a:pt x="273" y="683"/>
                </a:lnTo>
                <a:lnTo>
                  <a:pt x="269" y="690"/>
                </a:lnTo>
                <a:lnTo>
                  <a:pt x="267" y="697"/>
                </a:lnTo>
                <a:lnTo>
                  <a:pt x="266" y="708"/>
                </a:lnTo>
                <a:lnTo>
                  <a:pt x="267" y="719"/>
                </a:lnTo>
                <a:lnTo>
                  <a:pt x="267" y="719"/>
                </a:lnTo>
                <a:lnTo>
                  <a:pt x="271" y="733"/>
                </a:lnTo>
                <a:lnTo>
                  <a:pt x="277" y="754"/>
                </a:lnTo>
                <a:lnTo>
                  <a:pt x="294" y="798"/>
                </a:lnTo>
                <a:lnTo>
                  <a:pt x="315" y="854"/>
                </a:lnTo>
                <a:lnTo>
                  <a:pt x="315" y="854"/>
                </a:lnTo>
                <a:lnTo>
                  <a:pt x="314" y="855"/>
                </a:lnTo>
                <a:lnTo>
                  <a:pt x="312" y="859"/>
                </a:lnTo>
                <a:lnTo>
                  <a:pt x="306" y="864"/>
                </a:lnTo>
                <a:lnTo>
                  <a:pt x="296" y="868"/>
                </a:lnTo>
                <a:lnTo>
                  <a:pt x="296" y="868"/>
                </a:lnTo>
                <a:lnTo>
                  <a:pt x="281" y="873"/>
                </a:lnTo>
                <a:lnTo>
                  <a:pt x="273" y="877"/>
                </a:lnTo>
                <a:lnTo>
                  <a:pt x="265" y="882"/>
                </a:lnTo>
                <a:lnTo>
                  <a:pt x="256" y="887"/>
                </a:lnTo>
                <a:lnTo>
                  <a:pt x="249" y="893"/>
                </a:lnTo>
                <a:lnTo>
                  <a:pt x="244" y="900"/>
                </a:lnTo>
                <a:lnTo>
                  <a:pt x="243" y="903"/>
                </a:lnTo>
                <a:lnTo>
                  <a:pt x="243" y="907"/>
                </a:lnTo>
                <a:lnTo>
                  <a:pt x="243" y="907"/>
                </a:lnTo>
                <a:lnTo>
                  <a:pt x="244" y="914"/>
                </a:lnTo>
                <a:lnTo>
                  <a:pt x="246" y="919"/>
                </a:lnTo>
                <a:lnTo>
                  <a:pt x="251" y="923"/>
                </a:lnTo>
                <a:lnTo>
                  <a:pt x="256" y="925"/>
                </a:lnTo>
                <a:lnTo>
                  <a:pt x="262" y="928"/>
                </a:lnTo>
                <a:lnTo>
                  <a:pt x="267" y="928"/>
                </a:lnTo>
                <a:lnTo>
                  <a:pt x="273" y="928"/>
                </a:lnTo>
                <a:lnTo>
                  <a:pt x="277" y="926"/>
                </a:lnTo>
                <a:lnTo>
                  <a:pt x="277" y="926"/>
                </a:lnTo>
                <a:lnTo>
                  <a:pt x="290" y="922"/>
                </a:lnTo>
                <a:lnTo>
                  <a:pt x="297" y="922"/>
                </a:lnTo>
                <a:lnTo>
                  <a:pt x="306" y="922"/>
                </a:lnTo>
                <a:lnTo>
                  <a:pt x="306" y="922"/>
                </a:lnTo>
                <a:lnTo>
                  <a:pt x="316" y="922"/>
                </a:lnTo>
                <a:lnTo>
                  <a:pt x="327" y="919"/>
                </a:lnTo>
                <a:lnTo>
                  <a:pt x="339" y="917"/>
                </a:lnTo>
                <a:lnTo>
                  <a:pt x="373" y="922"/>
                </a:lnTo>
                <a:lnTo>
                  <a:pt x="373" y="922"/>
                </a:lnTo>
                <a:lnTo>
                  <a:pt x="386" y="922"/>
                </a:lnTo>
                <a:lnTo>
                  <a:pt x="398" y="920"/>
                </a:lnTo>
                <a:lnTo>
                  <a:pt x="407" y="922"/>
                </a:lnTo>
                <a:lnTo>
                  <a:pt x="407" y="922"/>
                </a:lnTo>
                <a:lnTo>
                  <a:pt x="411" y="922"/>
                </a:lnTo>
                <a:lnTo>
                  <a:pt x="414" y="920"/>
                </a:lnTo>
                <a:lnTo>
                  <a:pt x="423" y="914"/>
                </a:lnTo>
                <a:lnTo>
                  <a:pt x="431" y="907"/>
                </a:lnTo>
                <a:lnTo>
                  <a:pt x="431" y="907"/>
                </a:lnTo>
                <a:lnTo>
                  <a:pt x="433" y="910"/>
                </a:lnTo>
                <a:lnTo>
                  <a:pt x="439" y="917"/>
                </a:lnTo>
                <a:lnTo>
                  <a:pt x="449" y="923"/>
                </a:lnTo>
                <a:lnTo>
                  <a:pt x="454" y="925"/>
                </a:lnTo>
                <a:lnTo>
                  <a:pt x="460" y="926"/>
                </a:lnTo>
                <a:lnTo>
                  <a:pt x="460" y="926"/>
                </a:lnTo>
                <a:lnTo>
                  <a:pt x="471" y="926"/>
                </a:lnTo>
                <a:lnTo>
                  <a:pt x="478" y="924"/>
                </a:lnTo>
                <a:lnTo>
                  <a:pt x="483" y="923"/>
                </a:lnTo>
                <a:lnTo>
                  <a:pt x="484" y="922"/>
                </a:lnTo>
                <a:lnTo>
                  <a:pt x="484" y="922"/>
                </a:lnTo>
                <a:lnTo>
                  <a:pt x="497" y="924"/>
                </a:lnTo>
                <a:lnTo>
                  <a:pt x="513" y="926"/>
                </a:lnTo>
                <a:lnTo>
                  <a:pt x="513" y="926"/>
                </a:lnTo>
                <a:lnTo>
                  <a:pt x="514" y="926"/>
                </a:lnTo>
                <a:lnTo>
                  <a:pt x="514" y="926"/>
                </a:lnTo>
                <a:lnTo>
                  <a:pt x="514" y="924"/>
                </a:lnTo>
                <a:lnTo>
                  <a:pt x="515" y="923"/>
                </a:lnTo>
                <a:lnTo>
                  <a:pt x="517" y="923"/>
                </a:lnTo>
                <a:lnTo>
                  <a:pt x="528" y="926"/>
                </a:lnTo>
                <a:lnTo>
                  <a:pt x="528" y="926"/>
                </a:lnTo>
                <a:lnTo>
                  <a:pt x="544" y="931"/>
                </a:lnTo>
                <a:lnTo>
                  <a:pt x="559" y="935"/>
                </a:lnTo>
                <a:lnTo>
                  <a:pt x="576" y="936"/>
                </a:lnTo>
                <a:lnTo>
                  <a:pt x="595" y="931"/>
                </a:lnTo>
                <a:lnTo>
                  <a:pt x="595" y="931"/>
                </a:lnTo>
                <a:lnTo>
                  <a:pt x="601" y="931"/>
                </a:lnTo>
                <a:lnTo>
                  <a:pt x="606" y="930"/>
                </a:lnTo>
                <a:lnTo>
                  <a:pt x="610" y="931"/>
                </a:lnTo>
                <a:lnTo>
                  <a:pt x="610" y="931"/>
                </a:lnTo>
                <a:lnTo>
                  <a:pt x="618" y="934"/>
                </a:lnTo>
                <a:lnTo>
                  <a:pt x="624" y="936"/>
                </a:lnTo>
                <a:lnTo>
                  <a:pt x="648" y="931"/>
                </a:lnTo>
                <a:lnTo>
                  <a:pt x="648" y="931"/>
                </a:lnTo>
                <a:lnTo>
                  <a:pt x="654" y="934"/>
                </a:lnTo>
                <a:lnTo>
                  <a:pt x="667" y="937"/>
                </a:lnTo>
                <a:lnTo>
                  <a:pt x="675" y="938"/>
                </a:lnTo>
                <a:lnTo>
                  <a:pt x="683" y="938"/>
                </a:lnTo>
                <a:lnTo>
                  <a:pt x="690" y="936"/>
                </a:lnTo>
                <a:lnTo>
                  <a:pt x="694" y="934"/>
                </a:lnTo>
                <a:lnTo>
                  <a:pt x="696" y="931"/>
                </a:lnTo>
                <a:lnTo>
                  <a:pt x="696" y="931"/>
                </a:lnTo>
                <a:lnTo>
                  <a:pt x="706" y="922"/>
                </a:lnTo>
                <a:lnTo>
                  <a:pt x="711" y="917"/>
                </a:lnTo>
                <a:lnTo>
                  <a:pt x="712" y="914"/>
                </a:lnTo>
                <a:lnTo>
                  <a:pt x="711" y="913"/>
                </a:lnTo>
                <a:lnTo>
                  <a:pt x="706" y="907"/>
                </a:lnTo>
                <a:lnTo>
                  <a:pt x="706" y="907"/>
                </a:lnTo>
                <a:lnTo>
                  <a:pt x="701" y="903"/>
                </a:lnTo>
                <a:lnTo>
                  <a:pt x="696" y="901"/>
                </a:lnTo>
                <a:lnTo>
                  <a:pt x="688" y="899"/>
                </a:lnTo>
                <a:lnTo>
                  <a:pt x="680" y="897"/>
                </a:lnTo>
                <a:lnTo>
                  <a:pt x="677" y="897"/>
                </a:lnTo>
                <a:lnTo>
                  <a:pt x="677" y="897"/>
                </a:lnTo>
                <a:lnTo>
                  <a:pt x="683" y="884"/>
                </a:lnTo>
                <a:lnTo>
                  <a:pt x="696" y="853"/>
                </a:lnTo>
                <a:lnTo>
                  <a:pt x="704" y="836"/>
                </a:lnTo>
                <a:lnTo>
                  <a:pt x="710" y="818"/>
                </a:lnTo>
                <a:lnTo>
                  <a:pt x="715" y="803"/>
                </a:lnTo>
                <a:lnTo>
                  <a:pt x="716" y="791"/>
                </a:lnTo>
                <a:lnTo>
                  <a:pt x="716" y="791"/>
                </a:lnTo>
                <a:lnTo>
                  <a:pt x="715" y="783"/>
                </a:lnTo>
                <a:lnTo>
                  <a:pt x="713" y="776"/>
                </a:lnTo>
                <a:lnTo>
                  <a:pt x="710" y="765"/>
                </a:lnTo>
                <a:lnTo>
                  <a:pt x="709" y="760"/>
                </a:lnTo>
                <a:lnTo>
                  <a:pt x="709" y="756"/>
                </a:lnTo>
                <a:lnTo>
                  <a:pt x="711" y="754"/>
                </a:lnTo>
                <a:lnTo>
                  <a:pt x="716" y="753"/>
                </a:lnTo>
                <a:lnTo>
                  <a:pt x="716" y="753"/>
                </a:lnTo>
                <a:lnTo>
                  <a:pt x="727" y="751"/>
                </a:lnTo>
                <a:lnTo>
                  <a:pt x="731" y="751"/>
                </a:lnTo>
                <a:lnTo>
                  <a:pt x="735" y="750"/>
                </a:lnTo>
                <a:lnTo>
                  <a:pt x="737" y="749"/>
                </a:lnTo>
                <a:lnTo>
                  <a:pt x="739" y="745"/>
                </a:lnTo>
                <a:lnTo>
                  <a:pt x="737" y="741"/>
                </a:lnTo>
                <a:lnTo>
                  <a:pt x="735" y="733"/>
                </a:lnTo>
                <a:lnTo>
                  <a:pt x="735" y="733"/>
                </a:lnTo>
                <a:lnTo>
                  <a:pt x="729" y="720"/>
                </a:lnTo>
                <a:lnTo>
                  <a:pt x="724" y="710"/>
                </a:lnTo>
                <a:lnTo>
                  <a:pt x="719" y="707"/>
                </a:lnTo>
                <a:lnTo>
                  <a:pt x="716" y="704"/>
                </a:lnTo>
                <a:lnTo>
                  <a:pt x="716" y="704"/>
                </a:lnTo>
                <a:lnTo>
                  <a:pt x="716" y="703"/>
                </a:lnTo>
                <a:lnTo>
                  <a:pt x="716" y="702"/>
                </a:lnTo>
                <a:lnTo>
                  <a:pt x="721" y="696"/>
                </a:lnTo>
                <a:lnTo>
                  <a:pt x="735" y="675"/>
                </a:lnTo>
                <a:lnTo>
                  <a:pt x="742" y="663"/>
                </a:lnTo>
                <a:lnTo>
                  <a:pt x="748" y="651"/>
                </a:lnTo>
                <a:lnTo>
                  <a:pt x="751" y="646"/>
                </a:lnTo>
                <a:lnTo>
                  <a:pt x="751" y="640"/>
                </a:lnTo>
                <a:lnTo>
                  <a:pt x="751" y="637"/>
                </a:lnTo>
                <a:lnTo>
                  <a:pt x="750" y="632"/>
                </a:lnTo>
                <a:lnTo>
                  <a:pt x="750" y="632"/>
                </a:lnTo>
                <a:lnTo>
                  <a:pt x="742" y="620"/>
                </a:lnTo>
                <a:lnTo>
                  <a:pt x="739" y="615"/>
                </a:lnTo>
                <a:lnTo>
                  <a:pt x="736" y="613"/>
                </a:lnTo>
                <a:lnTo>
                  <a:pt x="735" y="613"/>
                </a:lnTo>
                <a:lnTo>
                  <a:pt x="735" y="613"/>
                </a:lnTo>
                <a:lnTo>
                  <a:pt x="737" y="610"/>
                </a:lnTo>
                <a:lnTo>
                  <a:pt x="744" y="602"/>
                </a:lnTo>
                <a:lnTo>
                  <a:pt x="750" y="587"/>
                </a:lnTo>
                <a:lnTo>
                  <a:pt x="752" y="579"/>
                </a:lnTo>
                <a:lnTo>
                  <a:pt x="754" y="569"/>
                </a:lnTo>
                <a:lnTo>
                  <a:pt x="754" y="569"/>
                </a:lnTo>
                <a:lnTo>
                  <a:pt x="757" y="554"/>
                </a:lnTo>
                <a:lnTo>
                  <a:pt x="758" y="544"/>
                </a:lnTo>
                <a:lnTo>
                  <a:pt x="757" y="541"/>
                </a:lnTo>
                <a:lnTo>
                  <a:pt x="754" y="540"/>
                </a:lnTo>
                <a:lnTo>
                  <a:pt x="754" y="540"/>
                </a:lnTo>
                <a:lnTo>
                  <a:pt x="753" y="540"/>
                </a:lnTo>
                <a:lnTo>
                  <a:pt x="753" y="539"/>
                </a:lnTo>
                <a:lnTo>
                  <a:pt x="754" y="535"/>
                </a:lnTo>
                <a:lnTo>
                  <a:pt x="753" y="527"/>
                </a:lnTo>
                <a:lnTo>
                  <a:pt x="750" y="511"/>
                </a:lnTo>
                <a:lnTo>
                  <a:pt x="750" y="511"/>
                </a:lnTo>
                <a:lnTo>
                  <a:pt x="746" y="503"/>
                </a:lnTo>
                <a:lnTo>
                  <a:pt x="742" y="497"/>
                </a:lnTo>
                <a:lnTo>
                  <a:pt x="739" y="493"/>
                </a:lnTo>
                <a:lnTo>
                  <a:pt x="735" y="491"/>
                </a:lnTo>
                <a:lnTo>
                  <a:pt x="730" y="490"/>
                </a:lnTo>
                <a:lnTo>
                  <a:pt x="725" y="490"/>
                </a:lnTo>
                <a:lnTo>
                  <a:pt x="716" y="492"/>
                </a:lnTo>
                <a:lnTo>
                  <a:pt x="716" y="492"/>
                </a:lnTo>
                <a:lnTo>
                  <a:pt x="715" y="492"/>
                </a:lnTo>
                <a:lnTo>
                  <a:pt x="713" y="491"/>
                </a:lnTo>
                <a:lnTo>
                  <a:pt x="715" y="486"/>
                </a:lnTo>
                <a:lnTo>
                  <a:pt x="722" y="467"/>
                </a:lnTo>
                <a:lnTo>
                  <a:pt x="727" y="453"/>
                </a:lnTo>
                <a:lnTo>
                  <a:pt x="728" y="441"/>
                </a:lnTo>
                <a:lnTo>
                  <a:pt x="728" y="435"/>
                </a:lnTo>
                <a:lnTo>
                  <a:pt x="727" y="429"/>
                </a:lnTo>
                <a:lnTo>
                  <a:pt x="724" y="424"/>
                </a:lnTo>
                <a:lnTo>
                  <a:pt x="721" y="420"/>
                </a:lnTo>
                <a:lnTo>
                  <a:pt x="721" y="420"/>
                </a:lnTo>
                <a:lnTo>
                  <a:pt x="711" y="411"/>
                </a:lnTo>
                <a:lnTo>
                  <a:pt x="701" y="403"/>
                </a:lnTo>
                <a:lnTo>
                  <a:pt x="693" y="397"/>
                </a:lnTo>
                <a:lnTo>
                  <a:pt x="683" y="392"/>
                </a:lnTo>
                <a:lnTo>
                  <a:pt x="675" y="389"/>
                </a:lnTo>
                <a:lnTo>
                  <a:pt x="667" y="388"/>
                </a:lnTo>
                <a:lnTo>
                  <a:pt x="665" y="389"/>
                </a:lnTo>
                <a:lnTo>
                  <a:pt x="661" y="391"/>
                </a:lnTo>
                <a:lnTo>
                  <a:pt x="659" y="393"/>
                </a:lnTo>
                <a:lnTo>
                  <a:pt x="658" y="395"/>
                </a:lnTo>
                <a:lnTo>
                  <a:pt x="658" y="395"/>
                </a:lnTo>
                <a:lnTo>
                  <a:pt x="652" y="408"/>
                </a:lnTo>
                <a:lnTo>
                  <a:pt x="646" y="418"/>
                </a:lnTo>
                <a:lnTo>
                  <a:pt x="639" y="428"/>
                </a:lnTo>
                <a:lnTo>
                  <a:pt x="629" y="439"/>
                </a:lnTo>
                <a:lnTo>
                  <a:pt x="629" y="439"/>
                </a:lnTo>
                <a:lnTo>
                  <a:pt x="608" y="457"/>
                </a:lnTo>
                <a:lnTo>
                  <a:pt x="590" y="473"/>
                </a:lnTo>
                <a:lnTo>
                  <a:pt x="590" y="473"/>
                </a:lnTo>
                <a:lnTo>
                  <a:pt x="581" y="482"/>
                </a:lnTo>
                <a:lnTo>
                  <a:pt x="570" y="496"/>
                </a:lnTo>
                <a:lnTo>
                  <a:pt x="557" y="511"/>
                </a:lnTo>
                <a:lnTo>
                  <a:pt x="557" y="511"/>
                </a:lnTo>
                <a:lnTo>
                  <a:pt x="558" y="498"/>
                </a:lnTo>
                <a:lnTo>
                  <a:pt x="558" y="487"/>
                </a:lnTo>
                <a:lnTo>
                  <a:pt x="557" y="478"/>
                </a:lnTo>
                <a:lnTo>
                  <a:pt x="557" y="478"/>
                </a:lnTo>
                <a:lnTo>
                  <a:pt x="554" y="470"/>
                </a:lnTo>
                <a:lnTo>
                  <a:pt x="550" y="464"/>
                </a:lnTo>
                <a:lnTo>
                  <a:pt x="546" y="456"/>
                </a:lnTo>
                <a:lnTo>
                  <a:pt x="537" y="444"/>
                </a:lnTo>
                <a:lnTo>
                  <a:pt x="537" y="444"/>
                </a:lnTo>
                <a:lnTo>
                  <a:pt x="534" y="439"/>
                </a:lnTo>
                <a:lnTo>
                  <a:pt x="531" y="438"/>
                </a:lnTo>
                <a:lnTo>
                  <a:pt x="529" y="439"/>
                </a:lnTo>
                <a:lnTo>
                  <a:pt x="528" y="439"/>
                </a:lnTo>
                <a:lnTo>
                  <a:pt x="525" y="436"/>
                </a:lnTo>
                <a:lnTo>
                  <a:pt x="522" y="429"/>
                </a:lnTo>
                <a:lnTo>
                  <a:pt x="503" y="391"/>
                </a:lnTo>
                <a:lnTo>
                  <a:pt x="503" y="391"/>
                </a:lnTo>
                <a:lnTo>
                  <a:pt x="493" y="365"/>
                </a:lnTo>
                <a:lnTo>
                  <a:pt x="487" y="346"/>
                </a:lnTo>
                <a:lnTo>
                  <a:pt x="484" y="333"/>
                </a:lnTo>
                <a:lnTo>
                  <a:pt x="484" y="323"/>
                </a:lnTo>
                <a:lnTo>
                  <a:pt x="484" y="317"/>
                </a:lnTo>
                <a:lnTo>
                  <a:pt x="487" y="313"/>
                </a:lnTo>
                <a:lnTo>
                  <a:pt x="488" y="311"/>
                </a:lnTo>
                <a:lnTo>
                  <a:pt x="489" y="309"/>
                </a:lnTo>
                <a:lnTo>
                  <a:pt x="489" y="309"/>
                </a:lnTo>
                <a:lnTo>
                  <a:pt x="488" y="304"/>
                </a:lnTo>
                <a:lnTo>
                  <a:pt x="485" y="300"/>
                </a:lnTo>
                <a:lnTo>
                  <a:pt x="482" y="295"/>
                </a:lnTo>
                <a:lnTo>
                  <a:pt x="479" y="289"/>
                </a:lnTo>
                <a:lnTo>
                  <a:pt x="479" y="289"/>
                </a:lnTo>
                <a:lnTo>
                  <a:pt x="474" y="275"/>
                </a:lnTo>
                <a:lnTo>
                  <a:pt x="470" y="265"/>
                </a:lnTo>
                <a:lnTo>
                  <a:pt x="465" y="255"/>
                </a:lnTo>
                <a:lnTo>
                  <a:pt x="465" y="255"/>
                </a:lnTo>
                <a:lnTo>
                  <a:pt x="454" y="235"/>
                </a:lnTo>
                <a:lnTo>
                  <a:pt x="450" y="227"/>
                </a:lnTo>
                <a:lnTo>
                  <a:pt x="455" y="111"/>
                </a:lnTo>
                <a:lnTo>
                  <a:pt x="455" y="111"/>
                </a:lnTo>
                <a:lnTo>
                  <a:pt x="461" y="109"/>
                </a:lnTo>
                <a:lnTo>
                  <a:pt x="474" y="107"/>
                </a:lnTo>
                <a:lnTo>
                  <a:pt x="481" y="105"/>
                </a:lnTo>
                <a:lnTo>
                  <a:pt x="485" y="102"/>
                </a:lnTo>
                <a:lnTo>
                  <a:pt x="489" y="100"/>
                </a:lnTo>
                <a:lnTo>
                  <a:pt x="489" y="97"/>
                </a:lnTo>
                <a:lnTo>
                  <a:pt x="489" y="96"/>
                </a:lnTo>
                <a:lnTo>
                  <a:pt x="489" y="96"/>
                </a:lnTo>
                <a:lnTo>
                  <a:pt x="488" y="91"/>
                </a:lnTo>
                <a:lnTo>
                  <a:pt x="485" y="84"/>
                </a:lnTo>
                <a:lnTo>
                  <a:pt x="484" y="74"/>
                </a:lnTo>
                <a:lnTo>
                  <a:pt x="481" y="65"/>
                </a:lnTo>
                <a:lnTo>
                  <a:pt x="477" y="54"/>
                </a:lnTo>
                <a:lnTo>
                  <a:pt x="471" y="44"/>
                </a:lnTo>
                <a:lnTo>
                  <a:pt x="466" y="39"/>
                </a:lnTo>
                <a:lnTo>
                  <a:pt x="462" y="36"/>
                </a:lnTo>
                <a:lnTo>
                  <a:pt x="456" y="32"/>
                </a:lnTo>
                <a:lnTo>
                  <a:pt x="450" y="29"/>
                </a:lnTo>
                <a:lnTo>
                  <a:pt x="450" y="29"/>
                </a:lnTo>
                <a:lnTo>
                  <a:pt x="437" y="24"/>
                </a:lnTo>
                <a:lnTo>
                  <a:pt x="426" y="21"/>
                </a:lnTo>
                <a:lnTo>
                  <a:pt x="415" y="20"/>
                </a:lnTo>
                <a:lnTo>
                  <a:pt x="406" y="20"/>
                </a:lnTo>
                <a:lnTo>
                  <a:pt x="398" y="21"/>
                </a:lnTo>
                <a:lnTo>
                  <a:pt x="392" y="23"/>
                </a:lnTo>
                <a:lnTo>
                  <a:pt x="388" y="24"/>
                </a:lnTo>
                <a:lnTo>
                  <a:pt x="388" y="2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35254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狛犬のシルエット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id="{593F673C-284F-5256-494C-BE973F011533}"/>
              </a:ext>
            </a:extLst>
          </p:cNvPr>
          <p:cNvSpPr>
            <a:spLocks noEditPoints="1"/>
          </p:cNvSpPr>
          <p:nvPr/>
        </p:nvSpPr>
        <p:spPr bwMode="auto">
          <a:xfrm>
            <a:off x="7080106" y="3782291"/>
            <a:ext cx="1469847" cy="2542309"/>
          </a:xfrm>
          <a:custGeom>
            <a:avLst/>
            <a:gdLst>
              <a:gd name="T0" fmla="*/ 771 w 1228"/>
              <a:gd name="T1" fmla="*/ 5 h 2124"/>
              <a:gd name="T2" fmla="*/ 738 w 1228"/>
              <a:gd name="T3" fmla="*/ 36 h 2124"/>
              <a:gd name="T4" fmla="*/ 697 w 1228"/>
              <a:gd name="T5" fmla="*/ 15 h 2124"/>
              <a:gd name="T6" fmla="*/ 615 w 1228"/>
              <a:gd name="T7" fmla="*/ 11 h 2124"/>
              <a:gd name="T8" fmla="*/ 525 w 1228"/>
              <a:gd name="T9" fmla="*/ 48 h 2124"/>
              <a:gd name="T10" fmla="*/ 524 w 1228"/>
              <a:gd name="T11" fmla="*/ 85 h 2124"/>
              <a:gd name="T12" fmla="*/ 448 w 1228"/>
              <a:gd name="T13" fmla="*/ 196 h 2124"/>
              <a:gd name="T14" fmla="*/ 399 w 1228"/>
              <a:gd name="T15" fmla="*/ 332 h 2124"/>
              <a:gd name="T16" fmla="*/ 277 w 1228"/>
              <a:gd name="T17" fmla="*/ 239 h 2124"/>
              <a:gd name="T18" fmla="*/ 230 w 1228"/>
              <a:gd name="T19" fmla="*/ 234 h 2124"/>
              <a:gd name="T20" fmla="*/ 241 w 1228"/>
              <a:gd name="T21" fmla="*/ 317 h 2124"/>
              <a:gd name="T22" fmla="*/ 201 w 1228"/>
              <a:gd name="T23" fmla="*/ 468 h 2124"/>
              <a:gd name="T24" fmla="*/ 228 w 1228"/>
              <a:gd name="T25" fmla="*/ 544 h 2124"/>
              <a:gd name="T26" fmla="*/ 174 w 1228"/>
              <a:gd name="T27" fmla="*/ 564 h 2124"/>
              <a:gd name="T28" fmla="*/ 170 w 1228"/>
              <a:gd name="T29" fmla="*/ 628 h 2124"/>
              <a:gd name="T30" fmla="*/ 137 w 1228"/>
              <a:gd name="T31" fmla="*/ 634 h 2124"/>
              <a:gd name="T32" fmla="*/ 149 w 1228"/>
              <a:gd name="T33" fmla="*/ 713 h 2124"/>
              <a:gd name="T34" fmla="*/ 124 w 1228"/>
              <a:gd name="T35" fmla="*/ 792 h 2124"/>
              <a:gd name="T36" fmla="*/ 140 w 1228"/>
              <a:gd name="T37" fmla="*/ 858 h 2124"/>
              <a:gd name="T38" fmla="*/ 129 w 1228"/>
              <a:gd name="T39" fmla="*/ 914 h 2124"/>
              <a:gd name="T40" fmla="*/ 150 w 1228"/>
              <a:gd name="T41" fmla="*/ 966 h 2124"/>
              <a:gd name="T42" fmla="*/ 154 w 1228"/>
              <a:gd name="T43" fmla="*/ 1072 h 2124"/>
              <a:gd name="T44" fmla="*/ 64 w 1228"/>
              <a:gd name="T45" fmla="*/ 1112 h 2124"/>
              <a:gd name="T46" fmla="*/ 10 w 1228"/>
              <a:gd name="T47" fmla="*/ 1248 h 2124"/>
              <a:gd name="T48" fmla="*/ 1 w 1228"/>
              <a:gd name="T49" fmla="*/ 1732 h 2124"/>
              <a:gd name="T50" fmla="*/ 1228 w 1228"/>
              <a:gd name="T51" fmla="*/ 2025 h 2124"/>
              <a:gd name="T52" fmla="*/ 1175 w 1228"/>
              <a:gd name="T53" fmla="*/ 1329 h 2124"/>
              <a:gd name="T54" fmla="*/ 1083 w 1228"/>
              <a:gd name="T55" fmla="*/ 1102 h 2124"/>
              <a:gd name="T56" fmla="*/ 1100 w 1228"/>
              <a:gd name="T57" fmla="*/ 1048 h 2124"/>
              <a:gd name="T58" fmla="*/ 1130 w 1228"/>
              <a:gd name="T59" fmla="*/ 1003 h 2124"/>
              <a:gd name="T60" fmla="*/ 1109 w 1228"/>
              <a:gd name="T61" fmla="*/ 971 h 2124"/>
              <a:gd name="T62" fmla="*/ 1101 w 1228"/>
              <a:gd name="T63" fmla="*/ 932 h 2124"/>
              <a:gd name="T64" fmla="*/ 1125 w 1228"/>
              <a:gd name="T65" fmla="*/ 861 h 2124"/>
              <a:gd name="T66" fmla="*/ 1083 w 1228"/>
              <a:gd name="T67" fmla="*/ 771 h 2124"/>
              <a:gd name="T68" fmla="*/ 1041 w 1228"/>
              <a:gd name="T69" fmla="*/ 744 h 2124"/>
              <a:gd name="T70" fmla="*/ 928 w 1228"/>
              <a:gd name="T71" fmla="*/ 648 h 2124"/>
              <a:gd name="T72" fmla="*/ 947 w 1228"/>
              <a:gd name="T73" fmla="*/ 598 h 2124"/>
              <a:gd name="T74" fmla="*/ 962 w 1228"/>
              <a:gd name="T75" fmla="*/ 500 h 2124"/>
              <a:gd name="T76" fmla="*/ 1052 w 1228"/>
              <a:gd name="T77" fmla="*/ 405 h 2124"/>
              <a:gd name="T78" fmla="*/ 1056 w 1228"/>
              <a:gd name="T79" fmla="*/ 337 h 2124"/>
              <a:gd name="T80" fmla="*/ 1046 w 1228"/>
              <a:gd name="T81" fmla="*/ 307 h 2124"/>
              <a:gd name="T82" fmla="*/ 1051 w 1228"/>
              <a:gd name="T83" fmla="*/ 249 h 2124"/>
              <a:gd name="T84" fmla="*/ 1066 w 1228"/>
              <a:gd name="T85" fmla="*/ 233 h 2124"/>
              <a:gd name="T86" fmla="*/ 1061 w 1228"/>
              <a:gd name="T87" fmla="*/ 139 h 2124"/>
              <a:gd name="T88" fmla="*/ 1082 w 1228"/>
              <a:gd name="T89" fmla="*/ 67 h 2124"/>
              <a:gd name="T90" fmla="*/ 1027 w 1228"/>
              <a:gd name="T91" fmla="*/ 47 h 2124"/>
              <a:gd name="T92" fmla="*/ 970 w 1228"/>
              <a:gd name="T93" fmla="*/ 70 h 2124"/>
              <a:gd name="T94" fmla="*/ 970 w 1228"/>
              <a:gd name="T95" fmla="*/ 36 h 2124"/>
              <a:gd name="T96" fmla="*/ 963 w 1228"/>
              <a:gd name="T97" fmla="*/ 2 h 2124"/>
              <a:gd name="T98" fmla="*/ 888 w 1228"/>
              <a:gd name="T99" fmla="*/ 1 h 2124"/>
              <a:gd name="T100" fmla="*/ 820 w 1228"/>
              <a:gd name="T101" fmla="*/ 255 h 2124"/>
              <a:gd name="T102" fmla="*/ 893 w 1228"/>
              <a:gd name="T103" fmla="*/ 258 h 2124"/>
              <a:gd name="T104" fmla="*/ 933 w 1228"/>
              <a:gd name="T105" fmla="*/ 273 h 2124"/>
              <a:gd name="T106" fmla="*/ 901 w 1228"/>
              <a:gd name="T107" fmla="*/ 299 h 2124"/>
              <a:gd name="T108" fmla="*/ 816 w 1228"/>
              <a:gd name="T109" fmla="*/ 268 h 2124"/>
              <a:gd name="T110" fmla="*/ 796 w 1228"/>
              <a:gd name="T111" fmla="*/ 892 h 2124"/>
              <a:gd name="T112" fmla="*/ 868 w 1228"/>
              <a:gd name="T113" fmla="*/ 953 h 2124"/>
              <a:gd name="T114" fmla="*/ 834 w 1228"/>
              <a:gd name="T115" fmla="*/ 983 h 2124"/>
              <a:gd name="T116" fmla="*/ 780 w 1228"/>
              <a:gd name="T117" fmla="*/ 980 h 2124"/>
              <a:gd name="T118" fmla="*/ 744 w 1228"/>
              <a:gd name="T119" fmla="*/ 991 h 2124"/>
              <a:gd name="T120" fmla="*/ 728 w 1228"/>
              <a:gd name="T121" fmla="*/ 890 h 2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28" h="2124">
                <a:moveTo>
                  <a:pt x="849" y="11"/>
                </a:moveTo>
                <a:lnTo>
                  <a:pt x="849" y="11"/>
                </a:lnTo>
                <a:lnTo>
                  <a:pt x="838" y="9"/>
                </a:lnTo>
                <a:lnTo>
                  <a:pt x="816" y="4"/>
                </a:lnTo>
                <a:lnTo>
                  <a:pt x="791" y="0"/>
                </a:lnTo>
                <a:lnTo>
                  <a:pt x="781" y="0"/>
                </a:lnTo>
                <a:lnTo>
                  <a:pt x="775" y="1"/>
                </a:lnTo>
                <a:lnTo>
                  <a:pt x="775" y="1"/>
                </a:lnTo>
                <a:lnTo>
                  <a:pt x="771" y="5"/>
                </a:lnTo>
                <a:lnTo>
                  <a:pt x="769" y="10"/>
                </a:lnTo>
                <a:lnTo>
                  <a:pt x="766" y="22"/>
                </a:lnTo>
                <a:lnTo>
                  <a:pt x="764" y="27"/>
                </a:lnTo>
                <a:lnTo>
                  <a:pt x="761" y="32"/>
                </a:lnTo>
                <a:lnTo>
                  <a:pt x="756" y="36"/>
                </a:lnTo>
                <a:lnTo>
                  <a:pt x="754" y="36"/>
                </a:lnTo>
                <a:lnTo>
                  <a:pt x="750" y="36"/>
                </a:lnTo>
                <a:lnTo>
                  <a:pt x="750" y="36"/>
                </a:lnTo>
                <a:lnTo>
                  <a:pt x="738" y="36"/>
                </a:lnTo>
                <a:lnTo>
                  <a:pt x="731" y="36"/>
                </a:lnTo>
                <a:lnTo>
                  <a:pt x="728" y="37"/>
                </a:lnTo>
                <a:lnTo>
                  <a:pt x="726" y="36"/>
                </a:lnTo>
                <a:lnTo>
                  <a:pt x="726" y="36"/>
                </a:lnTo>
                <a:lnTo>
                  <a:pt x="723" y="32"/>
                </a:lnTo>
                <a:lnTo>
                  <a:pt x="717" y="25"/>
                </a:lnTo>
                <a:lnTo>
                  <a:pt x="712" y="22"/>
                </a:lnTo>
                <a:lnTo>
                  <a:pt x="706" y="19"/>
                </a:lnTo>
                <a:lnTo>
                  <a:pt x="697" y="15"/>
                </a:lnTo>
                <a:lnTo>
                  <a:pt x="686" y="11"/>
                </a:lnTo>
                <a:lnTo>
                  <a:pt x="686" y="11"/>
                </a:lnTo>
                <a:lnTo>
                  <a:pt x="666" y="6"/>
                </a:lnTo>
                <a:lnTo>
                  <a:pt x="653" y="2"/>
                </a:lnTo>
                <a:lnTo>
                  <a:pt x="641" y="4"/>
                </a:lnTo>
                <a:lnTo>
                  <a:pt x="627" y="6"/>
                </a:lnTo>
                <a:lnTo>
                  <a:pt x="627" y="6"/>
                </a:lnTo>
                <a:lnTo>
                  <a:pt x="620" y="9"/>
                </a:lnTo>
                <a:lnTo>
                  <a:pt x="615" y="11"/>
                </a:lnTo>
                <a:lnTo>
                  <a:pt x="607" y="19"/>
                </a:lnTo>
                <a:lnTo>
                  <a:pt x="599" y="27"/>
                </a:lnTo>
                <a:lnTo>
                  <a:pt x="591" y="31"/>
                </a:lnTo>
                <a:lnTo>
                  <a:pt x="583" y="36"/>
                </a:lnTo>
                <a:lnTo>
                  <a:pt x="583" y="36"/>
                </a:lnTo>
                <a:lnTo>
                  <a:pt x="572" y="39"/>
                </a:lnTo>
                <a:lnTo>
                  <a:pt x="559" y="42"/>
                </a:lnTo>
                <a:lnTo>
                  <a:pt x="536" y="46"/>
                </a:lnTo>
                <a:lnTo>
                  <a:pt x="525" y="48"/>
                </a:lnTo>
                <a:lnTo>
                  <a:pt x="516" y="49"/>
                </a:lnTo>
                <a:lnTo>
                  <a:pt x="511" y="52"/>
                </a:lnTo>
                <a:lnTo>
                  <a:pt x="509" y="53"/>
                </a:lnTo>
                <a:lnTo>
                  <a:pt x="509" y="56"/>
                </a:lnTo>
                <a:lnTo>
                  <a:pt x="509" y="56"/>
                </a:lnTo>
                <a:lnTo>
                  <a:pt x="510" y="60"/>
                </a:lnTo>
                <a:lnTo>
                  <a:pt x="511" y="65"/>
                </a:lnTo>
                <a:lnTo>
                  <a:pt x="516" y="74"/>
                </a:lnTo>
                <a:lnTo>
                  <a:pt x="524" y="85"/>
                </a:lnTo>
                <a:lnTo>
                  <a:pt x="524" y="85"/>
                </a:lnTo>
                <a:lnTo>
                  <a:pt x="500" y="107"/>
                </a:lnTo>
                <a:lnTo>
                  <a:pt x="480" y="127"/>
                </a:lnTo>
                <a:lnTo>
                  <a:pt x="464" y="144"/>
                </a:lnTo>
                <a:lnTo>
                  <a:pt x="464" y="144"/>
                </a:lnTo>
                <a:lnTo>
                  <a:pt x="462" y="149"/>
                </a:lnTo>
                <a:lnTo>
                  <a:pt x="458" y="155"/>
                </a:lnTo>
                <a:lnTo>
                  <a:pt x="453" y="174"/>
                </a:lnTo>
                <a:lnTo>
                  <a:pt x="448" y="196"/>
                </a:lnTo>
                <a:lnTo>
                  <a:pt x="443" y="221"/>
                </a:lnTo>
                <a:lnTo>
                  <a:pt x="437" y="264"/>
                </a:lnTo>
                <a:lnTo>
                  <a:pt x="435" y="283"/>
                </a:lnTo>
                <a:lnTo>
                  <a:pt x="435" y="283"/>
                </a:lnTo>
                <a:lnTo>
                  <a:pt x="426" y="291"/>
                </a:lnTo>
                <a:lnTo>
                  <a:pt x="418" y="301"/>
                </a:lnTo>
                <a:lnTo>
                  <a:pt x="410" y="312"/>
                </a:lnTo>
                <a:lnTo>
                  <a:pt x="410" y="312"/>
                </a:lnTo>
                <a:lnTo>
                  <a:pt x="399" y="332"/>
                </a:lnTo>
                <a:lnTo>
                  <a:pt x="395" y="342"/>
                </a:lnTo>
                <a:lnTo>
                  <a:pt x="395" y="342"/>
                </a:lnTo>
                <a:lnTo>
                  <a:pt x="371" y="320"/>
                </a:lnTo>
                <a:lnTo>
                  <a:pt x="347" y="299"/>
                </a:lnTo>
                <a:lnTo>
                  <a:pt x="322" y="273"/>
                </a:lnTo>
                <a:lnTo>
                  <a:pt x="322" y="273"/>
                </a:lnTo>
                <a:lnTo>
                  <a:pt x="308" y="260"/>
                </a:lnTo>
                <a:lnTo>
                  <a:pt x="292" y="249"/>
                </a:lnTo>
                <a:lnTo>
                  <a:pt x="277" y="239"/>
                </a:lnTo>
                <a:lnTo>
                  <a:pt x="261" y="232"/>
                </a:lnTo>
                <a:lnTo>
                  <a:pt x="248" y="227"/>
                </a:lnTo>
                <a:lnTo>
                  <a:pt x="237" y="225"/>
                </a:lnTo>
                <a:lnTo>
                  <a:pt x="233" y="223"/>
                </a:lnTo>
                <a:lnTo>
                  <a:pt x="230" y="225"/>
                </a:lnTo>
                <a:lnTo>
                  <a:pt x="228" y="226"/>
                </a:lnTo>
                <a:lnTo>
                  <a:pt x="228" y="228"/>
                </a:lnTo>
                <a:lnTo>
                  <a:pt x="228" y="228"/>
                </a:lnTo>
                <a:lnTo>
                  <a:pt x="230" y="234"/>
                </a:lnTo>
                <a:lnTo>
                  <a:pt x="234" y="243"/>
                </a:lnTo>
                <a:lnTo>
                  <a:pt x="239" y="253"/>
                </a:lnTo>
                <a:lnTo>
                  <a:pt x="244" y="264"/>
                </a:lnTo>
                <a:lnTo>
                  <a:pt x="246" y="276"/>
                </a:lnTo>
                <a:lnTo>
                  <a:pt x="248" y="284"/>
                </a:lnTo>
                <a:lnTo>
                  <a:pt x="248" y="291"/>
                </a:lnTo>
                <a:lnTo>
                  <a:pt x="246" y="300"/>
                </a:lnTo>
                <a:lnTo>
                  <a:pt x="245" y="308"/>
                </a:lnTo>
                <a:lnTo>
                  <a:pt x="241" y="317"/>
                </a:lnTo>
                <a:lnTo>
                  <a:pt x="238" y="327"/>
                </a:lnTo>
                <a:lnTo>
                  <a:pt x="238" y="327"/>
                </a:lnTo>
                <a:lnTo>
                  <a:pt x="228" y="347"/>
                </a:lnTo>
                <a:lnTo>
                  <a:pt x="221" y="368"/>
                </a:lnTo>
                <a:lnTo>
                  <a:pt x="213" y="387"/>
                </a:lnTo>
                <a:lnTo>
                  <a:pt x="207" y="408"/>
                </a:lnTo>
                <a:lnTo>
                  <a:pt x="202" y="428"/>
                </a:lnTo>
                <a:lnTo>
                  <a:pt x="201" y="448"/>
                </a:lnTo>
                <a:lnTo>
                  <a:pt x="201" y="468"/>
                </a:lnTo>
                <a:lnTo>
                  <a:pt x="202" y="476"/>
                </a:lnTo>
                <a:lnTo>
                  <a:pt x="203" y="485"/>
                </a:lnTo>
                <a:lnTo>
                  <a:pt x="203" y="485"/>
                </a:lnTo>
                <a:lnTo>
                  <a:pt x="207" y="501"/>
                </a:lnTo>
                <a:lnTo>
                  <a:pt x="212" y="513"/>
                </a:lnTo>
                <a:lnTo>
                  <a:pt x="219" y="532"/>
                </a:lnTo>
                <a:lnTo>
                  <a:pt x="225" y="542"/>
                </a:lnTo>
                <a:lnTo>
                  <a:pt x="228" y="544"/>
                </a:lnTo>
                <a:lnTo>
                  <a:pt x="228" y="544"/>
                </a:lnTo>
                <a:lnTo>
                  <a:pt x="222" y="543"/>
                </a:lnTo>
                <a:lnTo>
                  <a:pt x="214" y="543"/>
                </a:lnTo>
                <a:lnTo>
                  <a:pt x="206" y="543"/>
                </a:lnTo>
                <a:lnTo>
                  <a:pt x="196" y="545"/>
                </a:lnTo>
                <a:lnTo>
                  <a:pt x="187" y="549"/>
                </a:lnTo>
                <a:lnTo>
                  <a:pt x="184" y="552"/>
                </a:lnTo>
                <a:lnTo>
                  <a:pt x="180" y="555"/>
                </a:lnTo>
                <a:lnTo>
                  <a:pt x="176" y="559"/>
                </a:lnTo>
                <a:lnTo>
                  <a:pt x="174" y="564"/>
                </a:lnTo>
                <a:lnTo>
                  <a:pt x="174" y="564"/>
                </a:lnTo>
                <a:lnTo>
                  <a:pt x="170" y="575"/>
                </a:lnTo>
                <a:lnTo>
                  <a:pt x="170" y="585"/>
                </a:lnTo>
                <a:lnTo>
                  <a:pt x="170" y="595"/>
                </a:lnTo>
                <a:lnTo>
                  <a:pt x="171" y="605"/>
                </a:lnTo>
                <a:lnTo>
                  <a:pt x="172" y="613"/>
                </a:lnTo>
                <a:lnTo>
                  <a:pt x="172" y="621"/>
                </a:lnTo>
                <a:lnTo>
                  <a:pt x="171" y="624"/>
                </a:lnTo>
                <a:lnTo>
                  <a:pt x="170" y="628"/>
                </a:lnTo>
                <a:lnTo>
                  <a:pt x="168" y="631"/>
                </a:lnTo>
                <a:lnTo>
                  <a:pt x="164" y="633"/>
                </a:lnTo>
                <a:lnTo>
                  <a:pt x="164" y="633"/>
                </a:lnTo>
                <a:lnTo>
                  <a:pt x="160" y="634"/>
                </a:lnTo>
                <a:lnTo>
                  <a:pt x="156" y="635"/>
                </a:lnTo>
                <a:lnTo>
                  <a:pt x="150" y="635"/>
                </a:lnTo>
                <a:lnTo>
                  <a:pt x="140" y="633"/>
                </a:lnTo>
                <a:lnTo>
                  <a:pt x="138" y="633"/>
                </a:lnTo>
                <a:lnTo>
                  <a:pt x="137" y="634"/>
                </a:lnTo>
                <a:lnTo>
                  <a:pt x="136" y="635"/>
                </a:lnTo>
                <a:lnTo>
                  <a:pt x="134" y="638"/>
                </a:lnTo>
                <a:lnTo>
                  <a:pt x="133" y="648"/>
                </a:lnTo>
                <a:lnTo>
                  <a:pt x="134" y="663"/>
                </a:lnTo>
                <a:lnTo>
                  <a:pt x="134" y="663"/>
                </a:lnTo>
                <a:lnTo>
                  <a:pt x="137" y="680"/>
                </a:lnTo>
                <a:lnTo>
                  <a:pt x="140" y="693"/>
                </a:lnTo>
                <a:lnTo>
                  <a:pt x="144" y="703"/>
                </a:lnTo>
                <a:lnTo>
                  <a:pt x="149" y="713"/>
                </a:lnTo>
                <a:lnTo>
                  <a:pt x="152" y="721"/>
                </a:lnTo>
                <a:lnTo>
                  <a:pt x="153" y="728"/>
                </a:lnTo>
                <a:lnTo>
                  <a:pt x="153" y="737"/>
                </a:lnTo>
                <a:lnTo>
                  <a:pt x="149" y="747"/>
                </a:lnTo>
                <a:lnTo>
                  <a:pt x="149" y="747"/>
                </a:lnTo>
                <a:lnTo>
                  <a:pt x="139" y="765"/>
                </a:lnTo>
                <a:lnTo>
                  <a:pt x="131" y="780"/>
                </a:lnTo>
                <a:lnTo>
                  <a:pt x="127" y="786"/>
                </a:lnTo>
                <a:lnTo>
                  <a:pt x="124" y="792"/>
                </a:lnTo>
                <a:lnTo>
                  <a:pt x="124" y="800"/>
                </a:lnTo>
                <a:lnTo>
                  <a:pt x="124" y="806"/>
                </a:lnTo>
                <a:lnTo>
                  <a:pt x="124" y="806"/>
                </a:lnTo>
                <a:lnTo>
                  <a:pt x="127" y="813"/>
                </a:lnTo>
                <a:lnTo>
                  <a:pt x="129" y="821"/>
                </a:lnTo>
                <a:lnTo>
                  <a:pt x="136" y="835"/>
                </a:lnTo>
                <a:lnTo>
                  <a:pt x="138" y="843"/>
                </a:lnTo>
                <a:lnTo>
                  <a:pt x="139" y="850"/>
                </a:lnTo>
                <a:lnTo>
                  <a:pt x="140" y="858"/>
                </a:lnTo>
                <a:lnTo>
                  <a:pt x="139" y="865"/>
                </a:lnTo>
                <a:lnTo>
                  <a:pt x="139" y="865"/>
                </a:lnTo>
                <a:lnTo>
                  <a:pt x="134" y="887"/>
                </a:lnTo>
                <a:lnTo>
                  <a:pt x="134" y="896"/>
                </a:lnTo>
                <a:lnTo>
                  <a:pt x="134" y="904"/>
                </a:lnTo>
                <a:lnTo>
                  <a:pt x="134" y="904"/>
                </a:lnTo>
                <a:lnTo>
                  <a:pt x="134" y="908"/>
                </a:lnTo>
                <a:lnTo>
                  <a:pt x="133" y="911"/>
                </a:lnTo>
                <a:lnTo>
                  <a:pt x="129" y="914"/>
                </a:lnTo>
                <a:lnTo>
                  <a:pt x="128" y="918"/>
                </a:lnTo>
                <a:lnTo>
                  <a:pt x="127" y="922"/>
                </a:lnTo>
                <a:lnTo>
                  <a:pt x="127" y="929"/>
                </a:lnTo>
                <a:lnTo>
                  <a:pt x="129" y="939"/>
                </a:lnTo>
                <a:lnTo>
                  <a:pt x="129" y="939"/>
                </a:lnTo>
                <a:lnTo>
                  <a:pt x="133" y="949"/>
                </a:lnTo>
                <a:lnTo>
                  <a:pt x="138" y="956"/>
                </a:lnTo>
                <a:lnTo>
                  <a:pt x="144" y="961"/>
                </a:lnTo>
                <a:lnTo>
                  <a:pt x="150" y="966"/>
                </a:lnTo>
                <a:lnTo>
                  <a:pt x="156" y="971"/>
                </a:lnTo>
                <a:lnTo>
                  <a:pt x="160" y="977"/>
                </a:lnTo>
                <a:lnTo>
                  <a:pt x="163" y="982"/>
                </a:lnTo>
                <a:lnTo>
                  <a:pt x="164" y="986"/>
                </a:lnTo>
                <a:lnTo>
                  <a:pt x="164" y="998"/>
                </a:lnTo>
                <a:lnTo>
                  <a:pt x="164" y="998"/>
                </a:lnTo>
                <a:lnTo>
                  <a:pt x="161" y="1025"/>
                </a:lnTo>
                <a:lnTo>
                  <a:pt x="158" y="1049"/>
                </a:lnTo>
                <a:lnTo>
                  <a:pt x="154" y="1072"/>
                </a:lnTo>
                <a:lnTo>
                  <a:pt x="154" y="1072"/>
                </a:lnTo>
                <a:lnTo>
                  <a:pt x="140" y="1074"/>
                </a:lnTo>
                <a:lnTo>
                  <a:pt x="111" y="1076"/>
                </a:lnTo>
                <a:lnTo>
                  <a:pt x="80" y="1081"/>
                </a:lnTo>
                <a:lnTo>
                  <a:pt x="70" y="1083"/>
                </a:lnTo>
                <a:lnTo>
                  <a:pt x="67" y="1086"/>
                </a:lnTo>
                <a:lnTo>
                  <a:pt x="65" y="1087"/>
                </a:lnTo>
                <a:lnTo>
                  <a:pt x="65" y="1087"/>
                </a:lnTo>
                <a:lnTo>
                  <a:pt x="64" y="1112"/>
                </a:lnTo>
                <a:lnTo>
                  <a:pt x="62" y="1160"/>
                </a:lnTo>
                <a:lnTo>
                  <a:pt x="60" y="1225"/>
                </a:lnTo>
                <a:lnTo>
                  <a:pt x="60" y="1225"/>
                </a:lnTo>
                <a:lnTo>
                  <a:pt x="37" y="1229"/>
                </a:lnTo>
                <a:lnTo>
                  <a:pt x="21" y="1234"/>
                </a:lnTo>
                <a:lnTo>
                  <a:pt x="15" y="1236"/>
                </a:lnTo>
                <a:lnTo>
                  <a:pt x="11" y="1240"/>
                </a:lnTo>
                <a:lnTo>
                  <a:pt x="11" y="1240"/>
                </a:lnTo>
                <a:lnTo>
                  <a:pt x="10" y="1248"/>
                </a:lnTo>
                <a:lnTo>
                  <a:pt x="10" y="1264"/>
                </a:lnTo>
                <a:lnTo>
                  <a:pt x="10" y="1306"/>
                </a:lnTo>
                <a:lnTo>
                  <a:pt x="11" y="1363"/>
                </a:lnTo>
                <a:lnTo>
                  <a:pt x="1" y="1373"/>
                </a:lnTo>
                <a:lnTo>
                  <a:pt x="1" y="1373"/>
                </a:lnTo>
                <a:lnTo>
                  <a:pt x="1" y="1440"/>
                </a:lnTo>
                <a:lnTo>
                  <a:pt x="0" y="1586"/>
                </a:lnTo>
                <a:lnTo>
                  <a:pt x="0" y="1663"/>
                </a:lnTo>
                <a:lnTo>
                  <a:pt x="1" y="1732"/>
                </a:lnTo>
                <a:lnTo>
                  <a:pt x="4" y="1782"/>
                </a:lnTo>
                <a:lnTo>
                  <a:pt x="5" y="1797"/>
                </a:lnTo>
                <a:lnTo>
                  <a:pt x="6" y="1803"/>
                </a:lnTo>
                <a:lnTo>
                  <a:pt x="6" y="1803"/>
                </a:lnTo>
                <a:lnTo>
                  <a:pt x="37" y="1819"/>
                </a:lnTo>
                <a:lnTo>
                  <a:pt x="113" y="1856"/>
                </a:lnTo>
                <a:lnTo>
                  <a:pt x="340" y="1966"/>
                </a:lnTo>
                <a:lnTo>
                  <a:pt x="666" y="2124"/>
                </a:lnTo>
                <a:lnTo>
                  <a:pt x="1228" y="2025"/>
                </a:lnTo>
                <a:lnTo>
                  <a:pt x="1223" y="1482"/>
                </a:lnTo>
                <a:lnTo>
                  <a:pt x="1199" y="1482"/>
                </a:lnTo>
                <a:lnTo>
                  <a:pt x="1199" y="1482"/>
                </a:lnTo>
                <a:lnTo>
                  <a:pt x="1197" y="1408"/>
                </a:lnTo>
                <a:lnTo>
                  <a:pt x="1195" y="1357"/>
                </a:lnTo>
                <a:lnTo>
                  <a:pt x="1195" y="1340"/>
                </a:lnTo>
                <a:lnTo>
                  <a:pt x="1194" y="1334"/>
                </a:lnTo>
                <a:lnTo>
                  <a:pt x="1194" y="1334"/>
                </a:lnTo>
                <a:lnTo>
                  <a:pt x="1175" y="1329"/>
                </a:lnTo>
                <a:lnTo>
                  <a:pt x="1159" y="1324"/>
                </a:lnTo>
                <a:lnTo>
                  <a:pt x="1154" y="1176"/>
                </a:lnTo>
                <a:lnTo>
                  <a:pt x="1105" y="1156"/>
                </a:lnTo>
                <a:lnTo>
                  <a:pt x="1105" y="1156"/>
                </a:lnTo>
                <a:lnTo>
                  <a:pt x="1095" y="1122"/>
                </a:lnTo>
                <a:lnTo>
                  <a:pt x="1095" y="1122"/>
                </a:lnTo>
                <a:lnTo>
                  <a:pt x="1093" y="1114"/>
                </a:lnTo>
                <a:lnTo>
                  <a:pt x="1088" y="1108"/>
                </a:lnTo>
                <a:lnTo>
                  <a:pt x="1083" y="1102"/>
                </a:lnTo>
                <a:lnTo>
                  <a:pt x="1078" y="1098"/>
                </a:lnTo>
                <a:lnTo>
                  <a:pt x="1069" y="1093"/>
                </a:lnTo>
                <a:lnTo>
                  <a:pt x="1066" y="1092"/>
                </a:lnTo>
                <a:lnTo>
                  <a:pt x="1066" y="1092"/>
                </a:lnTo>
                <a:lnTo>
                  <a:pt x="1068" y="1087"/>
                </a:lnTo>
                <a:lnTo>
                  <a:pt x="1077" y="1074"/>
                </a:lnTo>
                <a:lnTo>
                  <a:pt x="1088" y="1059"/>
                </a:lnTo>
                <a:lnTo>
                  <a:pt x="1094" y="1053"/>
                </a:lnTo>
                <a:lnTo>
                  <a:pt x="1100" y="1048"/>
                </a:lnTo>
                <a:lnTo>
                  <a:pt x="1100" y="1048"/>
                </a:lnTo>
                <a:lnTo>
                  <a:pt x="1106" y="1043"/>
                </a:lnTo>
                <a:lnTo>
                  <a:pt x="1112" y="1038"/>
                </a:lnTo>
                <a:lnTo>
                  <a:pt x="1117" y="1032"/>
                </a:lnTo>
                <a:lnTo>
                  <a:pt x="1122" y="1025"/>
                </a:lnTo>
                <a:lnTo>
                  <a:pt x="1128" y="1013"/>
                </a:lnTo>
                <a:lnTo>
                  <a:pt x="1130" y="1007"/>
                </a:lnTo>
                <a:lnTo>
                  <a:pt x="1130" y="1003"/>
                </a:lnTo>
                <a:lnTo>
                  <a:pt x="1130" y="1003"/>
                </a:lnTo>
                <a:lnTo>
                  <a:pt x="1130" y="996"/>
                </a:lnTo>
                <a:lnTo>
                  <a:pt x="1130" y="988"/>
                </a:lnTo>
                <a:lnTo>
                  <a:pt x="1131" y="982"/>
                </a:lnTo>
                <a:lnTo>
                  <a:pt x="1130" y="979"/>
                </a:lnTo>
                <a:lnTo>
                  <a:pt x="1130" y="979"/>
                </a:lnTo>
                <a:lnTo>
                  <a:pt x="1128" y="977"/>
                </a:lnTo>
                <a:lnTo>
                  <a:pt x="1125" y="976"/>
                </a:lnTo>
                <a:lnTo>
                  <a:pt x="1116" y="974"/>
                </a:lnTo>
                <a:lnTo>
                  <a:pt x="1109" y="971"/>
                </a:lnTo>
                <a:lnTo>
                  <a:pt x="1106" y="970"/>
                </a:lnTo>
                <a:lnTo>
                  <a:pt x="1105" y="969"/>
                </a:lnTo>
                <a:lnTo>
                  <a:pt x="1105" y="969"/>
                </a:lnTo>
                <a:lnTo>
                  <a:pt x="1107" y="961"/>
                </a:lnTo>
                <a:lnTo>
                  <a:pt x="1107" y="954"/>
                </a:lnTo>
                <a:lnTo>
                  <a:pt x="1106" y="950"/>
                </a:lnTo>
                <a:lnTo>
                  <a:pt x="1105" y="944"/>
                </a:lnTo>
                <a:lnTo>
                  <a:pt x="1105" y="944"/>
                </a:lnTo>
                <a:lnTo>
                  <a:pt x="1101" y="932"/>
                </a:lnTo>
                <a:lnTo>
                  <a:pt x="1098" y="921"/>
                </a:lnTo>
                <a:lnTo>
                  <a:pt x="1095" y="909"/>
                </a:lnTo>
                <a:lnTo>
                  <a:pt x="1095" y="909"/>
                </a:lnTo>
                <a:lnTo>
                  <a:pt x="1101" y="903"/>
                </a:lnTo>
                <a:lnTo>
                  <a:pt x="1106" y="896"/>
                </a:lnTo>
                <a:lnTo>
                  <a:pt x="1114" y="887"/>
                </a:lnTo>
                <a:lnTo>
                  <a:pt x="1119" y="877"/>
                </a:lnTo>
                <a:lnTo>
                  <a:pt x="1123" y="866"/>
                </a:lnTo>
                <a:lnTo>
                  <a:pt x="1125" y="861"/>
                </a:lnTo>
                <a:lnTo>
                  <a:pt x="1126" y="856"/>
                </a:lnTo>
                <a:lnTo>
                  <a:pt x="1126" y="850"/>
                </a:lnTo>
                <a:lnTo>
                  <a:pt x="1125" y="845"/>
                </a:lnTo>
                <a:lnTo>
                  <a:pt x="1125" y="845"/>
                </a:lnTo>
                <a:lnTo>
                  <a:pt x="1119" y="828"/>
                </a:lnTo>
                <a:lnTo>
                  <a:pt x="1111" y="814"/>
                </a:lnTo>
                <a:lnTo>
                  <a:pt x="1095" y="791"/>
                </a:lnTo>
                <a:lnTo>
                  <a:pt x="1095" y="791"/>
                </a:lnTo>
                <a:lnTo>
                  <a:pt x="1083" y="771"/>
                </a:lnTo>
                <a:lnTo>
                  <a:pt x="1071" y="756"/>
                </a:lnTo>
                <a:lnTo>
                  <a:pt x="1071" y="756"/>
                </a:lnTo>
                <a:lnTo>
                  <a:pt x="1064" y="750"/>
                </a:lnTo>
                <a:lnTo>
                  <a:pt x="1059" y="749"/>
                </a:lnTo>
                <a:lnTo>
                  <a:pt x="1056" y="748"/>
                </a:lnTo>
                <a:lnTo>
                  <a:pt x="1051" y="747"/>
                </a:lnTo>
                <a:lnTo>
                  <a:pt x="1051" y="747"/>
                </a:lnTo>
                <a:lnTo>
                  <a:pt x="1046" y="745"/>
                </a:lnTo>
                <a:lnTo>
                  <a:pt x="1041" y="744"/>
                </a:lnTo>
                <a:lnTo>
                  <a:pt x="1035" y="743"/>
                </a:lnTo>
                <a:lnTo>
                  <a:pt x="1026" y="742"/>
                </a:lnTo>
                <a:lnTo>
                  <a:pt x="1026" y="742"/>
                </a:lnTo>
                <a:lnTo>
                  <a:pt x="1015" y="740"/>
                </a:lnTo>
                <a:lnTo>
                  <a:pt x="1006" y="740"/>
                </a:lnTo>
                <a:lnTo>
                  <a:pt x="997" y="742"/>
                </a:lnTo>
                <a:lnTo>
                  <a:pt x="982" y="742"/>
                </a:lnTo>
                <a:lnTo>
                  <a:pt x="933" y="702"/>
                </a:lnTo>
                <a:lnTo>
                  <a:pt x="928" y="648"/>
                </a:lnTo>
                <a:lnTo>
                  <a:pt x="928" y="648"/>
                </a:lnTo>
                <a:lnTo>
                  <a:pt x="929" y="648"/>
                </a:lnTo>
                <a:lnTo>
                  <a:pt x="930" y="647"/>
                </a:lnTo>
                <a:lnTo>
                  <a:pt x="933" y="643"/>
                </a:lnTo>
                <a:lnTo>
                  <a:pt x="936" y="638"/>
                </a:lnTo>
                <a:lnTo>
                  <a:pt x="939" y="628"/>
                </a:lnTo>
                <a:lnTo>
                  <a:pt x="942" y="616"/>
                </a:lnTo>
                <a:lnTo>
                  <a:pt x="947" y="598"/>
                </a:lnTo>
                <a:lnTo>
                  <a:pt x="947" y="598"/>
                </a:lnTo>
                <a:lnTo>
                  <a:pt x="950" y="581"/>
                </a:lnTo>
                <a:lnTo>
                  <a:pt x="951" y="568"/>
                </a:lnTo>
                <a:lnTo>
                  <a:pt x="950" y="557"/>
                </a:lnTo>
                <a:lnTo>
                  <a:pt x="950" y="547"/>
                </a:lnTo>
                <a:lnTo>
                  <a:pt x="949" y="538"/>
                </a:lnTo>
                <a:lnTo>
                  <a:pt x="950" y="527"/>
                </a:lnTo>
                <a:lnTo>
                  <a:pt x="955" y="516"/>
                </a:lnTo>
                <a:lnTo>
                  <a:pt x="962" y="500"/>
                </a:lnTo>
                <a:lnTo>
                  <a:pt x="962" y="500"/>
                </a:lnTo>
                <a:lnTo>
                  <a:pt x="967" y="491"/>
                </a:lnTo>
                <a:lnTo>
                  <a:pt x="973" y="484"/>
                </a:lnTo>
                <a:lnTo>
                  <a:pt x="986" y="470"/>
                </a:lnTo>
                <a:lnTo>
                  <a:pt x="998" y="459"/>
                </a:lnTo>
                <a:lnTo>
                  <a:pt x="1011" y="448"/>
                </a:lnTo>
                <a:lnTo>
                  <a:pt x="1024" y="438"/>
                </a:lnTo>
                <a:lnTo>
                  <a:pt x="1036" y="426"/>
                </a:lnTo>
                <a:lnTo>
                  <a:pt x="1047" y="412"/>
                </a:lnTo>
                <a:lnTo>
                  <a:pt x="1052" y="405"/>
                </a:lnTo>
                <a:lnTo>
                  <a:pt x="1056" y="396"/>
                </a:lnTo>
                <a:lnTo>
                  <a:pt x="1056" y="396"/>
                </a:lnTo>
                <a:lnTo>
                  <a:pt x="1059" y="387"/>
                </a:lnTo>
                <a:lnTo>
                  <a:pt x="1062" y="379"/>
                </a:lnTo>
                <a:lnTo>
                  <a:pt x="1063" y="373"/>
                </a:lnTo>
                <a:lnTo>
                  <a:pt x="1063" y="365"/>
                </a:lnTo>
                <a:lnTo>
                  <a:pt x="1062" y="354"/>
                </a:lnTo>
                <a:lnTo>
                  <a:pt x="1059" y="344"/>
                </a:lnTo>
                <a:lnTo>
                  <a:pt x="1056" y="337"/>
                </a:lnTo>
                <a:lnTo>
                  <a:pt x="1051" y="332"/>
                </a:lnTo>
                <a:lnTo>
                  <a:pt x="1046" y="327"/>
                </a:lnTo>
                <a:lnTo>
                  <a:pt x="1046" y="327"/>
                </a:lnTo>
                <a:lnTo>
                  <a:pt x="1046" y="326"/>
                </a:lnTo>
                <a:lnTo>
                  <a:pt x="1046" y="323"/>
                </a:lnTo>
                <a:lnTo>
                  <a:pt x="1048" y="317"/>
                </a:lnTo>
                <a:lnTo>
                  <a:pt x="1050" y="311"/>
                </a:lnTo>
                <a:lnTo>
                  <a:pt x="1048" y="308"/>
                </a:lnTo>
                <a:lnTo>
                  <a:pt x="1046" y="307"/>
                </a:lnTo>
                <a:lnTo>
                  <a:pt x="1046" y="307"/>
                </a:lnTo>
                <a:lnTo>
                  <a:pt x="1038" y="304"/>
                </a:lnTo>
                <a:lnTo>
                  <a:pt x="1030" y="299"/>
                </a:lnTo>
                <a:lnTo>
                  <a:pt x="1021" y="292"/>
                </a:lnTo>
                <a:lnTo>
                  <a:pt x="1036" y="263"/>
                </a:lnTo>
                <a:lnTo>
                  <a:pt x="1036" y="263"/>
                </a:lnTo>
                <a:lnTo>
                  <a:pt x="1045" y="257"/>
                </a:lnTo>
                <a:lnTo>
                  <a:pt x="1050" y="252"/>
                </a:lnTo>
                <a:lnTo>
                  <a:pt x="1051" y="249"/>
                </a:lnTo>
                <a:lnTo>
                  <a:pt x="1051" y="248"/>
                </a:lnTo>
                <a:lnTo>
                  <a:pt x="1051" y="248"/>
                </a:lnTo>
                <a:lnTo>
                  <a:pt x="1051" y="247"/>
                </a:lnTo>
                <a:lnTo>
                  <a:pt x="1052" y="247"/>
                </a:lnTo>
                <a:lnTo>
                  <a:pt x="1057" y="244"/>
                </a:lnTo>
                <a:lnTo>
                  <a:pt x="1059" y="243"/>
                </a:lnTo>
                <a:lnTo>
                  <a:pt x="1062" y="241"/>
                </a:lnTo>
                <a:lnTo>
                  <a:pt x="1064" y="237"/>
                </a:lnTo>
                <a:lnTo>
                  <a:pt x="1066" y="233"/>
                </a:lnTo>
                <a:lnTo>
                  <a:pt x="1066" y="233"/>
                </a:lnTo>
                <a:lnTo>
                  <a:pt x="1068" y="216"/>
                </a:lnTo>
                <a:lnTo>
                  <a:pt x="1071" y="209"/>
                </a:lnTo>
                <a:lnTo>
                  <a:pt x="1071" y="209"/>
                </a:lnTo>
                <a:lnTo>
                  <a:pt x="1069" y="188"/>
                </a:lnTo>
                <a:lnTo>
                  <a:pt x="1067" y="172"/>
                </a:lnTo>
                <a:lnTo>
                  <a:pt x="1066" y="159"/>
                </a:lnTo>
                <a:lnTo>
                  <a:pt x="1061" y="139"/>
                </a:lnTo>
                <a:lnTo>
                  <a:pt x="1061" y="139"/>
                </a:lnTo>
                <a:lnTo>
                  <a:pt x="1066" y="133"/>
                </a:lnTo>
                <a:lnTo>
                  <a:pt x="1075" y="117"/>
                </a:lnTo>
                <a:lnTo>
                  <a:pt x="1080" y="107"/>
                </a:lnTo>
                <a:lnTo>
                  <a:pt x="1084" y="96"/>
                </a:lnTo>
                <a:lnTo>
                  <a:pt x="1087" y="85"/>
                </a:lnTo>
                <a:lnTo>
                  <a:pt x="1087" y="80"/>
                </a:lnTo>
                <a:lnTo>
                  <a:pt x="1085" y="75"/>
                </a:lnTo>
                <a:lnTo>
                  <a:pt x="1085" y="75"/>
                </a:lnTo>
                <a:lnTo>
                  <a:pt x="1082" y="67"/>
                </a:lnTo>
                <a:lnTo>
                  <a:pt x="1077" y="60"/>
                </a:lnTo>
                <a:lnTo>
                  <a:pt x="1071" y="54"/>
                </a:lnTo>
                <a:lnTo>
                  <a:pt x="1063" y="51"/>
                </a:lnTo>
                <a:lnTo>
                  <a:pt x="1056" y="48"/>
                </a:lnTo>
                <a:lnTo>
                  <a:pt x="1048" y="47"/>
                </a:lnTo>
                <a:lnTo>
                  <a:pt x="1036" y="46"/>
                </a:lnTo>
                <a:lnTo>
                  <a:pt x="1036" y="46"/>
                </a:lnTo>
                <a:lnTo>
                  <a:pt x="1031" y="46"/>
                </a:lnTo>
                <a:lnTo>
                  <a:pt x="1027" y="47"/>
                </a:lnTo>
                <a:lnTo>
                  <a:pt x="1020" y="52"/>
                </a:lnTo>
                <a:lnTo>
                  <a:pt x="1013" y="58"/>
                </a:lnTo>
                <a:lnTo>
                  <a:pt x="1010" y="59"/>
                </a:lnTo>
                <a:lnTo>
                  <a:pt x="1006" y="60"/>
                </a:lnTo>
                <a:lnTo>
                  <a:pt x="1006" y="60"/>
                </a:lnTo>
                <a:lnTo>
                  <a:pt x="998" y="63"/>
                </a:lnTo>
                <a:lnTo>
                  <a:pt x="986" y="67"/>
                </a:lnTo>
                <a:lnTo>
                  <a:pt x="974" y="70"/>
                </a:lnTo>
                <a:lnTo>
                  <a:pt x="970" y="70"/>
                </a:lnTo>
                <a:lnTo>
                  <a:pt x="967" y="70"/>
                </a:lnTo>
                <a:lnTo>
                  <a:pt x="967" y="70"/>
                </a:lnTo>
                <a:lnTo>
                  <a:pt x="963" y="68"/>
                </a:lnTo>
                <a:lnTo>
                  <a:pt x="961" y="64"/>
                </a:lnTo>
                <a:lnTo>
                  <a:pt x="960" y="60"/>
                </a:lnTo>
                <a:lnTo>
                  <a:pt x="962" y="56"/>
                </a:lnTo>
                <a:lnTo>
                  <a:pt x="962" y="56"/>
                </a:lnTo>
                <a:lnTo>
                  <a:pt x="966" y="47"/>
                </a:lnTo>
                <a:lnTo>
                  <a:pt x="970" y="36"/>
                </a:lnTo>
                <a:lnTo>
                  <a:pt x="972" y="25"/>
                </a:lnTo>
                <a:lnTo>
                  <a:pt x="972" y="20"/>
                </a:lnTo>
                <a:lnTo>
                  <a:pt x="972" y="16"/>
                </a:lnTo>
                <a:lnTo>
                  <a:pt x="972" y="16"/>
                </a:lnTo>
                <a:lnTo>
                  <a:pt x="971" y="11"/>
                </a:lnTo>
                <a:lnTo>
                  <a:pt x="971" y="6"/>
                </a:lnTo>
                <a:lnTo>
                  <a:pt x="970" y="5"/>
                </a:lnTo>
                <a:lnTo>
                  <a:pt x="967" y="2"/>
                </a:lnTo>
                <a:lnTo>
                  <a:pt x="963" y="2"/>
                </a:lnTo>
                <a:lnTo>
                  <a:pt x="957" y="1"/>
                </a:lnTo>
                <a:lnTo>
                  <a:pt x="957" y="1"/>
                </a:lnTo>
                <a:lnTo>
                  <a:pt x="937" y="0"/>
                </a:lnTo>
                <a:lnTo>
                  <a:pt x="923" y="1"/>
                </a:lnTo>
                <a:lnTo>
                  <a:pt x="923" y="1"/>
                </a:lnTo>
                <a:lnTo>
                  <a:pt x="905" y="2"/>
                </a:lnTo>
                <a:lnTo>
                  <a:pt x="896" y="2"/>
                </a:lnTo>
                <a:lnTo>
                  <a:pt x="888" y="1"/>
                </a:lnTo>
                <a:lnTo>
                  <a:pt x="888" y="1"/>
                </a:lnTo>
                <a:lnTo>
                  <a:pt x="883" y="1"/>
                </a:lnTo>
                <a:lnTo>
                  <a:pt x="878" y="2"/>
                </a:lnTo>
                <a:lnTo>
                  <a:pt x="866" y="6"/>
                </a:lnTo>
                <a:lnTo>
                  <a:pt x="855" y="10"/>
                </a:lnTo>
                <a:lnTo>
                  <a:pt x="849" y="11"/>
                </a:lnTo>
                <a:lnTo>
                  <a:pt x="849" y="11"/>
                </a:lnTo>
                <a:close/>
                <a:moveTo>
                  <a:pt x="814" y="263"/>
                </a:moveTo>
                <a:lnTo>
                  <a:pt x="814" y="263"/>
                </a:lnTo>
                <a:lnTo>
                  <a:pt x="820" y="255"/>
                </a:lnTo>
                <a:lnTo>
                  <a:pt x="827" y="250"/>
                </a:lnTo>
                <a:lnTo>
                  <a:pt x="830" y="249"/>
                </a:lnTo>
                <a:lnTo>
                  <a:pt x="834" y="248"/>
                </a:lnTo>
                <a:lnTo>
                  <a:pt x="834" y="248"/>
                </a:lnTo>
                <a:lnTo>
                  <a:pt x="862" y="243"/>
                </a:lnTo>
                <a:lnTo>
                  <a:pt x="883" y="238"/>
                </a:lnTo>
                <a:lnTo>
                  <a:pt x="883" y="238"/>
                </a:lnTo>
                <a:lnTo>
                  <a:pt x="887" y="246"/>
                </a:lnTo>
                <a:lnTo>
                  <a:pt x="893" y="258"/>
                </a:lnTo>
                <a:lnTo>
                  <a:pt x="893" y="258"/>
                </a:lnTo>
                <a:lnTo>
                  <a:pt x="896" y="260"/>
                </a:lnTo>
                <a:lnTo>
                  <a:pt x="899" y="262"/>
                </a:lnTo>
                <a:lnTo>
                  <a:pt x="909" y="264"/>
                </a:lnTo>
                <a:lnTo>
                  <a:pt x="919" y="265"/>
                </a:lnTo>
                <a:lnTo>
                  <a:pt x="928" y="268"/>
                </a:lnTo>
                <a:lnTo>
                  <a:pt x="928" y="268"/>
                </a:lnTo>
                <a:lnTo>
                  <a:pt x="931" y="270"/>
                </a:lnTo>
                <a:lnTo>
                  <a:pt x="933" y="273"/>
                </a:lnTo>
                <a:lnTo>
                  <a:pt x="933" y="276"/>
                </a:lnTo>
                <a:lnTo>
                  <a:pt x="933" y="283"/>
                </a:lnTo>
                <a:lnTo>
                  <a:pt x="933" y="283"/>
                </a:lnTo>
                <a:lnTo>
                  <a:pt x="933" y="286"/>
                </a:lnTo>
                <a:lnTo>
                  <a:pt x="930" y="290"/>
                </a:lnTo>
                <a:lnTo>
                  <a:pt x="926" y="294"/>
                </a:lnTo>
                <a:lnTo>
                  <a:pt x="920" y="296"/>
                </a:lnTo>
                <a:lnTo>
                  <a:pt x="912" y="297"/>
                </a:lnTo>
                <a:lnTo>
                  <a:pt x="901" y="299"/>
                </a:lnTo>
                <a:lnTo>
                  <a:pt x="886" y="299"/>
                </a:lnTo>
                <a:lnTo>
                  <a:pt x="868" y="297"/>
                </a:lnTo>
                <a:lnTo>
                  <a:pt x="868" y="297"/>
                </a:lnTo>
                <a:lnTo>
                  <a:pt x="851" y="295"/>
                </a:lnTo>
                <a:lnTo>
                  <a:pt x="839" y="290"/>
                </a:lnTo>
                <a:lnTo>
                  <a:pt x="829" y="284"/>
                </a:lnTo>
                <a:lnTo>
                  <a:pt x="823" y="278"/>
                </a:lnTo>
                <a:lnTo>
                  <a:pt x="818" y="273"/>
                </a:lnTo>
                <a:lnTo>
                  <a:pt x="816" y="268"/>
                </a:lnTo>
                <a:lnTo>
                  <a:pt x="814" y="263"/>
                </a:lnTo>
                <a:lnTo>
                  <a:pt x="814" y="263"/>
                </a:lnTo>
                <a:close/>
                <a:moveTo>
                  <a:pt x="740" y="885"/>
                </a:moveTo>
                <a:lnTo>
                  <a:pt x="740" y="885"/>
                </a:lnTo>
                <a:lnTo>
                  <a:pt x="743" y="886"/>
                </a:lnTo>
                <a:lnTo>
                  <a:pt x="748" y="887"/>
                </a:lnTo>
                <a:lnTo>
                  <a:pt x="765" y="887"/>
                </a:lnTo>
                <a:lnTo>
                  <a:pt x="786" y="890"/>
                </a:lnTo>
                <a:lnTo>
                  <a:pt x="796" y="892"/>
                </a:lnTo>
                <a:lnTo>
                  <a:pt x="804" y="895"/>
                </a:lnTo>
                <a:lnTo>
                  <a:pt x="804" y="895"/>
                </a:lnTo>
                <a:lnTo>
                  <a:pt x="813" y="900"/>
                </a:lnTo>
                <a:lnTo>
                  <a:pt x="823" y="907"/>
                </a:lnTo>
                <a:lnTo>
                  <a:pt x="843" y="923"/>
                </a:lnTo>
                <a:lnTo>
                  <a:pt x="860" y="939"/>
                </a:lnTo>
                <a:lnTo>
                  <a:pt x="868" y="949"/>
                </a:lnTo>
                <a:lnTo>
                  <a:pt x="868" y="949"/>
                </a:lnTo>
                <a:lnTo>
                  <a:pt x="868" y="953"/>
                </a:lnTo>
                <a:lnTo>
                  <a:pt x="867" y="958"/>
                </a:lnTo>
                <a:lnTo>
                  <a:pt x="865" y="964"/>
                </a:lnTo>
                <a:lnTo>
                  <a:pt x="860" y="971"/>
                </a:lnTo>
                <a:lnTo>
                  <a:pt x="851" y="983"/>
                </a:lnTo>
                <a:lnTo>
                  <a:pt x="846" y="987"/>
                </a:lnTo>
                <a:lnTo>
                  <a:pt x="844" y="988"/>
                </a:lnTo>
                <a:lnTo>
                  <a:pt x="844" y="988"/>
                </a:lnTo>
                <a:lnTo>
                  <a:pt x="839" y="987"/>
                </a:lnTo>
                <a:lnTo>
                  <a:pt x="834" y="983"/>
                </a:lnTo>
                <a:lnTo>
                  <a:pt x="819" y="974"/>
                </a:lnTo>
                <a:lnTo>
                  <a:pt x="819" y="974"/>
                </a:lnTo>
                <a:lnTo>
                  <a:pt x="814" y="971"/>
                </a:lnTo>
                <a:lnTo>
                  <a:pt x="808" y="970"/>
                </a:lnTo>
                <a:lnTo>
                  <a:pt x="796" y="971"/>
                </a:lnTo>
                <a:lnTo>
                  <a:pt x="785" y="972"/>
                </a:lnTo>
                <a:lnTo>
                  <a:pt x="780" y="974"/>
                </a:lnTo>
                <a:lnTo>
                  <a:pt x="780" y="974"/>
                </a:lnTo>
                <a:lnTo>
                  <a:pt x="780" y="980"/>
                </a:lnTo>
                <a:lnTo>
                  <a:pt x="780" y="993"/>
                </a:lnTo>
                <a:lnTo>
                  <a:pt x="780" y="993"/>
                </a:lnTo>
                <a:lnTo>
                  <a:pt x="777" y="1004"/>
                </a:lnTo>
                <a:lnTo>
                  <a:pt x="775" y="1017"/>
                </a:lnTo>
                <a:lnTo>
                  <a:pt x="770" y="1033"/>
                </a:lnTo>
                <a:lnTo>
                  <a:pt x="750" y="1003"/>
                </a:lnTo>
                <a:lnTo>
                  <a:pt x="750" y="1003"/>
                </a:lnTo>
                <a:lnTo>
                  <a:pt x="747" y="996"/>
                </a:lnTo>
                <a:lnTo>
                  <a:pt x="744" y="991"/>
                </a:lnTo>
                <a:lnTo>
                  <a:pt x="743" y="987"/>
                </a:lnTo>
                <a:lnTo>
                  <a:pt x="740" y="983"/>
                </a:lnTo>
                <a:lnTo>
                  <a:pt x="740" y="983"/>
                </a:lnTo>
                <a:lnTo>
                  <a:pt x="735" y="979"/>
                </a:lnTo>
                <a:lnTo>
                  <a:pt x="727" y="974"/>
                </a:lnTo>
                <a:lnTo>
                  <a:pt x="716" y="969"/>
                </a:lnTo>
                <a:lnTo>
                  <a:pt x="716" y="900"/>
                </a:lnTo>
                <a:lnTo>
                  <a:pt x="716" y="900"/>
                </a:lnTo>
                <a:lnTo>
                  <a:pt x="728" y="890"/>
                </a:lnTo>
                <a:lnTo>
                  <a:pt x="735" y="885"/>
                </a:lnTo>
                <a:lnTo>
                  <a:pt x="739" y="883"/>
                </a:lnTo>
                <a:lnTo>
                  <a:pt x="740" y="885"/>
                </a:lnTo>
                <a:lnTo>
                  <a:pt x="740" y="885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tx1">
                  <a:lumMod val="65000"/>
                  <a:lumOff val="3500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153EC071-86A5-C2CD-03FF-E0E03D45794F}"/>
              </a:ext>
            </a:extLst>
          </p:cNvPr>
          <p:cNvSpPr>
            <a:spLocks/>
          </p:cNvSpPr>
          <p:nvPr/>
        </p:nvSpPr>
        <p:spPr bwMode="auto">
          <a:xfrm>
            <a:off x="6909956" y="952523"/>
            <a:ext cx="2028820" cy="2476477"/>
          </a:xfrm>
          <a:custGeom>
            <a:avLst/>
            <a:gdLst>
              <a:gd name="T0" fmla="*/ 328 w 1695"/>
              <a:gd name="T1" fmla="*/ 1738 h 2069"/>
              <a:gd name="T2" fmla="*/ 277 w 1695"/>
              <a:gd name="T3" fmla="*/ 1866 h 2069"/>
              <a:gd name="T4" fmla="*/ 190 w 1695"/>
              <a:gd name="T5" fmla="*/ 1936 h 2069"/>
              <a:gd name="T6" fmla="*/ 213 w 1695"/>
              <a:gd name="T7" fmla="*/ 2026 h 2069"/>
              <a:gd name="T8" fmla="*/ 264 w 1695"/>
              <a:gd name="T9" fmla="*/ 2054 h 2069"/>
              <a:gd name="T10" fmla="*/ 297 w 1695"/>
              <a:gd name="T11" fmla="*/ 2039 h 2069"/>
              <a:gd name="T12" fmla="*/ 353 w 1695"/>
              <a:gd name="T13" fmla="*/ 2069 h 2069"/>
              <a:gd name="T14" fmla="*/ 416 w 1695"/>
              <a:gd name="T15" fmla="*/ 2054 h 2069"/>
              <a:gd name="T16" fmla="*/ 515 w 1695"/>
              <a:gd name="T17" fmla="*/ 2017 h 2069"/>
              <a:gd name="T18" fmla="*/ 644 w 1695"/>
              <a:gd name="T19" fmla="*/ 1593 h 2069"/>
              <a:gd name="T20" fmla="*/ 687 w 1695"/>
              <a:gd name="T21" fmla="*/ 1630 h 2069"/>
              <a:gd name="T22" fmla="*/ 722 w 1695"/>
              <a:gd name="T23" fmla="*/ 1738 h 2069"/>
              <a:gd name="T24" fmla="*/ 769 w 1695"/>
              <a:gd name="T25" fmla="*/ 1799 h 2069"/>
              <a:gd name="T26" fmla="*/ 723 w 1695"/>
              <a:gd name="T27" fmla="*/ 1860 h 2069"/>
              <a:gd name="T28" fmla="*/ 682 w 1695"/>
              <a:gd name="T29" fmla="*/ 1931 h 2069"/>
              <a:gd name="T30" fmla="*/ 668 w 1695"/>
              <a:gd name="T31" fmla="*/ 2044 h 2069"/>
              <a:gd name="T32" fmla="*/ 750 w 1695"/>
              <a:gd name="T33" fmla="*/ 2054 h 2069"/>
              <a:gd name="T34" fmla="*/ 796 w 1695"/>
              <a:gd name="T35" fmla="*/ 2054 h 2069"/>
              <a:gd name="T36" fmla="*/ 919 w 1695"/>
              <a:gd name="T37" fmla="*/ 2054 h 2069"/>
              <a:gd name="T38" fmla="*/ 1040 w 1695"/>
              <a:gd name="T39" fmla="*/ 1968 h 2069"/>
              <a:gd name="T40" fmla="*/ 1187 w 1695"/>
              <a:gd name="T41" fmla="*/ 1949 h 2069"/>
              <a:gd name="T42" fmla="*/ 1217 w 1695"/>
              <a:gd name="T43" fmla="*/ 1991 h 2069"/>
              <a:gd name="T44" fmla="*/ 1259 w 1695"/>
              <a:gd name="T45" fmla="*/ 2011 h 2069"/>
              <a:gd name="T46" fmla="*/ 1298 w 1695"/>
              <a:gd name="T47" fmla="*/ 1990 h 2069"/>
              <a:gd name="T48" fmla="*/ 1344 w 1695"/>
              <a:gd name="T49" fmla="*/ 2015 h 2069"/>
              <a:gd name="T50" fmla="*/ 1461 w 1695"/>
              <a:gd name="T51" fmla="*/ 2019 h 2069"/>
              <a:gd name="T52" fmla="*/ 1670 w 1695"/>
              <a:gd name="T53" fmla="*/ 1964 h 2069"/>
              <a:gd name="T54" fmla="*/ 1653 w 1695"/>
              <a:gd name="T55" fmla="*/ 1792 h 2069"/>
              <a:gd name="T56" fmla="*/ 1689 w 1695"/>
              <a:gd name="T57" fmla="*/ 1732 h 2069"/>
              <a:gd name="T58" fmla="*/ 1669 w 1695"/>
              <a:gd name="T59" fmla="*/ 1600 h 2069"/>
              <a:gd name="T60" fmla="*/ 1659 w 1695"/>
              <a:gd name="T61" fmla="*/ 1486 h 2069"/>
              <a:gd name="T62" fmla="*/ 1569 w 1695"/>
              <a:gd name="T63" fmla="*/ 1414 h 2069"/>
              <a:gd name="T64" fmla="*/ 1467 w 1695"/>
              <a:gd name="T65" fmla="*/ 1324 h 2069"/>
              <a:gd name="T66" fmla="*/ 1513 w 1695"/>
              <a:gd name="T67" fmla="*/ 1132 h 2069"/>
              <a:gd name="T68" fmla="*/ 1476 w 1695"/>
              <a:gd name="T69" fmla="*/ 898 h 2069"/>
              <a:gd name="T70" fmla="*/ 1385 w 1695"/>
              <a:gd name="T71" fmla="*/ 778 h 2069"/>
              <a:gd name="T72" fmla="*/ 1308 w 1695"/>
              <a:gd name="T73" fmla="*/ 608 h 2069"/>
              <a:gd name="T74" fmla="*/ 1284 w 1695"/>
              <a:gd name="T75" fmla="*/ 471 h 2069"/>
              <a:gd name="T76" fmla="*/ 1213 w 1695"/>
              <a:gd name="T77" fmla="*/ 449 h 2069"/>
              <a:gd name="T78" fmla="*/ 1189 w 1695"/>
              <a:gd name="T79" fmla="*/ 334 h 2069"/>
              <a:gd name="T80" fmla="*/ 1057 w 1695"/>
              <a:gd name="T81" fmla="*/ 223 h 2069"/>
              <a:gd name="T82" fmla="*/ 978 w 1695"/>
              <a:gd name="T83" fmla="*/ 99 h 2069"/>
              <a:gd name="T84" fmla="*/ 988 w 1695"/>
              <a:gd name="T85" fmla="*/ 6 h 2069"/>
              <a:gd name="T86" fmla="*/ 860 w 1695"/>
              <a:gd name="T87" fmla="*/ 28 h 2069"/>
              <a:gd name="T88" fmla="*/ 600 w 1695"/>
              <a:gd name="T89" fmla="*/ 0 h 2069"/>
              <a:gd name="T90" fmla="*/ 505 w 1695"/>
              <a:gd name="T91" fmla="*/ 62 h 2069"/>
              <a:gd name="T92" fmla="*/ 382 w 1695"/>
              <a:gd name="T93" fmla="*/ 174 h 2069"/>
              <a:gd name="T94" fmla="*/ 333 w 1695"/>
              <a:gd name="T95" fmla="*/ 202 h 2069"/>
              <a:gd name="T96" fmla="*/ 264 w 1695"/>
              <a:gd name="T97" fmla="*/ 235 h 2069"/>
              <a:gd name="T98" fmla="*/ 145 w 1695"/>
              <a:gd name="T99" fmla="*/ 282 h 2069"/>
              <a:gd name="T100" fmla="*/ 121 w 1695"/>
              <a:gd name="T101" fmla="*/ 312 h 2069"/>
              <a:gd name="T102" fmla="*/ 71 w 1695"/>
              <a:gd name="T103" fmla="*/ 391 h 2069"/>
              <a:gd name="T104" fmla="*/ 6 w 1695"/>
              <a:gd name="T105" fmla="*/ 428 h 2069"/>
              <a:gd name="T106" fmla="*/ 36 w 1695"/>
              <a:gd name="T107" fmla="*/ 547 h 2069"/>
              <a:gd name="T108" fmla="*/ 48 w 1695"/>
              <a:gd name="T109" fmla="*/ 620 h 2069"/>
              <a:gd name="T110" fmla="*/ 91 w 1695"/>
              <a:gd name="T111" fmla="*/ 741 h 2069"/>
              <a:gd name="T112" fmla="*/ 126 w 1695"/>
              <a:gd name="T113" fmla="*/ 795 h 2069"/>
              <a:gd name="T114" fmla="*/ 244 w 1695"/>
              <a:gd name="T115" fmla="*/ 845 h 2069"/>
              <a:gd name="T116" fmla="*/ 307 w 1695"/>
              <a:gd name="T117" fmla="*/ 900 h 2069"/>
              <a:gd name="T118" fmla="*/ 230 w 1695"/>
              <a:gd name="T119" fmla="*/ 1190 h 2069"/>
              <a:gd name="T120" fmla="*/ 277 w 1695"/>
              <a:gd name="T121" fmla="*/ 1354 h 2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95" h="2069">
                <a:moveTo>
                  <a:pt x="323" y="1383"/>
                </a:moveTo>
                <a:lnTo>
                  <a:pt x="323" y="1383"/>
                </a:lnTo>
                <a:lnTo>
                  <a:pt x="321" y="1526"/>
                </a:lnTo>
                <a:lnTo>
                  <a:pt x="319" y="1631"/>
                </a:lnTo>
                <a:lnTo>
                  <a:pt x="318" y="1689"/>
                </a:lnTo>
                <a:lnTo>
                  <a:pt x="318" y="1689"/>
                </a:lnTo>
                <a:lnTo>
                  <a:pt x="318" y="1697"/>
                </a:lnTo>
                <a:lnTo>
                  <a:pt x="318" y="1707"/>
                </a:lnTo>
                <a:lnTo>
                  <a:pt x="321" y="1722"/>
                </a:lnTo>
                <a:lnTo>
                  <a:pt x="325" y="1734"/>
                </a:lnTo>
                <a:lnTo>
                  <a:pt x="328" y="1738"/>
                </a:lnTo>
                <a:lnTo>
                  <a:pt x="328" y="1738"/>
                </a:lnTo>
                <a:lnTo>
                  <a:pt x="319" y="1755"/>
                </a:lnTo>
                <a:lnTo>
                  <a:pt x="312" y="1771"/>
                </a:lnTo>
                <a:lnTo>
                  <a:pt x="309" y="1780"/>
                </a:lnTo>
                <a:lnTo>
                  <a:pt x="308" y="1788"/>
                </a:lnTo>
                <a:lnTo>
                  <a:pt x="308" y="1788"/>
                </a:lnTo>
                <a:lnTo>
                  <a:pt x="304" y="1832"/>
                </a:lnTo>
                <a:lnTo>
                  <a:pt x="303" y="1862"/>
                </a:lnTo>
                <a:lnTo>
                  <a:pt x="303" y="1862"/>
                </a:lnTo>
                <a:lnTo>
                  <a:pt x="296" y="1863"/>
                </a:lnTo>
                <a:lnTo>
                  <a:pt x="277" y="1866"/>
                </a:lnTo>
                <a:lnTo>
                  <a:pt x="255" y="1873"/>
                </a:lnTo>
                <a:lnTo>
                  <a:pt x="246" y="1876"/>
                </a:lnTo>
                <a:lnTo>
                  <a:pt x="239" y="1881"/>
                </a:lnTo>
                <a:lnTo>
                  <a:pt x="239" y="1881"/>
                </a:lnTo>
                <a:lnTo>
                  <a:pt x="227" y="1891"/>
                </a:lnTo>
                <a:lnTo>
                  <a:pt x="212" y="1904"/>
                </a:lnTo>
                <a:lnTo>
                  <a:pt x="204" y="1911"/>
                </a:lnTo>
                <a:lnTo>
                  <a:pt x="198" y="1918"/>
                </a:lnTo>
                <a:lnTo>
                  <a:pt x="193" y="1927"/>
                </a:lnTo>
                <a:lnTo>
                  <a:pt x="190" y="1936"/>
                </a:lnTo>
                <a:lnTo>
                  <a:pt x="190" y="1936"/>
                </a:lnTo>
                <a:lnTo>
                  <a:pt x="187" y="1945"/>
                </a:lnTo>
                <a:lnTo>
                  <a:pt x="185" y="1957"/>
                </a:lnTo>
                <a:lnTo>
                  <a:pt x="183" y="1968"/>
                </a:lnTo>
                <a:lnTo>
                  <a:pt x="183" y="1980"/>
                </a:lnTo>
                <a:lnTo>
                  <a:pt x="185" y="1991"/>
                </a:lnTo>
                <a:lnTo>
                  <a:pt x="186" y="2001"/>
                </a:lnTo>
                <a:lnTo>
                  <a:pt x="190" y="2008"/>
                </a:lnTo>
                <a:lnTo>
                  <a:pt x="195" y="2015"/>
                </a:lnTo>
                <a:lnTo>
                  <a:pt x="195" y="2015"/>
                </a:lnTo>
                <a:lnTo>
                  <a:pt x="204" y="2022"/>
                </a:lnTo>
                <a:lnTo>
                  <a:pt x="213" y="2026"/>
                </a:lnTo>
                <a:lnTo>
                  <a:pt x="218" y="2029"/>
                </a:lnTo>
                <a:lnTo>
                  <a:pt x="219" y="2032"/>
                </a:lnTo>
                <a:lnTo>
                  <a:pt x="219" y="2034"/>
                </a:lnTo>
                <a:lnTo>
                  <a:pt x="219" y="2034"/>
                </a:lnTo>
                <a:lnTo>
                  <a:pt x="220" y="2040"/>
                </a:lnTo>
                <a:lnTo>
                  <a:pt x="224" y="2047"/>
                </a:lnTo>
                <a:lnTo>
                  <a:pt x="229" y="2054"/>
                </a:lnTo>
                <a:lnTo>
                  <a:pt x="254" y="2034"/>
                </a:lnTo>
                <a:lnTo>
                  <a:pt x="254" y="2034"/>
                </a:lnTo>
                <a:lnTo>
                  <a:pt x="256" y="2040"/>
                </a:lnTo>
                <a:lnTo>
                  <a:pt x="264" y="2054"/>
                </a:lnTo>
                <a:lnTo>
                  <a:pt x="268" y="2061"/>
                </a:lnTo>
                <a:lnTo>
                  <a:pt x="273" y="2065"/>
                </a:lnTo>
                <a:lnTo>
                  <a:pt x="276" y="2066"/>
                </a:lnTo>
                <a:lnTo>
                  <a:pt x="278" y="2066"/>
                </a:lnTo>
                <a:lnTo>
                  <a:pt x="281" y="2066"/>
                </a:lnTo>
                <a:lnTo>
                  <a:pt x="283" y="2064"/>
                </a:lnTo>
                <a:lnTo>
                  <a:pt x="283" y="2064"/>
                </a:lnTo>
                <a:lnTo>
                  <a:pt x="287" y="2059"/>
                </a:lnTo>
                <a:lnTo>
                  <a:pt x="291" y="2053"/>
                </a:lnTo>
                <a:lnTo>
                  <a:pt x="294" y="2044"/>
                </a:lnTo>
                <a:lnTo>
                  <a:pt x="297" y="2039"/>
                </a:lnTo>
                <a:lnTo>
                  <a:pt x="297" y="2038"/>
                </a:lnTo>
                <a:lnTo>
                  <a:pt x="298" y="2039"/>
                </a:lnTo>
                <a:lnTo>
                  <a:pt x="298" y="2039"/>
                </a:lnTo>
                <a:lnTo>
                  <a:pt x="300" y="2042"/>
                </a:lnTo>
                <a:lnTo>
                  <a:pt x="307" y="2047"/>
                </a:lnTo>
                <a:lnTo>
                  <a:pt x="324" y="2057"/>
                </a:lnTo>
                <a:lnTo>
                  <a:pt x="341" y="2066"/>
                </a:lnTo>
                <a:lnTo>
                  <a:pt x="347" y="2069"/>
                </a:lnTo>
                <a:lnTo>
                  <a:pt x="352" y="2069"/>
                </a:lnTo>
                <a:lnTo>
                  <a:pt x="352" y="2069"/>
                </a:lnTo>
                <a:lnTo>
                  <a:pt x="353" y="2069"/>
                </a:lnTo>
                <a:lnTo>
                  <a:pt x="352" y="2068"/>
                </a:lnTo>
                <a:lnTo>
                  <a:pt x="350" y="2065"/>
                </a:lnTo>
                <a:lnTo>
                  <a:pt x="342" y="2060"/>
                </a:lnTo>
                <a:lnTo>
                  <a:pt x="341" y="2059"/>
                </a:lnTo>
                <a:lnTo>
                  <a:pt x="341" y="2058"/>
                </a:lnTo>
                <a:lnTo>
                  <a:pt x="342" y="2057"/>
                </a:lnTo>
                <a:lnTo>
                  <a:pt x="345" y="2057"/>
                </a:lnTo>
                <a:lnTo>
                  <a:pt x="355" y="2054"/>
                </a:lnTo>
                <a:lnTo>
                  <a:pt x="372" y="2054"/>
                </a:lnTo>
                <a:lnTo>
                  <a:pt x="372" y="2054"/>
                </a:lnTo>
                <a:lnTo>
                  <a:pt x="416" y="2054"/>
                </a:lnTo>
                <a:lnTo>
                  <a:pt x="457" y="2052"/>
                </a:lnTo>
                <a:lnTo>
                  <a:pt x="474" y="2049"/>
                </a:lnTo>
                <a:lnTo>
                  <a:pt x="489" y="2047"/>
                </a:lnTo>
                <a:lnTo>
                  <a:pt x="499" y="2043"/>
                </a:lnTo>
                <a:lnTo>
                  <a:pt x="503" y="2042"/>
                </a:lnTo>
                <a:lnTo>
                  <a:pt x="505" y="2039"/>
                </a:lnTo>
                <a:lnTo>
                  <a:pt x="505" y="2039"/>
                </a:lnTo>
                <a:lnTo>
                  <a:pt x="511" y="2032"/>
                </a:lnTo>
                <a:lnTo>
                  <a:pt x="511" y="2032"/>
                </a:lnTo>
                <a:lnTo>
                  <a:pt x="512" y="2027"/>
                </a:lnTo>
                <a:lnTo>
                  <a:pt x="515" y="2017"/>
                </a:lnTo>
                <a:lnTo>
                  <a:pt x="520" y="1970"/>
                </a:lnTo>
                <a:lnTo>
                  <a:pt x="520" y="1970"/>
                </a:lnTo>
                <a:lnTo>
                  <a:pt x="531" y="1876"/>
                </a:lnTo>
                <a:lnTo>
                  <a:pt x="549" y="1736"/>
                </a:lnTo>
                <a:lnTo>
                  <a:pt x="574" y="1551"/>
                </a:lnTo>
                <a:lnTo>
                  <a:pt x="574" y="1551"/>
                </a:lnTo>
                <a:lnTo>
                  <a:pt x="584" y="1558"/>
                </a:lnTo>
                <a:lnTo>
                  <a:pt x="607" y="1573"/>
                </a:lnTo>
                <a:lnTo>
                  <a:pt x="621" y="1581"/>
                </a:lnTo>
                <a:lnTo>
                  <a:pt x="633" y="1588"/>
                </a:lnTo>
                <a:lnTo>
                  <a:pt x="644" y="1593"/>
                </a:lnTo>
                <a:lnTo>
                  <a:pt x="653" y="1595"/>
                </a:lnTo>
                <a:lnTo>
                  <a:pt x="653" y="1595"/>
                </a:lnTo>
                <a:lnTo>
                  <a:pt x="679" y="1594"/>
                </a:lnTo>
                <a:lnTo>
                  <a:pt x="685" y="1594"/>
                </a:lnTo>
                <a:lnTo>
                  <a:pt x="689" y="1595"/>
                </a:lnTo>
                <a:lnTo>
                  <a:pt x="691" y="1597"/>
                </a:lnTo>
                <a:lnTo>
                  <a:pt x="692" y="1600"/>
                </a:lnTo>
                <a:lnTo>
                  <a:pt x="692" y="1600"/>
                </a:lnTo>
                <a:lnTo>
                  <a:pt x="691" y="1609"/>
                </a:lnTo>
                <a:lnTo>
                  <a:pt x="687" y="1621"/>
                </a:lnTo>
                <a:lnTo>
                  <a:pt x="687" y="1630"/>
                </a:lnTo>
                <a:lnTo>
                  <a:pt x="687" y="1638"/>
                </a:lnTo>
                <a:lnTo>
                  <a:pt x="689" y="1651"/>
                </a:lnTo>
                <a:lnTo>
                  <a:pt x="692" y="1664"/>
                </a:lnTo>
                <a:lnTo>
                  <a:pt x="692" y="1664"/>
                </a:lnTo>
                <a:lnTo>
                  <a:pt x="698" y="1689"/>
                </a:lnTo>
                <a:lnTo>
                  <a:pt x="703" y="1706"/>
                </a:lnTo>
                <a:lnTo>
                  <a:pt x="706" y="1715"/>
                </a:lnTo>
                <a:lnTo>
                  <a:pt x="709" y="1722"/>
                </a:lnTo>
                <a:lnTo>
                  <a:pt x="714" y="1730"/>
                </a:lnTo>
                <a:lnTo>
                  <a:pt x="722" y="1738"/>
                </a:lnTo>
                <a:lnTo>
                  <a:pt x="722" y="1738"/>
                </a:lnTo>
                <a:lnTo>
                  <a:pt x="729" y="1746"/>
                </a:lnTo>
                <a:lnTo>
                  <a:pt x="737" y="1752"/>
                </a:lnTo>
                <a:lnTo>
                  <a:pt x="746" y="1759"/>
                </a:lnTo>
                <a:lnTo>
                  <a:pt x="750" y="1762"/>
                </a:lnTo>
                <a:lnTo>
                  <a:pt x="753" y="1765"/>
                </a:lnTo>
                <a:lnTo>
                  <a:pt x="755" y="1770"/>
                </a:lnTo>
                <a:lnTo>
                  <a:pt x="756" y="1778"/>
                </a:lnTo>
                <a:lnTo>
                  <a:pt x="756" y="1778"/>
                </a:lnTo>
                <a:lnTo>
                  <a:pt x="759" y="1785"/>
                </a:lnTo>
                <a:lnTo>
                  <a:pt x="762" y="1792"/>
                </a:lnTo>
                <a:lnTo>
                  <a:pt x="769" y="1799"/>
                </a:lnTo>
                <a:lnTo>
                  <a:pt x="775" y="1804"/>
                </a:lnTo>
                <a:lnTo>
                  <a:pt x="786" y="1810"/>
                </a:lnTo>
                <a:lnTo>
                  <a:pt x="791" y="1812"/>
                </a:lnTo>
                <a:lnTo>
                  <a:pt x="791" y="1857"/>
                </a:lnTo>
                <a:lnTo>
                  <a:pt x="791" y="1857"/>
                </a:lnTo>
                <a:lnTo>
                  <a:pt x="781" y="1855"/>
                </a:lnTo>
                <a:lnTo>
                  <a:pt x="770" y="1854"/>
                </a:lnTo>
                <a:lnTo>
                  <a:pt x="758" y="1854"/>
                </a:lnTo>
                <a:lnTo>
                  <a:pt x="743" y="1855"/>
                </a:lnTo>
                <a:lnTo>
                  <a:pt x="729" y="1858"/>
                </a:lnTo>
                <a:lnTo>
                  <a:pt x="723" y="1860"/>
                </a:lnTo>
                <a:lnTo>
                  <a:pt x="717" y="1863"/>
                </a:lnTo>
                <a:lnTo>
                  <a:pt x="712" y="1866"/>
                </a:lnTo>
                <a:lnTo>
                  <a:pt x="707" y="1871"/>
                </a:lnTo>
                <a:lnTo>
                  <a:pt x="707" y="1871"/>
                </a:lnTo>
                <a:lnTo>
                  <a:pt x="700" y="1881"/>
                </a:lnTo>
                <a:lnTo>
                  <a:pt x="693" y="1892"/>
                </a:lnTo>
                <a:lnTo>
                  <a:pt x="690" y="1902"/>
                </a:lnTo>
                <a:lnTo>
                  <a:pt x="686" y="1911"/>
                </a:lnTo>
                <a:lnTo>
                  <a:pt x="684" y="1926"/>
                </a:lnTo>
                <a:lnTo>
                  <a:pt x="682" y="1931"/>
                </a:lnTo>
                <a:lnTo>
                  <a:pt x="682" y="1931"/>
                </a:lnTo>
                <a:lnTo>
                  <a:pt x="676" y="1944"/>
                </a:lnTo>
                <a:lnTo>
                  <a:pt x="671" y="1957"/>
                </a:lnTo>
                <a:lnTo>
                  <a:pt x="668" y="1970"/>
                </a:lnTo>
                <a:lnTo>
                  <a:pt x="668" y="1970"/>
                </a:lnTo>
                <a:lnTo>
                  <a:pt x="665" y="1989"/>
                </a:lnTo>
                <a:lnTo>
                  <a:pt x="663" y="2012"/>
                </a:lnTo>
                <a:lnTo>
                  <a:pt x="661" y="2024"/>
                </a:lnTo>
                <a:lnTo>
                  <a:pt x="663" y="2034"/>
                </a:lnTo>
                <a:lnTo>
                  <a:pt x="664" y="2040"/>
                </a:lnTo>
                <a:lnTo>
                  <a:pt x="665" y="2043"/>
                </a:lnTo>
                <a:lnTo>
                  <a:pt x="668" y="2044"/>
                </a:lnTo>
                <a:lnTo>
                  <a:pt x="668" y="2044"/>
                </a:lnTo>
                <a:lnTo>
                  <a:pt x="673" y="2044"/>
                </a:lnTo>
                <a:lnTo>
                  <a:pt x="677" y="2044"/>
                </a:lnTo>
                <a:lnTo>
                  <a:pt x="687" y="2040"/>
                </a:lnTo>
                <a:lnTo>
                  <a:pt x="695" y="2037"/>
                </a:lnTo>
                <a:lnTo>
                  <a:pt x="697" y="2034"/>
                </a:lnTo>
                <a:lnTo>
                  <a:pt x="697" y="2034"/>
                </a:lnTo>
                <a:lnTo>
                  <a:pt x="722" y="2045"/>
                </a:lnTo>
                <a:lnTo>
                  <a:pt x="740" y="2053"/>
                </a:lnTo>
                <a:lnTo>
                  <a:pt x="746" y="2054"/>
                </a:lnTo>
                <a:lnTo>
                  <a:pt x="750" y="2054"/>
                </a:lnTo>
                <a:lnTo>
                  <a:pt x="751" y="2054"/>
                </a:lnTo>
                <a:lnTo>
                  <a:pt x="751" y="2054"/>
                </a:lnTo>
                <a:lnTo>
                  <a:pt x="756" y="2052"/>
                </a:lnTo>
                <a:lnTo>
                  <a:pt x="761" y="2049"/>
                </a:lnTo>
                <a:lnTo>
                  <a:pt x="766" y="2049"/>
                </a:lnTo>
                <a:lnTo>
                  <a:pt x="766" y="2049"/>
                </a:lnTo>
                <a:lnTo>
                  <a:pt x="780" y="2053"/>
                </a:lnTo>
                <a:lnTo>
                  <a:pt x="790" y="2054"/>
                </a:lnTo>
                <a:lnTo>
                  <a:pt x="793" y="2054"/>
                </a:lnTo>
                <a:lnTo>
                  <a:pt x="796" y="2054"/>
                </a:lnTo>
                <a:lnTo>
                  <a:pt x="796" y="2054"/>
                </a:lnTo>
                <a:lnTo>
                  <a:pt x="798" y="2054"/>
                </a:lnTo>
                <a:lnTo>
                  <a:pt x="802" y="2055"/>
                </a:lnTo>
                <a:lnTo>
                  <a:pt x="813" y="2060"/>
                </a:lnTo>
                <a:lnTo>
                  <a:pt x="825" y="2069"/>
                </a:lnTo>
                <a:lnTo>
                  <a:pt x="860" y="2054"/>
                </a:lnTo>
                <a:lnTo>
                  <a:pt x="860" y="2054"/>
                </a:lnTo>
                <a:lnTo>
                  <a:pt x="882" y="2055"/>
                </a:lnTo>
                <a:lnTo>
                  <a:pt x="902" y="2057"/>
                </a:lnTo>
                <a:lnTo>
                  <a:pt x="910" y="2055"/>
                </a:lnTo>
                <a:lnTo>
                  <a:pt x="919" y="2054"/>
                </a:lnTo>
                <a:lnTo>
                  <a:pt x="919" y="2054"/>
                </a:lnTo>
                <a:lnTo>
                  <a:pt x="958" y="2045"/>
                </a:lnTo>
                <a:lnTo>
                  <a:pt x="977" y="2039"/>
                </a:lnTo>
                <a:lnTo>
                  <a:pt x="984" y="2037"/>
                </a:lnTo>
                <a:lnTo>
                  <a:pt x="988" y="2034"/>
                </a:lnTo>
                <a:lnTo>
                  <a:pt x="988" y="2034"/>
                </a:lnTo>
                <a:lnTo>
                  <a:pt x="992" y="2029"/>
                </a:lnTo>
                <a:lnTo>
                  <a:pt x="995" y="2021"/>
                </a:lnTo>
                <a:lnTo>
                  <a:pt x="1005" y="1997"/>
                </a:lnTo>
                <a:lnTo>
                  <a:pt x="1017" y="1965"/>
                </a:lnTo>
                <a:lnTo>
                  <a:pt x="1017" y="1965"/>
                </a:lnTo>
                <a:lnTo>
                  <a:pt x="1040" y="1968"/>
                </a:lnTo>
                <a:lnTo>
                  <a:pt x="1088" y="1971"/>
                </a:lnTo>
                <a:lnTo>
                  <a:pt x="1115" y="1973"/>
                </a:lnTo>
                <a:lnTo>
                  <a:pt x="1138" y="1974"/>
                </a:lnTo>
                <a:lnTo>
                  <a:pt x="1157" y="1973"/>
                </a:lnTo>
                <a:lnTo>
                  <a:pt x="1162" y="1971"/>
                </a:lnTo>
                <a:lnTo>
                  <a:pt x="1165" y="1970"/>
                </a:lnTo>
                <a:lnTo>
                  <a:pt x="1165" y="1970"/>
                </a:lnTo>
                <a:lnTo>
                  <a:pt x="1174" y="1962"/>
                </a:lnTo>
                <a:lnTo>
                  <a:pt x="1181" y="1953"/>
                </a:lnTo>
                <a:lnTo>
                  <a:pt x="1185" y="1950"/>
                </a:lnTo>
                <a:lnTo>
                  <a:pt x="1187" y="1949"/>
                </a:lnTo>
                <a:lnTo>
                  <a:pt x="1189" y="1950"/>
                </a:lnTo>
                <a:lnTo>
                  <a:pt x="1190" y="1955"/>
                </a:lnTo>
                <a:lnTo>
                  <a:pt x="1190" y="1955"/>
                </a:lnTo>
                <a:lnTo>
                  <a:pt x="1191" y="1970"/>
                </a:lnTo>
                <a:lnTo>
                  <a:pt x="1196" y="1987"/>
                </a:lnTo>
                <a:lnTo>
                  <a:pt x="1200" y="2001"/>
                </a:lnTo>
                <a:lnTo>
                  <a:pt x="1202" y="2003"/>
                </a:lnTo>
                <a:lnTo>
                  <a:pt x="1205" y="2005"/>
                </a:lnTo>
                <a:lnTo>
                  <a:pt x="1205" y="2005"/>
                </a:lnTo>
                <a:lnTo>
                  <a:pt x="1210" y="2000"/>
                </a:lnTo>
                <a:lnTo>
                  <a:pt x="1217" y="1991"/>
                </a:lnTo>
                <a:lnTo>
                  <a:pt x="1224" y="1980"/>
                </a:lnTo>
                <a:lnTo>
                  <a:pt x="1224" y="1980"/>
                </a:lnTo>
                <a:lnTo>
                  <a:pt x="1239" y="2000"/>
                </a:lnTo>
                <a:lnTo>
                  <a:pt x="1249" y="2012"/>
                </a:lnTo>
                <a:lnTo>
                  <a:pt x="1253" y="2016"/>
                </a:lnTo>
                <a:lnTo>
                  <a:pt x="1254" y="2016"/>
                </a:lnTo>
                <a:lnTo>
                  <a:pt x="1254" y="2015"/>
                </a:lnTo>
                <a:lnTo>
                  <a:pt x="1254" y="2015"/>
                </a:lnTo>
                <a:lnTo>
                  <a:pt x="1254" y="2013"/>
                </a:lnTo>
                <a:lnTo>
                  <a:pt x="1255" y="2012"/>
                </a:lnTo>
                <a:lnTo>
                  <a:pt x="1259" y="2011"/>
                </a:lnTo>
                <a:lnTo>
                  <a:pt x="1272" y="2011"/>
                </a:lnTo>
                <a:lnTo>
                  <a:pt x="1285" y="2010"/>
                </a:lnTo>
                <a:lnTo>
                  <a:pt x="1290" y="2007"/>
                </a:lnTo>
                <a:lnTo>
                  <a:pt x="1293" y="2005"/>
                </a:lnTo>
                <a:lnTo>
                  <a:pt x="1293" y="2005"/>
                </a:lnTo>
                <a:lnTo>
                  <a:pt x="1295" y="2001"/>
                </a:lnTo>
                <a:lnTo>
                  <a:pt x="1295" y="1996"/>
                </a:lnTo>
                <a:lnTo>
                  <a:pt x="1292" y="1987"/>
                </a:lnTo>
                <a:lnTo>
                  <a:pt x="1292" y="1985"/>
                </a:lnTo>
                <a:lnTo>
                  <a:pt x="1292" y="1985"/>
                </a:lnTo>
                <a:lnTo>
                  <a:pt x="1298" y="1990"/>
                </a:lnTo>
                <a:lnTo>
                  <a:pt x="1298" y="1990"/>
                </a:lnTo>
                <a:lnTo>
                  <a:pt x="1308" y="2001"/>
                </a:lnTo>
                <a:lnTo>
                  <a:pt x="1317" y="2012"/>
                </a:lnTo>
                <a:lnTo>
                  <a:pt x="1321" y="2016"/>
                </a:lnTo>
                <a:lnTo>
                  <a:pt x="1325" y="2019"/>
                </a:lnTo>
                <a:lnTo>
                  <a:pt x="1332" y="2021"/>
                </a:lnTo>
                <a:lnTo>
                  <a:pt x="1338" y="2019"/>
                </a:lnTo>
                <a:lnTo>
                  <a:pt x="1338" y="2019"/>
                </a:lnTo>
                <a:lnTo>
                  <a:pt x="1344" y="2017"/>
                </a:lnTo>
                <a:lnTo>
                  <a:pt x="1344" y="2016"/>
                </a:lnTo>
                <a:lnTo>
                  <a:pt x="1344" y="2015"/>
                </a:lnTo>
                <a:lnTo>
                  <a:pt x="1340" y="2012"/>
                </a:lnTo>
                <a:lnTo>
                  <a:pt x="1340" y="2012"/>
                </a:lnTo>
                <a:lnTo>
                  <a:pt x="1357" y="2015"/>
                </a:lnTo>
                <a:lnTo>
                  <a:pt x="1357" y="2015"/>
                </a:lnTo>
                <a:lnTo>
                  <a:pt x="1386" y="2019"/>
                </a:lnTo>
                <a:lnTo>
                  <a:pt x="1413" y="2023"/>
                </a:lnTo>
                <a:lnTo>
                  <a:pt x="1426" y="2024"/>
                </a:lnTo>
                <a:lnTo>
                  <a:pt x="1439" y="2024"/>
                </a:lnTo>
                <a:lnTo>
                  <a:pt x="1450" y="2023"/>
                </a:lnTo>
                <a:lnTo>
                  <a:pt x="1461" y="2019"/>
                </a:lnTo>
                <a:lnTo>
                  <a:pt x="1461" y="2019"/>
                </a:lnTo>
                <a:lnTo>
                  <a:pt x="1467" y="2017"/>
                </a:lnTo>
                <a:lnTo>
                  <a:pt x="1477" y="2016"/>
                </a:lnTo>
                <a:lnTo>
                  <a:pt x="1503" y="2012"/>
                </a:lnTo>
                <a:lnTo>
                  <a:pt x="1534" y="2010"/>
                </a:lnTo>
                <a:lnTo>
                  <a:pt x="1567" y="2007"/>
                </a:lnTo>
                <a:lnTo>
                  <a:pt x="1627" y="2005"/>
                </a:lnTo>
                <a:lnTo>
                  <a:pt x="1653" y="2005"/>
                </a:lnTo>
                <a:lnTo>
                  <a:pt x="1653" y="2005"/>
                </a:lnTo>
                <a:lnTo>
                  <a:pt x="1657" y="1999"/>
                </a:lnTo>
                <a:lnTo>
                  <a:pt x="1663" y="1984"/>
                </a:lnTo>
                <a:lnTo>
                  <a:pt x="1670" y="1964"/>
                </a:lnTo>
                <a:lnTo>
                  <a:pt x="1672" y="1954"/>
                </a:lnTo>
                <a:lnTo>
                  <a:pt x="1673" y="1945"/>
                </a:lnTo>
                <a:lnTo>
                  <a:pt x="1673" y="1945"/>
                </a:lnTo>
                <a:lnTo>
                  <a:pt x="1672" y="1936"/>
                </a:lnTo>
                <a:lnTo>
                  <a:pt x="1670" y="1924"/>
                </a:lnTo>
                <a:lnTo>
                  <a:pt x="1665" y="1899"/>
                </a:lnTo>
                <a:lnTo>
                  <a:pt x="1661" y="1875"/>
                </a:lnTo>
                <a:lnTo>
                  <a:pt x="1658" y="1862"/>
                </a:lnTo>
                <a:lnTo>
                  <a:pt x="1658" y="1862"/>
                </a:lnTo>
                <a:lnTo>
                  <a:pt x="1656" y="1823"/>
                </a:lnTo>
                <a:lnTo>
                  <a:pt x="1653" y="1792"/>
                </a:lnTo>
                <a:lnTo>
                  <a:pt x="1678" y="1788"/>
                </a:lnTo>
                <a:lnTo>
                  <a:pt x="1678" y="1788"/>
                </a:lnTo>
                <a:lnTo>
                  <a:pt x="1681" y="1781"/>
                </a:lnTo>
                <a:lnTo>
                  <a:pt x="1689" y="1767"/>
                </a:lnTo>
                <a:lnTo>
                  <a:pt x="1693" y="1758"/>
                </a:lnTo>
                <a:lnTo>
                  <a:pt x="1695" y="1751"/>
                </a:lnTo>
                <a:lnTo>
                  <a:pt x="1695" y="1743"/>
                </a:lnTo>
                <a:lnTo>
                  <a:pt x="1694" y="1741"/>
                </a:lnTo>
                <a:lnTo>
                  <a:pt x="1693" y="1738"/>
                </a:lnTo>
                <a:lnTo>
                  <a:pt x="1693" y="1738"/>
                </a:lnTo>
                <a:lnTo>
                  <a:pt x="1689" y="1732"/>
                </a:lnTo>
                <a:lnTo>
                  <a:pt x="1684" y="1721"/>
                </a:lnTo>
                <a:lnTo>
                  <a:pt x="1675" y="1690"/>
                </a:lnTo>
                <a:lnTo>
                  <a:pt x="1667" y="1659"/>
                </a:lnTo>
                <a:lnTo>
                  <a:pt x="1663" y="1639"/>
                </a:lnTo>
                <a:lnTo>
                  <a:pt x="1663" y="1639"/>
                </a:lnTo>
                <a:lnTo>
                  <a:pt x="1663" y="1633"/>
                </a:lnTo>
                <a:lnTo>
                  <a:pt x="1663" y="1627"/>
                </a:lnTo>
                <a:lnTo>
                  <a:pt x="1664" y="1614"/>
                </a:lnTo>
                <a:lnTo>
                  <a:pt x="1668" y="1600"/>
                </a:lnTo>
                <a:lnTo>
                  <a:pt x="1668" y="1600"/>
                </a:lnTo>
                <a:lnTo>
                  <a:pt x="1669" y="1600"/>
                </a:lnTo>
                <a:lnTo>
                  <a:pt x="1672" y="1597"/>
                </a:lnTo>
                <a:lnTo>
                  <a:pt x="1673" y="1593"/>
                </a:lnTo>
                <a:lnTo>
                  <a:pt x="1674" y="1585"/>
                </a:lnTo>
                <a:lnTo>
                  <a:pt x="1675" y="1573"/>
                </a:lnTo>
                <a:lnTo>
                  <a:pt x="1675" y="1556"/>
                </a:lnTo>
                <a:lnTo>
                  <a:pt x="1673" y="1531"/>
                </a:lnTo>
                <a:lnTo>
                  <a:pt x="1673" y="1531"/>
                </a:lnTo>
                <a:lnTo>
                  <a:pt x="1670" y="1517"/>
                </a:lnTo>
                <a:lnTo>
                  <a:pt x="1668" y="1506"/>
                </a:lnTo>
                <a:lnTo>
                  <a:pt x="1664" y="1496"/>
                </a:lnTo>
                <a:lnTo>
                  <a:pt x="1659" y="1486"/>
                </a:lnTo>
                <a:lnTo>
                  <a:pt x="1654" y="1479"/>
                </a:lnTo>
                <a:lnTo>
                  <a:pt x="1648" y="1473"/>
                </a:lnTo>
                <a:lnTo>
                  <a:pt x="1642" y="1467"/>
                </a:lnTo>
                <a:lnTo>
                  <a:pt x="1636" y="1462"/>
                </a:lnTo>
                <a:lnTo>
                  <a:pt x="1624" y="1453"/>
                </a:lnTo>
                <a:lnTo>
                  <a:pt x="1611" y="1447"/>
                </a:lnTo>
                <a:lnTo>
                  <a:pt x="1601" y="1442"/>
                </a:lnTo>
                <a:lnTo>
                  <a:pt x="1594" y="1437"/>
                </a:lnTo>
                <a:lnTo>
                  <a:pt x="1594" y="1437"/>
                </a:lnTo>
                <a:lnTo>
                  <a:pt x="1577" y="1420"/>
                </a:lnTo>
                <a:lnTo>
                  <a:pt x="1569" y="1414"/>
                </a:lnTo>
                <a:lnTo>
                  <a:pt x="1559" y="1407"/>
                </a:lnTo>
                <a:lnTo>
                  <a:pt x="1559" y="1407"/>
                </a:lnTo>
                <a:lnTo>
                  <a:pt x="1536" y="1399"/>
                </a:lnTo>
                <a:lnTo>
                  <a:pt x="1518" y="1390"/>
                </a:lnTo>
                <a:lnTo>
                  <a:pt x="1509" y="1385"/>
                </a:lnTo>
                <a:lnTo>
                  <a:pt x="1499" y="1378"/>
                </a:lnTo>
                <a:lnTo>
                  <a:pt x="1491" y="1370"/>
                </a:lnTo>
                <a:lnTo>
                  <a:pt x="1483" y="1361"/>
                </a:lnTo>
                <a:lnTo>
                  <a:pt x="1477" y="1351"/>
                </a:lnTo>
                <a:lnTo>
                  <a:pt x="1471" y="1337"/>
                </a:lnTo>
                <a:lnTo>
                  <a:pt x="1467" y="1324"/>
                </a:lnTo>
                <a:lnTo>
                  <a:pt x="1466" y="1308"/>
                </a:lnTo>
                <a:lnTo>
                  <a:pt x="1467" y="1289"/>
                </a:lnTo>
                <a:lnTo>
                  <a:pt x="1471" y="1269"/>
                </a:lnTo>
                <a:lnTo>
                  <a:pt x="1471" y="1269"/>
                </a:lnTo>
                <a:lnTo>
                  <a:pt x="1476" y="1250"/>
                </a:lnTo>
                <a:lnTo>
                  <a:pt x="1482" y="1231"/>
                </a:lnTo>
                <a:lnTo>
                  <a:pt x="1492" y="1200"/>
                </a:lnTo>
                <a:lnTo>
                  <a:pt x="1502" y="1173"/>
                </a:lnTo>
                <a:lnTo>
                  <a:pt x="1507" y="1159"/>
                </a:lnTo>
                <a:lnTo>
                  <a:pt x="1510" y="1146"/>
                </a:lnTo>
                <a:lnTo>
                  <a:pt x="1513" y="1132"/>
                </a:lnTo>
                <a:lnTo>
                  <a:pt x="1514" y="1117"/>
                </a:lnTo>
                <a:lnTo>
                  <a:pt x="1515" y="1101"/>
                </a:lnTo>
                <a:lnTo>
                  <a:pt x="1514" y="1084"/>
                </a:lnTo>
                <a:lnTo>
                  <a:pt x="1511" y="1063"/>
                </a:lnTo>
                <a:lnTo>
                  <a:pt x="1508" y="1041"/>
                </a:lnTo>
                <a:lnTo>
                  <a:pt x="1503" y="1016"/>
                </a:lnTo>
                <a:lnTo>
                  <a:pt x="1495" y="988"/>
                </a:lnTo>
                <a:lnTo>
                  <a:pt x="1495" y="988"/>
                </a:lnTo>
                <a:lnTo>
                  <a:pt x="1488" y="960"/>
                </a:lnTo>
                <a:lnTo>
                  <a:pt x="1482" y="936"/>
                </a:lnTo>
                <a:lnTo>
                  <a:pt x="1476" y="898"/>
                </a:lnTo>
                <a:lnTo>
                  <a:pt x="1472" y="872"/>
                </a:lnTo>
                <a:lnTo>
                  <a:pt x="1470" y="855"/>
                </a:lnTo>
                <a:lnTo>
                  <a:pt x="1467" y="842"/>
                </a:lnTo>
                <a:lnTo>
                  <a:pt x="1465" y="837"/>
                </a:lnTo>
                <a:lnTo>
                  <a:pt x="1462" y="834"/>
                </a:lnTo>
                <a:lnTo>
                  <a:pt x="1452" y="824"/>
                </a:lnTo>
                <a:lnTo>
                  <a:pt x="1436" y="810"/>
                </a:lnTo>
                <a:lnTo>
                  <a:pt x="1436" y="810"/>
                </a:lnTo>
                <a:lnTo>
                  <a:pt x="1417" y="797"/>
                </a:lnTo>
                <a:lnTo>
                  <a:pt x="1399" y="786"/>
                </a:lnTo>
                <a:lnTo>
                  <a:pt x="1385" y="778"/>
                </a:lnTo>
                <a:lnTo>
                  <a:pt x="1372" y="772"/>
                </a:lnTo>
                <a:lnTo>
                  <a:pt x="1361" y="768"/>
                </a:lnTo>
                <a:lnTo>
                  <a:pt x="1354" y="767"/>
                </a:lnTo>
                <a:lnTo>
                  <a:pt x="1348" y="766"/>
                </a:lnTo>
                <a:lnTo>
                  <a:pt x="1308" y="697"/>
                </a:lnTo>
                <a:lnTo>
                  <a:pt x="1308" y="697"/>
                </a:lnTo>
                <a:lnTo>
                  <a:pt x="1309" y="693"/>
                </a:lnTo>
                <a:lnTo>
                  <a:pt x="1311" y="679"/>
                </a:lnTo>
                <a:lnTo>
                  <a:pt x="1311" y="654"/>
                </a:lnTo>
                <a:lnTo>
                  <a:pt x="1308" y="608"/>
                </a:lnTo>
                <a:lnTo>
                  <a:pt x="1308" y="608"/>
                </a:lnTo>
                <a:lnTo>
                  <a:pt x="1307" y="582"/>
                </a:lnTo>
                <a:lnTo>
                  <a:pt x="1307" y="559"/>
                </a:lnTo>
                <a:lnTo>
                  <a:pt x="1307" y="520"/>
                </a:lnTo>
                <a:lnTo>
                  <a:pt x="1306" y="505"/>
                </a:lnTo>
                <a:lnTo>
                  <a:pt x="1302" y="493"/>
                </a:lnTo>
                <a:lnTo>
                  <a:pt x="1300" y="488"/>
                </a:lnTo>
                <a:lnTo>
                  <a:pt x="1297" y="483"/>
                </a:lnTo>
                <a:lnTo>
                  <a:pt x="1293" y="478"/>
                </a:lnTo>
                <a:lnTo>
                  <a:pt x="1288" y="475"/>
                </a:lnTo>
                <a:lnTo>
                  <a:pt x="1288" y="475"/>
                </a:lnTo>
                <a:lnTo>
                  <a:pt x="1284" y="471"/>
                </a:lnTo>
                <a:lnTo>
                  <a:pt x="1277" y="468"/>
                </a:lnTo>
                <a:lnTo>
                  <a:pt x="1266" y="465"/>
                </a:lnTo>
                <a:lnTo>
                  <a:pt x="1254" y="464"/>
                </a:lnTo>
                <a:lnTo>
                  <a:pt x="1243" y="462"/>
                </a:lnTo>
                <a:lnTo>
                  <a:pt x="1233" y="462"/>
                </a:lnTo>
                <a:lnTo>
                  <a:pt x="1224" y="461"/>
                </a:lnTo>
                <a:lnTo>
                  <a:pt x="1218" y="459"/>
                </a:lnTo>
                <a:lnTo>
                  <a:pt x="1216" y="457"/>
                </a:lnTo>
                <a:lnTo>
                  <a:pt x="1215" y="455"/>
                </a:lnTo>
                <a:lnTo>
                  <a:pt x="1215" y="455"/>
                </a:lnTo>
                <a:lnTo>
                  <a:pt x="1213" y="449"/>
                </a:lnTo>
                <a:lnTo>
                  <a:pt x="1213" y="440"/>
                </a:lnTo>
                <a:lnTo>
                  <a:pt x="1213" y="420"/>
                </a:lnTo>
                <a:lnTo>
                  <a:pt x="1215" y="402"/>
                </a:lnTo>
                <a:lnTo>
                  <a:pt x="1215" y="394"/>
                </a:lnTo>
                <a:lnTo>
                  <a:pt x="1215" y="391"/>
                </a:lnTo>
                <a:lnTo>
                  <a:pt x="1215" y="391"/>
                </a:lnTo>
                <a:lnTo>
                  <a:pt x="1213" y="381"/>
                </a:lnTo>
                <a:lnTo>
                  <a:pt x="1211" y="372"/>
                </a:lnTo>
                <a:lnTo>
                  <a:pt x="1207" y="361"/>
                </a:lnTo>
                <a:lnTo>
                  <a:pt x="1200" y="349"/>
                </a:lnTo>
                <a:lnTo>
                  <a:pt x="1189" y="334"/>
                </a:lnTo>
                <a:lnTo>
                  <a:pt x="1173" y="317"/>
                </a:lnTo>
                <a:lnTo>
                  <a:pt x="1150" y="297"/>
                </a:lnTo>
                <a:lnTo>
                  <a:pt x="1150" y="297"/>
                </a:lnTo>
                <a:lnTo>
                  <a:pt x="1130" y="278"/>
                </a:lnTo>
                <a:lnTo>
                  <a:pt x="1116" y="265"/>
                </a:lnTo>
                <a:lnTo>
                  <a:pt x="1107" y="255"/>
                </a:lnTo>
                <a:lnTo>
                  <a:pt x="1101" y="246"/>
                </a:lnTo>
                <a:lnTo>
                  <a:pt x="1095" y="240"/>
                </a:lnTo>
                <a:lnTo>
                  <a:pt x="1088" y="235"/>
                </a:lnTo>
                <a:lnTo>
                  <a:pt x="1075" y="229"/>
                </a:lnTo>
                <a:lnTo>
                  <a:pt x="1057" y="223"/>
                </a:lnTo>
                <a:lnTo>
                  <a:pt x="1057" y="223"/>
                </a:lnTo>
                <a:lnTo>
                  <a:pt x="1036" y="215"/>
                </a:lnTo>
                <a:lnTo>
                  <a:pt x="1016" y="208"/>
                </a:lnTo>
                <a:lnTo>
                  <a:pt x="985" y="193"/>
                </a:lnTo>
                <a:lnTo>
                  <a:pt x="966" y="182"/>
                </a:lnTo>
                <a:lnTo>
                  <a:pt x="958" y="178"/>
                </a:lnTo>
                <a:lnTo>
                  <a:pt x="958" y="178"/>
                </a:lnTo>
                <a:lnTo>
                  <a:pt x="963" y="162"/>
                </a:lnTo>
                <a:lnTo>
                  <a:pt x="969" y="138"/>
                </a:lnTo>
                <a:lnTo>
                  <a:pt x="978" y="99"/>
                </a:lnTo>
                <a:lnTo>
                  <a:pt x="978" y="99"/>
                </a:lnTo>
                <a:lnTo>
                  <a:pt x="983" y="77"/>
                </a:lnTo>
                <a:lnTo>
                  <a:pt x="989" y="59"/>
                </a:lnTo>
                <a:lnTo>
                  <a:pt x="1000" y="29"/>
                </a:lnTo>
                <a:lnTo>
                  <a:pt x="1003" y="19"/>
                </a:lnTo>
                <a:lnTo>
                  <a:pt x="1003" y="16"/>
                </a:lnTo>
                <a:lnTo>
                  <a:pt x="1001" y="12"/>
                </a:lnTo>
                <a:lnTo>
                  <a:pt x="1000" y="9"/>
                </a:lnTo>
                <a:lnTo>
                  <a:pt x="998" y="7"/>
                </a:lnTo>
                <a:lnTo>
                  <a:pt x="993" y="6"/>
                </a:lnTo>
                <a:lnTo>
                  <a:pt x="988" y="6"/>
                </a:lnTo>
                <a:lnTo>
                  <a:pt x="988" y="6"/>
                </a:lnTo>
                <a:lnTo>
                  <a:pt x="977" y="7"/>
                </a:lnTo>
                <a:lnTo>
                  <a:pt x="968" y="9"/>
                </a:lnTo>
                <a:lnTo>
                  <a:pt x="961" y="13"/>
                </a:lnTo>
                <a:lnTo>
                  <a:pt x="953" y="17"/>
                </a:lnTo>
                <a:lnTo>
                  <a:pt x="945" y="22"/>
                </a:lnTo>
                <a:lnTo>
                  <a:pt x="935" y="25"/>
                </a:lnTo>
                <a:lnTo>
                  <a:pt x="921" y="29"/>
                </a:lnTo>
                <a:lnTo>
                  <a:pt x="904" y="30"/>
                </a:lnTo>
                <a:lnTo>
                  <a:pt x="904" y="30"/>
                </a:lnTo>
                <a:lnTo>
                  <a:pt x="883" y="30"/>
                </a:lnTo>
                <a:lnTo>
                  <a:pt x="860" y="28"/>
                </a:lnTo>
                <a:lnTo>
                  <a:pt x="806" y="19"/>
                </a:lnTo>
                <a:lnTo>
                  <a:pt x="777" y="14"/>
                </a:lnTo>
                <a:lnTo>
                  <a:pt x="748" y="9"/>
                </a:lnTo>
                <a:lnTo>
                  <a:pt x="719" y="7"/>
                </a:lnTo>
                <a:lnTo>
                  <a:pt x="692" y="6"/>
                </a:lnTo>
                <a:lnTo>
                  <a:pt x="692" y="6"/>
                </a:lnTo>
                <a:lnTo>
                  <a:pt x="668" y="4"/>
                </a:lnTo>
                <a:lnTo>
                  <a:pt x="645" y="2"/>
                </a:lnTo>
                <a:lnTo>
                  <a:pt x="627" y="1"/>
                </a:lnTo>
                <a:lnTo>
                  <a:pt x="608" y="0"/>
                </a:lnTo>
                <a:lnTo>
                  <a:pt x="600" y="0"/>
                </a:lnTo>
                <a:lnTo>
                  <a:pt x="591" y="1"/>
                </a:lnTo>
                <a:lnTo>
                  <a:pt x="583" y="3"/>
                </a:lnTo>
                <a:lnTo>
                  <a:pt x="574" y="6"/>
                </a:lnTo>
                <a:lnTo>
                  <a:pt x="565" y="9"/>
                </a:lnTo>
                <a:lnTo>
                  <a:pt x="555" y="16"/>
                </a:lnTo>
                <a:lnTo>
                  <a:pt x="546" y="22"/>
                </a:lnTo>
                <a:lnTo>
                  <a:pt x="535" y="30"/>
                </a:lnTo>
                <a:lnTo>
                  <a:pt x="535" y="30"/>
                </a:lnTo>
                <a:lnTo>
                  <a:pt x="523" y="40"/>
                </a:lnTo>
                <a:lnTo>
                  <a:pt x="514" y="50"/>
                </a:lnTo>
                <a:lnTo>
                  <a:pt x="505" y="62"/>
                </a:lnTo>
                <a:lnTo>
                  <a:pt x="498" y="74"/>
                </a:lnTo>
                <a:lnTo>
                  <a:pt x="484" y="97"/>
                </a:lnTo>
                <a:lnTo>
                  <a:pt x="473" y="120"/>
                </a:lnTo>
                <a:lnTo>
                  <a:pt x="466" y="141"/>
                </a:lnTo>
                <a:lnTo>
                  <a:pt x="459" y="157"/>
                </a:lnTo>
                <a:lnTo>
                  <a:pt x="456" y="174"/>
                </a:lnTo>
                <a:lnTo>
                  <a:pt x="456" y="174"/>
                </a:lnTo>
                <a:lnTo>
                  <a:pt x="430" y="172"/>
                </a:lnTo>
                <a:lnTo>
                  <a:pt x="406" y="172"/>
                </a:lnTo>
                <a:lnTo>
                  <a:pt x="382" y="174"/>
                </a:lnTo>
                <a:lnTo>
                  <a:pt x="382" y="174"/>
                </a:lnTo>
                <a:lnTo>
                  <a:pt x="365" y="176"/>
                </a:lnTo>
                <a:lnTo>
                  <a:pt x="355" y="178"/>
                </a:lnTo>
                <a:lnTo>
                  <a:pt x="349" y="183"/>
                </a:lnTo>
                <a:lnTo>
                  <a:pt x="342" y="188"/>
                </a:lnTo>
                <a:lnTo>
                  <a:pt x="342" y="188"/>
                </a:lnTo>
                <a:lnTo>
                  <a:pt x="340" y="191"/>
                </a:lnTo>
                <a:lnTo>
                  <a:pt x="337" y="193"/>
                </a:lnTo>
                <a:lnTo>
                  <a:pt x="337" y="197"/>
                </a:lnTo>
                <a:lnTo>
                  <a:pt x="336" y="199"/>
                </a:lnTo>
                <a:lnTo>
                  <a:pt x="335" y="201"/>
                </a:lnTo>
                <a:lnTo>
                  <a:pt x="333" y="202"/>
                </a:lnTo>
                <a:lnTo>
                  <a:pt x="328" y="203"/>
                </a:lnTo>
                <a:lnTo>
                  <a:pt x="328" y="203"/>
                </a:lnTo>
                <a:lnTo>
                  <a:pt x="312" y="208"/>
                </a:lnTo>
                <a:lnTo>
                  <a:pt x="291" y="215"/>
                </a:lnTo>
                <a:lnTo>
                  <a:pt x="271" y="225"/>
                </a:lnTo>
                <a:lnTo>
                  <a:pt x="266" y="229"/>
                </a:lnTo>
                <a:lnTo>
                  <a:pt x="264" y="232"/>
                </a:lnTo>
                <a:lnTo>
                  <a:pt x="264" y="233"/>
                </a:lnTo>
                <a:lnTo>
                  <a:pt x="264" y="233"/>
                </a:lnTo>
                <a:lnTo>
                  <a:pt x="264" y="235"/>
                </a:lnTo>
                <a:lnTo>
                  <a:pt x="264" y="235"/>
                </a:lnTo>
                <a:lnTo>
                  <a:pt x="261" y="235"/>
                </a:lnTo>
                <a:lnTo>
                  <a:pt x="254" y="236"/>
                </a:lnTo>
                <a:lnTo>
                  <a:pt x="239" y="239"/>
                </a:lnTo>
                <a:lnTo>
                  <a:pt x="214" y="248"/>
                </a:lnTo>
                <a:lnTo>
                  <a:pt x="214" y="248"/>
                </a:lnTo>
                <a:lnTo>
                  <a:pt x="183" y="260"/>
                </a:lnTo>
                <a:lnTo>
                  <a:pt x="163" y="270"/>
                </a:lnTo>
                <a:lnTo>
                  <a:pt x="150" y="276"/>
                </a:lnTo>
                <a:lnTo>
                  <a:pt x="146" y="280"/>
                </a:lnTo>
                <a:lnTo>
                  <a:pt x="145" y="282"/>
                </a:lnTo>
                <a:lnTo>
                  <a:pt x="145" y="282"/>
                </a:lnTo>
                <a:lnTo>
                  <a:pt x="145" y="283"/>
                </a:lnTo>
                <a:lnTo>
                  <a:pt x="144" y="283"/>
                </a:lnTo>
                <a:lnTo>
                  <a:pt x="142" y="281"/>
                </a:lnTo>
                <a:lnTo>
                  <a:pt x="139" y="278"/>
                </a:lnTo>
                <a:lnTo>
                  <a:pt x="135" y="276"/>
                </a:lnTo>
                <a:lnTo>
                  <a:pt x="134" y="276"/>
                </a:lnTo>
                <a:lnTo>
                  <a:pt x="132" y="277"/>
                </a:lnTo>
                <a:lnTo>
                  <a:pt x="130" y="278"/>
                </a:lnTo>
                <a:lnTo>
                  <a:pt x="128" y="282"/>
                </a:lnTo>
                <a:lnTo>
                  <a:pt x="124" y="293"/>
                </a:lnTo>
                <a:lnTo>
                  <a:pt x="121" y="312"/>
                </a:lnTo>
                <a:lnTo>
                  <a:pt x="121" y="312"/>
                </a:lnTo>
                <a:lnTo>
                  <a:pt x="118" y="334"/>
                </a:lnTo>
                <a:lnTo>
                  <a:pt x="116" y="352"/>
                </a:lnTo>
                <a:lnTo>
                  <a:pt x="114" y="382"/>
                </a:lnTo>
                <a:lnTo>
                  <a:pt x="116" y="399"/>
                </a:lnTo>
                <a:lnTo>
                  <a:pt x="116" y="406"/>
                </a:lnTo>
                <a:lnTo>
                  <a:pt x="116" y="406"/>
                </a:lnTo>
                <a:lnTo>
                  <a:pt x="107" y="402"/>
                </a:lnTo>
                <a:lnTo>
                  <a:pt x="97" y="398"/>
                </a:lnTo>
                <a:lnTo>
                  <a:pt x="85" y="394"/>
                </a:lnTo>
                <a:lnTo>
                  <a:pt x="71" y="391"/>
                </a:lnTo>
                <a:lnTo>
                  <a:pt x="58" y="389"/>
                </a:lnTo>
                <a:lnTo>
                  <a:pt x="50" y="391"/>
                </a:lnTo>
                <a:lnTo>
                  <a:pt x="44" y="391"/>
                </a:lnTo>
                <a:lnTo>
                  <a:pt x="38" y="393"/>
                </a:lnTo>
                <a:lnTo>
                  <a:pt x="32" y="396"/>
                </a:lnTo>
                <a:lnTo>
                  <a:pt x="32" y="396"/>
                </a:lnTo>
                <a:lnTo>
                  <a:pt x="27" y="399"/>
                </a:lnTo>
                <a:lnTo>
                  <a:pt x="22" y="404"/>
                </a:lnTo>
                <a:lnTo>
                  <a:pt x="17" y="409"/>
                </a:lnTo>
                <a:lnTo>
                  <a:pt x="13" y="414"/>
                </a:lnTo>
                <a:lnTo>
                  <a:pt x="6" y="428"/>
                </a:lnTo>
                <a:lnTo>
                  <a:pt x="2" y="443"/>
                </a:lnTo>
                <a:lnTo>
                  <a:pt x="0" y="459"/>
                </a:lnTo>
                <a:lnTo>
                  <a:pt x="0" y="475"/>
                </a:lnTo>
                <a:lnTo>
                  <a:pt x="2" y="489"/>
                </a:lnTo>
                <a:lnTo>
                  <a:pt x="5" y="497"/>
                </a:lnTo>
                <a:lnTo>
                  <a:pt x="7" y="504"/>
                </a:lnTo>
                <a:lnTo>
                  <a:pt x="7" y="504"/>
                </a:lnTo>
                <a:lnTo>
                  <a:pt x="15" y="518"/>
                </a:lnTo>
                <a:lnTo>
                  <a:pt x="22" y="529"/>
                </a:lnTo>
                <a:lnTo>
                  <a:pt x="29" y="539"/>
                </a:lnTo>
                <a:lnTo>
                  <a:pt x="36" y="547"/>
                </a:lnTo>
                <a:lnTo>
                  <a:pt x="47" y="560"/>
                </a:lnTo>
                <a:lnTo>
                  <a:pt x="52" y="563"/>
                </a:lnTo>
                <a:lnTo>
                  <a:pt x="52" y="563"/>
                </a:lnTo>
                <a:lnTo>
                  <a:pt x="49" y="570"/>
                </a:lnTo>
                <a:lnTo>
                  <a:pt x="45" y="583"/>
                </a:lnTo>
                <a:lnTo>
                  <a:pt x="42" y="600"/>
                </a:lnTo>
                <a:lnTo>
                  <a:pt x="41" y="607"/>
                </a:lnTo>
                <a:lnTo>
                  <a:pt x="42" y="613"/>
                </a:lnTo>
                <a:lnTo>
                  <a:pt x="42" y="613"/>
                </a:lnTo>
                <a:lnTo>
                  <a:pt x="44" y="617"/>
                </a:lnTo>
                <a:lnTo>
                  <a:pt x="48" y="620"/>
                </a:lnTo>
                <a:lnTo>
                  <a:pt x="59" y="626"/>
                </a:lnTo>
                <a:lnTo>
                  <a:pt x="68" y="633"/>
                </a:lnTo>
                <a:lnTo>
                  <a:pt x="70" y="635"/>
                </a:lnTo>
                <a:lnTo>
                  <a:pt x="71" y="637"/>
                </a:lnTo>
                <a:lnTo>
                  <a:pt x="71" y="637"/>
                </a:lnTo>
                <a:lnTo>
                  <a:pt x="71" y="651"/>
                </a:lnTo>
                <a:lnTo>
                  <a:pt x="73" y="676"/>
                </a:lnTo>
                <a:lnTo>
                  <a:pt x="75" y="691"/>
                </a:lnTo>
                <a:lnTo>
                  <a:pt x="79" y="708"/>
                </a:lnTo>
                <a:lnTo>
                  <a:pt x="84" y="724"/>
                </a:lnTo>
                <a:lnTo>
                  <a:pt x="91" y="741"/>
                </a:lnTo>
                <a:lnTo>
                  <a:pt x="91" y="741"/>
                </a:lnTo>
                <a:lnTo>
                  <a:pt x="95" y="749"/>
                </a:lnTo>
                <a:lnTo>
                  <a:pt x="96" y="755"/>
                </a:lnTo>
                <a:lnTo>
                  <a:pt x="97" y="761"/>
                </a:lnTo>
                <a:lnTo>
                  <a:pt x="98" y="765"/>
                </a:lnTo>
                <a:lnTo>
                  <a:pt x="97" y="771"/>
                </a:lnTo>
                <a:lnTo>
                  <a:pt x="96" y="776"/>
                </a:lnTo>
                <a:lnTo>
                  <a:pt x="96" y="779"/>
                </a:lnTo>
                <a:lnTo>
                  <a:pt x="100" y="783"/>
                </a:lnTo>
                <a:lnTo>
                  <a:pt x="108" y="788"/>
                </a:lnTo>
                <a:lnTo>
                  <a:pt x="126" y="795"/>
                </a:lnTo>
                <a:lnTo>
                  <a:pt x="126" y="795"/>
                </a:lnTo>
                <a:lnTo>
                  <a:pt x="145" y="803"/>
                </a:lnTo>
                <a:lnTo>
                  <a:pt x="163" y="808"/>
                </a:lnTo>
                <a:lnTo>
                  <a:pt x="193" y="814"/>
                </a:lnTo>
                <a:lnTo>
                  <a:pt x="206" y="818"/>
                </a:lnTo>
                <a:lnTo>
                  <a:pt x="219" y="823"/>
                </a:lnTo>
                <a:lnTo>
                  <a:pt x="225" y="826"/>
                </a:lnTo>
                <a:lnTo>
                  <a:pt x="231" y="831"/>
                </a:lnTo>
                <a:lnTo>
                  <a:pt x="238" y="837"/>
                </a:lnTo>
                <a:lnTo>
                  <a:pt x="244" y="845"/>
                </a:lnTo>
                <a:lnTo>
                  <a:pt x="244" y="845"/>
                </a:lnTo>
                <a:lnTo>
                  <a:pt x="256" y="858"/>
                </a:lnTo>
                <a:lnTo>
                  <a:pt x="267" y="871"/>
                </a:lnTo>
                <a:lnTo>
                  <a:pt x="277" y="879"/>
                </a:lnTo>
                <a:lnTo>
                  <a:pt x="286" y="886"/>
                </a:lnTo>
                <a:lnTo>
                  <a:pt x="293" y="889"/>
                </a:lnTo>
                <a:lnTo>
                  <a:pt x="299" y="893"/>
                </a:lnTo>
                <a:lnTo>
                  <a:pt x="304" y="894"/>
                </a:lnTo>
                <a:lnTo>
                  <a:pt x="308" y="894"/>
                </a:lnTo>
                <a:lnTo>
                  <a:pt x="308" y="894"/>
                </a:lnTo>
                <a:lnTo>
                  <a:pt x="308" y="895"/>
                </a:lnTo>
                <a:lnTo>
                  <a:pt x="307" y="900"/>
                </a:lnTo>
                <a:lnTo>
                  <a:pt x="299" y="919"/>
                </a:lnTo>
                <a:lnTo>
                  <a:pt x="271" y="981"/>
                </a:lnTo>
                <a:lnTo>
                  <a:pt x="256" y="1019"/>
                </a:lnTo>
                <a:lnTo>
                  <a:pt x="243" y="1058"/>
                </a:lnTo>
                <a:lnTo>
                  <a:pt x="236" y="1078"/>
                </a:lnTo>
                <a:lnTo>
                  <a:pt x="233" y="1097"/>
                </a:lnTo>
                <a:lnTo>
                  <a:pt x="230" y="1115"/>
                </a:lnTo>
                <a:lnTo>
                  <a:pt x="229" y="1131"/>
                </a:lnTo>
                <a:lnTo>
                  <a:pt x="229" y="1131"/>
                </a:lnTo>
                <a:lnTo>
                  <a:pt x="229" y="1162"/>
                </a:lnTo>
                <a:lnTo>
                  <a:pt x="230" y="1190"/>
                </a:lnTo>
                <a:lnTo>
                  <a:pt x="233" y="1219"/>
                </a:lnTo>
                <a:lnTo>
                  <a:pt x="235" y="1243"/>
                </a:lnTo>
                <a:lnTo>
                  <a:pt x="241" y="1287"/>
                </a:lnTo>
                <a:lnTo>
                  <a:pt x="245" y="1304"/>
                </a:lnTo>
                <a:lnTo>
                  <a:pt x="249" y="1319"/>
                </a:lnTo>
                <a:lnTo>
                  <a:pt x="249" y="1319"/>
                </a:lnTo>
                <a:lnTo>
                  <a:pt x="251" y="1325"/>
                </a:lnTo>
                <a:lnTo>
                  <a:pt x="255" y="1331"/>
                </a:lnTo>
                <a:lnTo>
                  <a:pt x="260" y="1337"/>
                </a:lnTo>
                <a:lnTo>
                  <a:pt x="265" y="1343"/>
                </a:lnTo>
                <a:lnTo>
                  <a:pt x="277" y="1354"/>
                </a:lnTo>
                <a:lnTo>
                  <a:pt x="289" y="1363"/>
                </a:lnTo>
                <a:lnTo>
                  <a:pt x="302" y="1372"/>
                </a:lnTo>
                <a:lnTo>
                  <a:pt x="313" y="1378"/>
                </a:lnTo>
                <a:lnTo>
                  <a:pt x="323" y="1383"/>
                </a:lnTo>
                <a:lnTo>
                  <a:pt x="323" y="1383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tx1">
                  <a:lumMod val="65000"/>
                  <a:lumOff val="3500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0">
            <a:extLst>
              <a:ext uri="{FF2B5EF4-FFF2-40B4-BE49-F238E27FC236}">
                <a16:creationId xmlns:a16="http://schemas.microsoft.com/office/drawing/2014/main" id="{497D1DB8-0CD5-1B7D-6ACE-1657B34B0F9D}"/>
              </a:ext>
            </a:extLst>
          </p:cNvPr>
          <p:cNvSpPr>
            <a:spLocks/>
          </p:cNvSpPr>
          <p:nvPr/>
        </p:nvSpPr>
        <p:spPr bwMode="auto">
          <a:xfrm>
            <a:off x="3781418" y="1059630"/>
            <a:ext cx="2259164" cy="2276355"/>
          </a:xfrm>
          <a:custGeom>
            <a:avLst/>
            <a:gdLst>
              <a:gd name="T0" fmla="*/ 1402 w 1577"/>
              <a:gd name="T1" fmla="*/ 124 h 1589"/>
              <a:gd name="T2" fmla="*/ 1297 w 1577"/>
              <a:gd name="T3" fmla="*/ 69 h 1589"/>
              <a:gd name="T4" fmla="*/ 1227 w 1577"/>
              <a:gd name="T5" fmla="*/ 11 h 1589"/>
              <a:gd name="T6" fmla="*/ 1192 w 1577"/>
              <a:gd name="T7" fmla="*/ 11 h 1589"/>
              <a:gd name="T8" fmla="*/ 1154 w 1577"/>
              <a:gd name="T9" fmla="*/ 27 h 1589"/>
              <a:gd name="T10" fmla="*/ 1059 w 1577"/>
              <a:gd name="T11" fmla="*/ 53 h 1589"/>
              <a:gd name="T12" fmla="*/ 1010 w 1577"/>
              <a:gd name="T13" fmla="*/ 32 h 1589"/>
              <a:gd name="T14" fmla="*/ 882 w 1577"/>
              <a:gd name="T15" fmla="*/ 26 h 1589"/>
              <a:gd name="T16" fmla="*/ 861 w 1577"/>
              <a:gd name="T17" fmla="*/ 61 h 1589"/>
              <a:gd name="T18" fmla="*/ 872 w 1577"/>
              <a:gd name="T19" fmla="*/ 121 h 1589"/>
              <a:gd name="T20" fmla="*/ 793 w 1577"/>
              <a:gd name="T21" fmla="*/ 159 h 1589"/>
              <a:gd name="T22" fmla="*/ 760 w 1577"/>
              <a:gd name="T23" fmla="*/ 208 h 1589"/>
              <a:gd name="T24" fmla="*/ 738 w 1577"/>
              <a:gd name="T25" fmla="*/ 258 h 1589"/>
              <a:gd name="T26" fmla="*/ 671 w 1577"/>
              <a:gd name="T27" fmla="*/ 358 h 1589"/>
              <a:gd name="T28" fmla="*/ 625 w 1577"/>
              <a:gd name="T29" fmla="*/ 460 h 1589"/>
              <a:gd name="T30" fmla="*/ 609 w 1577"/>
              <a:gd name="T31" fmla="*/ 515 h 1589"/>
              <a:gd name="T32" fmla="*/ 548 w 1577"/>
              <a:gd name="T33" fmla="*/ 654 h 1589"/>
              <a:gd name="T34" fmla="*/ 488 w 1577"/>
              <a:gd name="T35" fmla="*/ 750 h 1589"/>
              <a:gd name="T36" fmla="*/ 424 w 1577"/>
              <a:gd name="T37" fmla="*/ 826 h 1589"/>
              <a:gd name="T38" fmla="*/ 403 w 1577"/>
              <a:gd name="T39" fmla="*/ 738 h 1589"/>
              <a:gd name="T40" fmla="*/ 377 w 1577"/>
              <a:gd name="T41" fmla="*/ 618 h 1589"/>
              <a:gd name="T42" fmla="*/ 330 w 1577"/>
              <a:gd name="T43" fmla="*/ 601 h 1589"/>
              <a:gd name="T44" fmla="*/ 287 w 1577"/>
              <a:gd name="T45" fmla="*/ 676 h 1589"/>
              <a:gd name="T46" fmla="*/ 239 w 1577"/>
              <a:gd name="T47" fmla="*/ 815 h 1589"/>
              <a:gd name="T48" fmla="*/ 31 w 1577"/>
              <a:gd name="T49" fmla="*/ 1205 h 1589"/>
              <a:gd name="T50" fmla="*/ 0 w 1577"/>
              <a:gd name="T51" fmla="*/ 1380 h 1589"/>
              <a:gd name="T52" fmla="*/ 47 w 1577"/>
              <a:gd name="T53" fmla="*/ 1521 h 1589"/>
              <a:gd name="T54" fmla="*/ 150 w 1577"/>
              <a:gd name="T55" fmla="*/ 1583 h 1589"/>
              <a:gd name="T56" fmla="*/ 315 w 1577"/>
              <a:gd name="T57" fmla="*/ 1577 h 1589"/>
              <a:gd name="T58" fmla="*/ 395 w 1577"/>
              <a:gd name="T59" fmla="*/ 1583 h 1589"/>
              <a:gd name="T60" fmla="*/ 491 w 1577"/>
              <a:gd name="T61" fmla="*/ 1579 h 1589"/>
              <a:gd name="T62" fmla="*/ 760 w 1577"/>
              <a:gd name="T63" fmla="*/ 1579 h 1589"/>
              <a:gd name="T64" fmla="*/ 1016 w 1577"/>
              <a:gd name="T65" fmla="*/ 1525 h 1589"/>
              <a:gd name="T66" fmla="*/ 974 w 1577"/>
              <a:gd name="T67" fmla="*/ 1487 h 1589"/>
              <a:gd name="T68" fmla="*/ 909 w 1577"/>
              <a:gd name="T69" fmla="*/ 1452 h 1589"/>
              <a:gd name="T70" fmla="*/ 859 w 1577"/>
              <a:gd name="T71" fmla="*/ 1436 h 1589"/>
              <a:gd name="T72" fmla="*/ 775 w 1577"/>
              <a:gd name="T73" fmla="*/ 1443 h 1589"/>
              <a:gd name="T74" fmla="*/ 822 w 1577"/>
              <a:gd name="T75" fmla="*/ 1334 h 1589"/>
              <a:gd name="T76" fmla="*/ 843 w 1577"/>
              <a:gd name="T77" fmla="*/ 1183 h 1589"/>
              <a:gd name="T78" fmla="*/ 1058 w 1577"/>
              <a:gd name="T79" fmla="*/ 1324 h 1589"/>
              <a:gd name="T80" fmla="*/ 1101 w 1577"/>
              <a:gd name="T81" fmla="*/ 1410 h 1589"/>
              <a:gd name="T82" fmla="*/ 1173 w 1577"/>
              <a:gd name="T83" fmla="*/ 1458 h 1589"/>
              <a:gd name="T84" fmla="*/ 1175 w 1577"/>
              <a:gd name="T85" fmla="*/ 1564 h 1589"/>
              <a:gd name="T86" fmla="*/ 1544 w 1577"/>
              <a:gd name="T87" fmla="*/ 1572 h 1589"/>
              <a:gd name="T88" fmla="*/ 1520 w 1577"/>
              <a:gd name="T89" fmla="*/ 1488 h 1589"/>
              <a:gd name="T90" fmla="*/ 1471 w 1577"/>
              <a:gd name="T91" fmla="*/ 1440 h 1589"/>
              <a:gd name="T92" fmla="*/ 1404 w 1577"/>
              <a:gd name="T93" fmla="*/ 1446 h 1589"/>
              <a:gd name="T94" fmla="*/ 1390 w 1577"/>
              <a:gd name="T95" fmla="*/ 1394 h 1589"/>
              <a:gd name="T96" fmla="*/ 1399 w 1577"/>
              <a:gd name="T97" fmla="*/ 1115 h 1589"/>
              <a:gd name="T98" fmla="*/ 1465 w 1577"/>
              <a:gd name="T99" fmla="*/ 955 h 1589"/>
              <a:gd name="T100" fmla="*/ 1524 w 1577"/>
              <a:gd name="T101" fmla="*/ 877 h 1589"/>
              <a:gd name="T102" fmla="*/ 1574 w 1577"/>
              <a:gd name="T103" fmla="*/ 772 h 1589"/>
              <a:gd name="T104" fmla="*/ 1547 w 1577"/>
              <a:gd name="T105" fmla="*/ 656 h 1589"/>
              <a:gd name="T106" fmla="*/ 1532 w 1577"/>
              <a:gd name="T107" fmla="*/ 602 h 1589"/>
              <a:gd name="T108" fmla="*/ 1465 w 1577"/>
              <a:gd name="T109" fmla="*/ 488 h 1589"/>
              <a:gd name="T110" fmla="*/ 1434 w 1577"/>
              <a:gd name="T111" fmla="*/ 412 h 1589"/>
              <a:gd name="T112" fmla="*/ 1467 w 1577"/>
              <a:gd name="T113" fmla="*/ 249 h 1589"/>
              <a:gd name="T114" fmla="*/ 1475 w 1577"/>
              <a:gd name="T115" fmla="*/ 185 h 1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577" h="1589">
                <a:moveTo>
                  <a:pt x="1431" y="154"/>
                </a:moveTo>
                <a:lnTo>
                  <a:pt x="1431" y="154"/>
                </a:lnTo>
                <a:lnTo>
                  <a:pt x="1436" y="140"/>
                </a:lnTo>
                <a:lnTo>
                  <a:pt x="1440" y="130"/>
                </a:lnTo>
                <a:lnTo>
                  <a:pt x="1440" y="128"/>
                </a:lnTo>
                <a:lnTo>
                  <a:pt x="1440" y="126"/>
                </a:lnTo>
                <a:lnTo>
                  <a:pt x="1440" y="126"/>
                </a:lnTo>
                <a:lnTo>
                  <a:pt x="1418" y="126"/>
                </a:lnTo>
                <a:lnTo>
                  <a:pt x="1402" y="124"/>
                </a:lnTo>
                <a:lnTo>
                  <a:pt x="1396" y="122"/>
                </a:lnTo>
                <a:lnTo>
                  <a:pt x="1392" y="121"/>
                </a:lnTo>
                <a:lnTo>
                  <a:pt x="1392" y="121"/>
                </a:lnTo>
                <a:lnTo>
                  <a:pt x="1387" y="117"/>
                </a:lnTo>
                <a:lnTo>
                  <a:pt x="1378" y="112"/>
                </a:lnTo>
                <a:lnTo>
                  <a:pt x="1354" y="100"/>
                </a:lnTo>
                <a:lnTo>
                  <a:pt x="1325" y="85"/>
                </a:lnTo>
                <a:lnTo>
                  <a:pt x="1311" y="76"/>
                </a:lnTo>
                <a:lnTo>
                  <a:pt x="1297" y="69"/>
                </a:lnTo>
                <a:lnTo>
                  <a:pt x="1252" y="38"/>
                </a:lnTo>
                <a:lnTo>
                  <a:pt x="1252" y="38"/>
                </a:lnTo>
                <a:lnTo>
                  <a:pt x="1249" y="35"/>
                </a:lnTo>
                <a:lnTo>
                  <a:pt x="1248" y="33"/>
                </a:lnTo>
                <a:lnTo>
                  <a:pt x="1243" y="26"/>
                </a:lnTo>
                <a:lnTo>
                  <a:pt x="1240" y="21"/>
                </a:lnTo>
                <a:lnTo>
                  <a:pt x="1237" y="17"/>
                </a:lnTo>
                <a:lnTo>
                  <a:pt x="1233" y="13"/>
                </a:lnTo>
                <a:lnTo>
                  <a:pt x="1227" y="11"/>
                </a:lnTo>
                <a:lnTo>
                  <a:pt x="1227" y="11"/>
                </a:lnTo>
                <a:lnTo>
                  <a:pt x="1216" y="5"/>
                </a:lnTo>
                <a:lnTo>
                  <a:pt x="1208" y="1"/>
                </a:lnTo>
                <a:lnTo>
                  <a:pt x="1205" y="0"/>
                </a:lnTo>
                <a:lnTo>
                  <a:pt x="1202" y="0"/>
                </a:lnTo>
                <a:lnTo>
                  <a:pt x="1200" y="1"/>
                </a:lnTo>
                <a:lnTo>
                  <a:pt x="1196" y="5"/>
                </a:lnTo>
                <a:lnTo>
                  <a:pt x="1196" y="5"/>
                </a:lnTo>
                <a:lnTo>
                  <a:pt x="1192" y="11"/>
                </a:lnTo>
                <a:lnTo>
                  <a:pt x="1190" y="16"/>
                </a:lnTo>
                <a:lnTo>
                  <a:pt x="1189" y="18"/>
                </a:lnTo>
                <a:lnTo>
                  <a:pt x="1187" y="19"/>
                </a:lnTo>
                <a:lnTo>
                  <a:pt x="1187" y="19"/>
                </a:lnTo>
                <a:lnTo>
                  <a:pt x="1181" y="19"/>
                </a:lnTo>
                <a:lnTo>
                  <a:pt x="1170" y="21"/>
                </a:lnTo>
                <a:lnTo>
                  <a:pt x="1165" y="22"/>
                </a:lnTo>
                <a:lnTo>
                  <a:pt x="1159" y="23"/>
                </a:lnTo>
                <a:lnTo>
                  <a:pt x="1154" y="27"/>
                </a:lnTo>
                <a:lnTo>
                  <a:pt x="1151" y="32"/>
                </a:lnTo>
                <a:lnTo>
                  <a:pt x="1151" y="32"/>
                </a:lnTo>
                <a:lnTo>
                  <a:pt x="1147" y="40"/>
                </a:lnTo>
                <a:lnTo>
                  <a:pt x="1144" y="45"/>
                </a:lnTo>
                <a:lnTo>
                  <a:pt x="1143" y="49"/>
                </a:lnTo>
                <a:lnTo>
                  <a:pt x="1142" y="50"/>
                </a:lnTo>
                <a:lnTo>
                  <a:pt x="1142" y="50"/>
                </a:lnTo>
                <a:lnTo>
                  <a:pt x="1099" y="52"/>
                </a:lnTo>
                <a:lnTo>
                  <a:pt x="1059" y="53"/>
                </a:lnTo>
                <a:lnTo>
                  <a:pt x="1059" y="53"/>
                </a:lnTo>
                <a:lnTo>
                  <a:pt x="1059" y="50"/>
                </a:lnTo>
                <a:lnTo>
                  <a:pt x="1058" y="48"/>
                </a:lnTo>
                <a:lnTo>
                  <a:pt x="1056" y="45"/>
                </a:lnTo>
                <a:lnTo>
                  <a:pt x="1051" y="42"/>
                </a:lnTo>
                <a:lnTo>
                  <a:pt x="1041" y="38"/>
                </a:lnTo>
                <a:lnTo>
                  <a:pt x="1029" y="34"/>
                </a:lnTo>
                <a:lnTo>
                  <a:pt x="1010" y="32"/>
                </a:lnTo>
                <a:lnTo>
                  <a:pt x="1010" y="32"/>
                </a:lnTo>
                <a:lnTo>
                  <a:pt x="963" y="24"/>
                </a:lnTo>
                <a:lnTo>
                  <a:pt x="952" y="24"/>
                </a:lnTo>
                <a:lnTo>
                  <a:pt x="937" y="26"/>
                </a:lnTo>
                <a:lnTo>
                  <a:pt x="937" y="26"/>
                </a:lnTo>
                <a:lnTo>
                  <a:pt x="919" y="27"/>
                </a:lnTo>
                <a:lnTo>
                  <a:pt x="905" y="28"/>
                </a:lnTo>
                <a:lnTo>
                  <a:pt x="894" y="27"/>
                </a:lnTo>
                <a:lnTo>
                  <a:pt x="882" y="26"/>
                </a:lnTo>
                <a:lnTo>
                  <a:pt x="882" y="26"/>
                </a:lnTo>
                <a:lnTo>
                  <a:pt x="871" y="22"/>
                </a:lnTo>
                <a:lnTo>
                  <a:pt x="862" y="18"/>
                </a:lnTo>
                <a:lnTo>
                  <a:pt x="856" y="17"/>
                </a:lnTo>
                <a:lnTo>
                  <a:pt x="855" y="17"/>
                </a:lnTo>
                <a:lnTo>
                  <a:pt x="855" y="19"/>
                </a:lnTo>
                <a:lnTo>
                  <a:pt x="855" y="19"/>
                </a:lnTo>
                <a:lnTo>
                  <a:pt x="855" y="29"/>
                </a:lnTo>
                <a:lnTo>
                  <a:pt x="857" y="45"/>
                </a:lnTo>
                <a:lnTo>
                  <a:pt x="861" y="61"/>
                </a:lnTo>
                <a:lnTo>
                  <a:pt x="864" y="69"/>
                </a:lnTo>
                <a:lnTo>
                  <a:pt x="867" y="74"/>
                </a:lnTo>
                <a:lnTo>
                  <a:pt x="867" y="74"/>
                </a:lnTo>
                <a:lnTo>
                  <a:pt x="882" y="93"/>
                </a:lnTo>
                <a:lnTo>
                  <a:pt x="889" y="101"/>
                </a:lnTo>
                <a:lnTo>
                  <a:pt x="892" y="105"/>
                </a:lnTo>
                <a:lnTo>
                  <a:pt x="892" y="105"/>
                </a:lnTo>
                <a:lnTo>
                  <a:pt x="886" y="110"/>
                </a:lnTo>
                <a:lnTo>
                  <a:pt x="872" y="121"/>
                </a:lnTo>
                <a:lnTo>
                  <a:pt x="856" y="132"/>
                </a:lnTo>
                <a:lnTo>
                  <a:pt x="845" y="142"/>
                </a:lnTo>
                <a:lnTo>
                  <a:pt x="845" y="142"/>
                </a:lnTo>
                <a:lnTo>
                  <a:pt x="828" y="163"/>
                </a:lnTo>
                <a:lnTo>
                  <a:pt x="828" y="163"/>
                </a:lnTo>
                <a:lnTo>
                  <a:pt x="822" y="161"/>
                </a:lnTo>
                <a:lnTo>
                  <a:pt x="809" y="159"/>
                </a:lnTo>
                <a:lnTo>
                  <a:pt x="802" y="159"/>
                </a:lnTo>
                <a:lnTo>
                  <a:pt x="793" y="159"/>
                </a:lnTo>
                <a:lnTo>
                  <a:pt x="787" y="160"/>
                </a:lnTo>
                <a:lnTo>
                  <a:pt x="781" y="163"/>
                </a:lnTo>
                <a:lnTo>
                  <a:pt x="781" y="163"/>
                </a:lnTo>
                <a:lnTo>
                  <a:pt x="774" y="170"/>
                </a:lnTo>
                <a:lnTo>
                  <a:pt x="766" y="176"/>
                </a:lnTo>
                <a:lnTo>
                  <a:pt x="760" y="184"/>
                </a:lnTo>
                <a:lnTo>
                  <a:pt x="760" y="184"/>
                </a:lnTo>
                <a:lnTo>
                  <a:pt x="760" y="192"/>
                </a:lnTo>
                <a:lnTo>
                  <a:pt x="760" y="208"/>
                </a:lnTo>
                <a:lnTo>
                  <a:pt x="760" y="208"/>
                </a:lnTo>
                <a:lnTo>
                  <a:pt x="760" y="233"/>
                </a:lnTo>
                <a:lnTo>
                  <a:pt x="760" y="251"/>
                </a:lnTo>
                <a:lnTo>
                  <a:pt x="748" y="258"/>
                </a:lnTo>
                <a:lnTo>
                  <a:pt x="748" y="258"/>
                </a:lnTo>
                <a:lnTo>
                  <a:pt x="746" y="256"/>
                </a:lnTo>
                <a:lnTo>
                  <a:pt x="744" y="256"/>
                </a:lnTo>
                <a:lnTo>
                  <a:pt x="740" y="256"/>
                </a:lnTo>
                <a:lnTo>
                  <a:pt x="738" y="258"/>
                </a:lnTo>
                <a:lnTo>
                  <a:pt x="735" y="260"/>
                </a:lnTo>
                <a:lnTo>
                  <a:pt x="735" y="260"/>
                </a:lnTo>
                <a:lnTo>
                  <a:pt x="724" y="275"/>
                </a:lnTo>
                <a:lnTo>
                  <a:pt x="705" y="302"/>
                </a:lnTo>
                <a:lnTo>
                  <a:pt x="694" y="318"/>
                </a:lnTo>
                <a:lnTo>
                  <a:pt x="684" y="333"/>
                </a:lnTo>
                <a:lnTo>
                  <a:pt x="676" y="346"/>
                </a:lnTo>
                <a:lnTo>
                  <a:pt x="671" y="358"/>
                </a:lnTo>
                <a:lnTo>
                  <a:pt x="671" y="358"/>
                </a:lnTo>
                <a:lnTo>
                  <a:pt x="666" y="377"/>
                </a:lnTo>
                <a:lnTo>
                  <a:pt x="660" y="396"/>
                </a:lnTo>
                <a:lnTo>
                  <a:pt x="653" y="416"/>
                </a:lnTo>
                <a:lnTo>
                  <a:pt x="653" y="416"/>
                </a:lnTo>
                <a:lnTo>
                  <a:pt x="649" y="420"/>
                </a:lnTo>
                <a:lnTo>
                  <a:pt x="638" y="433"/>
                </a:lnTo>
                <a:lnTo>
                  <a:pt x="633" y="441"/>
                </a:lnTo>
                <a:lnTo>
                  <a:pt x="628" y="450"/>
                </a:lnTo>
                <a:lnTo>
                  <a:pt x="625" y="460"/>
                </a:lnTo>
                <a:lnTo>
                  <a:pt x="623" y="470"/>
                </a:lnTo>
                <a:lnTo>
                  <a:pt x="623" y="470"/>
                </a:lnTo>
                <a:lnTo>
                  <a:pt x="622" y="480"/>
                </a:lnTo>
                <a:lnTo>
                  <a:pt x="622" y="488"/>
                </a:lnTo>
                <a:lnTo>
                  <a:pt x="618" y="501"/>
                </a:lnTo>
                <a:lnTo>
                  <a:pt x="615" y="508"/>
                </a:lnTo>
                <a:lnTo>
                  <a:pt x="613" y="511"/>
                </a:lnTo>
                <a:lnTo>
                  <a:pt x="613" y="511"/>
                </a:lnTo>
                <a:lnTo>
                  <a:pt x="609" y="515"/>
                </a:lnTo>
                <a:lnTo>
                  <a:pt x="597" y="529"/>
                </a:lnTo>
                <a:lnTo>
                  <a:pt x="590" y="539"/>
                </a:lnTo>
                <a:lnTo>
                  <a:pt x="584" y="551"/>
                </a:lnTo>
                <a:lnTo>
                  <a:pt x="579" y="564"/>
                </a:lnTo>
                <a:lnTo>
                  <a:pt x="574" y="577"/>
                </a:lnTo>
                <a:lnTo>
                  <a:pt x="574" y="577"/>
                </a:lnTo>
                <a:lnTo>
                  <a:pt x="565" y="606"/>
                </a:lnTo>
                <a:lnTo>
                  <a:pt x="557" y="631"/>
                </a:lnTo>
                <a:lnTo>
                  <a:pt x="548" y="654"/>
                </a:lnTo>
                <a:lnTo>
                  <a:pt x="543" y="668"/>
                </a:lnTo>
                <a:lnTo>
                  <a:pt x="543" y="668"/>
                </a:lnTo>
                <a:lnTo>
                  <a:pt x="540" y="687"/>
                </a:lnTo>
                <a:lnTo>
                  <a:pt x="537" y="699"/>
                </a:lnTo>
                <a:lnTo>
                  <a:pt x="537" y="699"/>
                </a:lnTo>
                <a:lnTo>
                  <a:pt x="535" y="703"/>
                </a:lnTo>
                <a:lnTo>
                  <a:pt x="528" y="710"/>
                </a:lnTo>
                <a:lnTo>
                  <a:pt x="510" y="728"/>
                </a:lnTo>
                <a:lnTo>
                  <a:pt x="488" y="750"/>
                </a:lnTo>
                <a:lnTo>
                  <a:pt x="478" y="761"/>
                </a:lnTo>
                <a:lnTo>
                  <a:pt x="471" y="772"/>
                </a:lnTo>
                <a:lnTo>
                  <a:pt x="471" y="772"/>
                </a:lnTo>
                <a:lnTo>
                  <a:pt x="463" y="783"/>
                </a:lnTo>
                <a:lnTo>
                  <a:pt x="456" y="793"/>
                </a:lnTo>
                <a:lnTo>
                  <a:pt x="440" y="812"/>
                </a:lnTo>
                <a:lnTo>
                  <a:pt x="421" y="830"/>
                </a:lnTo>
                <a:lnTo>
                  <a:pt x="421" y="830"/>
                </a:lnTo>
                <a:lnTo>
                  <a:pt x="424" y="826"/>
                </a:lnTo>
                <a:lnTo>
                  <a:pt x="425" y="821"/>
                </a:lnTo>
                <a:lnTo>
                  <a:pt x="426" y="814"/>
                </a:lnTo>
                <a:lnTo>
                  <a:pt x="427" y="805"/>
                </a:lnTo>
                <a:lnTo>
                  <a:pt x="426" y="794"/>
                </a:lnTo>
                <a:lnTo>
                  <a:pt x="424" y="781"/>
                </a:lnTo>
                <a:lnTo>
                  <a:pt x="419" y="766"/>
                </a:lnTo>
                <a:lnTo>
                  <a:pt x="419" y="766"/>
                </a:lnTo>
                <a:lnTo>
                  <a:pt x="411" y="751"/>
                </a:lnTo>
                <a:lnTo>
                  <a:pt x="403" y="738"/>
                </a:lnTo>
                <a:lnTo>
                  <a:pt x="386" y="714"/>
                </a:lnTo>
                <a:lnTo>
                  <a:pt x="378" y="703"/>
                </a:lnTo>
                <a:lnTo>
                  <a:pt x="373" y="691"/>
                </a:lnTo>
                <a:lnTo>
                  <a:pt x="371" y="685"/>
                </a:lnTo>
                <a:lnTo>
                  <a:pt x="370" y="678"/>
                </a:lnTo>
                <a:lnTo>
                  <a:pt x="370" y="672"/>
                </a:lnTo>
                <a:lnTo>
                  <a:pt x="370" y="666"/>
                </a:lnTo>
                <a:lnTo>
                  <a:pt x="370" y="666"/>
                </a:lnTo>
                <a:lnTo>
                  <a:pt x="377" y="618"/>
                </a:lnTo>
                <a:lnTo>
                  <a:pt x="379" y="602"/>
                </a:lnTo>
                <a:lnTo>
                  <a:pt x="379" y="596"/>
                </a:lnTo>
                <a:lnTo>
                  <a:pt x="379" y="596"/>
                </a:lnTo>
                <a:lnTo>
                  <a:pt x="377" y="594"/>
                </a:lnTo>
                <a:lnTo>
                  <a:pt x="371" y="593"/>
                </a:lnTo>
                <a:lnTo>
                  <a:pt x="363" y="592"/>
                </a:lnTo>
                <a:lnTo>
                  <a:pt x="353" y="593"/>
                </a:lnTo>
                <a:lnTo>
                  <a:pt x="341" y="596"/>
                </a:lnTo>
                <a:lnTo>
                  <a:pt x="330" y="601"/>
                </a:lnTo>
                <a:lnTo>
                  <a:pt x="318" y="608"/>
                </a:lnTo>
                <a:lnTo>
                  <a:pt x="312" y="614"/>
                </a:lnTo>
                <a:lnTo>
                  <a:pt x="305" y="620"/>
                </a:lnTo>
                <a:lnTo>
                  <a:pt x="305" y="620"/>
                </a:lnTo>
                <a:lnTo>
                  <a:pt x="301" y="627"/>
                </a:lnTo>
                <a:lnTo>
                  <a:pt x="297" y="635"/>
                </a:lnTo>
                <a:lnTo>
                  <a:pt x="293" y="644"/>
                </a:lnTo>
                <a:lnTo>
                  <a:pt x="291" y="654"/>
                </a:lnTo>
                <a:lnTo>
                  <a:pt x="287" y="676"/>
                </a:lnTo>
                <a:lnTo>
                  <a:pt x="285" y="701"/>
                </a:lnTo>
                <a:lnTo>
                  <a:pt x="280" y="728"/>
                </a:lnTo>
                <a:lnTo>
                  <a:pt x="276" y="741"/>
                </a:lnTo>
                <a:lnTo>
                  <a:pt x="271" y="756"/>
                </a:lnTo>
                <a:lnTo>
                  <a:pt x="265" y="771"/>
                </a:lnTo>
                <a:lnTo>
                  <a:pt x="257" y="786"/>
                </a:lnTo>
                <a:lnTo>
                  <a:pt x="249" y="801"/>
                </a:lnTo>
                <a:lnTo>
                  <a:pt x="239" y="815"/>
                </a:lnTo>
                <a:lnTo>
                  <a:pt x="239" y="815"/>
                </a:lnTo>
                <a:lnTo>
                  <a:pt x="227" y="831"/>
                </a:lnTo>
                <a:lnTo>
                  <a:pt x="213" y="850"/>
                </a:lnTo>
                <a:lnTo>
                  <a:pt x="185" y="896"/>
                </a:lnTo>
                <a:lnTo>
                  <a:pt x="153" y="949"/>
                </a:lnTo>
                <a:lnTo>
                  <a:pt x="122" y="1005"/>
                </a:lnTo>
                <a:lnTo>
                  <a:pt x="91" y="1065"/>
                </a:lnTo>
                <a:lnTo>
                  <a:pt x="64" y="1124"/>
                </a:lnTo>
                <a:lnTo>
                  <a:pt x="41" y="1179"/>
                </a:lnTo>
                <a:lnTo>
                  <a:pt x="31" y="1205"/>
                </a:lnTo>
                <a:lnTo>
                  <a:pt x="22" y="1229"/>
                </a:lnTo>
                <a:lnTo>
                  <a:pt x="22" y="1229"/>
                </a:lnTo>
                <a:lnTo>
                  <a:pt x="15" y="1252"/>
                </a:lnTo>
                <a:lnTo>
                  <a:pt x="10" y="1274"/>
                </a:lnTo>
                <a:lnTo>
                  <a:pt x="6" y="1297"/>
                </a:lnTo>
                <a:lnTo>
                  <a:pt x="2" y="1319"/>
                </a:lnTo>
                <a:lnTo>
                  <a:pt x="1" y="1340"/>
                </a:lnTo>
                <a:lnTo>
                  <a:pt x="0" y="1361"/>
                </a:lnTo>
                <a:lnTo>
                  <a:pt x="0" y="1380"/>
                </a:lnTo>
                <a:lnTo>
                  <a:pt x="1" y="1400"/>
                </a:lnTo>
                <a:lnTo>
                  <a:pt x="4" y="1419"/>
                </a:lnTo>
                <a:lnTo>
                  <a:pt x="7" y="1436"/>
                </a:lnTo>
                <a:lnTo>
                  <a:pt x="12" y="1453"/>
                </a:lnTo>
                <a:lnTo>
                  <a:pt x="17" y="1469"/>
                </a:lnTo>
                <a:lnTo>
                  <a:pt x="23" y="1484"/>
                </a:lnTo>
                <a:lnTo>
                  <a:pt x="31" y="1498"/>
                </a:lnTo>
                <a:lnTo>
                  <a:pt x="38" y="1510"/>
                </a:lnTo>
                <a:lnTo>
                  <a:pt x="47" y="1521"/>
                </a:lnTo>
                <a:lnTo>
                  <a:pt x="47" y="1521"/>
                </a:lnTo>
                <a:lnTo>
                  <a:pt x="55" y="1532"/>
                </a:lnTo>
                <a:lnTo>
                  <a:pt x="65" y="1541"/>
                </a:lnTo>
                <a:lnTo>
                  <a:pt x="75" y="1550"/>
                </a:lnTo>
                <a:lnTo>
                  <a:pt x="85" y="1557"/>
                </a:lnTo>
                <a:lnTo>
                  <a:pt x="96" y="1563"/>
                </a:lnTo>
                <a:lnTo>
                  <a:pt x="107" y="1568"/>
                </a:lnTo>
                <a:lnTo>
                  <a:pt x="129" y="1577"/>
                </a:lnTo>
                <a:lnTo>
                  <a:pt x="150" y="1583"/>
                </a:lnTo>
                <a:lnTo>
                  <a:pt x="171" y="1587"/>
                </a:lnTo>
                <a:lnTo>
                  <a:pt x="191" y="1588"/>
                </a:lnTo>
                <a:lnTo>
                  <a:pt x="208" y="1589"/>
                </a:lnTo>
                <a:lnTo>
                  <a:pt x="208" y="1589"/>
                </a:lnTo>
                <a:lnTo>
                  <a:pt x="225" y="1589"/>
                </a:lnTo>
                <a:lnTo>
                  <a:pt x="243" y="1588"/>
                </a:lnTo>
                <a:lnTo>
                  <a:pt x="277" y="1583"/>
                </a:lnTo>
                <a:lnTo>
                  <a:pt x="304" y="1579"/>
                </a:lnTo>
                <a:lnTo>
                  <a:pt x="315" y="1577"/>
                </a:lnTo>
                <a:lnTo>
                  <a:pt x="315" y="1577"/>
                </a:lnTo>
                <a:lnTo>
                  <a:pt x="319" y="1575"/>
                </a:lnTo>
                <a:lnTo>
                  <a:pt x="331" y="1575"/>
                </a:lnTo>
                <a:lnTo>
                  <a:pt x="349" y="1575"/>
                </a:lnTo>
                <a:lnTo>
                  <a:pt x="358" y="1577"/>
                </a:lnTo>
                <a:lnTo>
                  <a:pt x="370" y="1579"/>
                </a:lnTo>
                <a:lnTo>
                  <a:pt x="370" y="1579"/>
                </a:lnTo>
                <a:lnTo>
                  <a:pt x="382" y="1582"/>
                </a:lnTo>
                <a:lnTo>
                  <a:pt x="395" y="1583"/>
                </a:lnTo>
                <a:lnTo>
                  <a:pt x="409" y="1583"/>
                </a:lnTo>
                <a:lnTo>
                  <a:pt x="421" y="1583"/>
                </a:lnTo>
                <a:lnTo>
                  <a:pt x="458" y="1579"/>
                </a:lnTo>
                <a:lnTo>
                  <a:pt x="458" y="1579"/>
                </a:lnTo>
                <a:lnTo>
                  <a:pt x="461" y="1579"/>
                </a:lnTo>
                <a:lnTo>
                  <a:pt x="462" y="1579"/>
                </a:lnTo>
                <a:lnTo>
                  <a:pt x="464" y="1578"/>
                </a:lnTo>
                <a:lnTo>
                  <a:pt x="472" y="1577"/>
                </a:lnTo>
                <a:lnTo>
                  <a:pt x="491" y="1579"/>
                </a:lnTo>
                <a:lnTo>
                  <a:pt x="491" y="1579"/>
                </a:lnTo>
                <a:lnTo>
                  <a:pt x="537" y="1585"/>
                </a:lnTo>
                <a:lnTo>
                  <a:pt x="574" y="1589"/>
                </a:lnTo>
                <a:lnTo>
                  <a:pt x="574" y="1589"/>
                </a:lnTo>
                <a:lnTo>
                  <a:pt x="590" y="1589"/>
                </a:lnTo>
                <a:lnTo>
                  <a:pt x="613" y="1588"/>
                </a:lnTo>
                <a:lnTo>
                  <a:pt x="671" y="1585"/>
                </a:lnTo>
                <a:lnTo>
                  <a:pt x="727" y="1582"/>
                </a:lnTo>
                <a:lnTo>
                  <a:pt x="760" y="1579"/>
                </a:lnTo>
                <a:lnTo>
                  <a:pt x="1010" y="1579"/>
                </a:lnTo>
                <a:lnTo>
                  <a:pt x="1010" y="1579"/>
                </a:lnTo>
                <a:lnTo>
                  <a:pt x="1013" y="1572"/>
                </a:lnTo>
                <a:lnTo>
                  <a:pt x="1016" y="1554"/>
                </a:lnTo>
                <a:lnTo>
                  <a:pt x="1017" y="1546"/>
                </a:lnTo>
                <a:lnTo>
                  <a:pt x="1019" y="1536"/>
                </a:lnTo>
                <a:lnTo>
                  <a:pt x="1019" y="1530"/>
                </a:lnTo>
                <a:lnTo>
                  <a:pt x="1017" y="1526"/>
                </a:lnTo>
                <a:lnTo>
                  <a:pt x="1016" y="1525"/>
                </a:lnTo>
                <a:lnTo>
                  <a:pt x="1016" y="1525"/>
                </a:lnTo>
                <a:lnTo>
                  <a:pt x="998" y="1510"/>
                </a:lnTo>
                <a:lnTo>
                  <a:pt x="998" y="1510"/>
                </a:lnTo>
                <a:lnTo>
                  <a:pt x="999" y="1509"/>
                </a:lnTo>
                <a:lnTo>
                  <a:pt x="998" y="1506"/>
                </a:lnTo>
                <a:lnTo>
                  <a:pt x="994" y="1501"/>
                </a:lnTo>
                <a:lnTo>
                  <a:pt x="985" y="1494"/>
                </a:lnTo>
                <a:lnTo>
                  <a:pt x="985" y="1494"/>
                </a:lnTo>
                <a:lnTo>
                  <a:pt x="974" y="1487"/>
                </a:lnTo>
                <a:lnTo>
                  <a:pt x="963" y="1482"/>
                </a:lnTo>
                <a:lnTo>
                  <a:pt x="952" y="1478"/>
                </a:lnTo>
                <a:lnTo>
                  <a:pt x="940" y="1473"/>
                </a:lnTo>
                <a:lnTo>
                  <a:pt x="940" y="1473"/>
                </a:lnTo>
                <a:lnTo>
                  <a:pt x="929" y="1467"/>
                </a:lnTo>
                <a:lnTo>
                  <a:pt x="921" y="1462"/>
                </a:lnTo>
                <a:lnTo>
                  <a:pt x="916" y="1457"/>
                </a:lnTo>
                <a:lnTo>
                  <a:pt x="909" y="1452"/>
                </a:lnTo>
                <a:lnTo>
                  <a:pt x="909" y="1452"/>
                </a:lnTo>
                <a:lnTo>
                  <a:pt x="902" y="1446"/>
                </a:lnTo>
                <a:lnTo>
                  <a:pt x="893" y="1440"/>
                </a:lnTo>
                <a:lnTo>
                  <a:pt x="888" y="1437"/>
                </a:lnTo>
                <a:lnTo>
                  <a:pt x="882" y="1435"/>
                </a:lnTo>
                <a:lnTo>
                  <a:pt x="877" y="1434"/>
                </a:lnTo>
                <a:lnTo>
                  <a:pt x="870" y="1434"/>
                </a:lnTo>
                <a:lnTo>
                  <a:pt x="870" y="1434"/>
                </a:lnTo>
                <a:lnTo>
                  <a:pt x="864" y="1435"/>
                </a:lnTo>
                <a:lnTo>
                  <a:pt x="859" y="1436"/>
                </a:lnTo>
                <a:lnTo>
                  <a:pt x="849" y="1441"/>
                </a:lnTo>
                <a:lnTo>
                  <a:pt x="843" y="1443"/>
                </a:lnTo>
                <a:lnTo>
                  <a:pt x="836" y="1446"/>
                </a:lnTo>
                <a:lnTo>
                  <a:pt x="828" y="1448"/>
                </a:lnTo>
                <a:lnTo>
                  <a:pt x="818" y="1448"/>
                </a:lnTo>
                <a:lnTo>
                  <a:pt x="818" y="1448"/>
                </a:lnTo>
                <a:lnTo>
                  <a:pt x="807" y="1448"/>
                </a:lnTo>
                <a:lnTo>
                  <a:pt x="796" y="1447"/>
                </a:lnTo>
                <a:lnTo>
                  <a:pt x="775" y="1443"/>
                </a:lnTo>
                <a:lnTo>
                  <a:pt x="760" y="1438"/>
                </a:lnTo>
                <a:lnTo>
                  <a:pt x="754" y="1436"/>
                </a:lnTo>
                <a:lnTo>
                  <a:pt x="754" y="1436"/>
                </a:lnTo>
                <a:lnTo>
                  <a:pt x="764" y="1426"/>
                </a:lnTo>
                <a:lnTo>
                  <a:pt x="774" y="1414"/>
                </a:lnTo>
                <a:lnTo>
                  <a:pt x="786" y="1398"/>
                </a:lnTo>
                <a:lnTo>
                  <a:pt x="798" y="1379"/>
                </a:lnTo>
                <a:lnTo>
                  <a:pt x="811" y="1357"/>
                </a:lnTo>
                <a:lnTo>
                  <a:pt x="822" y="1334"/>
                </a:lnTo>
                <a:lnTo>
                  <a:pt x="827" y="1321"/>
                </a:lnTo>
                <a:lnTo>
                  <a:pt x="830" y="1309"/>
                </a:lnTo>
                <a:lnTo>
                  <a:pt x="830" y="1309"/>
                </a:lnTo>
                <a:lnTo>
                  <a:pt x="835" y="1283"/>
                </a:lnTo>
                <a:lnTo>
                  <a:pt x="840" y="1260"/>
                </a:lnTo>
                <a:lnTo>
                  <a:pt x="841" y="1239"/>
                </a:lnTo>
                <a:lnTo>
                  <a:pt x="843" y="1220"/>
                </a:lnTo>
                <a:lnTo>
                  <a:pt x="843" y="1193"/>
                </a:lnTo>
                <a:lnTo>
                  <a:pt x="843" y="1183"/>
                </a:lnTo>
                <a:lnTo>
                  <a:pt x="843" y="1183"/>
                </a:lnTo>
                <a:lnTo>
                  <a:pt x="914" y="1135"/>
                </a:lnTo>
                <a:lnTo>
                  <a:pt x="963" y="1103"/>
                </a:lnTo>
                <a:lnTo>
                  <a:pt x="979" y="1092"/>
                </a:lnTo>
                <a:lnTo>
                  <a:pt x="985" y="1089"/>
                </a:lnTo>
                <a:lnTo>
                  <a:pt x="985" y="1089"/>
                </a:lnTo>
                <a:lnTo>
                  <a:pt x="1021" y="1200"/>
                </a:lnTo>
                <a:lnTo>
                  <a:pt x="1048" y="1287"/>
                </a:lnTo>
                <a:lnTo>
                  <a:pt x="1058" y="1324"/>
                </a:lnTo>
                <a:lnTo>
                  <a:pt x="1066" y="1351"/>
                </a:lnTo>
                <a:lnTo>
                  <a:pt x="1066" y="1351"/>
                </a:lnTo>
                <a:lnTo>
                  <a:pt x="1068" y="1361"/>
                </a:lnTo>
                <a:lnTo>
                  <a:pt x="1070" y="1371"/>
                </a:lnTo>
                <a:lnTo>
                  <a:pt x="1075" y="1379"/>
                </a:lnTo>
                <a:lnTo>
                  <a:pt x="1079" y="1387"/>
                </a:lnTo>
                <a:lnTo>
                  <a:pt x="1084" y="1393"/>
                </a:lnTo>
                <a:lnTo>
                  <a:pt x="1090" y="1399"/>
                </a:lnTo>
                <a:lnTo>
                  <a:pt x="1101" y="1410"/>
                </a:lnTo>
                <a:lnTo>
                  <a:pt x="1112" y="1419"/>
                </a:lnTo>
                <a:lnTo>
                  <a:pt x="1123" y="1425"/>
                </a:lnTo>
                <a:lnTo>
                  <a:pt x="1133" y="1431"/>
                </a:lnTo>
                <a:lnTo>
                  <a:pt x="1142" y="1436"/>
                </a:lnTo>
                <a:lnTo>
                  <a:pt x="1142" y="1436"/>
                </a:lnTo>
                <a:lnTo>
                  <a:pt x="1153" y="1445"/>
                </a:lnTo>
                <a:lnTo>
                  <a:pt x="1163" y="1450"/>
                </a:lnTo>
                <a:lnTo>
                  <a:pt x="1170" y="1455"/>
                </a:lnTo>
                <a:lnTo>
                  <a:pt x="1173" y="1458"/>
                </a:lnTo>
                <a:lnTo>
                  <a:pt x="1175" y="1461"/>
                </a:lnTo>
                <a:lnTo>
                  <a:pt x="1175" y="1461"/>
                </a:lnTo>
                <a:lnTo>
                  <a:pt x="1176" y="1467"/>
                </a:lnTo>
                <a:lnTo>
                  <a:pt x="1175" y="1479"/>
                </a:lnTo>
                <a:lnTo>
                  <a:pt x="1174" y="1511"/>
                </a:lnTo>
                <a:lnTo>
                  <a:pt x="1173" y="1543"/>
                </a:lnTo>
                <a:lnTo>
                  <a:pt x="1173" y="1556"/>
                </a:lnTo>
                <a:lnTo>
                  <a:pt x="1175" y="1564"/>
                </a:lnTo>
                <a:lnTo>
                  <a:pt x="1175" y="1564"/>
                </a:lnTo>
                <a:lnTo>
                  <a:pt x="1179" y="1569"/>
                </a:lnTo>
                <a:lnTo>
                  <a:pt x="1183" y="1572"/>
                </a:lnTo>
                <a:lnTo>
                  <a:pt x="1187" y="1574"/>
                </a:lnTo>
                <a:lnTo>
                  <a:pt x="1192" y="1575"/>
                </a:lnTo>
                <a:lnTo>
                  <a:pt x="1202" y="1577"/>
                </a:lnTo>
                <a:lnTo>
                  <a:pt x="1206" y="1577"/>
                </a:lnTo>
                <a:lnTo>
                  <a:pt x="1541" y="1577"/>
                </a:lnTo>
                <a:lnTo>
                  <a:pt x="1541" y="1577"/>
                </a:lnTo>
                <a:lnTo>
                  <a:pt x="1544" y="1572"/>
                </a:lnTo>
                <a:lnTo>
                  <a:pt x="1548" y="1557"/>
                </a:lnTo>
                <a:lnTo>
                  <a:pt x="1550" y="1550"/>
                </a:lnTo>
                <a:lnTo>
                  <a:pt x="1550" y="1540"/>
                </a:lnTo>
                <a:lnTo>
                  <a:pt x="1548" y="1531"/>
                </a:lnTo>
                <a:lnTo>
                  <a:pt x="1544" y="1521"/>
                </a:lnTo>
                <a:lnTo>
                  <a:pt x="1544" y="1521"/>
                </a:lnTo>
                <a:lnTo>
                  <a:pt x="1531" y="1500"/>
                </a:lnTo>
                <a:lnTo>
                  <a:pt x="1528" y="1495"/>
                </a:lnTo>
                <a:lnTo>
                  <a:pt x="1520" y="1488"/>
                </a:lnTo>
                <a:lnTo>
                  <a:pt x="1520" y="1488"/>
                </a:lnTo>
                <a:lnTo>
                  <a:pt x="1511" y="1480"/>
                </a:lnTo>
                <a:lnTo>
                  <a:pt x="1505" y="1475"/>
                </a:lnTo>
                <a:lnTo>
                  <a:pt x="1489" y="1458"/>
                </a:lnTo>
                <a:lnTo>
                  <a:pt x="1489" y="1458"/>
                </a:lnTo>
                <a:lnTo>
                  <a:pt x="1479" y="1448"/>
                </a:lnTo>
                <a:lnTo>
                  <a:pt x="1475" y="1442"/>
                </a:lnTo>
                <a:lnTo>
                  <a:pt x="1473" y="1440"/>
                </a:lnTo>
                <a:lnTo>
                  <a:pt x="1471" y="1440"/>
                </a:lnTo>
                <a:lnTo>
                  <a:pt x="1462" y="1440"/>
                </a:lnTo>
                <a:lnTo>
                  <a:pt x="1462" y="1440"/>
                </a:lnTo>
                <a:lnTo>
                  <a:pt x="1447" y="1442"/>
                </a:lnTo>
                <a:lnTo>
                  <a:pt x="1430" y="1447"/>
                </a:lnTo>
                <a:lnTo>
                  <a:pt x="1422" y="1448"/>
                </a:lnTo>
                <a:lnTo>
                  <a:pt x="1414" y="1448"/>
                </a:lnTo>
                <a:lnTo>
                  <a:pt x="1408" y="1448"/>
                </a:lnTo>
                <a:lnTo>
                  <a:pt x="1404" y="1446"/>
                </a:lnTo>
                <a:lnTo>
                  <a:pt x="1404" y="1446"/>
                </a:lnTo>
                <a:lnTo>
                  <a:pt x="1401" y="1442"/>
                </a:lnTo>
                <a:lnTo>
                  <a:pt x="1397" y="1440"/>
                </a:lnTo>
                <a:lnTo>
                  <a:pt x="1388" y="1434"/>
                </a:lnTo>
                <a:lnTo>
                  <a:pt x="1386" y="1430"/>
                </a:lnTo>
                <a:lnTo>
                  <a:pt x="1385" y="1425"/>
                </a:lnTo>
                <a:lnTo>
                  <a:pt x="1383" y="1417"/>
                </a:lnTo>
                <a:lnTo>
                  <a:pt x="1386" y="1409"/>
                </a:lnTo>
                <a:lnTo>
                  <a:pt x="1386" y="1409"/>
                </a:lnTo>
                <a:lnTo>
                  <a:pt x="1390" y="1394"/>
                </a:lnTo>
                <a:lnTo>
                  <a:pt x="1393" y="1387"/>
                </a:lnTo>
                <a:lnTo>
                  <a:pt x="1393" y="1376"/>
                </a:lnTo>
                <a:lnTo>
                  <a:pt x="1392" y="1355"/>
                </a:lnTo>
                <a:lnTo>
                  <a:pt x="1392" y="1355"/>
                </a:lnTo>
                <a:lnTo>
                  <a:pt x="1386" y="1294"/>
                </a:lnTo>
                <a:lnTo>
                  <a:pt x="1382" y="1263"/>
                </a:lnTo>
                <a:lnTo>
                  <a:pt x="1382" y="1263"/>
                </a:lnTo>
                <a:lnTo>
                  <a:pt x="1387" y="1215"/>
                </a:lnTo>
                <a:lnTo>
                  <a:pt x="1399" y="1115"/>
                </a:lnTo>
                <a:lnTo>
                  <a:pt x="1415" y="970"/>
                </a:lnTo>
                <a:lnTo>
                  <a:pt x="1415" y="970"/>
                </a:lnTo>
                <a:lnTo>
                  <a:pt x="1422" y="972"/>
                </a:lnTo>
                <a:lnTo>
                  <a:pt x="1428" y="972"/>
                </a:lnTo>
                <a:lnTo>
                  <a:pt x="1435" y="971"/>
                </a:lnTo>
                <a:lnTo>
                  <a:pt x="1445" y="968"/>
                </a:lnTo>
                <a:lnTo>
                  <a:pt x="1454" y="963"/>
                </a:lnTo>
                <a:lnTo>
                  <a:pt x="1459" y="960"/>
                </a:lnTo>
                <a:lnTo>
                  <a:pt x="1465" y="955"/>
                </a:lnTo>
                <a:lnTo>
                  <a:pt x="1470" y="950"/>
                </a:lnTo>
                <a:lnTo>
                  <a:pt x="1473" y="942"/>
                </a:lnTo>
                <a:lnTo>
                  <a:pt x="1473" y="942"/>
                </a:lnTo>
                <a:lnTo>
                  <a:pt x="1489" y="918"/>
                </a:lnTo>
                <a:lnTo>
                  <a:pt x="1499" y="902"/>
                </a:lnTo>
                <a:lnTo>
                  <a:pt x="1504" y="891"/>
                </a:lnTo>
                <a:lnTo>
                  <a:pt x="1504" y="891"/>
                </a:lnTo>
                <a:lnTo>
                  <a:pt x="1514" y="884"/>
                </a:lnTo>
                <a:lnTo>
                  <a:pt x="1524" y="877"/>
                </a:lnTo>
                <a:lnTo>
                  <a:pt x="1536" y="865"/>
                </a:lnTo>
                <a:lnTo>
                  <a:pt x="1542" y="857"/>
                </a:lnTo>
                <a:lnTo>
                  <a:pt x="1548" y="849"/>
                </a:lnTo>
                <a:lnTo>
                  <a:pt x="1553" y="839"/>
                </a:lnTo>
                <a:lnTo>
                  <a:pt x="1560" y="829"/>
                </a:lnTo>
                <a:lnTo>
                  <a:pt x="1564" y="817"/>
                </a:lnTo>
                <a:lnTo>
                  <a:pt x="1568" y="803"/>
                </a:lnTo>
                <a:lnTo>
                  <a:pt x="1572" y="788"/>
                </a:lnTo>
                <a:lnTo>
                  <a:pt x="1574" y="772"/>
                </a:lnTo>
                <a:lnTo>
                  <a:pt x="1574" y="772"/>
                </a:lnTo>
                <a:lnTo>
                  <a:pt x="1577" y="743"/>
                </a:lnTo>
                <a:lnTo>
                  <a:pt x="1576" y="719"/>
                </a:lnTo>
                <a:lnTo>
                  <a:pt x="1573" y="702"/>
                </a:lnTo>
                <a:lnTo>
                  <a:pt x="1568" y="689"/>
                </a:lnTo>
                <a:lnTo>
                  <a:pt x="1563" y="680"/>
                </a:lnTo>
                <a:lnTo>
                  <a:pt x="1557" y="672"/>
                </a:lnTo>
                <a:lnTo>
                  <a:pt x="1552" y="665"/>
                </a:lnTo>
                <a:lnTo>
                  <a:pt x="1547" y="656"/>
                </a:lnTo>
                <a:lnTo>
                  <a:pt x="1547" y="656"/>
                </a:lnTo>
                <a:lnTo>
                  <a:pt x="1545" y="649"/>
                </a:lnTo>
                <a:lnTo>
                  <a:pt x="1542" y="641"/>
                </a:lnTo>
                <a:lnTo>
                  <a:pt x="1542" y="630"/>
                </a:lnTo>
                <a:lnTo>
                  <a:pt x="1541" y="624"/>
                </a:lnTo>
                <a:lnTo>
                  <a:pt x="1540" y="618"/>
                </a:lnTo>
                <a:lnTo>
                  <a:pt x="1537" y="610"/>
                </a:lnTo>
                <a:lnTo>
                  <a:pt x="1532" y="602"/>
                </a:lnTo>
                <a:lnTo>
                  <a:pt x="1532" y="602"/>
                </a:lnTo>
                <a:lnTo>
                  <a:pt x="1509" y="567"/>
                </a:lnTo>
                <a:lnTo>
                  <a:pt x="1495" y="546"/>
                </a:lnTo>
                <a:lnTo>
                  <a:pt x="1495" y="546"/>
                </a:lnTo>
                <a:lnTo>
                  <a:pt x="1492" y="538"/>
                </a:lnTo>
                <a:lnTo>
                  <a:pt x="1486" y="524"/>
                </a:lnTo>
                <a:lnTo>
                  <a:pt x="1477" y="508"/>
                </a:lnTo>
                <a:lnTo>
                  <a:pt x="1472" y="498"/>
                </a:lnTo>
                <a:lnTo>
                  <a:pt x="1465" y="488"/>
                </a:lnTo>
                <a:lnTo>
                  <a:pt x="1465" y="488"/>
                </a:lnTo>
                <a:lnTo>
                  <a:pt x="1450" y="471"/>
                </a:lnTo>
                <a:lnTo>
                  <a:pt x="1438" y="457"/>
                </a:lnTo>
                <a:lnTo>
                  <a:pt x="1429" y="446"/>
                </a:lnTo>
                <a:lnTo>
                  <a:pt x="1426" y="441"/>
                </a:lnTo>
                <a:lnTo>
                  <a:pt x="1425" y="437"/>
                </a:lnTo>
                <a:lnTo>
                  <a:pt x="1425" y="437"/>
                </a:lnTo>
                <a:lnTo>
                  <a:pt x="1426" y="432"/>
                </a:lnTo>
                <a:lnTo>
                  <a:pt x="1428" y="425"/>
                </a:lnTo>
                <a:lnTo>
                  <a:pt x="1434" y="412"/>
                </a:lnTo>
                <a:lnTo>
                  <a:pt x="1444" y="395"/>
                </a:lnTo>
                <a:lnTo>
                  <a:pt x="1428" y="379"/>
                </a:lnTo>
                <a:lnTo>
                  <a:pt x="1434" y="345"/>
                </a:lnTo>
                <a:lnTo>
                  <a:pt x="1452" y="345"/>
                </a:lnTo>
                <a:lnTo>
                  <a:pt x="1468" y="327"/>
                </a:lnTo>
                <a:lnTo>
                  <a:pt x="1468" y="327"/>
                </a:lnTo>
                <a:lnTo>
                  <a:pt x="1466" y="290"/>
                </a:lnTo>
                <a:lnTo>
                  <a:pt x="1466" y="260"/>
                </a:lnTo>
                <a:lnTo>
                  <a:pt x="1467" y="249"/>
                </a:lnTo>
                <a:lnTo>
                  <a:pt x="1468" y="242"/>
                </a:lnTo>
                <a:lnTo>
                  <a:pt x="1468" y="242"/>
                </a:lnTo>
                <a:lnTo>
                  <a:pt x="1471" y="233"/>
                </a:lnTo>
                <a:lnTo>
                  <a:pt x="1475" y="222"/>
                </a:lnTo>
                <a:lnTo>
                  <a:pt x="1477" y="209"/>
                </a:lnTo>
                <a:lnTo>
                  <a:pt x="1477" y="193"/>
                </a:lnTo>
                <a:lnTo>
                  <a:pt x="1477" y="193"/>
                </a:lnTo>
                <a:lnTo>
                  <a:pt x="1476" y="188"/>
                </a:lnTo>
                <a:lnTo>
                  <a:pt x="1475" y="185"/>
                </a:lnTo>
                <a:lnTo>
                  <a:pt x="1470" y="177"/>
                </a:lnTo>
                <a:lnTo>
                  <a:pt x="1462" y="170"/>
                </a:lnTo>
                <a:lnTo>
                  <a:pt x="1454" y="165"/>
                </a:lnTo>
                <a:lnTo>
                  <a:pt x="1439" y="156"/>
                </a:lnTo>
                <a:lnTo>
                  <a:pt x="1431" y="154"/>
                </a:lnTo>
                <a:lnTo>
                  <a:pt x="1431" y="154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tx1">
                  <a:lumMod val="65000"/>
                  <a:lumOff val="3500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B171B0F8-B678-64D0-8B02-510E95D2B237}"/>
              </a:ext>
            </a:extLst>
          </p:cNvPr>
          <p:cNvSpPr>
            <a:spLocks noEditPoints="1"/>
          </p:cNvSpPr>
          <p:nvPr/>
        </p:nvSpPr>
        <p:spPr bwMode="auto">
          <a:xfrm>
            <a:off x="3865731" y="3863291"/>
            <a:ext cx="2259164" cy="2461310"/>
          </a:xfrm>
          <a:custGeom>
            <a:avLst/>
            <a:gdLst>
              <a:gd name="T0" fmla="*/ 993 w 1207"/>
              <a:gd name="T1" fmla="*/ 774 h 1315"/>
              <a:gd name="T2" fmla="*/ 993 w 1207"/>
              <a:gd name="T3" fmla="*/ 730 h 1315"/>
              <a:gd name="T4" fmla="*/ 999 w 1207"/>
              <a:gd name="T5" fmla="*/ 679 h 1315"/>
              <a:gd name="T6" fmla="*/ 1008 w 1207"/>
              <a:gd name="T7" fmla="*/ 649 h 1315"/>
              <a:gd name="T8" fmla="*/ 959 w 1207"/>
              <a:gd name="T9" fmla="*/ 565 h 1315"/>
              <a:gd name="T10" fmla="*/ 957 w 1207"/>
              <a:gd name="T11" fmla="*/ 542 h 1315"/>
              <a:gd name="T12" fmla="*/ 945 w 1207"/>
              <a:gd name="T13" fmla="*/ 496 h 1315"/>
              <a:gd name="T14" fmla="*/ 898 w 1207"/>
              <a:gd name="T15" fmla="*/ 478 h 1315"/>
              <a:gd name="T16" fmla="*/ 922 w 1207"/>
              <a:gd name="T17" fmla="*/ 411 h 1315"/>
              <a:gd name="T18" fmla="*/ 918 w 1207"/>
              <a:gd name="T19" fmla="*/ 302 h 1315"/>
              <a:gd name="T20" fmla="*/ 905 w 1207"/>
              <a:gd name="T21" fmla="*/ 277 h 1315"/>
              <a:gd name="T22" fmla="*/ 864 w 1207"/>
              <a:gd name="T23" fmla="*/ 328 h 1315"/>
              <a:gd name="T24" fmla="*/ 811 w 1207"/>
              <a:gd name="T25" fmla="*/ 365 h 1315"/>
              <a:gd name="T26" fmla="*/ 798 w 1207"/>
              <a:gd name="T27" fmla="*/ 436 h 1315"/>
              <a:gd name="T28" fmla="*/ 765 w 1207"/>
              <a:gd name="T29" fmla="*/ 427 h 1315"/>
              <a:gd name="T30" fmla="*/ 684 w 1207"/>
              <a:gd name="T31" fmla="*/ 288 h 1315"/>
              <a:gd name="T32" fmla="*/ 700 w 1207"/>
              <a:gd name="T33" fmla="*/ 269 h 1315"/>
              <a:gd name="T34" fmla="*/ 656 w 1207"/>
              <a:gd name="T35" fmla="*/ 234 h 1315"/>
              <a:gd name="T36" fmla="*/ 642 w 1207"/>
              <a:gd name="T37" fmla="*/ 198 h 1315"/>
              <a:gd name="T38" fmla="*/ 620 w 1207"/>
              <a:gd name="T39" fmla="*/ 156 h 1315"/>
              <a:gd name="T40" fmla="*/ 559 w 1207"/>
              <a:gd name="T41" fmla="*/ 92 h 1315"/>
              <a:gd name="T42" fmla="*/ 512 w 1207"/>
              <a:gd name="T43" fmla="*/ 49 h 1315"/>
              <a:gd name="T44" fmla="*/ 424 w 1207"/>
              <a:gd name="T45" fmla="*/ 0 h 1315"/>
              <a:gd name="T46" fmla="*/ 342 w 1207"/>
              <a:gd name="T47" fmla="*/ 20 h 1315"/>
              <a:gd name="T48" fmla="*/ 294 w 1207"/>
              <a:gd name="T49" fmla="*/ 23 h 1315"/>
              <a:gd name="T50" fmla="*/ 243 w 1207"/>
              <a:gd name="T51" fmla="*/ 49 h 1315"/>
              <a:gd name="T52" fmla="*/ 246 w 1207"/>
              <a:gd name="T53" fmla="*/ 111 h 1315"/>
              <a:gd name="T54" fmla="*/ 255 w 1207"/>
              <a:gd name="T55" fmla="*/ 158 h 1315"/>
              <a:gd name="T56" fmla="*/ 241 w 1207"/>
              <a:gd name="T57" fmla="*/ 191 h 1315"/>
              <a:gd name="T58" fmla="*/ 248 w 1207"/>
              <a:gd name="T59" fmla="*/ 319 h 1315"/>
              <a:gd name="T60" fmla="*/ 256 w 1207"/>
              <a:gd name="T61" fmla="*/ 388 h 1315"/>
              <a:gd name="T62" fmla="*/ 291 w 1207"/>
              <a:gd name="T63" fmla="*/ 495 h 1315"/>
              <a:gd name="T64" fmla="*/ 295 w 1207"/>
              <a:gd name="T65" fmla="*/ 529 h 1315"/>
              <a:gd name="T66" fmla="*/ 270 w 1207"/>
              <a:gd name="T67" fmla="*/ 596 h 1315"/>
              <a:gd name="T68" fmla="*/ 229 w 1207"/>
              <a:gd name="T69" fmla="*/ 697 h 1315"/>
              <a:gd name="T70" fmla="*/ 202 w 1207"/>
              <a:gd name="T71" fmla="*/ 725 h 1315"/>
              <a:gd name="T72" fmla="*/ 182 w 1207"/>
              <a:gd name="T73" fmla="*/ 749 h 1315"/>
              <a:gd name="T74" fmla="*/ 116 w 1207"/>
              <a:gd name="T75" fmla="*/ 770 h 1315"/>
              <a:gd name="T76" fmla="*/ 107 w 1207"/>
              <a:gd name="T77" fmla="*/ 803 h 1315"/>
              <a:gd name="T78" fmla="*/ 72 w 1207"/>
              <a:gd name="T79" fmla="*/ 818 h 1315"/>
              <a:gd name="T80" fmla="*/ 55 w 1207"/>
              <a:gd name="T81" fmla="*/ 868 h 1315"/>
              <a:gd name="T82" fmla="*/ 5 w 1207"/>
              <a:gd name="T83" fmla="*/ 926 h 1315"/>
              <a:gd name="T84" fmla="*/ 11 w 1207"/>
              <a:gd name="T85" fmla="*/ 1012 h 1315"/>
              <a:gd name="T86" fmla="*/ 29 w 1207"/>
              <a:gd name="T87" fmla="*/ 1110 h 1315"/>
              <a:gd name="T88" fmla="*/ 43 w 1207"/>
              <a:gd name="T89" fmla="*/ 1205 h 1315"/>
              <a:gd name="T90" fmla="*/ 55 w 1207"/>
              <a:gd name="T91" fmla="*/ 1231 h 1315"/>
              <a:gd name="T92" fmla="*/ 0 w 1207"/>
              <a:gd name="T93" fmla="*/ 1312 h 1315"/>
              <a:gd name="T94" fmla="*/ 1204 w 1207"/>
              <a:gd name="T95" fmla="*/ 1312 h 1315"/>
              <a:gd name="T96" fmla="*/ 1196 w 1207"/>
              <a:gd name="T97" fmla="*/ 1217 h 1315"/>
              <a:gd name="T98" fmla="*/ 1179 w 1207"/>
              <a:gd name="T99" fmla="*/ 980 h 1315"/>
              <a:gd name="T100" fmla="*/ 1188 w 1207"/>
              <a:gd name="T101" fmla="*/ 917 h 1315"/>
              <a:gd name="T102" fmla="*/ 1146 w 1207"/>
              <a:gd name="T103" fmla="*/ 894 h 1315"/>
              <a:gd name="T104" fmla="*/ 1137 w 1207"/>
              <a:gd name="T105" fmla="*/ 798 h 1315"/>
              <a:gd name="T106" fmla="*/ 423 w 1207"/>
              <a:gd name="T107" fmla="*/ 604 h 1315"/>
              <a:gd name="T108" fmla="*/ 414 w 1207"/>
              <a:gd name="T109" fmla="*/ 655 h 1315"/>
              <a:gd name="T110" fmla="*/ 401 w 1207"/>
              <a:gd name="T111" fmla="*/ 700 h 1315"/>
              <a:gd name="T112" fmla="*/ 360 w 1207"/>
              <a:gd name="T113" fmla="*/ 707 h 1315"/>
              <a:gd name="T114" fmla="*/ 351 w 1207"/>
              <a:gd name="T115" fmla="*/ 677 h 1315"/>
              <a:gd name="T116" fmla="*/ 387 w 1207"/>
              <a:gd name="T117" fmla="*/ 621 h 1315"/>
              <a:gd name="T118" fmla="*/ 512 w 1207"/>
              <a:gd name="T119" fmla="*/ 697 h 1315"/>
              <a:gd name="T120" fmla="*/ 574 w 1207"/>
              <a:gd name="T121" fmla="*/ 774 h 1315"/>
              <a:gd name="T122" fmla="*/ 476 w 1207"/>
              <a:gd name="T123" fmla="*/ 747 h 1315"/>
              <a:gd name="T124" fmla="*/ 496 w 1207"/>
              <a:gd name="T125" fmla="*/ 730 h 1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07" h="1315">
                <a:moveTo>
                  <a:pt x="997" y="790"/>
                </a:moveTo>
                <a:lnTo>
                  <a:pt x="993" y="775"/>
                </a:lnTo>
                <a:lnTo>
                  <a:pt x="993" y="775"/>
                </a:lnTo>
                <a:lnTo>
                  <a:pt x="993" y="776"/>
                </a:lnTo>
                <a:lnTo>
                  <a:pt x="993" y="774"/>
                </a:lnTo>
                <a:lnTo>
                  <a:pt x="993" y="772"/>
                </a:lnTo>
                <a:lnTo>
                  <a:pt x="993" y="774"/>
                </a:lnTo>
                <a:lnTo>
                  <a:pt x="993" y="775"/>
                </a:lnTo>
                <a:lnTo>
                  <a:pt x="993" y="775"/>
                </a:lnTo>
                <a:lnTo>
                  <a:pt x="993" y="765"/>
                </a:lnTo>
                <a:lnTo>
                  <a:pt x="993" y="765"/>
                </a:lnTo>
                <a:lnTo>
                  <a:pt x="993" y="739"/>
                </a:lnTo>
                <a:lnTo>
                  <a:pt x="993" y="730"/>
                </a:lnTo>
                <a:lnTo>
                  <a:pt x="993" y="730"/>
                </a:lnTo>
                <a:lnTo>
                  <a:pt x="993" y="731"/>
                </a:lnTo>
                <a:lnTo>
                  <a:pt x="993" y="733"/>
                </a:lnTo>
                <a:lnTo>
                  <a:pt x="994" y="728"/>
                </a:lnTo>
                <a:lnTo>
                  <a:pt x="997" y="714"/>
                </a:lnTo>
                <a:lnTo>
                  <a:pt x="997" y="714"/>
                </a:lnTo>
                <a:lnTo>
                  <a:pt x="999" y="695"/>
                </a:lnTo>
                <a:lnTo>
                  <a:pt x="999" y="679"/>
                </a:lnTo>
                <a:lnTo>
                  <a:pt x="997" y="664"/>
                </a:lnTo>
                <a:lnTo>
                  <a:pt x="997" y="664"/>
                </a:lnTo>
                <a:lnTo>
                  <a:pt x="1001" y="664"/>
                </a:lnTo>
                <a:lnTo>
                  <a:pt x="1005" y="664"/>
                </a:lnTo>
                <a:lnTo>
                  <a:pt x="1007" y="661"/>
                </a:lnTo>
                <a:lnTo>
                  <a:pt x="1008" y="656"/>
                </a:lnTo>
                <a:lnTo>
                  <a:pt x="1008" y="649"/>
                </a:lnTo>
                <a:lnTo>
                  <a:pt x="1005" y="637"/>
                </a:lnTo>
                <a:lnTo>
                  <a:pt x="997" y="621"/>
                </a:lnTo>
                <a:lnTo>
                  <a:pt x="997" y="621"/>
                </a:lnTo>
                <a:lnTo>
                  <a:pt x="988" y="604"/>
                </a:lnTo>
                <a:lnTo>
                  <a:pt x="978" y="588"/>
                </a:lnTo>
                <a:lnTo>
                  <a:pt x="968" y="575"/>
                </a:lnTo>
                <a:lnTo>
                  <a:pt x="959" y="565"/>
                </a:lnTo>
                <a:lnTo>
                  <a:pt x="943" y="551"/>
                </a:lnTo>
                <a:lnTo>
                  <a:pt x="938" y="546"/>
                </a:lnTo>
                <a:lnTo>
                  <a:pt x="938" y="546"/>
                </a:lnTo>
                <a:lnTo>
                  <a:pt x="943" y="546"/>
                </a:lnTo>
                <a:lnTo>
                  <a:pt x="948" y="546"/>
                </a:lnTo>
                <a:lnTo>
                  <a:pt x="954" y="544"/>
                </a:lnTo>
                <a:lnTo>
                  <a:pt x="957" y="542"/>
                </a:lnTo>
                <a:lnTo>
                  <a:pt x="961" y="538"/>
                </a:lnTo>
                <a:lnTo>
                  <a:pt x="961" y="535"/>
                </a:lnTo>
                <a:lnTo>
                  <a:pt x="961" y="533"/>
                </a:lnTo>
                <a:lnTo>
                  <a:pt x="960" y="524"/>
                </a:lnTo>
                <a:lnTo>
                  <a:pt x="960" y="524"/>
                </a:lnTo>
                <a:lnTo>
                  <a:pt x="952" y="507"/>
                </a:lnTo>
                <a:lnTo>
                  <a:pt x="945" y="496"/>
                </a:lnTo>
                <a:lnTo>
                  <a:pt x="941" y="491"/>
                </a:lnTo>
                <a:lnTo>
                  <a:pt x="937" y="487"/>
                </a:lnTo>
                <a:lnTo>
                  <a:pt x="932" y="484"/>
                </a:lnTo>
                <a:lnTo>
                  <a:pt x="926" y="482"/>
                </a:lnTo>
                <a:lnTo>
                  <a:pt x="926" y="482"/>
                </a:lnTo>
                <a:lnTo>
                  <a:pt x="912" y="479"/>
                </a:lnTo>
                <a:lnTo>
                  <a:pt x="898" y="478"/>
                </a:lnTo>
                <a:lnTo>
                  <a:pt x="884" y="478"/>
                </a:lnTo>
                <a:lnTo>
                  <a:pt x="884" y="478"/>
                </a:lnTo>
                <a:lnTo>
                  <a:pt x="889" y="470"/>
                </a:lnTo>
                <a:lnTo>
                  <a:pt x="901" y="450"/>
                </a:lnTo>
                <a:lnTo>
                  <a:pt x="909" y="437"/>
                </a:lnTo>
                <a:lnTo>
                  <a:pt x="915" y="425"/>
                </a:lnTo>
                <a:lnTo>
                  <a:pt x="922" y="411"/>
                </a:lnTo>
                <a:lnTo>
                  <a:pt x="926" y="398"/>
                </a:lnTo>
                <a:lnTo>
                  <a:pt x="926" y="398"/>
                </a:lnTo>
                <a:lnTo>
                  <a:pt x="927" y="384"/>
                </a:lnTo>
                <a:lnTo>
                  <a:pt x="927" y="365"/>
                </a:lnTo>
                <a:lnTo>
                  <a:pt x="924" y="343"/>
                </a:lnTo>
                <a:lnTo>
                  <a:pt x="922" y="321"/>
                </a:lnTo>
                <a:lnTo>
                  <a:pt x="918" y="302"/>
                </a:lnTo>
                <a:lnTo>
                  <a:pt x="914" y="286"/>
                </a:lnTo>
                <a:lnTo>
                  <a:pt x="912" y="276"/>
                </a:lnTo>
                <a:lnTo>
                  <a:pt x="910" y="272"/>
                </a:lnTo>
                <a:lnTo>
                  <a:pt x="909" y="272"/>
                </a:lnTo>
                <a:lnTo>
                  <a:pt x="909" y="272"/>
                </a:lnTo>
                <a:lnTo>
                  <a:pt x="906" y="273"/>
                </a:lnTo>
                <a:lnTo>
                  <a:pt x="905" y="277"/>
                </a:lnTo>
                <a:lnTo>
                  <a:pt x="901" y="286"/>
                </a:lnTo>
                <a:lnTo>
                  <a:pt x="895" y="298"/>
                </a:lnTo>
                <a:lnTo>
                  <a:pt x="890" y="306"/>
                </a:lnTo>
                <a:lnTo>
                  <a:pt x="884" y="314"/>
                </a:lnTo>
                <a:lnTo>
                  <a:pt x="884" y="314"/>
                </a:lnTo>
                <a:lnTo>
                  <a:pt x="875" y="321"/>
                </a:lnTo>
                <a:lnTo>
                  <a:pt x="864" y="328"/>
                </a:lnTo>
                <a:lnTo>
                  <a:pt x="843" y="338"/>
                </a:lnTo>
                <a:lnTo>
                  <a:pt x="833" y="343"/>
                </a:lnTo>
                <a:lnTo>
                  <a:pt x="824" y="349"/>
                </a:lnTo>
                <a:lnTo>
                  <a:pt x="816" y="356"/>
                </a:lnTo>
                <a:lnTo>
                  <a:pt x="814" y="360"/>
                </a:lnTo>
                <a:lnTo>
                  <a:pt x="811" y="365"/>
                </a:lnTo>
                <a:lnTo>
                  <a:pt x="811" y="365"/>
                </a:lnTo>
                <a:lnTo>
                  <a:pt x="808" y="375"/>
                </a:lnTo>
                <a:lnTo>
                  <a:pt x="807" y="386"/>
                </a:lnTo>
                <a:lnTo>
                  <a:pt x="805" y="408"/>
                </a:lnTo>
                <a:lnTo>
                  <a:pt x="803" y="427"/>
                </a:lnTo>
                <a:lnTo>
                  <a:pt x="802" y="433"/>
                </a:lnTo>
                <a:lnTo>
                  <a:pt x="801" y="435"/>
                </a:lnTo>
                <a:lnTo>
                  <a:pt x="798" y="436"/>
                </a:lnTo>
                <a:lnTo>
                  <a:pt x="798" y="436"/>
                </a:lnTo>
                <a:lnTo>
                  <a:pt x="792" y="439"/>
                </a:lnTo>
                <a:lnTo>
                  <a:pt x="784" y="439"/>
                </a:lnTo>
                <a:lnTo>
                  <a:pt x="780" y="437"/>
                </a:lnTo>
                <a:lnTo>
                  <a:pt x="775" y="436"/>
                </a:lnTo>
                <a:lnTo>
                  <a:pt x="770" y="432"/>
                </a:lnTo>
                <a:lnTo>
                  <a:pt x="765" y="427"/>
                </a:lnTo>
                <a:lnTo>
                  <a:pt x="765" y="427"/>
                </a:lnTo>
                <a:lnTo>
                  <a:pt x="756" y="417"/>
                </a:lnTo>
                <a:lnTo>
                  <a:pt x="745" y="399"/>
                </a:lnTo>
                <a:lnTo>
                  <a:pt x="717" y="352"/>
                </a:lnTo>
                <a:lnTo>
                  <a:pt x="680" y="288"/>
                </a:lnTo>
                <a:lnTo>
                  <a:pt x="680" y="288"/>
                </a:lnTo>
                <a:lnTo>
                  <a:pt x="684" y="288"/>
                </a:lnTo>
                <a:lnTo>
                  <a:pt x="691" y="286"/>
                </a:lnTo>
                <a:lnTo>
                  <a:pt x="695" y="283"/>
                </a:lnTo>
                <a:lnTo>
                  <a:pt x="699" y="281"/>
                </a:lnTo>
                <a:lnTo>
                  <a:pt x="701" y="277"/>
                </a:lnTo>
                <a:lnTo>
                  <a:pt x="701" y="272"/>
                </a:lnTo>
                <a:lnTo>
                  <a:pt x="701" y="272"/>
                </a:lnTo>
                <a:lnTo>
                  <a:pt x="700" y="269"/>
                </a:lnTo>
                <a:lnTo>
                  <a:pt x="699" y="265"/>
                </a:lnTo>
                <a:lnTo>
                  <a:pt x="694" y="259"/>
                </a:lnTo>
                <a:lnTo>
                  <a:pt x="686" y="253"/>
                </a:lnTo>
                <a:lnTo>
                  <a:pt x="677" y="248"/>
                </a:lnTo>
                <a:lnTo>
                  <a:pt x="662" y="237"/>
                </a:lnTo>
                <a:lnTo>
                  <a:pt x="656" y="234"/>
                </a:lnTo>
                <a:lnTo>
                  <a:pt x="656" y="234"/>
                </a:lnTo>
                <a:lnTo>
                  <a:pt x="656" y="230"/>
                </a:lnTo>
                <a:lnTo>
                  <a:pt x="656" y="222"/>
                </a:lnTo>
                <a:lnTo>
                  <a:pt x="656" y="212"/>
                </a:lnTo>
                <a:lnTo>
                  <a:pt x="653" y="208"/>
                </a:lnTo>
                <a:lnTo>
                  <a:pt x="651" y="204"/>
                </a:lnTo>
                <a:lnTo>
                  <a:pt x="651" y="204"/>
                </a:lnTo>
                <a:lnTo>
                  <a:pt x="642" y="198"/>
                </a:lnTo>
                <a:lnTo>
                  <a:pt x="629" y="191"/>
                </a:lnTo>
                <a:lnTo>
                  <a:pt x="612" y="184"/>
                </a:lnTo>
                <a:lnTo>
                  <a:pt x="612" y="184"/>
                </a:lnTo>
                <a:lnTo>
                  <a:pt x="615" y="179"/>
                </a:lnTo>
                <a:lnTo>
                  <a:pt x="619" y="169"/>
                </a:lnTo>
                <a:lnTo>
                  <a:pt x="620" y="162"/>
                </a:lnTo>
                <a:lnTo>
                  <a:pt x="620" y="156"/>
                </a:lnTo>
                <a:lnTo>
                  <a:pt x="620" y="148"/>
                </a:lnTo>
                <a:lnTo>
                  <a:pt x="617" y="141"/>
                </a:lnTo>
                <a:lnTo>
                  <a:pt x="617" y="141"/>
                </a:lnTo>
                <a:lnTo>
                  <a:pt x="611" y="133"/>
                </a:lnTo>
                <a:lnTo>
                  <a:pt x="602" y="125"/>
                </a:lnTo>
                <a:lnTo>
                  <a:pt x="579" y="107"/>
                </a:lnTo>
                <a:lnTo>
                  <a:pt x="559" y="92"/>
                </a:lnTo>
                <a:lnTo>
                  <a:pt x="550" y="86"/>
                </a:lnTo>
                <a:lnTo>
                  <a:pt x="550" y="86"/>
                </a:lnTo>
                <a:lnTo>
                  <a:pt x="551" y="87"/>
                </a:lnTo>
                <a:lnTo>
                  <a:pt x="551" y="86"/>
                </a:lnTo>
                <a:lnTo>
                  <a:pt x="550" y="84"/>
                </a:lnTo>
                <a:lnTo>
                  <a:pt x="540" y="73"/>
                </a:lnTo>
                <a:lnTo>
                  <a:pt x="512" y="49"/>
                </a:lnTo>
                <a:lnTo>
                  <a:pt x="512" y="49"/>
                </a:lnTo>
                <a:lnTo>
                  <a:pt x="493" y="34"/>
                </a:lnTo>
                <a:lnTo>
                  <a:pt x="476" y="21"/>
                </a:lnTo>
                <a:lnTo>
                  <a:pt x="462" y="13"/>
                </a:lnTo>
                <a:lnTo>
                  <a:pt x="448" y="7"/>
                </a:lnTo>
                <a:lnTo>
                  <a:pt x="437" y="3"/>
                </a:lnTo>
                <a:lnTo>
                  <a:pt x="424" y="0"/>
                </a:lnTo>
                <a:lnTo>
                  <a:pt x="412" y="0"/>
                </a:lnTo>
                <a:lnTo>
                  <a:pt x="401" y="2"/>
                </a:lnTo>
                <a:lnTo>
                  <a:pt x="401" y="2"/>
                </a:lnTo>
                <a:lnTo>
                  <a:pt x="369" y="8"/>
                </a:lnTo>
                <a:lnTo>
                  <a:pt x="359" y="11"/>
                </a:lnTo>
                <a:lnTo>
                  <a:pt x="342" y="20"/>
                </a:lnTo>
                <a:lnTo>
                  <a:pt x="342" y="20"/>
                </a:lnTo>
                <a:lnTo>
                  <a:pt x="321" y="27"/>
                </a:lnTo>
                <a:lnTo>
                  <a:pt x="321" y="27"/>
                </a:lnTo>
                <a:lnTo>
                  <a:pt x="318" y="26"/>
                </a:lnTo>
                <a:lnTo>
                  <a:pt x="311" y="22"/>
                </a:lnTo>
                <a:lnTo>
                  <a:pt x="305" y="22"/>
                </a:lnTo>
                <a:lnTo>
                  <a:pt x="300" y="22"/>
                </a:lnTo>
                <a:lnTo>
                  <a:pt x="294" y="23"/>
                </a:lnTo>
                <a:lnTo>
                  <a:pt x="288" y="27"/>
                </a:lnTo>
                <a:lnTo>
                  <a:pt x="288" y="27"/>
                </a:lnTo>
                <a:lnTo>
                  <a:pt x="280" y="32"/>
                </a:lnTo>
                <a:lnTo>
                  <a:pt x="272" y="35"/>
                </a:lnTo>
                <a:lnTo>
                  <a:pt x="256" y="41"/>
                </a:lnTo>
                <a:lnTo>
                  <a:pt x="248" y="45"/>
                </a:lnTo>
                <a:lnTo>
                  <a:pt x="243" y="49"/>
                </a:lnTo>
                <a:lnTo>
                  <a:pt x="238" y="54"/>
                </a:lnTo>
                <a:lnTo>
                  <a:pt x="237" y="62"/>
                </a:lnTo>
                <a:lnTo>
                  <a:pt x="237" y="62"/>
                </a:lnTo>
                <a:lnTo>
                  <a:pt x="237" y="76"/>
                </a:lnTo>
                <a:lnTo>
                  <a:pt x="239" y="91"/>
                </a:lnTo>
                <a:lnTo>
                  <a:pt x="242" y="102"/>
                </a:lnTo>
                <a:lnTo>
                  <a:pt x="246" y="111"/>
                </a:lnTo>
                <a:lnTo>
                  <a:pt x="246" y="111"/>
                </a:lnTo>
                <a:lnTo>
                  <a:pt x="251" y="123"/>
                </a:lnTo>
                <a:lnTo>
                  <a:pt x="252" y="129"/>
                </a:lnTo>
                <a:lnTo>
                  <a:pt x="253" y="137"/>
                </a:lnTo>
                <a:lnTo>
                  <a:pt x="253" y="137"/>
                </a:lnTo>
                <a:lnTo>
                  <a:pt x="255" y="152"/>
                </a:lnTo>
                <a:lnTo>
                  <a:pt x="255" y="158"/>
                </a:lnTo>
                <a:lnTo>
                  <a:pt x="253" y="162"/>
                </a:lnTo>
                <a:lnTo>
                  <a:pt x="253" y="162"/>
                </a:lnTo>
                <a:lnTo>
                  <a:pt x="251" y="166"/>
                </a:lnTo>
                <a:lnTo>
                  <a:pt x="247" y="171"/>
                </a:lnTo>
                <a:lnTo>
                  <a:pt x="243" y="179"/>
                </a:lnTo>
                <a:lnTo>
                  <a:pt x="241" y="191"/>
                </a:lnTo>
                <a:lnTo>
                  <a:pt x="241" y="191"/>
                </a:lnTo>
                <a:lnTo>
                  <a:pt x="239" y="212"/>
                </a:lnTo>
                <a:lnTo>
                  <a:pt x="238" y="239"/>
                </a:lnTo>
                <a:lnTo>
                  <a:pt x="238" y="267"/>
                </a:lnTo>
                <a:lnTo>
                  <a:pt x="239" y="278"/>
                </a:lnTo>
                <a:lnTo>
                  <a:pt x="241" y="288"/>
                </a:lnTo>
                <a:lnTo>
                  <a:pt x="241" y="288"/>
                </a:lnTo>
                <a:lnTo>
                  <a:pt x="248" y="319"/>
                </a:lnTo>
                <a:lnTo>
                  <a:pt x="253" y="339"/>
                </a:lnTo>
                <a:lnTo>
                  <a:pt x="253" y="339"/>
                </a:lnTo>
                <a:lnTo>
                  <a:pt x="255" y="344"/>
                </a:lnTo>
                <a:lnTo>
                  <a:pt x="255" y="351"/>
                </a:lnTo>
                <a:lnTo>
                  <a:pt x="255" y="366"/>
                </a:lnTo>
                <a:lnTo>
                  <a:pt x="255" y="376"/>
                </a:lnTo>
                <a:lnTo>
                  <a:pt x="256" y="388"/>
                </a:lnTo>
                <a:lnTo>
                  <a:pt x="258" y="400"/>
                </a:lnTo>
                <a:lnTo>
                  <a:pt x="262" y="414"/>
                </a:lnTo>
                <a:lnTo>
                  <a:pt x="262" y="414"/>
                </a:lnTo>
                <a:lnTo>
                  <a:pt x="279" y="467"/>
                </a:lnTo>
                <a:lnTo>
                  <a:pt x="285" y="484"/>
                </a:lnTo>
                <a:lnTo>
                  <a:pt x="289" y="491"/>
                </a:lnTo>
                <a:lnTo>
                  <a:pt x="291" y="495"/>
                </a:lnTo>
                <a:lnTo>
                  <a:pt x="291" y="495"/>
                </a:lnTo>
                <a:lnTo>
                  <a:pt x="294" y="500"/>
                </a:lnTo>
                <a:lnTo>
                  <a:pt x="295" y="505"/>
                </a:lnTo>
                <a:lnTo>
                  <a:pt x="297" y="515"/>
                </a:lnTo>
                <a:lnTo>
                  <a:pt x="297" y="525"/>
                </a:lnTo>
                <a:lnTo>
                  <a:pt x="295" y="529"/>
                </a:lnTo>
                <a:lnTo>
                  <a:pt x="295" y="529"/>
                </a:lnTo>
                <a:lnTo>
                  <a:pt x="290" y="540"/>
                </a:lnTo>
                <a:lnTo>
                  <a:pt x="283" y="558"/>
                </a:lnTo>
                <a:lnTo>
                  <a:pt x="283" y="558"/>
                </a:lnTo>
                <a:lnTo>
                  <a:pt x="283" y="560"/>
                </a:lnTo>
                <a:lnTo>
                  <a:pt x="283" y="558"/>
                </a:lnTo>
                <a:lnTo>
                  <a:pt x="270" y="596"/>
                </a:lnTo>
                <a:lnTo>
                  <a:pt x="270" y="596"/>
                </a:lnTo>
                <a:lnTo>
                  <a:pt x="260" y="631"/>
                </a:lnTo>
                <a:lnTo>
                  <a:pt x="255" y="651"/>
                </a:lnTo>
                <a:lnTo>
                  <a:pt x="249" y="665"/>
                </a:lnTo>
                <a:lnTo>
                  <a:pt x="246" y="675"/>
                </a:lnTo>
                <a:lnTo>
                  <a:pt x="246" y="675"/>
                </a:lnTo>
                <a:lnTo>
                  <a:pt x="238" y="687"/>
                </a:lnTo>
                <a:lnTo>
                  <a:pt x="229" y="697"/>
                </a:lnTo>
                <a:lnTo>
                  <a:pt x="220" y="705"/>
                </a:lnTo>
                <a:lnTo>
                  <a:pt x="211" y="710"/>
                </a:lnTo>
                <a:lnTo>
                  <a:pt x="211" y="710"/>
                </a:lnTo>
                <a:lnTo>
                  <a:pt x="207" y="712"/>
                </a:lnTo>
                <a:lnTo>
                  <a:pt x="205" y="715"/>
                </a:lnTo>
                <a:lnTo>
                  <a:pt x="202" y="720"/>
                </a:lnTo>
                <a:lnTo>
                  <a:pt x="202" y="725"/>
                </a:lnTo>
                <a:lnTo>
                  <a:pt x="201" y="734"/>
                </a:lnTo>
                <a:lnTo>
                  <a:pt x="202" y="739"/>
                </a:lnTo>
                <a:lnTo>
                  <a:pt x="202" y="739"/>
                </a:lnTo>
                <a:lnTo>
                  <a:pt x="202" y="740"/>
                </a:lnTo>
                <a:lnTo>
                  <a:pt x="202" y="742"/>
                </a:lnTo>
                <a:lnTo>
                  <a:pt x="197" y="743"/>
                </a:lnTo>
                <a:lnTo>
                  <a:pt x="182" y="749"/>
                </a:lnTo>
                <a:lnTo>
                  <a:pt x="163" y="753"/>
                </a:lnTo>
                <a:lnTo>
                  <a:pt x="148" y="756"/>
                </a:lnTo>
                <a:lnTo>
                  <a:pt x="148" y="756"/>
                </a:lnTo>
                <a:lnTo>
                  <a:pt x="137" y="758"/>
                </a:lnTo>
                <a:lnTo>
                  <a:pt x="126" y="762"/>
                </a:lnTo>
                <a:lnTo>
                  <a:pt x="118" y="767"/>
                </a:lnTo>
                <a:lnTo>
                  <a:pt x="116" y="770"/>
                </a:lnTo>
                <a:lnTo>
                  <a:pt x="114" y="774"/>
                </a:lnTo>
                <a:lnTo>
                  <a:pt x="114" y="774"/>
                </a:lnTo>
                <a:lnTo>
                  <a:pt x="112" y="789"/>
                </a:lnTo>
                <a:lnTo>
                  <a:pt x="109" y="803"/>
                </a:lnTo>
                <a:lnTo>
                  <a:pt x="109" y="803"/>
                </a:lnTo>
                <a:lnTo>
                  <a:pt x="108" y="803"/>
                </a:lnTo>
                <a:lnTo>
                  <a:pt x="107" y="803"/>
                </a:lnTo>
                <a:lnTo>
                  <a:pt x="99" y="803"/>
                </a:lnTo>
                <a:lnTo>
                  <a:pt x="95" y="803"/>
                </a:lnTo>
                <a:lnTo>
                  <a:pt x="90" y="804"/>
                </a:lnTo>
                <a:lnTo>
                  <a:pt x="85" y="807"/>
                </a:lnTo>
                <a:lnTo>
                  <a:pt x="80" y="810"/>
                </a:lnTo>
                <a:lnTo>
                  <a:pt x="80" y="810"/>
                </a:lnTo>
                <a:lnTo>
                  <a:pt x="72" y="818"/>
                </a:lnTo>
                <a:lnTo>
                  <a:pt x="67" y="822"/>
                </a:lnTo>
                <a:lnTo>
                  <a:pt x="64" y="826"/>
                </a:lnTo>
                <a:lnTo>
                  <a:pt x="58" y="832"/>
                </a:lnTo>
                <a:lnTo>
                  <a:pt x="58" y="832"/>
                </a:lnTo>
                <a:lnTo>
                  <a:pt x="57" y="838"/>
                </a:lnTo>
                <a:lnTo>
                  <a:pt x="56" y="847"/>
                </a:lnTo>
                <a:lnTo>
                  <a:pt x="55" y="868"/>
                </a:lnTo>
                <a:lnTo>
                  <a:pt x="55" y="894"/>
                </a:lnTo>
                <a:lnTo>
                  <a:pt x="55" y="894"/>
                </a:lnTo>
                <a:lnTo>
                  <a:pt x="47" y="900"/>
                </a:lnTo>
                <a:lnTo>
                  <a:pt x="29" y="909"/>
                </a:lnTo>
                <a:lnTo>
                  <a:pt x="13" y="920"/>
                </a:lnTo>
                <a:lnTo>
                  <a:pt x="6" y="925"/>
                </a:lnTo>
                <a:lnTo>
                  <a:pt x="5" y="926"/>
                </a:lnTo>
                <a:lnTo>
                  <a:pt x="4" y="929"/>
                </a:lnTo>
                <a:lnTo>
                  <a:pt x="4" y="929"/>
                </a:lnTo>
                <a:lnTo>
                  <a:pt x="5" y="945"/>
                </a:lnTo>
                <a:lnTo>
                  <a:pt x="6" y="973"/>
                </a:lnTo>
                <a:lnTo>
                  <a:pt x="9" y="1000"/>
                </a:lnTo>
                <a:lnTo>
                  <a:pt x="10" y="1009"/>
                </a:lnTo>
                <a:lnTo>
                  <a:pt x="11" y="1012"/>
                </a:lnTo>
                <a:lnTo>
                  <a:pt x="13" y="1013"/>
                </a:lnTo>
                <a:lnTo>
                  <a:pt x="13" y="1013"/>
                </a:lnTo>
                <a:lnTo>
                  <a:pt x="18" y="1015"/>
                </a:lnTo>
                <a:lnTo>
                  <a:pt x="21" y="1018"/>
                </a:lnTo>
                <a:lnTo>
                  <a:pt x="25" y="1022"/>
                </a:lnTo>
                <a:lnTo>
                  <a:pt x="25" y="1022"/>
                </a:lnTo>
                <a:lnTo>
                  <a:pt x="29" y="1110"/>
                </a:lnTo>
                <a:lnTo>
                  <a:pt x="33" y="1172"/>
                </a:lnTo>
                <a:lnTo>
                  <a:pt x="35" y="1194"/>
                </a:lnTo>
                <a:lnTo>
                  <a:pt x="37" y="1200"/>
                </a:lnTo>
                <a:lnTo>
                  <a:pt x="38" y="1203"/>
                </a:lnTo>
                <a:lnTo>
                  <a:pt x="38" y="1203"/>
                </a:lnTo>
                <a:lnTo>
                  <a:pt x="41" y="1204"/>
                </a:lnTo>
                <a:lnTo>
                  <a:pt x="43" y="1205"/>
                </a:lnTo>
                <a:lnTo>
                  <a:pt x="50" y="1207"/>
                </a:lnTo>
                <a:lnTo>
                  <a:pt x="53" y="1208"/>
                </a:lnTo>
                <a:lnTo>
                  <a:pt x="55" y="1209"/>
                </a:lnTo>
                <a:lnTo>
                  <a:pt x="55" y="1212"/>
                </a:lnTo>
                <a:lnTo>
                  <a:pt x="55" y="1212"/>
                </a:lnTo>
                <a:lnTo>
                  <a:pt x="55" y="1219"/>
                </a:lnTo>
                <a:lnTo>
                  <a:pt x="55" y="1231"/>
                </a:lnTo>
                <a:lnTo>
                  <a:pt x="55" y="1245"/>
                </a:lnTo>
                <a:lnTo>
                  <a:pt x="4" y="1254"/>
                </a:lnTo>
                <a:lnTo>
                  <a:pt x="4" y="1254"/>
                </a:lnTo>
                <a:lnTo>
                  <a:pt x="2" y="1282"/>
                </a:lnTo>
                <a:lnTo>
                  <a:pt x="1" y="1302"/>
                </a:lnTo>
                <a:lnTo>
                  <a:pt x="0" y="1312"/>
                </a:lnTo>
                <a:lnTo>
                  <a:pt x="0" y="1312"/>
                </a:lnTo>
                <a:lnTo>
                  <a:pt x="51" y="1314"/>
                </a:lnTo>
                <a:lnTo>
                  <a:pt x="187" y="1314"/>
                </a:lnTo>
                <a:lnTo>
                  <a:pt x="602" y="1315"/>
                </a:lnTo>
                <a:lnTo>
                  <a:pt x="1016" y="1315"/>
                </a:lnTo>
                <a:lnTo>
                  <a:pt x="1152" y="1314"/>
                </a:lnTo>
                <a:lnTo>
                  <a:pt x="1190" y="1312"/>
                </a:lnTo>
                <a:lnTo>
                  <a:pt x="1204" y="1312"/>
                </a:lnTo>
                <a:lnTo>
                  <a:pt x="1204" y="1312"/>
                </a:lnTo>
                <a:lnTo>
                  <a:pt x="1207" y="1266"/>
                </a:lnTo>
                <a:lnTo>
                  <a:pt x="1207" y="1235"/>
                </a:lnTo>
                <a:lnTo>
                  <a:pt x="1206" y="1224"/>
                </a:lnTo>
                <a:lnTo>
                  <a:pt x="1204" y="1219"/>
                </a:lnTo>
                <a:lnTo>
                  <a:pt x="1204" y="1219"/>
                </a:lnTo>
                <a:lnTo>
                  <a:pt x="1196" y="1217"/>
                </a:lnTo>
                <a:lnTo>
                  <a:pt x="1183" y="1214"/>
                </a:lnTo>
                <a:lnTo>
                  <a:pt x="1166" y="1212"/>
                </a:lnTo>
                <a:lnTo>
                  <a:pt x="1162" y="980"/>
                </a:lnTo>
                <a:lnTo>
                  <a:pt x="1162" y="980"/>
                </a:lnTo>
                <a:lnTo>
                  <a:pt x="1165" y="980"/>
                </a:lnTo>
                <a:lnTo>
                  <a:pt x="1171" y="980"/>
                </a:lnTo>
                <a:lnTo>
                  <a:pt x="1179" y="980"/>
                </a:lnTo>
                <a:lnTo>
                  <a:pt x="1182" y="977"/>
                </a:lnTo>
                <a:lnTo>
                  <a:pt x="1183" y="975"/>
                </a:lnTo>
                <a:lnTo>
                  <a:pt x="1183" y="975"/>
                </a:lnTo>
                <a:lnTo>
                  <a:pt x="1185" y="962"/>
                </a:lnTo>
                <a:lnTo>
                  <a:pt x="1188" y="940"/>
                </a:lnTo>
                <a:lnTo>
                  <a:pt x="1188" y="929"/>
                </a:lnTo>
                <a:lnTo>
                  <a:pt x="1188" y="917"/>
                </a:lnTo>
                <a:lnTo>
                  <a:pt x="1185" y="909"/>
                </a:lnTo>
                <a:lnTo>
                  <a:pt x="1183" y="903"/>
                </a:lnTo>
                <a:lnTo>
                  <a:pt x="1183" y="903"/>
                </a:lnTo>
                <a:lnTo>
                  <a:pt x="1179" y="901"/>
                </a:lnTo>
                <a:lnTo>
                  <a:pt x="1173" y="898"/>
                </a:lnTo>
                <a:lnTo>
                  <a:pt x="1159" y="896"/>
                </a:lnTo>
                <a:lnTo>
                  <a:pt x="1146" y="894"/>
                </a:lnTo>
                <a:lnTo>
                  <a:pt x="1141" y="894"/>
                </a:lnTo>
                <a:lnTo>
                  <a:pt x="1141" y="894"/>
                </a:lnTo>
                <a:lnTo>
                  <a:pt x="1141" y="850"/>
                </a:lnTo>
                <a:lnTo>
                  <a:pt x="1139" y="817"/>
                </a:lnTo>
                <a:lnTo>
                  <a:pt x="1138" y="804"/>
                </a:lnTo>
                <a:lnTo>
                  <a:pt x="1137" y="798"/>
                </a:lnTo>
                <a:lnTo>
                  <a:pt x="1137" y="798"/>
                </a:lnTo>
                <a:lnTo>
                  <a:pt x="1134" y="796"/>
                </a:lnTo>
                <a:lnTo>
                  <a:pt x="1129" y="796"/>
                </a:lnTo>
                <a:lnTo>
                  <a:pt x="1113" y="794"/>
                </a:lnTo>
                <a:lnTo>
                  <a:pt x="1064" y="791"/>
                </a:lnTo>
                <a:lnTo>
                  <a:pt x="997" y="790"/>
                </a:lnTo>
                <a:lnTo>
                  <a:pt x="997" y="790"/>
                </a:lnTo>
                <a:close/>
                <a:moveTo>
                  <a:pt x="423" y="604"/>
                </a:moveTo>
                <a:lnTo>
                  <a:pt x="435" y="600"/>
                </a:lnTo>
                <a:lnTo>
                  <a:pt x="435" y="633"/>
                </a:lnTo>
                <a:lnTo>
                  <a:pt x="435" y="633"/>
                </a:lnTo>
                <a:lnTo>
                  <a:pt x="429" y="642"/>
                </a:lnTo>
                <a:lnTo>
                  <a:pt x="423" y="649"/>
                </a:lnTo>
                <a:lnTo>
                  <a:pt x="414" y="655"/>
                </a:lnTo>
                <a:lnTo>
                  <a:pt x="414" y="655"/>
                </a:lnTo>
                <a:lnTo>
                  <a:pt x="410" y="658"/>
                </a:lnTo>
                <a:lnTo>
                  <a:pt x="407" y="661"/>
                </a:lnTo>
                <a:lnTo>
                  <a:pt x="405" y="668"/>
                </a:lnTo>
                <a:lnTo>
                  <a:pt x="401" y="684"/>
                </a:lnTo>
                <a:lnTo>
                  <a:pt x="401" y="684"/>
                </a:lnTo>
                <a:lnTo>
                  <a:pt x="400" y="692"/>
                </a:lnTo>
                <a:lnTo>
                  <a:pt x="401" y="700"/>
                </a:lnTo>
                <a:lnTo>
                  <a:pt x="401" y="706"/>
                </a:lnTo>
                <a:lnTo>
                  <a:pt x="401" y="706"/>
                </a:lnTo>
                <a:lnTo>
                  <a:pt x="391" y="705"/>
                </a:lnTo>
                <a:lnTo>
                  <a:pt x="381" y="705"/>
                </a:lnTo>
                <a:lnTo>
                  <a:pt x="368" y="706"/>
                </a:lnTo>
                <a:lnTo>
                  <a:pt x="368" y="706"/>
                </a:lnTo>
                <a:lnTo>
                  <a:pt x="360" y="707"/>
                </a:lnTo>
                <a:lnTo>
                  <a:pt x="353" y="710"/>
                </a:lnTo>
                <a:lnTo>
                  <a:pt x="335" y="717"/>
                </a:lnTo>
                <a:lnTo>
                  <a:pt x="317" y="726"/>
                </a:lnTo>
                <a:lnTo>
                  <a:pt x="317" y="726"/>
                </a:lnTo>
                <a:lnTo>
                  <a:pt x="346" y="684"/>
                </a:lnTo>
                <a:lnTo>
                  <a:pt x="346" y="684"/>
                </a:lnTo>
                <a:lnTo>
                  <a:pt x="351" y="677"/>
                </a:lnTo>
                <a:lnTo>
                  <a:pt x="355" y="668"/>
                </a:lnTo>
                <a:lnTo>
                  <a:pt x="355" y="668"/>
                </a:lnTo>
                <a:lnTo>
                  <a:pt x="364" y="649"/>
                </a:lnTo>
                <a:lnTo>
                  <a:pt x="370" y="637"/>
                </a:lnTo>
                <a:lnTo>
                  <a:pt x="381" y="626"/>
                </a:lnTo>
                <a:lnTo>
                  <a:pt x="381" y="626"/>
                </a:lnTo>
                <a:lnTo>
                  <a:pt x="387" y="621"/>
                </a:lnTo>
                <a:lnTo>
                  <a:pt x="393" y="616"/>
                </a:lnTo>
                <a:lnTo>
                  <a:pt x="407" y="609"/>
                </a:lnTo>
                <a:lnTo>
                  <a:pt x="418" y="605"/>
                </a:lnTo>
                <a:lnTo>
                  <a:pt x="423" y="604"/>
                </a:lnTo>
                <a:lnTo>
                  <a:pt x="423" y="604"/>
                </a:lnTo>
                <a:close/>
                <a:moveTo>
                  <a:pt x="512" y="697"/>
                </a:moveTo>
                <a:lnTo>
                  <a:pt x="512" y="697"/>
                </a:lnTo>
                <a:lnTo>
                  <a:pt x="526" y="712"/>
                </a:lnTo>
                <a:lnTo>
                  <a:pt x="538" y="725"/>
                </a:lnTo>
                <a:lnTo>
                  <a:pt x="550" y="735"/>
                </a:lnTo>
                <a:lnTo>
                  <a:pt x="550" y="735"/>
                </a:lnTo>
                <a:lnTo>
                  <a:pt x="569" y="752"/>
                </a:lnTo>
                <a:lnTo>
                  <a:pt x="579" y="761"/>
                </a:lnTo>
                <a:lnTo>
                  <a:pt x="574" y="774"/>
                </a:lnTo>
                <a:lnTo>
                  <a:pt x="468" y="774"/>
                </a:lnTo>
                <a:lnTo>
                  <a:pt x="468" y="774"/>
                </a:lnTo>
                <a:lnTo>
                  <a:pt x="470" y="765"/>
                </a:lnTo>
                <a:lnTo>
                  <a:pt x="471" y="757"/>
                </a:lnTo>
                <a:lnTo>
                  <a:pt x="474" y="752"/>
                </a:lnTo>
                <a:lnTo>
                  <a:pt x="474" y="752"/>
                </a:lnTo>
                <a:lnTo>
                  <a:pt x="476" y="747"/>
                </a:lnTo>
                <a:lnTo>
                  <a:pt x="480" y="740"/>
                </a:lnTo>
                <a:lnTo>
                  <a:pt x="482" y="735"/>
                </a:lnTo>
                <a:lnTo>
                  <a:pt x="486" y="730"/>
                </a:lnTo>
                <a:lnTo>
                  <a:pt x="486" y="730"/>
                </a:lnTo>
                <a:lnTo>
                  <a:pt x="489" y="730"/>
                </a:lnTo>
                <a:lnTo>
                  <a:pt x="493" y="730"/>
                </a:lnTo>
                <a:lnTo>
                  <a:pt x="496" y="730"/>
                </a:lnTo>
                <a:lnTo>
                  <a:pt x="498" y="729"/>
                </a:lnTo>
                <a:lnTo>
                  <a:pt x="499" y="726"/>
                </a:lnTo>
                <a:lnTo>
                  <a:pt x="499" y="726"/>
                </a:lnTo>
                <a:lnTo>
                  <a:pt x="505" y="709"/>
                </a:lnTo>
                <a:lnTo>
                  <a:pt x="512" y="697"/>
                </a:lnTo>
                <a:lnTo>
                  <a:pt x="512" y="697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tx1">
                  <a:lumMod val="65000"/>
                  <a:lumOff val="35000"/>
                </a:schemeClr>
              </a:gs>
            </a:gsLst>
            <a:lin ang="5400000" scaled="1"/>
          </a:gra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07CD5F20-0CAD-61C1-520E-534E7D47C9FF}"/>
              </a:ext>
            </a:extLst>
          </p:cNvPr>
          <p:cNvSpPr>
            <a:spLocks/>
          </p:cNvSpPr>
          <p:nvPr/>
        </p:nvSpPr>
        <p:spPr bwMode="auto">
          <a:xfrm>
            <a:off x="1156099" y="965553"/>
            <a:ext cx="1406992" cy="2463448"/>
          </a:xfrm>
          <a:custGeom>
            <a:avLst/>
            <a:gdLst>
              <a:gd name="T0" fmla="*/ 511 w 871"/>
              <a:gd name="T1" fmla="*/ 11 h 1525"/>
              <a:gd name="T2" fmla="*/ 462 w 871"/>
              <a:gd name="T3" fmla="*/ 15 h 1525"/>
              <a:gd name="T4" fmla="*/ 367 w 871"/>
              <a:gd name="T5" fmla="*/ 7 h 1525"/>
              <a:gd name="T6" fmla="*/ 262 w 871"/>
              <a:gd name="T7" fmla="*/ 17 h 1525"/>
              <a:gd name="T8" fmla="*/ 87 w 871"/>
              <a:gd name="T9" fmla="*/ 146 h 1525"/>
              <a:gd name="T10" fmla="*/ 80 w 871"/>
              <a:gd name="T11" fmla="*/ 190 h 1525"/>
              <a:gd name="T12" fmla="*/ 104 w 871"/>
              <a:gd name="T13" fmla="*/ 239 h 1525"/>
              <a:gd name="T14" fmla="*/ 47 w 871"/>
              <a:gd name="T15" fmla="*/ 420 h 1525"/>
              <a:gd name="T16" fmla="*/ 19 w 871"/>
              <a:gd name="T17" fmla="*/ 549 h 1525"/>
              <a:gd name="T18" fmla="*/ 17 w 871"/>
              <a:gd name="T19" fmla="*/ 673 h 1525"/>
              <a:gd name="T20" fmla="*/ 13 w 871"/>
              <a:gd name="T21" fmla="*/ 827 h 1525"/>
              <a:gd name="T22" fmla="*/ 36 w 871"/>
              <a:gd name="T23" fmla="*/ 1087 h 1525"/>
              <a:gd name="T24" fmla="*/ 64 w 871"/>
              <a:gd name="T25" fmla="*/ 1300 h 1525"/>
              <a:gd name="T26" fmla="*/ 72 w 871"/>
              <a:gd name="T27" fmla="*/ 1382 h 1525"/>
              <a:gd name="T28" fmla="*/ 49 w 871"/>
              <a:gd name="T29" fmla="*/ 1428 h 1525"/>
              <a:gd name="T30" fmla="*/ 13 w 871"/>
              <a:gd name="T31" fmla="*/ 1481 h 1525"/>
              <a:gd name="T32" fmla="*/ 32 w 871"/>
              <a:gd name="T33" fmla="*/ 1513 h 1525"/>
              <a:gd name="T34" fmla="*/ 91 w 871"/>
              <a:gd name="T35" fmla="*/ 1519 h 1525"/>
              <a:gd name="T36" fmla="*/ 150 w 871"/>
              <a:gd name="T37" fmla="*/ 1523 h 1525"/>
              <a:gd name="T38" fmla="*/ 209 w 871"/>
              <a:gd name="T39" fmla="*/ 1519 h 1525"/>
              <a:gd name="T40" fmla="*/ 270 w 871"/>
              <a:gd name="T41" fmla="*/ 1508 h 1525"/>
              <a:gd name="T42" fmla="*/ 298 w 871"/>
              <a:gd name="T43" fmla="*/ 1519 h 1525"/>
              <a:gd name="T44" fmla="*/ 374 w 871"/>
              <a:gd name="T45" fmla="*/ 1510 h 1525"/>
              <a:gd name="T46" fmla="*/ 536 w 871"/>
              <a:gd name="T47" fmla="*/ 1506 h 1525"/>
              <a:gd name="T48" fmla="*/ 635 w 871"/>
              <a:gd name="T49" fmla="*/ 1504 h 1525"/>
              <a:gd name="T50" fmla="*/ 724 w 871"/>
              <a:gd name="T51" fmla="*/ 1504 h 1525"/>
              <a:gd name="T52" fmla="*/ 820 w 871"/>
              <a:gd name="T53" fmla="*/ 1517 h 1525"/>
              <a:gd name="T54" fmla="*/ 865 w 871"/>
              <a:gd name="T55" fmla="*/ 1498 h 1525"/>
              <a:gd name="T56" fmla="*/ 840 w 871"/>
              <a:gd name="T57" fmla="*/ 1449 h 1525"/>
              <a:gd name="T58" fmla="*/ 795 w 871"/>
              <a:gd name="T59" fmla="*/ 1439 h 1525"/>
              <a:gd name="T60" fmla="*/ 791 w 871"/>
              <a:gd name="T61" fmla="*/ 1397 h 1525"/>
              <a:gd name="T62" fmla="*/ 850 w 871"/>
              <a:gd name="T63" fmla="*/ 1283 h 1525"/>
              <a:gd name="T64" fmla="*/ 869 w 871"/>
              <a:gd name="T65" fmla="*/ 1122 h 1525"/>
              <a:gd name="T66" fmla="*/ 825 w 871"/>
              <a:gd name="T67" fmla="*/ 998 h 1525"/>
              <a:gd name="T68" fmla="*/ 844 w 871"/>
              <a:gd name="T69" fmla="*/ 949 h 1525"/>
              <a:gd name="T70" fmla="*/ 839 w 871"/>
              <a:gd name="T71" fmla="*/ 823 h 1525"/>
              <a:gd name="T72" fmla="*/ 797 w 871"/>
              <a:gd name="T73" fmla="*/ 772 h 1525"/>
              <a:gd name="T74" fmla="*/ 728 w 871"/>
              <a:gd name="T75" fmla="*/ 553 h 1525"/>
              <a:gd name="T76" fmla="*/ 726 w 871"/>
              <a:gd name="T77" fmla="*/ 487 h 1525"/>
              <a:gd name="T78" fmla="*/ 700 w 871"/>
              <a:gd name="T79" fmla="*/ 468 h 1525"/>
              <a:gd name="T80" fmla="*/ 612 w 871"/>
              <a:gd name="T81" fmla="*/ 447 h 1525"/>
              <a:gd name="T82" fmla="*/ 572 w 871"/>
              <a:gd name="T83" fmla="*/ 407 h 1525"/>
              <a:gd name="T84" fmla="*/ 591 w 871"/>
              <a:gd name="T85" fmla="*/ 395 h 1525"/>
              <a:gd name="T86" fmla="*/ 608 w 871"/>
              <a:gd name="T87" fmla="*/ 424 h 1525"/>
              <a:gd name="T88" fmla="*/ 629 w 871"/>
              <a:gd name="T89" fmla="*/ 416 h 1525"/>
              <a:gd name="T90" fmla="*/ 715 w 871"/>
              <a:gd name="T91" fmla="*/ 428 h 1525"/>
              <a:gd name="T92" fmla="*/ 736 w 871"/>
              <a:gd name="T93" fmla="*/ 433 h 1525"/>
              <a:gd name="T94" fmla="*/ 783 w 871"/>
              <a:gd name="T95" fmla="*/ 384 h 1525"/>
              <a:gd name="T96" fmla="*/ 795 w 871"/>
              <a:gd name="T97" fmla="*/ 319 h 1525"/>
              <a:gd name="T98" fmla="*/ 768 w 871"/>
              <a:gd name="T99" fmla="*/ 296 h 1525"/>
              <a:gd name="T100" fmla="*/ 740 w 871"/>
              <a:gd name="T101" fmla="*/ 268 h 1525"/>
              <a:gd name="T102" fmla="*/ 673 w 871"/>
              <a:gd name="T103" fmla="*/ 243 h 1525"/>
              <a:gd name="T104" fmla="*/ 700 w 871"/>
              <a:gd name="T105" fmla="*/ 177 h 1525"/>
              <a:gd name="T106" fmla="*/ 681 w 871"/>
              <a:gd name="T107" fmla="*/ 83 h 1525"/>
              <a:gd name="T108" fmla="*/ 633 w 871"/>
              <a:gd name="T109" fmla="*/ 40 h 1525"/>
              <a:gd name="T110" fmla="*/ 557 w 871"/>
              <a:gd name="T111" fmla="*/ 53 h 1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71" h="1525">
                <a:moveTo>
                  <a:pt x="557" y="53"/>
                </a:moveTo>
                <a:lnTo>
                  <a:pt x="557" y="53"/>
                </a:lnTo>
                <a:lnTo>
                  <a:pt x="553" y="45"/>
                </a:lnTo>
                <a:lnTo>
                  <a:pt x="540" y="30"/>
                </a:lnTo>
                <a:lnTo>
                  <a:pt x="530" y="23"/>
                </a:lnTo>
                <a:lnTo>
                  <a:pt x="521" y="15"/>
                </a:lnTo>
                <a:lnTo>
                  <a:pt x="511" y="11"/>
                </a:lnTo>
                <a:lnTo>
                  <a:pt x="504" y="9"/>
                </a:lnTo>
                <a:lnTo>
                  <a:pt x="504" y="9"/>
                </a:lnTo>
                <a:lnTo>
                  <a:pt x="489" y="11"/>
                </a:lnTo>
                <a:lnTo>
                  <a:pt x="477" y="13"/>
                </a:lnTo>
                <a:lnTo>
                  <a:pt x="468" y="17"/>
                </a:lnTo>
                <a:lnTo>
                  <a:pt x="468" y="17"/>
                </a:lnTo>
                <a:lnTo>
                  <a:pt x="462" y="15"/>
                </a:lnTo>
                <a:lnTo>
                  <a:pt x="445" y="7"/>
                </a:lnTo>
                <a:lnTo>
                  <a:pt x="424" y="2"/>
                </a:lnTo>
                <a:lnTo>
                  <a:pt x="413" y="0"/>
                </a:lnTo>
                <a:lnTo>
                  <a:pt x="403" y="0"/>
                </a:lnTo>
                <a:lnTo>
                  <a:pt x="403" y="0"/>
                </a:lnTo>
                <a:lnTo>
                  <a:pt x="376" y="6"/>
                </a:lnTo>
                <a:lnTo>
                  <a:pt x="367" y="7"/>
                </a:lnTo>
                <a:lnTo>
                  <a:pt x="367" y="7"/>
                </a:lnTo>
                <a:lnTo>
                  <a:pt x="355" y="6"/>
                </a:lnTo>
                <a:lnTo>
                  <a:pt x="342" y="4"/>
                </a:lnTo>
                <a:lnTo>
                  <a:pt x="325" y="4"/>
                </a:lnTo>
                <a:lnTo>
                  <a:pt x="306" y="6"/>
                </a:lnTo>
                <a:lnTo>
                  <a:pt x="283" y="9"/>
                </a:lnTo>
                <a:lnTo>
                  <a:pt x="262" y="17"/>
                </a:lnTo>
                <a:lnTo>
                  <a:pt x="241" y="26"/>
                </a:lnTo>
                <a:lnTo>
                  <a:pt x="241" y="26"/>
                </a:lnTo>
                <a:lnTo>
                  <a:pt x="190" y="61"/>
                </a:lnTo>
                <a:lnTo>
                  <a:pt x="161" y="82"/>
                </a:lnTo>
                <a:lnTo>
                  <a:pt x="133" y="104"/>
                </a:lnTo>
                <a:lnTo>
                  <a:pt x="106" y="125"/>
                </a:lnTo>
                <a:lnTo>
                  <a:pt x="87" y="146"/>
                </a:lnTo>
                <a:lnTo>
                  <a:pt x="80" y="156"/>
                </a:lnTo>
                <a:lnTo>
                  <a:pt x="74" y="163"/>
                </a:lnTo>
                <a:lnTo>
                  <a:pt x="70" y="169"/>
                </a:lnTo>
                <a:lnTo>
                  <a:pt x="70" y="175"/>
                </a:lnTo>
                <a:lnTo>
                  <a:pt x="70" y="175"/>
                </a:lnTo>
                <a:lnTo>
                  <a:pt x="74" y="184"/>
                </a:lnTo>
                <a:lnTo>
                  <a:pt x="80" y="190"/>
                </a:lnTo>
                <a:lnTo>
                  <a:pt x="87" y="196"/>
                </a:lnTo>
                <a:lnTo>
                  <a:pt x="97" y="199"/>
                </a:lnTo>
                <a:lnTo>
                  <a:pt x="110" y="207"/>
                </a:lnTo>
                <a:lnTo>
                  <a:pt x="114" y="209"/>
                </a:lnTo>
                <a:lnTo>
                  <a:pt x="116" y="211"/>
                </a:lnTo>
                <a:lnTo>
                  <a:pt x="116" y="211"/>
                </a:lnTo>
                <a:lnTo>
                  <a:pt x="104" y="239"/>
                </a:lnTo>
                <a:lnTo>
                  <a:pt x="78" y="302"/>
                </a:lnTo>
                <a:lnTo>
                  <a:pt x="53" y="369"/>
                </a:lnTo>
                <a:lnTo>
                  <a:pt x="45" y="393"/>
                </a:lnTo>
                <a:lnTo>
                  <a:pt x="44" y="401"/>
                </a:lnTo>
                <a:lnTo>
                  <a:pt x="44" y="407"/>
                </a:lnTo>
                <a:lnTo>
                  <a:pt x="44" y="407"/>
                </a:lnTo>
                <a:lnTo>
                  <a:pt x="47" y="420"/>
                </a:lnTo>
                <a:lnTo>
                  <a:pt x="51" y="428"/>
                </a:lnTo>
                <a:lnTo>
                  <a:pt x="55" y="431"/>
                </a:lnTo>
                <a:lnTo>
                  <a:pt x="55" y="431"/>
                </a:lnTo>
                <a:lnTo>
                  <a:pt x="47" y="450"/>
                </a:lnTo>
                <a:lnTo>
                  <a:pt x="34" y="498"/>
                </a:lnTo>
                <a:lnTo>
                  <a:pt x="26" y="525"/>
                </a:lnTo>
                <a:lnTo>
                  <a:pt x="19" y="549"/>
                </a:lnTo>
                <a:lnTo>
                  <a:pt x="15" y="570"/>
                </a:lnTo>
                <a:lnTo>
                  <a:pt x="15" y="587"/>
                </a:lnTo>
                <a:lnTo>
                  <a:pt x="15" y="587"/>
                </a:lnTo>
                <a:lnTo>
                  <a:pt x="23" y="622"/>
                </a:lnTo>
                <a:lnTo>
                  <a:pt x="26" y="635"/>
                </a:lnTo>
                <a:lnTo>
                  <a:pt x="26" y="635"/>
                </a:lnTo>
                <a:lnTo>
                  <a:pt x="17" y="673"/>
                </a:lnTo>
                <a:lnTo>
                  <a:pt x="7" y="709"/>
                </a:lnTo>
                <a:lnTo>
                  <a:pt x="0" y="749"/>
                </a:lnTo>
                <a:lnTo>
                  <a:pt x="0" y="749"/>
                </a:lnTo>
                <a:lnTo>
                  <a:pt x="0" y="768"/>
                </a:lnTo>
                <a:lnTo>
                  <a:pt x="2" y="787"/>
                </a:lnTo>
                <a:lnTo>
                  <a:pt x="7" y="808"/>
                </a:lnTo>
                <a:lnTo>
                  <a:pt x="13" y="827"/>
                </a:lnTo>
                <a:lnTo>
                  <a:pt x="25" y="865"/>
                </a:lnTo>
                <a:lnTo>
                  <a:pt x="30" y="884"/>
                </a:lnTo>
                <a:lnTo>
                  <a:pt x="32" y="901"/>
                </a:lnTo>
                <a:lnTo>
                  <a:pt x="32" y="901"/>
                </a:lnTo>
                <a:lnTo>
                  <a:pt x="34" y="1061"/>
                </a:lnTo>
                <a:lnTo>
                  <a:pt x="34" y="1061"/>
                </a:lnTo>
                <a:lnTo>
                  <a:pt x="36" y="1087"/>
                </a:lnTo>
                <a:lnTo>
                  <a:pt x="38" y="1112"/>
                </a:lnTo>
                <a:lnTo>
                  <a:pt x="49" y="1156"/>
                </a:lnTo>
                <a:lnTo>
                  <a:pt x="59" y="1196"/>
                </a:lnTo>
                <a:lnTo>
                  <a:pt x="63" y="1215"/>
                </a:lnTo>
                <a:lnTo>
                  <a:pt x="64" y="1234"/>
                </a:lnTo>
                <a:lnTo>
                  <a:pt x="64" y="1300"/>
                </a:lnTo>
                <a:lnTo>
                  <a:pt x="64" y="1300"/>
                </a:lnTo>
                <a:lnTo>
                  <a:pt x="64" y="1317"/>
                </a:lnTo>
                <a:lnTo>
                  <a:pt x="66" y="1329"/>
                </a:lnTo>
                <a:lnTo>
                  <a:pt x="68" y="1340"/>
                </a:lnTo>
                <a:lnTo>
                  <a:pt x="70" y="1356"/>
                </a:lnTo>
                <a:lnTo>
                  <a:pt x="70" y="1356"/>
                </a:lnTo>
                <a:lnTo>
                  <a:pt x="72" y="1373"/>
                </a:lnTo>
                <a:lnTo>
                  <a:pt x="72" y="1382"/>
                </a:lnTo>
                <a:lnTo>
                  <a:pt x="72" y="1388"/>
                </a:lnTo>
                <a:lnTo>
                  <a:pt x="70" y="1395"/>
                </a:lnTo>
                <a:lnTo>
                  <a:pt x="70" y="1395"/>
                </a:lnTo>
                <a:lnTo>
                  <a:pt x="57" y="1426"/>
                </a:lnTo>
                <a:lnTo>
                  <a:pt x="57" y="1426"/>
                </a:lnTo>
                <a:lnTo>
                  <a:pt x="55" y="1426"/>
                </a:lnTo>
                <a:lnTo>
                  <a:pt x="49" y="1428"/>
                </a:lnTo>
                <a:lnTo>
                  <a:pt x="40" y="1432"/>
                </a:lnTo>
                <a:lnTo>
                  <a:pt x="36" y="1435"/>
                </a:lnTo>
                <a:lnTo>
                  <a:pt x="32" y="1441"/>
                </a:lnTo>
                <a:lnTo>
                  <a:pt x="32" y="1441"/>
                </a:lnTo>
                <a:lnTo>
                  <a:pt x="23" y="1456"/>
                </a:lnTo>
                <a:lnTo>
                  <a:pt x="15" y="1471"/>
                </a:lnTo>
                <a:lnTo>
                  <a:pt x="13" y="1481"/>
                </a:lnTo>
                <a:lnTo>
                  <a:pt x="11" y="1489"/>
                </a:lnTo>
                <a:lnTo>
                  <a:pt x="11" y="1496"/>
                </a:lnTo>
                <a:lnTo>
                  <a:pt x="13" y="1504"/>
                </a:lnTo>
                <a:lnTo>
                  <a:pt x="13" y="1504"/>
                </a:lnTo>
                <a:lnTo>
                  <a:pt x="19" y="1510"/>
                </a:lnTo>
                <a:lnTo>
                  <a:pt x="25" y="1511"/>
                </a:lnTo>
                <a:lnTo>
                  <a:pt x="32" y="1513"/>
                </a:lnTo>
                <a:lnTo>
                  <a:pt x="40" y="1515"/>
                </a:lnTo>
                <a:lnTo>
                  <a:pt x="51" y="1513"/>
                </a:lnTo>
                <a:lnTo>
                  <a:pt x="57" y="1511"/>
                </a:lnTo>
                <a:lnTo>
                  <a:pt x="57" y="1511"/>
                </a:lnTo>
                <a:lnTo>
                  <a:pt x="68" y="1515"/>
                </a:lnTo>
                <a:lnTo>
                  <a:pt x="91" y="1519"/>
                </a:lnTo>
                <a:lnTo>
                  <a:pt x="91" y="1519"/>
                </a:lnTo>
                <a:lnTo>
                  <a:pt x="101" y="1517"/>
                </a:lnTo>
                <a:lnTo>
                  <a:pt x="112" y="1517"/>
                </a:lnTo>
                <a:lnTo>
                  <a:pt x="125" y="1513"/>
                </a:lnTo>
                <a:lnTo>
                  <a:pt x="125" y="1513"/>
                </a:lnTo>
                <a:lnTo>
                  <a:pt x="129" y="1515"/>
                </a:lnTo>
                <a:lnTo>
                  <a:pt x="137" y="1521"/>
                </a:lnTo>
                <a:lnTo>
                  <a:pt x="150" y="1523"/>
                </a:lnTo>
                <a:lnTo>
                  <a:pt x="158" y="1523"/>
                </a:lnTo>
                <a:lnTo>
                  <a:pt x="165" y="1523"/>
                </a:lnTo>
                <a:lnTo>
                  <a:pt x="165" y="1523"/>
                </a:lnTo>
                <a:lnTo>
                  <a:pt x="182" y="1517"/>
                </a:lnTo>
                <a:lnTo>
                  <a:pt x="186" y="1515"/>
                </a:lnTo>
                <a:lnTo>
                  <a:pt x="186" y="1515"/>
                </a:lnTo>
                <a:lnTo>
                  <a:pt x="209" y="1519"/>
                </a:lnTo>
                <a:lnTo>
                  <a:pt x="226" y="1519"/>
                </a:lnTo>
                <a:lnTo>
                  <a:pt x="234" y="1517"/>
                </a:lnTo>
                <a:lnTo>
                  <a:pt x="241" y="1513"/>
                </a:lnTo>
                <a:lnTo>
                  <a:pt x="241" y="1513"/>
                </a:lnTo>
                <a:lnTo>
                  <a:pt x="253" y="1510"/>
                </a:lnTo>
                <a:lnTo>
                  <a:pt x="262" y="1508"/>
                </a:lnTo>
                <a:lnTo>
                  <a:pt x="270" y="1508"/>
                </a:lnTo>
                <a:lnTo>
                  <a:pt x="276" y="1510"/>
                </a:lnTo>
                <a:lnTo>
                  <a:pt x="276" y="1510"/>
                </a:lnTo>
                <a:lnTo>
                  <a:pt x="279" y="1511"/>
                </a:lnTo>
                <a:lnTo>
                  <a:pt x="279" y="1513"/>
                </a:lnTo>
                <a:lnTo>
                  <a:pt x="283" y="1515"/>
                </a:lnTo>
                <a:lnTo>
                  <a:pt x="298" y="1519"/>
                </a:lnTo>
                <a:lnTo>
                  <a:pt x="298" y="1519"/>
                </a:lnTo>
                <a:lnTo>
                  <a:pt x="310" y="1519"/>
                </a:lnTo>
                <a:lnTo>
                  <a:pt x="321" y="1517"/>
                </a:lnTo>
                <a:lnTo>
                  <a:pt x="344" y="1513"/>
                </a:lnTo>
                <a:lnTo>
                  <a:pt x="363" y="1510"/>
                </a:lnTo>
                <a:lnTo>
                  <a:pt x="371" y="1510"/>
                </a:lnTo>
                <a:lnTo>
                  <a:pt x="374" y="1510"/>
                </a:lnTo>
                <a:lnTo>
                  <a:pt x="374" y="1510"/>
                </a:lnTo>
                <a:lnTo>
                  <a:pt x="384" y="1511"/>
                </a:lnTo>
                <a:lnTo>
                  <a:pt x="403" y="1511"/>
                </a:lnTo>
                <a:lnTo>
                  <a:pt x="458" y="1510"/>
                </a:lnTo>
                <a:lnTo>
                  <a:pt x="536" y="1506"/>
                </a:lnTo>
                <a:lnTo>
                  <a:pt x="536" y="1506"/>
                </a:lnTo>
                <a:lnTo>
                  <a:pt x="534" y="1506"/>
                </a:lnTo>
                <a:lnTo>
                  <a:pt x="536" y="1506"/>
                </a:lnTo>
                <a:lnTo>
                  <a:pt x="565" y="1510"/>
                </a:lnTo>
                <a:lnTo>
                  <a:pt x="565" y="1510"/>
                </a:lnTo>
                <a:lnTo>
                  <a:pt x="578" y="1511"/>
                </a:lnTo>
                <a:lnTo>
                  <a:pt x="591" y="1511"/>
                </a:lnTo>
                <a:lnTo>
                  <a:pt x="614" y="1508"/>
                </a:lnTo>
                <a:lnTo>
                  <a:pt x="629" y="1504"/>
                </a:lnTo>
                <a:lnTo>
                  <a:pt x="635" y="1504"/>
                </a:lnTo>
                <a:lnTo>
                  <a:pt x="635" y="1504"/>
                </a:lnTo>
                <a:lnTo>
                  <a:pt x="652" y="1506"/>
                </a:lnTo>
                <a:lnTo>
                  <a:pt x="688" y="1510"/>
                </a:lnTo>
                <a:lnTo>
                  <a:pt x="688" y="1510"/>
                </a:lnTo>
                <a:lnTo>
                  <a:pt x="700" y="1510"/>
                </a:lnTo>
                <a:lnTo>
                  <a:pt x="709" y="1508"/>
                </a:lnTo>
                <a:lnTo>
                  <a:pt x="724" y="1504"/>
                </a:lnTo>
                <a:lnTo>
                  <a:pt x="736" y="1498"/>
                </a:lnTo>
                <a:lnTo>
                  <a:pt x="740" y="1496"/>
                </a:lnTo>
                <a:lnTo>
                  <a:pt x="740" y="1496"/>
                </a:lnTo>
                <a:lnTo>
                  <a:pt x="759" y="1500"/>
                </a:lnTo>
                <a:lnTo>
                  <a:pt x="799" y="1510"/>
                </a:lnTo>
                <a:lnTo>
                  <a:pt x="799" y="1510"/>
                </a:lnTo>
                <a:lnTo>
                  <a:pt x="820" y="1517"/>
                </a:lnTo>
                <a:lnTo>
                  <a:pt x="829" y="1521"/>
                </a:lnTo>
                <a:lnTo>
                  <a:pt x="839" y="1525"/>
                </a:lnTo>
                <a:lnTo>
                  <a:pt x="848" y="1525"/>
                </a:lnTo>
                <a:lnTo>
                  <a:pt x="856" y="1521"/>
                </a:lnTo>
                <a:lnTo>
                  <a:pt x="859" y="1517"/>
                </a:lnTo>
                <a:lnTo>
                  <a:pt x="861" y="1513"/>
                </a:lnTo>
                <a:lnTo>
                  <a:pt x="865" y="1498"/>
                </a:lnTo>
                <a:lnTo>
                  <a:pt x="865" y="1498"/>
                </a:lnTo>
                <a:lnTo>
                  <a:pt x="867" y="1491"/>
                </a:lnTo>
                <a:lnTo>
                  <a:pt x="867" y="1483"/>
                </a:lnTo>
                <a:lnTo>
                  <a:pt x="863" y="1470"/>
                </a:lnTo>
                <a:lnTo>
                  <a:pt x="858" y="1460"/>
                </a:lnTo>
                <a:lnTo>
                  <a:pt x="850" y="1454"/>
                </a:lnTo>
                <a:lnTo>
                  <a:pt x="840" y="1449"/>
                </a:lnTo>
                <a:lnTo>
                  <a:pt x="831" y="1447"/>
                </a:lnTo>
                <a:lnTo>
                  <a:pt x="818" y="1443"/>
                </a:lnTo>
                <a:lnTo>
                  <a:pt x="818" y="1443"/>
                </a:lnTo>
                <a:lnTo>
                  <a:pt x="804" y="1443"/>
                </a:lnTo>
                <a:lnTo>
                  <a:pt x="799" y="1443"/>
                </a:lnTo>
                <a:lnTo>
                  <a:pt x="795" y="1439"/>
                </a:lnTo>
                <a:lnTo>
                  <a:pt x="795" y="1439"/>
                </a:lnTo>
                <a:lnTo>
                  <a:pt x="789" y="1433"/>
                </a:lnTo>
                <a:lnTo>
                  <a:pt x="785" y="1426"/>
                </a:lnTo>
                <a:lnTo>
                  <a:pt x="785" y="1420"/>
                </a:lnTo>
                <a:lnTo>
                  <a:pt x="785" y="1414"/>
                </a:lnTo>
                <a:lnTo>
                  <a:pt x="787" y="1407"/>
                </a:lnTo>
                <a:lnTo>
                  <a:pt x="791" y="1397"/>
                </a:lnTo>
                <a:lnTo>
                  <a:pt x="791" y="1397"/>
                </a:lnTo>
                <a:lnTo>
                  <a:pt x="797" y="1390"/>
                </a:lnTo>
                <a:lnTo>
                  <a:pt x="804" y="1380"/>
                </a:lnTo>
                <a:lnTo>
                  <a:pt x="812" y="1371"/>
                </a:lnTo>
                <a:lnTo>
                  <a:pt x="821" y="1357"/>
                </a:lnTo>
                <a:lnTo>
                  <a:pt x="831" y="1338"/>
                </a:lnTo>
                <a:lnTo>
                  <a:pt x="840" y="1316"/>
                </a:lnTo>
                <a:lnTo>
                  <a:pt x="850" y="1283"/>
                </a:lnTo>
                <a:lnTo>
                  <a:pt x="861" y="1243"/>
                </a:lnTo>
                <a:lnTo>
                  <a:pt x="861" y="1243"/>
                </a:lnTo>
                <a:lnTo>
                  <a:pt x="867" y="1221"/>
                </a:lnTo>
                <a:lnTo>
                  <a:pt x="869" y="1200"/>
                </a:lnTo>
                <a:lnTo>
                  <a:pt x="871" y="1179"/>
                </a:lnTo>
                <a:lnTo>
                  <a:pt x="871" y="1158"/>
                </a:lnTo>
                <a:lnTo>
                  <a:pt x="869" y="1122"/>
                </a:lnTo>
                <a:lnTo>
                  <a:pt x="863" y="1089"/>
                </a:lnTo>
                <a:lnTo>
                  <a:pt x="856" y="1063"/>
                </a:lnTo>
                <a:lnTo>
                  <a:pt x="848" y="1042"/>
                </a:lnTo>
                <a:lnTo>
                  <a:pt x="840" y="1025"/>
                </a:lnTo>
                <a:lnTo>
                  <a:pt x="835" y="1015"/>
                </a:lnTo>
                <a:lnTo>
                  <a:pt x="835" y="1015"/>
                </a:lnTo>
                <a:lnTo>
                  <a:pt x="825" y="998"/>
                </a:lnTo>
                <a:lnTo>
                  <a:pt x="825" y="998"/>
                </a:lnTo>
                <a:lnTo>
                  <a:pt x="835" y="979"/>
                </a:lnTo>
                <a:lnTo>
                  <a:pt x="842" y="966"/>
                </a:lnTo>
                <a:lnTo>
                  <a:pt x="846" y="958"/>
                </a:lnTo>
                <a:lnTo>
                  <a:pt x="846" y="954"/>
                </a:lnTo>
                <a:lnTo>
                  <a:pt x="846" y="954"/>
                </a:lnTo>
                <a:lnTo>
                  <a:pt x="844" y="949"/>
                </a:lnTo>
                <a:lnTo>
                  <a:pt x="842" y="945"/>
                </a:lnTo>
                <a:lnTo>
                  <a:pt x="831" y="935"/>
                </a:lnTo>
                <a:lnTo>
                  <a:pt x="816" y="924"/>
                </a:lnTo>
                <a:lnTo>
                  <a:pt x="816" y="924"/>
                </a:lnTo>
                <a:lnTo>
                  <a:pt x="825" y="884"/>
                </a:lnTo>
                <a:lnTo>
                  <a:pt x="833" y="852"/>
                </a:lnTo>
                <a:lnTo>
                  <a:pt x="839" y="823"/>
                </a:lnTo>
                <a:lnTo>
                  <a:pt x="839" y="823"/>
                </a:lnTo>
                <a:lnTo>
                  <a:pt x="837" y="812"/>
                </a:lnTo>
                <a:lnTo>
                  <a:pt x="833" y="802"/>
                </a:lnTo>
                <a:lnTo>
                  <a:pt x="827" y="793"/>
                </a:lnTo>
                <a:lnTo>
                  <a:pt x="818" y="785"/>
                </a:lnTo>
                <a:lnTo>
                  <a:pt x="802" y="776"/>
                </a:lnTo>
                <a:lnTo>
                  <a:pt x="797" y="772"/>
                </a:lnTo>
                <a:lnTo>
                  <a:pt x="797" y="772"/>
                </a:lnTo>
                <a:lnTo>
                  <a:pt x="774" y="652"/>
                </a:lnTo>
                <a:lnTo>
                  <a:pt x="774" y="652"/>
                </a:lnTo>
                <a:lnTo>
                  <a:pt x="770" y="635"/>
                </a:lnTo>
                <a:lnTo>
                  <a:pt x="762" y="618"/>
                </a:lnTo>
                <a:lnTo>
                  <a:pt x="745" y="582"/>
                </a:lnTo>
                <a:lnTo>
                  <a:pt x="728" y="553"/>
                </a:lnTo>
                <a:lnTo>
                  <a:pt x="723" y="544"/>
                </a:lnTo>
                <a:lnTo>
                  <a:pt x="723" y="544"/>
                </a:lnTo>
                <a:lnTo>
                  <a:pt x="721" y="526"/>
                </a:lnTo>
                <a:lnTo>
                  <a:pt x="721" y="513"/>
                </a:lnTo>
                <a:lnTo>
                  <a:pt x="723" y="502"/>
                </a:lnTo>
                <a:lnTo>
                  <a:pt x="723" y="502"/>
                </a:lnTo>
                <a:lnTo>
                  <a:pt x="726" y="487"/>
                </a:lnTo>
                <a:lnTo>
                  <a:pt x="724" y="483"/>
                </a:lnTo>
                <a:lnTo>
                  <a:pt x="723" y="481"/>
                </a:lnTo>
                <a:lnTo>
                  <a:pt x="723" y="481"/>
                </a:lnTo>
                <a:lnTo>
                  <a:pt x="700" y="475"/>
                </a:lnTo>
                <a:lnTo>
                  <a:pt x="700" y="475"/>
                </a:lnTo>
                <a:lnTo>
                  <a:pt x="702" y="473"/>
                </a:lnTo>
                <a:lnTo>
                  <a:pt x="700" y="468"/>
                </a:lnTo>
                <a:lnTo>
                  <a:pt x="698" y="464"/>
                </a:lnTo>
                <a:lnTo>
                  <a:pt x="694" y="460"/>
                </a:lnTo>
                <a:lnTo>
                  <a:pt x="686" y="458"/>
                </a:lnTo>
                <a:lnTo>
                  <a:pt x="677" y="456"/>
                </a:lnTo>
                <a:lnTo>
                  <a:pt x="677" y="456"/>
                </a:lnTo>
                <a:lnTo>
                  <a:pt x="639" y="450"/>
                </a:lnTo>
                <a:lnTo>
                  <a:pt x="612" y="447"/>
                </a:lnTo>
                <a:lnTo>
                  <a:pt x="612" y="447"/>
                </a:lnTo>
                <a:lnTo>
                  <a:pt x="605" y="445"/>
                </a:lnTo>
                <a:lnTo>
                  <a:pt x="597" y="439"/>
                </a:lnTo>
                <a:lnTo>
                  <a:pt x="589" y="433"/>
                </a:lnTo>
                <a:lnTo>
                  <a:pt x="584" y="426"/>
                </a:lnTo>
                <a:lnTo>
                  <a:pt x="574" y="412"/>
                </a:lnTo>
                <a:lnTo>
                  <a:pt x="572" y="407"/>
                </a:lnTo>
                <a:lnTo>
                  <a:pt x="572" y="403"/>
                </a:lnTo>
                <a:lnTo>
                  <a:pt x="572" y="403"/>
                </a:lnTo>
                <a:lnTo>
                  <a:pt x="578" y="397"/>
                </a:lnTo>
                <a:lnTo>
                  <a:pt x="584" y="393"/>
                </a:lnTo>
                <a:lnTo>
                  <a:pt x="586" y="391"/>
                </a:lnTo>
                <a:lnTo>
                  <a:pt x="589" y="393"/>
                </a:lnTo>
                <a:lnTo>
                  <a:pt x="591" y="395"/>
                </a:lnTo>
                <a:lnTo>
                  <a:pt x="593" y="401"/>
                </a:lnTo>
                <a:lnTo>
                  <a:pt x="593" y="401"/>
                </a:lnTo>
                <a:lnTo>
                  <a:pt x="597" y="420"/>
                </a:lnTo>
                <a:lnTo>
                  <a:pt x="599" y="422"/>
                </a:lnTo>
                <a:lnTo>
                  <a:pt x="601" y="424"/>
                </a:lnTo>
                <a:lnTo>
                  <a:pt x="608" y="424"/>
                </a:lnTo>
                <a:lnTo>
                  <a:pt x="608" y="424"/>
                </a:lnTo>
                <a:lnTo>
                  <a:pt x="612" y="424"/>
                </a:lnTo>
                <a:lnTo>
                  <a:pt x="612" y="422"/>
                </a:lnTo>
                <a:lnTo>
                  <a:pt x="612" y="420"/>
                </a:lnTo>
                <a:lnTo>
                  <a:pt x="612" y="418"/>
                </a:lnTo>
                <a:lnTo>
                  <a:pt x="614" y="416"/>
                </a:lnTo>
                <a:lnTo>
                  <a:pt x="629" y="416"/>
                </a:lnTo>
                <a:lnTo>
                  <a:pt x="629" y="416"/>
                </a:lnTo>
                <a:lnTo>
                  <a:pt x="654" y="416"/>
                </a:lnTo>
                <a:lnTo>
                  <a:pt x="677" y="414"/>
                </a:lnTo>
                <a:lnTo>
                  <a:pt x="696" y="414"/>
                </a:lnTo>
                <a:lnTo>
                  <a:pt x="704" y="416"/>
                </a:lnTo>
                <a:lnTo>
                  <a:pt x="709" y="420"/>
                </a:lnTo>
                <a:lnTo>
                  <a:pt x="709" y="420"/>
                </a:lnTo>
                <a:lnTo>
                  <a:pt x="715" y="428"/>
                </a:lnTo>
                <a:lnTo>
                  <a:pt x="719" y="435"/>
                </a:lnTo>
                <a:lnTo>
                  <a:pt x="721" y="437"/>
                </a:lnTo>
                <a:lnTo>
                  <a:pt x="723" y="439"/>
                </a:lnTo>
                <a:lnTo>
                  <a:pt x="726" y="439"/>
                </a:lnTo>
                <a:lnTo>
                  <a:pt x="730" y="437"/>
                </a:lnTo>
                <a:lnTo>
                  <a:pt x="730" y="437"/>
                </a:lnTo>
                <a:lnTo>
                  <a:pt x="736" y="433"/>
                </a:lnTo>
                <a:lnTo>
                  <a:pt x="740" y="428"/>
                </a:lnTo>
                <a:lnTo>
                  <a:pt x="745" y="412"/>
                </a:lnTo>
                <a:lnTo>
                  <a:pt x="749" y="399"/>
                </a:lnTo>
                <a:lnTo>
                  <a:pt x="753" y="391"/>
                </a:lnTo>
                <a:lnTo>
                  <a:pt x="753" y="391"/>
                </a:lnTo>
                <a:lnTo>
                  <a:pt x="770" y="388"/>
                </a:lnTo>
                <a:lnTo>
                  <a:pt x="783" y="384"/>
                </a:lnTo>
                <a:lnTo>
                  <a:pt x="789" y="380"/>
                </a:lnTo>
                <a:lnTo>
                  <a:pt x="791" y="374"/>
                </a:lnTo>
                <a:lnTo>
                  <a:pt x="791" y="374"/>
                </a:lnTo>
                <a:lnTo>
                  <a:pt x="797" y="359"/>
                </a:lnTo>
                <a:lnTo>
                  <a:pt x="799" y="342"/>
                </a:lnTo>
                <a:lnTo>
                  <a:pt x="797" y="327"/>
                </a:lnTo>
                <a:lnTo>
                  <a:pt x="795" y="319"/>
                </a:lnTo>
                <a:lnTo>
                  <a:pt x="791" y="315"/>
                </a:lnTo>
                <a:lnTo>
                  <a:pt x="791" y="315"/>
                </a:lnTo>
                <a:lnTo>
                  <a:pt x="783" y="310"/>
                </a:lnTo>
                <a:lnTo>
                  <a:pt x="776" y="304"/>
                </a:lnTo>
                <a:lnTo>
                  <a:pt x="768" y="300"/>
                </a:lnTo>
                <a:lnTo>
                  <a:pt x="768" y="300"/>
                </a:lnTo>
                <a:lnTo>
                  <a:pt x="768" y="296"/>
                </a:lnTo>
                <a:lnTo>
                  <a:pt x="768" y="291"/>
                </a:lnTo>
                <a:lnTo>
                  <a:pt x="766" y="285"/>
                </a:lnTo>
                <a:lnTo>
                  <a:pt x="762" y="281"/>
                </a:lnTo>
                <a:lnTo>
                  <a:pt x="759" y="277"/>
                </a:lnTo>
                <a:lnTo>
                  <a:pt x="753" y="274"/>
                </a:lnTo>
                <a:lnTo>
                  <a:pt x="753" y="274"/>
                </a:lnTo>
                <a:lnTo>
                  <a:pt x="740" y="268"/>
                </a:lnTo>
                <a:lnTo>
                  <a:pt x="732" y="266"/>
                </a:lnTo>
                <a:lnTo>
                  <a:pt x="723" y="264"/>
                </a:lnTo>
                <a:lnTo>
                  <a:pt x="723" y="264"/>
                </a:lnTo>
                <a:lnTo>
                  <a:pt x="704" y="258"/>
                </a:lnTo>
                <a:lnTo>
                  <a:pt x="688" y="253"/>
                </a:lnTo>
                <a:lnTo>
                  <a:pt x="673" y="243"/>
                </a:lnTo>
                <a:lnTo>
                  <a:pt x="673" y="243"/>
                </a:lnTo>
                <a:lnTo>
                  <a:pt x="675" y="241"/>
                </a:lnTo>
                <a:lnTo>
                  <a:pt x="679" y="232"/>
                </a:lnTo>
                <a:lnTo>
                  <a:pt x="679" y="232"/>
                </a:lnTo>
                <a:lnTo>
                  <a:pt x="683" y="211"/>
                </a:lnTo>
                <a:lnTo>
                  <a:pt x="683" y="211"/>
                </a:lnTo>
                <a:lnTo>
                  <a:pt x="700" y="177"/>
                </a:lnTo>
                <a:lnTo>
                  <a:pt x="700" y="177"/>
                </a:lnTo>
                <a:lnTo>
                  <a:pt x="704" y="169"/>
                </a:lnTo>
                <a:lnTo>
                  <a:pt x="702" y="160"/>
                </a:lnTo>
                <a:lnTo>
                  <a:pt x="700" y="146"/>
                </a:lnTo>
                <a:lnTo>
                  <a:pt x="694" y="129"/>
                </a:lnTo>
                <a:lnTo>
                  <a:pt x="694" y="129"/>
                </a:lnTo>
                <a:lnTo>
                  <a:pt x="686" y="106"/>
                </a:lnTo>
                <a:lnTo>
                  <a:pt x="681" y="83"/>
                </a:lnTo>
                <a:lnTo>
                  <a:pt x="681" y="83"/>
                </a:lnTo>
                <a:lnTo>
                  <a:pt x="677" y="74"/>
                </a:lnTo>
                <a:lnTo>
                  <a:pt x="671" y="64"/>
                </a:lnTo>
                <a:lnTo>
                  <a:pt x="662" y="57"/>
                </a:lnTo>
                <a:lnTo>
                  <a:pt x="654" y="49"/>
                </a:lnTo>
                <a:lnTo>
                  <a:pt x="643" y="44"/>
                </a:lnTo>
                <a:lnTo>
                  <a:pt x="633" y="40"/>
                </a:lnTo>
                <a:lnTo>
                  <a:pt x="622" y="38"/>
                </a:lnTo>
                <a:lnTo>
                  <a:pt x="612" y="38"/>
                </a:lnTo>
                <a:lnTo>
                  <a:pt x="612" y="38"/>
                </a:lnTo>
                <a:lnTo>
                  <a:pt x="603" y="38"/>
                </a:lnTo>
                <a:lnTo>
                  <a:pt x="593" y="40"/>
                </a:lnTo>
                <a:lnTo>
                  <a:pt x="576" y="45"/>
                </a:lnTo>
                <a:lnTo>
                  <a:pt x="557" y="53"/>
                </a:lnTo>
                <a:lnTo>
                  <a:pt x="557" y="53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tx1">
                  <a:lumMod val="65000"/>
                  <a:lumOff val="35000"/>
                </a:schemeClr>
              </a:gs>
            </a:gsLst>
            <a:lin ang="5400000" scaled="1"/>
          </a:gradFill>
          <a:ln w="1270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3">
            <a:extLst>
              <a:ext uri="{FF2B5EF4-FFF2-40B4-BE49-F238E27FC236}">
                <a16:creationId xmlns:a16="http://schemas.microsoft.com/office/drawing/2014/main" id="{B4CA31BA-FA71-EB4F-DDAE-DA43916632E0}"/>
              </a:ext>
            </a:extLst>
          </p:cNvPr>
          <p:cNvSpPr>
            <a:spLocks/>
          </p:cNvSpPr>
          <p:nvPr/>
        </p:nvSpPr>
        <p:spPr bwMode="auto">
          <a:xfrm>
            <a:off x="1156099" y="3938005"/>
            <a:ext cx="1928613" cy="2386595"/>
          </a:xfrm>
          <a:custGeom>
            <a:avLst/>
            <a:gdLst>
              <a:gd name="T0" fmla="*/ 354 w 758"/>
              <a:gd name="T1" fmla="*/ 12 h 938"/>
              <a:gd name="T2" fmla="*/ 189 w 758"/>
              <a:gd name="T3" fmla="*/ 1 h 938"/>
              <a:gd name="T4" fmla="*/ 127 w 758"/>
              <a:gd name="T5" fmla="*/ 25 h 938"/>
              <a:gd name="T6" fmla="*/ 113 w 758"/>
              <a:gd name="T7" fmla="*/ 67 h 938"/>
              <a:gd name="T8" fmla="*/ 92 w 758"/>
              <a:gd name="T9" fmla="*/ 181 h 938"/>
              <a:gd name="T10" fmla="*/ 103 w 758"/>
              <a:gd name="T11" fmla="*/ 236 h 938"/>
              <a:gd name="T12" fmla="*/ 68 w 758"/>
              <a:gd name="T13" fmla="*/ 335 h 938"/>
              <a:gd name="T14" fmla="*/ 41 w 758"/>
              <a:gd name="T15" fmla="*/ 447 h 938"/>
              <a:gd name="T16" fmla="*/ 50 w 758"/>
              <a:gd name="T17" fmla="*/ 521 h 938"/>
              <a:gd name="T18" fmla="*/ 61 w 758"/>
              <a:gd name="T19" fmla="*/ 538 h 938"/>
              <a:gd name="T20" fmla="*/ 58 w 758"/>
              <a:gd name="T21" fmla="*/ 814 h 938"/>
              <a:gd name="T22" fmla="*/ 22 w 758"/>
              <a:gd name="T23" fmla="*/ 855 h 938"/>
              <a:gd name="T24" fmla="*/ 0 w 758"/>
              <a:gd name="T25" fmla="*/ 894 h 938"/>
              <a:gd name="T26" fmla="*/ 26 w 758"/>
              <a:gd name="T27" fmla="*/ 917 h 938"/>
              <a:gd name="T28" fmla="*/ 59 w 758"/>
              <a:gd name="T29" fmla="*/ 931 h 938"/>
              <a:gd name="T30" fmla="*/ 113 w 758"/>
              <a:gd name="T31" fmla="*/ 926 h 938"/>
              <a:gd name="T32" fmla="*/ 151 w 758"/>
              <a:gd name="T33" fmla="*/ 897 h 938"/>
              <a:gd name="T34" fmla="*/ 281 w 758"/>
              <a:gd name="T35" fmla="*/ 671 h 938"/>
              <a:gd name="T36" fmla="*/ 266 w 758"/>
              <a:gd name="T37" fmla="*/ 708 h 938"/>
              <a:gd name="T38" fmla="*/ 315 w 758"/>
              <a:gd name="T39" fmla="*/ 854 h 938"/>
              <a:gd name="T40" fmla="*/ 273 w 758"/>
              <a:gd name="T41" fmla="*/ 877 h 938"/>
              <a:gd name="T42" fmla="*/ 243 w 758"/>
              <a:gd name="T43" fmla="*/ 907 h 938"/>
              <a:gd name="T44" fmla="*/ 273 w 758"/>
              <a:gd name="T45" fmla="*/ 928 h 938"/>
              <a:gd name="T46" fmla="*/ 316 w 758"/>
              <a:gd name="T47" fmla="*/ 922 h 938"/>
              <a:gd name="T48" fmla="*/ 407 w 758"/>
              <a:gd name="T49" fmla="*/ 922 h 938"/>
              <a:gd name="T50" fmla="*/ 433 w 758"/>
              <a:gd name="T51" fmla="*/ 910 h 938"/>
              <a:gd name="T52" fmla="*/ 478 w 758"/>
              <a:gd name="T53" fmla="*/ 924 h 938"/>
              <a:gd name="T54" fmla="*/ 514 w 758"/>
              <a:gd name="T55" fmla="*/ 926 h 938"/>
              <a:gd name="T56" fmla="*/ 544 w 758"/>
              <a:gd name="T57" fmla="*/ 931 h 938"/>
              <a:gd name="T58" fmla="*/ 610 w 758"/>
              <a:gd name="T59" fmla="*/ 931 h 938"/>
              <a:gd name="T60" fmla="*/ 667 w 758"/>
              <a:gd name="T61" fmla="*/ 937 h 938"/>
              <a:gd name="T62" fmla="*/ 706 w 758"/>
              <a:gd name="T63" fmla="*/ 922 h 938"/>
              <a:gd name="T64" fmla="*/ 696 w 758"/>
              <a:gd name="T65" fmla="*/ 901 h 938"/>
              <a:gd name="T66" fmla="*/ 704 w 758"/>
              <a:gd name="T67" fmla="*/ 836 h 938"/>
              <a:gd name="T68" fmla="*/ 710 w 758"/>
              <a:gd name="T69" fmla="*/ 765 h 938"/>
              <a:gd name="T70" fmla="*/ 731 w 758"/>
              <a:gd name="T71" fmla="*/ 751 h 938"/>
              <a:gd name="T72" fmla="*/ 729 w 758"/>
              <a:gd name="T73" fmla="*/ 720 h 938"/>
              <a:gd name="T74" fmla="*/ 721 w 758"/>
              <a:gd name="T75" fmla="*/ 696 h 938"/>
              <a:gd name="T76" fmla="*/ 750 w 758"/>
              <a:gd name="T77" fmla="*/ 632 h 938"/>
              <a:gd name="T78" fmla="*/ 737 w 758"/>
              <a:gd name="T79" fmla="*/ 610 h 938"/>
              <a:gd name="T80" fmla="*/ 758 w 758"/>
              <a:gd name="T81" fmla="*/ 544 h 938"/>
              <a:gd name="T82" fmla="*/ 753 w 758"/>
              <a:gd name="T83" fmla="*/ 527 h 938"/>
              <a:gd name="T84" fmla="*/ 730 w 758"/>
              <a:gd name="T85" fmla="*/ 490 h 938"/>
              <a:gd name="T86" fmla="*/ 722 w 758"/>
              <a:gd name="T87" fmla="*/ 467 h 938"/>
              <a:gd name="T88" fmla="*/ 721 w 758"/>
              <a:gd name="T89" fmla="*/ 420 h 938"/>
              <a:gd name="T90" fmla="*/ 665 w 758"/>
              <a:gd name="T91" fmla="*/ 389 h 938"/>
              <a:gd name="T92" fmla="*/ 639 w 758"/>
              <a:gd name="T93" fmla="*/ 428 h 938"/>
              <a:gd name="T94" fmla="*/ 570 w 758"/>
              <a:gd name="T95" fmla="*/ 496 h 938"/>
              <a:gd name="T96" fmla="*/ 554 w 758"/>
              <a:gd name="T97" fmla="*/ 470 h 938"/>
              <a:gd name="T98" fmla="*/ 529 w 758"/>
              <a:gd name="T99" fmla="*/ 439 h 938"/>
              <a:gd name="T100" fmla="*/ 487 w 758"/>
              <a:gd name="T101" fmla="*/ 346 h 938"/>
              <a:gd name="T102" fmla="*/ 489 w 758"/>
              <a:gd name="T103" fmla="*/ 309 h 938"/>
              <a:gd name="T104" fmla="*/ 470 w 758"/>
              <a:gd name="T105" fmla="*/ 265 h 938"/>
              <a:gd name="T106" fmla="*/ 461 w 758"/>
              <a:gd name="T107" fmla="*/ 109 h 938"/>
              <a:gd name="T108" fmla="*/ 489 w 758"/>
              <a:gd name="T109" fmla="*/ 96 h 938"/>
              <a:gd name="T110" fmla="*/ 466 w 758"/>
              <a:gd name="T111" fmla="*/ 39 h 938"/>
              <a:gd name="T112" fmla="*/ 415 w 758"/>
              <a:gd name="T113" fmla="*/ 20 h 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58" h="938">
                <a:moveTo>
                  <a:pt x="388" y="24"/>
                </a:moveTo>
                <a:lnTo>
                  <a:pt x="388" y="24"/>
                </a:lnTo>
                <a:lnTo>
                  <a:pt x="386" y="23"/>
                </a:lnTo>
                <a:lnTo>
                  <a:pt x="380" y="18"/>
                </a:lnTo>
                <a:lnTo>
                  <a:pt x="374" y="17"/>
                </a:lnTo>
                <a:lnTo>
                  <a:pt x="366" y="14"/>
                </a:lnTo>
                <a:lnTo>
                  <a:pt x="354" y="12"/>
                </a:lnTo>
                <a:lnTo>
                  <a:pt x="339" y="9"/>
                </a:lnTo>
                <a:lnTo>
                  <a:pt x="339" y="9"/>
                </a:lnTo>
                <a:lnTo>
                  <a:pt x="300" y="6"/>
                </a:lnTo>
                <a:lnTo>
                  <a:pt x="255" y="2"/>
                </a:lnTo>
                <a:lnTo>
                  <a:pt x="199" y="0"/>
                </a:lnTo>
                <a:lnTo>
                  <a:pt x="199" y="0"/>
                </a:lnTo>
                <a:lnTo>
                  <a:pt x="189" y="1"/>
                </a:lnTo>
                <a:lnTo>
                  <a:pt x="168" y="4"/>
                </a:lnTo>
                <a:lnTo>
                  <a:pt x="157" y="7"/>
                </a:lnTo>
                <a:lnTo>
                  <a:pt x="148" y="11"/>
                </a:lnTo>
                <a:lnTo>
                  <a:pt x="138" y="14"/>
                </a:lnTo>
                <a:lnTo>
                  <a:pt x="132" y="19"/>
                </a:lnTo>
                <a:lnTo>
                  <a:pt x="132" y="19"/>
                </a:lnTo>
                <a:lnTo>
                  <a:pt x="127" y="25"/>
                </a:lnTo>
                <a:lnTo>
                  <a:pt x="122" y="31"/>
                </a:lnTo>
                <a:lnTo>
                  <a:pt x="114" y="47"/>
                </a:lnTo>
                <a:lnTo>
                  <a:pt x="111" y="53"/>
                </a:lnTo>
                <a:lnTo>
                  <a:pt x="110" y="60"/>
                </a:lnTo>
                <a:lnTo>
                  <a:pt x="110" y="65"/>
                </a:lnTo>
                <a:lnTo>
                  <a:pt x="111" y="66"/>
                </a:lnTo>
                <a:lnTo>
                  <a:pt x="113" y="67"/>
                </a:lnTo>
                <a:lnTo>
                  <a:pt x="113" y="67"/>
                </a:lnTo>
                <a:lnTo>
                  <a:pt x="121" y="71"/>
                </a:lnTo>
                <a:lnTo>
                  <a:pt x="122" y="72"/>
                </a:lnTo>
                <a:lnTo>
                  <a:pt x="122" y="72"/>
                </a:lnTo>
                <a:lnTo>
                  <a:pt x="116" y="91"/>
                </a:lnTo>
                <a:lnTo>
                  <a:pt x="104" y="135"/>
                </a:lnTo>
                <a:lnTo>
                  <a:pt x="92" y="181"/>
                </a:lnTo>
                <a:lnTo>
                  <a:pt x="88" y="198"/>
                </a:lnTo>
                <a:lnTo>
                  <a:pt x="88" y="204"/>
                </a:lnTo>
                <a:lnTo>
                  <a:pt x="88" y="207"/>
                </a:lnTo>
                <a:lnTo>
                  <a:pt x="88" y="207"/>
                </a:lnTo>
                <a:lnTo>
                  <a:pt x="93" y="217"/>
                </a:lnTo>
                <a:lnTo>
                  <a:pt x="98" y="227"/>
                </a:lnTo>
                <a:lnTo>
                  <a:pt x="103" y="236"/>
                </a:lnTo>
                <a:lnTo>
                  <a:pt x="103" y="236"/>
                </a:lnTo>
                <a:lnTo>
                  <a:pt x="91" y="266"/>
                </a:lnTo>
                <a:lnTo>
                  <a:pt x="84" y="289"/>
                </a:lnTo>
                <a:lnTo>
                  <a:pt x="79" y="304"/>
                </a:lnTo>
                <a:lnTo>
                  <a:pt x="79" y="304"/>
                </a:lnTo>
                <a:lnTo>
                  <a:pt x="75" y="316"/>
                </a:lnTo>
                <a:lnTo>
                  <a:pt x="68" y="335"/>
                </a:lnTo>
                <a:lnTo>
                  <a:pt x="61" y="360"/>
                </a:lnTo>
                <a:lnTo>
                  <a:pt x="57" y="373"/>
                </a:lnTo>
                <a:lnTo>
                  <a:pt x="55" y="386"/>
                </a:lnTo>
                <a:lnTo>
                  <a:pt x="55" y="386"/>
                </a:lnTo>
                <a:lnTo>
                  <a:pt x="50" y="409"/>
                </a:lnTo>
                <a:lnTo>
                  <a:pt x="46" y="428"/>
                </a:lnTo>
                <a:lnTo>
                  <a:pt x="41" y="447"/>
                </a:lnTo>
                <a:lnTo>
                  <a:pt x="40" y="457"/>
                </a:lnTo>
                <a:lnTo>
                  <a:pt x="40" y="468"/>
                </a:lnTo>
                <a:lnTo>
                  <a:pt x="40" y="468"/>
                </a:lnTo>
                <a:lnTo>
                  <a:pt x="41" y="487"/>
                </a:lnTo>
                <a:lnTo>
                  <a:pt x="43" y="502"/>
                </a:lnTo>
                <a:lnTo>
                  <a:pt x="46" y="513"/>
                </a:lnTo>
                <a:lnTo>
                  <a:pt x="50" y="521"/>
                </a:lnTo>
                <a:lnTo>
                  <a:pt x="50" y="521"/>
                </a:lnTo>
                <a:lnTo>
                  <a:pt x="57" y="534"/>
                </a:lnTo>
                <a:lnTo>
                  <a:pt x="59" y="540"/>
                </a:lnTo>
                <a:lnTo>
                  <a:pt x="59" y="540"/>
                </a:lnTo>
                <a:lnTo>
                  <a:pt x="59" y="538"/>
                </a:lnTo>
                <a:lnTo>
                  <a:pt x="61" y="537"/>
                </a:lnTo>
                <a:lnTo>
                  <a:pt x="61" y="538"/>
                </a:lnTo>
                <a:lnTo>
                  <a:pt x="62" y="557"/>
                </a:lnTo>
                <a:lnTo>
                  <a:pt x="64" y="608"/>
                </a:lnTo>
                <a:lnTo>
                  <a:pt x="64" y="608"/>
                </a:lnTo>
                <a:lnTo>
                  <a:pt x="66" y="645"/>
                </a:lnTo>
                <a:lnTo>
                  <a:pt x="64" y="684"/>
                </a:lnTo>
                <a:lnTo>
                  <a:pt x="63" y="757"/>
                </a:lnTo>
                <a:lnTo>
                  <a:pt x="58" y="814"/>
                </a:lnTo>
                <a:lnTo>
                  <a:pt x="57" y="832"/>
                </a:lnTo>
                <a:lnTo>
                  <a:pt x="55" y="840"/>
                </a:lnTo>
                <a:lnTo>
                  <a:pt x="55" y="840"/>
                </a:lnTo>
                <a:lnTo>
                  <a:pt x="51" y="842"/>
                </a:lnTo>
                <a:lnTo>
                  <a:pt x="45" y="844"/>
                </a:lnTo>
                <a:lnTo>
                  <a:pt x="31" y="850"/>
                </a:lnTo>
                <a:lnTo>
                  <a:pt x="22" y="855"/>
                </a:lnTo>
                <a:lnTo>
                  <a:pt x="15" y="860"/>
                </a:lnTo>
                <a:lnTo>
                  <a:pt x="9" y="866"/>
                </a:lnTo>
                <a:lnTo>
                  <a:pt x="8" y="870"/>
                </a:lnTo>
                <a:lnTo>
                  <a:pt x="6" y="873"/>
                </a:lnTo>
                <a:lnTo>
                  <a:pt x="6" y="873"/>
                </a:lnTo>
                <a:lnTo>
                  <a:pt x="3" y="885"/>
                </a:lnTo>
                <a:lnTo>
                  <a:pt x="0" y="894"/>
                </a:lnTo>
                <a:lnTo>
                  <a:pt x="0" y="897"/>
                </a:lnTo>
                <a:lnTo>
                  <a:pt x="0" y="901"/>
                </a:lnTo>
                <a:lnTo>
                  <a:pt x="3" y="905"/>
                </a:lnTo>
                <a:lnTo>
                  <a:pt x="6" y="907"/>
                </a:lnTo>
                <a:lnTo>
                  <a:pt x="6" y="907"/>
                </a:lnTo>
                <a:lnTo>
                  <a:pt x="18" y="913"/>
                </a:lnTo>
                <a:lnTo>
                  <a:pt x="26" y="917"/>
                </a:lnTo>
                <a:lnTo>
                  <a:pt x="26" y="917"/>
                </a:lnTo>
                <a:lnTo>
                  <a:pt x="39" y="925"/>
                </a:lnTo>
                <a:lnTo>
                  <a:pt x="44" y="928"/>
                </a:lnTo>
                <a:lnTo>
                  <a:pt x="49" y="930"/>
                </a:lnTo>
                <a:lnTo>
                  <a:pt x="53" y="931"/>
                </a:lnTo>
                <a:lnTo>
                  <a:pt x="59" y="931"/>
                </a:lnTo>
                <a:lnTo>
                  <a:pt x="59" y="931"/>
                </a:lnTo>
                <a:lnTo>
                  <a:pt x="69" y="930"/>
                </a:lnTo>
                <a:lnTo>
                  <a:pt x="75" y="929"/>
                </a:lnTo>
                <a:lnTo>
                  <a:pt x="79" y="926"/>
                </a:lnTo>
                <a:lnTo>
                  <a:pt x="79" y="926"/>
                </a:lnTo>
                <a:lnTo>
                  <a:pt x="86" y="928"/>
                </a:lnTo>
                <a:lnTo>
                  <a:pt x="103" y="928"/>
                </a:lnTo>
                <a:lnTo>
                  <a:pt x="113" y="926"/>
                </a:lnTo>
                <a:lnTo>
                  <a:pt x="123" y="925"/>
                </a:lnTo>
                <a:lnTo>
                  <a:pt x="133" y="922"/>
                </a:lnTo>
                <a:lnTo>
                  <a:pt x="142" y="917"/>
                </a:lnTo>
                <a:lnTo>
                  <a:pt x="142" y="917"/>
                </a:lnTo>
                <a:lnTo>
                  <a:pt x="144" y="914"/>
                </a:lnTo>
                <a:lnTo>
                  <a:pt x="146" y="911"/>
                </a:lnTo>
                <a:lnTo>
                  <a:pt x="151" y="897"/>
                </a:lnTo>
                <a:lnTo>
                  <a:pt x="157" y="881"/>
                </a:lnTo>
                <a:lnTo>
                  <a:pt x="163" y="859"/>
                </a:lnTo>
                <a:lnTo>
                  <a:pt x="177" y="806"/>
                </a:lnTo>
                <a:lnTo>
                  <a:pt x="190" y="747"/>
                </a:lnTo>
                <a:lnTo>
                  <a:pt x="214" y="638"/>
                </a:lnTo>
                <a:lnTo>
                  <a:pt x="224" y="589"/>
                </a:lnTo>
                <a:lnTo>
                  <a:pt x="281" y="671"/>
                </a:lnTo>
                <a:lnTo>
                  <a:pt x="281" y="671"/>
                </a:lnTo>
                <a:lnTo>
                  <a:pt x="279" y="673"/>
                </a:lnTo>
                <a:lnTo>
                  <a:pt x="275" y="678"/>
                </a:lnTo>
                <a:lnTo>
                  <a:pt x="273" y="683"/>
                </a:lnTo>
                <a:lnTo>
                  <a:pt x="269" y="690"/>
                </a:lnTo>
                <a:lnTo>
                  <a:pt x="267" y="697"/>
                </a:lnTo>
                <a:lnTo>
                  <a:pt x="266" y="708"/>
                </a:lnTo>
                <a:lnTo>
                  <a:pt x="267" y="719"/>
                </a:lnTo>
                <a:lnTo>
                  <a:pt x="267" y="719"/>
                </a:lnTo>
                <a:lnTo>
                  <a:pt x="271" y="733"/>
                </a:lnTo>
                <a:lnTo>
                  <a:pt x="277" y="754"/>
                </a:lnTo>
                <a:lnTo>
                  <a:pt x="294" y="798"/>
                </a:lnTo>
                <a:lnTo>
                  <a:pt x="315" y="854"/>
                </a:lnTo>
                <a:lnTo>
                  <a:pt x="315" y="854"/>
                </a:lnTo>
                <a:lnTo>
                  <a:pt x="314" y="855"/>
                </a:lnTo>
                <a:lnTo>
                  <a:pt x="312" y="859"/>
                </a:lnTo>
                <a:lnTo>
                  <a:pt x="306" y="864"/>
                </a:lnTo>
                <a:lnTo>
                  <a:pt x="296" y="868"/>
                </a:lnTo>
                <a:lnTo>
                  <a:pt x="296" y="868"/>
                </a:lnTo>
                <a:lnTo>
                  <a:pt x="281" y="873"/>
                </a:lnTo>
                <a:lnTo>
                  <a:pt x="273" y="877"/>
                </a:lnTo>
                <a:lnTo>
                  <a:pt x="265" y="882"/>
                </a:lnTo>
                <a:lnTo>
                  <a:pt x="256" y="887"/>
                </a:lnTo>
                <a:lnTo>
                  <a:pt x="249" y="893"/>
                </a:lnTo>
                <a:lnTo>
                  <a:pt x="244" y="900"/>
                </a:lnTo>
                <a:lnTo>
                  <a:pt x="243" y="903"/>
                </a:lnTo>
                <a:lnTo>
                  <a:pt x="243" y="907"/>
                </a:lnTo>
                <a:lnTo>
                  <a:pt x="243" y="907"/>
                </a:lnTo>
                <a:lnTo>
                  <a:pt x="244" y="914"/>
                </a:lnTo>
                <a:lnTo>
                  <a:pt x="246" y="919"/>
                </a:lnTo>
                <a:lnTo>
                  <a:pt x="251" y="923"/>
                </a:lnTo>
                <a:lnTo>
                  <a:pt x="256" y="925"/>
                </a:lnTo>
                <a:lnTo>
                  <a:pt x="262" y="928"/>
                </a:lnTo>
                <a:lnTo>
                  <a:pt x="267" y="928"/>
                </a:lnTo>
                <a:lnTo>
                  <a:pt x="273" y="928"/>
                </a:lnTo>
                <a:lnTo>
                  <a:pt x="277" y="926"/>
                </a:lnTo>
                <a:lnTo>
                  <a:pt x="277" y="926"/>
                </a:lnTo>
                <a:lnTo>
                  <a:pt x="290" y="922"/>
                </a:lnTo>
                <a:lnTo>
                  <a:pt x="297" y="922"/>
                </a:lnTo>
                <a:lnTo>
                  <a:pt x="306" y="922"/>
                </a:lnTo>
                <a:lnTo>
                  <a:pt x="306" y="922"/>
                </a:lnTo>
                <a:lnTo>
                  <a:pt x="316" y="922"/>
                </a:lnTo>
                <a:lnTo>
                  <a:pt x="327" y="919"/>
                </a:lnTo>
                <a:lnTo>
                  <a:pt x="339" y="917"/>
                </a:lnTo>
                <a:lnTo>
                  <a:pt x="373" y="922"/>
                </a:lnTo>
                <a:lnTo>
                  <a:pt x="373" y="922"/>
                </a:lnTo>
                <a:lnTo>
                  <a:pt x="386" y="922"/>
                </a:lnTo>
                <a:lnTo>
                  <a:pt x="398" y="920"/>
                </a:lnTo>
                <a:lnTo>
                  <a:pt x="407" y="922"/>
                </a:lnTo>
                <a:lnTo>
                  <a:pt x="407" y="922"/>
                </a:lnTo>
                <a:lnTo>
                  <a:pt x="411" y="922"/>
                </a:lnTo>
                <a:lnTo>
                  <a:pt x="414" y="920"/>
                </a:lnTo>
                <a:lnTo>
                  <a:pt x="423" y="914"/>
                </a:lnTo>
                <a:lnTo>
                  <a:pt x="431" y="907"/>
                </a:lnTo>
                <a:lnTo>
                  <a:pt x="431" y="907"/>
                </a:lnTo>
                <a:lnTo>
                  <a:pt x="433" y="910"/>
                </a:lnTo>
                <a:lnTo>
                  <a:pt x="439" y="917"/>
                </a:lnTo>
                <a:lnTo>
                  <a:pt x="449" y="923"/>
                </a:lnTo>
                <a:lnTo>
                  <a:pt x="454" y="925"/>
                </a:lnTo>
                <a:lnTo>
                  <a:pt x="460" y="926"/>
                </a:lnTo>
                <a:lnTo>
                  <a:pt x="460" y="926"/>
                </a:lnTo>
                <a:lnTo>
                  <a:pt x="471" y="926"/>
                </a:lnTo>
                <a:lnTo>
                  <a:pt x="478" y="924"/>
                </a:lnTo>
                <a:lnTo>
                  <a:pt x="483" y="923"/>
                </a:lnTo>
                <a:lnTo>
                  <a:pt x="484" y="922"/>
                </a:lnTo>
                <a:lnTo>
                  <a:pt x="484" y="922"/>
                </a:lnTo>
                <a:lnTo>
                  <a:pt x="497" y="924"/>
                </a:lnTo>
                <a:lnTo>
                  <a:pt x="513" y="926"/>
                </a:lnTo>
                <a:lnTo>
                  <a:pt x="513" y="926"/>
                </a:lnTo>
                <a:lnTo>
                  <a:pt x="514" y="926"/>
                </a:lnTo>
                <a:lnTo>
                  <a:pt x="514" y="926"/>
                </a:lnTo>
                <a:lnTo>
                  <a:pt x="514" y="924"/>
                </a:lnTo>
                <a:lnTo>
                  <a:pt x="515" y="923"/>
                </a:lnTo>
                <a:lnTo>
                  <a:pt x="517" y="923"/>
                </a:lnTo>
                <a:lnTo>
                  <a:pt x="528" y="926"/>
                </a:lnTo>
                <a:lnTo>
                  <a:pt x="528" y="926"/>
                </a:lnTo>
                <a:lnTo>
                  <a:pt x="544" y="931"/>
                </a:lnTo>
                <a:lnTo>
                  <a:pt x="559" y="935"/>
                </a:lnTo>
                <a:lnTo>
                  <a:pt x="576" y="936"/>
                </a:lnTo>
                <a:lnTo>
                  <a:pt x="595" y="931"/>
                </a:lnTo>
                <a:lnTo>
                  <a:pt x="595" y="931"/>
                </a:lnTo>
                <a:lnTo>
                  <a:pt x="601" y="931"/>
                </a:lnTo>
                <a:lnTo>
                  <a:pt x="606" y="930"/>
                </a:lnTo>
                <a:lnTo>
                  <a:pt x="610" y="931"/>
                </a:lnTo>
                <a:lnTo>
                  <a:pt x="610" y="931"/>
                </a:lnTo>
                <a:lnTo>
                  <a:pt x="618" y="934"/>
                </a:lnTo>
                <a:lnTo>
                  <a:pt x="624" y="936"/>
                </a:lnTo>
                <a:lnTo>
                  <a:pt x="648" y="931"/>
                </a:lnTo>
                <a:lnTo>
                  <a:pt x="648" y="931"/>
                </a:lnTo>
                <a:lnTo>
                  <a:pt x="654" y="934"/>
                </a:lnTo>
                <a:lnTo>
                  <a:pt x="667" y="937"/>
                </a:lnTo>
                <a:lnTo>
                  <a:pt x="675" y="938"/>
                </a:lnTo>
                <a:lnTo>
                  <a:pt x="683" y="938"/>
                </a:lnTo>
                <a:lnTo>
                  <a:pt x="690" y="936"/>
                </a:lnTo>
                <a:lnTo>
                  <a:pt x="694" y="934"/>
                </a:lnTo>
                <a:lnTo>
                  <a:pt x="696" y="931"/>
                </a:lnTo>
                <a:lnTo>
                  <a:pt x="696" y="931"/>
                </a:lnTo>
                <a:lnTo>
                  <a:pt x="706" y="922"/>
                </a:lnTo>
                <a:lnTo>
                  <a:pt x="711" y="917"/>
                </a:lnTo>
                <a:lnTo>
                  <a:pt x="712" y="914"/>
                </a:lnTo>
                <a:lnTo>
                  <a:pt x="711" y="913"/>
                </a:lnTo>
                <a:lnTo>
                  <a:pt x="706" y="907"/>
                </a:lnTo>
                <a:lnTo>
                  <a:pt x="706" y="907"/>
                </a:lnTo>
                <a:lnTo>
                  <a:pt x="701" y="903"/>
                </a:lnTo>
                <a:lnTo>
                  <a:pt x="696" y="901"/>
                </a:lnTo>
                <a:lnTo>
                  <a:pt x="688" y="899"/>
                </a:lnTo>
                <a:lnTo>
                  <a:pt x="680" y="897"/>
                </a:lnTo>
                <a:lnTo>
                  <a:pt x="677" y="897"/>
                </a:lnTo>
                <a:lnTo>
                  <a:pt x="677" y="897"/>
                </a:lnTo>
                <a:lnTo>
                  <a:pt x="683" y="884"/>
                </a:lnTo>
                <a:lnTo>
                  <a:pt x="696" y="853"/>
                </a:lnTo>
                <a:lnTo>
                  <a:pt x="704" y="836"/>
                </a:lnTo>
                <a:lnTo>
                  <a:pt x="710" y="818"/>
                </a:lnTo>
                <a:lnTo>
                  <a:pt x="715" y="803"/>
                </a:lnTo>
                <a:lnTo>
                  <a:pt x="716" y="791"/>
                </a:lnTo>
                <a:lnTo>
                  <a:pt x="716" y="791"/>
                </a:lnTo>
                <a:lnTo>
                  <a:pt x="715" y="783"/>
                </a:lnTo>
                <a:lnTo>
                  <a:pt x="713" y="776"/>
                </a:lnTo>
                <a:lnTo>
                  <a:pt x="710" y="765"/>
                </a:lnTo>
                <a:lnTo>
                  <a:pt x="709" y="760"/>
                </a:lnTo>
                <a:lnTo>
                  <a:pt x="709" y="756"/>
                </a:lnTo>
                <a:lnTo>
                  <a:pt x="711" y="754"/>
                </a:lnTo>
                <a:lnTo>
                  <a:pt x="716" y="753"/>
                </a:lnTo>
                <a:lnTo>
                  <a:pt x="716" y="753"/>
                </a:lnTo>
                <a:lnTo>
                  <a:pt x="727" y="751"/>
                </a:lnTo>
                <a:lnTo>
                  <a:pt x="731" y="751"/>
                </a:lnTo>
                <a:lnTo>
                  <a:pt x="735" y="750"/>
                </a:lnTo>
                <a:lnTo>
                  <a:pt x="737" y="749"/>
                </a:lnTo>
                <a:lnTo>
                  <a:pt x="739" y="745"/>
                </a:lnTo>
                <a:lnTo>
                  <a:pt x="737" y="741"/>
                </a:lnTo>
                <a:lnTo>
                  <a:pt x="735" y="733"/>
                </a:lnTo>
                <a:lnTo>
                  <a:pt x="735" y="733"/>
                </a:lnTo>
                <a:lnTo>
                  <a:pt x="729" y="720"/>
                </a:lnTo>
                <a:lnTo>
                  <a:pt x="724" y="710"/>
                </a:lnTo>
                <a:lnTo>
                  <a:pt x="719" y="707"/>
                </a:lnTo>
                <a:lnTo>
                  <a:pt x="716" y="704"/>
                </a:lnTo>
                <a:lnTo>
                  <a:pt x="716" y="704"/>
                </a:lnTo>
                <a:lnTo>
                  <a:pt x="716" y="703"/>
                </a:lnTo>
                <a:lnTo>
                  <a:pt x="716" y="702"/>
                </a:lnTo>
                <a:lnTo>
                  <a:pt x="721" y="696"/>
                </a:lnTo>
                <a:lnTo>
                  <a:pt x="735" y="675"/>
                </a:lnTo>
                <a:lnTo>
                  <a:pt x="742" y="663"/>
                </a:lnTo>
                <a:lnTo>
                  <a:pt x="748" y="651"/>
                </a:lnTo>
                <a:lnTo>
                  <a:pt x="751" y="646"/>
                </a:lnTo>
                <a:lnTo>
                  <a:pt x="751" y="640"/>
                </a:lnTo>
                <a:lnTo>
                  <a:pt x="751" y="637"/>
                </a:lnTo>
                <a:lnTo>
                  <a:pt x="750" y="632"/>
                </a:lnTo>
                <a:lnTo>
                  <a:pt x="750" y="632"/>
                </a:lnTo>
                <a:lnTo>
                  <a:pt x="742" y="620"/>
                </a:lnTo>
                <a:lnTo>
                  <a:pt x="739" y="615"/>
                </a:lnTo>
                <a:lnTo>
                  <a:pt x="736" y="613"/>
                </a:lnTo>
                <a:lnTo>
                  <a:pt x="735" y="613"/>
                </a:lnTo>
                <a:lnTo>
                  <a:pt x="735" y="613"/>
                </a:lnTo>
                <a:lnTo>
                  <a:pt x="737" y="610"/>
                </a:lnTo>
                <a:lnTo>
                  <a:pt x="744" y="602"/>
                </a:lnTo>
                <a:lnTo>
                  <a:pt x="750" y="587"/>
                </a:lnTo>
                <a:lnTo>
                  <a:pt x="752" y="579"/>
                </a:lnTo>
                <a:lnTo>
                  <a:pt x="754" y="569"/>
                </a:lnTo>
                <a:lnTo>
                  <a:pt x="754" y="569"/>
                </a:lnTo>
                <a:lnTo>
                  <a:pt x="757" y="554"/>
                </a:lnTo>
                <a:lnTo>
                  <a:pt x="758" y="544"/>
                </a:lnTo>
                <a:lnTo>
                  <a:pt x="757" y="541"/>
                </a:lnTo>
                <a:lnTo>
                  <a:pt x="754" y="540"/>
                </a:lnTo>
                <a:lnTo>
                  <a:pt x="754" y="540"/>
                </a:lnTo>
                <a:lnTo>
                  <a:pt x="753" y="540"/>
                </a:lnTo>
                <a:lnTo>
                  <a:pt x="753" y="539"/>
                </a:lnTo>
                <a:lnTo>
                  <a:pt x="754" y="535"/>
                </a:lnTo>
                <a:lnTo>
                  <a:pt x="753" y="527"/>
                </a:lnTo>
                <a:lnTo>
                  <a:pt x="750" y="511"/>
                </a:lnTo>
                <a:lnTo>
                  <a:pt x="750" y="511"/>
                </a:lnTo>
                <a:lnTo>
                  <a:pt x="746" y="503"/>
                </a:lnTo>
                <a:lnTo>
                  <a:pt x="742" y="497"/>
                </a:lnTo>
                <a:lnTo>
                  <a:pt x="739" y="493"/>
                </a:lnTo>
                <a:lnTo>
                  <a:pt x="735" y="491"/>
                </a:lnTo>
                <a:lnTo>
                  <a:pt x="730" y="490"/>
                </a:lnTo>
                <a:lnTo>
                  <a:pt x="725" y="490"/>
                </a:lnTo>
                <a:lnTo>
                  <a:pt x="716" y="492"/>
                </a:lnTo>
                <a:lnTo>
                  <a:pt x="716" y="492"/>
                </a:lnTo>
                <a:lnTo>
                  <a:pt x="715" y="492"/>
                </a:lnTo>
                <a:lnTo>
                  <a:pt x="713" y="491"/>
                </a:lnTo>
                <a:lnTo>
                  <a:pt x="715" y="486"/>
                </a:lnTo>
                <a:lnTo>
                  <a:pt x="722" y="467"/>
                </a:lnTo>
                <a:lnTo>
                  <a:pt x="727" y="453"/>
                </a:lnTo>
                <a:lnTo>
                  <a:pt x="728" y="441"/>
                </a:lnTo>
                <a:lnTo>
                  <a:pt x="728" y="435"/>
                </a:lnTo>
                <a:lnTo>
                  <a:pt x="727" y="429"/>
                </a:lnTo>
                <a:lnTo>
                  <a:pt x="724" y="424"/>
                </a:lnTo>
                <a:lnTo>
                  <a:pt x="721" y="420"/>
                </a:lnTo>
                <a:lnTo>
                  <a:pt x="721" y="420"/>
                </a:lnTo>
                <a:lnTo>
                  <a:pt x="711" y="411"/>
                </a:lnTo>
                <a:lnTo>
                  <a:pt x="701" y="403"/>
                </a:lnTo>
                <a:lnTo>
                  <a:pt x="693" y="397"/>
                </a:lnTo>
                <a:lnTo>
                  <a:pt x="683" y="392"/>
                </a:lnTo>
                <a:lnTo>
                  <a:pt x="675" y="389"/>
                </a:lnTo>
                <a:lnTo>
                  <a:pt x="667" y="388"/>
                </a:lnTo>
                <a:lnTo>
                  <a:pt x="665" y="389"/>
                </a:lnTo>
                <a:lnTo>
                  <a:pt x="661" y="391"/>
                </a:lnTo>
                <a:lnTo>
                  <a:pt x="659" y="393"/>
                </a:lnTo>
                <a:lnTo>
                  <a:pt x="658" y="395"/>
                </a:lnTo>
                <a:lnTo>
                  <a:pt x="658" y="395"/>
                </a:lnTo>
                <a:lnTo>
                  <a:pt x="652" y="408"/>
                </a:lnTo>
                <a:lnTo>
                  <a:pt x="646" y="418"/>
                </a:lnTo>
                <a:lnTo>
                  <a:pt x="639" y="428"/>
                </a:lnTo>
                <a:lnTo>
                  <a:pt x="629" y="439"/>
                </a:lnTo>
                <a:lnTo>
                  <a:pt x="629" y="439"/>
                </a:lnTo>
                <a:lnTo>
                  <a:pt x="608" y="457"/>
                </a:lnTo>
                <a:lnTo>
                  <a:pt x="590" y="473"/>
                </a:lnTo>
                <a:lnTo>
                  <a:pt x="590" y="473"/>
                </a:lnTo>
                <a:lnTo>
                  <a:pt x="581" y="482"/>
                </a:lnTo>
                <a:lnTo>
                  <a:pt x="570" y="496"/>
                </a:lnTo>
                <a:lnTo>
                  <a:pt x="557" y="511"/>
                </a:lnTo>
                <a:lnTo>
                  <a:pt x="557" y="511"/>
                </a:lnTo>
                <a:lnTo>
                  <a:pt x="558" y="498"/>
                </a:lnTo>
                <a:lnTo>
                  <a:pt x="558" y="487"/>
                </a:lnTo>
                <a:lnTo>
                  <a:pt x="557" y="478"/>
                </a:lnTo>
                <a:lnTo>
                  <a:pt x="557" y="478"/>
                </a:lnTo>
                <a:lnTo>
                  <a:pt x="554" y="470"/>
                </a:lnTo>
                <a:lnTo>
                  <a:pt x="550" y="464"/>
                </a:lnTo>
                <a:lnTo>
                  <a:pt x="546" y="456"/>
                </a:lnTo>
                <a:lnTo>
                  <a:pt x="537" y="444"/>
                </a:lnTo>
                <a:lnTo>
                  <a:pt x="537" y="444"/>
                </a:lnTo>
                <a:lnTo>
                  <a:pt x="534" y="439"/>
                </a:lnTo>
                <a:lnTo>
                  <a:pt x="531" y="438"/>
                </a:lnTo>
                <a:lnTo>
                  <a:pt x="529" y="439"/>
                </a:lnTo>
                <a:lnTo>
                  <a:pt x="528" y="439"/>
                </a:lnTo>
                <a:lnTo>
                  <a:pt x="525" y="436"/>
                </a:lnTo>
                <a:lnTo>
                  <a:pt x="522" y="429"/>
                </a:lnTo>
                <a:lnTo>
                  <a:pt x="503" y="391"/>
                </a:lnTo>
                <a:lnTo>
                  <a:pt x="503" y="391"/>
                </a:lnTo>
                <a:lnTo>
                  <a:pt x="493" y="365"/>
                </a:lnTo>
                <a:lnTo>
                  <a:pt x="487" y="346"/>
                </a:lnTo>
                <a:lnTo>
                  <a:pt x="484" y="333"/>
                </a:lnTo>
                <a:lnTo>
                  <a:pt x="484" y="323"/>
                </a:lnTo>
                <a:lnTo>
                  <a:pt x="484" y="317"/>
                </a:lnTo>
                <a:lnTo>
                  <a:pt x="487" y="313"/>
                </a:lnTo>
                <a:lnTo>
                  <a:pt x="488" y="311"/>
                </a:lnTo>
                <a:lnTo>
                  <a:pt x="489" y="309"/>
                </a:lnTo>
                <a:lnTo>
                  <a:pt x="489" y="309"/>
                </a:lnTo>
                <a:lnTo>
                  <a:pt x="488" y="304"/>
                </a:lnTo>
                <a:lnTo>
                  <a:pt x="485" y="300"/>
                </a:lnTo>
                <a:lnTo>
                  <a:pt x="482" y="295"/>
                </a:lnTo>
                <a:lnTo>
                  <a:pt x="479" y="289"/>
                </a:lnTo>
                <a:lnTo>
                  <a:pt x="479" y="289"/>
                </a:lnTo>
                <a:lnTo>
                  <a:pt x="474" y="275"/>
                </a:lnTo>
                <a:lnTo>
                  <a:pt x="470" y="265"/>
                </a:lnTo>
                <a:lnTo>
                  <a:pt x="465" y="255"/>
                </a:lnTo>
                <a:lnTo>
                  <a:pt x="465" y="255"/>
                </a:lnTo>
                <a:lnTo>
                  <a:pt x="454" y="235"/>
                </a:lnTo>
                <a:lnTo>
                  <a:pt x="450" y="227"/>
                </a:lnTo>
                <a:lnTo>
                  <a:pt x="455" y="111"/>
                </a:lnTo>
                <a:lnTo>
                  <a:pt x="455" y="111"/>
                </a:lnTo>
                <a:lnTo>
                  <a:pt x="461" y="109"/>
                </a:lnTo>
                <a:lnTo>
                  <a:pt x="474" y="107"/>
                </a:lnTo>
                <a:lnTo>
                  <a:pt x="481" y="105"/>
                </a:lnTo>
                <a:lnTo>
                  <a:pt x="485" y="102"/>
                </a:lnTo>
                <a:lnTo>
                  <a:pt x="489" y="100"/>
                </a:lnTo>
                <a:lnTo>
                  <a:pt x="489" y="97"/>
                </a:lnTo>
                <a:lnTo>
                  <a:pt x="489" y="96"/>
                </a:lnTo>
                <a:lnTo>
                  <a:pt x="489" y="96"/>
                </a:lnTo>
                <a:lnTo>
                  <a:pt x="488" y="91"/>
                </a:lnTo>
                <a:lnTo>
                  <a:pt x="485" y="84"/>
                </a:lnTo>
                <a:lnTo>
                  <a:pt x="484" y="74"/>
                </a:lnTo>
                <a:lnTo>
                  <a:pt x="481" y="65"/>
                </a:lnTo>
                <a:lnTo>
                  <a:pt x="477" y="54"/>
                </a:lnTo>
                <a:lnTo>
                  <a:pt x="471" y="44"/>
                </a:lnTo>
                <a:lnTo>
                  <a:pt x="466" y="39"/>
                </a:lnTo>
                <a:lnTo>
                  <a:pt x="462" y="36"/>
                </a:lnTo>
                <a:lnTo>
                  <a:pt x="456" y="32"/>
                </a:lnTo>
                <a:lnTo>
                  <a:pt x="450" y="29"/>
                </a:lnTo>
                <a:lnTo>
                  <a:pt x="450" y="29"/>
                </a:lnTo>
                <a:lnTo>
                  <a:pt x="437" y="24"/>
                </a:lnTo>
                <a:lnTo>
                  <a:pt x="426" y="21"/>
                </a:lnTo>
                <a:lnTo>
                  <a:pt x="415" y="20"/>
                </a:lnTo>
                <a:lnTo>
                  <a:pt x="406" y="20"/>
                </a:lnTo>
                <a:lnTo>
                  <a:pt x="398" y="21"/>
                </a:lnTo>
                <a:lnTo>
                  <a:pt x="392" y="23"/>
                </a:lnTo>
                <a:lnTo>
                  <a:pt x="388" y="24"/>
                </a:lnTo>
                <a:lnTo>
                  <a:pt x="388" y="24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tx1">
                  <a:lumMod val="65000"/>
                  <a:lumOff val="35000"/>
                </a:schemeClr>
              </a:gs>
            </a:gsLst>
            <a:lin ang="5400000" scaled="1"/>
          </a:gra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665544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38774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pptxk31_狛犬のシルエット</dc:title>
  <dc:subject>pptxk31_狛犬のシルエット</dc:subject>
  <dc:creator>でじけろお</dc:creator>
  <cp:revision>1</cp:revision>
  <dcterms:created xsi:type="dcterms:W3CDTF">2018-05-20T00:31:01Z</dcterms:created>
  <dcterms:modified xsi:type="dcterms:W3CDTF">2022-07-15T02:57:19Z</dcterms:modified>
  <cp:version>1</cp:version>
</cp:coreProperties>
</file>