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1" r:id="rId2"/>
    <p:sldId id="32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66FFFF"/>
    <a:srgbClr val="CCECFF"/>
    <a:srgbClr val="FFCC66"/>
    <a:srgbClr val="CC0066"/>
    <a:srgbClr val="FF3399"/>
    <a:srgbClr val="663300"/>
    <a:srgbClr val="FF660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石灯篭のシルエット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370A0C3F-9505-ACEA-C556-82CF010B0DB5}"/>
              </a:ext>
            </a:extLst>
          </p:cNvPr>
          <p:cNvSpPr>
            <a:spLocks/>
          </p:cNvSpPr>
          <p:nvPr/>
        </p:nvSpPr>
        <p:spPr bwMode="auto">
          <a:xfrm>
            <a:off x="1584864" y="1056681"/>
            <a:ext cx="950518" cy="2372319"/>
          </a:xfrm>
          <a:custGeom>
            <a:avLst/>
            <a:gdLst>
              <a:gd name="T0" fmla="*/ 769 w 837"/>
              <a:gd name="T1" fmla="*/ 1760 h 2089"/>
              <a:gd name="T2" fmla="*/ 624 w 837"/>
              <a:gd name="T3" fmla="*/ 1361 h 2089"/>
              <a:gd name="T4" fmla="*/ 597 w 837"/>
              <a:gd name="T5" fmla="*/ 1339 h 2089"/>
              <a:gd name="T6" fmla="*/ 583 w 837"/>
              <a:gd name="T7" fmla="*/ 1316 h 2089"/>
              <a:gd name="T8" fmla="*/ 553 w 837"/>
              <a:gd name="T9" fmla="*/ 1297 h 2089"/>
              <a:gd name="T10" fmla="*/ 516 w 837"/>
              <a:gd name="T11" fmla="*/ 1266 h 2089"/>
              <a:gd name="T12" fmla="*/ 504 w 837"/>
              <a:gd name="T13" fmla="*/ 1243 h 2089"/>
              <a:gd name="T14" fmla="*/ 508 w 837"/>
              <a:gd name="T15" fmla="*/ 1054 h 2089"/>
              <a:gd name="T16" fmla="*/ 510 w 837"/>
              <a:gd name="T17" fmla="*/ 1027 h 2089"/>
              <a:gd name="T18" fmla="*/ 504 w 837"/>
              <a:gd name="T19" fmla="*/ 821 h 2089"/>
              <a:gd name="T20" fmla="*/ 529 w 837"/>
              <a:gd name="T21" fmla="*/ 789 h 2089"/>
              <a:gd name="T22" fmla="*/ 560 w 837"/>
              <a:gd name="T23" fmla="*/ 764 h 2089"/>
              <a:gd name="T24" fmla="*/ 574 w 837"/>
              <a:gd name="T25" fmla="*/ 739 h 2089"/>
              <a:gd name="T26" fmla="*/ 550 w 837"/>
              <a:gd name="T27" fmla="*/ 666 h 2089"/>
              <a:gd name="T28" fmla="*/ 587 w 837"/>
              <a:gd name="T29" fmla="*/ 432 h 2089"/>
              <a:gd name="T30" fmla="*/ 630 w 837"/>
              <a:gd name="T31" fmla="*/ 415 h 2089"/>
              <a:gd name="T32" fmla="*/ 660 w 837"/>
              <a:gd name="T33" fmla="*/ 384 h 2089"/>
              <a:gd name="T34" fmla="*/ 661 w 837"/>
              <a:gd name="T35" fmla="*/ 338 h 2089"/>
              <a:gd name="T36" fmla="*/ 628 w 837"/>
              <a:gd name="T37" fmla="*/ 323 h 2089"/>
              <a:gd name="T38" fmla="*/ 595 w 837"/>
              <a:gd name="T39" fmla="*/ 343 h 2089"/>
              <a:gd name="T40" fmla="*/ 577 w 837"/>
              <a:gd name="T41" fmla="*/ 299 h 2089"/>
              <a:gd name="T42" fmla="*/ 504 w 837"/>
              <a:gd name="T43" fmla="*/ 248 h 2089"/>
              <a:gd name="T44" fmla="*/ 488 w 837"/>
              <a:gd name="T45" fmla="*/ 212 h 2089"/>
              <a:gd name="T46" fmla="*/ 506 w 837"/>
              <a:gd name="T47" fmla="*/ 189 h 2089"/>
              <a:gd name="T48" fmla="*/ 498 w 837"/>
              <a:gd name="T49" fmla="*/ 156 h 2089"/>
              <a:gd name="T50" fmla="*/ 496 w 837"/>
              <a:gd name="T51" fmla="*/ 101 h 2089"/>
              <a:gd name="T52" fmla="*/ 449 w 837"/>
              <a:gd name="T53" fmla="*/ 81 h 2089"/>
              <a:gd name="T54" fmla="*/ 432 w 837"/>
              <a:gd name="T55" fmla="*/ 50 h 2089"/>
              <a:gd name="T56" fmla="*/ 420 w 837"/>
              <a:gd name="T57" fmla="*/ 0 h 2089"/>
              <a:gd name="T58" fmla="*/ 405 w 837"/>
              <a:gd name="T59" fmla="*/ 61 h 2089"/>
              <a:gd name="T60" fmla="*/ 378 w 837"/>
              <a:gd name="T61" fmla="*/ 81 h 2089"/>
              <a:gd name="T62" fmla="*/ 349 w 837"/>
              <a:gd name="T63" fmla="*/ 109 h 2089"/>
              <a:gd name="T64" fmla="*/ 343 w 837"/>
              <a:gd name="T65" fmla="*/ 166 h 2089"/>
              <a:gd name="T66" fmla="*/ 342 w 837"/>
              <a:gd name="T67" fmla="*/ 193 h 2089"/>
              <a:gd name="T68" fmla="*/ 364 w 837"/>
              <a:gd name="T69" fmla="*/ 224 h 2089"/>
              <a:gd name="T70" fmla="*/ 341 w 837"/>
              <a:gd name="T71" fmla="*/ 245 h 2089"/>
              <a:gd name="T72" fmla="*/ 286 w 837"/>
              <a:gd name="T73" fmla="*/ 273 h 2089"/>
              <a:gd name="T74" fmla="*/ 233 w 837"/>
              <a:gd name="T75" fmla="*/ 323 h 2089"/>
              <a:gd name="T76" fmla="*/ 188 w 837"/>
              <a:gd name="T77" fmla="*/ 307 h 2089"/>
              <a:gd name="T78" fmla="*/ 164 w 837"/>
              <a:gd name="T79" fmla="*/ 325 h 2089"/>
              <a:gd name="T80" fmla="*/ 164 w 837"/>
              <a:gd name="T81" fmla="*/ 380 h 2089"/>
              <a:gd name="T82" fmla="*/ 227 w 837"/>
              <a:gd name="T83" fmla="*/ 419 h 2089"/>
              <a:gd name="T84" fmla="*/ 237 w 837"/>
              <a:gd name="T85" fmla="*/ 667 h 2089"/>
              <a:gd name="T86" fmla="*/ 212 w 837"/>
              <a:gd name="T87" fmla="*/ 728 h 2089"/>
              <a:gd name="T88" fmla="*/ 243 w 837"/>
              <a:gd name="T89" fmla="*/ 746 h 2089"/>
              <a:gd name="T90" fmla="*/ 263 w 837"/>
              <a:gd name="T91" fmla="*/ 777 h 2089"/>
              <a:gd name="T92" fmla="*/ 305 w 837"/>
              <a:gd name="T93" fmla="*/ 792 h 2089"/>
              <a:gd name="T94" fmla="*/ 311 w 837"/>
              <a:gd name="T95" fmla="*/ 826 h 2089"/>
              <a:gd name="T96" fmla="*/ 312 w 837"/>
              <a:gd name="T97" fmla="*/ 1021 h 2089"/>
              <a:gd name="T98" fmla="*/ 310 w 837"/>
              <a:gd name="T99" fmla="*/ 1047 h 2089"/>
              <a:gd name="T100" fmla="*/ 325 w 837"/>
              <a:gd name="T101" fmla="*/ 1240 h 2089"/>
              <a:gd name="T102" fmla="*/ 312 w 837"/>
              <a:gd name="T103" fmla="*/ 1262 h 2089"/>
              <a:gd name="T104" fmla="*/ 274 w 837"/>
              <a:gd name="T105" fmla="*/ 1294 h 2089"/>
              <a:gd name="T106" fmla="*/ 244 w 837"/>
              <a:gd name="T107" fmla="*/ 1325 h 2089"/>
              <a:gd name="T108" fmla="*/ 222 w 837"/>
              <a:gd name="T109" fmla="*/ 1351 h 2089"/>
              <a:gd name="T110" fmla="*/ 192 w 837"/>
              <a:gd name="T111" fmla="*/ 1370 h 2089"/>
              <a:gd name="T112" fmla="*/ 133 w 837"/>
              <a:gd name="T113" fmla="*/ 1509 h 2089"/>
              <a:gd name="T114" fmla="*/ 13 w 837"/>
              <a:gd name="T115" fmla="*/ 1809 h 2089"/>
              <a:gd name="T116" fmla="*/ 2 w 837"/>
              <a:gd name="T117" fmla="*/ 1920 h 2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37" h="2089">
                <a:moveTo>
                  <a:pt x="5" y="2021"/>
                </a:moveTo>
                <a:lnTo>
                  <a:pt x="232" y="2089"/>
                </a:lnTo>
                <a:lnTo>
                  <a:pt x="703" y="2064"/>
                </a:lnTo>
                <a:lnTo>
                  <a:pt x="837" y="1981"/>
                </a:lnTo>
                <a:lnTo>
                  <a:pt x="837" y="1776"/>
                </a:lnTo>
                <a:lnTo>
                  <a:pt x="769" y="1760"/>
                </a:lnTo>
                <a:lnTo>
                  <a:pt x="769" y="1627"/>
                </a:lnTo>
                <a:lnTo>
                  <a:pt x="704" y="1622"/>
                </a:lnTo>
                <a:lnTo>
                  <a:pt x="697" y="1496"/>
                </a:lnTo>
                <a:lnTo>
                  <a:pt x="649" y="1494"/>
                </a:lnTo>
                <a:lnTo>
                  <a:pt x="649" y="1361"/>
                </a:lnTo>
                <a:lnTo>
                  <a:pt x="624" y="1361"/>
                </a:lnTo>
                <a:lnTo>
                  <a:pt x="611" y="1361"/>
                </a:lnTo>
                <a:lnTo>
                  <a:pt x="611" y="1361"/>
                </a:lnTo>
                <a:lnTo>
                  <a:pt x="609" y="1358"/>
                </a:lnTo>
                <a:lnTo>
                  <a:pt x="602" y="1345"/>
                </a:lnTo>
                <a:lnTo>
                  <a:pt x="602" y="1345"/>
                </a:lnTo>
                <a:lnTo>
                  <a:pt x="597" y="1339"/>
                </a:lnTo>
                <a:lnTo>
                  <a:pt x="593" y="1337"/>
                </a:lnTo>
                <a:lnTo>
                  <a:pt x="589" y="1333"/>
                </a:lnTo>
                <a:lnTo>
                  <a:pt x="584" y="1324"/>
                </a:lnTo>
                <a:lnTo>
                  <a:pt x="584" y="1324"/>
                </a:lnTo>
                <a:lnTo>
                  <a:pt x="583" y="1319"/>
                </a:lnTo>
                <a:lnTo>
                  <a:pt x="583" y="1316"/>
                </a:lnTo>
                <a:lnTo>
                  <a:pt x="583" y="1312"/>
                </a:lnTo>
                <a:lnTo>
                  <a:pt x="583" y="1311"/>
                </a:lnTo>
                <a:lnTo>
                  <a:pt x="581" y="1309"/>
                </a:lnTo>
                <a:lnTo>
                  <a:pt x="571" y="1303"/>
                </a:lnTo>
                <a:lnTo>
                  <a:pt x="571" y="1303"/>
                </a:lnTo>
                <a:lnTo>
                  <a:pt x="553" y="1297"/>
                </a:lnTo>
                <a:lnTo>
                  <a:pt x="537" y="1292"/>
                </a:lnTo>
                <a:lnTo>
                  <a:pt x="521" y="1290"/>
                </a:lnTo>
                <a:lnTo>
                  <a:pt x="509" y="1287"/>
                </a:lnTo>
                <a:lnTo>
                  <a:pt x="509" y="1287"/>
                </a:lnTo>
                <a:lnTo>
                  <a:pt x="513" y="1276"/>
                </a:lnTo>
                <a:lnTo>
                  <a:pt x="516" y="1266"/>
                </a:lnTo>
                <a:lnTo>
                  <a:pt x="519" y="1259"/>
                </a:lnTo>
                <a:lnTo>
                  <a:pt x="519" y="1259"/>
                </a:lnTo>
                <a:lnTo>
                  <a:pt x="519" y="1255"/>
                </a:lnTo>
                <a:lnTo>
                  <a:pt x="516" y="1251"/>
                </a:lnTo>
                <a:lnTo>
                  <a:pt x="510" y="1246"/>
                </a:lnTo>
                <a:lnTo>
                  <a:pt x="504" y="1243"/>
                </a:lnTo>
                <a:lnTo>
                  <a:pt x="500" y="1241"/>
                </a:lnTo>
                <a:lnTo>
                  <a:pt x="496" y="1063"/>
                </a:lnTo>
                <a:lnTo>
                  <a:pt x="496" y="1063"/>
                </a:lnTo>
                <a:lnTo>
                  <a:pt x="499" y="1062"/>
                </a:lnTo>
                <a:lnTo>
                  <a:pt x="505" y="1057"/>
                </a:lnTo>
                <a:lnTo>
                  <a:pt x="508" y="1054"/>
                </a:lnTo>
                <a:lnTo>
                  <a:pt x="510" y="1050"/>
                </a:lnTo>
                <a:lnTo>
                  <a:pt x="513" y="1046"/>
                </a:lnTo>
                <a:lnTo>
                  <a:pt x="513" y="1041"/>
                </a:lnTo>
                <a:lnTo>
                  <a:pt x="513" y="1041"/>
                </a:lnTo>
                <a:lnTo>
                  <a:pt x="511" y="1035"/>
                </a:lnTo>
                <a:lnTo>
                  <a:pt x="510" y="1027"/>
                </a:lnTo>
                <a:lnTo>
                  <a:pt x="504" y="1012"/>
                </a:lnTo>
                <a:lnTo>
                  <a:pt x="496" y="995"/>
                </a:lnTo>
                <a:lnTo>
                  <a:pt x="496" y="832"/>
                </a:lnTo>
                <a:lnTo>
                  <a:pt x="496" y="832"/>
                </a:lnTo>
                <a:lnTo>
                  <a:pt x="499" y="827"/>
                </a:lnTo>
                <a:lnTo>
                  <a:pt x="504" y="821"/>
                </a:lnTo>
                <a:lnTo>
                  <a:pt x="504" y="821"/>
                </a:lnTo>
                <a:lnTo>
                  <a:pt x="508" y="816"/>
                </a:lnTo>
                <a:lnTo>
                  <a:pt x="511" y="807"/>
                </a:lnTo>
                <a:lnTo>
                  <a:pt x="515" y="795"/>
                </a:lnTo>
                <a:lnTo>
                  <a:pt x="515" y="795"/>
                </a:lnTo>
                <a:lnTo>
                  <a:pt x="529" y="789"/>
                </a:lnTo>
                <a:lnTo>
                  <a:pt x="541" y="782"/>
                </a:lnTo>
                <a:lnTo>
                  <a:pt x="547" y="779"/>
                </a:lnTo>
                <a:lnTo>
                  <a:pt x="552" y="774"/>
                </a:lnTo>
                <a:lnTo>
                  <a:pt x="552" y="774"/>
                </a:lnTo>
                <a:lnTo>
                  <a:pt x="556" y="769"/>
                </a:lnTo>
                <a:lnTo>
                  <a:pt x="560" y="764"/>
                </a:lnTo>
                <a:lnTo>
                  <a:pt x="563" y="754"/>
                </a:lnTo>
                <a:lnTo>
                  <a:pt x="564" y="748"/>
                </a:lnTo>
                <a:lnTo>
                  <a:pt x="564" y="744"/>
                </a:lnTo>
                <a:lnTo>
                  <a:pt x="564" y="744"/>
                </a:lnTo>
                <a:lnTo>
                  <a:pt x="571" y="741"/>
                </a:lnTo>
                <a:lnTo>
                  <a:pt x="574" y="739"/>
                </a:lnTo>
                <a:lnTo>
                  <a:pt x="576" y="738"/>
                </a:lnTo>
                <a:lnTo>
                  <a:pt x="577" y="737"/>
                </a:lnTo>
                <a:lnTo>
                  <a:pt x="577" y="728"/>
                </a:lnTo>
                <a:lnTo>
                  <a:pt x="595" y="722"/>
                </a:lnTo>
                <a:lnTo>
                  <a:pt x="593" y="678"/>
                </a:lnTo>
                <a:lnTo>
                  <a:pt x="550" y="666"/>
                </a:lnTo>
                <a:lnTo>
                  <a:pt x="546" y="436"/>
                </a:lnTo>
                <a:lnTo>
                  <a:pt x="546" y="436"/>
                </a:lnTo>
                <a:lnTo>
                  <a:pt x="561" y="435"/>
                </a:lnTo>
                <a:lnTo>
                  <a:pt x="574" y="433"/>
                </a:lnTo>
                <a:lnTo>
                  <a:pt x="587" y="432"/>
                </a:lnTo>
                <a:lnTo>
                  <a:pt x="587" y="432"/>
                </a:lnTo>
                <a:lnTo>
                  <a:pt x="598" y="429"/>
                </a:lnTo>
                <a:lnTo>
                  <a:pt x="607" y="425"/>
                </a:lnTo>
                <a:lnTo>
                  <a:pt x="614" y="421"/>
                </a:lnTo>
                <a:lnTo>
                  <a:pt x="614" y="421"/>
                </a:lnTo>
                <a:lnTo>
                  <a:pt x="619" y="420"/>
                </a:lnTo>
                <a:lnTo>
                  <a:pt x="630" y="415"/>
                </a:lnTo>
                <a:lnTo>
                  <a:pt x="637" y="411"/>
                </a:lnTo>
                <a:lnTo>
                  <a:pt x="644" y="406"/>
                </a:lnTo>
                <a:lnTo>
                  <a:pt x="649" y="401"/>
                </a:lnTo>
                <a:lnTo>
                  <a:pt x="654" y="396"/>
                </a:lnTo>
                <a:lnTo>
                  <a:pt x="654" y="396"/>
                </a:lnTo>
                <a:lnTo>
                  <a:pt x="660" y="384"/>
                </a:lnTo>
                <a:lnTo>
                  <a:pt x="663" y="377"/>
                </a:lnTo>
                <a:lnTo>
                  <a:pt x="666" y="368"/>
                </a:lnTo>
                <a:lnTo>
                  <a:pt x="667" y="360"/>
                </a:lnTo>
                <a:lnTo>
                  <a:pt x="667" y="353"/>
                </a:lnTo>
                <a:lnTo>
                  <a:pt x="666" y="346"/>
                </a:lnTo>
                <a:lnTo>
                  <a:pt x="661" y="338"/>
                </a:lnTo>
                <a:lnTo>
                  <a:pt x="661" y="338"/>
                </a:lnTo>
                <a:lnTo>
                  <a:pt x="655" y="333"/>
                </a:lnTo>
                <a:lnTo>
                  <a:pt x="649" y="328"/>
                </a:lnTo>
                <a:lnTo>
                  <a:pt x="641" y="326"/>
                </a:lnTo>
                <a:lnTo>
                  <a:pt x="634" y="325"/>
                </a:lnTo>
                <a:lnTo>
                  <a:pt x="628" y="323"/>
                </a:lnTo>
                <a:lnTo>
                  <a:pt x="621" y="325"/>
                </a:lnTo>
                <a:lnTo>
                  <a:pt x="615" y="326"/>
                </a:lnTo>
                <a:lnTo>
                  <a:pt x="611" y="328"/>
                </a:lnTo>
                <a:lnTo>
                  <a:pt x="611" y="328"/>
                </a:lnTo>
                <a:lnTo>
                  <a:pt x="600" y="338"/>
                </a:lnTo>
                <a:lnTo>
                  <a:pt x="595" y="343"/>
                </a:lnTo>
                <a:lnTo>
                  <a:pt x="595" y="343"/>
                </a:lnTo>
                <a:lnTo>
                  <a:pt x="592" y="331"/>
                </a:lnTo>
                <a:lnTo>
                  <a:pt x="589" y="316"/>
                </a:lnTo>
                <a:lnTo>
                  <a:pt x="589" y="316"/>
                </a:lnTo>
                <a:lnTo>
                  <a:pt x="585" y="310"/>
                </a:lnTo>
                <a:lnTo>
                  <a:pt x="577" y="299"/>
                </a:lnTo>
                <a:lnTo>
                  <a:pt x="564" y="285"/>
                </a:lnTo>
                <a:lnTo>
                  <a:pt x="550" y="273"/>
                </a:lnTo>
                <a:lnTo>
                  <a:pt x="550" y="273"/>
                </a:lnTo>
                <a:lnTo>
                  <a:pt x="534" y="261"/>
                </a:lnTo>
                <a:lnTo>
                  <a:pt x="519" y="254"/>
                </a:lnTo>
                <a:lnTo>
                  <a:pt x="504" y="248"/>
                </a:lnTo>
                <a:lnTo>
                  <a:pt x="485" y="245"/>
                </a:lnTo>
                <a:lnTo>
                  <a:pt x="463" y="221"/>
                </a:lnTo>
                <a:lnTo>
                  <a:pt x="463" y="221"/>
                </a:lnTo>
                <a:lnTo>
                  <a:pt x="468" y="219"/>
                </a:lnTo>
                <a:lnTo>
                  <a:pt x="480" y="216"/>
                </a:lnTo>
                <a:lnTo>
                  <a:pt x="488" y="212"/>
                </a:lnTo>
                <a:lnTo>
                  <a:pt x="495" y="208"/>
                </a:lnTo>
                <a:lnTo>
                  <a:pt x="500" y="205"/>
                </a:lnTo>
                <a:lnTo>
                  <a:pt x="504" y="200"/>
                </a:lnTo>
                <a:lnTo>
                  <a:pt x="504" y="200"/>
                </a:lnTo>
                <a:lnTo>
                  <a:pt x="506" y="195"/>
                </a:lnTo>
                <a:lnTo>
                  <a:pt x="506" y="189"/>
                </a:lnTo>
                <a:lnTo>
                  <a:pt x="505" y="182"/>
                </a:lnTo>
                <a:lnTo>
                  <a:pt x="503" y="177"/>
                </a:lnTo>
                <a:lnTo>
                  <a:pt x="499" y="167"/>
                </a:lnTo>
                <a:lnTo>
                  <a:pt x="496" y="165"/>
                </a:lnTo>
                <a:lnTo>
                  <a:pt x="496" y="165"/>
                </a:lnTo>
                <a:lnTo>
                  <a:pt x="498" y="156"/>
                </a:lnTo>
                <a:lnTo>
                  <a:pt x="500" y="138"/>
                </a:lnTo>
                <a:lnTo>
                  <a:pt x="501" y="127"/>
                </a:lnTo>
                <a:lnTo>
                  <a:pt x="501" y="117"/>
                </a:lnTo>
                <a:lnTo>
                  <a:pt x="499" y="107"/>
                </a:lnTo>
                <a:lnTo>
                  <a:pt x="498" y="103"/>
                </a:lnTo>
                <a:lnTo>
                  <a:pt x="496" y="101"/>
                </a:lnTo>
                <a:lnTo>
                  <a:pt x="496" y="101"/>
                </a:lnTo>
                <a:lnTo>
                  <a:pt x="490" y="96"/>
                </a:lnTo>
                <a:lnTo>
                  <a:pt x="484" y="92"/>
                </a:lnTo>
                <a:lnTo>
                  <a:pt x="467" y="87"/>
                </a:lnTo>
                <a:lnTo>
                  <a:pt x="458" y="85"/>
                </a:lnTo>
                <a:lnTo>
                  <a:pt x="449" y="81"/>
                </a:lnTo>
                <a:lnTo>
                  <a:pt x="443" y="76"/>
                </a:lnTo>
                <a:lnTo>
                  <a:pt x="441" y="73"/>
                </a:lnTo>
                <a:lnTo>
                  <a:pt x="438" y="70"/>
                </a:lnTo>
                <a:lnTo>
                  <a:pt x="438" y="70"/>
                </a:lnTo>
                <a:lnTo>
                  <a:pt x="435" y="60"/>
                </a:lnTo>
                <a:lnTo>
                  <a:pt x="432" y="50"/>
                </a:lnTo>
                <a:lnTo>
                  <a:pt x="430" y="28"/>
                </a:lnTo>
                <a:lnTo>
                  <a:pt x="428" y="10"/>
                </a:lnTo>
                <a:lnTo>
                  <a:pt x="428" y="3"/>
                </a:lnTo>
                <a:lnTo>
                  <a:pt x="428" y="3"/>
                </a:lnTo>
                <a:lnTo>
                  <a:pt x="423" y="2"/>
                </a:lnTo>
                <a:lnTo>
                  <a:pt x="420" y="0"/>
                </a:lnTo>
                <a:lnTo>
                  <a:pt x="416" y="0"/>
                </a:lnTo>
                <a:lnTo>
                  <a:pt x="416" y="0"/>
                </a:lnTo>
                <a:lnTo>
                  <a:pt x="414" y="3"/>
                </a:lnTo>
                <a:lnTo>
                  <a:pt x="412" y="9"/>
                </a:lnTo>
                <a:lnTo>
                  <a:pt x="409" y="26"/>
                </a:lnTo>
                <a:lnTo>
                  <a:pt x="405" y="61"/>
                </a:lnTo>
                <a:lnTo>
                  <a:pt x="405" y="61"/>
                </a:lnTo>
                <a:lnTo>
                  <a:pt x="404" y="65"/>
                </a:lnTo>
                <a:lnTo>
                  <a:pt x="401" y="69"/>
                </a:lnTo>
                <a:lnTo>
                  <a:pt x="396" y="71"/>
                </a:lnTo>
                <a:lnTo>
                  <a:pt x="391" y="75"/>
                </a:lnTo>
                <a:lnTo>
                  <a:pt x="378" y="81"/>
                </a:lnTo>
                <a:lnTo>
                  <a:pt x="372" y="85"/>
                </a:lnTo>
                <a:lnTo>
                  <a:pt x="364" y="90"/>
                </a:lnTo>
                <a:lnTo>
                  <a:pt x="364" y="90"/>
                </a:lnTo>
                <a:lnTo>
                  <a:pt x="358" y="96"/>
                </a:lnTo>
                <a:lnTo>
                  <a:pt x="353" y="102"/>
                </a:lnTo>
                <a:lnTo>
                  <a:pt x="349" y="109"/>
                </a:lnTo>
                <a:lnTo>
                  <a:pt x="347" y="116"/>
                </a:lnTo>
                <a:lnTo>
                  <a:pt x="344" y="130"/>
                </a:lnTo>
                <a:lnTo>
                  <a:pt x="343" y="141"/>
                </a:lnTo>
                <a:lnTo>
                  <a:pt x="343" y="141"/>
                </a:lnTo>
                <a:lnTo>
                  <a:pt x="343" y="159"/>
                </a:lnTo>
                <a:lnTo>
                  <a:pt x="343" y="166"/>
                </a:lnTo>
                <a:lnTo>
                  <a:pt x="343" y="166"/>
                </a:lnTo>
                <a:lnTo>
                  <a:pt x="342" y="171"/>
                </a:lnTo>
                <a:lnTo>
                  <a:pt x="342" y="177"/>
                </a:lnTo>
                <a:lnTo>
                  <a:pt x="342" y="187"/>
                </a:lnTo>
                <a:lnTo>
                  <a:pt x="342" y="187"/>
                </a:lnTo>
                <a:lnTo>
                  <a:pt x="342" y="193"/>
                </a:lnTo>
                <a:lnTo>
                  <a:pt x="344" y="200"/>
                </a:lnTo>
                <a:lnTo>
                  <a:pt x="348" y="206"/>
                </a:lnTo>
                <a:lnTo>
                  <a:pt x="353" y="212"/>
                </a:lnTo>
                <a:lnTo>
                  <a:pt x="360" y="221"/>
                </a:lnTo>
                <a:lnTo>
                  <a:pt x="364" y="224"/>
                </a:lnTo>
                <a:lnTo>
                  <a:pt x="364" y="224"/>
                </a:lnTo>
                <a:lnTo>
                  <a:pt x="355" y="232"/>
                </a:lnTo>
                <a:lnTo>
                  <a:pt x="349" y="238"/>
                </a:lnTo>
                <a:lnTo>
                  <a:pt x="346" y="243"/>
                </a:lnTo>
                <a:lnTo>
                  <a:pt x="346" y="243"/>
                </a:lnTo>
                <a:lnTo>
                  <a:pt x="344" y="244"/>
                </a:lnTo>
                <a:lnTo>
                  <a:pt x="341" y="245"/>
                </a:lnTo>
                <a:lnTo>
                  <a:pt x="327" y="248"/>
                </a:lnTo>
                <a:lnTo>
                  <a:pt x="318" y="252"/>
                </a:lnTo>
                <a:lnTo>
                  <a:pt x="308" y="255"/>
                </a:lnTo>
                <a:lnTo>
                  <a:pt x="297" y="263"/>
                </a:lnTo>
                <a:lnTo>
                  <a:pt x="286" y="273"/>
                </a:lnTo>
                <a:lnTo>
                  <a:pt x="286" y="273"/>
                </a:lnTo>
                <a:lnTo>
                  <a:pt x="264" y="294"/>
                </a:lnTo>
                <a:lnTo>
                  <a:pt x="249" y="311"/>
                </a:lnTo>
                <a:lnTo>
                  <a:pt x="239" y="323"/>
                </a:lnTo>
                <a:lnTo>
                  <a:pt x="237" y="328"/>
                </a:lnTo>
                <a:lnTo>
                  <a:pt x="237" y="328"/>
                </a:lnTo>
                <a:lnTo>
                  <a:pt x="233" y="323"/>
                </a:lnTo>
                <a:lnTo>
                  <a:pt x="228" y="320"/>
                </a:lnTo>
                <a:lnTo>
                  <a:pt x="222" y="315"/>
                </a:lnTo>
                <a:lnTo>
                  <a:pt x="214" y="310"/>
                </a:lnTo>
                <a:lnTo>
                  <a:pt x="205" y="307"/>
                </a:lnTo>
                <a:lnTo>
                  <a:pt x="195" y="307"/>
                </a:lnTo>
                <a:lnTo>
                  <a:pt x="188" y="307"/>
                </a:lnTo>
                <a:lnTo>
                  <a:pt x="182" y="310"/>
                </a:lnTo>
                <a:lnTo>
                  <a:pt x="182" y="310"/>
                </a:lnTo>
                <a:lnTo>
                  <a:pt x="176" y="312"/>
                </a:lnTo>
                <a:lnTo>
                  <a:pt x="171" y="316"/>
                </a:lnTo>
                <a:lnTo>
                  <a:pt x="167" y="320"/>
                </a:lnTo>
                <a:lnTo>
                  <a:pt x="164" y="325"/>
                </a:lnTo>
                <a:lnTo>
                  <a:pt x="161" y="330"/>
                </a:lnTo>
                <a:lnTo>
                  <a:pt x="159" y="334"/>
                </a:lnTo>
                <a:lnTo>
                  <a:pt x="158" y="346"/>
                </a:lnTo>
                <a:lnTo>
                  <a:pt x="158" y="358"/>
                </a:lnTo>
                <a:lnTo>
                  <a:pt x="160" y="369"/>
                </a:lnTo>
                <a:lnTo>
                  <a:pt x="164" y="380"/>
                </a:lnTo>
                <a:lnTo>
                  <a:pt x="170" y="388"/>
                </a:lnTo>
                <a:lnTo>
                  <a:pt x="170" y="388"/>
                </a:lnTo>
                <a:lnTo>
                  <a:pt x="180" y="395"/>
                </a:lnTo>
                <a:lnTo>
                  <a:pt x="193" y="404"/>
                </a:lnTo>
                <a:lnTo>
                  <a:pt x="209" y="411"/>
                </a:lnTo>
                <a:lnTo>
                  <a:pt x="227" y="419"/>
                </a:lnTo>
                <a:lnTo>
                  <a:pt x="258" y="431"/>
                </a:lnTo>
                <a:lnTo>
                  <a:pt x="271" y="436"/>
                </a:lnTo>
                <a:lnTo>
                  <a:pt x="274" y="641"/>
                </a:lnTo>
                <a:lnTo>
                  <a:pt x="256" y="654"/>
                </a:lnTo>
                <a:lnTo>
                  <a:pt x="240" y="657"/>
                </a:lnTo>
                <a:lnTo>
                  <a:pt x="237" y="667"/>
                </a:lnTo>
                <a:lnTo>
                  <a:pt x="212" y="670"/>
                </a:lnTo>
                <a:lnTo>
                  <a:pt x="212" y="670"/>
                </a:lnTo>
                <a:lnTo>
                  <a:pt x="209" y="697"/>
                </a:lnTo>
                <a:lnTo>
                  <a:pt x="209" y="717"/>
                </a:lnTo>
                <a:lnTo>
                  <a:pt x="209" y="724"/>
                </a:lnTo>
                <a:lnTo>
                  <a:pt x="212" y="728"/>
                </a:lnTo>
                <a:lnTo>
                  <a:pt x="212" y="728"/>
                </a:lnTo>
                <a:lnTo>
                  <a:pt x="213" y="729"/>
                </a:lnTo>
                <a:lnTo>
                  <a:pt x="217" y="729"/>
                </a:lnTo>
                <a:lnTo>
                  <a:pt x="224" y="729"/>
                </a:lnTo>
                <a:lnTo>
                  <a:pt x="234" y="728"/>
                </a:lnTo>
                <a:lnTo>
                  <a:pt x="243" y="746"/>
                </a:lnTo>
                <a:lnTo>
                  <a:pt x="250" y="749"/>
                </a:lnTo>
                <a:lnTo>
                  <a:pt x="250" y="749"/>
                </a:lnTo>
                <a:lnTo>
                  <a:pt x="252" y="754"/>
                </a:lnTo>
                <a:lnTo>
                  <a:pt x="256" y="765"/>
                </a:lnTo>
                <a:lnTo>
                  <a:pt x="259" y="772"/>
                </a:lnTo>
                <a:lnTo>
                  <a:pt x="263" y="777"/>
                </a:lnTo>
                <a:lnTo>
                  <a:pt x="268" y="782"/>
                </a:lnTo>
                <a:lnTo>
                  <a:pt x="274" y="786"/>
                </a:lnTo>
                <a:lnTo>
                  <a:pt x="274" y="786"/>
                </a:lnTo>
                <a:lnTo>
                  <a:pt x="285" y="789"/>
                </a:lnTo>
                <a:lnTo>
                  <a:pt x="295" y="791"/>
                </a:lnTo>
                <a:lnTo>
                  <a:pt x="305" y="792"/>
                </a:lnTo>
                <a:lnTo>
                  <a:pt x="305" y="792"/>
                </a:lnTo>
                <a:lnTo>
                  <a:pt x="306" y="807"/>
                </a:lnTo>
                <a:lnTo>
                  <a:pt x="307" y="818"/>
                </a:lnTo>
                <a:lnTo>
                  <a:pt x="308" y="823"/>
                </a:lnTo>
                <a:lnTo>
                  <a:pt x="311" y="826"/>
                </a:lnTo>
                <a:lnTo>
                  <a:pt x="311" y="826"/>
                </a:lnTo>
                <a:lnTo>
                  <a:pt x="323" y="836"/>
                </a:lnTo>
                <a:lnTo>
                  <a:pt x="323" y="1011"/>
                </a:lnTo>
                <a:lnTo>
                  <a:pt x="323" y="1011"/>
                </a:lnTo>
                <a:lnTo>
                  <a:pt x="321" y="1014"/>
                </a:lnTo>
                <a:lnTo>
                  <a:pt x="315" y="1017"/>
                </a:lnTo>
                <a:lnTo>
                  <a:pt x="312" y="1021"/>
                </a:lnTo>
                <a:lnTo>
                  <a:pt x="310" y="1026"/>
                </a:lnTo>
                <a:lnTo>
                  <a:pt x="307" y="1031"/>
                </a:lnTo>
                <a:lnTo>
                  <a:pt x="306" y="1036"/>
                </a:lnTo>
                <a:lnTo>
                  <a:pt x="306" y="1036"/>
                </a:lnTo>
                <a:lnTo>
                  <a:pt x="307" y="1042"/>
                </a:lnTo>
                <a:lnTo>
                  <a:pt x="310" y="1047"/>
                </a:lnTo>
                <a:lnTo>
                  <a:pt x="312" y="1052"/>
                </a:lnTo>
                <a:lnTo>
                  <a:pt x="316" y="1056"/>
                </a:lnTo>
                <a:lnTo>
                  <a:pt x="323" y="1062"/>
                </a:lnTo>
                <a:lnTo>
                  <a:pt x="327" y="1063"/>
                </a:lnTo>
                <a:lnTo>
                  <a:pt x="325" y="1240"/>
                </a:lnTo>
                <a:lnTo>
                  <a:pt x="325" y="1240"/>
                </a:lnTo>
                <a:lnTo>
                  <a:pt x="323" y="1241"/>
                </a:lnTo>
                <a:lnTo>
                  <a:pt x="318" y="1246"/>
                </a:lnTo>
                <a:lnTo>
                  <a:pt x="313" y="1254"/>
                </a:lnTo>
                <a:lnTo>
                  <a:pt x="312" y="1257"/>
                </a:lnTo>
                <a:lnTo>
                  <a:pt x="312" y="1262"/>
                </a:lnTo>
                <a:lnTo>
                  <a:pt x="312" y="1262"/>
                </a:lnTo>
                <a:lnTo>
                  <a:pt x="315" y="1287"/>
                </a:lnTo>
                <a:lnTo>
                  <a:pt x="315" y="1287"/>
                </a:lnTo>
                <a:lnTo>
                  <a:pt x="307" y="1287"/>
                </a:lnTo>
                <a:lnTo>
                  <a:pt x="292" y="1290"/>
                </a:lnTo>
                <a:lnTo>
                  <a:pt x="282" y="1292"/>
                </a:lnTo>
                <a:lnTo>
                  <a:pt x="274" y="1294"/>
                </a:lnTo>
                <a:lnTo>
                  <a:pt x="265" y="1297"/>
                </a:lnTo>
                <a:lnTo>
                  <a:pt x="259" y="1302"/>
                </a:lnTo>
                <a:lnTo>
                  <a:pt x="259" y="1302"/>
                </a:lnTo>
                <a:lnTo>
                  <a:pt x="254" y="1307"/>
                </a:lnTo>
                <a:lnTo>
                  <a:pt x="250" y="1313"/>
                </a:lnTo>
                <a:lnTo>
                  <a:pt x="244" y="1325"/>
                </a:lnTo>
                <a:lnTo>
                  <a:pt x="242" y="1337"/>
                </a:lnTo>
                <a:lnTo>
                  <a:pt x="240" y="1341"/>
                </a:lnTo>
                <a:lnTo>
                  <a:pt x="240" y="1341"/>
                </a:lnTo>
                <a:lnTo>
                  <a:pt x="231" y="1346"/>
                </a:lnTo>
                <a:lnTo>
                  <a:pt x="224" y="1350"/>
                </a:lnTo>
                <a:lnTo>
                  <a:pt x="222" y="1351"/>
                </a:lnTo>
                <a:lnTo>
                  <a:pt x="222" y="1354"/>
                </a:lnTo>
                <a:lnTo>
                  <a:pt x="222" y="1354"/>
                </a:lnTo>
                <a:lnTo>
                  <a:pt x="208" y="1360"/>
                </a:lnTo>
                <a:lnTo>
                  <a:pt x="198" y="1365"/>
                </a:lnTo>
                <a:lnTo>
                  <a:pt x="195" y="1367"/>
                </a:lnTo>
                <a:lnTo>
                  <a:pt x="192" y="1370"/>
                </a:lnTo>
                <a:lnTo>
                  <a:pt x="192" y="1370"/>
                </a:lnTo>
                <a:lnTo>
                  <a:pt x="192" y="1392"/>
                </a:lnTo>
                <a:lnTo>
                  <a:pt x="192" y="1436"/>
                </a:lnTo>
                <a:lnTo>
                  <a:pt x="192" y="1499"/>
                </a:lnTo>
                <a:lnTo>
                  <a:pt x="164" y="1499"/>
                </a:lnTo>
                <a:lnTo>
                  <a:pt x="133" y="1509"/>
                </a:lnTo>
                <a:lnTo>
                  <a:pt x="133" y="1635"/>
                </a:lnTo>
                <a:lnTo>
                  <a:pt x="73" y="1653"/>
                </a:lnTo>
                <a:lnTo>
                  <a:pt x="73" y="1788"/>
                </a:lnTo>
                <a:lnTo>
                  <a:pt x="73" y="1788"/>
                </a:lnTo>
                <a:lnTo>
                  <a:pt x="38" y="1799"/>
                </a:lnTo>
                <a:lnTo>
                  <a:pt x="13" y="1809"/>
                </a:lnTo>
                <a:lnTo>
                  <a:pt x="4" y="1813"/>
                </a:lnTo>
                <a:lnTo>
                  <a:pt x="0" y="1815"/>
                </a:lnTo>
                <a:lnTo>
                  <a:pt x="0" y="1815"/>
                </a:lnTo>
                <a:lnTo>
                  <a:pt x="0" y="1825"/>
                </a:lnTo>
                <a:lnTo>
                  <a:pt x="0" y="1850"/>
                </a:lnTo>
                <a:lnTo>
                  <a:pt x="2" y="1920"/>
                </a:lnTo>
                <a:lnTo>
                  <a:pt x="5" y="2021"/>
                </a:lnTo>
                <a:lnTo>
                  <a:pt x="5" y="20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D55B267C-0480-CA61-8F64-DB079CF4792B}"/>
              </a:ext>
            </a:extLst>
          </p:cNvPr>
          <p:cNvSpPr>
            <a:spLocks noEditPoints="1"/>
          </p:cNvSpPr>
          <p:nvPr/>
        </p:nvSpPr>
        <p:spPr bwMode="auto">
          <a:xfrm>
            <a:off x="4440492" y="928255"/>
            <a:ext cx="1078637" cy="2551545"/>
          </a:xfrm>
          <a:custGeom>
            <a:avLst/>
            <a:gdLst>
              <a:gd name="T0" fmla="*/ 517 w 818"/>
              <a:gd name="T1" fmla="*/ 707 h 1935"/>
              <a:gd name="T2" fmla="*/ 532 w 818"/>
              <a:gd name="T3" fmla="*/ 585 h 1935"/>
              <a:gd name="T4" fmla="*/ 496 w 818"/>
              <a:gd name="T5" fmla="*/ 464 h 1935"/>
              <a:gd name="T6" fmla="*/ 644 w 818"/>
              <a:gd name="T7" fmla="*/ 444 h 1935"/>
              <a:gd name="T8" fmla="*/ 658 w 818"/>
              <a:gd name="T9" fmla="*/ 404 h 1935"/>
              <a:gd name="T10" fmla="*/ 599 w 818"/>
              <a:gd name="T11" fmla="*/ 383 h 1935"/>
              <a:gd name="T12" fmla="*/ 495 w 818"/>
              <a:gd name="T13" fmla="*/ 327 h 1935"/>
              <a:gd name="T14" fmla="*/ 427 w 818"/>
              <a:gd name="T15" fmla="*/ 300 h 1935"/>
              <a:gd name="T16" fmla="*/ 440 w 818"/>
              <a:gd name="T17" fmla="*/ 283 h 1935"/>
              <a:gd name="T18" fmla="*/ 427 w 818"/>
              <a:gd name="T19" fmla="*/ 258 h 1935"/>
              <a:gd name="T20" fmla="*/ 442 w 818"/>
              <a:gd name="T21" fmla="*/ 233 h 1935"/>
              <a:gd name="T22" fmla="*/ 462 w 818"/>
              <a:gd name="T23" fmla="*/ 173 h 1935"/>
              <a:gd name="T24" fmla="*/ 427 w 818"/>
              <a:gd name="T25" fmla="*/ 146 h 1935"/>
              <a:gd name="T26" fmla="*/ 448 w 818"/>
              <a:gd name="T27" fmla="*/ 104 h 1935"/>
              <a:gd name="T28" fmla="*/ 430 w 818"/>
              <a:gd name="T29" fmla="*/ 56 h 1935"/>
              <a:gd name="T30" fmla="*/ 368 w 818"/>
              <a:gd name="T31" fmla="*/ 6 h 1935"/>
              <a:gd name="T32" fmla="*/ 324 w 818"/>
              <a:gd name="T33" fmla="*/ 21 h 1935"/>
              <a:gd name="T34" fmla="*/ 277 w 818"/>
              <a:gd name="T35" fmla="*/ 61 h 1935"/>
              <a:gd name="T36" fmla="*/ 278 w 818"/>
              <a:gd name="T37" fmla="*/ 110 h 1935"/>
              <a:gd name="T38" fmla="*/ 278 w 818"/>
              <a:gd name="T39" fmla="*/ 153 h 1935"/>
              <a:gd name="T40" fmla="*/ 261 w 818"/>
              <a:gd name="T41" fmla="*/ 196 h 1935"/>
              <a:gd name="T42" fmla="*/ 297 w 818"/>
              <a:gd name="T43" fmla="*/ 244 h 1935"/>
              <a:gd name="T44" fmla="*/ 292 w 818"/>
              <a:gd name="T45" fmla="*/ 275 h 1935"/>
              <a:gd name="T46" fmla="*/ 307 w 818"/>
              <a:gd name="T47" fmla="*/ 298 h 1935"/>
              <a:gd name="T48" fmla="*/ 278 w 818"/>
              <a:gd name="T49" fmla="*/ 322 h 1935"/>
              <a:gd name="T50" fmla="*/ 207 w 818"/>
              <a:gd name="T51" fmla="*/ 343 h 1935"/>
              <a:gd name="T52" fmla="*/ 122 w 818"/>
              <a:gd name="T53" fmla="*/ 397 h 1935"/>
              <a:gd name="T54" fmla="*/ 77 w 818"/>
              <a:gd name="T55" fmla="*/ 414 h 1935"/>
              <a:gd name="T56" fmla="*/ 267 w 818"/>
              <a:gd name="T57" fmla="*/ 476 h 1935"/>
              <a:gd name="T58" fmla="*/ 245 w 818"/>
              <a:gd name="T59" fmla="*/ 664 h 1935"/>
              <a:gd name="T60" fmla="*/ 261 w 818"/>
              <a:gd name="T61" fmla="*/ 697 h 1935"/>
              <a:gd name="T62" fmla="*/ 236 w 818"/>
              <a:gd name="T63" fmla="*/ 712 h 1935"/>
              <a:gd name="T64" fmla="*/ 172 w 818"/>
              <a:gd name="T65" fmla="*/ 802 h 1935"/>
              <a:gd name="T66" fmla="*/ 215 w 818"/>
              <a:gd name="T67" fmla="*/ 847 h 1935"/>
              <a:gd name="T68" fmla="*/ 276 w 818"/>
              <a:gd name="T69" fmla="*/ 861 h 1935"/>
              <a:gd name="T70" fmla="*/ 303 w 818"/>
              <a:gd name="T71" fmla="*/ 945 h 1935"/>
              <a:gd name="T72" fmla="*/ 299 w 818"/>
              <a:gd name="T73" fmla="*/ 1087 h 1935"/>
              <a:gd name="T74" fmla="*/ 309 w 818"/>
              <a:gd name="T75" fmla="*/ 1246 h 1935"/>
              <a:gd name="T76" fmla="*/ 292 w 818"/>
              <a:gd name="T77" fmla="*/ 1397 h 1935"/>
              <a:gd name="T78" fmla="*/ 182 w 818"/>
              <a:gd name="T79" fmla="*/ 1469 h 1935"/>
              <a:gd name="T80" fmla="*/ 82 w 818"/>
              <a:gd name="T81" fmla="*/ 1704 h 1935"/>
              <a:gd name="T82" fmla="*/ 0 w 818"/>
              <a:gd name="T83" fmla="*/ 1747 h 1935"/>
              <a:gd name="T84" fmla="*/ 743 w 818"/>
              <a:gd name="T85" fmla="*/ 1568 h 1935"/>
              <a:gd name="T86" fmla="*/ 612 w 818"/>
              <a:gd name="T87" fmla="*/ 1443 h 1935"/>
              <a:gd name="T88" fmla="*/ 554 w 818"/>
              <a:gd name="T89" fmla="*/ 1401 h 1935"/>
              <a:gd name="T90" fmla="*/ 518 w 818"/>
              <a:gd name="T91" fmla="*/ 1367 h 1935"/>
              <a:gd name="T92" fmla="*/ 496 w 818"/>
              <a:gd name="T93" fmla="*/ 1307 h 1935"/>
              <a:gd name="T94" fmla="*/ 509 w 818"/>
              <a:gd name="T95" fmla="*/ 1100 h 1935"/>
              <a:gd name="T96" fmla="*/ 491 w 818"/>
              <a:gd name="T97" fmla="*/ 980 h 1935"/>
              <a:gd name="T98" fmla="*/ 575 w 818"/>
              <a:gd name="T99" fmla="*/ 845 h 1935"/>
              <a:gd name="T100" fmla="*/ 618 w 818"/>
              <a:gd name="T101" fmla="*/ 789 h 1935"/>
              <a:gd name="T102" fmla="*/ 627 w 818"/>
              <a:gd name="T103" fmla="*/ 707 h 1935"/>
              <a:gd name="T104" fmla="*/ 462 w 818"/>
              <a:gd name="T105" fmla="*/ 568 h 1935"/>
              <a:gd name="T106" fmla="*/ 461 w 818"/>
              <a:gd name="T107" fmla="*/ 618 h 1935"/>
              <a:gd name="T108" fmla="*/ 441 w 818"/>
              <a:gd name="T109" fmla="*/ 616 h 1935"/>
              <a:gd name="T110" fmla="*/ 339 w 818"/>
              <a:gd name="T111" fmla="*/ 557 h 1935"/>
              <a:gd name="T112" fmla="*/ 339 w 818"/>
              <a:gd name="T113" fmla="*/ 607 h 1935"/>
              <a:gd name="T114" fmla="*/ 321 w 818"/>
              <a:gd name="T115" fmla="*/ 585 h 1935"/>
              <a:gd name="T116" fmla="*/ 332 w 818"/>
              <a:gd name="T117" fmla="*/ 549 h 1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8" h="1935">
                <a:moveTo>
                  <a:pt x="627" y="707"/>
                </a:moveTo>
                <a:lnTo>
                  <a:pt x="517" y="707"/>
                </a:lnTo>
                <a:lnTo>
                  <a:pt x="517" y="707"/>
                </a:lnTo>
                <a:lnTo>
                  <a:pt x="516" y="708"/>
                </a:lnTo>
                <a:lnTo>
                  <a:pt x="515" y="708"/>
                </a:lnTo>
                <a:lnTo>
                  <a:pt x="515" y="707"/>
                </a:lnTo>
                <a:lnTo>
                  <a:pt x="517" y="707"/>
                </a:lnTo>
                <a:lnTo>
                  <a:pt x="517" y="707"/>
                </a:lnTo>
                <a:lnTo>
                  <a:pt x="520" y="700"/>
                </a:lnTo>
                <a:lnTo>
                  <a:pt x="525" y="685"/>
                </a:lnTo>
                <a:lnTo>
                  <a:pt x="525" y="685"/>
                </a:lnTo>
                <a:lnTo>
                  <a:pt x="527" y="669"/>
                </a:lnTo>
                <a:lnTo>
                  <a:pt x="530" y="644"/>
                </a:lnTo>
                <a:lnTo>
                  <a:pt x="532" y="585"/>
                </a:lnTo>
                <a:lnTo>
                  <a:pt x="533" y="529"/>
                </a:lnTo>
                <a:lnTo>
                  <a:pt x="533" y="504"/>
                </a:lnTo>
                <a:lnTo>
                  <a:pt x="533" y="504"/>
                </a:lnTo>
                <a:lnTo>
                  <a:pt x="527" y="496"/>
                </a:lnTo>
                <a:lnTo>
                  <a:pt x="515" y="483"/>
                </a:lnTo>
                <a:lnTo>
                  <a:pt x="496" y="464"/>
                </a:lnTo>
                <a:lnTo>
                  <a:pt x="496" y="464"/>
                </a:lnTo>
                <a:lnTo>
                  <a:pt x="549" y="462"/>
                </a:lnTo>
                <a:lnTo>
                  <a:pt x="591" y="458"/>
                </a:lnTo>
                <a:lnTo>
                  <a:pt x="608" y="455"/>
                </a:lnTo>
                <a:lnTo>
                  <a:pt x="621" y="452"/>
                </a:lnTo>
                <a:lnTo>
                  <a:pt x="621" y="452"/>
                </a:lnTo>
                <a:lnTo>
                  <a:pt x="635" y="448"/>
                </a:lnTo>
                <a:lnTo>
                  <a:pt x="644" y="444"/>
                </a:lnTo>
                <a:lnTo>
                  <a:pt x="647" y="443"/>
                </a:lnTo>
                <a:lnTo>
                  <a:pt x="648" y="441"/>
                </a:lnTo>
                <a:lnTo>
                  <a:pt x="652" y="433"/>
                </a:lnTo>
                <a:lnTo>
                  <a:pt x="652" y="433"/>
                </a:lnTo>
                <a:lnTo>
                  <a:pt x="656" y="414"/>
                </a:lnTo>
                <a:lnTo>
                  <a:pt x="658" y="407"/>
                </a:lnTo>
                <a:lnTo>
                  <a:pt x="658" y="404"/>
                </a:lnTo>
                <a:lnTo>
                  <a:pt x="658" y="404"/>
                </a:lnTo>
                <a:lnTo>
                  <a:pt x="645" y="402"/>
                </a:lnTo>
                <a:lnTo>
                  <a:pt x="633" y="400"/>
                </a:lnTo>
                <a:lnTo>
                  <a:pt x="618" y="394"/>
                </a:lnTo>
                <a:lnTo>
                  <a:pt x="618" y="394"/>
                </a:lnTo>
                <a:lnTo>
                  <a:pt x="608" y="390"/>
                </a:lnTo>
                <a:lnTo>
                  <a:pt x="599" y="383"/>
                </a:lnTo>
                <a:lnTo>
                  <a:pt x="576" y="365"/>
                </a:lnTo>
                <a:lnTo>
                  <a:pt x="555" y="349"/>
                </a:lnTo>
                <a:lnTo>
                  <a:pt x="546" y="343"/>
                </a:lnTo>
                <a:lnTo>
                  <a:pt x="536" y="339"/>
                </a:lnTo>
                <a:lnTo>
                  <a:pt x="536" y="339"/>
                </a:lnTo>
                <a:lnTo>
                  <a:pt x="517" y="335"/>
                </a:lnTo>
                <a:lnTo>
                  <a:pt x="495" y="327"/>
                </a:lnTo>
                <a:lnTo>
                  <a:pt x="461" y="316"/>
                </a:lnTo>
                <a:lnTo>
                  <a:pt x="461" y="316"/>
                </a:lnTo>
                <a:lnTo>
                  <a:pt x="449" y="312"/>
                </a:lnTo>
                <a:lnTo>
                  <a:pt x="438" y="309"/>
                </a:lnTo>
                <a:lnTo>
                  <a:pt x="430" y="304"/>
                </a:lnTo>
                <a:lnTo>
                  <a:pt x="427" y="302"/>
                </a:lnTo>
                <a:lnTo>
                  <a:pt x="427" y="300"/>
                </a:lnTo>
                <a:lnTo>
                  <a:pt x="427" y="300"/>
                </a:lnTo>
                <a:lnTo>
                  <a:pt x="429" y="298"/>
                </a:lnTo>
                <a:lnTo>
                  <a:pt x="432" y="295"/>
                </a:lnTo>
                <a:lnTo>
                  <a:pt x="436" y="291"/>
                </a:lnTo>
                <a:lnTo>
                  <a:pt x="438" y="288"/>
                </a:lnTo>
                <a:lnTo>
                  <a:pt x="440" y="283"/>
                </a:lnTo>
                <a:lnTo>
                  <a:pt x="440" y="283"/>
                </a:lnTo>
                <a:lnTo>
                  <a:pt x="440" y="277"/>
                </a:lnTo>
                <a:lnTo>
                  <a:pt x="440" y="273"/>
                </a:lnTo>
                <a:lnTo>
                  <a:pt x="438" y="270"/>
                </a:lnTo>
                <a:lnTo>
                  <a:pt x="436" y="268"/>
                </a:lnTo>
                <a:lnTo>
                  <a:pt x="431" y="263"/>
                </a:lnTo>
                <a:lnTo>
                  <a:pt x="427" y="258"/>
                </a:lnTo>
                <a:lnTo>
                  <a:pt x="427" y="258"/>
                </a:lnTo>
                <a:lnTo>
                  <a:pt x="425" y="252"/>
                </a:lnTo>
                <a:lnTo>
                  <a:pt x="424" y="247"/>
                </a:lnTo>
                <a:lnTo>
                  <a:pt x="424" y="243"/>
                </a:lnTo>
                <a:lnTo>
                  <a:pt x="424" y="243"/>
                </a:lnTo>
                <a:lnTo>
                  <a:pt x="429" y="242"/>
                </a:lnTo>
                <a:lnTo>
                  <a:pt x="437" y="237"/>
                </a:lnTo>
                <a:lnTo>
                  <a:pt x="442" y="233"/>
                </a:lnTo>
                <a:lnTo>
                  <a:pt x="447" y="230"/>
                </a:lnTo>
                <a:lnTo>
                  <a:pt x="452" y="223"/>
                </a:lnTo>
                <a:lnTo>
                  <a:pt x="454" y="215"/>
                </a:lnTo>
                <a:lnTo>
                  <a:pt x="454" y="215"/>
                </a:lnTo>
                <a:lnTo>
                  <a:pt x="458" y="200"/>
                </a:lnTo>
                <a:lnTo>
                  <a:pt x="461" y="185"/>
                </a:lnTo>
                <a:lnTo>
                  <a:pt x="462" y="173"/>
                </a:lnTo>
                <a:lnTo>
                  <a:pt x="461" y="164"/>
                </a:lnTo>
                <a:lnTo>
                  <a:pt x="461" y="164"/>
                </a:lnTo>
                <a:lnTo>
                  <a:pt x="458" y="161"/>
                </a:lnTo>
                <a:lnTo>
                  <a:pt x="454" y="157"/>
                </a:lnTo>
                <a:lnTo>
                  <a:pt x="443" y="151"/>
                </a:lnTo>
                <a:lnTo>
                  <a:pt x="432" y="147"/>
                </a:lnTo>
                <a:lnTo>
                  <a:pt x="427" y="146"/>
                </a:lnTo>
                <a:lnTo>
                  <a:pt x="427" y="146"/>
                </a:lnTo>
                <a:lnTo>
                  <a:pt x="431" y="142"/>
                </a:lnTo>
                <a:lnTo>
                  <a:pt x="435" y="138"/>
                </a:lnTo>
                <a:lnTo>
                  <a:pt x="438" y="132"/>
                </a:lnTo>
                <a:lnTo>
                  <a:pt x="442" y="125"/>
                </a:lnTo>
                <a:lnTo>
                  <a:pt x="446" y="115"/>
                </a:lnTo>
                <a:lnTo>
                  <a:pt x="448" y="104"/>
                </a:lnTo>
                <a:lnTo>
                  <a:pt x="448" y="91"/>
                </a:lnTo>
                <a:lnTo>
                  <a:pt x="448" y="91"/>
                </a:lnTo>
                <a:lnTo>
                  <a:pt x="447" y="84"/>
                </a:lnTo>
                <a:lnTo>
                  <a:pt x="446" y="78"/>
                </a:lnTo>
                <a:lnTo>
                  <a:pt x="443" y="72"/>
                </a:lnTo>
                <a:lnTo>
                  <a:pt x="440" y="67"/>
                </a:lnTo>
                <a:lnTo>
                  <a:pt x="430" y="56"/>
                </a:lnTo>
                <a:lnTo>
                  <a:pt x="420" y="47"/>
                </a:lnTo>
                <a:lnTo>
                  <a:pt x="399" y="32"/>
                </a:lnTo>
                <a:lnTo>
                  <a:pt x="390" y="26"/>
                </a:lnTo>
                <a:lnTo>
                  <a:pt x="385" y="21"/>
                </a:lnTo>
                <a:lnTo>
                  <a:pt x="385" y="21"/>
                </a:lnTo>
                <a:lnTo>
                  <a:pt x="377" y="14"/>
                </a:lnTo>
                <a:lnTo>
                  <a:pt x="368" y="6"/>
                </a:lnTo>
                <a:lnTo>
                  <a:pt x="357" y="0"/>
                </a:lnTo>
                <a:lnTo>
                  <a:pt x="357" y="0"/>
                </a:lnTo>
                <a:lnTo>
                  <a:pt x="355" y="3"/>
                </a:lnTo>
                <a:lnTo>
                  <a:pt x="348" y="9"/>
                </a:lnTo>
                <a:lnTo>
                  <a:pt x="339" y="15"/>
                </a:lnTo>
                <a:lnTo>
                  <a:pt x="331" y="19"/>
                </a:lnTo>
                <a:lnTo>
                  <a:pt x="324" y="21"/>
                </a:lnTo>
                <a:lnTo>
                  <a:pt x="324" y="21"/>
                </a:lnTo>
                <a:lnTo>
                  <a:pt x="316" y="25"/>
                </a:lnTo>
                <a:lnTo>
                  <a:pt x="308" y="29"/>
                </a:lnTo>
                <a:lnTo>
                  <a:pt x="298" y="35"/>
                </a:lnTo>
                <a:lnTo>
                  <a:pt x="289" y="42"/>
                </a:lnTo>
                <a:lnTo>
                  <a:pt x="282" y="51"/>
                </a:lnTo>
                <a:lnTo>
                  <a:pt x="277" y="61"/>
                </a:lnTo>
                <a:lnTo>
                  <a:pt x="275" y="67"/>
                </a:lnTo>
                <a:lnTo>
                  <a:pt x="273" y="72"/>
                </a:lnTo>
                <a:lnTo>
                  <a:pt x="272" y="78"/>
                </a:lnTo>
                <a:lnTo>
                  <a:pt x="273" y="85"/>
                </a:lnTo>
                <a:lnTo>
                  <a:pt x="273" y="85"/>
                </a:lnTo>
                <a:lnTo>
                  <a:pt x="275" y="98"/>
                </a:lnTo>
                <a:lnTo>
                  <a:pt x="278" y="110"/>
                </a:lnTo>
                <a:lnTo>
                  <a:pt x="283" y="120"/>
                </a:lnTo>
                <a:lnTo>
                  <a:pt x="288" y="128"/>
                </a:lnTo>
                <a:lnTo>
                  <a:pt x="297" y="141"/>
                </a:lnTo>
                <a:lnTo>
                  <a:pt x="300" y="146"/>
                </a:lnTo>
                <a:lnTo>
                  <a:pt x="300" y="146"/>
                </a:lnTo>
                <a:lnTo>
                  <a:pt x="293" y="148"/>
                </a:lnTo>
                <a:lnTo>
                  <a:pt x="278" y="153"/>
                </a:lnTo>
                <a:lnTo>
                  <a:pt x="263" y="161"/>
                </a:lnTo>
                <a:lnTo>
                  <a:pt x="260" y="164"/>
                </a:lnTo>
                <a:lnTo>
                  <a:pt x="259" y="165"/>
                </a:lnTo>
                <a:lnTo>
                  <a:pt x="257" y="167"/>
                </a:lnTo>
                <a:lnTo>
                  <a:pt x="257" y="167"/>
                </a:lnTo>
                <a:lnTo>
                  <a:pt x="259" y="178"/>
                </a:lnTo>
                <a:lnTo>
                  <a:pt x="261" y="196"/>
                </a:lnTo>
                <a:lnTo>
                  <a:pt x="263" y="206"/>
                </a:lnTo>
                <a:lnTo>
                  <a:pt x="267" y="216"/>
                </a:lnTo>
                <a:lnTo>
                  <a:pt x="271" y="225"/>
                </a:lnTo>
                <a:lnTo>
                  <a:pt x="276" y="231"/>
                </a:lnTo>
                <a:lnTo>
                  <a:pt x="276" y="231"/>
                </a:lnTo>
                <a:lnTo>
                  <a:pt x="287" y="240"/>
                </a:lnTo>
                <a:lnTo>
                  <a:pt x="297" y="244"/>
                </a:lnTo>
                <a:lnTo>
                  <a:pt x="307" y="249"/>
                </a:lnTo>
                <a:lnTo>
                  <a:pt x="307" y="264"/>
                </a:lnTo>
                <a:lnTo>
                  <a:pt x="307" y="264"/>
                </a:lnTo>
                <a:lnTo>
                  <a:pt x="303" y="265"/>
                </a:lnTo>
                <a:lnTo>
                  <a:pt x="297" y="269"/>
                </a:lnTo>
                <a:lnTo>
                  <a:pt x="293" y="272"/>
                </a:lnTo>
                <a:lnTo>
                  <a:pt x="292" y="275"/>
                </a:lnTo>
                <a:lnTo>
                  <a:pt x="292" y="279"/>
                </a:lnTo>
                <a:lnTo>
                  <a:pt x="294" y="283"/>
                </a:lnTo>
                <a:lnTo>
                  <a:pt x="294" y="283"/>
                </a:lnTo>
                <a:lnTo>
                  <a:pt x="300" y="289"/>
                </a:lnTo>
                <a:lnTo>
                  <a:pt x="304" y="294"/>
                </a:lnTo>
                <a:lnTo>
                  <a:pt x="307" y="298"/>
                </a:lnTo>
                <a:lnTo>
                  <a:pt x="307" y="298"/>
                </a:lnTo>
                <a:lnTo>
                  <a:pt x="305" y="300"/>
                </a:lnTo>
                <a:lnTo>
                  <a:pt x="300" y="307"/>
                </a:lnTo>
                <a:lnTo>
                  <a:pt x="297" y="311"/>
                </a:lnTo>
                <a:lnTo>
                  <a:pt x="293" y="315"/>
                </a:lnTo>
                <a:lnTo>
                  <a:pt x="287" y="318"/>
                </a:lnTo>
                <a:lnTo>
                  <a:pt x="278" y="322"/>
                </a:lnTo>
                <a:lnTo>
                  <a:pt x="278" y="322"/>
                </a:lnTo>
                <a:lnTo>
                  <a:pt x="261" y="326"/>
                </a:lnTo>
                <a:lnTo>
                  <a:pt x="243" y="328"/>
                </a:lnTo>
                <a:lnTo>
                  <a:pt x="233" y="331"/>
                </a:lnTo>
                <a:lnTo>
                  <a:pt x="224" y="335"/>
                </a:lnTo>
                <a:lnTo>
                  <a:pt x="214" y="338"/>
                </a:lnTo>
                <a:lnTo>
                  <a:pt x="207" y="343"/>
                </a:lnTo>
                <a:lnTo>
                  <a:pt x="207" y="343"/>
                </a:lnTo>
                <a:lnTo>
                  <a:pt x="186" y="357"/>
                </a:lnTo>
                <a:lnTo>
                  <a:pt x="161" y="379"/>
                </a:lnTo>
                <a:lnTo>
                  <a:pt x="161" y="379"/>
                </a:lnTo>
                <a:lnTo>
                  <a:pt x="155" y="384"/>
                </a:lnTo>
                <a:lnTo>
                  <a:pt x="149" y="388"/>
                </a:lnTo>
                <a:lnTo>
                  <a:pt x="137" y="394"/>
                </a:lnTo>
                <a:lnTo>
                  <a:pt x="122" y="397"/>
                </a:lnTo>
                <a:lnTo>
                  <a:pt x="108" y="401"/>
                </a:lnTo>
                <a:lnTo>
                  <a:pt x="86" y="405"/>
                </a:lnTo>
                <a:lnTo>
                  <a:pt x="79" y="407"/>
                </a:lnTo>
                <a:lnTo>
                  <a:pt x="76" y="409"/>
                </a:lnTo>
                <a:lnTo>
                  <a:pt x="76" y="410"/>
                </a:lnTo>
                <a:lnTo>
                  <a:pt x="76" y="410"/>
                </a:lnTo>
                <a:lnTo>
                  <a:pt x="77" y="414"/>
                </a:lnTo>
                <a:lnTo>
                  <a:pt x="81" y="421"/>
                </a:lnTo>
                <a:lnTo>
                  <a:pt x="92" y="437"/>
                </a:lnTo>
                <a:lnTo>
                  <a:pt x="109" y="458"/>
                </a:lnTo>
                <a:lnTo>
                  <a:pt x="122" y="464"/>
                </a:lnTo>
                <a:lnTo>
                  <a:pt x="128" y="467"/>
                </a:lnTo>
                <a:lnTo>
                  <a:pt x="267" y="476"/>
                </a:lnTo>
                <a:lnTo>
                  <a:pt x="267" y="476"/>
                </a:lnTo>
                <a:lnTo>
                  <a:pt x="255" y="491"/>
                </a:lnTo>
                <a:lnTo>
                  <a:pt x="246" y="505"/>
                </a:lnTo>
                <a:lnTo>
                  <a:pt x="244" y="511"/>
                </a:lnTo>
                <a:lnTo>
                  <a:pt x="243" y="516"/>
                </a:lnTo>
                <a:lnTo>
                  <a:pt x="243" y="652"/>
                </a:lnTo>
                <a:lnTo>
                  <a:pt x="243" y="652"/>
                </a:lnTo>
                <a:lnTo>
                  <a:pt x="245" y="664"/>
                </a:lnTo>
                <a:lnTo>
                  <a:pt x="247" y="674"/>
                </a:lnTo>
                <a:lnTo>
                  <a:pt x="249" y="679"/>
                </a:lnTo>
                <a:lnTo>
                  <a:pt x="251" y="683"/>
                </a:lnTo>
                <a:lnTo>
                  <a:pt x="251" y="683"/>
                </a:lnTo>
                <a:lnTo>
                  <a:pt x="256" y="689"/>
                </a:lnTo>
                <a:lnTo>
                  <a:pt x="259" y="694"/>
                </a:lnTo>
                <a:lnTo>
                  <a:pt x="261" y="697"/>
                </a:lnTo>
                <a:lnTo>
                  <a:pt x="261" y="697"/>
                </a:lnTo>
                <a:lnTo>
                  <a:pt x="260" y="702"/>
                </a:lnTo>
                <a:lnTo>
                  <a:pt x="257" y="707"/>
                </a:lnTo>
                <a:lnTo>
                  <a:pt x="255" y="710"/>
                </a:lnTo>
                <a:lnTo>
                  <a:pt x="255" y="710"/>
                </a:lnTo>
                <a:lnTo>
                  <a:pt x="249" y="711"/>
                </a:lnTo>
                <a:lnTo>
                  <a:pt x="236" y="712"/>
                </a:lnTo>
                <a:lnTo>
                  <a:pt x="199" y="716"/>
                </a:lnTo>
                <a:lnTo>
                  <a:pt x="149" y="718"/>
                </a:lnTo>
                <a:lnTo>
                  <a:pt x="151" y="786"/>
                </a:lnTo>
                <a:lnTo>
                  <a:pt x="151" y="786"/>
                </a:lnTo>
                <a:lnTo>
                  <a:pt x="161" y="791"/>
                </a:lnTo>
                <a:lnTo>
                  <a:pt x="169" y="798"/>
                </a:lnTo>
                <a:lnTo>
                  <a:pt x="172" y="802"/>
                </a:lnTo>
                <a:lnTo>
                  <a:pt x="176" y="807"/>
                </a:lnTo>
                <a:lnTo>
                  <a:pt x="176" y="807"/>
                </a:lnTo>
                <a:lnTo>
                  <a:pt x="182" y="817"/>
                </a:lnTo>
                <a:lnTo>
                  <a:pt x="190" y="827"/>
                </a:lnTo>
                <a:lnTo>
                  <a:pt x="201" y="837"/>
                </a:lnTo>
                <a:lnTo>
                  <a:pt x="208" y="842"/>
                </a:lnTo>
                <a:lnTo>
                  <a:pt x="215" y="847"/>
                </a:lnTo>
                <a:lnTo>
                  <a:pt x="215" y="847"/>
                </a:lnTo>
                <a:lnTo>
                  <a:pt x="224" y="850"/>
                </a:lnTo>
                <a:lnTo>
                  <a:pt x="234" y="854"/>
                </a:lnTo>
                <a:lnTo>
                  <a:pt x="254" y="859"/>
                </a:lnTo>
                <a:lnTo>
                  <a:pt x="270" y="860"/>
                </a:lnTo>
                <a:lnTo>
                  <a:pt x="276" y="861"/>
                </a:lnTo>
                <a:lnTo>
                  <a:pt x="276" y="861"/>
                </a:lnTo>
                <a:lnTo>
                  <a:pt x="277" y="861"/>
                </a:lnTo>
                <a:lnTo>
                  <a:pt x="279" y="864"/>
                </a:lnTo>
                <a:lnTo>
                  <a:pt x="284" y="869"/>
                </a:lnTo>
                <a:lnTo>
                  <a:pt x="288" y="880"/>
                </a:lnTo>
                <a:lnTo>
                  <a:pt x="288" y="880"/>
                </a:lnTo>
                <a:lnTo>
                  <a:pt x="294" y="905"/>
                </a:lnTo>
                <a:lnTo>
                  <a:pt x="303" y="945"/>
                </a:lnTo>
                <a:lnTo>
                  <a:pt x="307" y="968"/>
                </a:lnTo>
                <a:lnTo>
                  <a:pt x="309" y="989"/>
                </a:lnTo>
                <a:lnTo>
                  <a:pt x="310" y="1007"/>
                </a:lnTo>
                <a:lnTo>
                  <a:pt x="309" y="1022"/>
                </a:lnTo>
                <a:lnTo>
                  <a:pt x="309" y="1022"/>
                </a:lnTo>
                <a:lnTo>
                  <a:pt x="304" y="1051"/>
                </a:lnTo>
                <a:lnTo>
                  <a:pt x="299" y="1087"/>
                </a:lnTo>
                <a:lnTo>
                  <a:pt x="297" y="1125"/>
                </a:lnTo>
                <a:lnTo>
                  <a:pt x="297" y="1144"/>
                </a:lnTo>
                <a:lnTo>
                  <a:pt x="297" y="1161"/>
                </a:lnTo>
                <a:lnTo>
                  <a:pt x="297" y="1161"/>
                </a:lnTo>
                <a:lnTo>
                  <a:pt x="302" y="1192"/>
                </a:lnTo>
                <a:lnTo>
                  <a:pt x="307" y="1221"/>
                </a:lnTo>
                <a:lnTo>
                  <a:pt x="309" y="1246"/>
                </a:lnTo>
                <a:lnTo>
                  <a:pt x="310" y="1259"/>
                </a:lnTo>
                <a:lnTo>
                  <a:pt x="309" y="1271"/>
                </a:lnTo>
                <a:lnTo>
                  <a:pt x="309" y="1271"/>
                </a:lnTo>
                <a:lnTo>
                  <a:pt x="302" y="1345"/>
                </a:lnTo>
                <a:lnTo>
                  <a:pt x="297" y="1396"/>
                </a:lnTo>
                <a:lnTo>
                  <a:pt x="297" y="1396"/>
                </a:lnTo>
                <a:lnTo>
                  <a:pt x="292" y="1397"/>
                </a:lnTo>
                <a:lnTo>
                  <a:pt x="278" y="1402"/>
                </a:lnTo>
                <a:lnTo>
                  <a:pt x="259" y="1412"/>
                </a:lnTo>
                <a:lnTo>
                  <a:pt x="247" y="1418"/>
                </a:lnTo>
                <a:lnTo>
                  <a:pt x="236" y="1425"/>
                </a:lnTo>
                <a:lnTo>
                  <a:pt x="236" y="1425"/>
                </a:lnTo>
                <a:lnTo>
                  <a:pt x="201" y="1452"/>
                </a:lnTo>
                <a:lnTo>
                  <a:pt x="182" y="1469"/>
                </a:lnTo>
                <a:lnTo>
                  <a:pt x="182" y="1469"/>
                </a:lnTo>
                <a:lnTo>
                  <a:pt x="177" y="1472"/>
                </a:lnTo>
                <a:lnTo>
                  <a:pt x="172" y="1475"/>
                </a:lnTo>
                <a:lnTo>
                  <a:pt x="167" y="1477"/>
                </a:lnTo>
                <a:lnTo>
                  <a:pt x="161" y="1550"/>
                </a:lnTo>
                <a:lnTo>
                  <a:pt x="82" y="1577"/>
                </a:lnTo>
                <a:lnTo>
                  <a:pt x="82" y="1704"/>
                </a:lnTo>
                <a:lnTo>
                  <a:pt x="10" y="1725"/>
                </a:lnTo>
                <a:lnTo>
                  <a:pt x="10" y="1725"/>
                </a:lnTo>
                <a:lnTo>
                  <a:pt x="5" y="1729"/>
                </a:lnTo>
                <a:lnTo>
                  <a:pt x="2" y="1734"/>
                </a:lnTo>
                <a:lnTo>
                  <a:pt x="0" y="1738"/>
                </a:lnTo>
                <a:lnTo>
                  <a:pt x="0" y="1738"/>
                </a:lnTo>
                <a:lnTo>
                  <a:pt x="0" y="1747"/>
                </a:lnTo>
                <a:lnTo>
                  <a:pt x="0" y="1754"/>
                </a:lnTo>
                <a:lnTo>
                  <a:pt x="0" y="1854"/>
                </a:lnTo>
                <a:lnTo>
                  <a:pt x="473" y="1935"/>
                </a:lnTo>
                <a:lnTo>
                  <a:pt x="818" y="1831"/>
                </a:lnTo>
                <a:lnTo>
                  <a:pt x="818" y="1704"/>
                </a:lnTo>
                <a:lnTo>
                  <a:pt x="743" y="1683"/>
                </a:lnTo>
                <a:lnTo>
                  <a:pt x="743" y="1568"/>
                </a:lnTo>
                <a:lnTo>
                  <a:pt x="664" y="1538"/>
                </a:lnTo>
                <a:lnTo>
                  <a:pt x="664" y="1469"/>
                </a:lnTo>
                <a:lnTo>
                  <a:pt x="639" y="1459"/>
                </a:lnTo>
                <a:lnTo>
                  <a:pt x="639" y="1459"/>
                </a:lnTo>
                <a:lnTo>
                  <a:pt x="635" y="1457"/>
                </a:lnTo>
                <a:lnTo>
                  <a:pt x="626" y="1452"/>
                </a:lnTo>
                <a:lnTo>
                  <a:pt x="612" y="1443"/>
                </a:lnTo>
                <a:lnTo>
                  <a:pt x="594" y="1429"/>
                </a:lnTo>
                <a:lnTo>
                  <a:pt x="594" y="1429"/>
                </a:lnTo>
                <a:lnTo>
                  <a:pt x="580" y="1415"/>
                </a:lnTo>
                <a:lnTo>
                  <a:pt x="573" y="1408"/>
                </a:lnTo>
                <a:lnTo>
                  <a:pt x="567" y="1404"/>
                </a:lnTo>
                <a:lnTo>
                  <a:pt x="554" y="1401"/>
                </a:lnTo>
                <a:lnTo>
                  <a:pt x="554" y="1401"/>
                </a:lnTo>
                <a:lnTo>
                  <a:pt x="518" y="1392"/>
                </a:lnTo>
                <a:lnTo>
                  <a:pt x="518" y="1392"/>
                </a:lnTo>
                <a:lnTo>
                  <a:pt x="518" y="1391"/>
                </a:lnTo>
                <a:lnTo>
                  <a:pt x="521" y="1387"/>
                </a:lnTo>
                <a:lnTo>
                  <a:pt x="521" y="1380"/>
                </a:lnTo>
                <a:lnTo>
                  <a:pt x="518" y="1367"/>
                </a:lnTo>
                <a:lnTo>
                  <a:pt x="518" y="1367"/>
                </a:lnTo>
                <a:lnTo>
                  <a:pt x="512" y="1355"/>
                </a:lnTo>
                <a:lnTo>
                  <a:pt x="505" y="1340"/>
                </a:lnTo>
                <a:lnTo>
                  <a:pt x="502" y="1333"/>
                </a:lnTo>
                <a:lnTo>
                  <a:pt x="499" y="1325"/>
                </a:lnTo>
                <a:lnTo>
                  <a:pt x="498" y="1317"/>
                </a:lnTo>
                <a:lnTo>
                  <a:pt x="496" y="1307"/>
                </a:lnTo>
                <a:lnTo>
                  <a:pt x="496" y="1307"/>
                </a:lnTo>
                <a:lnTo>
                  <a:pt x="499" y="1278"/>
                </a:lnTo>
                <a:lnTo>
                  <a:pt x="502" y="1234"/>
                </a:lnTo>
                <a:lnTo>
                  <a:pt x="506" y="1181"/>
                </a:lnTo>
                <a:lnTo>
                  <a:pt x="509" y="1153"/>
                </a:lnTo>
                <a:lnTo>
                  <a:pt x="509" y="1125"/>
                </a:lnTo>
                <a:lnTo>
                  <a:pt x="509" y="1125"/>
                </a:lnTo>
                <a:lnTo>
                  <a:pt x="509" y="1100"/>
                </a:lnTo>
                <a:lnTo>
                  <a:pt x="506" y="1076"/>
                </a:lnTo>
                <a:lnTo>
                  <a:pt x="502" y="1055"/>
                </a:lnTo>
                <a:lnTo>
                  <a:pt x="499" y="1037"/>
                </a:lnTo>
                <a:lnTo>
                  <a:pt x="493" y="1006"/>
                </a:lnTo>
                <a:lnTo>
                  <a:pt x="491" y="992"/>
                </a:lnTo>
                <a:lnTo>
                  <a:pt x="491" y="980"/>
                </a:lnTo>
                <a:lnTo>
                  <a:pt x="491" y="980"/>
                </a:lnTo>
                <a:lnTo>
                  <a:pt x="495" y="922"/>
                </a:lnTo>
                <a:lnTo>
                  <a:pt x="496" y="889"/>
                </a:lnTo>
                <a:lnTo>
                  <a:pt x="512" y="853"/>
                </a:lnTo>
                <a:lnTo>
                  <a:pt x="512" y="853"/>
                </a:lnTo>
                <a:lnTo>
                  <a:pt x="542" y="850"/>
                </a:lnTo>
                <a:lnTo>
                  <a:pt x="565" y="848"/>
                </a:lnTo>
                <a:lnTo>
                  <a:pt x="575" y="845"/>
                </a:lnTo>
                <a:lnTo>
                  <a:pt x="581" y="843"/>
                </a:lnTo>
                <a:lnTo>
                  <a:pt x="581" y="843"/>
                </a:lnTo>
                <a:lnTo>
                  <a:pt x="587" y="838"/>
                </a:lnTo>
                <a:lnTo>
                  <a:pt x="592" y="832"/>
                </a:lnTo>
                <a:lnTo>
                  <a:pt x="605" y="813"/>
                </a:lnTo>
                <a:lnTo>
                  <a:pt x="618" y="789"/>
                </a:lnTo>
                <a:lnTo>
                  <a:pt x="618" y="789"/>
                </a:lnTo>
                <a:lnTo>
                  <a:pt x="631" y="774"/>
                </a:lnTo>
                <a:lnTo>
                  <a:pt x="631" y="774"/>
                </a:lnTo>
                <a:lnTo>
                  <a:pt x="631" y="770"/>
                </a:lnTo>
                <a:lnTo>
                  <a:pt x="632" y="763"/>
                </a:lnTo>
                <a:lnTo>
                  <a:pt x="633" y="742"/>
                </a:lnTo>
                <a:lnTo>
                  <a:pt x="633" y="713"/>
                </a:lnTo>
                <a:lnTo>
                  <a:pt x="627" y="707"/>
                </a:lnTo>
                <a:close/>
                <a:moveTo>
                  <a:pt x="440" y="555"/>
                </a:moveTo>
                <a:lnTo>
                  <a:pt x="440" y="555"/>
                </a:lnTo>
                <a:lnTo>
                  <a:pt x="442" y="555"/>
                </a:lnTo>
                <a:lnTo>
                  <a:pt x="451" y="558"/>
                </a:lnTo>
                <a:lnTo>
                  <a:pt x="454" y="560"/>
                </a:lnTo>
                <a:lnTo>
                  <a:pt x="458" y="563"/>
                </a:lnTo>
                <a:lnTo>
                  <a:pt x="462" y="568"/>
                </a:lnTo>
                <a:lnTo>
                  <a:pt x="463" y="574"/>
                </a:lnTo>
                <a:lnTo>
                  <a:pt x="463" y="574"/>
                </a:lnTo>
                <a:lnTo>
                  <a:pt x="464" y="587"/>
                </a:lnTo>
                <a:lnTo>
                  <a:pt x="464" y="600"/>
                </a:lnTo>
                <a:lnTo>
                  <a:pt x="463" y="612"/>
                </a:lnTo>
                <a:lnTo>
                  <a:pt x="461" y="618"/>
                </a:lnTo>
                <a:lnTo>
                  <a:pt x="461" y="618"/>
                </a:lnTo>
                <a:lnTo>
                  <a:pt x="457" y="623"/>
                </a:lnTo>
                <a:lnTo>
                  <a:pt x="451" y="626"/>
                </a:lnTo>
                <a:lnTo>
                  <a:pt x="446" y="627"/>
                </a:lnTo>
                <a:lnTo>
                  <a:pt x="442" y="628"/>
                </a:lnTo>
                <a:lnTo>
                  <a:pt x="442" y="628"/>
                </a:lnTo>
                <a:lnTo>
                  <a:pt x="442" y="625"/>
                </a:lnTo>
                <a:lnTo>
                  <a:pt x="441" y="616"/>
                </a:lnTo>
                <a:lnTo>
                  <a:pt x="440" y="591"/>
                </a:lnTo>
                <a:lnTo>
                  <a:pt x="440" y="555"/>
                </a:lnTo>
                <a:lnTo>
                  <a:pt x="440" y="555"/>
                </a:lnTo>
                <a:close/>
                <a:moveTo>
                  <a:pt x="334" y="549"/>
                </a:moveTo>
                <a:lnTo>
                  <a:pt x="334" y="549"/>
                </a:lnTo>
                <a:lnTo>
                  <a:pt x="336" y="552"/>
                </a:lnTo>
                <a:lnTo>
                  <a:pt x="339" y="557"/>
                </a:lnTo>
                <a:lnTo>
                  <a:pt x="341" y="568"/>
                </a:lnTo>
                <a:lnTo>
                  <a:pt x="342" y="583"/>
                </a:lnTo>
                <a:lnTo>
                  <a:pt x="342" y="583"/>
                </a:lnTo>
                <a:lnTo>
                  <a:pt x="342" y="590"/>
                </a:lnTo>
                <a:lnTo>
                  <a:pt x="341" y="597"/>
                </a:lnTo>
                <a:lnTo>
                  <a:pt x="340" y="602"/>
                </a:lnTo>
                <a:lnTo>
                  <a:pt x="339" y="607"/>
                </a:lnTo>
                <a:lnTo>
                  <a:pt x="335" y="612"/>
                </a:lnTo>
                <a:lnTo>
                  <a:pt x="330" y="616"/>
                </a:lnTo>
                <a:lnTo>
                  <a:pt x="330" y="616"/>
                </a:lnTo>
                <a:lnTo>
                  <a:pt x="329" y="616"/>
                </a:lnTo>
                <a:lnTo>
                  <a:pt x="328" y="615"/>
                </a:lnTo>
                <a:lnTo>
                  <a:pt x="325" y="608"/>
                </a:lnTo>
                <a:lnTo>
                  <a:pt x="321" y="585"/>
                </a:lnTo>
                <a:lnTo>
                  <a:pt x="321" y="585"/>
                </a:lnTo>
                <a:lnTo>
                  <a:pt x="321" y="579"/>
                </a:lnTo>
                <a:lnTo>
                  <a:pt x="321" y="573"/>
                </a:lnTo>
                <a:lnTo>
                  <a:pt x="323" y="567"/>
                </a:lnTo>
                <a:lnTo>
                  <a:pt x="325" y="560"/>
                </a:lnTo>
                <a:lnTo>
                  <a:pt x="330" y="552"/>
                </a:lnTo>
                <a:lnTo>
                  <a:pt x="332" y="549"/>
                </a:lnTo>
                <a:lnTo>
                  <a:pt x="334" y="549"/>
                </a:lnTo>
                <a:lnTo>
                  <a:pt x="334" y="5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6A75DE12-9C9A-4706-BF06-B82F63ACA371}"/>
              </a:ext>
            </a:extLst>
          </p:cNvPr>
          <p:cNvSpPr>
            <a:spLocks noEditPoints="1"/>
          </p:cNvSpPr>
          <p:nvPr/>
        </p:nvSpPr>
        <p:spPr bwMode="auto">
          <a:xfrm>
            <a:off x="1157517" y="3837708"/>
            <a:ext cx="1611313" cy="2474913"/>
          </a:xfrm>
          <a:custGeom>
            <a:avLst/>
            <a:gdLst>
              <a:gd name="T0" fmla="*/ 411 w 1015"/>
              <a:gd name="T1" fmla="*/ 197 h 1559"/>
              <a:gd name="T2" fmla="*/ 367 w 1015"/>
              <a:gd name="T3" fmla="*/ 211 h 1559"/>
              <a:gd name="T4" fmla="*/ 357 w 1015"/>
              <a:gd name="T5" fmla="*/ 281 h 1559"/>
              <a:gd name="T6" fmla="*/ 356 w 1015"/>
              <a:gd name="T7" fmla="*/ 296 h 1559"/>
              <a:gd name="T8" fmla="*/ 345 w 1015"/>
              <a:gd name="T9" fmla="*/ 306 h 1559"/>
              <a:gd name="T10" fmla="*/ 231 w 1015"/>
              <a:gd name="T11" fmla="*/ 345 h 1559"/>
              <a:gd name="T12" fmla="*/ 133 w 1015"/>
              <a:gd name="T13" fmla="*/ 370 h 1559"/>
              <a:gd name="T14" fmla="*/ 113 w 1015"/>
              <a:gd name="T15" fmla="*/ 380 h 1559"/>
              <a:gd name="T16" fmla="*/ 74 w 1015"/>
              <a:gd name="T17" fmla="*/ 376 h 1559"/>
              <a:gd name="T18" fmla="*/ 15 w 1015"/>
              <a:gd name="T19" fmla="*/ 370 h 1559"/>
              <a:gd name="T20" fmla="*/ 24 w 1015"/>
              <a:gd name="T21" fmla="*/ 449 h 1559"/>
              <a:gd name="T22" fmla="*/ 123 w 1015"/>
              <a:gd name="T23" fmla="*/ 523 h 1559"/>
              <a:gd name="T24" fmla="*/ 148 w 1015"/>
              <a:gd name="T25" fmla="*/ 528 h 1559"/>
              <a:gd name="T26" fmla="*/ 197 w 1015"/>
              <a:gd name="T27" fmla="*/ 533 h 1559"/>
              <a:gd name="T28" fmla="*/ 291 w 1015"/>
              <a:gd name="T29" fmla="*/ 587 h 1559"/>
              <a:gd name="T30" fmla="*/ 276 w 1015"/>
              <a:gd name="T31" fmla="*/ 802 h 1559"/>
              <a:gd name="T32" fmla="*/ 241 w 1015"/>
              <a:gd name="T33" fmla="*/ 814 h 1559"/>
              <a:gd name="T34" fmla="*/ 128 w 1015"/>
              <a:gd name="T35" fmla="*/ 829 h 1559"/>
              <a:gd name="T36" fmla="*/ 54 w 1015"/>
              <a:gd name="T37" fmla="*/ 927 h 1559"/>
              <a:gd name="T38" fmla="*/ 236 w 1015"/>
              <a:gd name="T39" fmla="*/ 1067 h 1559"/>
              <a:gd name="T40" fmla="*/ 197 w 1015"/>
              <a:gd name="T41" fmla="*/ 1243 h 1559"/>
              <a:gd name="T42" fmla="*/ 125 w 1015"/>
              <a:gd name="T43" fmla="*/ 1365 h 1559"/>
              <a:gd name="T44" fmla="*/ 473 w 1015"/>
              <a:gd name="T45" fmla="*/ 1559 h 1559"/>
              <a:gd name="T46" fmla="*/ 991 w 1015"/>
              <a:gd name="T47" fmla="*/ 1530 h 1559"/>
              <a:gd name="T48" fmla="*/ 1012 w 1015"/>
              <a:gd name="T49" fmla="*/ 1520 h 1559"/>
              <a:gd name="T50" fmla="*/ 821 w 1015"/>
              <a:gd name="T51" fmla="*/ 1248 h 1559"/>
              <a:gd name="T52" fmla="*/ 773 w 1015"/>
              <a:gd name="T53" fmla="*/ 1164 h 1559"/>
              <a:gd name="T54" fmla="*/ 741 w 1015"/>
              <a:gd name="T55" fmla="*/ 1013 h 1559"/>
              <a:gd name="T56" fmla="*/ 898 w 1015"/>
              <a:gd name="T57" fmla="*/ 893 h 1559"/>
              <a:gd name="T58" fmla="*/ 910 w 1015"/>
              <a:gd name="T59" fmla="*/ 871 h 1559"/>
              <a:gd name="T60" fmla="*/ 918 w 1015"/>
              <a:gd name="T61" fmla="*/ 835 h 1559"/>
              <a:gd name="T62" fmla="*/ 897 w 1015"/>
              <a:gd name="T63" fmla="*/ 816 h 1559"/>
              <a:gd name="T64" fmla="*/ 834 w 1015"/>
              <a:gd name="T65" fmla="*/ 815 h 1559"/>
              <a:gd name="T66" fmla="*/ 719 w 1015"/>
              <a:gd name="T67" fmla="*/ 804 h 1559"/>
              <a:gd name="T68" fmla="*/ 773 w 1015"/>
              <a:gd name="T69" fmla="*/ 508 h 1559"/>
              <a:gd name="T70" fmla="*/ 867 w 1015"/>
              <a:gd name="T71" fmla="*/ 473 h 1559"/>
              <a:gd name="T72" fmla="*/ 931 w 1015"/>
              <a:gd name="T73" fmla="*/ 444 h 1559"/>
              <a:gd name="T74" fmla="*/ 961 w 1015"/>
              <a:gd name="T75" fmla="*/ 424 h 1559"/>
              <a:gd name="T76" fmla="*/ 966 w 1015"/>
              <a:gd name="T77" fmla="*/ 389 h 1559"/>
              <a:gd name="T78" fmla="*/ 963 w 1015"/>
              <a:gd name="T79" fmla="*/ 365 h 1559"/>
              <a:gd name="T80" fmla="*/ 941 w 1015"/>
              <a:gd name="T81" fmla="*/ 320 h 1559"/>
              <a:gd name="T82" fmla="*/ 888 w 1015"/>
              <a:gd name="T83" fmla="*/ 331 h 1559"/>
              <a:gd name="T84" fmla="*/ 732 w 1015"/>
              <a:gd name="T85" fmla="*/ 309 h 1559"/>
              <a:gd name="T86" fmla="*/ 650 w 1015"/>
              <a:gd name="T87" fmla="*/ 286 h 1559"/>
              <a:gd name="T88" fmla="*/ 623 w 1015"/>
              <a:gd name="T89" fmla="*/ 264 h 1559"/>
              <a:gd name="T90" fmla="*/ 552 w 1015"/>
              <a:gd name="T91" fmla="*/ 182 h 1559"/>
              <a:gd name="T92" fmla="*/ 552 w 1015"/>
              <a:gd name="T93" fmla="*/ 153 h 1559"/>
              <a:gd name="T94" fmla="*/ 553 w 1015"/>
              <a:gd name="T95" fmla="*/ 125 h 1559"/>
              <a:gd name="T96" fmla="*/ 559 w 1015"/>
              <a:gd name="T97" fmla="*/ 107 h 1559"/>
              <a:gd name="T98" fmla="*/ 557 w 1015"/>
              <a:gd name="T99" fmla="*/ 59 h 1559"/>
              <a:gd name="T100" fmla="*/ 536 w 1015"/>
              <a:gd name="T101" fmla="*/ 29 h 1559"/>
              <a:gd name="T102" fmla="*/ 493 w 1015"/>
              <a:gd name="T103" fmla="*/ 14 h 1559"/>
              <a:gd name="T104" fmla="*/ 473 w 1015"/>
              <a:gd name="T105" fmla="*/ 0 h 1559"/>
              <a:gd name="T106" fmla="*/ 459 w 1015"/>
              <a:gd name="T107" fmla="*/ 8 h 1559"/>
              <a:gd name="T108" fmla="*/ 435 w 1015"/>
              <a:gd name="T109" fmla="*/ 16 h 1559"/>
              <a:gd name="T110" fmla="*/ 406 w 1015"/>
              <a:gd name="T111" fmla="*/ 39 h 1559"/>
              <a:gd name="T112" fmla="*/ 400 w 1015"/>
              <a:gd name="T113" fmla="*/ 76 h 1559"/>
              <a:gd name="T114" fmla="*/ 404 w 1015"/>
              <a:gd name="T115" fmla="*/ 138 h 1559"/>
              <a:gd name="T116" fmla="*/ 364 w 1015"/>
              <a:gd name="T117" fmla="*/ 646 h 1559"/>
              <a:gd name="T118" fmla="*/ 399 w 1015"/>
              <a:gd name="T119" fmla="*/ 612 h 1559"/>
              <a:gd name="T120" fmla="*/ 364 w 1015"/>
              <a:gd name="T121" fmla="*/ 745 h 1559"/>
              <a:gd name="T122" fmla="*/ 565 w 1015"/>
              <a:gd name="T123" fmla="*/ 621 h 1559"/>
              <a:gd name="T124" fmla="*/ 579 w 1015"/>
              <a:gd name="T125" fmla="*/ 609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5" h="1559">
                <a:moveTo>
                  <a:pt x="419" y="182"/>
                </a:moveTo>
                <a:lnTo>
                  <a:pt x="419" y="182"/>
                </a:lnTo>
                <a:lnTo>
                  <a:pt x="417" y="186"/>
                </a:lnTo>
                <a:lnTo>
                  <a:pt x="414" y="193"/>
                </a:lnTo>
                <a:lnTo>
                  <a:pt x="411" y="197"/>
                </a:lnTo>
                <a:lnTo>
                  <a:pt x="406" y="202"/>
                </a:lnTo>
                <a:lnTo>
                  <a:pt x="401" y="204"/>
                </a:lnTo>
                <a:lnTo>
                  <a:pt x="394" y="207"/>
                </a:lnTo>
                <a:lnTo>
                  <a:pt x="394" y="207"/>
                </a:lnTo>
                <a:lnTo>
                  <a:pt x="367" y="211"/>
                </a:lnTo>
                <a:lnTo>
                  <a:pt x="355" y="212"/>
                </a:lnTo>
                <a:lnTo>
                  <a:pt x="360" y="266"/>
                </a:lnTo>
                <a:lnTo>
                  <a:pt x="360" y="266"/>
                </a:lnTo>
                <a:lnTo>
                  <a:pt x="358" y="273"/>
                </a:lnTo>
                <a:lnTo>
                  <a:pt x="357" y="281"/>
                </a:lnTo>
                <a:lnTo>
                  <a:pt x="355" y="286"/>
                </a:lnTo>
                <a:lnTo>
                  <a:pt x="355" y="286"/>
                </a:lnTo>
                <a:lnTo>
                  <a:pt x="353" y="288"/>
                </a:lnTo>
                <a:lnTo>
                  <a:pt x="355" y="291"/>
                </a:lnTo>
                <a:lnTo>
                  <a:pt x="356" y="296"/>
                </a:lnTo>
                <a:lnTo>
                  <a:pt x="355" y="298"/>
                </a:lnTo>
                <a:lnTo>
                  <a:pt x="353" y="301"/>
                </a:lnTo>
                <a:lnTo>
                  <a:pt x="350" y="303"/>
                </a:lnTo>
                <a:lnTo>
                  <a:pt x="345" y="306"/>
                </a:lnTo>
                <a:lnTo>
                  <a:pt x="345" y="306"/>
                </a:lnTo>
                <a:lnTo>
                  <a:pt x="325" y="313"/>
                </a:lnTo>
                <a:lnTo>
                  <a:pt x="294" y="325"/>
                </a:lnTo>
                <a:lnTo>
                  <a:pt x="262" y="336"/>
                </a:lnTo>
                <a:lnTo>
                  <a:pt x="246" y="341"/>
                </a:lnTo>
                <a:lnTo>
                  <a:pt x="231" y="345"/>
                </a:lnTo>
                <a:lnTo>
                  <a:pt x="231" y="345"/>
                </a:lnTo>
                <a:lnTo>
                  <a:pt x="203" y="351"/>
                </a:lnTo>
                <a:lnTo>
                  <a:pt x="173" y="359"/>
                </a:lnTo>
                <a:lnTo>
                  <a:pt x="133" y="370"/>
                </a:lnTo>
                <a:lnTo>
                  <a:pt x="133" y="370"/>
                </a:lnTo>
                <a:lnTo>
                  <a:pt x="129" y="371"/>
                </a:lnTo>
                <a:lnTo>
                  <a:pt x="125" y="373"/>
                </a:lnTo>
                <a:lnTo>
                  <a:pt x="121" y="376"/>
                </a:lnTo>
                <a:lnTo>
                  <a:pt x="117" y="378"/>
                </a:lnTo>
                <a:lnTo>
                  <a:pt x="113" y="380"/>
                </a:lnTo>
                <a:lnTo>
                  <a:pt x="107" y="380"/>
                </a:lnTo>
                <a:lnTo>
                  <a:pt x="98" y="380"/>
                </a:lnTo>
                <a:lnTo>
                  <a:pt x="98" y="380"/>
                </a:lnTo>
                <a:lnTo>
                  <a:pt x="87" y="378"/>
                </a:lnTo>
                <a:lnTo>
                  <a:pt x="74" y="376"/>
                </a:lnTo>
                <a:lnTo>
                  <a:pt x="47" y="371"/>
                </a:lnTo>
                <a:lnTo>
                  <a:pt x="24" y="367"/>
                </a:lnTo>
                <a:lnTo>
                  <a:pt x="17" y="367"/>
                </a:lnTo>
                <a:lnTo>
                  <a:pt x="16" y="368"/>
                </a:lnTo>
                <a:lnTo>
                  <a:pt x="15" y="370"/>
                </a:lnTo>
                <a:lnTo>
                  <a:pt x="15" y="389"/>
                </a:lnTo>
                <a:lnTo>
                  <a:pt x="44" y="399"/>
                </a:lnTo>
                <a:lnTo>
                  <a:pt x="44" y="414"/>
                </a:lnTo>
                <a:lnTo>
                  <a:pt x="10" y="424"/>
                </a:lnTo>
                <a:lnTo>
                  <a:pt x="24" y="449"/>
                </a:lnTo>
                <a:lnTo>
                  <a:pt x="44" y="459"/>
                </a:lnTo>
                <a:lnTo>
                  <a:pt x="29" y="468"/>
                </a:lnTo>
                <a:lnTo>
                  <a:pt x="34" y="498"/>
                </a:lnTo>
                <a:lnTo>
                  <a:pt x="108" y="528"/>
                </a:lnTo>
                <a:lnTo>
                  <a:pt x="123" y="523"/>
                </a:lnTo>
                <a:lnTo>
                  <a:pt x="123" y="523"/>
                </a:lnTo>
                <a:lnTo>
                  <a:pt x="133" y="524"/>
                </a:lnTo>
                <a:lnTo>
                  <a:pt x="141" y="525"/>
                </a:lnTo>
                <a:lnTo>
                  <a:pt x="148" y="528"/>
                </a:lnTo>
                <a:lnTo>
                  <a:pt x="148" y="528"/>
                </a:lnTo>
                <a:lnTo>
                  <a:pt x="154" y="529"/>
                </a:lnTo>
                <a:lnTo>
                  <a:pt x="160" y="529"/>
                </a:lnTo>
                <a:lnTo>
                  <a:pt x="167" y="528"/>
                </a:lnTo>
                <a:lnTo>
                  <a:pt x="172" y="538"/>
                </a:lnTo>
                <a:lnTo>
                  <a:pt x="197" y="533"/>
                </a:lnTo>
                <a:lnTo>
                  <a:pt x="217" y="552"/>
                </a:lnTo>
                <a:lnTo>
                  <a:pt x="226" y="552"/>
                </a:lnTo>
                <a:lnTo>
                  <a:pt x="241" y="547"/>
                </a:lnTo>
                <a:lnTo>
                  <a:pt x="276" y="557"/>
                </a:lnTo>
                <a:lnTo>
                  <a:pt x="291" y="587"/>
                </a:lnTo>
                <a:lnTo>
                  <a:pt x="286" y="774"/>
                </a:lnTo>
                <a:lnTo>
                  <a:pt x="276" y="799"/>
                </a:lnTo>
                <a:lnTo>
                  <a:pt x="276" y="799"/>
                </a:lnTo>
                <a:lnTo>
                  <a:pt x="277" y="800"/>
                </a:lnTo>
                <a:lnTo>
                  <a:pt x="276" y="802"/>
                </a:lnTo>
                <a:lnTo>
                  <a:pt x="274" y="804"/>
                </a:lnTo>
                <a:lnTo>
                  <a:pt x="271" y="807"/>
                </a:lnTo>
                <a:lnTo>
                  <a:pt x="265" y="809"/>
                </a:lnTo>
                <a:lnTo>
                  <a:pt x="255" y="811"/>
                </a:lnTo>
                <a:lnTo>
                  <a:pt x="241" y="814"/>
                </a:lnTo>
                <a:lnTo>
                  <a:pt x="241" y="814"/>
                </a:lnTo>
                <a:lnTo>
                  <a:pt x="212" y="819"/>
                </a:lnTo>
                <a:lnTo>
                  <a:pt x="188" y="824"/>
                </a:lnTo>
                <a:lnTo>
                  <a:pt x="167" y="829"/>
                </a:lnTo>
                <a:lnTo>
                  <a:pt x="128" y="829"/>
                </a:lnTo>
                <a:lnTo>
                  <a:pt x="108" y="829"/>
                </a:lnTo>
                <a:lnTo>
                  <a:pt x="79" y="839"/>
                </a:lnTo>
                <a:lnTo>
                  <a:pt x="79" y="858"/>
                </a:lnTo>
                <a:lnTo>
                  <a:pt x="54" y="868"/>
                </a:lnTo>
                <a:lnTo>
                  <a:pt x="54" y="927"/>
                </a:lnTo>
                <a:lnTo>
                  <a:pt x="202" y="932"/>
                </a:lnTo>
                <a:lnTo>
                  <a:pt x="261" y="932"/>
                </a:lnTo>
                <a:lnTo>
                  <a:pt x="261" y="932"/>
                </a:lnTo>
                <a:lnTo>
                  <a:pt x="254" y="973"/>
                </a:lnTo>
                <a:lnTo>
                  <a:pt x="236" y="1067"/>
                </a:lnTo>
                <a:lnTo>
                  <a:pt x="226" y="1121"/>
                </a:lnTo>
                <a:lnTo>
                  <a:pt x="215" y="1172"/>
                </a:lnTo>
                <a:lnTo>
                  <a:pt x="206" y="1215"/>
                </a:lnTo>
                <a:lnTo>
                  <a:pt x="201" y="1231"/>
                </a:lnTo>
                <a:lnTo>
                  <a:pt x="197" y="1243"/>
                </a:lnTo>
                <a:lnTo>
                  <a:pt x="197" y="1243"/>
                </a:lnTo>
                <a:lnTo>
                  <a:pt x="191" y="1256"/>
                </a:lnTo>
                <a:lnTo>
                  <a:pt x="182" y="1272"/>
                </a:lnTo>
                <a:lnTo>
                  <a:pt x="157" y="1315"/>
                </a:lnTo>
                <a:lnTo>
                  <a:pt x="125" y="1365"/>
                </a:lnTo>
                <a:lnTo>
                  <a:pt x="91" y="1419"/>
                </a:lnTo>
                <a:lnTo>
                  <a:pt x="28" y="1514"/>
                </a:lnTo>
                <a:lnTo>
                  <a:pt x="0" y="1554"/>
                </a:lnTo>
                <a:lnTo>
                  <a:pt x="473" y="1559"/>
                </a:lnTo>
                <a:lnTo>
                  <a:pt x="473" y="1559"/>
                </a:lnTo>
                <a:lnTo>
                  <a:pt x="558" y="1556"/>
                </a:lnTo>
                <a:lnTo>
                  <a:pt x="744" y="1546"/>
                </a:lnTo>
                <a:lnTo>
                  <a:pt x="844" y="1541"/>
                </a:lnTo>
                <a:lnTo>
                  <a:pt x="931" y="1535"/>
                </a:lnTo>
                <a:lnTo>
                  <a:pt x="991" y="1530"/>
                </a:lnTo>
                <a:lnTo>
                  <a:pt x="1009" y="1527"/>
                </a:lnTo>
                <a:lnTo>
                  <a:pt x="1014" y="1526"/>
                </a:lnTo>
                <a:lnTo>
                  <a:pt x="1015" y="1525"/>
                </a:lnTo>
                <a:lnTo>
                  <a:pt x="1015" y="1525"/>
                </a:lnTo>
                <a:lnTo>
                  <a:pt x="1012" y="1520"/>
                </a:lnTo>
                <a:lnTo>
                  <a:pt x="1005" y="1509"/>
                </a:lnTo>
                <a:lnTo>
                  <a:pt x="980" y="1473"/>
                </a:lnTo>
                <a:lnTo>
                  <a:pt x="904" y="1367"/>
                </a:lnTo>
                <a:lnTo>
                  <a:pt x="861" y="1306"/>
                </a:lnTo>
                <a:lnTo>
                  <a:pt x="821" y="1248"/>
                </a:lnTo>
                <a:lnTo>
                  <a:pt x="805" y="1222"/>
                </a:lnTo>
                <a:lnTo>
                  <a:pt x="791" y="1199"/>
                </a:lnTo>
                <a:lnTo>
                  <a:pt x="781" y="1179"/>
                </a:lnTo>
                <a:lnTo>
                  <a:pt x="773" y="1164"/>
                </a:lnTo>
                <a:lnTo>
                  <a:pt x="773" y="1164"/>
                </a:lnTo>
                <a:lnTo>
                  <a:pt x="768" y="1150"/>
                </a:lnTo>
                <a:lnTo>
                  <a:pt x="764" y="1134"/>
                </a:lnTo>
                <a:lnTo>
                  <a:pt x="755" y="1095"/>
                </a:lnTo>
                <a:lnTo>
                  <a:pt x="748" y="1055"/>
                </a:lnTo>
                <a:lnTo>
                  <a:pt x="741" y="1013"/>
                </a:lnTo>
                <a:lnTo>
                  <a:pt x="733" y="942"/>
                </a:lnTo>
                <a:lnTo>
                  <a:pt x="729" y="913"/>
                </a:lnTo>
                <a:lnTo>
                  <a:pt x="892" y="898"/>
                </a:lnTo>
                <a:lnTo>
                  <a:pt x="892" y="898"/>
                </a:lnTo>
                <a:lnTo>
                  <a:pt x="898" y="893"/>
                </a:lnTo>
                <a:lnTo>
                  <a:pt x="903" y="888"/>
                </a:lnTo>
                <a:lnTo>
                  <a:pt x="906" y="883"/>
                </a:lnTo>
                <a:lnTo>
                  <a:pt x="906" y="883"/>
                </a:lnTo>
                <a:lnTo>
                  <a:pt x="909" y="877"/>
                </a:lnTo>
                <a:lnTo>
                  <a:pt x="910" y="871"/>
                </a:lnTo>
                <a:lnTo>
                  <a:pt x="911" y="863"/>
                </a:lnTo>
                <a:lnTo>
                  <a:pt x="911" y="863"/>
                </a:lnTo>
                <a:lnTo>
                  <a:pt x="915" y="848"/>
                </a:lnTo>
                <a:lnTo>
                  <a:pt x="918" y="839"/>
                </a:lnTo>
                <a:lnTo>
                  <a:pt x="918" y="835"/>
                </a:lnTo>
                <a:lnTo>
                  <a:pt x="916" y="834"/>
                </a:lnTo>
                <a:lnTo>
                  <a:pt x="916" y="834"/>
                </a:lnTo>
                <a:lnTo>
                  <a:pt x="911" y="830"/>
                </a:lnTo>
                <a:lnTo>
                  <a:pt x="904" y="823"/>
                </a:lnTo>
                <a:lnTo>
                  <a:pt x="897" y="816"/>
                </a:lnTo>
                <a:lnTo>
                  <a:pt x="894" y="814"/>
                </a:lnTo>
                <a:lnTo>
                  <a:pt x="892" y="814"/>
                </a:lnTo>
                <a:lnTo>
                  <a:pt x="892" y="814"/>
                </a:lnTo>
                <a:lnTo>
                  <a:pt x="872" y="815"/>
                </a:lnTo>
                <a:lnTo>
                  <a:pt x="834" y="815"/>
                </a:lnTo>
                <a:lnTo>
                  <a:pt x="793" y="815"/>
                </a:lnTo>
                <a:lnTo>
                  <a:pt x="768" y="814"/>
                </a:lnTo>
                <a:lnTo>
                  <a:pt x="768" y="814"/>
                </a:lnTo>
                <a:lnTo>
                  <a:pt x="739" y="809"/>
                </a:lnTo>
                <a:lnTo>
                  <a:pt x="719" y="804"/>
                </a:lnTo>
                <a:lnTo>
                  <a:pt x="700" y="533"/>
                </a:lnTo>
                <a:lnTo>
                  <a:pt x="700" y="533"/>
                </a:lnTo>
                <a:lnTo>
                  <a:pt x="729" y="521"/>
                </a:lnTo>
                <a:lnTo>
                  <a:pt x="754" y="513"/>
                </a:lnTo>
                <a:lnTo>
                  <a:pt x="773" y="508"/>
                </a:lnTo>
                <a:lnTo>
                  <a:pt x="773" y="508"/>
                </a:lnTo>
                <a:lnTo>
                  <a:pt x="782" y="505"/>
                </a:lnTo>
                <a:lnTo>
                  <a:pt x="794" y="502"/>
                </a:lnTo>
                <a:lnTo>
                  <a:pt x="825" y="489"/>
                </a:lnTo>
                <a:lnTo>
                  <a:pt x="867" y="473"/>
                </a:lnTo>
                <a:lnTo>
                  <a:pt x="867" y="473"/>
                </a:lnTo>
                <a:lnTo>
                  <a:pt x="877" y="468"/>
                </a:lnTo>
                <a:lnTo>
                  <a:pt x="895" y="460"/>
                </a:lnTo>
                <a:lnTo>
                  <a:pt x="931" y="444"/>
                </a:lnTo>
                <a:lnTo>
                  <a:pt x="931" y="444"/>
                </a:lnTo>
                <a:lnTo>
                  <a:pt x="942" y="439"/>
                </a:lnTo>
                <a:lnTo>
                  <a:pt x="951" y="435"/>
                </a:lnTo>
                <a:lnTo>
                  <a:pt x="957" y="430"/>
                </a:lnTo>
                <a:lnTo>
                  <a:pt x="959" y="428"/>
                </a:lnTo>
                <a:lnTo>
                  <a:pt x="961" y="424"/>
                </a:lnTo>
                <a:lnTo>
                  <a:pt x="961" y="424"/>
                </a:lnTo>
                <a:lnTo>
                  <a:pt x="963" y="415"/>
                </a:lnTo>
                <a:lnTo>
                  <a:pt x="964" y="405"/>
                </a:lnTo>
                <a:lnTo>
                  <a:pt x="966" y="389"/>
                </a:lnTo>
                <a:lnTo>
                  <a:pt x="966" y="389"/>
                </a:lnTo>
                <a:lnTo>
                  <a:pt x="968" y="378"/>
                </a:lnTo>
                <a:lnTo>
                  <a:pt x="967" y="373"/>
                </a:lnTo>
                <a:lnTo>
                  <a:pt x="966" y="370"/>
                </a:lnTo>
                <a:lnTo>
                  <a:pt x="966" y="370"/>
                </a:lnTo>
                <a:lnTo>
                  <a:pt x="963" y="365"/>
                </a:lnTo>
                <a:lnTo>
                  <a:pt x="959" y="359"/>
                </a:lnTo>
                <a:lnTo>
                  <a:pt x="956" y="350"/>
                </a:lnTo>
                <a:lnTo>
                  <a:pt x="956" y="315"/>
                </a:lnTo>
                <a:lnTo>
                  <a:pt x="941" y="320"/>
                </a:lnTo>
                <a:lnTo>
                  <a:pt x="941" y="320"/>
                </a:lnTo>
                <a:lnTo>
                  <a:pt x="931" y="324"/>
                </a:lnTo>
                <a:lnTo>
                  <a:pt x="920" y="329"/>
                </a:lnTo>
                <a:lnTo>
                  <a:pt x="911" y="330"/>
                </a:lnTo>
                <a:lnTo>
                  <a:pt x="902" y="330"/>
                </a:lnTo>
                <a:lnTo>
                  <a:pt x="888" y="331"/>
                </a:lnTo>
                <a:lnTo>
                  <a:pt x="872" y="330"/>
                </a:lnTo>
                <a:lnTo>
                  <a:pt x="872" y="330"/>
                </a:lnTo>
                <a:lnTo>
                  <a:pt x="829" y="325"/>
                </a:lnTo>
                <a:lnTo>
                  <a:pt x="780" y="318"/>
                </a:lnTo>
                <a:lnTo>
                  <a:pt x="732" y="309"/>
                </a:lnTo>
                <a:lnTo>
                  <a:pt x="711" y="306"/>
                </a:lnTo>
                <a:lnTo>
                  <a:pt x="695" y="301"/>
                </a:lnTo>
                <a:lnTo>
                  <a:pt x="695" y="301"/>
                </a:lnTo>
                <a:lnTo>
                  <a:pt x="670" y="293"/>
                </a:lnTo>
                <a:lnTo>
                  <a:pt x="650" y="286"/>
                </a:lnTo>
                <a:lnTo>
                  <a:pt x="638" y="281"/>
                </a:lnTo>
                <a:lnTo>
                  <a:pt x="631" y="276"/>
                </a:lnTo>
                <a:lnTo>
                  <a:pt x="631" y="276"/>
                </a:lnTo>
                <a:lnTo>
                  <a:pt x="627" y="271"/>
                </a:lnTo>
                <a:lnTo>
                  <a:pt x="623" y="264"/>
                </a:lnTo>
                <a:lnTo>
                  <a:pt x="621" y="256"/>
                </a:lnTo>
                <a:lnTo>
                  <a:pt x="611" y="256"/>
                </a:lnTo>
                <a:lnTo>
                  <a:pt x="601" y="202"/>
                </a:lnTo>
                <a:lnTo>
                  <a:pt x="566" y="202"/>
                </a:lnTo>
                <a:lnTo>
                  <a:pt x="552" y="182"/>
                </a:lnTo>
                <a:lnTo>
                  <a:pt x="537" y="172"/>
                </a:lnTo>
                <a:lnTo>
                  <a:pt x="537" y="172"/>
                </a:lnTo>
                <a:lnTo>
                  <a:pt x="541" y="167"/>
                </a:lnTo>
                <a:lnTo>
                  <a:pt x="552" y="153"/>
                </a:lnTo>
                <a:lnTo>
                  <a:pt x="552" y="153"/>
                </a:lnTo>
                <a:lnTo>
                  <a:pt x="554" y="148"/>
                </a:lnTo>
                <a:lnTo>
                  <a:pt x="555" y="143"/>
                </a:lnTo>
                <a:lnTo>
                  <a:pt x="555" y="138"/>
                </a:lnTo>
                <a:lnTo>
                  <a:pt x="555" y="133"/>
                </a:lnTo>
                <a:lnTo>
                  <a:pt x="553" y="125"/>
                </a:lnTo>
                <a:lnTo>
                  <a:pt x="552" y="123"/>
                </a:lnTo>
                <a:lnTo>
                  <a:pt x="552" y="123"/>
                </a:lnTo>
                <a:lnTo>
                  <a:pt x="554" y="119"/>
                </a:lnTo>
                <a:lnTo>
                  <a:pt x="557" y="114"/>
                </a:lnTo>
                <a:lnTo>
                  <a:pt x="559" y="107"/>
                </a:lnTo>
                <a:lnTo>
                  <a:pt x="560" y="98"/>
                </a:lnTo>
                <a:lnTo>
                  <a:pt x="562" y="87"/>
                </a:lnTo>
                <a:lnTo>
                  <a:pt x="560" y="75"/>
                </a:lnTo>
                <a:lnTo>
                  <a:pt x="557" y="59"/>
                </a:lnTo>
                <a:lnTo>
                  <a:pt x="557" y="59"/>
                </a:lnTo>
                <a:lnTo>
                  <a:pt x="554" y="51"/>
                </a:lnTo>
                <a:lnTo>
                  <a:pt x="550" y="44"/>
                </a:lnTo>
                <a:lnTo>
                  <a:pt x="546" y="38"/>
                </a:lnTo>
                <a:lnTo>
                  <a:pt x="541" y="33"/>
                </a:lnTo>
                <a:lnTo>
                  <a:pt x="536" y="29"/>
                </a:lnTo>
                <a:lnTo>
                  <a:pt x="531" y="25"/>
                </a:lnTo>
                <a:lnTo>
                  <a:pt x="520" y="19"/>
                </a:lnTo>
                <a:lnTo>
                  <a:pt x="510" y="17"/>
                </a:lnTo>
                <a:lnTo>
                  <a:pt x="501" y="16"/>
                </a:lnTo>
                <a:lnTo>
                  <a:pt x="493" y="14"/>
                </a:lnTo>
                <a:lnTo>
                  <a:pt x="493" y="14"/>
                </a:lnTo>
                <a:lnTo>
                  <a:pt x="486" y="7"/>
                </a:lnTo>
                <a:lnTo>
                  <a:pt x="480" y="2"/>
                </a:lnTo>
                <a:lnTo>
                  <a:pt x="477" y="1"/>
                </a:lnTo>
                <a:lnTo>
                  <a:pt x="473" y="0"/>
                </a:lnTo>
                <a:lnTo>
                  <a:pt x="473" y="0"/>
                </a:lnTo>
                <a:lnTo>
                  <a:pt x="469" y="0"/>
                </a:lnTo>
                <a:lnTo>
                  <a:pt x="467" y="1"/>
                </a:lnTo>
                <a:lnTo>
                  <a:pt x="462" y="4"/>
                </a:lnTo>
                <a:lnTo>
                  <a:pt x="459" y="8"/>
                </a:lnTo>
                <a:lnTo>
                  <a:pt x="458" y="9"/>
                </a:lnTo>
                <a:lnTo>
                  <a:pt x="458" y="9"/>
                </a:lnTo>
                <a:lnTo>
                  <a:pt x="451" y="11"/>
                </a:lnTo>
                <a:lnTo>
                  <a:pt x="443" y="12"/>
                </a:lnTo>
                <a:lnTo>
                  <a:pt x="435" y="16"/>
                </a:lnTo>
                <a:lnTo>
                  <a:pt x="425" y="19"/>
                </a:lnTo>
                <a:lnTo>
                  <a:pt x="416" y="25"/>
                </a:lnTo>
                <a:lnTo>
                  <a:pt x="412" y="29"/>
                </a:lnTo>
                <a:lnTo>
                  <a:pt x="409" y="34"/>
                </a:lnTo>
                <a:lnTo>
                  <a:pt x="406" y="39"/>
                </a:lnTo>
                <a:lnTo>
                  <a:pt x="404" y="44"/>
                </a:lnTo>
                <a:lnTo>
                  <a:pt x="404" y="44"/>
                </a:lnTo>
                <a:lnTo>
                  <a:pt x="401" y="55"/>
                </a:lnTo>
                <a:lnTo>
                  <a:pt x="400" y="66"/>
                </a:lnTo>
                <a:lnTo>
                  <a:pt x="400" y="76"/>
                </a:lnTo>
                <a:lnTo>
                  <a:pt x="400" y="83"/>
                </a:lnTo>
                <a:lnTo>
                  <a:pt x="403" y="97"/>
                </a:lnTo>
                <a:lnTo>
                  <a:pt x="404" y="103"/>
                </a:lnTo>
                <a:lnTo>
                  <a:pt x="404" y="123"/>
                </a:lnTo>
                <a:lnTo>
                  <a:pt x="404" y="138"/>
                </a:lnTo>
                <a:lnTo>
                  <a:pt x="404" y="153"/>
                </a:lnTo>
                <a:lnTo>
                  <a:pt x="419" y="182"/>
                </a:lnTo>
                <a:close/>
                <a:moveTo>
                  <a:pt x="364" y="745"/>
                </a:moveTo>
                <a:lnTo>
                  <a:pt x="364" y="646"/>
                </a:lnTo>
                <a:lnTo>
                  <a:pt x="364" y="646"/>
                </a:lnTo>
                <a:lnTo>
                  <a:pt x="380" y="629"/>
                </a:lnTo>
                <a:lnTo>
                  <a:pt x="392" y="616"/>
                </a:lnTo>
                <a:lnTo>
                  <a:pt x="396" y="613"/>
                </a:lnTo>
                <a:lnTo>
                  <a:pt x="399" y="612"/>
                </a:lnTo>
                <a:lnTo>
                  <a:pt x="399" y="612"/>
                </a:lnTo>
                <a:lnTo>
                  <a:pt x="408" y="613"/>
                </a:lnTo>
                <a:lnTo>
                  <a:pt x="421" y="616"/>
                </a:lnTo>
                <a:lnTo>
                  <a:pt x="438" y="621"/>
                </a:lnTo>
                <a:lnTo>
                  <a:pt x="443" y="725"/>
                </a:lnTo>
                <a:lnTo>
                  <a:pt x="364" y="745"/>
                </a:lnTo>
                <a:close/>
                <a:moveTo>
                  <a:pt x="562" y="720"/>
                </a:moveTo>
                <a:lnTo>
                  <a:pt x="552" y="661"/>
                </a:lnTo>
                <a:lnTo>
                  <a:pt x="552" y="661"/>
                </a:lnTo>
                <a:lnTo>
                  <a:pt x="559" y="637"/>
                </a:lnTo>
                <a:lnTo>
                  <a:pt x="565" y="621"/>
                </a:lnTo>
                <a:lnTo>
                  <a:pt x="569" y="615"/>
                </a:lnTo>
                <a:lnTo>
                  <a:pt x="571" y="612"/>
                </a:lnTo>
                <a:lnTo>
                  <a:pt x="571" y="612"/>
                </a:lnTo>
                <a:lnTo>
                  <a:pt x="575" y="610"/>
                </a:lnTo>
                <a:lnTo>
                  <a:pt x="579" y="609"/>
                </a:lnTo>
                <a:lnTo>
                  <a:pt x="589" y="607"/>
                </a:lnTo>
                <a:lnTo>
                  <a:pt x="601" y="607"/>
                </a:lnTo>
                <a:lnTo>
                  <a:pt x="611" y="735"/>
                </a:lnTo>
                <a:lnTo>
                  <a:pt x="562" y="7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B22E6BD4-265F-81F7-EF4A-9F404B7194B6}"/>
              </a:ext>
            </a:extLst>
          </p:cNvPr>
          <p:cNvSpPr>
            <a:spLocks noEditPoints="1"/>
          </p:cNvSpPr>
          <p:nvPr/>
        </p:nvSpPr>
        <p:spPr bwMode="auto">
          <a:xfrm>
            <a:off x="7401859" y="900547"/>
            <a:ext cx="961705" cy="2563090"/>
          </a:xfrm>
          <a:custGeom>
            <a:avLst/>
            <a:gdLst>
              <a:gd name="T0" fmla="*/ 182 w 660"/>
              <a:gd name="T1" fmla="*/ 1433 h 1759"/>
              <a:gd name="T2" fmla="*/ 176 w 660"/>
              <a:gd name="T3" fmla="*/ 1433 h 1759"/>
              <a:gd name="T4" fmla="*/ 103 w 660"/>
              <a:gd name="T5" fmla="*/ 1451 h 1759"/>
              <a:gd name="T6" fmla="*/ 25 w 660"/>
              <a:gd name="T7" fmla="*/ 1562 h 1759"/>
              <a:gd name="T8" fmla="*/ 276 w 660"/>
              <a:gd name="T9" fmla="*/ 1759 h 1759"/>
              <a:gd name="T10" fmla="*/ 580 w 660"/>
              <a:gd name="T11" fmla="*/ 1674 h 1759"/>
              <a:gd name="T12" fmla="*/ 632 w 660"/>
              <a:gd name="T13" fmla="*/ 1658 h 1759"/>
              <a:gd name="T14" fmla="*/ 636 w 660"/>
              <a:gd name="T15" fmla="*/ 1656 h 1759"/>
              <a:gd name="T16" fmla="*/ 634 w 660"/>
              <a:gd name="T17" fmla="*/ 1641 h 1759"/>
              <a:gd name="T18" fmla="*/ 636 w 660"/>
              <a:gd name="T19" fmla="*/ 1577 h 1759"/>
              <a:gd name="T20" fmla="*/ 478 w 660"/>
              <a:gd name="T21" fmla="*/ 1231 h 1759"/>
              <a:gd name="T22" fmla="*/ 463 w 660"/>
              <a:gd name="T23" fmla="*/ 856 h 1759"/>
              <a:gd name="T24" fmla="*/ 601 w 660"/>
              <a:gd name="T25" fmla="*/ 792 h 1759"/>
              <a:gd name="T26" fmla="*/ 493 w 660"/>
              <a:gd name="T27" fmla="*/ 654 h 1759"/>
              <a:gd name="T28" fmla="*/ 655 w 660"/>
              <a:gd name="T29" fmla="*/ 422 h 1759"/>
              <a:gd name="T30" fmla="*/ 424 w 660"/>
              <a:gd name="T31" fmla="*/ 140 h 1759"/>
              <a:gd name="T32" fmla="*/ 424 w 660"/>
              <a:gd name="T33" fmla="*/ 128 h 1759"/>
              <a:gd name="T34" fmla="*/ 420 w 660"/>
              <a:gd name="T35" fmla="*/ 98 h 1759"/>
              <a:gd name="T36" fmla="*/ 411 w 660"/>
              <a:gd name="T37" fmla="*/ 63 h 1759"/>
              <a:gd name="T38" fmla="*/ 404 w 660"/>
              <a:gd name="T39" fmla="*/ 45 h 1759"/>
              <a:gd name="T40" fmla="*/ 394 w 660"/>
              <a:gd name="T41" fmla="*/ 32 h 1759"/>
              <a:gd name="T42" fmla="*/ 388 w 660"/>
              <a:gd name="T43" fmla="*/ 26 h 1759"/>
              <a:gd name="T44" fmla="*/ 367 w 660"/>
              <a:gd name="T45" fmla="*/ 12 h 1759"/>
              <a:gd name="T46" fmla="*/ 334 w 660"/>
              <a:gd name="T47" fmla="*/ 1 h 1759"/>
              <a:gd name="T48" fmla="*/ 298 w 660"/>
              <a:gd name="T49" fmla="*/ 1 h 1759"/>
              <a:gd name="T50" fmla="*/ 282 w 660"/>
              <a:gd name="T51" fmla="*/ 5 h 1759"/>
              <a:gd name="T52" fmla="*/ 266 w 660"/>
              <a:gd name="T53" fmla="*/ 12 h 1759"/>
              <a:gd name="T54" fmla="*/ 259 w 660"/>
              <a:gd name="T55" fmla="*/ 17 h 1759"/>
              <a:gd name="T56" fmla="*/ 244 w 660"/>
              <a:gd name="T57" fmla="*/ 32 h 1759"/>
              <a:gd name="T58" fmla="*/ 232 w 660"/>
              <a:gd name="T59" fmla="*/ 54 h 1759"/>
              <a:gd name="T60" fmla="*/ 228 w 660"/>
              <a:gd name="T61" fmla="*/ 74 h 1759"/>
              <a:gd name="T62" fmla="*/ 227 w 660"/>
              <a:gd name="T63" fmla="*/ 86 h 1759"/>
              <a:gd name="T64" fmla="*/ 224 w 660"/>
              <a:gd name="T65" fmla="*/ 109 h 1759"/>
              <a:gd name="T66" fmla="*/ 0 w 660"/>
              <a:gd name="T67" fmla="*/ 303 h 1759"/>
              <a:gd name="T68" fmla="*/ 133 w 660"/>
              <a:gd name="T69" fmla="*/ 456 h 1759"/>
              <a:gd name="T70" fmla="*/ 153 w 660"/>
              <a:gd name="T71" fmla="*/ 619 h 1759"/>
              <a:gd name="T72" fmla="*/ 54 w 660"/>
              <a:gd name="T73" fmla="*/ 713 h 1759"/>
              <a:gd name="T74" fmla="*/ 133 w 660"/>
              <a:gd name="T75" fmla="*/ 791 h 1759"/>
              <a:gd name="T76" fmla="*/ 202 w 660"/>
              <a:gd name="T77" fmla="*/ 863 h 1759"/>
              <a:gd name="T78" fmla="*/ 207 w 660"/>
              <a:gd name="T79" fmla="*/ 871 h 1759"/>
              <a:gd name="T80" fmla="*/ 206 w 660"/>
              <a:gd name="T81" fmla="*/ 875 h 1759"/>
              <a:gd name="T82" fmla="*/ 204 w 660"/>
              <a:gd name="T83" fmla="*/ 910 h 1759"/>
              <a:gd name="T84" fmla="*/ 207 w 660"/>
              <a:gd name="T85" fmla="*/ 1118 h 1759"/>
              <a:gd name="T86" fmla="*/ 182 w 660"/>
              <a:gd name="T87" fmla="*/ 1433 h 1759"/>
              <a:gd name="T88" fmla="*/ 291 w 660"/>
              <a:gd name="T89" fmla="*/ 585 h 1759"/>
              <a:gd name="T90" fmla="*/ 345 w 660"/>
              <a:gd name="T91" fmla="*/ 515 h 1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60" h="1759">
                <a:moveTo>
                  <a:pt x="182" y="1433"/>
                </a:moveTo>
                <a:lnTo>
                  <a:pt x="182" y="1433"/>
                </a:lnTo>
                <a:lnTo>
                  <a:pt x="181" y="1433"/>
                </a:lnTo>
                <a:lnTo>
                  <a:pt x="176" y="1433"/>
                </a:lnTo>
                <a:lnTo>
                  <a:pt x="158" y="1437"/>
                </a:lnTo>
                <a:lnTo>
                  <a:pt x="103" y="1451"/>
                </a:lnTo>
                <a:lnTo>
                  <a:pt x="25" y="1473"/>
                </a:lnTo>
                <a:lnTo>
                  <a:pt x="25" y="1562"/>
                </a:lnTo>
                <a:lnTo>
                  <a:pt x="276" y="1759"/>
                </a:lnTo>
                <a:lnTo>
                  <a:pt x="276" y="1759"/>
                </a:lnTo>
                <a:lnTo>
                  <a:pt x="457" y="1709"/>
                </a:lnTo>
                <a:lnTo>
                  <a:pt x="580" y="1674"/>
                </a:lnTo>
                <a:lnTo>
                  <a:pt x="621" y="1662"/>
                </a:lnTo>
                <a:lnTo>
                  <a:pt x="632" y="1658"/>
                </a:lnTo>
                <a:lnTo>
                  <a:pt x="636" y="1656"/>
                </a:lnTo>
                <a:lnTo>
                  <a:pt x="636" y="1656"/>
                </a:lnTo>
                <a:lnTo>
                  <a:pt x="634" y="1651"/>
                </a:lnTo>
                <a:lnTo>
                  <a:pt x="634" y="1641"/>
                </a:lnTo>
                <a:lnTo>
                  <a:pt x="634" y="1614"/>
                </a:lnTo>
                <a:lnTo>
                  <a:pt x="636" y="1577"/>
                </a:lnTo>
                <a:lnTo>
                  <a:pt x="478" y="1468"/>
                </a:lnTo>
                <a:lnTo>
                  <a:pt x="478" y="1231"/>
                </a:lnTo>
                <a:lnTo>
                  <a:pt x="463" y="1197"/>
                </a:lnTo>
                <a:lnTo>
                  <a:pt x="463" y="856"/>
                </a:lnTo>
                <a:lnTo>
                  <a:pt x="508" y="856"/>
                </a:lnTo>
                <a:lnTo>
                  <a:pt x="601" y="792"/>
                </a:lnTo>
                <a:lnTo>
                  <a:pt x="601" y="738"/>
                </a:lnTo>
                <a:lnTo>
                  <a:pt x="493" y="654"/>
                </a:lnTo>
                <a:lnTo>
                  <a:pt x="493" y="441"/>
                </a:lnTo>
                <a:lnTo>
                  <a:pt x="655" y="422"/>
                </a:lnTo>
                <a:lnTo>
                  <a:pt x="660" y="362"/>
                </a:lnTo>
                <a:lnTo>
                  <a:pt x="424" y="140"/>
                </a:lnTo>
                <a:lnTo>
                  <a:pt x="424" y="140"/>
                </a:lnTo>
                <a:lnTo>
                  <a:pt x="424" y="128"/>
                </a:lnTo>
                <a:lnTo>
                  <a:pt x="422" y="114"/>
                </a:lnTo>
                <a:lnTo>
                  <a:pt x="420" y="98"/>
                </a:lnTo>
                <a:lnTo>
                  <a:pt x="416" y="80"/>
                </a:lnTo>
                <a:lnTo>
                  <a:pt x="411" y="63"/>
                </a:lnTo>
                <a:lnTo>
                  <a:pt x="408" y="54"/>
                </a:lnTo>
                <a:lnTo>
                  <a:pt x="404" y="45"/>
                </a:lnTo>
                <a:lnTo>
                  <a:pt x="399" y="38"/>
                </a:lnTo>
                <a:lnTo>
                  <a:pt x="394" y="32"/>
                </a:lnTo>
                <a:lnTo>
                  <a:pt x="394" y="32"/>
                </a:lnTo>
                <a:lnTo>
                  <a:pt x="388" y="26"/>
                </a:lnTo>
                <a:lnTo>
                  <a:pt x="382" y="21"/>
                </a:lnTo>
                <a:lnTo>
                  <a:pt x="367" y="12"/>
                </a:lnTo>
                <a:lnTo>
                  <a:pt x="351" y="6"/>
                </a:lnTo>
                <a:lnTo>
                  <a:pt x="334" y="1"/>
                </a:lnTo>
                <a:lnTo>
                  <a:pt x="317" y="0"/>
                </a:lnTo>
                <a:lnTo>
                  <a:pt x="298" y="1"/>
                </a:lnTo>
                <a:lnTo>
                  <a:pt x="289" y="3"/>
                </a:lnTo>
                <a:lnTo>
                  <a:pt x="282" y="5"/>
                </a:lnTo>
                <a:lnTo>
                  <a:pt x="273" y="8"/>
                </a:lnTo>
                <a:lnTo>
                  <a:pt x="266" y="12"/>
                </a:lnTo>
                <a:lnTo>
                  <a:pt x="266" y="12"/>
                </a:lnTo>
                <a:lnTo>
                  <a:pt x="259" y="17"/>
                </a:lnTo>
                <a:lnTo>
                  <a:pt x="252" y="21"/>
                </a:lnTo>
                <a:lnTo>
                  <a:pt x="244" y="32"/>
                </a:lnTo>
                <a:lnTo>
                  <a:pt x="236" y="43"/>
                </a:lnTo>
                <a:lnTo>
                  <a:pt x="232" y="54"/>
                </a:lnTo>
                <a:lnTo>
                  <a:pt x="229" y="64"/>
                </a:lnTo>
                <a:lnTo>
                  <a:pt x="228" y="74"/>
                </a:lnTo>
                <a:lnTo>
                  <a:pt x="227" y="86"/>
                </a:lnTo>
                <a:lnTo>
                  <a:pt x="227" y="86"/>
                </a:lnTo>
                <a:lnTo>
                  <a:pt x="225" y="96"/>
                </a:lnTo>
                <a:lnTo>
                  <a:pt x="224" y="109"/>
                </a:lnTo>
                <a:lnTo>
                  <a:pt x="222" y="126"/>
                </a:lnTo>
                <a:lnTo>
                  <a:pt x="0" y="303"/>
                </a:lnTo>
                <a:lnTo>
                  <a:pt x="10" y="362"/>
                </a:lnTo>
                <a:lnTo>
                  <a:pt x="133" y="456"/>
                </a:lnTo>
                <a:lnTo>
                  <a:pt x="153" y="461"/>
                </a:lnTo>
                <a:lnTo>
                  <a:pt x="153" y="619"/>
                </a:lnTo>
                <a:lnTo>
                  <a:pt x="54" y="668"/>
                </a:lnTo>
                <a:lnTo>
                  <a:pt x="54" y="713"/>
                </a:lnTo>
                <a:lnTo>
                  <a:pt x="54" y="713"/>
                </a:lnTo>
                <a:lnTo>
                  <a:pt x="133" y="791"/>
                </a:lnTo>
                <a:lnTo>
                  <a:pt x="185" y="845"/>
                </a:lnTo>
                <a:lnTo>
                  <a:pt x="202" y="863"/>
                </a:lnTo>
                <a:lnTo>
                  <a:pt x="206" y="868"/>
                </a:lnTo>
                <a:lnTo>
                  <a:pt x="207" y="871"/>
                </a:lnTo>
                <a:lnTo>
                  <a:pt x="207" y="871"/>
                </a:lnTo>
                <a:lnTo>
                  <a:pt x="206" y="875"/>
                </a:lnTo>
                <a:lnTo>
                  <a:pt x="206" y="882"/>
                </a:lnTo>
                <a:lnTo>
                  <a:pt x="204" y="910"/>
                </a:lnTo>
                <a:lnTo>
                  <a:pt x="206" y="995"/>
                </a:lnTo>
                <a:lnTo>
                  <a:pt x="207" y="1118"/>
                </a:lnTo>
                <a:lnTo>
                  <a:pt x="182" y="1152"/>
                </a:lnTo>
                <a:lnTo>
                  <a:pt x="182" y="1433"/>
                </a:lnTo>
                <a:close/>
                <a:moveTo>
                  <a:pt x="340" y="585"/>
                </a:moveTo>
                <a:lnTo>
                  <a:pt x="291" y="585"/>
                </a:lnTo>
                <a:lnTo>
                  <a:pt x="291" y="515"/>
                </a:lnTo>
                <a:lnTo>
                  <a:pt x="345" y="515"/>
                </a:lnTo>
                <a:lnTo>
                  <a:pt x="340" y="5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749D4658-D76F-7DF0-8326-F7430D56EC2B}"/>
              </a:ext>
            </a:extLst>
          </p:cNvPr>
          <p:cNvSpPr>
            <a:spLocks noEditPoints="1"/>
          </p:cNvSpPr>
          <p:nvPr/>
        </p:nvSpPr>
        <p:spPr bwMode="auto">
          <a:xfrm>
            <a:off x="7390207" y="3854090"/>
            <a:ext cx="1080386" cy="2477438"/>
          </a:xfrm>
          <a:custGeom>
            <a:avLst/>
            <a:gdLst>
              <a:gd name="T0" fmla="*/ 848 w 986"/>
              <a:gd name="T1" fmla="*/ 1856 h 2261"/>
              <a:gd name="T2" fmla="*/ 739 w 986"/>
              <a:gd name="T3" fmla="*/ 1641 h 2261"/>
              <a:gd name="T4" fmla="*/ 691 w 986"/>
              <a:gd name="T5" fmla="*/ 1585 h 2261"/>
              <a:gd name="T6" fmla="*/ 655 w 986"/>
              <a:gd name="T7" fmla="*/ 1575 h 2261"/>
              <a:gd name="T8" fmla="*/ 572 w 986"/>
              <a:gd name="T9" fmla="*/ 1290 h 2261"/>
              <a:gd name="T10" fmla="*/ 567 w 986"/>
              <a:gd name="T11" fmla="*/ 1202 h 2261"/>
              <a:gd name="T12" fmla="*/ 582 w 986"/>
              <a:gd name="T13" fmla="*/ 1096 h 2261"/>
              <a:gd name="T14" fmla="*/ 593 w 986"/>
              <a:gd name="T15" fmla="*/ 1049 h 2261"/>
              <a:gd name="T16" fmla="*/ 611 w 986"/>
              <a:gd name="T17" fmla="*/ 955 h 2261"/>
              <a:gd name="T18" fmla="*/ 673 w 986"/>
              <a:gd name="T19" fmla="*/ 932 h 2261"/>
              <a:gd name="T20" fmla="*/ 720 w 986"/>
              <a:gd name="T21" fmla="*/ 810 h 2261"/>
              <a:gd name="T22" fmla="*/ 691 w 986"/>
              <a:gd name="T23" fmla="*/ 527 h 2261"/>
              <a:gd name="T24" fmla="*/ 713 w 986"/>
              <a:gd name="T25" fmla="*/ 519 h 2261"/>
              <a:gd name="T26" fmla="*/ 750 w 986"/>
              <a:gd name="T27" fmla="*/ 361 h 2261"/>
              <a:gd name="T28" fmla="*/ 680 w 986"/>
              <a:gd name="T29" fmla="*/ 380 h 2261"/>
              <a:gd name="T30" fmla="*/ 646 w 986"/>
              <a:gd name="T31" fmla="*/ 359 h 2261"/>
              <a:gd name="T32" fmla="*/ 590 w 986"/>
              <a:gd name="T33" fmla="*/ 314 h 2261"/>
              <a:gd name="T34" fmla="*/ 537 w 986"/>
              <a:gd name="T35" fmla="*/ 242 h 2261"/>
              <a:gd name="T36" fmla="*/ 521 w 986"/>
              <a:gd name="T37" fmla="*/ 214 h 2261"/>
              <a:gd name="T38" fmla="*/ 532 w 986"/>
              <a:gd name="T39" fmla="*/ 192 h 2261"/>
              <a:gd name="T40" fmla="*/ 537 w 986"/>
              <a:gd name="T41" fmla="*/ 114 h 2261"/>
              <a:gd name="T42" fmla="*/ 508 w 986"/>
              <a:gd name="T43" fmla="*/ 79 h 2261"/>
              <a:gd name="T44" fmla="*/ 472 w 986"/>
              <a:gd name="T45" fmla="*/ 36 h 2261"/>
              <a:gd name="T46" fmla="*/ 430 w 986"/>
              <a:gd name="T47" fmla="*/ 39 h 2261"/>
              <a:gd name="T48" fmla="*/ 413 w 986"/>
              <a:gd name="T49" fmla="*/ 57 h 2261"/>
              <a:gd name="T50" fmla="*/ 375 w 986"/>
              <a:gd name="T51" fmla="*/ 79 h 2261"/>
              <a:gd name="T52" fmla="*/ 355 w 986"/>
              <a:gd name="T53" fmla="*/ 145 h 2261"/>
              <a:gd name="T54" fmla="*/ 366 w 986"/>
              <a:gd name="T55" fmla="*/ 182 h 2261"/>
              <a:gd name="T56" fmla="*/ 389 w 986"/>
              <a:gd name="T57" fmla="*/ 211 h 2261"/>
              <a:gd name="T58" fmla="*/ 389 w 986"/>
              <a:gd name="T59" fmla="*/ 232 h 2261"/>
              <a:gd name="T60" fmla="*/ 320 w 986"/>
              <a:gd name="T61" fmla="*/ 311 h 2261"/>
              <a:gd name="T62" fmla="*/ 258 w 986"/>
              <a:gd name="T63" fmla="*/ 347 h 2261"/>
              <a:gd name="T64" fmla="*/ 222 w 986"/>
              <a:gd name="T65" fmla="*/ 371 h 2261"/>
              <a:gd name="T66" fmla="*/ 158 w 986"/>
              <a:gd name="T67" fmla="*/ 454 h 2261"/>
              <a:gd name="T68" fmla="*/ 207 w 986"/>
              <a:gd name="T69" fmla="*/ 909 h 2261"/>
              <a:gd name="T70" fmla="*/ 271 w 986"/>
              <a:gd name="T71" fmla="*/ 958 h 2261"/>
              <a:gd name="T72" fmla="*/ 297 w 986"/>
              <a:gd name="T73" fmla="*/ 971 h 2261"/>
              <a:gd name="T74" fmla="*/ 315 w 986"/>
              <a:gd name="T75" fmla="*/ 1042 h 2261"/>
              <a:gd name="T76" fmla="*/ 335 w 986"/>
              <a:gd name="T77" fmla="*/ 1086 h 2261"/>
              <a:gd name="T78" fmla="*/ 356 w 986"/>
              <a:gd name="T79" fmla="*/ 1200 h 2261"/>
              <a:gd name="T80" fmla="*/ 354 w 986"/>
              <a:gd name="T81" fmla="*/ 1322 h 2261"/>
              <a:gd name="T82" fmla="*/ 297 w 986"/>
              <a:gd name="T83" fmla="*/ 1502 h 2261"/>
              <a:gd name="T84" fmla="*/ 240 w 986"/>
              <a:gd name="T85" fmla="*/ 1593 h 2261"/>
              <a:gd name="T86" fmla="*/ 203 w 986"/>
              <a:gd name="T87" fmla="*/ 1648 h 2261"/>
              <a:gd name="T88" fmla="*/ 108 w 986"/>
              <a:gd name="T89" fmla="*/ 1881 h 2261"/>
              <a:gd name="T90" fmla="*/ 444 w 986"/>
              <a:gd name="T91" fmla="*/ 642 h 2261"/>
              <a:gd name="T92" fmla="*/ 504 w 986"/>
              <a:gd name="T93" fmla="*/ 690 h 2261"/>
              <a:gd name="T94" fmla="*/ 482 w 986"/>
              <a:gd name="T95" fmla="*/ 706 h 2261"/>
              <a:gd name="T96" fmla="*/ 430 w 986"/>
              <a:gd name="T97" fmla="*/ 705 h 2261"/>
              <a:gd name="T98" fmla="*/ 410 w 986"/>
              <a:gd name="T99" fmla="*/ 684 h 2261"/>
              <a:gd name="T100" fmla="*/ 408 w 986"/>
              <a:gd name="T101" fmla="*/ 625 h 2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86" h="2261">
                <a:moveTo>
                  <a:pt x="0" y="2261"/>
                </a:moveTo>
                <a:lnTo>
                  <a:pt x="986" y="2261"/>
                </a:lnTo>
                <a:lnTo>
                  <a:pt x="986" y="2142"/>
                </a:lnTo>
                <a:lnTo>
                  <a:pt x="877" y="1856"/>
                </a:lnTo>
                <a:lnTo>
                  <a:pt x="848" y="1856"/>
                </a:lnTo>
                <a:lnTo>
                  <a:pt x="808" y="1767"/>
                </a:lnTo>
                <a:lnTo>
                  <a:pt x="779" y="1748"/>
                </a:lnTo>
                <a:lnTo>
                  <a:pt x="764" y="1678"/>
                </a:lnTo>
                <a:lnTo>
                  <a:pt x="764" y="1678"/>
                </a:lnTo>
                <a:lnTo>
                  <a:pt x="739" y="1641"/>
                </a:lnTo>
                <a:lnTo>
                  <a:pt x="720" y="1614"/>
                </a:lnTo>
                <a:lnTo>
                  <a:pt x="705" y="1595"/>
                </a:lnTo>
                <a:lnTo>
                  <a:pt x="705" y="1595"/>
                </a:lnTo>
                <a:lnTo>
                  <a:pt x="699" y="1590"/>
                </a:lnTo>
                <a:lnTo>
                  <a:pt x="691" y="1585"/>
                </a:lnTo>
                <a:lnTo>
                  <a:pt x="684" y="1582"/>
                </a:lnTo>
                <a:lnTo>
                  <a:pt x="675" y="1579"/>
                </a:lnTo>
                <a:lnTo>
                  <a:pt x="662" y="1576"/>
                </a:lnTo>
                <a:lnTo>
                  <a:pt x="655" y="1575"/>
                </a:lnTo>
                <a:lnTo>
                  <a:pt x="655" y="1575"/>
                </a:lnTo>
                <a:lnTo>
                  <a:pt x="642" y="1535"/>
                </a:lnTo>
                <a:lnTo>
                  <a:pt x="614" y="1444"/>
                </a:lnTo>
                <a:lnTo>
                  <a:pt x="598" y="1390"/>
                </a:lnTo>
                <a:lnTo>
                  <a:pt x="583" y="1337"/>
                </a:lnTo>
                <a:lnTo>
                  <a:pt x="572" y="1290"/>
                </a:lnTo>
                <a:lnTo>
                  <a:pt x="568" y="1270"/>
                </a:lnTo>
                <a:lnTo>
                  <a:pt x="567" y="1254"/>
                </a:lnTo>
                <a:lnTo>
                  <a:pt x="567" y="1254"/>
                </a:lnTo>
                <a:lnTo>
                  <a:pt x="566" y="1227"/>
                </a:lnTo>
                <a:lnTo>
                  <a:pt x="567" y="1202"/>
                </a:lnTo>
                <a:lnTo>
                  <a:pt x="568" y="1181"/>
                </a:lnTo>
                <a:lnTo>
                  <a:pt x="570" y="1161"/>
                </a:lnTo>
                <a:lnTo>
                  <a:pt x="577" y="1127"/>
                </a:lnTo>
                <a:lnTo>
                  <a:pt x="580" y="1111"/>
                </a:lnTo>
                <a:lnTo>
                  <a:pt x="582" y="1096"/>
                </a:lnTo>
                <a:lnTo>
                  <a:pt x="582" y="1096"/>
                </a:lnTo>
                <a:lnTo>
                  <a:pt x="583" y="1081"/>
                </a:lnTo>
                <a:lnTo>
                  <a:pt x="586" y="1069"/>
                </a:lnTo>
                <a:lnTo>
                  <a:pt x="589" y="1058"/>
                </a:lnTo>
                <a:lnTo>
                  <a:pt x="593" y="1049"/>
                </a:lnTo>
                <a:lnTo>
                  <a:pt x="599" y="1036"/>
                </a:lnTo>
                <a:lnTo>
                  <a:pt x="601" y="1032"/>
                </a:lnTo>
                <a:lnTo>
                  <a:pt x="601" y="958"/>
                </a:lnTo>
                <a:lnTo>
                  <a:pt x="601" y="958"/>
                </a:lnTo>
                <a:lnTo>
                  <a:pt x="611" y="955"/>
                </a:lnTo>
                <a:lnTo>
                  <a:pt x="635" y="950"/>
                </a:lnTo>
                <a:lnTo>
                  <a:pt x="647" y="947"/>
                </a:lnTo>
                <a:lnTo>
                  <a:pt x="659" y="941"/>
                </a:lnTo>
                <a:lnTo>
                  <a:pt x="669" y="936"/>
                </a:lnTo>
                <a:lnTo>
                  <a:pt x="673" y="932"/>
                </a:lnTo>
                <a:lnTo>
                  <a:pt x="675" y="928"/>
                </a:lnTo>
                <a:lnTo>
                  <a:pt x="675" y="928"/>
                </a:lnTo>
                <a:lnTo>
                  <a:pt x="690" y="904"/>
                </a:lnTo>
                <a:lnTo>
                  <a:pt x="720" y="904"/>
                </a:lnTo>
                <a:lnTo>
                  <a:pt x="720" y="810"/>
                </a:lnTo>
                <a:lnTo>
                  <a:pt x="621" y="810"/>
                </a:lnTo>
                <a:lnTo>
                  <a:pt x="621" y="528"/>
                </a:lnTo>
                <a:lnTo>
                  <a:pt x="621" y="528"/>
                </a:lnTo>
                <a:lnTo>
                  <a:pt x="663" y="527"/>
                </a:lnTo>
                <a:lnTo>
                  <a:pt x="691" y="527"/>
                </a:lnTo>
                <a:lnTo>
                  <a:pt x="701" y="527"/>
                </a:lnTo>
                <a:lnTo>
                  <a:pt x="705" y="528"/>
                </a:lnTo>
                <a:lnTo>
                  <a:pt x="705" y="528"/>
                </a:lnTo>
                <a:lnTo>
                  <a:pt x="707" y="526"/>
                </a:lnTo>
                <a:lnTo>
                  <a:pt x="713" y="519"/>
                </a:lnTo>
                <a:lnTo>
                  <a:pt x="732" y="495"/>
                </a:lnTo>
                <a:lnTo>
                  <a:pt x="759" y="459"/>
                </a:lnTo>
                <a:lnTo>
                  <a:pt x="759" y="356"/>
                </a:lnTo>
                <a:lnTo>
                  <a:pt x="759" y="356"/>
                </a:lnTo>
                <a:lnTo>
                  <a:pt x="750" y="361"/>
                </a:lnTo>
                <a:lnTo>
                  <a:pt x="728" y="369"/>
                </a:lnTo>
                <a:lnTo>
                  <a:pt x="715" y="374"/>
                </a:lnTo>
                <a:lnTo>
                  <a:pt x="702" y="378"/>
                </a:lnTo>
                <a:lnTo>
                  <a:pt x="690" y="380"/>
                </a:lnTo>
                <a:lnTo>
                  <a:pt x="680" y="380"/>
                </a:lnTo>
                <a:lnTo>
                  <a:pt x="680" y="380"/>
                </a:lnTo>
                <a:lnTo>
                  <a:pt x="671" y="378"/>
                </a:lnTo>
                <a:lnTo>
                  <a:pt x="663" y="373"/>
                </a:lnTo>
                <a:lnTo>
                  <a:pt x="654" y="367"/>
                </a:lnTo>
                <a:lnTo>
                  <a:pt x="646" y="359"/>
                </a:lnTo>
                <a:lnTo>
                  <a:pt x="628" y="343"/>
                </a:lnTo>
                <a:lnTo>
                  <a:pt x="611" y="326"/>
                </a:lnTo>
                <a:lnTo>
                  <a:pt x="611" y="326"/>
                </a:lnTo>
                <a:lnTo>
                  <a:pt x="601" y="319"/>
                </a:lnTo>
                <a:lnTo>
                  <a:pt x="590" y="314"/>
                </a:lnTo>
                <a:lnTo>
                  <a:pt x="578" y="309"/>
                </a:lnTo>
                <a:lnTo>
                  <a:pt x="566" y="306"/>
                </a:lnTo>
                <a:lnTo>
                  <a:pt x="546" y="303"/>
                </a:lnTo>
                <a:lnTo>
                  <a:pt x="537" y="301"/>
                </a:lnTo>
                <a:lnTo>
                  <a:pt x="537" y="242"/>
                </a:lnTo>
                <a:lnTo>
                  <a:pt x="503" y="237"/>
                </a:lnTo>
                <a:lnTo>
                  <a:pt x="503" y="222"/>
                </a:lnTo>
                <a:lnTo>
                  <a:pt x="503" y="222"/>
                </a:lnTo>
                <a:lnTo>
                  <a:pt x="513" y="219"/>
                </a:lnTo>
                <a:lnTo>
                  <a:pt x="521" y="214"/>
                </a:lnTo>
                <a:lnTo>
                  <a:pt x="525" y="211"/>
                </a:lnTo>
                <a:lnTo>
                  <a:pt x="527" y="208"/>
                </a:lnTo>
                <a:lnTo>
                  <a:pt x="527" y="208"/>
                </a:lnTo>
                <a:lnTo>
                  <a:pt x="530" y="201"/>
                </a:lnTo>
                <a:lnTo>
                  <a:pt x="532" y="192"/>
                </a:lnTo>
                <a:lnTo>
                  <a:pt x="536" y="164"/>
                </a:lnTo>
                <a:lnTo>
                  <a:pt x="538" y="136"/>
                </a:lnTo>
                <a:lnTo>
                  <a:pt x="538" y="124"/>
                </a:lnTo>
                <a:lnTo>
                  <a:pt x="537" y="114"/>
                </a:lnTo>
                <a:lnTo>
                  <a:pt x="537" y="114"/>
                </a:lnTo>
                <a:lnTo>
                  <a:pt x="536" y="110"/>
                </a:lnTo>
                <a:lnTo>
                  <a:pt x="534" y="105"/>
                </a:lnTo>
                <a:lnTo>
                  <a:pt x="527" y="97"/>
                </a:lnTo>
                <a:lnTo>
                  <a:pt x="519" y="88"/>
                </a:lnTo>
                <a:lnTo>
                  <a:pt x="508" y="79"/>
                </a:lnTo>
                <a:lnTo>
                  <a:pt x="489" y="63"/>
                </a:lnTo>
                <a:lnTo>
                  <a:pt x="482" y="56"/>
                </a:lnTo>
                <a:lnTo>
                  <a:pt x="478" y="50"/>
                </a:lnTo>
                <a:lnTo>
                  <a:pt x="478" y="50"/>
                </a:lnTo>
                <a:lnTo>
                  <a:pt x="472" y="36"/>
                </a:lnTo>
                <a:lnTo>
                  <a:pt x="465" y="19"/>
                </a:lnTo>
                <a:lnTo>
                  <a:pt x="453" y="0"/>
                </a:lnTo>
                <a:lnTo>
                  <a:pt x="453" y="0"/>
                </a:lnTo>
                <a:lnTo>
                  <a:pt x="440" y="21"/>
                </a:lnTo>
                <a:lnTo>
                  <a:pt x="430" y="39"/>
                </a:lnTo>
                <a:lnTo>
                  <a:pt x="424" y="50"/>
                </a:lnTo>
                <a:lnTo>
                  <a:pt x="424" y="50"/>
                </a:lnTo>
                <a:lnTo>
                  <a:pt x="423" y="52"/>
                </a:lnTo>
                <a:lnTo>
                  <a:pt x="420" y="55"/>
                </a:lnTo>
                <a:lnTo>
                  <a:pt x="413" y="57"/>
                </a:lnTo>
                <a:lnTo>
                  <a:pt x="403" y="60"/>
                </a:lnTo>
                <a:lnTo>
                  <a:pt x="389" y="64"/>
                </a:lnTo>
                <a:lnTo>
                  <a:pt x="389" y="64"/>
                </a:lnTo>
                <a:lnTo>
                  <a:pt x="382" y="71"/>
                </a:lnTo>
                <a:lnTo>
                  <a:pt x="375" y="79"/>
                </a:lnTo>
                <a:lnTo>
                  <a:pt x="367" y="90"/>
                </a:lnTo>
                <a:lnTo>
                  <a:pt x="361" y="105"/>
                </a:lnTo>
                <a:lnTo>
                  <a:pt x="357" y="120"/>
                </a:lnTo>
                <a:lnTo>
                  <a:pt x="355" y="136"/>
                </a:lnTo>
                <a:lnTo>
                  <a:pt x="355" y="145"/>
                </a:lnTo>
                <a:lnTo>
                  <a:pt x="356" y="152"/>
                </a:lnTo>
                <a:lnTo>
                  <a:pt x="357" y="161"/>
                </a:lnTo>
                <a:lnTo>
                  <a:pt x="360" y="168"/>
                </a:lnTo>
                <a:lnTo>
                  <a:pt x="360" y="168"/>
                </a:lnTo>
                <a:lnTo>
                  <a:pt x="366" y="182"/>
                </a:lnTo>
                <a:lnTo>
                  <a:pt x="372" y="192"/>
                </a:lnTo>
                <a:lnTo>
                  <a:pt x="377" y="199"/>
                </a:lnTo>
                <a:lnTo>
                  <a:pt x="381" y="204"/>
                </a:lnTo>
                <a:lnTo>
                  <a:pt x="388" y="210"/>
                </a:lnTo>
                <a:lnTo>
                  <a:pt x="389" y="211"/>
                </a:lnTo>
                <a:lnTo>
                  <a:pt x="389" y="213"/>
                </a:lnTo>
                <a:lnTo>
                  <a:pt x="389" y="213"/>
                </a:lnTo>
                <a:lnTo>
                  <a:pt x="388" y="218"/>
                </a:lnTo>
                <a:lnTo>
                  <a:pt x="389" y="224"/>
                </a:lnTo>
                <a:lnTo>
                  <a:pt x="389" y="232"/>
                </a:lnTo>
                <a:lnTo>
                  <a:pt x="350" y="237"/>
                </a:lnTo>
                <a:lnTo>
                  <a:pt x="355" y="306"/>
                </a:lnTo>
                <a:lnTo>
                  <a:pt x="355" y="306"/>
                </a:lnTo>
                <a:lnTo>
                  <a:pt x="338" y="308"/>
                </a:lnTo>
                <a:lnTo>
                  <a:pt x="320" y="311"/>
                </a:lnTo>
                <a:lnTo>
                  <a:pt x="301" y="316"/>
                </a:lnTo>
                <a:lnTo>
                  <a:pt x="301" y="316"/>
                </a:lnTo>
                <a:lnTo>
                  <a:pt x="291" y="321"/>
                </a:lnTo>
                <a:lnTo>
                  <a:pt x="280" y="329"/>
                </a:lnTo>
                <a:lnTo>
                  <a:pt x="258" y="347"/>
                </a:lnTo>
                <a:lnTo>
                  <a:pt x="237" y="363"/>
                </a:lnTo>
                <a:lnTo>
                  <a:pt x="228" y="368"/>
                </a:lnTo>
                <a:lnTo>
                  <a:pt x="224" y="371"/>
                </a:lnTo>
                <a:lnTo>
                  <a:pt x="222" y="371"/>
                </a:lnTo>
                <a:lnTo>
                  <a:pt x="222" y="371"/>
                </a:lnTo>
                <a:lnTo>
                  <a:pt x="214" y="369"/>
                </a:lnTo>
                <a:lnTo>
                  <a:pt x="206" y="367"/>
                </a:lnTo>
                <a:lnTo>
                  <a:pt x="185" y="361"/>
                </a:lnTo>
                <a:lnTo>
                  <a:pt x="158" y="351"/>
                </a:lnTo>
                <a:lnTo>
                  <a:pt x="158" y="454"/>
                </a:lnTo>
                <a:lnTo>
                  <a:pt x="222" y="524"/>
                </a:lnTo>
                <a:lnTo>
                  <a:pt x="301" y="524"/>
                </a:lnTo>
                <a:lnTo>
                  <a:pt x="301" y="830"/>
                </a:lnTo>
                <a:lnTo>
                  <a:pt x="207" y="830"/>
                </a:lnTo>
                <a:lnTo>
                  <a:pt x="207" y="909"/>
                </a:lnTo>
                <a:lnTo>
                  <a:pt x="237" y="918"/>
                </a:lnTo>
                <a:lnTo>
                  <a:pt x="246" y="928"/>
                </a:lnTo>
                <a:lnTo>
                  <a:pt x="246" y="928"/>
                </a:lnTo>
                <a:lnTo>
                  <a:pt x="254" y="937"/>
                </a:lnTo>
                <a:lnTo>
                  <a:pt x="271" y="958"/>
                </a:lnTo>
                <a:lnTo>
                  <a:pt x="271" y="958"/>
                </a:lnTo>
                <a:lnTo>
                  <a:pt x="277" y="963"/>
                </a:lnTo>
                <a:lnTo>
                  <a:pt x="283" y="967"/>
                </a:lnTo>
                <a:lnTo>
                  <a:pt x="290" y="970"/>
                </a:lnTo>
                <a:lnTo>
                  <a:pt x="297" y="971"/>
                </a:lnTo>
                <a:lnTo>
                  <a:pt x="307" y="973"/>
                </a:lnTo>
                <a:lnTo>
                  <a:pt x="311" y="973"/>
                </a:lnTo>
                <a:lnTo>
                  <a:pt x="311" y="973"/>
                </a:lnTo>
                <a:lnTo>
                  <a:pt x="315" y="1042"/>
                </a:lnTo>
                <a:lnTo>
                  <a:pt x="315" y="1042"/>
                </a:lnTo>
                <a:lnTo>
                  <a:pt x="317" y="1050"/>
                </a:lnTo>
                <a:lnTo>
                  <a:pt x="319" y="1054"/>
                </a:lnTo>
                <a:lnTo>
                  <a:pt x="324" y="1064"/>
                </a:lnTo>
                <a:lnTo>
                  <a:pt x="335" y="1086"/>
                </a:lnTo>
                <a:lnTo>
                  <a:pt x="335" y="1086"/>
                </a:lnTo>
                <a:lnTo>
                  <a:pt x="341" y="1102"/>
                </a:lnTo>
                <a:lnTo>
                  <a:pt x="346" y="1118"/>
                </a:lnTo>
                <a:lnTo>
                  <a:pt x="349" y="1136"/>
                </a:lnTo>
                <a:lnTo>
                  <a:pt x="352" y="1154"/>
                </a:lnTo>
                <a:lnTo>
                  <a:pt x="356" y="1200"/>
                </a:lnTo>
                <a:lnTo>
                  <a:pt x="360" y="1259"/>
                </a:lnTo>
                <a:lnTo>
                  <a:pt x="360" y="1259"/>
                </a:lnTo>
                <a:lnTo>
                  <a:pt x="360" y="1277"/>
                </a:lnTo>
                <a:lnTo>
                  <a:pt x="357" y="1298"/>
                </a:lnTo>
                <a:lnTo>
                  <a:pt x="354" y="1322"/>
                </a:lnTo>
                <a:lnTo>
                  <a:pt x="347" y="1347"/>
                </a:lnTo>
                <a:lnTo>
                  <a:pt x="341" y="1372"/>
                </a:lnTo>
                <a:lnTo>
                  <a:pt x="333" y="1400"/>
                </a:lnTo>
                <a:lnTo>
                  <a:pt x="315" y="1453"/>
                </a:lnTo>
                <a:lnTo>
                  <a:pt x="297" y="1502"/>
                </a:lnTo>
                <a:lnTo>
                  <a:pt x="282" y="1542"/>
                </a:lnTo>
                <a:lnTo>
                  <a:pt x="266" y="1580"/>
                </a:lnTo>
                <a:lnTo>
                  <a:pt x="266" y="1580"/>
                </a:lnTo>
                <a:lnTo>
                  <a:pt x="253" y="1586"/>
                </a:lnTo>
                <a:lnTo>
                  <a:pt x="240" y="1593"/>
                </a:lnTo>
                <a:lnTo>
                  <a:pt x="232" y="1600"/>
                </a:lnTo>
                <a:lnTo>
                  <a:pt x="232" y="1600"/>
                </a:lnTo>
                <a:lnTo>
                  <a:pt x="227" y="1606"/>
                </a:lnTo>
                <a:lnTo>
                  <a:pt x="221" y="1617"/>
                </a:lnTo>
                <a:lnTo>
                  <a:pt x="203" y="1648"/>
                </a:lnTo>
                <a:lnTo>
                  <a:pt x="182" y="1688"/>
                </a:lnTo>
                <a:lnTo>
                  <a:pt x="143" y="1802"/>
                </a:lnTo>
                <a:lnTo>
                  <a:pt x="128" y="1797"/>
                </a:lnTo>
                <a:lnTo>
                  <a:pt x="118" y="1876"/>
                </a:lnTo>
                <a:lnTo>
                  <a:pt x="108" y="1881"/>
                </a:lnTo>
                <a:lnTo>
                  <a:pt x="94" y="1935"/>
                </a:lnTo>
                <a:lnTo>
                  <a:pt x="0" y="2138"/>
                </a:lnTo>
                <a:lnTo>
                  <a:pt x="0" y="2261"/>
                </a:lnTo>
                <a:close/>
                <a:moveTo>
                  <a:pt x="414" y="598"/>
                </a:moveTo>
                <a:lnTo>
                  <a:pt x="444" y="642"/>
                </a:lnTo>
                <a:lnTo>
                  <a:pt x="444" y="642"/>
                </a:lnTo>
                <a:lnTo>
                  <a:pt x="450" y="649"/>
                </a:lnTo>
                <a:lnTo>
                  <a:pt x="460" y="659"/>
                </a:lnTo>
                <a:lnTo>
                  <a:pt x="483" y="677"/>
                </a:lnTo>
                <a:lnTo>
                  <a:pt x="504" y="690"/>
                </a:lnTo>
                <a:lnTo>
                  <a:pt x="513" y="696"/>
                </a:lnTo>
                <a:lnTo>
                  <a:pt x="513" y="696"/>
                </a:lnTo>
                <a:lnTo>
                  <a:pt x="504" y="700"/>
                </a:lnTo>
                <a:lnTo>
                  <a:pt x="494" y="702"/>
                </a:lnTo>
                <a:lnTo>
                  <a:pt x="482" y="706"/>
                </a:lnTo>
                <a:lnTo>
                  <a:pt x="467" y="709"/>
                </a:lnTo>
                <a:lnTo>
                  <a:pt x="452" y="709"/>
                </a:lnTo>
                <a:lnTo>
                  <a:pt x="445" y="709"/>
                </a:lnTo>
                <a:lnTo>
                  <a:pt x="437" y="706"/>
                </a:lnTo>
                <a:lnTo>
                  <a:pt x="430" y="705"/>
                </a:lnTo>
                <a:lnTo>
                  <a:pt x="424" y="701"/>
                </a:lnTo>
                <a:lnTo>
                  <a:pt x="424" y="701"/>
                </a:lnTo>
                <a:lnTo>
                  <a:pt x="418" y="696"/>
                </a:lnTo>
                <a:lnTo>
                  <a:pt x="414" y="691"/>
                </a:lnTo>
                <a:lnTo>
                  <a:pt x="410" y="684"/>
                </a:lnTo>
                <a:lnTo>
                  <a:pt x="408" y="677"/>
                </a:lnTo>
                <a:lnTo>
                  <a:pt x="407" y="668"/>
                </a:lnTo>
                <a:lnTo>
                  <a:pt x="405" y="659"/>
                </a:lnTo>
                <a:lnTo>
                  <a:pt x="407" y="642"/>
                </a:lnTo>
                <a:lnTo>
                  <a:pt x="408" y="625"/>
                </a:lnTo>
                <a:lnTo>
                  <a:pt x="410" y="611"/>
                </a:lnTo>
                <a:lnTo>
                  <a:pt x="414" y="598"/>
                </a:lnTo>
                <a:lnTo>
                  <a:pt x="414" y="5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E311CE12-CA8A-4DE3-2B07-B8CA49B76325}"/>
              </a:ext>
            </a:extLst>
          </p:cNvPr>
          <p:cNvSpPr>
            <a:spLocks noEditPoints="1"/>
          </p:cNvSpPr>
          <p:nvPr/>
        </p:nvSpPr>
        <p:spPr bwMode="auto">
          <a:xfrm>
            <a:off x="4440237" y="3837708"/>
            <a:ext cx="1278563" cy="2493819"/>
          </a:xfrm>
          <a:custGeom>
            <a:avLst/>
            <a:gdLst>
              <a:gd name="T0" fmla="*/ 9 w 1030"/>
              <a:gd name="T1" fmla="*/ 1833 h 2009"/>
              <a:gd name="T2" fmla="*/ 365 w 1030"/>
              <a:gd name="T3" fmla="*/ 2009 h 2009"/>
              <a:gd name="T4" fmla="*/ 936 w 1030"/>
              <a:gd name="T5" fmla="*/ 1580 h 2009"/>
              <a:gd name="T6" fmla="*/ 739 w 1030"/>
              <a:gd name="T7" fmla="*/ 1304 h 2009"/>
              <a:gd name="T8" fmla="*/ 702 w 1030"/>
              <a:gd name="T9" fmla="*/ 1209 h 2009"/>
              <a:gd name="T10" fmla="*/ 630 w 1030"/>
              <a:gd name="T11" fmla="*/ 1039 h 2009"/>
              <a:gd name="T12" fmla="*/ 614 w 1030"/>
              <a:gd name="T13" fmla="*/ 970 h 2009"/>
              <a:gd name="T14" fmla="*/ 618 w 1030"/>
              <a:gd name="T15" fmla="*/ 905 h 2009"/>
              <a:gd name="T16" fmla="*/ 631 w 1030"/>
              <a:gd name="T17" fmla="*/ 875 h 2009"/>
              <a:gd name="T18" fmla="*/ 669 w 1030"/>
              <a:gd name="T19" fmla="*/ 847 h 2009"/>
              <a:gd name="T20" fmla="*/ 690 w 1030"/>
              <a:gd name="T21" fmla="*/ 785 h 2009"/>
              <a:gd name="T22" fmla="*/ 675 w 1030"/>
              <a:gd name="T23" fmla="*/ 662 h 2009"/>
              <a:gd name="T24" fmla="*/ 891 w 1030"/>
              <a:gd name="T25" fmla="*/ 377 h 2009"/>
              <a:gd name="T26" fmla="*/ 941 w 1030"/>
              <a:gd name="T27" fmla="*/ 321 h 2009"/>
              <a:gd name="T28" fmla="*/ 873 w 1030"/>
              <a:gd name="T29" fmla="*/ 330 h 2009"/>
              <a:gd name="T30" fmla="*/ 787 w 1030"/>
              <a:gd name="T31" fmla="*/ 334 h 2009"/>
              <a:gd name="T32" fmla="*/ 764 w 1030"/>
              <a:gd name="T33" fmla="*/ 324 h 2009"/>
              <a:gd name="T34" fmla="*/ 707 w 1030"/>
              <a:gd name="T35" fmla="*/ 267 h 2009"/>
              <a:gd name="T36" fmla="*/ 641 w 1030"/>
              <a:gd name="T37" fmla="*/ 168 h 2009"/>
              <a:gd name="T38" fmla="*/ 623 w 1030"/>
              <a:gd name="T39" fmla="*/ 155 h 2009"/>
              <a:gd name="T40" fmla="*/ 606 w 1030"/>
              <a:gd name="T41" fmla="*/ 139 h 2009"/>
              <a:gd name="T42" fmla="*/ 577 w 1030"/>
              <a:gd name="T43" fmla="*/ 129 h 2009"/>
              <a:gd name="T44" fmla="*/ 594 w 1030"/>
              <a:gd name="T45" fmla="*/ 103 h 2009"/>
              <a:gd name="T46" fmla="*/ 601 w 1030"/>
              <a:gd name="T47" fmla="*/ 75 h 2009"/>
              <a:gd name="T48" fmla="*/ 589 w 1030"/>
              <a:gd name="T49" fmla="*/ 52 h 2009"/>
              <a:gd name="T50" fmla="*/ 552 w 1030"/>
              <a:gd name="T51" fmla="*/ 20 h 2009"/>
              <a:gd name="T52" fmla="*/ 537 w 1030"/>
              <a:gd name="T53" fmla="*/ 5 h 2009"/>
              <a:gd name="T54" fmla="*/ 522 w 1030"/>
              <a:gd name="T55" fmla="*/ 0 h 2009"/>
              <a:gd name="T56" fmla="*/ 503 w 1030"/>
              <a:gd name="T57" fmla="*/ 25 h 2009"/>
              <a:gd name="T58" fmla="*/ 476 w 1030"/>
              <a:gd name="T59" fmla="*/ 39 h 2009"/>
              <a:gd name="T60" fmla="*/ 463 w 1030"/>
              <a:gd name="T61" fmla="*/ 55 h 2009"/>
              <a:gd name="T62" fmla="*/ 469 w 1030"/>
              <a:gd name="T63" fmla="*/ 81 h 2009"/>
              <a:gd name="T64" fmla="*/ 488 w 1030"/>
              <a:gd name="T65" fmla="*/ 113 h 2009"/>
              <a:gd name="T66" fmla="*/ 448 w 1030"/>
              <a:gd name="T67" fmla="*/ 158 h 2009"/>
              <a:gd name="T68" fmla="*/ 395 w 1030"/>
              <a:gd name="T69" fmla="*/ 252 h 2009"/>
              <a:gd name="T70" fmla="*/ 334 w 1030"/>
              <a:gd name="T71" fmla="*/ 308 h 2009"/>
              <a:gd name="T72" fmla="*/ 303 w 1030"/>
              <a:gd name="T73" fmla="*/ 341 h 2009"/>
              <a:gd name="T74" fmla="*/ 266 w 1030"/>
              <a:gd name="T75" fmla="*/ 351 h 2009"/>
              <a:gd name="T76" fmla="*/ 180 w 1030"/>
              <a:gd name="T77" fmla="*/ 347 h 2009"/>
              <a:gd name="T78" fmla="*/ 340 w 1030"/>
              <a:gd name="T79" fmla="*/ 435 h 2009"/>
              <a:gd name="T80" fmla="*/ 357 w 1030"/>
              <a:gd name="T81" fmla="*/ 622 h 2009"/>
              <a:gd name="T82" fmla="*/ 251 w 1030"/>
              <a:gd name="T83" fmla="*/ 652 h 2009"/>
              <a:gd name="T84" fmla="*/ 258 w 1030"/>
              <a:gd name="T85" fmla="*/ 740 h 2009"/>
              <a:gd name="T86" fmla="*/ 301 w 1030"/>
              <a:gd name="T87" fmla="*/ 761 h 2009"/>
              <a:gd name="T88" fmla="*/ 355 w 1030"/>
              <a:gd name="T89" fmla="*/ 840 h 2009"/>
              <a:gd name="T90" fmla="*/ 373 w 1030"/>
              <a:gd name="T91" fmla="*/ 856 h 2009"/>
              <a:gd name="T92" fmla="*/ 399 w 1030"/>
              <a:gd name="T93" fmla="*/ 909 h 2009"/>
              <a:gd name="T94" fmla="*/ 397 w 1030"/>
              <a:gd name="T95" fmla="*/ 935 h 2009"/>
              <a:gd name="T96" fmla="*/ 346 w 1030"/>
              <a:gd name="T97" fmla="*/ 1075 h 2009"/>
              <a:gd name="T98" fmla="*/ 286 w 1030"/>
              <a:gd name="T99" fmla="*/ 1264 h 2009"/>
              <a:gd name="T100" fmla="*/ 228 w 1030"/>
              <a:gd name="T101" fmla="*/ 1302 h 2009"/>
              <a:gd name="T102" fmla="*/ 84 w 1030"/>
              <a:gd name="T103" fmla="*/ 1496 h 2009"/>
              <a:gd name="T104" fmla="*/ 7 w 1030"/>
              <a:gd name="T105" fmla="*/ 1767 h 2009"/>
              <a:gd name="T106" fmla="*/ 0 w 1030"/>
              <a:gd name="T107" fmla="*/ 1827 h 2009"/>
              <a:gd name="T108" fmla="*/ 434 w 1030"/>
              <a:gd name="T109" fmla="*/ 489 h 2009"/>
              <a:gd name="T110" fmla="*/ 583 w 1030"/>
              <a:gd name="T111" fmla="*/ 532 h 2009"/>
              <a:gd name="T112" fmla="*/ 594 w 1030"/>
              <a:gd name="T113" fmla="*/ 514 h 2009"/>
              <a:gd name="T114" fmla="*/ 602 w 1030"/>
              <a:gd name="T115" fmla="*/ 516 h 2009"/>
              <a:gd name="T116" fmla="*/ 611 w 1030"/>
              <a:gd name="T117" fmla="*/ 543 h 2009"/>
              <a:gd name="T118" fmla="*/ 605 w 1030"/>
              <a:gd name="T119" fmla="*/ 568 h 2009"/>
              <a:gd name="T120" fmla="*/ 596 w 1030"/>
              <a:gd name="T121" fmla="*/ 573 h 2009"/>
              <a:gd name="T122" fmla="*/ 586 w 1030"/>
              <a:gd name="T123" fmla="*/ 564 h 2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0" h="2009">
                <a:moveTo>
                  <a:pt x="0" y="1827"/>
                </a:moveTo>
                <a:lnTo>
                  <a:pt x="0" y="1827"/>
                </a:lnTo>
                <a:lnTo>
                  <a:pt x="9" y="1833"/>
                </a:lnTo>
                <a:lnTo>
                  <a:pt x="9" y="1833"/>
                </a:lnTo>
                <a:lnTo>
                  <a:pt x="39" y="1849"/>
                </a:lnTo>
                <a:lnTo>
                  <a:pt x="88" y="1874"/>
                </a:lnTo>
                <a:lnTo>
                  <a:pt x="207" y="1933"/>
                </a:lnTo>
                <a:lnTo>
                  <a:pt x="365" y="2009"/>
                </a:lnTo>
                <a:lnTo>
                  <a:pt x="1030" y="1975"/>
                </a:lnTo>
                <a:lnTo>
                  <a:pt x="1030" y="1861"/>
                </a:lnTo>
                <a:lnTo>
                  <a:pt x="936" y="1822"/>
                </a:lnTo>
                <a:lnTo>
                  <a:pt x="936" y="1580"/>
                </a:lnTo>
                <a:lnTo>
                  <a:pt x="823" y="1540"/>
                </a:lnTo>
                <a:lnTo>
                  <a:pt x="823" y="1353"/>
                </a:lnTo>
                <a:lnTo>
                  <a:pt x="793" y="1348"/>
                </a:lnTo>
                <a:lnTo>
                  <a:pt x="739" y="1304"/>
                </a:lnTo>
                <a:lnTo>
                  <a:pt x="715" y="1299"/>
                </a:lnTo>
                <a:lnTo>
                  <a:pt x="715" y="1234"/>
                </a:lnTo>
                <a:lnTo>
                  <a:pt x="715" y="1234"/>
                </a:lnTo>
                <a:lnTo>
                  <a:pt x="702" y="1209"/>
                </a:lnTo>
                <a:lnTo>
                  <a:pt x="674" y="1146"/>
                </a:lnTo>
                <a:lnTo>
                  <a:pt x="657" y="1110"/>
                </a:lnTo>
                <a:lnTo>
                  <a:pt x="642" y="1073"/>
                </a:lnTo>
                <a:lnTo>
                  <a:pt x="630" y="1039"/>
                </a:lnTo>
                <a:lnTo>
                  <a:pt x="621" y="1012"/>
                </a:lnTo>
                <a:lnTo>
                  <a:pt x="621" y="1012"/>
                </a:lnTo>
                <a:lnTo>
                  <a:pt x="616" y="990"/>
                </a:lnTo>
                <a:lnTo>
                  <a:pt x="614" y="970"/>
                </a:lnTo>
                <a:lnTo>
                  <a:pt x="614" y="951"/>
                </a:lnTo>
                <a:lnTo>
                  <a:pt x="615" y="935"/>
                </a:lnTo>
                <a:lnTo>
                  <a:pt x="616" y="919"/>
                </a:lnTo>
                <a:lnTo>
                  <a:pt x="618" y="905"/>
                </a:lnTo>
                <a:lnTo>
                  <a:pt x="622" y="894"/>
                </a:lnTo>
                <a:lnTo>
                  <a:pt x="626" y="884"/>
                </a:lnTo>
                <a:lnTo>
                  <a:pt x="626" y="884"/>
                </a:lnTo>
                <a:lnTo>
                  <a:pt x="631" y="875"/>
                </a:lnTo>
                <a:lnTo>
                  <a:pt x="638" y="868"/>
                </a:lnTo>
                <a:lnTo>
                  <a:pt x="646" y="862"/>
                </a:lnTo>
                <a:lnTo>
                  <a:pt x="654" y="856"/>
                </a:lnTo>
                <a:lnTo>
                  <a:pt x="669" y="847"/>
                </a:lnTo>
                <a:lnTo>
                  <a:pt x="675" y="845"/>
                </a:lnTo>
                <a:lnTo>
                  <a:pt x="675" y="810"/>
                </a:lnTo>
                <a:lnTo>
                  <a:pt x="690" y="800"/>
                </a:lnTo>
                <a:lnTo>
                  <a:pt x="690" y="785"/>
                </a:lnTo>
                <a:lnTo>
                  <a:pt x="759" y="746"/>
                </a:lnTo>
                <a:lnTo>
                  <a:pt x="793" y="741"/>
                </a:lnTo>
                <a:lnTo>
                  <a:pt x="793" y="662"/>
                </a:lnTo>
                <a:lnTo>
                  <a:pt x="675" y="662"/>
                </a:lnTo>
                <a:lnTo>
                  <a:pt x="675" y="430"/>
                </a:lnTo>
                <a:lnTo>
                  <a:pt x="838" y="430"/>
                </a:lnTo>
                <a:lnTo>
                  <a:pt x="838" y="430"/>
                </a:lnTo>
                <a:lnTo>
                  <a:pt x="891" y="377"/>
                </a:lnTo>
                <a:lnTo>
                  <a:pt x="926" y="340"/>
                </a:lnTo>
                <a:lnTo>
                  <a:pt x="938" y="327"/>
                </a:lnTo>
                <a:lnTo>
                  <a:pt x="940" y="323"/>
                </a:lnTo>
                <a:lnTo>
                  <a:pt x="941" y="321"/>
                </a:lnTo>
                <a:lnTo>
                  <a:pt x="941" y="321"/>
                </a:lnTo>
                <a:lnTo>
                  <a:pt x="935" y="321"/>
                </a:lnTo>
                <a:lnTo>
                  <a:pt x="920" y="324"/>
                </a:lnTo>
                <a:lnTo>
                  <a:pt x="873" y="330"/>
                </a:lnTo>
                <a:lnTo>
                  <a:pt x="846" y="332"/>
                </a:lnTo>
                <a:lnTo>
                  <a:pt x="820" y="335"/>
                </a:lnTo>
                <a:lnTo>
                  <a:pt x="797" y="335"/>
                </a:lnTo>
                <a:lnTo>
                  <a:pt x="787" y="334"/>
                </a:lnTo>
                <a:lnTo>
                  <a:pt x="779" y="331"/>
                </a:lnTo>
                <a:lnTo>
                  <a:pt x="779" y="331"/>
                </a:lnTo>
                <a:lnTo>
                  <a:pt x="771" y="327"/>
                </a:lnTo>
                <a:lnTo>
                  <a:pt x="764" y="324"/>
                </a:lnTo>
                <a:lnTo>
                  <a:pt x="748" y="311"/>
                </a:lnTo>
                <a:lnTo>
                  <a:pt x="733" y="298"/>
                </a:lnTo>
                <a:lnTo>
                  <a:pt x="719" y="282"/>
                </a:lnTo>
                <a:lnTo>
                  <a:pt x="707" y="267"/>
                </a:lnTo>
                <a:lnTo>
                  <a:pt x="699" y="255"/>
                </a:lnTo>
                <a:lnTo>
                  <a:pt x="690" y="242"/>
                </a:lnTo>
                <a:lnTo>
                  <a:pt x="650" y="242"/>
                </a:lnTo>
                <a:lnTo>
                  <a:pt x="641" y="168"/>
                </a:lnTo>
                <a:lnTo>
                  <a:pt x="626" y="163"/>
                </a:lnTo>
                <a:lnTo>
                  <a:pt x="626" y="163"/>
                </a:lnTo>
                <a:lnTo>
                  <a:pt x="626" y="161"/>
                </a:lnTo>
                <a:lnTo>
                  <a:pt x="623" y="155"/>
                </a:lnTo>
                <a:lnTo>
                  <a:pt x="621" y="150"/>
                </a:lnTo>
                <a:lnTo>
                  <a:pt x="617" y="146"/>
                </a:lnTo>
                <a:lnTo>
                  <a:pt x="612" y="142"/>
                </a:lnTo>
                <a:lnTo>
                  <a:pt x="606" y="139"/>
                </a:lnTo>
                <a:lnTo>
                  <a:pt x="606" y="139"/>
                </a:lnTo>
                <a:lnTo>
                  <a:pt x="594" y="134"/>
                </a:lnTo>
                <a:lnTo>
                  <a:pt x="584" y="130"/>
                </a:lnTo>
                <a:lnTo>
                  <a:pt x="577" y="129"/>
                </a:lnTo>
                <a:lnTo>
                  <a:pt x="577" y="129"/>
                </a:lnTo>
                <a:lnTo>
                  <a:pt x="580" y="124"/>
                </a:lnTo>
                <a:lnTo>
                  <a:pt x="589" y="110"/>
                </a:lnTo>
                <a:lnTo>
                  <a:pt x="594" y="103"/>
                </a:lnTo>
                <a:lnTo>
                  <a:pt x="598" y="93"/>
                </a:lnTo>
                <a:lnTo>
                  <a:pt x="601" y="84"/>
                </a:lnTo>
                <a:lnTo>
                  <a:pt x="601" y="75"/>
                </a:lnTo>
                <a:lnTo>
                  <a:pt x="601" y="75"/>
                </a:lnTo>
                <a:lnTo>
                  <a:pt x="600" y="70"/>
                </a:lnTo>
                <a:lnTo>
                  <a:pt x="599" y="66"/>
                </a:lnTo>
                <a:lnTo>
                  <a:pt x="595" y="58"/>
                </a:lnTo>
                <a:lnTo>
                  <a:pt x="589" y="52"/>
                </a:lnTo>
                <a:lnTo>
                  <a:pt x="582" y="45"/>
                </a:lnTo>
                <a:lnTo>
                  <a:pt x="565" y="34"/>
                </a:lnTo>
                <a:lnTo>
                  <a:pt x="558" y="28"/>
                </a:lnTo>
                <a:lnTo>
                  <a:pt x="552" y="20"/>
                </a:lnTo>
                <a:lnTo>
                  <a:pt x="552" y="20"/>
                </a:lnTo>
                <a:lnTo>
                  <a:pt x="547" y="14"/>
                </a:lnTo>
                <a:lnTo>
                  <a:pt x="542" y="9"/>
                </a:lnTo>
                <a:lnTo>
                  <a:pt x="537" y="5"/>
                </a:lnTo>
                <a:lnTo>
                  <a:pt x="532" y="3"/>
                </a:lnTo>
                <a:lnTo>
                  <a:pt x="525" y="0"/>
                </a:lnTo>
                <a:lnTo>
                  <a:pt x="522" y="0"/>
                </a:lnTo>
                <a:lnTo>
                  <a:pt x="522" y="0"/>
                </a:lnTo>
                <a:lnTo>
                  <a:pt x="522" y="2"/>
                </a:lnTo>
                <a:lnTo>
                  <a:pt x="520" y="7"/>
                </a:lnTo>
                <a:lnTo>
                  <a:pt x="514" y="14"/>
                </a:lnTo>
                <a:lnTo>
                  <a:pt x="503" y="25"/>
                </a:lnTo>
                <a:lnTo>
                  <a:pt x="503" y="25"/>
                </a:lnTo>
                <a:lnTo>
                  <a:pt x="495" y="30"/>
                </a:lnTo>
                <a:lnTo>
                  <a:pt x="488" y="34"/>
                </a:lnTo>
                <a:lnTo>
                  <a:pt x="476" y="39"/>
                </a:lnTo>
                <a:lnTo>
                  <a:pt x="471" y="41"/>
                </a:lnTo>
                <a:lnTo>
                  <a:pt x="467" y="44"/>
                </a:lnTo>
                <a:lnTo>
                  <a:pt x="464" y="49"/>
                </a:lnTo>
                <a:lnTo>
                  <a:pt x="463" y="55"/>
                </a:lnTo>
                <a:lnTo>
                  <a:pt x="463" y="55"/>
                </a:lnTo>
                <a:lnTo>
                  <a:pt x="463" y="62"/>
                </a:lnTo>
                <a:lnTo>
                  <a:pt x="464" y="68"/>
                </a:lnTo>
                <a:lnTo>
                  <a:pt x="469" y="81"/>
                </a:lnTo>
                <a:lnTo>
                  <a:pt x="473" y="92"/>
                </a:lnTo>
                <a:lnTo>
                  <a:pt x="478" y="99"/>
                </a:lnTo>
                <a:lnTo>
                  <a:pt x="478" y="99"/>
                </a:lnTo>
                <a:lnTo>
                  <a:pt x="488" y="113"/>
                </a:lnTo>
                <a:lnTo>
                  <a:pt x="493" y="119"/>
                </a:lnTo>
                <a:lnTo>
                  <a:pt x="488" y="134"/>
                </a:lnTo>
                <a:lnTo>
                  <a:pt x="448" y="144"/>
                </a:lnTo>
                <a:lnTo>
                  <a:pt x="448" y="158"/>
                </a:lnTo>
                <a:lnTo>
                  <a:pt x="419" y="183"/>
                </a:lnTo>
                <a:lnTo>
                  <a:pt x="419" y="232"/>
                </a:lnTo>
                <a:lnTo>
                  <a:pt x="419" y="232"/>
                </a:lnTo>
                <a:lnTo>
                  <a:pt x="395" y="252"/>
                </a:lnTo>
                <a:lnTo>
                  <a:pt x="371" y="273"/>
                </a:lnTo>
                <a:lnTo>
                  <a:pt x="345" y="297"/>
                </a:lnTo>
                <a:lnTo>
                  <a:pt x="345" y="297"/>
                </a:lnTo>
                <a:lnTo>
                  <a:pt x="334" y="308"/>
                </a:lnTo>
                <a:lnTo>
                  <a:pt x="325" y="319"/>
                </a:lnTo>
                <a:lnTo>
                  <a:pt x="318" y="327"/>
                </a:lnTo>
                <a:lnTo>
                  <a:pt x="312" y="335"/>
                </a:lnTo>
                <a:lnTo>
                  <a:pt x="303" y="341"/>
                </a:lnTo>
                <a:lnTo>
                  <a:pt x="294" y="346"/>
                </a:lnTo>
                <a:lnTo>
                  <a:pt x="282" y="348"/>
                </a:lnTo>
                <a:lnTo>
                  <a:pt x="266" y="351"/>
                </a:lnTo>
                <a:lnTo>
                  <a:pt x="266" y="351"/>
                </a:lnTo>
                <a:lnTo>
                  <a:pt x="248" y="352"/>
                </a:lnTo>
                <a:lnTo>
                  <a:pt x="230" y="352"/>
                </a:lnTo>
                <a:lnTo>
                  <a:pt x="201" y="350"/>
                </a:lnTo>
                <a:lnTo>
                  <a:pt x="180" y="347"/>
                </a:lnTo>
                <a:lnTo>
                  <a:pt x="173" y="346"/>
                </a:lnTo>
                <a:lnTo>
                  <a:pt x="163" y="356"/>
                </a:lnTo>
                <a:lnTo>
                  <a:pt x="217" y="430"/>
                </a:lnTo>
                <a:lnTo>
                  <a:pt x="340" y="435"/>
                </a:lnTo>
                <a:lnTo>
                  <a:pt x="355" y="460"/>
                </a:lnTo>
                <a:lnTo>
                  <a:pt x="355" y="460"/>
                </a:lnTo>
                <a:lnTo>
                  <a:pt x="357" y="556"/>
                </a:lnTo>
                <a:lnTo>
                  <a:pt x="357" y="622"/>
                </a:lnTo>
                <a:lnTo>
                  <a:pt x="356" y="643"/>
                </a:lnTo>
                <a:lnTo>
                  <a:pt x="356" y="650"/>
                </a:lnTo>
                <a:lnTo>
                  <a:pt x="355" y="652"/>
                </a:lnTo>
                <a:lnTo>
                  <a:pt x="251" y="652"/>
                </a:lnTo>
                <a:lnTo>
                  <a:pt x="232" y="672"/>
                </a:lnTo>
                <a:lnTo>
                  <a:pt x="232" y="731"/>
                </a:lnTo>
                <a:lnTo>
                  <a:pt x="232" y="731"/>
                </a:lnTo>
                <a:lnTo>
                  <a:pt x="258" y="740"/>
                </a:lnTo>
                <a:lnTo>
                  <a:pt x="280" y="749"/>
                </a:lnTo>
                <a:lnTo>
                  <a:pt x="291" y="754"/>
                </a:lnTo>
                <a:lnTo>
                  <a:pt x="301" y="761"/>
                </a:lnTo>
                <a:lnTo>
                  <a:pt x="301" y="761"/>
                </a:lnTo>
                <a:lnTo>
                  <a:pt x="328" y="779"/>
                </a:lnTo>
                <a:lnTo>
                  <a:pt x="335" y="785"/>
                </a:lnTo>
                <a:lnTo>
                  <a:pt x="350" y="790"/>
                </a:lnTo>
                <a:lnTo>
                  <a:pt x="355" y="840"/>
                </a:lnTo>
                <a:lnTo>
                  <a:pt x="355" y="840"/>
                </a:lnTo>
                <a:lnTo>
                  <a:pt x="361" y="843"/>
                </a:lnTo>
                <a:lnTo>
                  <a:pt x="366" y="849"/>
                </a:lnTo>
                <a:lnTo>
                  <a:pt x="373" y="856"/>
                </a:lnTo>
                <a:lnTo>
                  <a:pt x="381" y="865"/>
                </a:lnTo>
                <a:lnTo>
                  <a:pt x="388" y="878"/>
                </a:lnTo>
                <a:lnTo>
                  <a:pt x="394" y="891"/>
                </a:lnTo>
                <a:lnTo>
                  <a:pt x="399" y="909"/>
                </a:lnTo>
                <a:lnTo>
                  <a:pt x="399" y="909"/>
                </a:lnTo>
                <a:lnTo>
                  <a:pt x="399" y="914"/>
                </a:lnTo>
                <a:lnTo>
                  <a:pt x="399" y="920"/>
                </a:lnTo>
                <a:lnTo>
                  <a:pt x="397" y="935"/>
                </a:lnTo>
                <a:lnTo>
                  <a:pt x="392" y="954"/>
                </a:lnTo>
                <a:lnTo>
                  <a:pt x="386" y="975"/>
                </a:lnTo>
                <a:lnTo>
                  <a:pt x="367" y="1023"/>
                </a:lnTo>
                <a:lnTo>
                  <a:pt x="346" y="1075"/>
                </a:lnTo>
                <a:lnTo>
                  <a:pt x="324" y="1123"/>
                </a:lnTo>
                <a:lnTo>
                  <a:pt x="306" y="1165"/>
                </a:lnTo>
                <a:lnTo>
                  <a:pt x="286" y="1205"/>
                </a:lnTo>
                <a:lnTo>
                  <a:pt x="286" y="1264"/>
                </a:lnTo>
                <a:lnTo>
                  <a:pt x="251" y="1289"/>
                </a:lnTo>
                <a:lnTo>
                  <a:pt x="251" y="1289"/>
                </a:lnTo>
                <a:lnTo>
                  <a:pt x="240" y="1295"/>
                </a:lnTo>
                <a:lnTo>
                  <a:pt x="228" y="1302"/>
                </a:lnTo>
                <a:lnTo>
                  <a:pt x="212" y="1308"/>
                </a:lnTo>
                <a:lnTo>
                  <a:pt x="182" y="1313"/>
                </a:lnTo>
                <a:lnTo>
                  <a:pt x="177" y="1486"/>
                </a:lnTo>
                <a:lnTo>
                  <a:pt x="84" y="1496"/>
                </a:lnTo>
                <a:lnTo>
                  <a:pt x="84" y="1713"/>
                </a:lnTo>
                <a:lnTo>
                  <a:pt x="15" y="1713"/>
                </a:lnTo>
                <a:lnTo>
                  <a:pt x="15" y="1713"/>
                </a:lnTo>
                <a:lnTo>
                  <a:pt x="7" y="1767"/>
                </a:lnTo>
                <a:lnTo>
                  <a:pt x="1" y="1806"/>
                </a:lnTo>
                <a:lnTo>
                  <a:pt x="0" y="1821"/>
                </a:lnTo>
                <a:lnTo>
                  <a:pt x="0" y="1827"/>
                </a:lnTo>
                <a:lnTo>
                  <a:pt x="0" y="1827"/>
                </a:lnTo>
                <a:close/>
                <a:moveTo>
                  <a:pt x="463" y="489"/>
                </a:moveTo>
                <a:lnTo>
                  <a:pt x="463" y="598"/>
                </a:lnTo>
                <a:lnTo>
                  <a:pt x="434" y="598"/>
                </a:lnTo>
                <a:lnTo>
                  <a:pt x="434" y="489"/>
                </a:lnTo>
                <a:lnTo>
                  <a:pt x="463" y="489"/>
                </a:lnTo>
                <a:close/>
                <a:moveTo>
                  <a:pt x="582" y="543"/>
                </a:moveTo>
                <a:lnTo>
                  <a:pt x="582" y="543"/>
                </a:lnTo>
                <a:lnTo>
                  <a:pt x="583" y="532"/>
                </a:lnTo>
                <a:lnTo>
                  <a:pt x="586" y="522"/>
                </a:lnTo>
                <a:lnTo>
                  <a:pt x="588" y="519"/>
                </a:lnTo>
                <a:lnTo>
                  <a:pt x="590" y="516"/>
                </a:lnTo>
                <a:lnTo>
                  <a:pt x="594" y="514"/>
                </a:lnTo>
                <a:lnTo>
                  <a:pt x="596" y="514"/>
                </a:lnTo>
                <a:lnTo>
                  <a:pt x="596" y="514"/>
                </a:lnTo>
                <a:lnTo>
                  <a:pt x="599" y="514"/>
                </a:lnTo>
                <a:lnTo>
                  <a:pt x="602" y="516"/>
                </a:lnTo>
                <a:lnTo>
                  <a:pt x="605" y="519"/>
                </a:lnTo>
                <a:lnTo>
                  <a:pt x="606" y="522"/>
                </a:lnTo>
                <a:lnTo>
                  <a:pt x="610" y="532"/>
                </a:lnTo>
                <a:lnTo>
                  <a:pt x="611" y="543"/>
                </a:lnTo>
                <a:lnTo>
                  <a:pt x="611" y="543"/>
                </a:lnTo>
                <a:lnTo>
                  <a:pt x="610" y="555"/>
                </a:lnTo>
                <a:lnTo>
                  <a:pt x="606" y="564"/>
                </a:lnTo>
                <a:lnTo>
                  <a:pt x="605" y="568"/>
                </a:lnTo>
                <a:lnTo>
                  <a:pt x="602" y="571"/>
                </a:lnTo>
                <a:lnTo>
                  <a:pt x="599" y="573"/>
                </a:lnTo>
                <a:lnTo>
                  <a:pt x="596" y="573"/>
                </a:lnTo>
                <a:lnTo>
                  <a:pt x="596" y="573"/>
                </a:lnTo>
                <a:lnTo>
                  <a:pt x="594" y="573"/>
                </a:lnTo>
                <a:lnTo>
                  <a:pt x="590" y="571"/>
                </a:lnTo>
                <a:lnTo>
                  <a:pt x="588" y="568"/>
                </a:lnTo>
                <a:lnTo>
                  <a:pt x="586" y="564"/>
                </a:lnTo>
                <a:lnTo>
                  <a:pt x="583" y="555"/>
                </a:lnTo>
                <a:lnTo>
                  <a:pt x="582" y="543"/>
                </a:lnTo>
                <a:lnTo>
                  <a:pt x="582" y="5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7927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石灯篭のシルエット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370A0C3F-9505-ACEA-C556-82CF010B0DB5}"/>
              </a:ext>
            </a:extLst>
          </p:cNvPr>
          <p:cNvSpPr>
            <a:spLocks/>
          </p:cNvSpPr>
          <p:nvPr/>
        </p:nvSpPr>
        <p:spPr bwMode="auto">
          <a:xfrm>
            <a:off x="1584864" y="1056681"/>
            <a:ext cx="950518" cy="2372319"/>
          </a:xfrm>
          <a:custGeom>
            <a:avLst/>
            <a:gdLst>
              <a:gd name="T0" fmla="*/ 769 w 837"/>
              <a:gd name="T1" fmla="*/ 1760 h 2089"/>
              <a:gd name="T2" fmla="*/ 624 w 837"/>
              <a:gd name="T3" fmla="*/ 1361 h 2089"/>
              <a:gd name="T4" fmla="*/ 597 w 837"/>
              <a:gd name="T5" fmla="*/ 1339 h 2089"/>
              <a:gd name="T6" fmla="*/ 583 w 837"/>
              <a:gd name="T7" fmla="*/ 1316 h 2089"/>
              <a:gd name="T8" fmla="*/ 553 w 837"/>
              <a:gd name="T9" fmla="*/ 1297 h 2089"/>
              <a:gd name="T10" fmla="*/ 516 w 837"/>
              <a:gd name="T11" fmla="*/ 1266 h 2089"/>
              <a:gd name="T12" fmla="*/ 504 w 837"/>
              <a:gd name="T13" fmla="*/ 1243 h 2089"/>
              <a:gd name="T14" fmla="*/ 508 w 837"/>
              <a:gd name="T15" fmla="*/ 1054 h 2089"/>
              <a:gd name="T16" fmla="*/ 510 w 837"/>
              <a:gd name="T17" fmla="*/ 1027 h 2089"/>
              <a:gd name="T18" fmla="*/ 504 w 837"/>
              <a:gd name="T19" fmla="*/ 821 h 2089"/>
              <a:gd name="T20" fmla="*/ 529 w 837"/>
              <a:gd name="T21" fmla="*/ 789 h 2089"/>
              <a:gd name="T22" fmla="*/ 560 w 837"/>
              <a:gd name="T23" fmla="*/ 764 h 2089"/>
              <a:gd name="T24" fmla="*/ 574 w 837"/>
              <a:gd name="T25" fmla="*/ 739 h 2089"/>
              <a:gd name="T26" fmla="*/ 550 w 837"/>
              <a:gd name="T27" fmla="*/ 666 h 2089"/>
              <a:gd name="T28" fmla="*/ 587 w 837"/>
              <a:gd name="T29" fmla="*/ 432 h 2089"/>
              <a:gd name="T30" fmla="*/ 630 w 837"/>
              <a:gd name="T31" fmla="*/ 415 h 2089"/>
              <a:gd name="T32" fmla="*/ 660 w 837"/>
              <a:gd name="T33" fmla="*/ 384 h 2089"/>
              <a:gd name="T34" fmla="*/ 661 w 837"/>
              <a:gd name="T35" fmla="*/ 338 h 2089"/>
              <a:gd name="T36" fmla="*/ 628 w 837"/>
              <a:gd name="T37" fmla="*/ 323 h 2089"/>
              <a:gd name="T38" fmla="*/ 595 w 837"/>
              <a:gd name="T39" fmla="*/ 343 h 2089"/>
              <a:gd name="T40" fmla="*/ 577 w 837"/>
              <a:gd name="T41" fmla="*/ 299 h 2089"/>
              <a:gd name="T42" fmla="*/ 504 w 837"/>
              <a:gd name="T43" fmla="*/ 248 h 2089"/>
              <a:gd name="T44" fmla="*/ 488 w 837"/>
              <a:gd name="T45" fmla="*/ 212 h 2089"/>
              <a:gd name="T46" fmla="*/ 506 w 837"/>
              <a:gd name="T47" fmla="*/ 189 h 2089"/>
              <a:gd name="T48" fmla="*/ 498 w 837"/>
              <a:gd name="T49" fmla="*/ 156 h 2089"/>
              <a:gd name="T50" fmla="*/ 496 w 837"/>
              <a:gd name="T51" fmla="*/ 101 h 2089"/>
              <a:gd name="T52" fmla="*/ 449 w 837"/>
              <a:gd name="T53" fmla="*/ 81 h 2089"/>
              <a:gd name="T54" fmla="*/ 432 w 837"/>
              <a:gd name="T55" fmla="*/ 50 h 2089"/>
              <a:gd name="T56" fmla="*/ 420 w 837"/>
              <a:gd name="T57" fmla="*/ 0 h 2089"/>
              <a:gd name="T58" fmla="*/ 405 w 837"/>
              <a:gd name="T59" fmla="*/ 61 h 2089"/>
              <a:gd name="T60" fmla="*/ 378 w 837"/>
              <a:gd name="T61" fmla="*/ 81 h 2089"/>
              <a:gd name="T62" fmla="*/ 349 w 837"/>
              <a:gd name="T63" fmla="*/ 109 h 2089"/>
              <a:gd name="T64" fmla="*/ 343 w 837"/>
              <a:gd name="T65" fmla="*/ 166 h 2089"/>
              <a:gd name="T66" fmla="*/ 342 w 837"/>
              <a:gd name="T67" fmla="*/ 193 h 2089"/>
              <a:gd name="T68" fmla="*/ 364 w 837"/>
              <a:gd name="T69" fmla="*/ 224 h 2089"/>
              <a:gd name="T70" fmla="*/ 341 w 837"/>
              <a:gd name="T71" fmla="*/ 245 h 2089"/>
              <a:gd name="T72" fmla="*/ 286 w 837"/>
              <a:gd name="T73" fmla="*/ 273 h 2089"/>
              <a:gd name="T74" fmla="*/ 233 w 837"/>
              <a:gd name="T75" fmla="*/ 323 h 2089"/>
              <a:gd name="T76" fmla="*/ 188 w 837"/>
              <a:gd name="T77" fmla="*/ 307 h 2089"/>
              <a:gd name="T78" fmla="*/ 164 w 837"/>
              <a:gd name="T79" fmla="*/ 325 h 2089"/>
              <a:gd name="T80" fmla="*/ 164 w 837"/>
              <a:gd name="T81" fmla="*/ 380 h 2089"/>
              <a:gd name="T82" fmla="*/ 227 w 837"/>
              <a:gd name="T83" fmla="*/ 419 h 2089"/>
              <a:gd name="T84" fmla="*/ 237 w 837"/>
              <a:gd name="T85" fmla="*/ 667 h 2089"/>
              <a:gd name="T86" fmla="*/ 212 w 837"/>
              <a:gd name="T87" fmla="*/ 728 h 2089"/>
              <a:gd name="T88" fmla="*/ 243 w 837"/>
              <a:gd name="T89" fmla="*/ 746 h 2089"/>
              <a:gd name="T90" fmla="*/ 263 w 837"/>
              <a:gd name="T91" fmla="*/ 777 h 2089"/>
              <a:gd name="T92" fmla="*/ 305 w 837"/>
              <a:gd name="T93" fmla="*/ 792 h 2089"/>
              <a:gd name="T94" fmla="*/ 311 w 837"/>
              <a:gd name="T95" fmla="*/ 826 h 2089"/>
              <a:gd name="T96" fmla="*/ 312 w 837"/>
              <a:gd name="T97" fmla="*/ 1021 h 2089"/>
              <a:gd name="T98" fmla="*/ 310 w 837"/>
              <a:gd name="T99" fmla="*/ 1047 h 2089"/>
              <a:gd name="T100" fmla="*/ 325 w 837"/>
              <a:gd name="T101" fmla="*/ 1240 h 2089"/>
              <a:gd name="T102" fmla="*/ 312 w 837"/>
              <a:gd name="T103" fmla="*/ 1262 h 2089"/>
              <a:gd name="T104" fmla="*/ 274 w 837"/>
              <a:gd name="T105" fmla="*/ 1294 h 2089"/>
              <a:gd name="T106" fmla="*/ 244 w 837"/>
              <a:gd name="T107" fmla="*/ 1325 h 2089"/>
              <a:gd name="T108" fmla="*/ 222 w 837"/>
              <a:gd name="T109" fmla="*/ 1351 h 2089"/>
              <a:gd name="T110" fmla="*/ 192 w 837"/>
              <a:gd name="T111" fmla="*/ 1370 h 2089"/>
              <a:gd name="T112" fmla="*/ 133 w 837"/>
              <a:gd name="T113" fmla="*/ 1509 h 2089"/>
              <a:gd name="T114" fmla="*/ 13 w 837"/>
              <a:gd name="T115" fmla="*/ 1809 h 2089"/>
              <a:gd name="T116" fmla="*/ 2 w 837"/>
              <a:gd name="T117" fmla="*/ 1920 h 2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37" h="2089">
                <a:moveTo>
                  <a:pt x="5" y="2021"/>
                </a:moveTo>
                <a:lnTo>
                  <a:pt x="232" y="2089"/>
                </a:lnTo>
                <a:lnTo>
                  <a:pt x="703" y="2064"/>
                </a:lnTo>
                <a:lnTo>
                  <a:pt x="837" y="1981"/>
                </a:lnTo>
                <a:lnTo>
                  <a:pt x="837" y="1776"/>
                </a:lnTo>
                <a:lnTo>
                  <a:pt x="769" y="1760"/>
                </a:lnTo>
                <a:lnTo>
                  <a:pt x="769" y="1627"/>
                </a:lnTo>
                <a:lnTo>
                  <a:pt x="704" y="1622"/>
                </a:lnTo>
                <a:lnTo>
                  <a:pt x="697" y="1496"/>
                </a:lnTo>
                <a:lnTo>
                  <a:pt x="649" y="1494"/>
                </a:lnTo>
                <a:lnTo>
                  <a:pt x="649" y="1361"/>
                </a:lnTo>
                <a:lnTo>
                  <a:pt x="624" y="1361"/>
                </a:lnTo>
                <a:lnTo>
                  <a:pt x="611" y="1361"/>
                </a:lnTo>
                <a:lnTo>
                  <a:pt x="611" y="1361"/>
                </a:lnTo>
                <a:lnTo>
                  <a:pt x="609" y="1358"/>
                </a:lnTo>
                <a:lnTo>
                  <a:pt x="602" y="1345"/>
                </a:lnTo>
                <a:lnTo>
                  <a:pt x="602" y="1345"/>
                </a:lnTo>
                <a:lnTo>
                  <a:pt x="597" y="1339"/>
                </a:lnTo>
                <a:lnTo>
                  <a:pt x="593" y="1337"/>
                </a:lnTo>
                <a:lnTo>
                  <a:pt x="589" y="1333"/>
                </a:lnTo>
                <a:lnTo>
                  <a:pt x="584" y="1324"/>
                </a:lnTo>
                <a:lnTo>
                  <a:pt x="584" y="1324"/>
                </a:lnTo>
                <a:lnTo>
                  <a:pt x="583" y="1319"/>
                </a:lnTo>
                <a:lnTo>
                  <a:pt x="583" y="1316"/>
                </a:lnTo>
                <a:lnTo>
                  <a:pt x="583" y="1312"/>
                </a:lnTo>
                <a:lnTo>
                  <a:pt x="583" y="1311"/>
                </a:lnTo>
                <a:lnTo>
                  <a:pt x="581" y="1309"/>
                </a:lnTo>
                <a:lnTo>
                  <a:pt x="571" y="1303"/>
                </a:lnTo>
                <a:lnTo>
                  <a:pt x="571" y="1303"/>
                </a:lnTo>
                <a:lnTo>
                  <a:pt x="553" y="1297"/>
                </a:lnTo>
                <a:lnTo>
                  <a:pt x="537" y="1292"/>
                </a:lnTo>
                <a:lnTo>
                  <a:pt x="521" y="1290"/>
                </a:lnTo>
                <a:lnTo>
                  <a:pt x="509" y="1287"/>
                </a:lnTo>
                <a:lnTo>
                  <a:pt x="509" y="1287"/>
                </a:lnTo>
                <a:lnTo>
                  <a:pt x="513" y="1276"/>
                </a:lnTo>
                <a:lnTo>
                  <a:pt x="516" y="1266"/>
                </a:lnTo>
                <a:lnTo>
                  <a:pt x="519" y="1259"/>
                </a:lnTo>
                <a:lnTo>
                  <a:pt x="519" y="1259"/>
                </a:lnTo>
                <a:lnTo>
                  <a:pt x="519" y="1255"/>
                </a:lnTo>
                <a:lnTo>
                  <a:pt x="516" y="1251"/>
                </a:lnTo>
                <a:lnTo>
                  <a:pt x="510" y="1246"/>
                </a:lnTo>
                <a:lnTo>
                  <a:pt x="504" y="1243"/>
                </a:lnTo>
                <a:lnTo>
                  <a:pt x="500" y="1241"/>
                </a:lnTo>
                <a:lnTo>
                  <a:pt x="496" y="1063"/>
                </a:lnTo>
                <a:lnTo>
                  <a:pt x="496" y="1063"/>
                </a:lnTo>
                <a:lnTo>
                  <a:pt x="499" y="1062"/>
                </a:lnTo>
                <a:lnTo>
                  <a:pt x="505" y="1057"/>
                </a:lnTo>
                <a:lnTo>
                  <a:pt x="508" y="1054"/>
                </a:lnTo>
                <a:lnTo>
                  <a:pt x="510" y="1050"/>
                </a:lnTo>
                <a:lnTo>
                  <a:pt x="513" y="1046"/>
                </a:lnTo>
                <a:lnTo>
                  <a:pt x="513" y="1041"/>
                </a:lnTo>
                <a:lnTo>
                  <a:pt x="513" y="1041"/>
                </a:lnTo>
                <a:lnTo>
                  <a:pt x="511" y="1035"/>
                </a:lnTo>
                <a:lnTo>
                  <a:pt x="510" y="1027"/>
                </a:lnTo>
                <a:lnTo>
                  <a:pt x="504" y="1012"/>
                </a:lnTo>
                <a:lnTo>
                  <a:pt x="496" y="995"/>
                </a:lnTo>
                <a:lnTo>
                  <a:pt x="496" y="832"/>
                </a:lnTo>
                <a:lnTo>
                  <a:pt x="496" y="832"/>
                </a:lnTo>
                <a:lnTo>
                  <a:pt x="499" y="827"/>
                </a:lnTo>
                <a:lnTo>
                  <a:pt x="504" y="821"/>
                </a:lnTo>
                <a:lnTo>
                  <a:pt x="504" y="821"/>
                </a:lnTo>
                <a:lnTo>
                  <a:pt x="508" y="816"/>
                </a:lnTo>
                <a:lnTo>
                  <a:pt x="511" y="807"/>
                </a:lnTo>
                <a:lnTo>
                  <a:pt x="515" y="795"/>
                </a:lnTo>
                <a:lnTo>
                  <a:pt x="515" y="795"/>
                </a:lnTo>
                <a:lnTo>
                  <a:pt x="529" y="789"/>
                </a:lnTo>
                <a:lnTo>
                  <a:pt x="541" y="782"/>
                </a:lnTo>
                <a:lnTo>
                  <a:pt x="547" y="779"/>
                </a:lnTo>
                <a:lnTo>
                  <a:pt x="552" y="774"/>
                </a:lnTo>
                <a:lnTo>
                  <a:pt x="552" y="774"/>
                </a:lnTo>
                <a:lnTo>
                  <a:pt x="556" y="769"/>
                </a:lnTo>
                <a:lnTo>
                  <a:pt x="560" y="764"/>
                </a:lnTo>
                <a:lnTo>
                  <a:pt x="563" y="754"/>
                </a:lnTo>
                <a:lnTo>
                  <a:pt x="564" y="748"/>
                </a:lnTo>
                <a:lnTo>
                  <a:pt x="564" y="744"/>
                </a:lnTo>
                <a:lnTo>
                  <a:pt x="564" y="744"/>
                </a:lnTo>
                <a:lnTo>
                  <a:pt x="571" y="741"/>
                </a:lnTo>
                <a:lnTo>
                  <a:pt x="574" y="739"/>
                </a:lnTo>
                <a:lnTo>
                  <a:pt x="576" y="738"/>
                </a:lnTo>
                <a:lnTo>
                  <a:pt x="577" y="737"/>
                </a:lnTo>
                <a:lnTo>
                  <a:pt x="577" y="728"/>
                </a:lnTo>
                <a:lnTo>
                  <a:pt x="595" y="722"/>
                </a:lnTo>
                <a:lnTo>
                  <a:pt x="593" y="678"/>
                </a:lnTo>
                <a:lnTo>
                  <a:pt x="550" y="666"/>
                </a:lnTo>
                <a:lnTo>
                  <a:pt x="546" y="436"/>
                </a:lnTo>
                <a:lnTo>
                  <a:pt x="546" y="436"/>
                </a:lnTo>
                <a:lnTo>
                  <a:pt x="561" y="435"/>
                </a:lnTo>
                <a:lnTo>
                  <a:pt x="574" y="433"/>
                </a:lnTo>
                <a:lnTo>
                  <a:pt x="587" y="432"/>
                </a:lnTo>
                <a:lnTo>
                  <a:pt x="587" y="432"/>
                </a:lnTo>
                <a:lnTo>
                  <a:pt x="598" y="429"/>
                </a:lnTo>
                <a:lnTo>
                  <a:pt x="607" y="425"/>
                </a:lnTo>
                <a:lnTo>
                  <a:pt x="614" y="421"/>
                </a:lnTo>
                <a:lnTo>
                  <a:pt x="614" y="421"/>
                </a:lnTo>
                <a:lnTo>
                  <a:pt x="619" y="420"/>
                </a:lnTo>
                <a:lnTo>
                  <a:pt x="630" y="415"/>
                </a:lnTo>
                <a:lnTo>
                  <a:pt x="637" y="411"/>
                </a:lnTo>
                <a:lnTo>
                  <a:pt x="644" y="406"/>
                </a:lnTo>
                <a:lnTo>
                  <a:pt x="649" y="401"/>
                </a:lnTo>
                <a:lnTo>
                  <a:pt x="654" y="396"/>
                </a:lnTo>
                <a:lnTo>
                  <a:pt x="654" y="396"/>
                </a:lnTo>
                <a:lnTo>
                  <a:pt x="660" y="384"/>
                </a:lnTo>
                <a:lnTo>
                  <a:pt x="663" y="377"/>
                </a:lnTo>
                <a:lnTo>
                  <a:pt x="666" y="368"/>
                </a:lnTo>
                <a:lnTo>
                  <a:pt x="667" y="360"/>
                </a:lnTo>
                <a:lnTo>
                  <a:pt x="667" y="353"/>
                </a:lnTo>
                <a:lnTo>
                  <a:pt x="666" y="346"/>
                </a:lnTo>
                <a:lnTo>
                  <a:pt x="661" y="338"/>
                </a:lnTo>
                <a:lnTo>
                  <a:pt x="661" y="338"/>
                </a:lnTo>
                <a:lnTo>
                  <a:pt x="655" y="333"/>
                </a:lnTo>
                <a:lnTo>
                  <a:pt x="649" y="328"/>
                </a:lnTo>
                <a:lnTo>
                  <a:pt x="641" y="326"/>
                </a:lnTo>
                <a:lnTo>
                  <a:pt x="634" y="325"/>
                </a:lnTo>
                <a:lnTo>
                  <a:pt x="628" y="323"/>
                </a:lnTo>
                <a:lnTo>
                  <a:pt x="621" y="325"/>
                </a:lnTo>
                <a:lnTo>
                  <a:pt x="615" y="326"/>
                </a:lnTo>
                <a:lnTo>
                  <a:pt x="611" y="328"/>
                </a:lnTo>
                <a:lnTo>
                  <a:pt x="611" y="328"/>
                </a:lnTo>
                <a:lnTo>
                  <a:pt x="600" y="338"/>
                </a:lnTo>
                <a:lnTo>
                  <a:pt x="595" y="343"/>
                </a:lnTo>
                <a:lnTo>
                  <a:pt x="595" y="343"/>
                </a:lnTo>
                <a:lnTo>
                  <a:pt x="592" y="331"/>
                </a:lnTo>
                <a:lnTo>
                  <a:pt x="589" y="316"/>
                </a:lnTo>
                <a:lnTo>
                  <a:pt x="589" y="316"/>
                </a:lnTo>
                <a:lnTo>
                  <a:pt x="585" y="310"/>
                </a:lnTo>
                <a:lnTo>
                  <a:pt x="577" y="299"/>
                </a:lnTo>
                <a:lnTo>
                  <a:pt x="564" y="285"/>
                </a:lnTo>
                <a:lnTo>
                  <a:pt x="550" y="273"/>
                </a:lnTo>
                <a:lnTo>
                  <a:pt x="550" y="273"/>
                </a:lnTo>
                <a:lnTo>
                  <a:pt x="534" y="261"/>
                </a:lnTo>
                <a:lnTo>
                  <a:pt x="519" y="254"/>
                </a:lnTo>
                <a:lnTo>
                  <a:pt x="504" y="248"/>
                </a:lnTo>
                <a:lnTo>
                  <a:pt x="485" y="245"/>
                </a:lnTo>
                <a:lnTo>
                  <a:pt x="463" y="221"/>
                </a:lnTo>
                <a:lnTo>
                  <a:pt x="463" y="221"/>
                </a:lnTo>
                <a:lnTo>
                  <a:pt x="468" y="219"/>
                </a:lnTo>
                <a:lnTo>
                  <a:pt x="480" y="216"/>
                </a:lnTo>
                <a:lnTo>
                  <a:pt x="488" y="212"/>
                </a:lnTo>
                <a:lnTo>
                  <a:pt x="495" y="208"/>
                </a:lnTo>
                <a:lnTo>
                  <a:pt x="500" y="205"/>
                </a:lnTo>
                <a:lnTo>
                  <a:pt x="504" y="200"/>
                </a:lnTo>
                <a:lnTo>
                  <a:pt x="504" y="200"/>
                </a:lnTo>
                <a:lnTo>
                  <a:pt x="506" y="195"/>
                </a:lnTo>
                <a:lnTo>
                  <a:pt x="506" y="189"/>
                </a:lnTo>
                <a:lnTo>
                  <a:pt x="505" y="182"/>
                </a:lnTo>
                <a:lnTo>
                  <a:pt x="503" y="177"/>
                </a:lnTo>
                <a:lnTo>
                  <a:pt x="499" y="167"/>
                </a:lnTo>
                <a:lnTo>
                  <a:pt x="496" y="165"/>
                </a:lnTo>
                <a:lnTo>
                  <a:pt x="496" y="165"/>
                </a:lnTo>
                <a:lnTo>
                  <a:pt x="498" y="156"/>
                </a:lnTo>
                <a:lnTo>
                  <a:pt x="500" y="138"/>
                </a:lnTo>
                <a:lnTo>
                  <a:pt x="501" y="127"/>
                </a:lnTo>
                <a:lnTo>
                  <a:pt x="501" y="117"/>
                </a:lnTo>
                <a:lnTo>
                  <a:pt x="499" y="107"/>
                </a:lnTo>
                <a:lnTo>
                  <a:pt x="498" y="103"/>
                </a:lnTo>
                <a:lnTo>
                  <a:pt x="496" y="101"/>
                </a:lnTo>
                <a:lnTo>
                  <a:pt x="496" y="101"/>
                </a:lnTo>
                <a:lnTo>
                  <a:pt x="490" y="96"/>
                </a:lnTo>
                <a:lnTo>
                  <a:pt x="484" y="92"/>
                </a:lnTo>
                <a:lnTo>
                  <a:pt x="467" y="87"/>
                </a:lnTo>
                <a:lnTo>
                  <a:pt x="458" y="85"/>
                </a:lnTo>
                <a:lnTo>
                  <a:pt x="449" y="81"/>
                </a:lnTo>
                <a:lnTo>
                  <a:pt x="443" y="76"/>
                </a:lnTo>
                <a:lnTo>
                  <a:pt x="441" y="73"/>
                </a:lnTo>
                <a:lnTo>
                  <a:pt x="438" y="70"/>
                </a:lnTo>
                <a:lnTo>
                  <a:pt x="438" y="70"/>
                </a:lnTo>
                <a:lnTo>
                  <a:pt x="435" y="60"/>
                </a:lnTo>
                <a:lnTo>
                  <a:pt x="432" y="50"/>
                </a:lnTo>
                <a:lnTo>
                  <a:pt x="430" y="28"/>
                </a:lnTo>
                <a:lnTo>
                  <a:pt x="428" y="10"/>
                </a:lnTo>
                <a:lnTo>
                  <a:pt x="428" y="3"/>
                </a:lnTo>
                <a:lnTo>
                  <a:pt x="428" y="3"/>
                </a:lnTo>
                <a:lnTo>
                  <a:pt x="423" y="2"/>
                </a:lnTo>
                <a:lnTo>
                  <a:pt x="420" y="0"/>
                </a:lnTo>
                <a:lnTo>
                  <a:pt x="416" y="0"/>
                </a:lnTo>
                <a:lnTo>
                  <a:pt x="416" y="0"/>
                </a:lnTo>
                <a:lnTo>
                  <a:pt x="414" y="3"/>
                </a:lnTo>
                <a:lnTo>
                  <a:pt x="412" y="9"/>
                </a:lnTo>
                <a:lnTo>
                  <a:pt x="409" y="26"/>
                </a:lnTo>
                <a:lnTo>
                  <a:pt x="405" y="61"/>
                </a:lnTo>
                <a:lnTo>
                  <a:pt x="405" y="61"/>
                </a:lnTo>
                <a:lnTo>
                  <a:pt x="404" y="65"/>
                </a:lnTo>
                <a:lnTo>
                  <a:pt x="401" y="69"/>
                </a:lnTo>
                <a:lnTo>
                  <a:pt x="396" y="71"/>
                </a:lnTo>
                <a:lnTo>
                  <a:pt x="391" y="75"/>
                </a:lnTo>
                <a:lnTo>
                  <a:pt x="378" y="81"/>
                </a:lnTo>
                <a:lnTo>
                  <a:pt x="372" y="85"/>
                </a:lnTo>
                <a:lnTo>
                  <a:pt x="364" y="90"/>
                </a:lnTo>
                <a:lnTo>
                  <a:pt x="364" y="90"/>
                </a:lnTo>
                <a:lnTo>
                  <a:pt x="358" y="96"/>
                </a:lnTo>
                <a:lnTo>
                  <a:pt x="353" y="102"/>
                </a:lnTo>
                <a:lnTo>
                  <a:pt x="349" y="109"/>
                </a:lnTo>
                <a:lnTo>
                  <a:pt x="347" y="116"/>
                </a:lnTo>
                <a:lnTo>
                  <a:pt x="344" y="130"/>
                </a:lnTo>
                <a:lnTo>
                  <a:pt x="343" y="141"/>
                </a:lnTo>
                <a:lnTo>
                  <a:pt x="343" y="141"/>
                </a:lnTo>
                <a:lnTo>
                  <a:pt x="343" y="159"/>
                </a:lnTo>
                <a:lnTo>
                  <a:pt x="343" y="166"/>
                </a:lnTo>
                <a:lnTo>
                  <a:pt x="343" y="166"/>
                </a:lnTo>
                <a:lnTo>
                  <a:pt x="342" y="171"/>
                </a:lnTo>
                <a:lnTo>
                  <a:pt x="342" y="177"/>
                </a:lnTo>
                <a:lnTo>
                  <a:pt x="342" y="187"/>
                </a:lnTo>
                <a:lnTo>
                  <a:pt x="342" y="187"/>
                </a:lnTo>
                <a:lnTo>
                  <a:pt x="342" y="193"/>
                </a:lnTo>
                <a:lnTo>
                  <a:pt x="344" y="200"/>
                </a:lnTo>
                <a:lnTo>
                  <a:pt x="348" y="206"/>
                </a:lnTo>
                <a:lnTo>
                  <a:pt x="353" y="212"/>
                </a:lnTo>
                <a:lnTo>
                  <a:pt x="360" y="221"/>
                </a:lnTo>
                <a:lnTo>
                  <a:pt x="364" y="224"/>
                </a:lnTo>
                <a:lnTo>
                  <a:pt x="364" y="224"/>
                </a:lnTo>
                <a:lnTo>
                  <a:pt x="355" y="232"/>
                </a:lnTo>
                <a:lnTo>
                  <a:pt x="349" y="238"/>
                </a:lnTo>
                <a:lnTo>
                  <a:pt x="346" y="243"/>
                </a:lnTo>
                <a:lnTo>
                  <a:pt x="346" y="243"/>
                </a:lnTo>
                <a:lnTo>
                  <a:pt x="344" y="244"/>
                </a:lnTo>
                <a:lnTo>
                  <a:pt x="341" y="245"/>
                </a:lnTo>
                <a:lnTo>
                  <a:pt x="327" y="248"/>
                </a:lnTo>
                <a:lnTo>
                  <a:pt x="318" y="252"/>
                </a:lnTo>
                <a:lnTo>
                  <a:pt x="308" y="255"/>
                </a:lnTo>
                <a:lnTo>
                  <a:pt x="297" y="263"/>
                </a:lnTo>
                <a:lnTo>
                  <a:pt x="286" y="273"/>
                </a:lnTo>
                <a:lnTo>
                  <a:pt x="286" y="273"/>
                </a:lnTo>
                <a:lnTo>
                  <a:pt x="264" y="294"/>
                </a:lnTo>
                <a:lnTo>
                  <a:pt x="249" y="311"/>
                </a:lnTo>
                <a:lnTo>
                  <a:pt x="239" y="323"/>
                </a:lnTo>
                <a:lnTo>
                  <a:pt x="237" y="328"/>
                </a:lnTo>
                <a:lnTo>
                  <a:pt x="237" y="328"/>
                </a:lnTo>
                <a:lnTo>
                  <a:pt x="233" y="323"/>
                </a:lnTo>
                <a:lnTo>
                  <a:pt x="228" y="320"/>
                </a:lnTo>
                <a:lnTo>
                  <a:pt x="222" y="315"/>
                </a:lnTo>
                <a:lnTo>
                  <a:pt x="214" y="310"/>
                </a:lnTo>
                <a:lnTo>
                  <a:pt x="205" y="307"/>
                </a:lnTo>
                <a:lnTo>
                  <a:pt x="195" y="307"/>
                </a:lnTo>
                <a:lnTo>
                  <a:pt x="188" y="307"/>
                </a:lnTo>
                <a:lnTo>
                  <a:pt x="182" y="310"/>
                </a:lnTo>
                <a:lnTo>
                  <a:pt x="182" y="310"/>
                </a:lnTo>
                <a:lnTo>
                  <a:pt x="176" y="312"/>
                </a:lnTo>
                <a:lnTo>
                  <a:pt x="171" y="316"/>
                </a:lnTo>
                <a:lnTo>
                  <a:pt x="167" y="320"/>
                </a:lnTo>
                <a:lnTo>
                  <a:pt x="164" y="325"/>
                </a:lnTo>
                <a:lnTo>
                  <a:pt x="161" y="330"/>
                </a:lnTo>
                <a:lnTo>
                  <a:pt x="159" y="334"/>
                </a:lnTo>
                <a:lnTo>
                  <a:pt x="158" y="346"/>
                </a:lnTo>
                <a:lnTo>
                  <a:pt x="158" y="358"/>
                </a:lnTo>
                <a:lnTo>
                  <a:pt x="160" y="369"/>
                </a:lnTo>
                <a:lnTo>
                  <a:pt x="164" y="380"/>
                </a:lnTo>
                <a:lnTo>
                  <a:pt x="170" y="388"/>
                </a:lnTo>
                <a:lnTo>
                  <a:pt x="170" y="388"/>
                </a:lnTo>
                <a:lnTo>
                  <a:pt x="180" y="395"/>
                </a:lnTo>
                <a:lnTo>
                  <a:pt x="193" y="404"/>
                </a:lnTo>
                <a:lnTo>
                  <a:pt x="209" y="411"/>
                </a:lnTo>
                <a:lnTo>
                  <a:pt x="227" y="419"/>
                </a:lnTo>
                <a:lnTo>
                  <a:pt x="258" y="431"/>
                </a:lnTo>
                <a:lnTo>
                  <a:pt x="271" y="436"/>
                </a:lnTo>
                <a:lnTo>
                  <a:pt x="274" y="641"/>
                </a:lnTo>
                <a:lnTo>
                  <a:pt x="256" y="654"/>
                </a:lnTo>
                <a:lnTo>
                  <a:pt x="240" y="657"/>
                </a:lnTo>
                <a:lnTo>
                  <a:pt x="237" y="667"/>
                </a:lnTo>
                <a:lnTo>
                  <a:pt x="212" y="670"/>
                </a:lnTo>
                <a:lnTo>
                  <a:pt x="212" y="670"/>
                </a:lnTo>
                <a:lnTo>
                  <a:pt x="209" y="697"/>
                </a:lnTo>
                <a:lnTo>
                  <a:pt x="209" y="717"/>
                </a:lnTo>
                <a:lnTo>
                  <a:pt x="209" y="724"/>
                </a:lnTo>
                <a:lnTo>
                  <a:pt x="212" y="728"/>
                </a:lnTo>
                <a:lnTo>
                  <a:pt x="212" y="728"/>
                </a:lnTo>
                <a:lnTo>
                  <a:pt x="213" y="729"/>
                </a:lnTo>
                <a:lnTo>
                  <a:pt x="217" y="729"/>
                </a:lnTo>
                <a:lnTo>
                  <a:pt x="224" y="729"/>
                </a:lnTo>
                <a:lnTo>
                  <a:pt x="234" y="728"/>
                </a:lnTo>
                <a:lnTo>
                  <a:pt x="243" y="746"/>
                </a:lnTo>
                <a:lnTo>
                  <a:pt x="250" y="749"/>
                </a:lnTo>
                <a:lnTo>
                  <a:pt x="250" y="749"/>
                </a:lnTo>
                <a:lnTo>
                  <a:pt x="252" y="754"/>
                </a:lnTo>
                <a:lnTo>
                  <a:pt x="256" y="765"/>
                </a:lnTo>
                <a:lnTo>
                  <a:pt x="259" y="772"/>
                </a:lnTo>
                <a:lnTo>
                  <a:pt x="263" y="777"/>
                </a:lnTo>
                <a:lnTo>
                  <a:pt x="268" y="782"/>
                </a:lnTo>
                <a:lnTo>
                  <a:pt x="274" y="786"/>
                </a:lnTo>
                <a:lnTo>
                  <a:pt x="274" y="786"/>
                </a:lnTo>
                <a:lnTo>
                  <a:pt x="285" y="789"/>
                </a:lnTo>
                <a:lnTo>
                  <a:pt x="295" y="791"/>
                </a:lnTo>
                <a:lnTo>
                  <a:pt x="305" y="792"/>
                </a:lnTo>
                <a:lnTo>
                  <a:pt x="305" y="792"/>
                </a:lnTo>
                <a:lnTo>
                  <a:pt x="306" y="807"/>
                </a:lnTo>
                <a:lnTo>
                  <a:pt x="307" y="818"/>
                </a:lnTo>
                <a:lnTo>
                  <a:pt x="308" y="823"/>
                </a:lnTo>
                <a:lnTo>
                  <a:pt x="311" y="826"/>
                </a:lnTo>
                <a:lnTo>
                  <a:pt x="311" y="826"/>
                </a:lnTo>
                <a:lnTo>
                  <a:pt x="323" y="836"/>
                </a:lnTo>
                <a:lnTo>
                  <a:pt x="323" y="1011"/>
                </a:lnTo>
                <a:lnTo>
                  <a:pt x="323" y="1011"/>
                </a:lnTo>
                <a:lnTo>
                  <a:pt x="321" y="1014"/>
                </a:lnTo>
                <a:lnTo>
                  <a:pt x="315" y="1017"/>
                </a:lnTo>
                <a:lnTo>
                  <a:pt x="312" y="1021"/>
                </a:lnTo>
                <a:lnTo>
                  <a:pt x="310" y="1026"/>
                </a:lnTo>
                <a:lnTo>
                  <a:pt x="307" y="1031"/>
                </a:lnTo>
                <a:lnTo>
                  <a:pt x="306" y="1036"/>
                </a:lnTo>
                <a:lnTo>
                  <a:pt x="306" y="1036"/>
                </a:lnTo>
                <a:lnTo>
                  <a:pt x="307" y="1042"/>
                </a:lnTo>
                <a:lnTo>
                  <a:pt x="310" y="1047"/>
                </a:lnTo>
                <a:lnTo>
                  <a:pt x="312" y="1052"/>
                </a:lnTo>
                <a:lnTo>
                  <a:pt x="316" y="1056"/>
                </a:lnTo>
                <a:lnTo>
                  <a:pt x="323" y="1062"/>
                </a:lnTo>
                <a:lnTo>
                  <a:pt x="327" y="1063"/>
                </a:lnTo>
                <a:lnTo>
                  <a:pt x="325" y="1240"/>
                </a:lnTo>
                <a:lnTo>
                  <a:pt x="325" y="1240"/>
                </a:lnTo>
                <a:lnTo>
                  <a:pt x="323" y="1241"/>
                </a:lnTo>
                <a:lnTo>
                  <a:pt x="318" y="1246"/>
                </a:lnTo>
                <a:lnTo>
                  <a:pt x="313" y="1254"/>
                </a:lnTo>
                <a:lnTo>
                  <a:pt x="312" y="1257"/>
                </a:lnTo>
                <a:lnTo>
                  <a:pt x="312" y="1262"/>
                </a:lnTo>
                <a:lnTo>
                  <a:pt x="312" y="1262"/>
                </a:lnTo>
                <a:lnTo>
                  <a:pt x="315" y="1287"/>
                </a:lnTo>
                <a:lnTo>
                  <a:pt x="315" y="1287"/>
                </a:lnTo>
                <a:lnTo>
                  <a:pt x="307" y="1287"/>
                </a:lnTo>
                <a:lnTo>
                  <a:pt x="292" y="1290"/>
                </a:lnTo>
                <a:lnTo>
                  <a:pt x="282" y="1292"/>
                </a:lnTo>
                <a:lnTo>
                  <a:pt x="274" y="1294"/>
                </a:lnTo>
                <a:lnTo>
                  <a:pt x="265" y="1297"/>
                </a:lnTo>
                <a:lnTo>
                  <a:pt x="259" y="1302"/>
                </a:lnTo>
                <a:lnTo>
                  <a:pt x="259" y="1302"/>
                </a:lnTo>
                <a:lnTo>
                  <a:pt x="254" y="1307"/>
                </a:lnTo>
                <a:lnTo>
                  <a:pt x="250" y="1313"/>
                </a:lnTo>
                <a:lnTo>
                  <a:pt x="244" y="1325"/>
                </a:lnTo>
                <a:lnTo>
                  <a:pt x="242" y="1337"/>
                </a:lnTo>
                <a:lnTo>
                  <a:pt x="240" y="1341"/>
                </a:lnTo>
                <a:lnTo>
                  <a:pt x="240" y="1341"/>
                </a:lnTo>
                <a:lnTo>
                  <a:pt x="231" y="1346"/>
                </a:lnTo>
                <a:lnTo>
                  <a:pt x="224" y="1350"/>
                </a:lnTo>
                <a:lnTo>
                  <a:pt x="222" y="1351"/>
                </a:lnTo>
                <a:lnTo>
                  <a:pt x="222" y="1354"/>
                </a:lnTo>
                <a:lnTo>
                  <a:pt x="222" y="1354"/>
                </a:lnTo>
                <a:lnTo>
                  <a:pt x="208" y="1360"/>
                </a:lnTo>
                <a:lnTo>
                  <a:pt x="198" y="1365"/>
                </a:lnTo>
                <a:lnTo>
                  <a:pt x="195" y="1367"/>
                </a:lnTo>
                <a:lnTo>
                  <a:pt x="192" y="1370"/>
                </a:lnTo>
                <a:lnTo>
                  <a:pt x="192" y="1370"/>
                </a:lnTo>
                <a:lnTo>
                  <a:pt x="192" y="1392"/>
                </a:lnTo>
                <a:lnTo>
                  <a:pt x="192" y="1436"/>
                </a:lnTo>
                <a:lnTo>
                  <a:pt x="192" y="1499"/>
                </a:lnTo>
                <a:lnTo>
                  <a:pt x="164" y="1499"/>
                </a:lnTo>
                <a:lnTo>
                  <a:pt x="133" y="1509"/>
                </a:lnTo>
                <a:lnTo>
                  <a:pt x="133" y="1635"/>
                </a:lnTo>
                <a:lnTo>
                  <a:pt x="73" y="1653"/>
                </a:lnTo>
                <a:lnTo>
                  <a:pt x="73" y="1788"/>
                </a:lnTo>
                <a:lnTo>
                  <a:pt x="73" y="1788"/>
                </a:lnTo>
                <a:lnTo>
                  <a:pt x="38" y="1799"/>
                </a:lnTo>
                <a:lnTo>
                  <a:pt x="13" y="1809"/>
                </a:lnTo>
                <a:lnTo>
                  <a:pt x="4" y="1813"/>
                </a:lnTo>
                <a:lnTo>
                  <a:pt x="0" y="1815"/>
                </a:lnTo>
                <a:lnTo>
                  <a:pt x="0" y="1815"/>
                </a:lnTo>
                <a:lnTo>
                  <a:pt x="0" y="1825"/>
                </a:lnTo>
                <a:lnTo>
                  <a:pt x="0" y="1850"/>
                </a:lnTo>
                <a:lnTo>
                  <a:pt x="2" y="1920"/>
                </a:lnTo>
                <a:lnTo>
                  <a:pt x="5" y="2021"/>
                </a:lnTo>
                <a:lnTo>
                  <a:pt x="5" y="202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D55B267C-0480-CA61-8F64-DB079CF4792B}"/>
              </a:ext>
            </a:extLst>
          </p:cNvPr>
          <p:cNvSpPr>
            <a:spLocks noEditPoints="1"/>
          </p:cNvSpPr>
          <p:nvPr/>
        </p:nvSpPr>
        <p:spPr bwMode="auto">
          <a:xfrm>
            <a:off x="4440492" y="928255"/>
            <a:ext cx="1078637" cy="2551545"/>
          </a:xfrm>
          <a:custGeom>
            <a:avLst/>
            <a:gdLst>
              <a:gd name="T0" fmla="*/ 517 w 818"/>
              <a:gd name="T1" fmla="*/ 707 h 1935"/>
              <a:gd name="T2" fmla="*/ 532 w 818"/>
              <a:gd name="T3" fmla="*/ 585 h 1935"/>
              <a:gd name="T4" fmla="*/ 496 w 818"/>
              <a:gd name="T5" fmla="*/ 464 h 1935"/>
              <a:gd name="T6" fmla="*/ 644 w 818"/>
              <a:gd name="T7" fmla="*/ 444 h 1935"/>
              <a:gd name="T8" fmla="*/ 658 w 818"/>
              <a:gd name="T9" fmla="*/ 404 h 1935"/>
              <a:gd name="T10" fmla="*/ 599 w 818"/>
              <a:gd name="T11" fmla="*/ 383 h 1935"/>
              <a:gd name="T12" fmla="*/ 495 w 818"/>
              <a:gd name="T13" fmla="*/ 327 h 1935"/>
              <a:gd name="T14" fmla="*/ 427 w 818"/>
              <a:gd name="T15" fmla="*/ 300 h 1935"/>
              <a:gd name="T16" fmla="*/ 440 w 818"/>
              <a:gd name="T17" fmla="*/ 283 h 1935"/>
              <a:gd name="T18" fmla="*/ 427 w 818"/>
              <a:gd name="T19" fmla="*/ 258 h 1935"/>
              <a:gd name="T20" fmla="*/ 442 w 818"/>
              <a:gd name="T21" fmla="*/ 233 h 1935"/>
              <a:gd name="T22" fmla="*/ 462 w 818"/>
              <a:gd name="T23" fmla="*/ 173 h 1935"/>
              <a:gd name="T24" fmla="*/ 427 w 818"/>
              <a:gd name="T25" fmla="*/ 146 h 1935"/>
              <a:gd name="T26" fmla="*/ 448 w 818"/>
              <a:gd name="T27" fmla="*/ 104 h 1935"/>
              <a:gd name="T28" fmla="*/ 430 w 818"/>
              <a:gd name="T29" fmla="*/ 56 h 1935"/>
              <a:gd name="T30" fmla="*/ 368 w 818"/>
              <a:gd name="T31" fmla="*/ 6 h 1935"/>
              <a:gd name="T32" fmla="*/ 324 w 818"/>
              <a:gd name="T33" fmla="*/ 21 h 1935"/>
              <a:gd name="T34" fmla="*/ 277 w 818"/>
              <a:gd name="T35" fmla="*/ 61 h 1935"/>
              <a:gd name="T36" fmla="*/ 278 w 818"/>
              <a:gd name="T37" fmla="*/ 110 h 1935"/>
              <a:gd name="T38" fmla="*/ 278 w 818"/>
              <a:gd name="T39" fmla="*/ 153 h 1935"/>
              <a:gd name="T40" fmla="*/ 261 w 818"/>
              <a:gd name="T41" fmla="*/ 196 h 1935"/>
              <a:gd name="T42" fmla="*/ 297 w 818"/>
              <a:gd name="T43" fmla="*/ 244 h 1935"/>
              <a:gd name="T44" fmla="*/ 292 w 818"/>
              <a:gd name="T45" fmla="*/ 275 h 1935"/>
              <a:gd name="T46" fmla="*/ 307 w 818"/>
              <a:gd name="T47" fmla="*/ 298 h 1935"/>
              <a:gd name="T48" fmla="*/ 278 w 818"/>
              <a:gd name="T49" fmla="*/ 322 h 1935"/>
              <a:gd name="T50" fmla="*/ 207 w 818"/>
              <a:gd name="T51" fmla="*/ 343 h 1935"/>
              <a:gd name="T52" fmla="*/ 122 w 818"/>
              <a:gd name="T53" fmla="*/ 397 h 1935"/>
              <a:gd name="T54" fmla="*/ 77 w 818"/>
              <a:gd name="T55" fmla="*/ 414 h 1935"/>
              <a:gd name="T56" fmla="*/ 267 w 818"/>
              <a:gd name="T57" fmla="*/ 476 h 1935"/>
              <a:gd name="T58" fmla="*/ 245 w 818"/>
              <a:gd name="T59" fmla="*/ 664 h 1935"/>
              <a:gd name="T60" fmla="*/ 261 w 818"/>
              <a:gd name="T61" fmla="*/ 697 h 1935"/>
              <a:gd name="T62" fmla="*/ 236 w 818"/>
              <a:gd name="T63" fmla="*/ 712 h 1935"/>
              <a:gd name="T64" fmla="*/ 172 w 818"/>
              <a:gd name="T65" fmla="*/ 802 h 1935"/>
              <a:gd name="T66" fmla="*/ 215 w 818"/>
              <a:gd name="T67" fmla="*/ 847 h 1935"/>
              <a:gd name="T68" fmla="*/ 276 w 818"/>
              <a:gd name="T69" fmla="*/ 861 h 1935"/>
              <a:gd name="T70" fmla="*/ 303 w 818"/>
              <a:gd name="T71" fmla="*/ 945 h 1935"/>
              <a:gd name="T72" fmla="*/ 299 w 818"/>
              <a:gd name="T73" fmla="*/ 1087 h 1935"/>
              <a:gd name="T74" fmla="*/ 309 w 818"/>
              <a:gd name="T75" fmla="*/ 1246 h 1935"/>
              <a:gd name="T76" fmla="*/ 292 w 818"/>
              <a:gd name="T77" fmla="*/ 1397 h 1935"/>
              <a:gd name="T78" fmla="*/ 182 w 818"/>
              <a:gd name="T79" fmla="*/ 1469 h 1935"/>
              <a:gd name="T80" fmla="*/ 82 w 818"/>
              <a:gd name="T81" fmla="*/ 1704 h 1935"/>
              <a:gd name="T82" fmla="*/ 0 w 818"/>
              <a:gd name="T83" fmla="*/ 1747 h 1935"/>
              <a:gd name="T84" fmla="*/ 743 w 818"/>
              <a:gd name="T85" fmla="*/ 1568 h 1935"/>
              <a:gd name="T86" fmla="*/ 612 w 818"/>
              <a:gd name="T87" fmla="*/ 1443 h 1935"/>
              <a:gd name="T88" fmla="*/ 554 w 818"/>
              <a:gd name="T89" fmla="*/ 1401 h 1935"/>
              <a:gd name="T90" fmla="*/ 518 w 818"/>
              <a:gd name="T91" fmla="*/ 1367 h 1935"/>
              <a:gd name="T92" fmla="*/ 496 w 818"/>
              <a:gd name="T93" fmla="*/ 1307 h 1935"/>
              <a:gd name="T94" fmla="*/ 509 w 818"/>
              <a:gd name="T95" fmla="*/ 1100 h 1935"/>
              <a:gd name="T96" fmla="*/ 491 w 818"/>
              <a:gd name="T97" fmla="*/ 980 h 1935"/>
              <a:gd name="T98" fmla="*/ 575 w 818"/>
              <a:gd name="T99" fmla="*/ 845 h 1935"/>
              <a:gd name="T100" fmla="*/ 618 w 818"/>
              <a:gd name="T101" fmla="*/ 789 h 1935"/>
              <a:gd name="T102" fmla="*/ 627 w 818"/>
              <a:gd name="T103" fmla="*/ 707 h 1935"/>
              <a:gd name="T104" fmla="*/ 462 w 818"/>
              <a:gd name="T105" fmla="*/ 568 h 1935"/>
              <a:gd name="T106" fmla="*/ 461 w 818"/>
              <a:gd name="T107" fmla="*/ 618 h 1935"/>
              <a:gd name="T108" fmla="*/ 441 w 818"/>
              <a:gd name="T109" fmla="*/ 616 h 1935"/>
              <a:gd name="T110" fmla="*/ 339 w 818"/>
              <a:gd name="T111" fmla="*/ 557 h 1935"/>
              <a:gd name="T112" fmla="*/ 339 w 818"/>
              <a:gd name="T113" fmla="*/ 607 h 1935"/>
              <a:gd name="T114" fmla="*/ 321 w 818"/>
              <a:gd name="T115" fmla="*/ 585 h 1935"/>
              <a:gd name="T116" fmla="*/ 332 w 818"/>
              <a:gd name="T117" fmla="*/ 549 h 1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8" h="1935">
                <a:moveTo>
                  <a:pt x="627" y="707"/>
                </a:moveTo>
                <a:lnTo>
                  <a:pt x="517" y="707"/>
                </a:lnTo>
                <a:lnTo>
                  <a:pt x="517" y="707"/>
                </a:lnTo>
                <a:lnTo>
                  <a:pt x="516" y="708"/>
                </a:lnTo>
                <a:lnTo>
                  <a:pt x="515" y="708"/>
                </a:lnTo>
                <a:lnTo>
                  <a:pt x="515" y="707"/>
                </a:lnTo>
                <a:lnTo>
                  <a:pt x="517" y="707"/>
                </a:lnTo>
                <a:lnTo>
                  <a:pt x="517" y="707"/>
                </a:lnTo>
                <a:lnTo>
                  <a:pt x="520" y="700"/>
                </a:lnTo>
                <a:lnTo>
                  <a:pt x="525" y="685"/>
                </a:lnTo>
                <a:lnTo>
                  <a:pt x="525" y="685"/>
                </a:lnTo>
                <a:lnTo>
                  <a:pt x="527" y="669"/>
                </a:lnTo>
                <a:lnTo>
                  <a:pt x="530" y="644"/>
                </a:lnTo>
                <a:lnTo>
                  <a:pt x="532" y="585"/>
                </a:lnTo>
                <a:lnTo>
                  <a:pt x="533" y="529"/>
                </a:lnTo>
                <a:lnTo>
                  <a:pt x="533" y="504"/>
                </a:lnTo>
                <a:lnTo>
                  <a:pt x="533" y="504"/>
                </a:lnTo>
                <a:lnTo>
                  <a:pt x="527" y="496"/>
                </a:lnTo>
                <a:lnTo>
                  <a:pt x="515" y="483"/>
                </a:lnTo>
                <a:lnTo>
                  <a:pt x="496" y="464"/>
                </a:lnTo>
                <a:lnTo>
                  <a:pt x="496" y="464"/>
                </a:lnTo>
                <a:lnTo>
                  <a:pt x="549" y="462"/>
                </a:lnTo>
                <a:lnTo>
                  <a:pt x="591" y="458"/>
                </a:lnTo>
                <a:lnTo>
                  <a:pt x="608" y="455"/>
                </a:lnTo>
                <a:lnTo>
                  <a:pt x="621" y="452"/>
                </a:lnTo>
                <a:lnTo>
                  <a:pt x="621" y="452"/>
                </a:lnTo>
                <a:lnTo>
                  <a:pt x="635" y="448"/>
                </a:lnTo>
                <a:lnTo>
                  <a:pt x="644" y="444"/>
                </a:lnTo>
                <a:lnTo>
                  <a:pt x="647" y="443"/>
                </a:lnTo>
                <a:lnTo>
                  <a:pt x="648" y="441"/>
                </a:lnTo>
                <a:lnTo>
                  <a:pt x="652" y="433"/>
                </a:lnTo>
                <a:lnTo>
                  <a:pt x="652" y="433"/>
                </a:lnTo>
                <a:lnTo>
                  <a:pt x="656" y="414"/>
                </a:lnTo>
                <a:lnTo>
                  <a:pt x="658" y="407"/>
                </a:lnTo>
                <a:lnTo>
                  <a:pt x="658" y="404"/>
                </a:lnTo>
                <a:lnTo>
                  <a:pt x="658" y="404"/>
                </a:lnTo>
                <a:lnTo>
                  <a:pt x="645" y="402"/>
                </a:lnTo>
                <a:lnTo>
                  <a:pt x="633" y="400"/>
                </a:lnTo>
                <a:lnTo>
                  <a:pt x="618" y="394"/>
                </a:lnTo>
                <a:lnTo>
                  <a:pt x="618" y="394"/>
                </a:lnTo>
                <a:lnTo>
                  <a:pt x="608" y="390"/>
                </a:lnTo>
                <a:lnTo>
                  <a:pt x="599" y="383"/>
                </a:lnTo>
                <a:lnTo>
                  <a:pt x="576" y="365"/>
                </a:lnTo>
                <a:lnTo>
                  <a:pt x="555" y="349"/>
                </a:lnTo>
                <a:lnTo>
                  <a:pt x="546" y="343"/>
                </a:lnTo>
                <a:lnTo>
                  <a:pt x="536" y="339"/>
                </a:lnTo>
                <a:lnTo>
                  <a:pt x="536" y="339"/>
                </a:lnTo>
                <a:lnTo>
                  <a:pt x="517" y="335"/>
                </a:lnTo>
                <a:lnTo>
                  <a:pt x="495" y="327"/>
                </a:lnTo>
                <a:lnTo>
                  <a:pt x="461" y="316"/>
                </a:lnTo>
                <a:lnTo>
                  <a:pt x="461" y="316"/>
                </a:lnTo>
                <a:lnTo>
                  <a:pt x="449" y="312"/>
                </a:lnTo>
                <a:lnTo>
                  <a:pt x="438" y="309"/>
                </a:lnTo>
                <a:lnTo>
                  <a:pt x="430" y="304"/>
                </a:lnTo>
                <a:lnTo>
                  <a:pt x="427" y="302"/>
                </a:lnTo>
                <a:lnTo>
                  <a:pt x="427" y="300"/>
                </a:lnTo>
                <a:lnTo>
                  <a:pt x="427" y="300"/>
                </a:lnTo>
                <a:lnTo>
                  <a:pt x="429" y="298"/>
                </a:lnTo>
                <a:lnTo>
                  <a:pt x="432" y="295"/>
                </a:lnTo>
                <a:lnTo>
                  <a:pt x="436" y="291"/>
                </a:lnTo>
                <a:lnTo>
                  <a:pt x="438" y="288"/>
                </a:lnTo>
                <a:lnTo>
                  <a:pt x="440" y="283"/>
                </a:lnTo>
                <a:lnTo>
                  <a:pt x="440" y="283"/>
                </a:lnTo>
                <a:lnTo>
                  <a:pt x="440" y="277"/>
                </a:lnTo>
                <a:lnTo>
                  <a:pt x="440" y="273"/>
                </a:lnTo>
                <a:lnTo>
                  <a:pt x="438" y="270"/>
                </a:lnTo>
                <a:lnTo>
                  <a:pt x="436" y="268"/>
                </a:lnTo>
                <a:lnTo>
                  <a:pt x="431" y="263"/>
                </a:lnTo>
                <a:lnTo>
                  <a:pt x="427" y="258"/>
                </a:lnTo>
                <a:lnTo>
                  <a:pt x="427" y="258"/>
                </a:lnTo>
                <a:lnTo>
                  <a:pt x="425" y="252"/>
                </a:lnTo>
                <a:lnTo>
                  <a:pt x="424" y="247"/>
                </a:lnTo>
                <a:lnTo>
                  <a:pt x="424" y="243"/>
                </a:lnTo>
                <a:lnTo>
                  <a:pt x="424" y="243"/>
                </a:lnTo>
                <a:lnTo>
                  <a:pt x="429" y="242"/>
                </a:lnTo>
                <a:lnTo>
                  <a:pt x="437" y="237"/>
                </a:lnTo>
                <a:lnTo>
                  <a:pt x="442" y="233"/>
                </a:lnTo>
                <a:lnTo>
                  <a:pt x="447" y="230"/>
                </a:lnTo>
                <a:lnTo>
                  <a:pt x="452" y="223"/>
                </a:lnTo>
                <a:lnTo>
                  <a:pt x="454" y="215"/>
                </a:lnTo>
                <a:lnTo>
                  <a:pt x="454" y="215"/>
                </a:lnTo>
                <a:lnTo>
                  <a:pt x="458" y="200"/>
                </a:lnTo>
                <a:lnTo>
                  <a:pt x="461" y="185"/>
                </a:lnTo>
                <a:lnTo>
                  <a:pt x="462" y="173"/>
                </a:lnTo>
                <a:lnTo>
                  <a:pt x="461" y="164"/>
                </a:lnTo>
                <a:lnTo>
                  <a:pt x="461" y="164"/>
                </a:lnTo>
                <a:lnTo>
                  <a:pt x="458" y="161"/>
                </a:lnTo>
                <a:lnTo>
                  <a:pt x="454" y="157"/>
                </a:lnTo>
                <a:lnTo>
                  <a:pt x="443" y="151"/>
                </a:lnTo>
                <a:lnTo>
                  <a:pt x="432" y="147"/>
                </a:lnTo>
                <a:lnTo>
                  <a:pt x="427" y="146"/>
                </a:lnTo>
                <a:lnTo>
                  <a:pt x="427" y="146"/>
                </a:lnTo>
                <a:lnTo>
                  <a:pt x="431" y="142"/>
                </a:lnTo>
                <a:lnTo>
                  <a:pt x="435" y="138"/>
                </a:lnTo>
                <a:lnTo>
                  <a:pt x="438" y="132"/>
                </a:lnTo>
                <a:lnTo>
                  <a:pt x="442" y="125"/>
                </a:lnTo>
                <a:lnTo>
                  <a:pt x="446" y="115"/>
                </a:lnTo>
                <a:lnTo>
                  <a:pt x="448" y="104"/>
                </a:lnTo>
                <a:lnTo>
                  <a:pt x="448" y="91"/>
                </a:lnTo>
                <a:lnTo>
                  <a:pt x="448" y="91"/>
                </a:lnTo>
                <a:lnTo>
                  <a:pt x="447" y="84"/>
                </a:lnTo>
                <a:lnTo>
                  <a:pt x="446" y="78"/>
                </a:lnTo>
                <a:lnTo>
                  <a:pt x="443" y="72"/>
                </a:lnTo>
                <a:lnTo>
                  <a:pt x="440" y="67"/>
                </a:lnTo>
                <a:lnTo>
                  <a:pt x="430" y="56"/>
                </a:lnTo>
                <a:lnTo>
                  <a:pt x="420" y="47"/>
                </a:lnTo>
                <a:lnTo>
                  <a:pt x="399" y="32"/>
                </a:lnTo>
                <a:lnTo>
                  <a:pt x="390" y="26"/>
                </a:lnTo>
                <a:lnTo>
                  <a:pt x="385" y="21"/>
                </a:lnTo>
                <a:lnTo>
                  <a:pt x="385" y="21"/>
                </a:lnTo>
                <a:lnTo>
                  <a:pt x="377" y="14"/>
                </a:lnTo>
                <a:lnTo>
                  <a:pt x="368" y="6"/>
                </a:lnTo>
                <a:lnTo>
                  <a:pt x="357" y="0"/>
                </a:lnTo>
                <a:lnTo>
                  <a:pt x="357" y="0"/>
                </a:lnTo>
                <a:lnTo>
                  <a:pt x="355" y="3"/>
                </a:lnTo>
                <a:lnTo>
                  <a:pt x="348" y="9"/>
                </a:lnTo>
                <a:lnTo>
                  <a:pt x="339" y="15"/>
                </a:lnTo>
                <a:lnTo>
                  <a:pt x="331" y="19"/>
                </a:lnTo>
                <a:lnTo>
                  <a:pt x="324" y="21"/>
                </a:lnTo>
                <a:lnTo>
                  <a:pt x="324" y="21"/>
                </a:lnTo>
                <a:lnTo>
                  <a:pt x="316" y="25"/>
                </a:lnTo>
                <a:lnTo>
                  <a:pt x="308" y="29"/>
                </a:lnTo>
                <a:lnTo>
                  <a:pt x="298" y="35"/>
                </a:lnTo>
                <a:lnTo>
                  <a:pt x="289" y="42"/>
                </a:lnTo>
                <a:lnTo>
                  <a:pt x="282" y="51"/>
                </a:lnTo>
                <a:lnTo>
                  <a:pt x="277" y="61"/>
                </a:lnTo>
                <a:lnTo>
                  <a:pt x="275" y="67"/>
                </a:lnTo>
                <a:lnTo>
                  <a:pt x="273" y="72"/>
                </a:lnTo>
                <a:lnTo>
                  <a:pt x="272" y="78"/>
                </a:lnTo>
                <a:lnTo>
                  <a:pt x="273" y="85"/>
                </a:lnTo>
                <a:lnTo>
                  <a:pt x="273" y="85"/>
                </a:lnTo>
                <a:lnTo>
                  <a:pt x="275" y="98"/>
                </a:lnTo>
                <a:lnTo>
                  <a:pt x="278" y="110"/>
                </a:lnTo>
                <a:lnTo>
                  <a:pt x="283" y="120"/>
                </a:lnTo>
                <a:lnTo>
                  <a:pt x="288" y="128"/>
                </a:lnTo>
                <a:lnTo>
                  <a:pt x="297" y="141"/>
                </a:lnTo>
                <a:lnTo>
                  <a:pt x="300" y="146"/>
                </a:lnTo>
                <a:lnTo>
                  <a:pt x="300" y="146"/>
                </a:lnTo>
                <a:lnTo>
                  <a:pt x="293" y="148"/>
                </a:lnTo>
                <a:lnTo>
                  <a:pt x="278" y="153"/>
                </a:lnTo>
                <a:lnTo>
                  <a:pt x="263" y="161"/>
                </a:lnTo>
                <a:lnTo>
                  <a:pt x="260" y="164"/>
                </a:lnTo>
                <a:lnTo>
                  <a:pt x="259" y="165"/>
                </a:lnTo>
                <a:lnTo>
                  <a:pt x="257" y="167"/>
                </a:lnTo>
                <a:lnTo>
                  <a:pt x="257" y="167"/>
                </a:lnTo>
                <a:lnTo>
                  <a:pt x="259" y="178"/>
                </a:lnTo>
                <a:lnTo>
                  <a:pt x="261" y="196"/>
                </a:lnTo>
                <a:lnTo>
                  <a:pt x="263" y="206"/>
                </a:lnTo>
                <a:lnTo>
                  <a:pt x="267" y="216"/>
                </a:lnTo>
                <a:lnTo>
                  <a:pt x="271" y="225"/>
                </a:lnTo>
                <a:lnTo>
                  <a:pt x="276" y="231"/>
                </a:lnTo>
                <a:lnTo>
                  <a:pt x="276" y="231"/>
                </a:lnTo>
                <a:lnTo>
                  <a:pt x="287" y="240"/>
                </a:lnTo>
                <a:lnTo>
                  <a:pt x="297" y="244"/>
                </a:lnTo>
                <a:lnTo>
                  <a:pt x="307" y="249"/>
                </a:lnTo>
                <a:lnTo>
                  <a:pt x="307" y="264"/>
                </a:lnTo>
                <a:lnTo>
                  <a:pt x="307" y="264"/>
                </a:lnTo>
                <a:lnTo>
                  <a:pt x="303" y="265"/>
                </a:lnTo>
                <a:lnTo>
                  <a:pt x="297" y="269"/>
                </a:lnTo>
                <a:lnTo>
                  <a:pt x="293" y="272"/>
                </a:lnTo>
                <a:lnTo>
                  <a:pt x="292" y="275"/>
                </a:lnTo>
                <a:lnTo>
                  <a:pt x="292" y="279"/>
                </a:lnTo>
                <a:lnTo>
                  <a:pt x="294" y="283"/>
                </a:lnTo>
                <a:lnTo>
                  <a:pt x="294" y="283"/>
                </a:lnTo>
                <a:lnTo>
                  <a:pt x="300" y="289"/>
                </a:lnTo>
                <a:lnTo>
                  <a:pt x="304" y="294"/>
                </a:lnTo>
                <a:lnTo>
                  <a:pt x="307" y="298"/>
                </a:lnTo>
                <a:lnTo>
                  <a:pt x="307" y="298"/>
                </a:lnTo>
                <a:lnTo>
                  <a:pt x="305" y="300"/>
                </a:lnTo>
                <a:lnTo>
                  <a:pt x="300" y="307"/>
                </a:lnTo>
                <a:lnTo>
                  <a:pt x="297" y="311"/>
                </a:lnTo>
                <a:lnTo>
                  <a:pt x="293" y="315"/>
                </a:lnTo>
                <a:lnTo>
                  <a:pt x="287" y="318"/>
                </a:lnTo>
                <a:lnTo>
                  <a:pt x="278" y="322"/>
                </a:lnTo>
                <a:lnTo>
                  <a:pt x="278" y="322"/>
                </a:lnTo>
                <a:lnTo>
                  <a:pt x="261" y="326"/>
                </a:lnTo>
                <a:lnTo>
                  <a:pt x="243" y="328"/>
                </a:lnTo>
                <a:lnTo>
                  <a:pt x="233" y="331"/>
                </a:lnTo>
                <a:lnTo>
                  <a:pt x="224" y="335"/>
                </a:lnTo>
                <a:lnTo>
                  <a:pt x="214" y="338"/>
                </a:lnTo>
                <a:lnTo>
                  <a:pt x="207" y="343"/>
                </a:lnTo>
                <a:lnTo>
                  <a:pt x="207" y="343"/>
                </a:lnTo>
                <a:lnTo>
                  <a:pt x="186" y="357"/>
                </a:lnTo>
                <a:lnTo>
                  <a:pt x="161" y="379"/>
                </a:lnTo>
                <a:lnTo>
                  <a:pt x="161" y="379"/>
                </a:lnTo>
                <a:lnTo>
                  <a:pt x="155" y="384"/>
                </a:lnTo>
                <a:lnTo>
                  <a:pt x="149" y="388"/>
                </a:lnTo>
                <a:lnTo>
                  <a:pt x="137" y="394"/>
                </a:lnTo>
                <a:lnTo>
                  <a:pt x="122" y="397"/>
                </a:lnTo>
                <a:lnTo>
                  <a:pt x="108" y="401"/>
                </a:lnTo>
                <a:lnTo>
                  <a:pt x="86" y="405"/>
                </a:lnTo>
                <a:lnTo>
                  <a:pt x="79" y="407"/>
                </a:lnTo>
                <a:lnTo>
                  <a:pt x="76" y="409"/>
                </a:lnTo>
                <a:lnTo>
                  <a:pt x="76" y="410"/>
                </a:lnTo>
                <a:lnTo>
                  <a:pt x="76" y="410"/>
                </a:lnTo>
                <a:lnTo>
                  <a:pt x="77" y="414"/>
                </a:lnTo>
                <a:lnTo>
                  <a:pt x="81" y="421"/>
                </a:lnTo>
                <a:lnTo>
                  <a:pt x="92" y="437"/>
                </a:lnTo>
                <a:lnTo>
                  <a:pt x="109" y="458"/>
                </a:lnTo>
                <a:lnTo>
                  <a:pt x="122" y="464"/>
                </a:lnTo>
                <a:lnTo>
                  <a:pt x="128" y="467"/>
                </a:lnTo>
                <a:lnTo>
                  <a:pt x="267" y="476"/>
                </a:lnTo>
                <a:lnTo>
                  <a:pt x="267" y="476"/>
                </a:lnTo>
                <a:lnTo>
                  <a:pt x="255" y="491"/>
                </a:lnTo>
                <a:lnTo>
                  <a:pt x="246" y="505"/>
                </a:lnTo>
                <a:lnTo>
                  <a:pt x="244" y="511"/>
                </a:lnTo>
                <a:lnTo>
                  <a:pt x="243" y="516"/>
                </a:lnTo>
                <a:lnTo>
                  <a:pt x="243" y="652"/>
                </a:lnTo>
                <a:lnTo>
                  <a:pt x="243" y="652"/>
                </a:lnTo>
                <a:lnTo>
                  <a:pt x="245" y="664"/>
                </a:lnTo>
                <a:lnTo>
                  <a:pt x="247" y="674"/>
                </a:lnTo>
                <a:lnTo>
                  <a:pt x="249" y="679"/>
                </a:lnTo>
                <a:lnTo>
                  <a:pt x="251" y="683"/>
                </a:lnTo>
                <a:lnTo>
                  <a:pt x="251" y="683"/>
                </a:lnTo>
                <a:lnTo>
                  <a:pt x="256" y="689"/>
                </a:lnTo>
                <a:lnTo>
                  <a:pt x="259" y="694"/>
                </a:lnTo>
                <a:lnTo>
                  <a:pt x="261" y="697"/>
                </a:lnTo>
                <a:lnTo>
                  <a:pt x="261" y="697"/>
                </a:lnTo>
                <a:lnTo>
                  <a:pt x="260" y="702"/>
                </a:lnTo>
                <a:lnTo>
                  <a:pt x="257" y="707"/>
                </a:lnTo>
                <a:lnTo>
                  <a:pt x="255" y="710"/>
                </a:lnTo>
                <a:lnTo>
                  <a:pt x="255" y="710"/>
                </a:lnTo>
                <a:lnTo>
                  <a:pt x="249" y="711"/>
                </a:lnTo>
                <a:lnTo>
                  <a:pt x="236" y="712"/>
                </a:lnTo>
                <a:lnTo>
                  <a:pt x="199" y="716"/>
                </a:lnTo>
                <a:lnTo>
                  <a:pt x="149" y="718"/>
                </a:lnTo>
                <a:lnTo>
                  <a:pt x="151" y="786"/>
                </a:lnTo>
                <a:lnTo>
                  <a:pt x="151" y="786"/>
                </a:lnTo>
                <a:lnTo>
                  <a:pt x="161" y="791"/>
                </a:lnTo>
                <a:lnTo>
                  <a:pt x="169" y="798"/>
                </a:lnTo>
                <a:lnTo>
                  <a:pt x="172" y="802"/>
                </a:lnTo>
                <a:lnTo>
                  <a:pt x="176" y="807"/>
                </a:lnTo>
                <a:lnTo>
                  <a:pt x="176" y="807"/>
                </a:lnTo>
                <a:lnTo>
                  <a:pt x="182" y="817"/>
                </a:lnTo>
                <a:lnTo>
                  <a:pt x="190" y="827"/>
                </a:lnTo>
                <a:lnTo>
                  <a:pt x="201" y="837"/>
                </a:lnTo>
                <a:lnTo>
                  <a:pt x="208" y="842"/>
                </a:lnTo>
                <a:lnTo>
                  <a:pt x="215" y="847"/>
                </a:lnTo>
                <a:lnTo>
                  <a:pt x="215" y="847"/>
                </a:lnTo>
                <a:lnTo>
                  <a:pt x="224" y="850"/>
                </a:lnTo>
                <a:lnTo>
                  <a:pt x="234" y="854"/>
                </a:lnTo>
                <a:lnTo>
                  <a:pt x="254" y="859"/>
                </a:lnTo>
                <a:lnTo>
                  <a:pt x="270" y="860"/>
                </a:lnTo>
                <a:lnTo>
                  <a:pt x="276" y="861"/>
                </a:lnTo>
                <a:lnTo>
                  <a:pt x="276" y="861"/>
                </a:lnTo>
                <a:lnTo>
                  <a:pt x="277" y="861"/>
                </a:lnTo>
                <a:lnTo>
                  <a:pt x="279" y="864"/>
                </a:lnTo>
                <a:lnTo>
                  <a:pt x="284" y="869"/>
                </a:lnTo>
                <a:lnTo>
                  <a:pt x="288" y="880"/>
                </a:lnTo>
                <a:lnTo>
                  <a:pt x="288" y="880"/>
                </a:lnTo>
                <a:lnTo>
                  <a:pt x="294" y="905"/>
                </a:lnTo>
                <a:lnTo>
                  <a:pt x="303" y="945"/>
                </a:lnTo>
                <a:lnTo>
                  <a:pt x="307" y="968"/>
                </a:lnTo>
                <a:lnTo>
                  <a:pt x="309" y="989"/>
                </a:lnTo>
                <a:lnTo>
                  <a:pt x="310" y="1007"/>
                </a:lnTo>
                <a:lnTo>
                  <a:pt x="309" y="1022"/>
                </a:lnTo>
                <a:lnTo>
                  <a:pt x="309" y="1022"/>
                </a:lnTo>
                <a:lnTo>
                  <a:pt x="304" y="1051"/>
                </a:lnTo>
                <a:lnTo>
                  <a:pt x="299" y="1087"/>
                </a:lnTo>
                <a:lnTo>
                  <a:pt x="297" y="1125"/>
                </a:lnTo>
                <a:lnTo>
                  <a:pt x="297" y="1144"/>
                </a:lnTo>
                <a:lnTo>
                  <a:pt x="297" y="1161"/>
                </a:lnTo>
                <a:lnTo>
                  <a:pt x="297" y="1161"/>
                </a:lnTo>
                <a:lnTo>
                  <a:pt x="302" y="1192"/>
                </a:lnTo>
                <a:lnTo>
                  <a:pt x="307" y="1221"/>
                </a:lnTo>
                <a:lnTo>
                  <a:pt x="309" y="1246"/>
                </a:lnTo>
                <a:lnTo>
                  <a:pt x="310" y="1259"/>
                </a:lnTo>
                <a:lnTo>
                  <a:pt x="309" y="1271"/>
                </a:lnTo>
                <a:lnTo>
                  <a:pt x="309" y="1271"/>
                </a:lnTo>
                <a:lnTo>
                  <a:pt x="302" y="1345"/>
                </a:lnTo>
                <a:lnTo>
                  <a:pt x="297" y="1396"/>
                </a:lnTo>
                <a:lnTo>
                  <a:pt x="297" y="1396"/>
                </a:lnTo>
                <a:lnTo>
                  <a:pt x="292" y="1397"/>
                </a:lnTo>
                <a:lnTo>
                  <a:pt x="278" y="1402"/>
                </a:lnTo>
                <a:lnTo>
                  <a:pt x="259" y="1412"/>
                </a:lnTo>
                <a:lnTo>
                  <a:pt x="247" y="1418"/>
                </a:lnTo>
                <a:lnTo>
                  <a:pt x="236" y="1425"/>
                </a:lnTo>
                <a:lnTo>
                  <a:pt x="236" y="1425"/>
                </a:lnTo>
                <a:lnTo>
                  <a:pt x="201" y="1452"/>
                </a:lnTo>
                <a:lnTo>
                  <a:pt x="182" y="1469"/>
                </a:lnTo>
                <a:lnTo>
                  <a:pt x="182" y="1469"/>
                </a:lnTo>
                <a:lnTo>
                  <a:pt x="177" y="1472"/>
                </a:lnTo>
                <a:lnTo>
                  <a:pt x="172" y="1475"/>
                </a:lnTo>
                <a:lnTo>
                  <a:pt x="167" y="1477"/>
                </a:lnTo>
                <a:lnTo>
                  <a:pt x="161" y="1550"/>
                </a:lnTo>
                <a:lnTo>
                  <a:pt x="82" y="1577"/>
                </a:lnTo>
                <a:lnTo>
                  <a:pt x="82" y="1704"/>
                </a:lnTo>
                <a:lnTo>
                  <a:pt x="10" y="1725"/>
                </a:lnTo>
                <a:lnTo>
                  <a:pt x="10" y="1725"/>
                </a:lnTo>
                <a:lnTo>
                  <a:pt x="5" y="1729"/>
                </a:lnTo>
                <a:lnTo>
                  <a:pt x="2" y="1734"/>
                </a:lnTo>
                <a:lnTo>
                  <a:pt x="0" y="1738"/>
                </a:lnTo>
                <a:lnTo>
                  <a:pt x="0" y="1738"/>
                </a:lnTo>
                <a:lnTo>
                  <a:pt x="0" y="1747"/>
                </a:lnTo>
                <a:lnTo>
                  <a:pt x="0" y="1754"/>
                </a:lnTo>
                <a:lnTo>
                  <a:pt x="0" y="1854"/>
                </a:lnTo>
                <a:lnTo>
                  <a:pt x="473" y="1935"/>
                </a:lnTo>
                <a:lnTo>
                  <a:pt x="818" y="1831"/>
                </a:lnTo>
                <a:lnTo>
                  <a:pt x="818" y="1704"/>
                </a:lnTo>
                <a:lnTo>
                  <a:pt x="743" y="1683"/>
                </a:lnTo>
                <a:lnTo>
                  <a:pt x="743" y="1568"/>
                </a:lnTo>
                <a:lnTo>
                  <a:pt x="664" y="1538"/>
                </a:lnTo>
                <a:lnTo>
                  <a:pt x="664" y="1469"/>
                </a:lnTo>
                <a:lnTo>
                  <a:pt x="639" y="1459"/>
                </a:lnTo>
                <a:lnTo>
                  <a:pt x="639" y="1459"/>
                </a:lnTo>
                <a:lnTo>
                  <a:pt x="635" y="1457"/>
                </a:lnTo>
                <a:lnTo>
                  <a:pt x="626" y="1452"/>
                </a:lnTo>
                <a:lnTo>
                  <a:pt x="612" y="1443"/>
                </a:lnTo>
                <a:lnTo>
                  <a:pt x="594" y="1429"/>
                </a:lnTo>
                <a:lnTo>
                  <a:pt x="594" y="1429"/>
                </a:lnTo>
                <a:lnTo>
                  <a:pt x="580" y="1415"/>
                </a:lnTo>
                <a:lnTo>
                  <a:pt x="573" y="1408"/>
                </a:lnTo>
                <a:lnTo>
                  <a:pt x="567" y="1404"/>
                </a:lnTo>
                <a:lnTo>
                  <a:pt x="554" y="1401"/>
                </a:lnTo>
                <a:lnTo>
                  <a:pt x="554" y="1401"/>
                </a:lnTo>
                <a:lnTo>
                  <a:pt x="518" y="1392"/>
                </a:lnTo>
                <a:lnTo>
                  <a:pt x="518" y="1392"/>
                </a:lnTo>
                <a:lnTo>
                  <a:pt x="518" y="1391"/>
                </a:lnTo>
                <a:lnTo>
                  <a:pt x="521" y="1387"/>
                </a:lnTo>
                <a:lnTo>
                  <a:pt x="521" y="1380"/>
                </a:lnTo>
                <a:lnTo>
                  <a:pt x="518" y="1367"/>
                </a:lnTo>
                <a:lnTo>
                  <a:pt x="518" y="1367"/>
                </a:lnTo>
                <a:lnTo>
                  <a:pt x="512" y="1355"/>
                </a:lnTo>
                <a:lnTo>
                  <a:pt x="505" y="1340"/>
                </a:lnTo>
                <a:lnTo>
                  <a:pt x="502" y="1333"/>
                </a:lnTo>
                <a:lnTo>
                  <a:pt x="499" y="1325"/>
                </a:lnTo>
                <a:lnTo>
                  <a:pt x="498" y="1317"/>
                </a:lnTo>
                <a:lnTo>
                  <a:pt x="496" y="1307"/>
                </a:lnTo>
                <a:lnTo>
                  <a:pt x="496" y="1307"/>
                </a:lnTo>
                <a:lnTo>
                  <a:pt x="499" y="1278"/>
                </a:lnTo>
                <a:lnTo>
                  <a:pt x="502" y="1234"/>
                </a:lnTo>
                <a:lnTo>
                  <a:pt x="506" y="1181"/>
                </a:lnTo>
                <a:lnTo>
                  <a:pt x="509" y="1153"/>
                </a:lnTo>
                <a:lnTo>
                  <a:pt x="509" y="1125"/>
                </a:lnTo>
                <a:lnTo>
                  <a:pt x="509" y="1125"/>
                </a:lnTo>
                <a:lnTo>
                  <a:pt x="509" y="1100"/>
                </a:lnTo>
                <a:lnTo>
                  <a:pt x="506" y="1076"/>
                </a:lnTo>
                <a:lnTo>
                  <a:pt x="502" y="1055"/>
                </a:lnTo>
                <a:lnTo>
                  <a:pt x="499" y="1037"/>
                </a:lnTo>
                <a:lnTo>
                  <a:pt x="493" y="1006"/>
                </a:lnTo>
                <a:lnTo>
                  <a:pt x="491" y="992"/>
                </a:lnTo>
                <a:lnTo>
                  <a:pt x="491" y="980"/>
                </a:lnTo>
                <a:lnTo>
                  <a:pt x="491" y="980"/>
                </a:lnTo>
                <a:lnTo>
                  <a:pt x="495" y="922"/>
                </a:lnTo>
                <a:lnTo>
                  <a:pt x="496" y="889"/>
                </a:lnTo>
                <a:lnTo>
                  <a:pt x="512" y="853"/>
                </a:lnTo>
                <a:lnTo>
                  <a:pt x="512" y="853"/>
                </a:lnTo>
                <a:lnTo>
                  <a:pt x="542" y="850"/>
                </a:lnTo>
                <a:lnTo>
                  <a:pt x="565" y="848"/>
                </a:lnTo>
                <a:lnTo>
                  <a:pt x="575" y="845"/>
                </a:lnTo>
                <a:lnTo>
                  <a:pt x="581" y="843"/>
                </a:lnTo>
                <a:lnTo>
                  <a:pt x="581" y="843"/>
                </a:lnTo>
                <a:lnTo>
                  <a:pt x="587" y="838"/>
                </a:lnTo>
                <a:lnTo>
                  <a:pt x="592" y="832"/>
                </a:lnTo>
                <a:lnTo>
                  <a:pt x="605" y="813"/>
                </a:lnTo>
                <a:lnTo>
                  <a:pt x="618" y="789"/>
                </a:lnTo>
                <a:lnTo>
                  <a:pt x="618" y="789"/>
                </a:lnTo>
                <a:lnTo>
                  <a:pt x="631" y="774"/>
                </a:lnTo>
                <a:lnTo>
                  <a:pt x="631" y="774"/>
                </a:lnTo>
                <a:lnTo>
                  <a:pt x="631" y="770"/>
                </a:lnTo>
                <a:lnTo>
                  <a:pt x="632" y="763"/>
                </a:lnTo>
                <a:lnTo>
                  <a:pt x="633" y="742"/>
                </a:lnTo>
                <a:lnTo>
                  <a:pt x="633" y="713"/>
                </a:lnTo>
                <a:lnTo>
                  <a:pt x="627" y="707"/>
                </a:lnTo>
                <a:close/>
                <a:moveTo>
                  <a:pt x="440" y="555"/>
                </a:moveTo>
                <a:lnTo>
                  <a:pt x="440" y="555"/>
                </a:lnTo>
                <a:lnTo>
                  <a:pt x="442" y="555"/>
                </a:lnTo>
                <a:lnTo>
                  <a:pt x="451" y="558"/>
                </a:lnTo>
                <a:lnTo>
                  <a:pt x="454" y="560"/>
                </a:lnTo>
                <a:lnTo>
                  <a:pt x="458" y="563"/>
                </a:lnTo>
                <a:lnTo>
                  <a:pt x="462" y="568"/>
                </a:lnTo>
                <a:lnTo>
                  <a:pt x="463" y="574"/>
                </a:lnTo>
                <a:lnTo>
                  <a:pt x="463" y="574"/>
                </a:lnTo>
                <a:lnTo>
                  <a:pt x="464" y="587"/>
                </a:lnTo>
                <a:lnTo>
                  <a:pt x="464" y="600"/>
                </a:lnTo>
                <a:lnTo>
                  <a:pt x="463" y="612"/>
                </a:lnTo>
                <a:lnTo>
                  <a:pt x="461" y="618"/>
                </a:lnTo>
                <a:lnTo>
                  <a:pt x="461" y="618"/>
                </a:lnTo>
                <a:lnTo>
                  <a:pt x="457" y="623"/>
                </a:lnTo>
                <a:lnTo>
                  <a:pt x="451" y="626"/>
                </a:lnTo>
                <a:lnTo>
                  <a:pt x="446" y="627"/>
                </a:lnTo>
                <a:lnTo>
                  <a:pt x="442" y="628"/>
                </a:lnTo>
                <a:lnTo>
                  <a:pt x="442" y="628"/>
                </a:lnTo>
                <a:lnTo>
                  <a:pt x="442" y="625"/>
                </a:lnTo>
                <a:lnTo>
                  <a:pt x="441" y="616"/>
                </a:lnTo>
                <a:lnTo>
                  <a:pt x="440" y="591"/>
                </a:lnTo>
                <a:lnTo>
                  <a:pt x="440" y="555"/>
                </a:lnTo>
                <a:lnTo>
                  <a:pt x="440" y="555"/>
                </a:lnTo>
                <a:close/>
                <a:moveTo>
                  <a:pt x="334" y="549"/>
                </a:moveTo>
                <a:lnTo>
                  <a:pt x="334" y="549"/>
                </a:lnTo>
                <a:lnTo>
                  <a:pt x="336" y="552"/>
                </a:lnTo>
                <a:lnTo>
                  <a:pt x="339" y="557"/>
                </a:lnTo>
                <a:lnTo>
                  <a:pt x="341" y="568"/>
                </a:lnTo>
                <a:lnTo>
                  <a:pt x="342" y="583"/>
                </a:lnTo>
                <a:lnTo>
                  <a:pt x="342" y="583"/>
                </a:lnTo>
                <a:lnTo>
                  <a:pt x="342" y="590"/>
                </a:lnTo>
                <a:lnTo>
                  <a:pt x="341" y="597"/>
                </a:lnTo>
                <a:lnTo>
                  <a:pt x="340" y="602"/>
                </a:lnTo>
                <a:lnTo>
                  <a:pt x="339" y="607"/>
                </a:lnTo>
                <a:lnTo>
                  <a:pt x="335" y="612"/>
                </a:lnTo>
                <a:lnTo>
                  <a:pt x="330" y="616"/>
                </a:lnTo>
                <a:lnTo>
                  <a:pt x="330" y="616"/>
                </a:lnTo>
                <a:lnTo>
                  <a:pt x="329" y="616"/>
                </a:lnTo>
                <a:lnTo>
                  <a:pt x="328" y="615"/>
                </a:lnTo>
                <a:lnTo>
                  <a:pt x="325" y="608"/>
                </a:lnTo>
                <a:lnTo>
                  <a:pt x="321" y="585"/>
                </a:lnTo>
                <a:lnTo>
                  <a:pt x="321" y="585"/>
                </a:lnTo>
                <a:lnTo>
                  <a:pt x="321" y="579"/>
                </a:lnTo>
                <a:lnTo>
                  <a:pt x="321" y="573"/>
                </a:lnTo>
                <a:lnTo>
                  <a:pt x="323" y="567"/>
                </a:lnTo>
                <a:lnTo>
                  <a:pt x="325" y="560"/>
                </a:lnTo>
                <a:lnTo>
                  <a:pt x="330" y="552"/>
                </a:lnTo>
                <a:lnTo>
                  <a:pt x="332" y="549"/>
                </a:lnTo>
                <a:lnTo>
                  <a:pt x="334" y="549"/>
                </a:lnTo>
                <a:lnTo>
                  <a:pt x="334" y="549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6A75DE12-9C9A-4706-BF06-B82F63ACA371}"/>
              </a:ext>
            </a:extLst>
          </p:cNvPr>
          <p:cNvSpPr>
            <a:spLocks noEditPoints="1"/>
          </p:cNvSpPr>
          <p:nvPr/>
        </p:nvSpPr>
        <p:spPr bwMode="auto">
          <a:xfrm>
            <a:off x="1157517" y="3837708"/>
            <a:ext cx="1611313" cy="2474913"/>
          </a:xfrm>
          <a:custGeom>
            <a:avLst/>
            <a:gdLst>
              <a:gd name="T0" fmla="*/ 411 w 1015"/>
              <a:gd name="T1" fmla="*/ 197 h 1559"/>
              <a:gd name="T2" fmla="*/ 367 w 1015"/>
              <a:gd name="T3" fmla="*/ 211 h 1559"/>
              <a:gd name="T4" fmla="*/ 357 w 1015"/>
              <a:gd name="T5" fmla="*/ 281 h 1559"/>
              <a:gd name="T6" fmla="*/ 356 w 1015"/>
              <a:gd name="T7" fmla="*/ 296 h 1559"/>
              <a:gd name="T8" fmla="*/ 345 w 1015"/>
              <a:gd name="T9" fmla="*/ 306 h 1559"/>
              <a:gd name="T10" fmla="*/ 231 w 1015"/>
              <a:gd name="T11" fmla="*/ 345 h 1559"/>
              <a:gd name="T12" fmla="*/ 133 w 1015"/>
              <a:gd name="T13" fmla="*/ 370 h 1559"/>
              <a:gd name="T14" fmla="*/ 113 w 1015"/>
              <a:gd name="T15" fmla="*/ 380 h 1559"/>
              <a:gd name="T16" fmla="*/ 74 w 1015"/>
              <a:gd name="T17" fmla="*/ 376 h 1559"/>
              <a:gd name="T18" fmla="*/ 15 w 1015"/>
              <a:gd name="T19" fmla="*/ 370 h 1559"/>
              <a:gd name="T20" fmla="*/ 24 w 1015"/>
              <a:gd name="T21" fmla="*/ 449 h 1559"/>
              <a:gd name="T22" fmla="*/ 123 w 1015"/>
              <a:gd name="T23" fmla="*/ 523 h 1559"/>
              <a:gd name="T24" fmla="*/ 148 w 1015"/>
              <a:gd name="T25" fmla="*/ 528 h 1559"/>
              <a:gd name="T26" fmla="*/ 197 w 1015"/>
              <a:gd name="T27" fmla="*/ 533 h 1559"/>
              <a:gd name="T28" fmla="*/ 291 w 1015"/>
              <a:gd name="T29" fmla="*/ 587 h 1559"/>
              <a:gd name="T30" fmla="*/ 276 w 1015"/>
              <a:gd name="T31" fmla="*/ 802 h 1559"/>
              <a:gd name="T32" fmla="*/ 241 w 1015"/>
              <a:gd name="T33" fmla="*/ 814 h 1559"/>
              <a:gd name="T34" fmla="*/ 128 w 1015"/>
              <a:gd name="T35" fmla="*/ 829 h 1559"/>
              <a:gd name="T36" fmla="*/ 54 w 1015"/>
              <a:gd name="T37" fmla="*/ 927 h 1559"/>
              <a:gd name="T38" fmla="*/ 236 w 1015"/>
              <a:gd name="T39" fmla="*/ 1067 h 1559"/>
              <a:gd name="T40" fmla="*/ 197 w 1015"/>
              <a:gd name="T41" fmla="*/ 1243 h 1559"/>
              <a:gd name="T42" fmla="*/ 125 w 1015"/>
              <a:gd name="T43" fmla="*/ 1365 h 1559"/>
              <a:gd name="T44" fmla="*/ 473 w 1015"/>
              <a:gd name="T45" fmla="*/ 1559 h 1559"/>
              <a:gd name="T46" fmla="*/ 991 w 1015"/>
              <a:gd name="T47" fmla="*/ 1530 h 1559"/>
              <a:gd name="T48" fmla="*/ 1012 w 1015"/>
              <a:gd name="T49" fmla="*/ 1520 h 1559"/>
              <a:gd name="T50" fmla="*/ 821 w 1015"/>
              <a:gd name="T51" fmla="*/ 1248 h 1559"/>
              <a:gd name="T52" fmla="*/ 773 w 1015"/>
              <a:gd name="T53" fmla="*/ 1164 h 1559"/>
              <a:gd name="T54" fmla="*/ 741 w 1015"/>
              <a:gd name="T55" fmla="*/ 1013 h 1559"/>
              <a:gd name="T56" fmla="*/ 898 w 1015"/>
              <a:gd name="T57" fmla="*/ 893 h 1559"/>
              <a:gd name="T58" fmla="*/ 910 w 1015"/>
              <a:gd name="T59" fmla="*/ 871 h 1559"/>
              <a:gd name="T60" fmla="*/ 918 w 1015"/>
              <a:gd name="T61" fmla="*/ 835 h 1559"/>
              <a:gd name="T62" fmla="*/ 897 w 1015"/>
              <a:gd name="T63" fmla="*/ 816 h 1559"/>
              <a:gd name="T64" fmla="*/ 834 w 1015"/>
              <a:gd name="T65" fmla="*/ 815 h 1559"/>
              <a:gd name="T66" fmla="*/ 719 w 1015"/>
              <a:gd name="T67" fmla="*/ 804 h 1559"/>
              <a:gd name="T68" fmla="*/ 773 w 1015"/>
              <a:gd name="T69" fmla="*/ 508 h 1559"/>
              <a:gd name="T70" fmla="*/ 867 w 1015"/>
              <a:gd name="T71" fmla="*/ 473 h 1559"/>
              <a:gd name="T72" fmla="*/ 931 w 1015"/>
              <a:gd name="T73" fmla="*/ 444 h 1559"/>
              <a:gd name="T74" fmla="*/ 961 w 1015"/>
              <a:gd name="T75" fmla="*/ 424 h 1559"/>
              <a:gd name="T76" fmla="*/ 966 w 1015"/>
              <a:gd name="T77" fmla="*/ 389 h 1559"/>
              <a:gd name="T78" fmla="*/ 963 w 1015"/>
              <a:gd name="T79" fmla="*/ 365 h 1559"/>
              <a:gd name="T80" fmla="*/ 941 w 1015"/>
              <a:gd name="T81" fmla="*/ 320 h 1559"/>
              <a:gd name="T82" fmla="*/ 888 w 1015"/>
              <a:gd name="T83" fmla="*/ 331 h 1559"/>
              <a:gd name="T84" fmla="*/ 732 w 1015"/>
              <a:gd name="T85" fmla="*/ 309 h 1559"/>
              <a:gd name="T86" fmla="*/ 650 w 1015"/>
              <a:gd name="T87" fmla="*/ 286 h 1559"/>
              <a:gd name="T88" fmla="*/ 623 w 1015"/>
              <a:gd name="T89" fmla="*/ 264 h 1559"/>
              <a:gd name="T90" fmla="*/ 552 w 1015"/>
              <a:gd name="T91" fmla="*/ 182 h 1559"/>
              <a:gd name="T92" fmla="*/ 552 w 1015"/>
              <a:gd name="T93" fmla="*/ 153 h 1559"/>
              <a:gd name="T94" fmla="*/ 553 w 1015"/>
              <a:gd name="T95" fmla="*/ 125 h 1559"/>
              <a:gd name="T96" fmla="*/ 559 w 1015"/>
              <a:gd name="T97" fmla="*/ 107 h 1559"/>
              <a:gd name="T98" fmla="*/ 557 w 1015"/>
              <a:gd name="T99" fmla="*/ 59 h 1559"/>
              <a:gd name="T100" fmla="*/ 536 w 1015"/>
              <a:gd name="T101" fmla="*/ 29 h 1559"/>
              <a:gd name="T102" fmla="*/ 493 w 1015"/>
              <a:gd name="T103" fmla="*/ 14 h 1559"/>
              <a:gd name="T104" fmla="*/ 473 w 1015"/>
              <a:gd name="T105" fmla="*/ 0 h 1559"/>
              <a:gd name="T106" fmla="*/ 459 w 1015"/>
              <a:gd name="T107" fmla="*/ 8 h 1559"/>
              <a:gd name="T108" fmla="*/ 435 w 1015"/>
              <a:gd name="T109" fmla="*/ 16 h 1559"/>
              <a:gd name="T110" fmla="*/ 406 w 1015"/>
              <a:gd name="T111" fmla="*/ 39 h 1559"/>
              <a:gd name="T112" fmla="*/ 400 w 1015"/>
              <a:gd name="T113" fmla="*/ 76 h 1559"/>
              <a:gd name="T114" fmla="*/ 404 w 1015"/>
              <a:gd name="T115" fmla="*/ 138 h 1559"/>
              <a:gd name="T116" fmla="*/ 364 w 1015"/>
              <a:gd name="T117" fmla="*/ 646 h 1559"/>
              <a:gd name="T118" fmla="*/ 399 w 1015"/>
              <a:gd name="T119" fmla="*/ 612 h 1559"/>
              <a:gd name="T120" fmla="*/ 364 w 1015"/>
              <a:gd name="T121" fmla="*/ 745 h 1559"/>
              <a:gd name="T122" fmla="*/ 565 w 1015"/>
              <a:gd name="T123" fmla="*/ 621 h 1559"/>
              <a:gd name="T124" fmla="*/ 579 w 1015"/>
              <a:gd name="T125" fmla="*/ 609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5" h="1559">
                <a:moveTo>
                  <a:pt x="419" y="182"/>
                </a:moveTo>
                <a:lnTo>
                  <a:pt x="419" y="182"/>
                </a:lnTo>
                <a:lnTo>
                  <a:pt x="417" y="186"/>
                </a:lnTo>
                <a:lnTo>
                  <a:pt x="414" y="193"/>
                </a:lnTo>
                <a:lnTo>
                  <a:pt x="411" y="197"/>
                </a:lnTo>
                <a:lnTo>
                  <a:pt x="406" y="202"/>
                </a:lnTo>
                <a:lnTo>
                  <a:pt x="401" y="204"/>
                </a:lnTo>
                <a:lnTo>
                  <a:pt x="394" y="207"/>
                </a:lnTo>
                <a:lnTo>
                  <a:pt x="394" y="207"/>
                </a:lnTo>
                <a:lnTo>
                  <a:pt x="367" y="211"/>
                </a:lnTo>
                <a:lnTo>
                  <a:pt x="355" y="212"/>
                </a:lnTo>
                <a:lnTo>
                  <a:pt x="360" y="266"/>
                </a:lnTo>
                <a:lnTo>
                  <a:pt x="360" y="266"/>
                </a:lnTo>
                <a:lnTo>
                  <a:pt x="358" y="273"/>
                </a:lnTo>
                <a:lnTo>
                  <a:pt x="357" y="281"/>
                </a:lnTo>
                <a:lnTo>
                  <a:pt x="355" y="286"/>
                </a:lnTo>
                <a:lnTo>
                  <a:pt x="355" y="286"/>
                </a:lnTo>
                <a:lnTo>
                  <a:pt x="353" y="288"/>
                </a:lnTo>
                <a:lnTo>
                  <a:pt x="355" y="291"/>
                </a:lnTo>
                <a:lnTo>
                  <a:pt x="356" y="296"/>
                </a:lnTo>
                <a:lnTo>
                  <a:pt x="355" y="298"/>
                </a:lnTo>
                <a:lnTo>
                  <a:pt x="353" y="301"/>
                </a:lnTo>
                <a:lnTo>
                  <a:pt x="350" y="303"/>
                </a:lnTo>
                <a:lnTo>
                  <a:pt x="345" y="306"/>
                </a:lnTo>
                <a:lnTo>
                  <a:pt x="345" y="306"/>
                </a:lnTo>
                <a:lnTo>
                  <a:pt x="325" y="313"/>
                </a:lnTo>
                <a:lnTo>
                  <a:pt x="294" y="325"/>
                </a:lnTo>
                <a:lnTo>
                  <a:pt x="262" y="336"/>
                </a:lnTo>
                <a:lnTo>
                  <a:pt x="246" y="341"/>
                </a:lnTo>
                <a:lnTo>
                  <a:pt x="231" y="345"/>
                </a:lnTo>
                <a:lnTo>
                  <a:pt x="231" y="345"/>
                </a:lnTo>
                <a:lnTo>
                  <a:pt x="203" y="351"/>
                </a:lnTo>
                <a:lnTo>
                  <a:pt x="173" y="359"/>
                </a:lnTo>
                <a:lnTo>
                  <a:pt x="133" y="370"/>
                </a:lnTo>
                <a:lnTo>
                  <a:pt x="133" y="370"/>
                </a:lnTo>
                <a:lnTo>
                  <a:pt x="129" y="371"/>
                </a:lnTo>
                <a:lnTo>
                  <a:pt x="125" y="373"/>
                </a:lnTo>
                <a:lnTo>
                  <a:pt x="121" y="376"/>
                </a:lnTo>
                <a:lnTo>
                  <a:pt x="117" y="378"/>
                </a:lnTo>
                <a:lnTo>
                  <a:pt x="113" y="380"/>
                </a:lnTo>
                <a:lnTo>
                  <a:pt x="107" y="380"/>
                </a:lnTo>
                <a:lnTo>
                  <a:pt x="98" y="380"/>
                </a:lnTo>
                <a:lnTo>
                  <a:pt x="98" y="380"/>
                </a:lnTo>
                <a:lnTo>
                  <a:pt x="87" y="378"/>
                </a:lnTo>
                <a:lnTo>
                  <a:pt x="74" y="376"/>
                </a:lnTo>
                <a:lnTo>
                  <a:pt x="47" y="371"/>
                </a:lnTo>
                <a:lnTo>
                  <a:pt x="24" y="367"/>
                </a:lnTo>
                <a:lnTo>
                  <a:pt x="17" y="367"/>
                </a:lnTo>
                <a:lnTo>
                  <a:pt x="16" y="368"/>
                </a:lnTo>
                <a:lnTo>
                  <a:pt x="15" y="370"/>
                </a:lnTo>
                <a:lnTo>
                  <a:pt x="15" y="389"/>
                </a:lnTo>
                <a:lnTo>
                  <a:pt x="44" y="399"/>
                </a:lnTo>
                <a:lnTo>
                  <a:pt x="44" y="414"/>
                </a:lnTo>
                <a:lnTo>
                  <a:pt x="10" y="424"/>
                </a:lnTo>
                <a:lnTo>
                  <a:pt x="24" y="449"/>
                </a:lnTo>
                <a:lnTo>
                  <a:pt x="44" y="459"/>
                </a:lnTo>
                <a:lnTo>
                  <a:pt x="29" y="468"/>
                </a:lnTo>
                <a:lnTo>
                  <a:pt x="34" y="498"/>
                </a:lnTo>
                <a:lnTo>
                  <a:pt x="108" y="528"/>
                </a:lnTo>
                <a:lnTo>
                  <a:pt x="123" y="523"/>
                </a:lnTo>
                <a:lnTo>
                  <a:pt x="123" y="523"/>
                </a:lnTo>
                <a:lnTo>
                  <a:pt x="133" y="524"/>
                </a:lnTo>
                <a:lnTo>
                  <a:pt x="141" y="525"/>
                </a:lnTo>
                <a:lnTo>
                  <a:pt x="148" y="528"/>
                </a:lnTo>
                <a:lnTo>
                  <a:pt x="148" y="528"/>
                </a:lnTo>
                <a:lnTo>
                  <a:pt x="154" y="529"/>
                </a:lnTo>
                <a:lnTo>
                  <a:pt x="160" y="529"/>
                </a:lnTo>
                <a:lnTo>
                  <a:pt x="167" y="528"/>
                </a:lnTo>
                <a:lnTo>
                  <a:pt x="172" y="538"/>
                </a:lnTo>
                <a:lnTo>
                  <a:pt x="197" y="533"/>
                </a:lnTo>
                <a:lnTo>
                  <a:pt x="217" y="552"/>
                </a:lnTo>
                <a:lnTo>
                  <a:pt x="226" y="552"/>
                </a:lnTo>
                <a:lnTo>
                  <a:pt x="241" y="547"/>
                </a:lnTo>
                <a:lnTo>
                  <a:pt x="276" y="557"/>
                </a:lnTo>
                <a:lnTo>
                  <a:pt x="291" y="587"/>
                </a:lnTo>
                <a:lnTo>
                  <a:pt x="286" y="774"/>
                </a:lnTo>
                <a:lnTo>
                  <a:pt x="276" y="799"/>
                </a:lnTo>
                <a:lnTo>
                  <a:pt x="276" y="799"/>
                </a:lnTo>
                <a:lnTo>
                  <a:pt x="277" y="800"/>
                </a:lnTo>
                <a:lnTo>
                  <a:pt x="276" y="802"/>
                </a:lnTo>
                <a:lnTo>
                  <a:pt x="274" y="804"/>
                </a:lnTo>
                <a:lnTo>
                  <a:pt x="271" y="807"/>
                </a:lnTo>
                <a:lnTo>
                  <a:pt x="265" y="809"/>
                </a:lnTo>
                <a:lnTo>
                  <a:pt x="255" y="811"/>
                </a:lnTo>
                <a:lnTo>
                  <a:pt x="241" y="814"/>
                </a:lnTo>
                <a:lnTo>
                  <a:pt x="241" y="814"/>
                </a:lnTo>
                <a:lnTo>
                  <a:pt x="212" y="819"/>
                </a:lnTo>
                <a:lnTo>
                  <a:pt x="188" y="824"/>
                </a:lnTo>
                <a:lnTo>
                  <a:pt x="167" y="829"/>
                </a:lnTo>
                <a:lnTo>
                  <a:pt x="128" y="829"/>
                </a:lnTo>
                <a:lnTo>
                  <a:pt x="108" y="829"/>
                </a:lnTo>
                <a:lnTo>
                  <a:pt x="79" y="839"/>
                </a:lnTo>
                <a:lnTo>
                  <a:pt x="79" y="858"/>
                </a:lnTo>
                <a:lnTo>
                  <a:pt x="54" y="868"/>
                </a:lnTo>
                <a:lnTo>
                  <a:pt x="54" y="927"/>
                </a:lnTo>
                <a:lnTo>
                  <a:pt x="202" y="932"/>
                </a:lnTo>
                <a:lnTo>
                  <a:pt x="261" y="932"/>
                </a:lnTo>
                <a:lnTo>
                  <a:pt x="261" y="932"/>
                </a:lnTo>
                <a:lnTo>
                  <a:pt x="254" y="973"/>
                </a:lnTo>
                <a:lnTo>
                  <a:pt x="236" y="1067"/>
                </a:lnTo>
                <a:lnTo>
                  <a:pt x="226" y="1121"/>
                </a:lnTo>
                <a:lnTo>
                  <a:pt x="215" y="1172"/>
                </a:lnTo>
                <a:lnTo>
                  <a:pt x="206" y="1215"/>
                </a:lnTo>
                <a:lnTo>
                  <a:pt x="201" y="1231"/>
                </a:lnTo>
                <a:lnTo>
                  <a:pt x="197" y="1243"/>
                </a:lnTo>
                <a:lnTo>
                  <a:pt x="197" y="1243"/>
                </a:lnTo>
                <a:lnTo>
                  <a:pt x="191" y="1256"/>
                </a:lnTo>
                <a:lnTo>
                  <a:pt x="182" y="1272"/>
                </a:lnTo>
                <a:lnTo>
                  <a:pt x="157" y="1315"/>
                </a:lnTo>
                <a:lnTo>
                  <a:pt x="125" y="1365"/>
                </a:lnTo>
                <a:lnTo>
                  <a:pt x="91" y="1419"/>
                </a:lnTo>
                <a:lnTo>
                  <a:pt x="28" y="1514"/>
                </a:lnTo>
                <a:lnTo>
                  <a:pt x="0" y="1554"/>
                </a:lnTo>
                <a:lnTo>
                  <a:pt x="473" y="1559"/>
                </a:lnTo>
                <a:lnTo>
                  <a:pt x="473" y="1559"/>
                </a:lnTo>
                <a:lnTo>
                  <a:pt x="558" y="1556"/>
                </a:lnTo>
                <a:lnTo>
                  <a:pt x="744" y="1546"/>
                </a:lnTo>
                <a:lnTo>
                  <a:pt x="844" y="1541"/>
                </a:lnTo>
                <a:lnTo>
                  <a:pt x="931" y="1535"/>
                </a:lnTo>
                <a:lnTo>
                  <a:pt x="991" y="1530"/>
                </a:lnTo>
                <a:lnTo>
                  <a:pt x="1009" y="1527"/>
                </a:lnTo>
                <a:lnTo>
                  <a:pt x="1014" y="1526"/>
                </a:lnTo>
                <a:lnTo>
                  <a:pt x="1015" y="1525"/>
                </a:lnTo>
                <a:lnTo>
                  <a:pt x="1015" y="1525"/>
                </a:lnTo>
                <a:lnTo>
                  <a:pt x="1012" y="1520"/>
                </a:lnTo>
                <a:lnTo>
                  <a:pt x="1005" y="1509"/>
                </a:lnTo>
                <a:lnTo>
                  <a:pt x="980" y="1473"/>
                </a:lnTo>
                <a:lnTo>
                  <a:pt x="904" y="1367"/>
                </a:lnTo>
                <a:lnTo>
                  <a:pt x="861" y="1306"/>
                </a:lnTo>
                <a:lnTo>
                  <a:pt x="821" y="1248"/>
                </a:lnTo>
                <a:lnTo>
                  <a:pt x="805" y="1222"/>
                </a:lnTo>
                <a:lnTo>
                  <a:pt x="791" y="1199"/>
                </a:lnTo>
                <a:lnTo>
                  <a:pt x="781" y="1179"/>
                </a:lnTo>
                <a:lnTo>
                  <a:pt x="773" y="1164"/>
                </a:lnTo>
                <a:lnTo>
                  <a:pt x="773" y="1164"/>
                </a:lnTo>
                <a:lnTo>
                  <a:pt x="768" y="1150"/>
                </a:lnTo>
                <a:lnTo>
                  <a:pt x="764" y="1134"/>
                </a:lnTo>
                <a:lnTo>
                  <a:pt x="755" y="1095"/>
                </a:lnTo>
                <a:lnTo>
                  <a:pt x="748" y="1055"/>
                </a:lnTo>
                <a:lnTo>
                  <a:pt x="741" y="1013"/>
                </a:lnTo>
                <a:lnTo>
                  <a:pt x="733" y="942"/>
                </a:lnTo>
                <a:lnTo>
                  <a:pt x="729" y="913"/>
                </a:lnTo>
                <a:lnTo>
                  <a:pt x="892" y="898"/>
                </a:lnTo>
                <a:lnTo>
                  <a:pt x="892" y="898"/>
                </a:lnTo>
                <a:lnTo>
                  <a:pt x="898" y="893"/>
                </a:lnTo>
                <a:lnTo>
                  <a:pt x="903" y="888"/>
                </a:lnTo>
                <a:lnTo>
                  <a:pt x="906" y="883"/>
                </a:lnTo>
                <a:lnTo>
                  <a:pt x="906" y="883"/>
                </a:lnTo>
                <a:lnTo>
                  <a:pt x="909" y="877"/>
                </a:lnTo>
                <a:lnTo>
                  <a:pt x="910" y="871"/>
                </a:lnTo>
                <a:lnTo>
                  <a:pt x="911" y="863"/>
                </a:lnTo>
                <a:lnTo>
                  <a:pt x="911" y="863"/>
                </a:lnTo>
                <a:lnTo>
                  <a:pt x="915" y="848"/>
                </a:lnTo>
                <a:lnTo>
                  <a:pt x="918" y="839"/>
                </a:lnTo>
                <a:lnTo>
                  <a:pt x="918" y="835"/>
                </a:lnTo>
                <a:lnTo>
                  <a:pt x="916" y="834"/>
                </a:lnTo>
                <a:lnTo>
                  <a:pt x="916" y="834"/>
                </a:lnTo>
                <a:lnTo>
                  <a:pt x="911" y="830"/>
                </a:lnTo>
                <a:lnTo>
                  <a:pt x="904" y="823"/>
                </a:lnTo>
                <a:lnTo>
                  <a:pt x="897" y="816"/>
                </a:lnTo>
                <a:lnTo>
                  <a:pt x="894" y="814"/>
                </a:lnTo>
                <a:lnTo>
                  <a:pt x="892" y="814"/>
                </a:lnTo>
                <a:lnTo>
                  <a:pt x="892" y="814"/>
                </a:lnTo>
                <a:lnTo>
                  <a:pt x="872" y="815"/>
                </a:lnTo>
                <a:lnTo>
                  <a:pt x="834" y="815"/>
                </a:lnTo>
                <a:lnTo>
                  <a:pt x="793" y="815"/>
                </a:lnTo>
                <a:lnTo>
                  <a:pt x="768" y="814"/>
                </a:lnTo>
                <a:lnTo>
                  <a:pt x="768" y="814"/>
                </a:lnTo>
                <a:lnTo>
                  <a:pt x="739" y="809"/>
                </a:lnTo>
                <a:lnTo>
                  <a:pt x="719" y="804"/>
                </a:lnTo>
                <a:lnTo>
                  <a:pt x="700" y="533"/>
                </a:lnTo>
                <a:lnTo>
                  <a:pt x="700" y="533"/>
                </a:lnTo>
                <a:lnTo>
                  <a:pt x="729" y="521"/>
                </a:lnTo>
                <a:lnTo>
                  <a:pt x="754" y="513"/>
                </a:lnTo>
                <a:lnTo>
                  <a:pt x="773" y="508"/>
                </a:lnTo>
                <a:lnTo>
                  <a:pt x="773" y="508"/>
                </a:lnTo>
                <a:lnTo>
                  <a:pt x="782" y="505"/>
                </a:lnTo>
                <a:lnTo>
                  <a:pt x="794" y="502"/>
                </a:lnTo>
                <a:lnTo>
                  <a:pt x="825" y="489"/>
                </a:lnTo>
                <a:lnTo>
                  <a:pt x="867" y="473"/>
                </a:lnTo>
                <a:lnTo>
                  <a:pt x="867" y="473"/>
                </a:lnTo>
                <a:lnTo>
                  <a:pt x="877" y="468"/>
                </a:lnTo>
                <a:lnTo>
                  <a:pt x="895" y="460"/>
                </a:lnTo>
                <a:lnTo>
                  <a:pt x="931" y="444"/>
                </a:lnTo>
                <a:lnTo>
                  <a:pt x="931" y="444"/>
                </a:lnTo>
                <a:lnTo>
                  <a:pt x="942" y="439"/>
                </a:lnTo>
                <a:lnTo>
                  <a:pt x="951" y="435"/>
                </a:lnTo>
                <a:lnTo>
                  <a:pt x="957" y="430"/>
                </a:lnTo>
                <a:lnTo>
                  <a:pt x="959" y="428"/>
                </a:lnTo>
                <a:lnTo>
                  <a:pt x="961" y="424"/>
                </a:lnTo>
                <a:lnTo>
                  <a:pt x="961" y="424"/>
                </a:lnTo>
                <a:lnTo>
                  <a:pt x="963" y="415"/>
                </a:lnTo>
                <a:lnTo>
                  <a:pt x="964" y="405"/>
                </a:lnTo>
                <a:lnTo>
                  <a:pt x="966" y="389"/>
                </a:lnTo>
                <a:lnTo>
                  <a:pt x="966" y="389"/>
                </a:lnTo>
                <a:lnTo>
                  <a:pt x="968" y="378"/>
                </a:lnTo>
                <a:lnTo>
                  <a:pt x="967" y="373"/>
                </a:lnTo>
                <a:lnTo>
                  <a:pt x="966" y="370"/>
                </a:lnTo>
                <a:lnTo>
                  <a:pt x="966" y="370"/>
                </a:lnTo>
                <a:lnTo>
                  <a:pt x="963" y="365"/>
                </a:lnTo>
                <a:lnTo>
                  <a:pt x="959" y="359"/>
                </a:lnTo>
                <a:lnTo>
                  <a:pt x="956" y="350"/>
                </a:lnTo>
                <a:lnTo>
                  <a:pt x="956" y="315"/>
                </a:lnTo>
                <a:lnTo>
                  <a:pt x="941" y="320"/>
                </a:lnTo>
                <a:lnTo>
                  <a:pt x="941" y="320"/>
                </a:lnTo>
                <a:lnTo>
                  <a:pt x="931" y="324"/>
                </a:lnTo>
                <a:lnTo>
                  <a:pt x="920" y="329"/>
                </a:lnTo>
                <a:lnTo>
                  <a:pt x="911" y="330"/>
                </a:lnTo>
                <a:lnTo>
                  <a:pt x="902" y="330"/>
                </a:lnTo>
                <a:lnTo>
                  <a:pt x="888" y="331"/>
                </a:lnTo>
                <a:lnTo>
                  <a:pt x="872" y="330"/>
                </a:lnTo>
                <a:lnTo>
                  <a:pt x="872" y="330"/>
                </a:lnTo>
                <a:lnTo>
                  <a:pt x="829" y="325"/>
                </a:lnTo>
                <a:lnTo>
                  <a:pt x="780" y="318"/>
                </a:lnTo>
                <a:lnTo>
                  <a:pt x="732" y="309"/>
                </a:lnTo>
                <a:lnTo>
                  <a:pt x="711" y="306"/>
                </a:lnTo>
                <a:lnTo>
                  <a:pt x="695" y="301"/>
                </a:lnTo>
                <a:lnTo>
                  <a:pt x="695" y="301"/>
                </a:lnTo>
                <a:lnTo>
                  <a:pt x="670" y="293"/>
                </a:lnTo>
                <a:lnTo>
                  <a:pt x="650" y="286"/>
                </a:lnTo>
                <a:lnTo>
                  <a:pt x="638" y="281"/>
                </a:lnTo>
                <a:lnTo>
                  <a:pt x="631" y="276"/>
                </a:lnTo>
                <a:lnTo>
                  <a:pt x="631" y="276"/>
                </a:lnTo>
                <a:lnTo>
                  <a:pt x="627" y="271"/>
                </a:lnTo>
                <a:lnTo>
                  <a:pt x="623" y="264"/>
                </a:lnTo>
                <a:lnTo>
                  <a:pt x="621" y="256"/>
                </a:lnTo>
                <a:lnTo>
                  <a:pt x="611" y="256"/>
                </a:lnTo>
                <a:lnTo>
                  <a:pt x="601" y="202"/>
                </a:lnTo>
                <a:lnTo>
                  <a:pt x="566" y="202"/>
                </a:lnTo>
                <a:lnTo>
                  <a:pt x="552" y="182"/>
                </a:lnTo>
                <a:lnTo>
                  <a:pt x="537" y="172"/>
                </a:lnTo>
                <a:lnTo>
                  <a:pt x="537" y="172"/>
                </a:lnTo>
                <a:lnTo>
                  <a:pt x="541" y="167"/>
                </a:lnTo>
                <a:lnTo>
                  <a:pt x="552" y="153"/>
                </a:lnTo>
                <a:lnTo>
                  <a:pt x="552" y="153"/>
                </a:lnTo>
                <a:lnTo>
                  <a:pt x="554" y="148"/>
                </a:lnTo>
                <a:lnTo>
                  <a:pt x="555" y="143"/>
                </a:lnTo>
                <a:lnTo>
                  <a:pt x="555" y="138"/>
                </a:lnTo>
                <a:lnTo>
                  <a:pt x="555" y="133"/>
                </a:lnTo>
                <a:lnTo>
                  <a:pt x="553" y="125"/>
                </a:lnTo>
                <a:lnTo>
                  <a:pt x="552" y="123"/>
                </a:lnTo>
                <a:lnTo>
                  <a:pt x="552" y="123"/>
                </a:lnTo>
                <a:lnTo>
                  <a:pt x="554" y="119"/>
                </a:lnTo>
                <a:lnTo>
                  <a:pt x="557" y="114"/>
                </a:lnTo>
                <a:lnTo>
                  <a:pt x="559" y="107"/>
                </a:lnTo>
                <a:lnTo>
                  <a:pt x="560" y="98"/>
                </a:lnTo>
                <a:lnTo>
                  <a:pt x="562" y="87"/>
                </a:lnTo>
                <a:lnTo>
                  <a:pt x="560" y="75"/>
                </a:lnTo>
                <a:lnTo>
                  <a:pt x="557" y="59"/>
                </a:lnTo>
                <a:lnTo>
                  <a:pt x="557" y="59"/>
                </a:lnTo>
                <a:lnTo>
                  <a:pt x="554" y="51"/>
                </a:lnTo>
                <a:lnTo>
                  <a:pt x="550" y="44"/>
                </a:lnTo>
                <a:lnTo>
                  <a:pt x="546" y="38"/>
                </a:lnTo>
                <a:lnTo>
                  <a:pt x="541" y="33"/>
                </a:lnTo>
                <a:lnTo>
                  <a:pt x="536" y="29"/>
                </a:lnTo>
                <a:lnTo>
                  <a:pt x="531" y="25"/>
                </a:lnTo>
                <a:lnTo>
                  <a:pt x="520" y="19"/>
                </a:lnTo>
                <a:lnTo>
                  <a:pt x="510" y="17"/>
                </a:lnTo>
                <a:lnTo>
                  <a:pt x="501" y="16"/>
                </a:lnTo>
                <a:lnTo>
                  <a:pt x="493" y="14"/>
                </a:lnTo>
                <a:lnTo>
                  <a:pt x="493" y="14"/>
                </a:lnTo>
                <a:lnTo>
                  <a:pt x="486" y="7"/>
                </a:lnTo>
                <a:lnTo>
                  <a:pt x="480" y="2"/>
                </a:lnTo>
                <a:lnTo>
                  <a:pt x="477" y="1"/>
                </a:lnTo>
                <a:lnTo>
                  <a:pt x="473" y="0"/>
                </a:lnTo>
                <a:lnTo>
                  <a:pt x="473" y="0"/>
                </a:lnTo>
                <a:lnTo>
                  <a:pt x="469" y="0"/>
                </a:lnTo>
                <a:lnTo>
                  <a:pt x="467" y="1"/>
                </a:lnTo>
                <a:lnTo>
                  <a:pt x="462" y="4"/>
                </a:lnTo>
                <a:lnTo>
                  <a:pt x="459" y="8"/>
                </a:lnTo>
                <a:lnTo>
                  <a:pt x="458" y="9"/>
                </a:lnTo>
                <a:lnTo>
                  <a:pt x="458" y="9"/>
                </a:lnTo>
                <a:lnTo>
                  <a:pt x="451" y="11"/>
                </a:lnTo>
                <a:lnTo>
                  <a:pt x="443" y="12"/>
                </a:lnTo>
                <a:lnTo>
                  <a:pt x="435" y="16"/>
                </a:lnTo>
                <a:lnTo>
                  <a:pt x="425" y="19"/>
                </a:lnTo>
                <a:lnTo>
                  <a:pt x="416" y="25"/>
                </a:lnTo>
                <a:lnTo>
                  <a:pt x="412" y="29"/>
                </a:lnTo>
                <a:lnTo>
                  <a:pt x="409" y="34"/>
                </a:lnTo>
                <a:lnTo>
                  <a:pt x="406" y="39"/>
                </a:lnTo>
                <a:lnTo>
                  <a:pt x="404" y="44"/>
                </a:lnTo>
                <a:lnTo>
                  <a:pt x="404" y="44"/>
                </a:lnTo>
                <a:lnTo>
                  <a:pt x="401" y="55"/>
                </a:lnTo>
                <a:lnTo>
                  <a:pt x="400" y="66"/>
                </a:lnTo>
                <a:lnTo>
                  <a:pt x="400" y="76"/>
                </a:lnTo>
                <a:lnTo>
                  <a:pt x="400" y="83"/>
                </a:lnTo>
                <a:lnTo>
                  <a:pt x="403" y="97"/>
                </a:lnTo>
                <a:lnTo>
                  <a:pt x="404" y="103"/>
                </a:lnTo>
                <a:lnTo>
                  <a:pt x="404" y="123"/>
                </a:lnTo>
                <a:lnTo>
                  <a:pt x="404" y="138"/>
                </a:lnTo>
                <a:lnTo>
                  <a:pt x="404" y="153"/>
                </a:lnTo>
                <a:lnTo>
                  <a:pt x="419" y="182"/>
                </a:lnTo>
                <a:close/>
                <a:moveTo>
                  <a:pt x="364" y="745"/>
                </a:moveTo>
                <a:lnTo>
                  <a:pt x="364" y="646"/>
                </a:lnTo>
                <a:lnTo>
                  <a:pt x="364" y="646"/>
                </a:lnTo>
                <a:lnTo>
                  <a:pt x="380" y="629"/>
                </a:lnTo>
                <a:lnTo>
                  <a:pt x="392" y="616"/>
                </a:lnTo>
                <a:lnTo>
                  <a:pt x="396" y="613"/>
                </a:lnTo>
                <a:lnTo>
                  <a:pt x="399" y="612"/>
                </a:lnTo>
                <a:lnTo>
                  <a:pt x="399" y="612"/>
                </a:lnTo>
                <a:lnTo>
                  <a:pt x="408" y="613"/>
                </a:lnTo>
                <a:lnTo>
                  <a:pt x="421" y="616"/>
                </a:lnTo>
                <a:lnTo>
                  <a:pt x="438" y="621"/>
                </a:lnTo>
                <a:lnTo>
                  <a:pt x="443" y="725"/>
                </a:lnTo>
                <a:lnTo>
                  <a:pt x="364" y="745"/>
                </a:lnTo>
                <a:close/>
                <a:moveTo>
                  <a:pt x="562" y="720"/>
                </a:moveTo>
                <a:lnTo>
                  <a:pt x="552" y="661"/>
                </a:lnTo>
                <a:lnTo>
                  <a:pt x="552" y="661"/>
                </a:lnTo>
                <a:lnTo>
                  <a:pt x="559" y="637"/>
                </a:lnTo>
                <a:lnTo>
                  <a:pt x="565" y="621"/>
                </a:lnTo>
                <a:lnTo>
                  <a:pt x="569" y="615"/>
                </a:lnTo>
                <a:lnTo>
                  <a:pt x="571" y="612"/>
                </a:lnTo>
                <a:lnTo>
                  <a:pt x="571" y="612"/>
                </a:lnTo>
                <a:lnTo>
                  <a:pt x="575" y="610"/>
                </a:lnTo>
                <a:lnTo>
                  <a:pt x="579" y="609"/>
                </a:lnTo>
                <a:lnTo>
                  <a:pt x="589" y="607"/>
                </a:lnTo>
                <a:lnTo>
                  <a:pt x="601" y="607"/>
                </a:lnTo>
                <a:lnTo>
                  <a:pt x="611" y="735"/>
                </a:lnTo>
                <a:lnTo>
                  <a:pt x="562" y="72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B22E6BD4-265F-81F7-EF4A-9F404B7194B6}"/>
              </a:ext>
            </a:extLst>
          </p:cNvPr>
          <p:cNvSpPr>
            <a:spLocks noEditPoints="1"/>
          </p:cNvSpPr>
          <p:nvPr/>
        </p:nvSpPr>
        <p:spPr bwMode="auto">
          <a:xfrm>
            <a:off x="7401859" y="900547"/>
            <a:ext cx="961705" cy="2563090"/>
          </a:xfrm>
          <a:custGeom>
            <a:avLst/>
            <a:gdLst>
              <a:gd name="T0" fmla="*/ 182 w 660"/>
              <a:gd name="T1" fmla="*/ 1433 h 1759"/>
              <a:gd name="T2" fmla="*/ 176 w 660"/>
              <a:gd name="T3" fmla="*/ 1433 h 1759"/>
              <a:gd name="T4" fmla="*/ 103 w 660"/>
              <a:gd name="T5" fmla="*/ 1451 h 1759"/>
              <a:gd name="T6" fmla="*/ 25 w 660"/>
              <a:gd name="T7" fmla="*/ 1562 h 1759"/>
              <a:gd name="T8" fmla="*/ 276 w 660"/>
              <a:gd name="T9" fmla="*/ 1759 h 1759"/>
              <a:gd name="T10" fmla="*/ 580 w 660"/>
              <a:gd name="T11" fmla="*/ 1674 h 1759"/>
              <a:gd name="T12" fmla="*/ 632 w 660"/>
              <a:gd name="T13" fmla="*/ 1658 h 1759"/>
              <a:gd name="T14" fmla="*/ 636 w 660"/>
              <a:gd name="T15" fmla="*/ 1656 h 1759"/>
              <a:gd name="T16" fmla="*/ 634 w 660"/>
              <a:gd name="T17" fmla="*/ 1641 h 1759"/>
              <a:gd name="T18" fmla="*/ 636 w 660"/>
              <a:gd name="T19" fmla="*/ 1577 h 1759"/>
              <a:gd name="T20" fmla="*/ 478 w 660"/>
              <a:gd name="T21" fmla="*/ 1231 h 1759"/>
              <a:gd name="T22" fmla="*/ 463 w 660"/>
              <a:gd name="T23" fmla="*/ 856 h 1759"/>
              <a:gd name="T24" fmla="*/ 601 w 660"/>
              <a:gd name="T25" fmla="*/ 792 h 1759"/>
              <a:gd name="T26" fmla="*/ 493 w 660"/>
              <a:gd name="T27" fmla="*/ 654 h 1759"/>
              <a:gd name="T28" fmla="*/ 655 w 660"/>
              <a:gd name="T29" fmla="*/ 422 h 1759"/>
              <a:gd name="T30" fmla="*/ 424 w 660"/>
              <a:gd name="T31" fmla="*/ 140 h 1759"/>
              <a:gd name="T32" fmla="*/ 424 w 660"/>
              <a:gd name="T33" fmla="*/ 128 h 1759"/>
              <a:gd name="T34" fmla="*/ 420 w 660"/>
              <a:gd name="T35" fmla="*/ 98 h 1759"/>
              <a:gd name="T36" fmla="*/ 411 w 660"/>
              <a:gd name="T37" fmla="*/ 63 h 1759"/>
              <a:gd name="T38" fmla="*/ 404 w 660"/>
              <a:gd name="T39" fmla="*/ 45 h 1759"/>
              <a:gd name="T40" fmla="*/ 394 w 660"/>
              <a:gd name="T41" fmla="*/ 32 h 1759"/>
              <a:gd name="T42" fmla="*/ 388 w 660"/>
              <a:gd name="T43" fmla="*/ 26 h 1759"/>
              <a:gd name="T44" fmla="*/ 367 w 660"/>
              <a:gd name="T45" fmla="*/ 12 h 1759"/>
              <a:gd name="T46" fmla="*/ 334 w 660"/>
              <a:gd name="T47" fmla="*/ 1 h 1759"/>
              <a:gd name="T48" fmla="*/ 298 w 660"/>
              <a:gd name="T49" fmla="*/ 1 h 1759"/>
              <a:gd name="T50" fmla="*/ 282 w 660"/>
              <a:gd name="T51" fmla="*/ 5 h 1759"/>
              <a:gd name="T52" fmla="*/ 266 w 660"/>
              <a:gd name="T53" fmla="*/ 12 h 1759"/>
              <a:gd name="T54" fmla="*/ 259 w 660"/>
              <a:gd name="T55" fmla="*/ 17 h 1759"/>
              <a:gd name="T56" fmla="*/ 244 w 660"/>
              <a:gd name="T57" fmla="*/ 32 h 1759"/>
              <a:gd name="T58" fmla="*/ 232 w 660"/>
              <a:gd name="T59" fmla="*/ 54 h 1759"/>
              <a:gd name="T60" fmla="*/ 228 w 660"/>
              <a:gd name="T61" fmla="*/ 74 h 1759"/>
              <a:gd name="T62" fmla="*/ 227 w 660"/>
              <a:gd name="T63" fmla="*/ 86 h 1759"/>
              <a:gd name="T64" fmla="*/ 224 w 660"/>
              <a:gd name="T65" fmla="*/ 109 h 1759"/>
              <a:gd name="T66" fmla="*/ 0 w 660"/>
              <a:gd name="T67" fmla="*/ 303 h 1759"/>
              <a:gd name="T68" fmla="*/ 133 w 660"/>
              <a:gd name="T69" fmla="*/ 456 h 1759"/>
              <a:gd name="T70" fmla="*/ 153 w 660"/>
              <a:gd name="T71" fmla="*/ 619 h 1759"/>
              <a:gd name="T72" fmla="*/ 54 w 660"/>
              <a:gd name="T73" fmla="*/ 713 h 1759"/>
              <a:gd name="T74" fmla="*/ 133 w 660"/>
              <a:gd name="T75" fmla="*/ 791 h 1759"/>
              <a:gd name="T76" fmla="*/ 202 w 660"/>
              <a:gd name="T77" fmla="*/ 863 h 1759"/>
              <a:gd name="T78" fmla="*/ 207 w 660"/>
              <a:gd name="T79" fmla="*/ 871 h 1759"/>
              <a:gd name="T80" fmla="*/ 206 w 660"/>
              <a:gd name="T81" fmla="*/ 875 h 1759"/>
              <a:gd name="T82" fmla="*/ 204 w 660"/>
              <a:gd name="T83" fmla="*/ 910 h 1759"/>
              <a:gd name="T84" fmla="*/ 207 w 660"/>
              <a:gd name="T85" fmla="*/ 1118 h 1759"/>
              <a:gd name="T86" fmla="*/ 182 w 660"/>
              <a:gd name="T87" fmla="*/ 1433 h 1759"/>
              <a:gd name="T88" fmla="*/ 291 w 660"/>
              <a:gd name="T89" fmla="*/ 585 h 1759"/>
              <a:gd name="T90" fmla="*/ 345 w 660"/>
              <a:gd name="T91" fmla="*/ 515 h 1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60" h="1759">
                <a:moveTo>
                  <a:pt x="182" y="1433"/>
                </a:moveTo>
                <a:lnTo>
                  <a:pt x="182" y="1433"/>
                </a:lnTo>
                <a:lnTo>
                  <a:pt x="181" y="1433"/>
                </a:lnTo>
                <a:lnTo>
                  <a:pt x="176" y="1433"/>
                </a:lnTo>
                <a:lnTo>
                  <a:pt x="158" y="1437"/>
                </a:lnTo>
                <a:lnTo>
                  <a:pt x="103" y="1451"/>
                </a:lnTo>
                <a:lnTo>
                  <a:pt x="25" y="1473"/>
                </a:lnTo>
                <a:lnTo>
                  <a:pt x="25" y="1562"/>
                </a:lnTo>
                <a:lnTo>
                  <a:pt x="276" y="1759"/>
                </a:lnTo>
                <a:lnTo>
                  <a:pt x="276" y="1759"/>
                </a:lnTo>
                <a:lnTo>
                  <a:pt x="457" y="1709"/>
                </a:lnTo>
                <a:lnTo>
                  <a:pt x="580" y="1674"/>
                </a:lnTo>
                <a:lnTo>
                  <a:pt x="621" y="1662"/>
                </a:lnTo>
                <a:lnTo>
                  <a:pt x="632" y="1658"/>
                </a:lnTo>
                <a:lnTo>
                  <a:pt x="636" y="1656"/>
                </a:lnTo>
                <a:lnTo>
                  <a:pt x="636" y="1656"/>
                </a:lnTo>
                <a:lnTo>
                  <a:pt x="634" y="1651"/>
                </a:lnTo>
                <a:lnTo>
                  <a:pt x="634" y="1641"/>
                </a:lnTo>
                <a:lnTo>
                  <a:pt x="634" y="1614"/>
                </a:lnTo>
                <a:lnTo>
                  <a:pt x="636" y="1577"/>
                </a:lnTo>
                <a:lnTo>
                  <a:pt x="478" y="1468"/>
                </a:lnTo>
                <a:lnTo>
                  <a:pt x="478" y="1231"/>
                </a:lnTo>
                <a:lnTo>
                  <a:pt x="463" y="1197"/>
                </a:lnTo>
                <a:lnTo>
                  <a:pt x="463" y="856"/>
                </a:lnTo>
                <a:lnTo>
                  <a:pt x="508" y="856"/>
                </a:lnTo>
                <a:lnTo>
                  <a:pt x="601" y="792"/>
                </a:lnTo>
                <a:lnTo>
                  <a:pt x="601" y="738"/>
                </a:lnTo>
                <a:lnTo>
                  <a:pt x="493" y="654"/>
                </a:lnTo>
                <a:lnTo>
                  <a:pt x="493" y="441"/>
                </a:lnTo>
                <a:lnTo>
                  <a:pt x="655" y="422"/>
                </a:lnTo>
                <a:lnTo>
                  <a:pt x="660" y="362"/>
                </a:lnTo>
                <a:lnTo>
                  <a:pt x="424" y="140"/>
                </a:lnTo>
                <a:lnTo>
                  <a:pt x="424" y="140"/>
                </a:lnTo>
                <a:lnTo>
                  <a:pt x="424" y="128"/>
                </a:lnTo>
                <a:lnTo>
                  <a:pt x="422" y="114"/>
                </a:lnTo>
                <a:lnTo>
                  <a:pt x="420" y="98"/>
                </a:lnTo>
                <a:lnTo>
                  <a:pt x="416" y="80"/>
                </a:lnTo>
                <a:lnTo>
                  <a:pt x="411" y="63"/>
                </a:lnTo>
                <a:lnTo>
                  <a:pt x="408" y="54"/>
                </a:lnTo>
                <a:lnTo>
                  <a:pt x="404" y="45"/>
                </a:lnTo>
                <a:lnTo>
                  <a:pt x="399" y="38"/>
                </a:lnTo>
                <a:lnTo>
                  <a:pt x="394" y="32"/>
                </a:lnTo>
                <a:lnTo>
                  <a:pt x="394" y="32"/>
                </a:lnTo>
                <a:lnTo>
                  <a:pt x="388" y="26"/>
                </a:lnTo>
                <a:lnTo>
                  <a:pt x="382" y="21"/>
                </a:lnTo>
                <a:lnTo>
                  <a:pt x="367" y="12"/>
                </a:lnTo>
                <a:lnTo>
                  <a:pt x="351" y="6"/>
                </a:lnTo>
                <a:lnTo>
                  <a:pt x="334" y="1"/>
                </a:lnTo>
                <a:lnTo>
                  <a:pt x="317" y="0"/>
                </a:lnTo>
                <a:lnTo>
                  <a:pt x="298" y="1"/>
                </a:lnTo>
                <a:lnTo>
                  <a:pt x="289" y="3"/>
                </a:lnTo>
                <a:lnTo>
                  <a:pt x="282" y="5"/>
                </a:lnTo>
                <a:lnTo>
                  <a:pt x="273" y="8"/>
                </a:lnTo>
                <a:lnTo>
                  <a:pt x="266" y="12"/>
                </a:lnTo>
                <a:lnTo>
                  <a:pt x="266" y="12"/>
                </a:lnTo>
                <a:lnTo>
                  <a:pt x="259" y="17"/>
                </a:lnTo>
                <a:lnTo>
                  <a:pt x="252" y="21"/>
                </a:lnTo>
                <a:lnTo>
                  <a:pt x="244" y="32"/>
                </a:lnTo>
                <a:lnTo>
                  <a:pt x="236" y="43"/>
                </a:lnTo>
                <a:lnTo>
                  <a:pt x="232" y="54"/>
                </a:lnTo>
                <a:lnTo>
                  <a:pt x="229" y="64"/>
                </a:lnTo>
                <a:lnTo>
                  <a:pt x="228" y="74"/>
                </a:lnTo>
                <a:lnTo>
                  <a:pt x="227" y="86"/>
                </a:lnTo>
                <a:lnTo>
                  <a:pt x="227" y="86"/>
                </a:lnTo>
                <a:lnTo>
                  <a:pt x="225" y="96"/>
                </a:lnTo>
                <a:lnTo>
                  <a:pt x="224" y="109"/>
                </a:lnTo>
                <a:lnTo>
                  <a:pt x="222" y="126"/>
                </a:lnTo>
                <a:lnTo>
                  <a:pt x="0" y="303"/>
                </a:lnTo>
                <a:lnTo>
                  <a:pt x="10" y="362"/>
                </a:lnTo>
                <a:lnTo>
                  <a:pt x="133" y="456"/>
                </a:lnTo>
                <a:lnTo>
                  <a:pt x="153" y="461"/>
                </a:lnTo>
                <a:lnTo>
                  <a:pt x="153" y="619"/>
                </a:lnTo>
                <a:lnTo>
                  <a:pt x="54" y="668"/>
                </a:lnTo>
                <a:lnTo>
                  <a:pt x="54" y="713"/>
                </a:lnTo>
                <a:lnTo>
                  <a:pt x="54" y="713"/>
                </a:lnTo>
                <a:lnTo>
                  <a:pt x="133" y="791"/>
                </a:lnTo>
                <a:lnTo>
                  <a:pt x="185" y="845"/>
                </a:lnTo>
                <a:lnTo>
                  <a:pt x="202" y="863"/>
                </a:lnTo>
                <a:lnTo>
                  <a:pt x="206" y="868"/>
                </a:lnTo>
                <a:lnTo>
                  <a:pt x="207" y="871"/>
                </a:lnTo>
                <a:lnTo>
                  <a:pt x="207" y="871"/>
                </a:lnTo>
                <a:lnTo>
                  <a:pt x="206" y="875"/>
                </a:lnTo>
                <a:lnTo>
                  <a:pt x="206" y="882"/>
                </a:lnTo>
                <a:lnTo>
                  <a:pt x="204" y="910"/>
                </a:lnTo>
                <a:lnTo>
                  <a:pt x="206" y="995"/>
                </a:lnTo>
                <a:lnTo>
                  <a:pt x="207" y="1118"/>
                </a:lnTo>
                <a:lnTo>
                  <a:pt x="182" y="1152"/>
                </a:lnTo>
                <a:lnTo>
                  <a:pt x="182" y="1433"/>
                </a:lnTo>
                <a:close/>
                <a:moveTo>
                  <a:pt x="340" y="585"/>
                </a:moveTo>
                <a:lnTo>
                  <a:pt x="291" y="585"/>
                </a:lnTo>
                <a:lnTo>
                  <a:pt x="291" y="515"/>
                </a:lnTo>
                <a:lnTo>
                  <a:pt x="345" y="515"/>
                </a:lnTo>
                <a:lnTo>
                  <a:pt x="340" y="585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749D4658-D76F-7DF0-8326-F7430D56EC2B}"/>
              </a:ext>
            </a:extLst>
          </p:cNvPr>
          <p:cNvSpPr>
            <a:spLocks noEditPoints="1"/>
          </p:cNvSpPr>
          <p:nvPr/>
        </p:nvSpPr>
        <p:spPr bwMode="auto">
          <a:xfrm>
            <a:off x="7390207" y="3854090"/>
            <a:ext cx="1080386" cy="2477438"/>
          </a:xfrm>
          <a:custGeom>
            <a:avLst/>
            <a:gdLst>
              <a:gd name="T0" fmla="*/ 848 w 986"/>
              <a:gd name="T1" fmla="*/ 1856 h 2261"/>
              <a:gd name="T2" fmla="*/ 739 w 986"/>
              <a:gd name="T3" fmla="*/ 1641 h 2261"/>
              <a:gd name="T4" fmla="*/ 691 w 986"/>
              <a:gd name="T5" fmla="*/ 1585 h 2261"/>
              <a:gd name="T6" fmla="*/ 655 w 986"/>
              <a:gd name="T7" fmla="*/ 1575 h 2261"/>
              <a:gd name="T8" fmla="*/ 572 w 986"/>
              <a:gd name="T9" fmla="*/ 1290 h 2261"/>
              <a:gd name="T10" fmla="*/ 567 w 986"/>
              <a:gd name="T11" fmla="*/ 1202 h 2261"/>
              <a:gd name="T12" fmla="*/ 582 w 986"/>
              <a:gd name="T13" fmla="*/ 1096 h 2261"/>
              <a:gd name="T14" fmla="*/ 593 w 986"/>
              <a:gd name="T15" fmla="*/ 1049 h 2261"/>
              <a:gd name="T16" fmla="*/ 611 w 986"/>
              <a:gd name="T17" fmla="*/ 955 h 2261"/>
              <a:gd name="T18" fmla="*/ 673 w 986"/>
              <a:gd name="T19" fmla="*/ 932 h 2261"/>
              <a:gd name="T20" fmla="*/ 720 w 986"/>
              <a:gd name="T21" fmla="*/ 810 h 2261"/>
              <a:gd name="T22" fmla="*/ 691 w 986"/>
              <a:gd name="T23" fmla="*/ 527 h 2261"/>
              <a:gd name="T24" fmla="*/ 713 w 986"/>
              <a:gd name="T25" fmla="*/ 519 h 2261"/>
              <a:gd name="T26" fmla="*/ 750 w 986"/>
              <a:gd name="T27" fmla="*/ 361 h 2261"/>
              <a:gd name="T28" fmla="*/ 680 w 986"/>
              <a:gd name="T29" fmla="*/ 380 h 2261"/>
              <a:gd name="T30" fmla="*/ 646 w 986"/>
              <a:gd name="T31" fmla="*/ 359 h 2261"/>
              <a:gd name="T32" fmla="*/ 590 w 986"/>
              <a:gd name="T33" fmla="*/ 314 h 2261"/>
              <a:gd name="T34" fmla="*/ 537 w 986"/>
              <a:gd name="T35" fmla="*/ 242 h 2261"/>
              <a:gd name="T36" fmla="*/ 521 w 986"/>
              <a:gd name="T37" fmla="*/ 214 h 2261"/>
              <a:gd name="T38" fmla="*/ 532 w 986"/>
              <a:gd name="T39" fmla="*/ 192 h 2261"/>
              <a:gd name="T40" fmla="*/ 537 w 986"/>
              <a:gd name="T41" fmla="*/ 114 h 2261"/>
              <a:gd name="T42" fmla="*/ 508 w 986"/>
              <a:gd name="T43" fmla="*/ 79 h 2261"/>
              <a:gd name="T44" fmla="*/ 472 w 986"/>
              <a:gd name="T45" fmla="*/ 36 h 2261"/>
              <a:gd name="T46" fmla="*/ 430 w 986"/>
              <a:gd name="T47" fmla="*/ 39 h 2261"/>
              <a:gd name="T48" fmla="*/ 413 w 986"/>
              <a:gd name="T49" fmla="*/ 57 h 2261"/>
              <a:gd name="T50" fmla="*/ 375 w 986"/>
              <a:gd name="T51" fmla="*/ 79 h 2261"/>
              <a:gd name="T52" fmla="*/ 355 w 986"/>
              <a:gd name="T53" fmla="*/ 145 h 2261"/>
              <a:gd name="T54" fmla="*/ 366 w 986"/>
              <a:gd name="T55" fmla="*/ 182 h 2261"/>
              <a:gd name="T56" fmla="*/ 389 w 986"/>
              <a:gd name="T57" fmla="*/ 211 h 2261"/>
              <a:gd name="T58" fmla="*/ 389 w 986"/>
              <a:gd name="T59" fmla="*/ 232 h 2261"/>
              <a:gd name="T60" fmla="*/ 320 w 986"/>
              <a:gd name="T61" fmla="*/ 311 h 2261"/>
              <a:gd name="T62" fmla="*/ 258 w 986"/>
              <a:gd name="T63" fmla="*/ 347 h 2261"/>
              <a:gd name="T64" fmla="*/ 222 w 986"/>
              <a:gd name="T65" fmla="*/ 371 h 2261"/>
              <a:gd name="T66" fmla="*/ 158 w 986"/>
              <a:gd name="T67" fmla="*/ 454 h 2261"/>
              <a:gd name="T68" fmla="*/ 207 w 986"/>
              <a:gd name="T69" fmla="*/ 909 h 2261"/>
              <a:gd name="T70" fmla="*/ 271 w 986"/>
              <a:gd name="T71" fmla="*/ 958 h 2261"/>
              <a:gd name="T72" fmla="*/ 297 w 986"/>
              <a:gd name="T73" fmla="*/ 971 h 2261"/>
              <a:gd name="T74" fmla="*/ 315 w 986"/>
              <a:gd name="T75" fmla="*/ 1042 h 2261"/>
              <a:gd name="T76" fmla="*/ 335 w 986"/>
              <a:gd name="T77" fmla="*/ 1086 h 2261"/>
              <a:gd name="T78" fmla="*/ 356 w 986"/>
              <a:gd name="T79" fmla="*/ 1200 h 2261"/>
              <a:gd name="T80" fmla="*/ 354 w 986"/>
              <a:gd name="T81" fmla="*/ 1322 h 2261"/>
              <a:gd name="T82" fmla="*/ 297 w 986"/>
              <a:gd name="T83" fmla="*/ 1502 h 2261"/>
              <a:gd name="T84" fmla="*/ 240 w 986"/>
              <a:gd name="T85" fmla="*/ 1593 h 2261"/>
              <a:gd name="T86" fmla="*/ 203 w 986"/>
              <a:gd name="T87" fmla="*/ 1648 h 2261"/>
              <a:gd name="T88" fmla="*/ 108 w 986"/>
              <a:gd name="T89" fmla="*/ 1881 h 2261"/>
              <a:gd name="T90" fmla="*/ 444 w 986"/>
              <a:gd name="T91" fmla="*/ 642 h 2261"/>
              <a:gd name="T92" fmla="*/ 504 w 986"/>
              <a:gd name="T93" fmla="*/ 690 h 2261"/>
              <a:gd name="T94" fmla="*/ 482 w 986"/>
              <a:gd name="T95" fmla="*/ 706 h 2261"/>
              <a:gd name="T96" fmla="*/ 430 w 986"/>
              <a:gd name="T97" fmla="*/ 705 h 2261"/>
              <a:gd name="T98" fmla="*/ 410 w 986"/>
              <a:gd name="T99" fmla="*/ 684 h 2261"/>
              <a:gd name="T100" fmla="*/ 408 w 986"/>
              <a:gd name="T101" fmla="*/ 625 h 2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86" h="2261">
                <a:moveTo>
                  <a:pt x="0" y="2261"/>
                </a:moveTo>
                <a:lnTo>
                  <a:pt x="986" y="2261"/>
                </a:lnTo>
                <a:lnTo>
                  <a:pt x="986" y="2142"/>
                </a:lnTo>
                <a:lnTo>
                  <a:pt x="877" y="1856"/>
                </a:lnTo>
                <a:lnTo>
                  <a:pt x="848" y="1856"/>
                </a:lnTo>
                <a:lnTo>
                  <a:pt x="808" y="1767"/>
                </a:lnTo>
                <a:lnTo>
                  <a:pt x="779" y="1748"/>
                </a:lnTo>
                <a:lnTo>
                  <a:pt x="764" y="1678"/>
                </a:lnTo>
                <a:lnTo>
                  <a:pt x="764" y="1678"/>
                </a:lnTo>
                <a:lnTo>
                  <a:pt x="739" y="1641"/>
                </a:lnTo>
                <a:lnTo>
                  <a:pt x="720" y="1614"/>
                </a:lnTo>
                <a:lnTo>
                  <a:pt x="705" y="1595"/>
                </a:lnTo>
                <a:lnTo>
                  <a:pt x="705" y="1595"/>
                </a:lnTo>
                <a:lnTo>
                  <a:pt x="699" y="1590"/>
                </a:lnTo>
                <a:lnTo>
                  <a:pt x="691" y="1585"/>
                </a:lnTo>
                <a:lnTo>
                  <a:pt x="684" y="1582"/>
                </a:lnTo>
                <a:lnTo>
                  <a:pt x="675" y="1579"/>
                </a:lnTo>
                <a:lnTo>
                  <a:pt x="662" y="1576"/>
                </a:lnTo>
                <a:lnTo>
                  <a:pt x="655" y="1575"/>
                </a:lnTo>
                <a:lnTo>
                  <a:pt x="655" y="1575"/>
                </a:lnTo>
                <a:lnTo>
                  <a:pt x="642" y="1535"/>
                </a:lnTo>
                <a:lnTo>
                  <a:pt x="614" y="1444"/>
                </a:lnTo>
                <a:lnTo>
                  <a:pt x="598" y="1390"/>
                </a:lnTo>
                <a:lnTo>
                  <a:pt x="583" y="1337"/>
                </a:lnTo>
                <a:lnTo>
                  <a:pt x="572" y="1290"/>
                </a:lnTo>
                <a:lnTo>
                  <a:pt x="568" y="1270"/>
                </a:lnTo>
                <a:lnTo>
                  <a:pt x="567" y="1254"/>
                </a:lnTo>
                <a:lnTo>
                  <a:pt x="567" y="1254"/>
                </a:lnTo>
                <a:lnTo>
                  <a:pt x="566" y="1227"/>
                </a:lnTo>
                <a:lnTo>
                  <a:pt x="567" y="1202"/>
                </a:lnTo>
                <a:lnTo>
                  <a:pt x="568" y="1181"/>
                </a:lnTo>
                <a:lnTo>
                  <a:pt x="570" y="1161"/>
                </a:lnTo>
                <a:lnTo>
                  <a:pt x="577" y="1127"/>
                </a:lnTo>
                <a:lnTo>
                  <a:pt x="580" y="1111"/>
                </a:lnTo>
                <a:lnTo>
                  <a:pt x="582" y="1096"/>
                </a:lnTo>
                <a:lnTo>
                  <a:pt x="582" y="1096"/>
                </a:lnTo>
                <a:lnTo>
                  <a:pt x="583" y="1081"/>
                </a:lnTo>
                <a:lnTo>
                  <a:pt x="586" y="1069"/>
                </a:lnTo>
                <a:lnTo>
                  <a:pt x="589" y="1058"/>
                </a:lnTo>
                <a:lnTo>
                  <a:pt x="593" y="1049"/>
                </a:lnTo>
                <a:lnTo>
                  <a:pt x="599" y="1036"/>
                </a:lnTo>
                <a:lnTo>
                  <a:pt x="601" y="1032"/>
                </a:lnTo>
                <a:lnTo>
                  <a:pt x="601" y="958"/>
                </a:lnTo>
                <a:lnTo>
                  <a:pt x="601" y="958"/>
                </a:lnTo>
                <a:lnTo>
                  <a:pt x="611" y="955"/>
                </a:lnTo>
                <a:lnTo>
                  <a:pt x="635" y="950"/>
                </a:lnTo>
                <a:lnTo>
                  <a:pt x="647" y="947"/>
                </a:lnTo>
                <a:lnTo>
                  <a:pt x="659" y="941"/>
                </a:lnTo>
                <a:lnTo>
                  <a:pt x="669" y="936"/>
                </a:lnTo>
                <a:lnTo>
                  <a:pt x="673" y="932"/>
                </a:lnTo>
                <a:lnTo>
                  <a:pt x="675" y="928"/>
                </a:lnTo>
                <a:lnTo>
                  <a:pt x="675" y="928"/>
                </a:lnTo>
                <a:lnTo>
                  <a:pt x="690" y="904"/>
                </a:lnTo>
                <a:lnTo>
                  <a:pt x="720" y="904"/>
                </a:lnTo>
                <a:lnTo>
                  <a:pt x="720" y="810"/>
                </a:lnTo>
                <a:lnTo>
                  <a:pt x="621" y="810"/>
                </a:lnTo>
                <a:lnTo>
                  <a:pt x="621" y="528"/>
                </a:lnTo>
                <a:lnTo>
                  <a:pt x="621" y="528"/>
                </a:lnTo>
                <a:lnTo>
                  <a:pt x="663" y="527"/>
                </a:lnTo>
                <a:lnTo>
                  <a:pt x="691" y="527"/>
                </a:lnTo>
                <a:lnTo>
                  <a:pt x="701" y="527"/>
                </a:lnTo>
                <a:lnTo>
                  <a:pt x="705" y="528"/>
                </a:lnTo>
                <a:lnTo>
                  <a:pt x="705" y="528"/>
                </a:lnTo>
                <a:lnTo>
                  <a:pt x="707" y="526"/>
                </a:lnTo>
                <a:lnTo>
                  <a:pt x="713" y="519"/>
                </a:lnTo>
                <a:lnTo>
                  <a:pt x="732" y="495"/>
                </a:lnTo>
                <a:lnTo>
                  <a:pt x="759" y="459"/>
                </a:lnTo>
                <a:lnTo>
                  <a:pt x="759" y="356"/>
                </a:lnTo>
                <a:lnTo>
                  <a:pt x="759" y="356"/>
                </a:lnTo>
                <a:lnTo>
                  <a:pt x="750" y="361"/>
                </a:lnTo>
                <a:lnTo>
                  <a:pt x="728" y="369"/>
                </a:lnTo>
                <a:lnTo>
                  <a:pt x="715" y="374"/>
                </a:lnTo>
                <a:lnTo>
                  <a:pt x="702" y="378"/>
                </a:lnTo>
                <a:lnTo>
                  <a:pt x="690" y="380"/>
                </a:lnTo>
                <a:lnTo>
                  <a:pt x="680" y="380"/>
                </a:lnTo>
                <a:lnTo>
                  <a:pt x="680" y="380"/>
                </a:lnTo>
                <a:lnTo>
                  <a:pt x="671" y="378"/>
                </a:lnTo>
                <a:lnTo>
                  <a:pt x="663" y="373"/>
                </a:lnTo>
                <a:lnTo>
                  <a:pt x="654" y="367"/>
                </a:lnTo>
                <a:lnTo>
                  <a:pt x="646" y="359"/>
                </a:lnTo>
                <a:lnTo>
                  <a:pt x="628" y="343"/>
                </a:lnTo>
                <a:lnTo>
                  <a:pt x="611" y="326"/>
                </a:lnTo>
                <a:lnTo>
                  <a:pt x="611" y="326"/>
                </a:lnTo>
                <a:lnTo>
                  <a:pt x="601" y="319"/>
                </a:lnTo>
                <a:lnTo>
                  <a:pt x="590" y="314"/>
                </a:lnTo>
                <a:lnTo>
                  <a:pt x="578" y="309"/>
                </a:lnTo>
                <a:lnTo>
                  <a:pt x="566" y="306"/>
                </a:lnTo>
                <a:lnTo>
                  <a:pt x="546" y="303"/>
                </a:lnTo>
                <a:lnTo>
                  <a:pt x="537" y="301"/>
                </a:lnTo>
                <a:lnTo>
                  <a:pt x="537" y="242"/>
                </a:lnTo>
                <a:lnTo>
                  <a:pt x="503" y="237"/>
                </a:lnTo>
                <a:lnTo>
                  <a:pt x="503" y="222"/>
                </a:lnTo>
                <a:lnTo>
                  <a:pt x="503" y="222"/>
                </a:lnTo>
                <a:lnTo>
                  <a:pt x="513" y="219"/>
                </a:lnTo>
                <a:lnTo>
                  <a:pt x="521" y="214"/>
                </a:lnTo>
                <a:lnTo>
                  <a:pt x="525" y="211"/>
                </a:lnTo>
                <a:lnTo>
                  <a:pt x="527" y="208"/>
                </a:lnTo>
                <a:lnTo>
                  <a:pt x="527" y="208"/>
                </a:lnTo>
                <a:lnTo>
                  <a:pt x="530" y="201"/>
                </a:lnTo>
                <a:lnTo>
                  <a:pt x="532" y="192"/>
                </a:lnTo>
                <a:lnTo>
                  <a:pt x="536" y="164"/>
                </a:lnTo>
                <a:lnTo>
                  <a:pt x="538" y="136"/>
                </a:lnTo>
                <a:lnTo>
                  <a:pt x="538" y="124"/>
                </a:lnTo>
                <a:lnTo>
                  <a:pt x="537" y="114"/>
                </a:lnTo>
                <a:lnTo>
                  <a:pt x="537" y="114"/>
                </a:lnTo>
                <a:lnTo>
                  <a:pt x="536" y="110"/>
                </a:lnTo>
                <a:lnTo>
                  <a:pt x="534" y="105"/>
                </a:lnTo>
                <a:lnTo>
                  <a:pt x="527" y="97"/>
                </a:lnTo>
                <a:lnTo>
                  <a:pt x="519" y="88"/>
                </a:lnTo>
                <a:lnTo>
                  <a:pt x="508" y="79"/>
                </a:lnTo>
                <a:lnTo>
                  <a:pt x="489" y="63"/>
                </a:lnTo>
                <a:lnTo>
                  <a:pt x="482" y="56"/>
                </a:lnTo>
                <a:lnTo>
                  <a:pt x="478" y="50"/>
                </a:lnTo>
                <a:lnTo>
                  <a:pt x="478" y="50"/>
                </a:lnTo>
                <a:lnTo>
                  <a:pt x="472" y="36"/>
                </a:lnTo>
                <a:lnTo>
                  <a:pt x="465" y="19"/>
                </a:lnTo>
                <a:lnTo>
                  <a:pt x="453" y="0"/>
                </a:lnTo>
                <a:lnTo>
                  <a:pt x="453" y="0"/>
                </a:lnTo>
                <a:lnTo>
                  <a:pt x="440" y="21"/>
                </a:lnTo>
                <a:lnTo>
                  <a:pt x="430" y="39"/>
                </a:lnTo>
                <a:lnTo>
                  <a:pt x="424" y="50"/>
                </a:lnTo>
                <a:lnTo>
                  <a:pt x="424" y="50"/>
                </a:lnTo>
                <a:lnTo>
                  <a:pt x="423" y="52"/>
                </a:lnTo>
                <a:lnTo>
                  <a:pt x="420" y="55"/>
                </a:lnTo>
                <a:lnTo>
                  <a:pt x="413" y="57"/>
                </a:lnTo>
                <a:lnTo>
                  <a:pt x="403" y="60"/>
                </a:lnTo>
                <a:lnTo>
                  <a:pt x="389" y="64"/>
                </a:lnTo>
                <a:lnTo>
                  <a:pt x="389" y="64"/>
                </a:lnTo>
                <a:lnTo>
                  <a:pt x="382" y="71"/>
                </a:lnTo>
                <a:lnTo>
                  <a:pt x="375" y="79"/>
                </a:lnTo>
                <a:lnTo>
                  <a:pt x="367" y="90"/>
                </a:lnTo>
                <a:lnTo>
                  <a:pt x="361" y="105"/>
                </a:lnTo>
                <a:lnTo>
                  <a:pt x="357" y="120"/>
                </a:lnTo>
                <a:lnTo>
                  <a:pt x="355" y="136"/>
                </a:lnTo>
                <a:lnTo>
                  <a:pt x="355" y="145"/>
                </a:lnTo>
                <a:lnTo>
                  <a:pt x="356" y="152"/>
                </a:lnTo>
                <a:lnTo>
                  <a:pt x="357" y="161"/>
                </a:lnTo>
                <a:lnTo>
                  <a:pt x="360" y="168"/>
                </a:lnTo>
                <a:lnTo>
                  <a:pt x="360" y="168"/>
                </a:lnTo>
                <a:lnTo>
                  <a:pt x="366" y="182"/>
                </a:lnTo>
                <a:lnTo>
                  <a:pt x="372" y="192"/>
                </a:lnTo>
                <a:lnTo>
                  <a:pt x="377" y="199"/>
                </a:lnTo>
                <a:lnTo>
                  <a:pt x="381" y="204"/>
                </a:lnTo>
                <a:lnTo>
                  <a:pt x="388" y="210"/>
                </a:lnTo>
                <a:lnTo>
                  <a:pt x="389" y="211"/>
                </a:lnTo>
                <a:lnTo>
                  <a:pt x="389" y="213"/>
                </a:lnTo>
                <a:lnTo>
                  <a:pt x="389" y="213"/>
                </a:lnTo>
                <a:lnTo>
                  <a:pt x="388" y="218"/>
                </a:lnTo>
                <a:lnTo>
                  <a:pt x="389" y="224"/>
                </a:lnTo>
                <a:lnTo>
                  <a:pt x="389" y="232"/>
                </a:lnTo>
                <a:lnTo>
                  <a:pt x="350" y="237"/>
                </a:lnTo>
                <a:lnTo>
                  <a:pt x="355" y="306"/>
                </a:lnTo>
                <a:lnTo>
                  <a:pt x="355" y="306"/>
                </a:lnTo>
                <a:lnTo>
                  <a:pt x="338" y="308"/>
                </a:lnTo>
                <a:lnTo>
                  <a:pt x="320" y="311"/>
                </a:lnTo>
                <a:lnTo>
                  <a:pt x="301" y="316"/>
                </a:lnTo>
                <a:lnTo>
                  <a:pt x="301" y="316"/>
                </a:lnTo>
                <a:lnTo>
                  <a:pt x="291" y="321"/>
                </a:lnTo>
                <a:lnTo>
                  <a:pt x="280" y="329"/>
                </a:lnTo>
                <a:lnTo>
                  <a:pt x="258" y="347"/>
                </a:lnTo>
                <a:lnTo>
                  <a:pt x="237" y="363"/>
                </a:lnTo>
                <a:lnTo>
                  <a:pt x="228" y="368"/>
                </a:lnTo>
                <a:lnTo>
                  <a:pt x="224" y="371"/>
                </a:lnTo>
                <a:lnTo>
                  <a:pt x="222" y="371"/>
                </a:lnTo>
                <a:lnTo>
                  <a:pt x="222" y="371"/>
                </a:lnTo>
                <a:lnTo>
                  <a:pt x="214" y="369"/>
                </a:lnTo>
                <a:lnTo>
                  <a:pt x="206" y="367"/>
                </a:lnTo>
                <a:lnTo>
                  <a:pt x="185" y="361"/>
                </a:lnTo>
                <a:lnTo>
                  <a:pt x="158" y="351"/>
                </a:lnTo>
                <a:lnTo>
                  <a:pt x="158" y="454"/>
                </a:lnTo>
                <a:lnTo>
                  <a:pt x="222" y="524"/>
                </a:lnTo>
                <a:lnTo>
                  <a:pt x="301" y="524"/>
                </a:lnTo>
                <a:lnTo>
                  <a:pt x="301" y="830"/>
                </a:lnTo>
                <a:lnTo>
                  <a:pt x="207" y="830"/>
                </a:lnTo>
                <a:lnTo>
                  <a:pt x="207" y="909"/>
                </a:lnTo>
                <a:lnTo>
                  <a:pt x="237" y="918"/>
                </a:lnTo>
                <a:lnTo>
                  <a:pt x="246" y="928"/>
                </a:lnTo>
                <a:lnTo>
                  <a:pt x="246" y="928"/>
                </a:lnTo>
                <a:lnTo>
                  <a:pt x="254" y="937"/>
                </a:lnTo>
                <a:lnTo>
                  <a:pt x="271" y="958"/>
                </a:lnTo>
                <a:lnTo>
                  <a:pt x="271" y="958"/>
                </a:lnTo>
                <a:lnTo>
                  <a:pt x="277" y="963"/>
                </a:lnTo>
                <a:lnTo>
                  <a:pt x="283" y="967"/>
                </a:lnTo>
                <a:lnTo>
                  <a:pt x="290" y="970"/>
                </a:lnTo>
                <a:lnTo>
                  <a:pt x="297" y="971"/>
                </a:lnTo>
                <a:lnTo>
                  <a:pt x="307" y="973"/>
                </a:lnTo>
                <a:lnTo>
                  <a:pt x="311" y="973"/>
                </a:lnTo>
                <a:lnTo>
                  <a:pt x="311" y="973"/>
                </a:lnTo>
                <a:lnTo>
                  <a:pt x="315" y="1042"/>
                </a:lnTo>
                <a:lnTo>
                  <a:pt x="315" y="1042"/>
                </a:lnTo>
                <a:lnTo>
                  <a:pt x="317" y="1050"/>
                </a:lnTo>
                <a:lnTo>
                  <a:pt x="319" y="1054"/>
                </a:lnTo>
                <a:lnTo>
                  <a:pt x="324" y="1064"/>
                </a:lnTo>
                <a:lnTo>
                  <a:pt x="335" y="1086"/>
                </a:lnTo>
                <a:lnTo>
                  <a:pt x="335" y="1086"/>
                </a:lnTo>
                <a:lnTo>
                  <a:pt x="341" y="1102"/>
                </a:lnTo>
                <a:lnTo>
                  <a:pt x="346" y="1118"/>
                </a:lnTo>
                <a:lnTo>
                  <a:pt x="349" y="1136"/>
                </a:lnTo>
                <a:lnTo>
                  <a:pt x="352" y="1154"/>
                </a:lnTo>
                <a:lnTo>
                  <a:pt x="356" y="1200"/>
                </a:lnTo>
                <a:lnTo>
                  <a:pt x="360" y="1259"/>
                </a:lnTo>
                <a:lnTo>
                  <a:pt x="360" y="1259"/>
                </a:lnTo>
                <a:lnTo>
                  <a:pt x="360" y="1277"/>
                </a:lnTo>
                <a:lnTo>
                  <a:pt x="357" y="1298"/>
                </a:lnTo>
                <a:lnTo>
                  <a:pt x="354" y="1322"/>
                </a:lnTo>
                <a:lnTo>
                  <a:pt x="347" y="1347"/>
                </a:lnTo>
                <a:lnTo>
                  <a:pt x="341" y="1372"/>
                </a:lnTo>
                <a:lnTo>
                  <a:pt x="333" y="1400"/>
                </a:lnTo>
                <a:lnTo>
                  <a:pt x="315" y="1453"/>
                </a:lnTo>
                <a:lnTo>
                  <a:pt x="297" y="1502"/>
                </a:lnTo>
                <a:lnTo>
                  <a:pt x="282" y="1542"/>
                </a:lnTo>
                <a:lnTo>
                  <a:pt x="266" y="1580"/>
                </a:lnTo>
                <a:lnTo>
                  <a:pt x="266" y="1580"/>
                </a:lnTo>
                <a:lnTo>
                  <a:pt x="253" y="1586"/>
                </a:lnTo>
                <a:lnTo>
                  <a:pt x="240" y="1593"/>
                </a:lnTo>
                <a:lnTo>
                  <a:pt x="232" y="1600"/>
                </a:lnTo>
                <a:lnTo>
                  <a:pt x="232" y="1600"/>
                </a:lnTo>
                <a:lnTo>
                  <a:pt x="227" y="1606"/>
                </a:lnTo>
                <a:lnTo>
                  <a:pt x="221" y="1617"/>
                </a:lnTo>
                <a:lnTo>
                  <a:pt x="203" y="1648"/>
                </a:lnTo>
                <a:lnTo>
                  <a:pt x="182" y="1688"/>
                </a:lnTo>
                <a:lnTo>
                  <a:pt x="143" y="1802"/>
                </a:lnTo>
                <a:lnTo>
                  <a:pt x="128" y="1797"/>
                </a:lnTo>
                <a:lnTo>
                  <a:pt x="118" y="1876"/>
                </a:lnTo>
                <a:lnTo>
                  <a:pt x="108" y="1881"/>
                </a:lnTo>
                <a:lnTo>
                  <a:pt x="94" y="1935"/>
                </a:lnTo>
                <a:lnTo>
                  <a:pt x="0" y="2138"/>
                </a:lnTo>
                <a:lnTo>
                  <a:pt x="0" y="2261"/>
                </a:lnTo>
                <a:close/>
                <a:moveTo>
                  <a:pt x="414" y="598"/>
                </a:moveTo>
                <a:lnTo>
                  <a:pt x="444" y="642"/>
                </a:lnTo>
                <a:lnTo>
                  <a:pt x="444" y="642"/>
                </a:lnTo>
                <a:lnTo>
                  <a:pt x="450" y="649"/>
                </a:lnTo>
                <a:lnTo>
                  <a:pt x="460" y="659"/>
                </a:lnTo>
                <a:lnTo>
                  <a:pt x="483" y="677"/>
                </a:lnTo>
                <a:lnTo>
                  <a:pt x="504" y="690"/>
                </a:lnTo>
                <a:lnTo>
                  <a:pt x="513" y="696"/>
                </a:lnTo>
                <a:lnTo>
                  <a:pt x="513" y="696"/>
                </a:lnTo>
                <a:lnTo>
                  <a:pt x="504" y="700"/>
                </a:lnTo>
                <a:lnTo>
                  <a:pt x="494" y="702"/>
                </a:lnTo>
                <a:lnTo>
                  <a:pt x="482" y="706"/>
                </a:lnTo>
                <a:lnTo>
                  <a:pt x="467" y="709"/>
                </a:lnTo>
                <a:lnTo>
                  <a:pt x="452" y="709"/>
                </a:lnTo>
                <a:lnTo>
                  <a:pt x="445" y="709"/>
                </a:lnTo>
                <a:lnTo>
                  <a:pt x="437" y="706"/>
                </a:lnTo>
                <a:lnTo>
                  <a:pt x="430" y="705"/>
                </a:lnTo>
                <a:lnTo>
                  <a:pt x="424" y="701"/>
                </a:lnTo>
                <a:lnTo>
                  <a:pt x="424" y="701"/>
                </a:lnTo>
                <a:lnTo>
                  <a:pt x="418" y="696"/>
                </a:lnTo>
                <a:lnTo>
                  <a:pt x="414" y="691"/>
                </a:lnTo>
                <a:lnTo>
                  <a:pt x="410" y="684"/>
                </a:lnTo>
                <a:lnTo>
                  <a:pt x="408" y="677"/>
                </a:lnTo>
                <a:lnTo>
                  <a:pt x="407" y="668"/>
                </a:lnTo>
                <a:lnTo>
                  <a:pt x="405" y="659"/>
                </a:lnTo>
                <a:lnTo>
                  <a:pt x="407" y="642"/>
                </a:lnTo>
                <a:lnTo>
                  <a:pt x="408" y="625"/>
                </a:lnTo>
                <a:lnTo>
                  <a:pt x="410" y="611"/>
                </a:lnTo>
                <a:lnTo>
                  <a:pt x="414" y="598"/>
                </a:lnTo>
                <a:lnTo>
                  <a:pt x="414" y="598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E311CE12-CA8A-4DE3-2B07-B8CA49B76325}"/>
              </a:ext>
            </a:extLst>
          </p:cNvPr>
          <p:cNvSpPr>
            <a:spLocks noEditPoints="1"/>
          </p:cNvSpPr>
          <p:nvPr/>
        </p:nvSpPr>
        <p:spPr bwMode="auto">
          <a:xfrm>
            <a:off x="4440237" y="3837708"/>
            <a:ext cx="1278563" cy="2493819"/>
          </a:xfrm>
          <a:custGeom>
            <a:avLst/>
            <a:gdLst>
              <a:gd name="T0" fmla="*/ 9 w 1030"/>
              <a:gd name="T1" fmla="*/ 1833 h 2009"/>
              <a:gd name="T2" fmla="*/ 365 w 1030"/>
              <a:gd name="T3" fmla="*/ 2009 h 2009"/>
              <a:gd name="T4" fmla="*/ 936 w 1030"/>
              <a:gd name="T5" fmla="*/ 1580 h 2009"/>
              <a:gd name="T6" fmla="*/ 739 w 1030"/>
              <a:gd name="T7" fmla="*/ 1304 h 2009"/>
              <a:gd name="T8" fmla="*/ 702 w 1030"/>
              <a:gd name="T9" fmla="*/ 1209 h 2009"/>
              <a:gd name="T10" fmla="*/ 630 w 1030"/>
              <a:gd name="T11" fmla="*/ 1039 h 2009"/>
              <a:gd name="T12" fmla="*/ 614 w 1030"/>
              <a:gd name="T13" fmla="*/ 970 h 2009"/>
              <a:gd name="T14" fmla="*/ 618 w 1030"/>
              <a:gd name="T15" fmla="*/ 905 h 2009"/>
              <a:gd name="T16" fmla="*/ 631 w 1030"/>
              <a:gd name="T17" fmla="*/ 875 h 2009"/>
              <a:gd name="T18" fmla="*/ 669 w 1030"/>
              <a:gd name="T19" fmla="*/ 847 h 2009"/>
              <a:gd name="T20" fmla="*/ 690 w 1030"/>
              <a:gd name="T21" fmla="*/ 785 h 2009"/>
              <a:gd name="T22" fmla="*/ 675 w 1030"/>
              <a:gd name="T23" fmla="*/ 662 h 2009"/>
              <a:gd name="T24" fmla="*/ 891 w 1030"/>
              <a:gd name="T25" fmla="*/ 377 h 2009"/>
              <a:gd name="T26" fmla="*/ 941 w 1030"/>
              <a:gd name="T27" fmla="*/ 321 h 2009"/>
              <a:gd name="T28" fmla="*/ 873 w 1030"/>
              <a:gd name="T29" fmla="*/ 330 h 2009"/>
              <a:gd name="T30" fmla="*/ 787 w 1030"/>
              <a:gd name="T31" fmla="*/ 334 h 2009"/>
              <a:gd name="T32" fmla="*/ 764 w 1030"/>
              <a:gd name="T33" fmla="*/ 324 h 2009"/>
              <a:gd name="T34" fmla="*/ 707 w 1030"/>
              <a:gd name="T35" fmla="*/ 267 h 2009"/>
              <a:gd name="T36" fmla="*/ 641 w 1030"/>
              <a:gd name="T37" fmla="*/ 168 h 2009"/>
              <a:gd name="T38" fmla="*/ 623 w 1030"/>
              <a:gd name="T39" fmla="*/ 155 h 2009"/>
              <a:gd name="T40" fmla="*/ 606 w 1030"/>
              <a:gd name="T41" fmla="*/ 139 h 2009"/>
              <a:gd name="T42" fmla="*/ 577 w 1030"/>
              <a:gd name="T43" fmla="*/ 129 h 2009"/>
              <a:gd name="T44" fmla="*/ 594 w 1030"/>
              <a:gd name="T45" fmla="*/ 103 h 2009"/>
              <a:gd name="T46" fmla="*/ 601 w 1030"/>
              <a:gd name="T47" fmla="*/ 75 h 2009"/>
              <a:gd name="T48" fmla="*/ 589 w 1030"/>
              <a:gd name="T49" fmla="*/ 52 h 2009"/>
              <a:gd name="T50" fmla="*/ 552 w 1030"/>
              <a:gd name="T51" fmla="*/ 20 h 2009"/>
              <a:gd name="T52" fmla="*/ 537 w 1030"/>
              <a:gd name="T53" fmla="*/ 5 h 2009"/>
              <a:gd name="T54" fmla="*/ 522 w 1030"/>
              <a:gd name="T55" fmla="*/ 0 h 2009"/>
              <a:gd name="T56" fmla="*/ 503 w 1030"/>
              <a:gd name="T57" fmla="*/ 25 h 2009"/>
              <a:gd name="T58" fmla="*/ 476 w 1030"/>
              <a:gd name="T59" fmla="*/ 39 h 2009"/>
              <a:gd name="T60" fmla="*/ 463 w 1030"/>
              <a:gd name="T61" fmla="*/ 55 h 2009"/>
              <a:gd name="T62" fmla="*/ 469 w 1030"/>
              <a:gd name="T63" fmla="*/ 81 h 2009"/>
              <a:gd name="T64" fmla="*/ 488 w 1030"/>
              <a:gd name="T65" fmla="*/ 113 h 2009"/>
              <a:gd name="T66" fmla="*/ 448 w 1030"/>
              <a:gd name="T67" fmla="*/ 158 h 2009"/>
              <a:gd name="T68" fmla="*/ 395 w 1030"/>
              <a:gd name="T69" fmla="*/ 252 h 2009"/>
              <a:gd name="T70" fmla="*/ 334 w 1030"/>
              <a:gd name="T71" fmla="*/ 308 h 2009"/>
              <a:gd name="T72" fmla="*/ 303 w 1030"/>
              <a:gd name="T73" fmla="*/ 341 h 2009"/>
              <a:gd name="T74" fmla="*/ 266 w 1030"/>
              <a:gd name="T75" fmla="*/ 351 h 2009"/>
              <a:gd name="T76" fmla="*/ 180 w 1030"/>
              <a:gd name="T77" fmla="*/ 347 h 2009"/>
              <a:gd name="T78" fmla="*/ 340 w 1030"/>
              <a:gd name="T79" fmla="*/ 435 h 2009"/>
              <a:gd name="T80" fmla="*/ 357 w 1030"/>
              <a:gd name="T81" fmla="*/ 622 h 2009"/>
              <a:gd name="T82" fmla="*/ 251 w 1030"/>
              <a:gd name="T83" fmla="*/ 652 h 2009"/>
              <a:gd name="T84" fmla="*/ 258 w 1030"/>
              <a:gd name="T85" fmla="*/ 740 h 2009"/>
              <a:gd name="T86" fmla="*/ 301 w 1030"/>
              <a:gd name="T87" fmla="*/ 761 h 2009"/>
              <a:gd name="T88" fmla="*/ 355 w 1030"/>
              <a:gd name="T89" fmla="*/ 840 h 2009"/>
              <a:gd name="T90" fmla="*/ 373 w 1030"/>
              <a:gd name="T91" fmla="*/ 856 h 2009"/>
              <a:gd name="T92" fmla="*/ 399 w 1030"/>
              <a:gd name="T93" fmla="*/ 909 h 2009"/>
              <a:gd name="T94" fmla="*/ 397 w 1030"/>
              <a:gd name="T95" fmla="*/ 935 h 2009"/>
              <a:gd name="T96" fmla="*/ 346 w 1030"/>
              <a:gd name="T97" fmla="*/ 1075 h 2009"/>
              <a:gd name="T98" fmla="*/ 286 w 1030"/>
              <a:gd name="T99" fmla="*/ 1264 h 2009"/>
              <a:gd name="T100" fmla="*/ 228 w 1030"/>
              <a:gd name="T101" fmla="*/ 1302 h 2009"/>
              <a:gd name="T102" fmla="*/ 84 w 1030"/>
              <a:gd name="T103" fmla="*/ 1496 h 2009"/>
              <a:gd name="T104" fmla="*/ 7 w 1030"/>
              <a:gd name="T105" fmla="*/ 1767 h 2009"/>
              <a:gd name="T106" fmla="*/ 0 w 1030"/>
              <a:gd name="T107" fmla="*/ 1827 h 2009"/>
              <a:gd name="T108" fmla="*/ 434 w 1030"/>
              <a:gd name="T109" fmla="*/ 489 h 2009"/>
              <a:gd name="T110" fmla="*/ 583 w 1030"/>
              <a:gd name="T111" fmla="*/ 532 h 2009"/>
              <a:gd name="T112" fmla="*/ 594 w 1030"/>
              <a:gd name="T113" fmla="*/ 514 h 2009"/>
              <a:gd name="T114" fmla="*/ 602 w 1030"/>
              <a:gd name="T115" fmla="*/ 516 h 2009"/>
              <a:gd name="T116" fmla="*/ 611 w 1030"/>
              <a:gd name="T117" fmla="*/ 543 h 2009"/>
              <a:gd name="T118" fmla="*/ 605 w 1030"/>
              <a:gd name="T119" fmla="*/ 568 h 2009"/>
              <a:gd name="T120" fmla="*/ 596 w 1030"/>
              <a:gd name="T121" fmla="*/ 573 h 2009"/>
              <a:gd name="T122" fmla="*/ 586 w 1030"/>
              <a:gd name="T123" fmla="*/ 564 h 2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0" h="2009">
                <a:moveTo>
                  <a:pt x="0" y="1827"/>
                </a:moveTo>
                <a:lnTo>
                  <a:pt x="0" y="1827"/>
                </a:lnTo>
                <a:lnTo>
                  <a:pt x="9" y="1833"/>
                </a:lnTo>
                <a:lnTo>
                  <a:pt x="9" y="1833"/>
                </a:lnTo>
                <a:lnTo>
                  <a:pt x="39" y="1849"/>
                </a:lnTo>
                <a:lnTo>
                  <a:pt x="88" y="1874"/>
                </a:lnTo>
                <a:lnTo>
                  <a:pt x="207" y="1933"/>
                </a:lnTo>
                <a:lnTo>
                  <a:pt x="365" y="2009"/>
                </a:lnTo>
                <a:lnTo>
                  <a:pt x="1030" y="1975"/>
                </a:lnTo>
                <a:lnTo>
                  <a:pt x="1030" y="1861"/>
                </a:lnTo>
                <a:lnTo>
                  <a:pt x="936" y="1822"/>
                </a:lnTo>
                <a:lnTo>
                  <a:pt x="936" y="1580"/>
                </a:lnTo>
                <a:lnTo>
                  <a:pt x="823" y="1540"/>
                </a:lnTo>
                <a:lnTo>
                  <a:pt x="823" y="1353"/>
                </a:lnTo>
                <a:lnTo>
                  <a:pt x="793" y="1348"/>
                </a:lnTo>
                <a:lnTo>
                  <a:pt x="739" y="1304"/>
                </a:lnTo>
                <a:lnTo>
                  <a:pt x="715" y="1299"/>
                </a:lnTo>
                <a:lnTo>
                  <a:pt x="715" y="1234"/>
                </a:lnTo>
                <a:lnTo>
                  <a:pt x="715" y="1234"/>
                </a:lnTo>
                <a:lnTo>
                  <a:pt x="702" y="1209"/>
                </a:lnTo>
                <a:lnTo>
                  <a:pt x="674" y="1146"/>
                </a:lnTo>
                <a:lnTo>
                  <a:pt x="657" y="1110"/>
                </a:lnTo>
                <a:lnTo>
                  <a:pt x="642" y="1073"/>
                </a:lnTo>
                <a:lnTo>
                  <a:pt x="630" y="1039"/>
                </a:lnTo>
                <a:lnTo>
                  <a:pt x="621" y="1012"/>
                </a:lnTo>
                <a:lnTo>
                  <a:pt x="621" y="1012"/>
                </a:lnTo>
                <a:lnTo>
                  <a:pt x="616" y="990"/>
                </a:lnTo>
                <a:lnTo>
                  <a:pt x="614" y="970"/>
                </a:lnTo>
                <a:lnTo>
                  <a:pt x="614" y="951"/>
                </a:lnTo>
                <a:lnTo>
                  <a:pt x="615" y="935"/>
                </a:lnTo>
                <a:lnTo>
                  <a:pt x="616" y="919"/>
                </a:lnTo>
                <a:lnTo>
                  <a:pt x="618" y="905"/>
                </a:lnTo>
                <a:lnTo>
                  <a:pt x="622" y="894"/>
                </a:lnTo>
                <a:lnTo>
                  <a:pt x="626" y="884"/>
                </a:lnTo>
                <a:lnTo>
                  <a:pt x="626" y="884"/>
                </a:lnTo>
                <a:lnTo>
                  <a:pt x="631" y="875"/>
                </a:lnTo>
                <a:lnTo>
                  <a:pt x="638" y="868"/>
                </a:lnTo>
                <a:lnTo>
                  <a:pt x="646" y="862"/>
                </a:lnTo>
                <a:lnTo>
                  <a:pt x="654" y="856"/>
                </a:lnTo>
                <a:lnTo>
                  <a:pt x="669" y="847"/>
                </a:lnTo>
                <a:lnTo>
                  <a:pt x="675" y="845"/>
                </a:lnTo>
                <a:lnTo>
                  <a:pt x="675" y="810"/>
                </a:lnTo>
                <a:lnTo>
                  <a:pt x="690" y="800"/>
                </a:lnTo>
                <a:lnTo>
                  <a:pt x="690" y="785"/>
                </a:lnTo>
                <a:lnTo>
                  <a:pt x="759" y="746"/>
                </a:lnTo>
                <a:lnTo>
                  <a:pt x="793" y="741"/>
                </a:lnTo>
                <a:lnTo>
                  <a:pt x="793" y="662"/>
                </a:lnTo>
                <a:lnTo>
                  <a:pt x="675" y="662"/>
                </a:lnTo>
                <a:lnTo>
                  <a:pt x="675" y="430"/>
                </a:lnTo>
                <a:lnTo>
                  <a:pt x="838" y="430"/>
                </a:lnTo>
                <a:lnTo>
                  <a:pt x="838" y="430"/>
                </a:lnTo>
                <a:lnTo>
                  <a:pt x="891" y="377"/>
                </a:lnTo>
                <a:lnTo>
                  <a:pt x="926" y="340"/>
                </a:lnTo>
                <a:lnTo>
                  <a:pt x="938" y="327"/>
                </a:lnTo>
                <a:lnTo>
                  <a:pt x="940" y="323"/>
                </a:lnTo>
                <a:lnTo>
                  <a:pt x="941" y="321"/>
                </a:lnTo>
                <a:lnTo>
                  <a:pt x="941" y="321"/>
                </a:lnTo>
                <a:lnTo>
                  <a:pt x="935" y="321"/>
                </a:lnTo>
                <a:lnTo>
                  <a:pt x="920" y="324"/>
                </a:lnTo>
                <a:lnTo>
                  <a:pt x="873" y="330"/>
                </a:lnTo>
                <a:lnTo>
                  <a:pt x="846" y="332"/>
                </a:lnTo>
                <a:lnTo>
                  <a:pt x="820" y="335"/>
                </a:lnTo>
                <a:lnTo>
                  <a:pt x="797" y="335"/>
                </a:lnTo>
                <a:lnTo>
                  <a:pt x="787" y="334"/>
                </a:lnTo>
                <a:lnTo>
                  <a:pt x="779" y="331"/>
                </a:lnTo>
                <a:lnTo>
                  <a:pt x="779" y="331"/>
                </a:lnTo>
                <a:lnTo>
                  <a:pt x="771" y="327"/>
                </a:lnTo>
                <a:lnTo>
                  <a:pt x="764" y="324"/>
                </a:lnTo>
                <a:lnTo>
                  <a:pt x="748" y="311"/>
                </a:lnTo>
                <a:lnTo>
                  <a:pt x="733" y="298"/>
                </a:lnTo>
                <a:lnTo>
                  <a:pt x="719" y="282"/>
                </a:lnTo>
                <a:lnTo>
                  <a:pt x="707" y="267"/>
                </a:lnTo>
                <a:lnTo>
                  <a:pt x="699" y="255"/>
                </a:lnTo>
                <a:lnTo>
                  <a:pt x="690" y="242"/>
                </a:lnTo>
                <a:lnTo>
                  <a:pt x="650" y="242"/>
                </a:lnTo>
                <a:lnTo>
                  <a:pt x="641" y="168"/>
                </a:lnTo>
                <a:lnTo>
                  <a:pt x="626" y="163"/>
                </a:lnTo>
                <a:lnTo>
                  <a:pt x="626" y="163"/>
                </a:lnTo>
                <a:lnTo>
                  <a:pt x="626" y="161"/>
                </a:lnTo>
                <a:lnTo>
                  <a:pt x="623" y="155"/>
                </a:lnTo>
                <a:lnTo>
                  <a:pt x="621" y="150"/>
                </a:lnTo>
                <a:lnTo>
                  <a:pt x="617" y="146"/>
                </a:lnTo>
                <a:lnTo>
                  <a:pt x="612" y="142"/>
                </a:lnTo>
                <a:lnTo>
                  <a:pt x="606" y="139"/>
                </a:lnTo>
                <a:lnTo>
                  <a:pt x="606" y="139"/>
                </a:lnTo>
                <a:lnTo>
                  <a:pt x="594" y="134"/>
                </a:lnTo>
                <a:lnTo>
                  <a:pt x="584" y="130"/>
                </a:lnTo>
                <a:lnTo>
                  <a:pt x="577" y="129"/>
                </a:lnTo>
                <a:lnTo>
                  <a:pt x="577" y="129"/>
                </a:lnTo>
                <a:lnTo>
                  <a:pt x="580" y="124"/>
                </a:lnTo>
                <a:lnTo>
                  <a:pt x="589" y="110"/>
                </a:lnTo>
                <a:lnTo>
                  <a:pt x="594" y="103"/>
                </a:lnTo>
                <a:lnTo>
                  <a:pt x="598" y="93"/>
                </a:lnTo>
                <a:lnTo>
                  <a:pt x="601" y="84"/>
                </a:lnTo>
                <a:lnTo>
                  <a:pt x="601" y="75"/>
                </a:lnTo>
                <a:lnTo>
                  <a:pt x="601" y="75"/>
                </a:lnTo>
                <a:lnTo>
                  <a:pt x="600" y="70"/>
                </a:lnTo>
                <a:lnTo>
                  <a:pt x="599" y="66"/>
                </a:lnTo>
                <a:lnTo>
                  <a:pt x="595" y="58"/>
                </a:lnTo>
                <a:lnTo>
                  <a:pt x="589" y="52"/>
                </a:lnTo>
                <a:lnTo>
                  <a:pt x="582" y="45"/>
                </a:lnTo>
                <a:lnTo>
                  <a:pt x="565" y="34"/>
                </a:lnTo>
                <a:lnTo>
                  <a:pt x="558" y="28"/>
                </a:lnTo>
                <a:lnTo>
                  <a:pt x="552" y="20"/>
                </a:lnTo>
                <a:lnTo>
                  <a:pt x="552" y="20"/>
                </a:lnTo>
                <a:lnTo>
                  <a:pt x="547" y="14"/>
                </a:lnTo>
                <a:lnTo>
                  <a:pt x="542" y="9"/>
                </a:lnTo>
                <a:lnTo>
                  <a:pt x="537" y="5"/>
                </a:lnTo>
                <a:lnTo>
                  <a:pt x="532" y="3"/>
                </a:lnTo>
                <a:lnTo>
                  <a:pt x="525" y="0"/>
                </a:lnTo>
                <a:lnTo>
                  <a:pt x="522" y="0"/>
                </a:lnTo>
                <a:lnTo>
                  <a:pt x="522" y="0"/>
                </a:lnTo>
                <a:lnTo>
                  <a:pt x="522" y="2"/>
                </a:lnTo>
                <a:lnTo>
                  <a:pt x="520" y="7"/>
                </a:lnTo>
                <a:lnTo>
                  <a:pt x="514" y="14"/>
                </a:lnTo>
                <a:lnTo>
                  <a:pt x="503" y="25"/>
                </a:lnTo>
                <a:lnTo>
                  <a:pt x="503" y="25"/>
                </a:lnTo>
                <a:lnTo>
                  <a:pt x="495" y="30"/>
                </a:lnTo>
                <a:lnTo>
                  <a:pt x="488" y="34"/>
                </a:lnTo>
                <a:lnTo>
                  <a:pt x="476" y="39"/>
                </a:lnTo>
                <a:lnTo>
                  <a:pt x="471" y="41"/>
                </a:lnTo>
                <a:lnTo>
                  <a:pt x="467" y="44"/>
                </a:lnTo>
                <a:lnTo>
                  <a:pt x="464" y="49"/>
                </a:lnTo>
                <a:lnTo>
                  <a:pt x="463" y="55"/>
                </a:lnTo>
                <a:lnTo>
                  <a:pt x="463" y="55"/>
                </a:lnTo>
                <a:lnTo>
                  <a:pt x="463" y="62"/>
                </a:lnTo>
                <a:lnTo>
                  <a:pt x="464" y="68"/>
                </a:lnTo>
                <a:lnTo>
                  <a:pt x="469" y="81"/>
                </a:lnTo>
                <a:lnTo>
                  <a:pt x="473" y="92"/>
                </a:lnTo>
                <a:lnTo>
                  <a:pt x="478" y="99"/>
                </a:lnTo>
                <a:lnTo>
                  <a:pt x="478" y="99"/>
                </a:lnTo>
                <a:lnTo>
                  <a:pt x="488" y="113"/>
                </a:lnTo>
                <a:lnTo>
                  <a:pt x="493" y="119"/>
                </a:lnTo>
                <a:lnTo>
                  <a:pt x="488" y="134"/>
                </a:lnTo>
                <a:lnTo>
                  <a:pt x="448" y="144"/>
                </a:lnTo>
                <a:lnTo>
                  <a:pt x="448" y="158"/>
                </a:lnTo>
                <a:lnTo>
                  <a:pt x="419" y="183"/>
                </a:lnTo>
                <a:lnTo>
                  <a:pt x="419" y="232"/>
                </a:lnTo>
                <a:lnTo>
                  <a:pt x="419" y="232"/>
                </a:lnTo>
                <a:lnTo>
                  <a:pt x="395" y="252"/>
                </a:lnTo>
                <a:lnTo>
                  <a:pt x="371" y="273"/>
                </a:lnTo>
                <a:lnTo>
                  <a:pt x="345" y="297"/>
                </a:lnTo>
                <a:lnTo>
                  <a:pt x="345" y="297"/>
                </a:lnTo>
                <a:lnTo>
                  <a:pt x="334" y="308"/>
                </a:lnTo>
                <a:lnTo>
                  <a:pt x="325" y="319"/>
                </a:lnTo>
                <a:lnTo>
                  <a:pt x="318" y="327"/>
                </a:lnTo>
                <a:lnTo>
                  <a:pt x="312" y="335"/>
                </a:lnTo>
                <a:lnTo>
                  <a:pt x="303" y="341"/>
                </a:lnTo>
                <a:lnTo>
                  <a:pt x="294" y="346"/>
                </a:lnTo>
                <a:lnTo>
                  <a:pt x="282" y="348"/>
                </a:lnTo>
                <a:lnTo>
                  <a:pt x="266" y="351"/>
                </a:lnTo>
                <a:lnTo>
                  <a:pt x="266" y="351"/>
                </a:lnTo>
                <a:lnTo>
                  <a:pt x="248" y="352"/>
                </a:lnTo>
                <a:lnTo>
                  <a:pt x="230" y="352"/>
                </a:lnTo>
                <a:lnTo>
                  <a:pt x="201" y="350"/>
                </a:lnTo>
                <a:lnTo>
                  <a:pt x="180" y="347"/>
                </a:lnTo>
                <a:lnTo>
                  <a:pt x="173" y="346"/>
                </a:lnTo>
                <a:lnTo>
                  <a:pt x="163" y="356"/>
                </a:lnTo>
                <a:lnTo>
                  <a:pt x="217" y="430"/>
                </a:lnTo>
                <a:lnTo>
                  <a:pt x="340" y="435"/>
                </a:lnTo>
                <a:lnTo>
                  <a:pt x="355" y="460"/>
                </a:lnTo>
                <a:lnTo>
                  <a:pt x="355" y="460"/>
                </a:lnTo>
                <a:lnTo>
                  <a:pt x="357" y="556"/>
                </a:lnTo>
                <a:lnTo>
                  <a:pt x="357" y="622"/>
                </a:lnTo>
                <a:lnTo>
                  <a:pt x="356" y="643"/>
                </a:lnTo>
                <a:lnTo>
                  <a:pt x="356" y="650"/>
                </a:lnTo>
                <a:lnTo>
                  <a:pt x="355" y="652"/>
                </a:lnTo>
                <a:lnTo>
                  <a:pt x="251" y="652"/>
                </a:lnTo>
                <a:lnTo>
                  <a:pt x="232" y="672"/>
                </a:lnTo>
                <a:lnTo>
                  <a:pt x="232" y="731"/>
                </a:lnTo>
                <a:lnTo>
                  <a:pt x="232" y="731"/>
                </a:lnTo>
                <a:lnTo>
                  <a:pt x="258" y="740"/>
                </a:lnTo>
                <a:lnTo>
                  <a:pt x="280" y="749"/>
                </a:lnTo>
                <a:lnTo>
                  <a:pt x="291" y="754"/>
                </a:lnTo>
                <a:lnTo>
                  <a:pt x="301" y="761"/>
                </a:lnTo>
                <a:lnTo>
                  <a:pt x="301" y="761"/>
                </a:lnTo>
                <a:lnTo>
                  <a:pt x="328" y="779"/>
                </a:lnTo>
                <a:lnTo>
                  <a:pt x="335" y="785"/>
                </a:lnTo>
                <a:lnTo>
                  <a:pt x="350" y="790"/>
                </a:lnTo>
                <a:lnTo>
                  <a:pt x="355" y="840"/>
                </a:lnTo>
                <a:lnTo>
                  <a:pt x="355" y="840"/>
                </a:lnTo>
                <a:lnTo>
                  <a:pt x="361" y="843"/>
                </a:lnTo>
                <a:lnTo>
                  <a:pt x="366" y="849"/>
                </a:lnTo>
                <a:lnTo>
                  <a:pt x="373" y="856"/>
                </a:lnTo>
                <a:lnTo>
                  <a:pt x="381" y="865"/>
                </a:lnTo>
                <a:lnTo>
                  <a:pt x="388" y="878"/>
                </a:lnTo>
                <a:lnTo>
                  <a:pt x="394" y="891"/>
                </a:lnTo>
                <a:lnTo>
                  <a:pt x="399" y="909"/>
                </a:lnTo>
                <a:lnTo>
                  <a:pt x="399" y="909"/>
                </a:lnTo>
                <a:lnTo>
                  <a:pt x="399" y="914"/>
                </a:lnTo>
                <a:lnTo>
                  <a:pt x="399" y="920"/>
                </a:lnTo>
                <a:lnTo>
                  <a:pt x="397" y="935"/>
                </a:lnTo>
                <a:lnTo>
                  <a:pt x="392" y="954"/>
                </a:lnTo>
                <a:lnTo>
                  <a:pt x="386" y="975"/>
                </a:lnTo>
                <a:lnTo>
                  <a:pt x="367" y="1023"/>
                </a:lnTo>
                <a:lnTo>
                  <a:pt x="346" y="1075"/>
                </a:lnTo>
                <a:lnTo>
                  <a:pt x="324" y="1123"/>
                </a:lnTo>
                <a:lnTo>
                  <a:pt x="306" y="1165"/>
                </a:lnTo>
                <a:lnTo>
                  <a:pt x="286" y="1205"/>
                </a:lnTo>
                <a:lnTo>
                  <a:pt x="286" y="1264"/>
                </a:lnTo>
                <a:lnTo>
                  <a:pt x="251" y="1289"/>
                </a:lnTo>
                <a:lnTo>
                  <a:pt x="251" y="1289"/>
                </a:lnTo>
                <a:lnTo>
                  <a:pt x="240" y="1295"/>
                </a:lnTo>
                <a:lnTo>
                  <a:pt x="228" y="1302"/>
                </a:lnTo>
                <a:lnTo>
                  <a:pt x="212" y="1308"/>
                </a:lnTo>
                <a:lnTo>
                  <a:pt x="182" y="1313"/>
                </a:lnTo>
                <a:lnTo>
                  <a:pt x="177" y="1486"/>
                </a:lnTo>
                <a:lnTo>
                  <a:pt x="84" y="1496"/>
                </a:lnTo>
                <a:lnTo>
                  <a:pt x="84" y="1713"/>
                </a:lnTo>
                <a:lnTo>
                  <a:pt x="15" y="1713"/>
                </a:lnTo>
                <a:lnTo>
                  <a:pt x="15" y="1713"/>
                </a:lnTo>
                <a:lnTo>
                  <a:pt x="7" y="1767"/>
                </a:lnTo>
                <a:lnTo>
                  <a:pt x="1" y="1806"/>
                </a:lnTo>
                <a:lnTo>
                  <a:pt x="0" y="1821"/>
                </a:lnTo>
                <a:lnTo>
                  <a:pt x="0" y="1827"/>
                </a:lnTo>
                <a:lnTo>
                  <a:pt x="0" y="1827"/>
                </a:lnTo>
                <a:close/>
                <a:moveTo>
                  <a:pt x="463" y="489"/>
                </a:moveTo>
                <a:lnTo>
                  <a:pt x="463" y="598"/>
                </a:lnTo>
                <a:lnTo>
                  <a:pt x="434" y="598"/>
                </a:lnTo>
                <a:lnTo>
                  <a:pt x="434" y="489"/>
                </a:lnTo>
                <a:lnTo>
                  <a:pt x="463" y="489"/>
                </a:lnTo>
                <a:close/>
                <a:moveTo>
                  <a:pt x="582" y="543"/>
                </a:moveTo>
                <a:lnTo>
                  <a:pt x="582" y="543"/>
                </a:lnTo>
                <a:lnTo>
                  <a:pt x="583" y="532"/>
                </a:lnTo>
                <a:lnTo>
                  <a:pt x="586" y="522"/>
                </a:lnTo>
                <a:lnTo>
                  <a:pt x="588" y="519"/>
                </a:lnTo>
                <a:lnTo>
                  <a:pt x="590" y="516"/>
                </a:lnTo>
                <a:lnTo>
                  <a:pt x="594" y="514"/>
                </a:lnTo>
                <a:lnTo>
                  <a:pt x="596" y="514"/>
                </a:lnTo>
                <a:lnTo>
                  <a:pt x="596" y="514"/>
                </a:lnTo>
                <a:lnTo>
                  <a:pt x="599" y="514"/>
                </a:lnTo>
                <a:lnTo>
                  <a:pt x="602" y="516"/>
                </a:lnTo>
                <a:lnTo>
                  <a:pt x="605" y="519"/>
                </a:lnTo>
                <a:lnTo>
                  <a:pt x="606" y="522"/>
                </a:lnTo>
                <a:lnTo>
                  <a:pt x="610" y="532"/>
                </a:lnTo>
                <a:lnTo>
                  <a:pt x="611" y="543"/>
                </a:lnTo>
                <a:lnTo>
                  <a:pt x="611" y="543"/>
                </a:lnTo>
                <a:lnTo>
                  <a:pt x="610" y="555"/>
                </a:lnTo>
                <a:lnTo>
                  <a:pt x="606" y="564"/>
                </a:lnTo>
                <a:lnTo>
                  <a:pt x="605" y="568"/>
                </a:lnTo>
                <a:lnTo>
                  <a:pt x="602" y="571"/>
                </a:lnTo>
                <a:lnTo>
                  <a:pt x="599" y="573"/>
                </a:lnTo>
                <a:lnTo>
                  <a:pt x="596" y="573"/>
                </a:lnTo>
                <a:lnTo>
                  <a:pt x="596" y="573"/>
                </a:lnTo>
                <a:lnTo>
                  <a:pt x="594" y="573"/>
                </a:lnTo>
                <a:lnTo>
                  <a:pt x="590" y="571"/>
                </a:lnTo>
                <a:lnTo>
                  <a:pt x="588" y="568"/>
                </a:lnTo>
                <a:lnTo>
                  <a:pt x="586" y="564"/>
                </a:lnTo>
                <a:lnTo>
                  <a:pt x="583" y="555"/>
                </a:lnTo>
                <a:lnTo>
                  <a:pt x="582" y="543"/>
                </a:lnTo>
                <a:lnTo>
                  <a:pt x="582" y="543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26883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38774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pptxk30_石灯篭のシルエット</dc:title>
  <dc:subject>pptxk30_石灯篭のシルエット</dc:subject>
  <dc:creator>でじけろお</dc:creator>
  <cp:revision>1</cp:revision>
  <dcterms:created xsi:type="dcterms:W3CDTF">2018-05-20T00:31:01Z</dcterms:created>
  <dcterms:modified xsi:type="dcterms:W3CDTF">2022-07-15T02:57:05Z</dcterms:modified>
  <cp:version>1</cp:version>
</cp:coreProperties>
</file>