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20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66FFFF"/>
    <a:srgbClr val="CCECFF"/>
    <a:srgbClr val="FFCC66"/>
    <a:srgbClr val="CC0066"/>
    <a:srgbClr val="FF3399"/>
    <a:srgbClr val="663300"/>
    <a:srgbClr val="FF6600"/>
    <a:srgbClr val="F8F8F8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9" d="100"/>
          <a:sy n="69" d="100"/>
        </p:scale>
        <p:origin x="90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走る女の子のシルエット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" name="Freeform 5">
            <a:extLst>
              <a:ext uri="{FF2B5EF4-FFF2-40B4-BE49-F238E27FC236}">
                <a16:creationId xmlns:a16="http://schemas.microsoft.com/office/drawing/2014/main" id="{D4176F8E-92F7-53F6-F04C-AC7E53FDEE2F}"/>
              </a:ext>
            </a:extLst>
          </p:cNvPr>
          <p:cNvSpPr>
            <a:spLocks/>
          </p:cNvSpPr>
          <p:nvPr/>
        </p:nvSpPr>
        <p:spPr bwMode="auto">
          <a:xfrm>
            <a:off x="1426514" y="917828"/>
            <a:ext cx="1325471" cy="2518099"/>
          </a:xfrm>
          <a:custGeom>
            <a:avLst/>
            <a:gdLst>
              <a:gd name="T0" fmla="*/ 319 w 898"/>
              <a:gd name="T1" fmla="*/ 24 h 1706"/>
              <a:gd name="T2" fmla="*/ 294 w 898"/>
              <a:gd name="T3" fmla="*/ 139 h 1706"/>
              <a:gd name="T4" fmla="*/ 283 w 898"/>
              <a:gd name="T5" fmla="*/ 150 h 1706"/>
              <a:gd name="T6" fmla="*/ 314 w 898"/>
              <a:gd name="T7" fmla="*/ 217 h 1706"/>
              <a:gd name="T8" fmla="*/ 300 w 898"/>
              <a:gd name="T9" fmla="*/ 256 h 1706"/>
              <a:gd name="T10" fmla="*/ 271 w 898"/>
              <a:gd name="T11" fmla="*/ 297 h 1706"/>
              <a:gd name="T12" fmla="*/ 309 w 898"/>
              <a:gd name="T13" fmla="*/ 306 h 1706"/>
              <a:gd name="T14" fmla="*/ 330 w 898"/>
              <a:gd name="T15" fmla="*/ 299 h 1706"/>
              <a:gd name="T16" fmla="*/ 180 w 898"/>
              <a:gd name="T17" fmla="*/ 360 h 1706"/>
              <a:gd name="T18" fmla="*/ 176 w 898"/>
              <a:gd name="T19" fmla="*/ 330 h 1706"/>
              <a:gd name="T20" fmla="*/ 237 w 898"/>
              <a:gd name="T21" fmla="*/ 238 h 1706"/>
              <a:gd name="T22" fmla="*/ 258 w 898"/>
              <a:gd name="T23" fmla="*/ 212 h 1706"/>
              <a:gd name="T24" fmla="*/ 190 w 898"/>
              <a:gd name="T25" fmla="*/ 191 h 1706"/>
              <a:gd name="T26" fmla="*/ 130 w 898"/>
              <a:gd name="T27" fmla="*/ 227 h 1706"/>
              <a:gd name="T28" fmla="*/ 0 w 898"/>
              <a:gd name="T29" fmla="*/ 510 h 1706"/>
              <a:gd name="T30" fmla="*/ 64 w 898"/>
              <a:gd name="T31" fmla="*/ 538 h 1706"/>
              <a:gd name="T32" fmla="*/ 171 w 898"/>
              <a:gd name="T33" fmla="*/ 541 h 1706"/>
              <a:gd name="T34" fmla="*/ 166 w 898"/>
              <a:gd name="T35" fmla="*/ 865 h 1706"/>
              <a:gd name="T36" fmla="*/ 222 w 898"/>
              <a:gd name="T37" fmla="*/ 1229 h 1706"/>
              <a:gd name="T38" fmla="*/ 222 w 898"/>
              <a:gd name="T39" fmla="*/ 1383 h 1706"/>
              <a:gd name="T40" fmla="*/ 207 w 898"/>
              <a:gd name="T41" fmla="*/ 1500 h 1706"/>
              <a:gd name="T42" fmla="*/ 251 w 898"/>
              <a:gd name="T43" fmla="*/ 1536 h 1706"/>
              <a:gd name="T44" fmla="*/ 318 w 898"/>
              <a:gd name="T45" fmla="*/ 1513 h 1706"/>
              <a:gd name="T46" fmla="*/ 324 w 898"/>
              <a:gd name="T47" fmla="*/ 1439 h 1706"/>
              <a:gd name="T48" fmla="*/ 335 w 898"/>
              <a:gd name="T49" fmla="*/ 1373 h 1706"/>
              <a:gd name="T50" fmla="*/ 335 w 898"/>
              <a:gd name="T51" fmla="*/ 1167 h 1706"/>
              <a:gd name="T52" fmla="*/ 350 w 898"/>
              <a:gd name="T53" fmla="*/ 1063 h 1706"/>
              <a:gd name="T54" fmla="*/ 391 w 898"/>
              <a:gd name="T55" fmla="*/ 1147 h 1706"/>
              <a:gd name="T56" fmla="*/ 422 w 898"/>
              <a:gd name="T57" fmla="*/ 1391 h 1706"/>
              <a:gd name="T58" fmla="*/ 412 w 898"/>
              <a:gd name="T59" fmla="*/ 1501 h 1706"/>
              <a:gd name="T60" fmla="*/ 412 w 898"/>
              <a:gd name="T61" fmla="*/ 1650 h 1706"/>
              <a:gd name="T62" fmla="*/ 479 w 898"/>
              <a:gd name="T63" fmla="*/ 1701 h 1706"/>
              <a:gd name="T64" fmla="*/ 570 w 898"/>
              <a:gd name="T65" fmla="*/ 1677 h 1706"/>
              <a:gd name="T66" fmla="*/ 541 w 898"/>
              <a:gd name="T67" fmla="*/ 1533 h 1706"/>
              <a:gd name="T68" fmla="*/ 535 w 898"/>
              <a:gd name="T69" fmla="*/ 1373 h 1706"/>
              <a:gd name="T70" fmla="*/ 537 w 898"/>
              <a:gd name="T71" fmla="*/ 1150 h 1706"/>
              <a:gd name="T72" fmla="*/ 560 w 898"/>
              <a:gd name="T73" fmla="*/ 1003 h 1706"/>
              <a:gd name="T74" fmla="*/ 581 w 898"/>
              <a:gd name="T75" fmla="*/ 890 h 1706"/>
              <a:gd name="T76" fmla="*/ 565 w 898"/>
              <a:gd name="T77" fmla="*/ 777 h 1706"/>
              <a:gd name="T78" fmla="*/ 663 w 898"/>
              <a:gd name="T79" fmla="*/ 607 h 1706"/>
              <a:gd name="T80" fmla="*/ 755 w 898"/>
              <a:gd name="T81" fmla="*/ 643 h 1706"/>
              <a:gd name="T82" fmla="*/ 822 w 898"/>
              <a:gd name="T83" fmla="*/ 633 h 1706"/>
              <a:gd name="T84" fmla="*/ 868 w 898"/>
              <a:gd name="T85" fmla="*/ 587 h 1706"/>
              <a:gd name="T86" fmla="*/ 897 w 898"/>
              <a:gd name="T87" fmla="*/ 546 h 1706"/>
              <a:gd name="T88" fmla="*/ 892 w 898"/>
              <a:gd name="T89" fmla="*/ 489 h 1706"/>
              <a:gd name="T90" fmla="*/ 855 w 898"/>
              <a:gd name="T91" fmla="*/ 496 h 1706"/>
              <a:gd name="T92" fmla="*/ 829 w 898"/>
              <a:gd name="T93" fmla="*/ 497 h 1706"/>
              <a:gd name="T94" fmla="*/ 831 w 898"/>
              <a:gd name="T95" fmla="*/ 520 h 1706"/>
              <a:gd name="T96" fmla="*/ 801 w 898"/>
              <a:gd name="T97" fmla="*/ 541 h 1706"/>
              <a:gd name="T98" fmla="*/ 734 w 898"/>
              <a:gd name="T99" fmla="*/ 515 h 1706"/>
              <a:gd name="T100" fmla="*/ 704 w 898"/>
              <a:gd name="T101" fmla="*/ 474 h 1706"/>
              <a:gd name="T102" fmla="*/ 588 w 898"/>
              <a:gd name="T103" fmla="*/ 335 h 1706"/>
              <a:gd name="T104" fmla="*/ 486 w 898"/>
              <a:gd name="T105" fmla="*/ 311 h 1706"/>
              <a:gd name="T106" fmla="*/ 510 w 898"/>
              <a:gd name="T107" fmla="*/ 286 h 1706"/>
              <a:gd name="T108" fmla="*/ 547 w 898"/>
              <a:gd name="T109" fmla="*/ 289 h 1706"/>
              <a:gd name="T110" fmla="*/ 529 w 898"/>
              <a:gd name="T111" fmla="*/ 248 h 1706"/>
              <a:gd name="T112" fmla="*/ 514 w 898"/>
              <a:gd name="T113" fmla="*/ 222 h 1706"/>
              <a:gd name="T114" fmla="*/ 509 w 898"/>
              <a:gd name="T115" fmla="*/ 176 h 1706"/>
              <a:gd name="T116" fmla="*/ 512 w 898"/>
              <a:gd name="T117" fmla="*/ 81 h 1706"/>
              <a:gd name="T118" fmla="*/ 458 w 898"/>
              <a:gd name="T119" fmla="*/ 3 h 17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98" h="1706">
                <a:moveTo>
                  <a:pt x="391" y="1"/>
                </a:moveTo>
                <a:lnTo>
                  <a:pt x="391" y="1"/>
                </a:lnTo>
                <a:lnTo>
                  <a:pt x="381" y="1"/>
                </a:lnTo>
                <a:lnTo>
                  <a:pt x="371" y="1"/>
                </a:lnTo>
                <a:lnTo>
                  <a:pt x="358" y="4"/>
                </a:lnTo>
                <a:lnTo>
                  <a:pt x="345" y="8"/>
                </a:lnTo>
                <a:lnTo>
                  <a:pt x="331" y="14"/>
                </a:lnTo>
                <a:lnTo>
                  <a:pt x="324" y="19"/>
                </a:lnTo>
                <a:lnTo>
                  <a:pt x="319" y="24"/>
                </a:lnTo>
                <a:lnTo>
                  <a:pt x="313" y="30"/>
                </a:lnTo>
                <a:lnTo>
                  <a:pt x="309" y="37"/>
                </a:lnTo>
                <a:lnTo>
                  <a:pt x="309" y="37"/>
                </a:lnTo>
                <a:lnTo>
                  <a:pt x="305" y="45"/>
                </a:lnTo>
                <a:lnTo>
                  <a:pt x="303" y="54"/>
                </a:lnTo>
                <a:lnTo>
                  <a:pt x="298" y="72"/>
                </a:lnTo>
                <a:lnTo>
                  <a:pt x="295" y="91"/>
                </a:lnTo>
                <a:lnTo>
                  <a:pt x="294" y="109"/>
                </a:lnTo>
                <a:lnTo>
                  <a:pt x="294" y="139"/>
                </a:lnTo>
                <a:lnTo>
                  <a:pt x="294" y="150"/>
                </a:lnTo>
                <a:lnTo>
                  <a:pt x="294" y="150"/>
                </a:lnTo>
                <a:lnTo>
                  <a:pt x="292" y="149"/>
                </a:lnTo>
                <a:lnTo>
                  <a:pt x="290" y="145"/>
                </a:lnTo>
                <a:lnTo>
                  <a:pt x="287" y="145"/>
                </a:lnTo>
                <a:lnTo>
                  <a:pt x="286" y="145"/>
                </a:lnTo>
                <a:lnTo>
                  <a:pt x="285" y="146"/>
                </a:lnTo>
                <a:lnTo>
                  <a:pt x="283" y="150"/>
                </a:lnTo>
                <a:lnTo>
                  <a:pt x="283" y="150"/>
                </a:lnTo>
                <a:lnTo>
                  <a:pt x="283" y="157"/>
                </a:lnTo>
                <a:lnTo>
                  <a:pt x="285" y="164"/>
                </a:lnTo>
                <a:lnTo>
                  <a:pt x="290" y="184"/>
                </a:lnTo>
                <a:lnTo>
                  <a:pt x="298" y="202"/>
                </a:lnTo>
                <a:lnTo>
                  <a:pt x="301" y="208"/>
                </a:lnTo>
                <a:lnTo>
                  <a:pt x="304" y="212"/>
                </a:lnTo>
                <a:lnTo>
                  <a:pt x="304" y="212"/>
                </a:lnTo>
                <a:lnTo>
                  <a:pt x="312" y="216"/>
                </a:lnTo>
                <a:lnTo>
                  <a:pt x="314" y="217"/>
                </a:lnTo>
                <a:lnTo>
                  <a:pt x="314" y="217"/>
                </a:lnTo>
                <a:lnTo>
                  <a:pt x="312" y="232"/>
                </a:lnTo>
                <a:lnTo>
                  <a:pt x="308" y="243"/>
                </a:lnTo>
                <a:lnTo>
                  <a:pt x="305" y="247"/>
                </a:lnTo>
                <a:lnTo>
                  <a:pt x="304" y="248"/>
                </a:lnTo>
                <a:lnTo>
                  <a:pt x="304" y="248"/>
                </a:lnTo>
                <a:lnTo>
                  <a:pt x="303" y="249"/>
                </a:lnTo>
                <a:lnTo>
                  <a:pt x="301" y="250"/>
                </a:lnTo>
                <a:lnTo>
                  <a:pt x="300" y="256"/>
                </a:lnTo>
                <a:lnTo>
                  <a:pt x="299" y="263"/>
                </a:lnTo>
                <a:lnTo>
                  <a:pt x="299" y="263"/>
                </a:lnTo>
                <a:lnTo>
                  <a:pt x="290" y="267"/>
                </a:lnTo>
                <a:lnTo>
                  <a:pt x="282" y="273"/>
                </a:lnTo>
                <a:lnTo>
                  <a:pt x="273" y="284"/>
                </a:lnTo>
                <a:lnTo>
                  <a:pt x="273" y="284"/>
                </a:lnTo>
                <a:lnTo>
                  <a:pt x="272" y="286"/>
                </a:lnTo>
                <a:lnTo>
                  <a:pt x="271" y="290"/>
                </a:lnTo>
                <a:lnTo>
                  <a:pt x="271" y="297"/>
                </a:lnTo>
                <a:lnTo>
                  <a:pt x="272" y="303"/>
                </a:lnTo>
                <a:lnTo>
                  <a:pt x="276" y="308"/>
                </a:lnTo>
                <a:lnTo>
                  <a:pt x="281" y="313"/>
                </a:lnTo>
                <a:lnTo>
                  <a:pt x="287" y="316"/>
                </a:lnTo>
                <a:lnTo>
                  <a:pt x="294" y="317"/>
                </a:lnTo>
                <a:lnTo>
                  <a:pt x="299" y="315"/>
                </a:lnTo>
                <a:lnTo>
                  <a:pt x="299" y="315"/>
                </a:lnTo>
                <a:lnTo>
                  <a:pt x="304" y="311"/>
                </a:lnTo>
                <a:lnTo>
                  <a:pt x="309" y="306"/>
                </a:lnTo>
                <a:lnTo>
                  <a:pt x="317" y="293"/>
                </a:lnTo>
                <a:lnTo>
                  <a:pt x="322" y="282"/>
                </a:lnTo>
                <a:lnTo>
                  <a:pt x="324" y="279"/>
                </a:lnTo>
                <a:lnTo>
                  <a:pt x="324" y="279"/>
                </a:lnTo>
                <a:lnTo>
                  <a:pt x="326" y="289"/>
                </a:lnTo>
                <a:lnTo>
                  <a:pt x="328" y="297"/>
                </a:lnTo>
                <a:lnTo>
                  <a:pt x="328" y="299"/>
                </a:lnTo>
                <a:lnTo>
                  <a:pt x="330" y="299"/>
                </a:lnTo>
                <a:lnTo>
                  <a:pt x="330" y="299"/>
                </a:lnTo>
                <a:lnTo>
                  <a:pt x="330" y="299"/>
                </a:lnTo>
                <a:lnTo>
                  <a:pt x="330" y="302"/>
                </a:lnTo>
                <a:lnTo>
                  <a:pt x="328" y="309"/>
                </a:lnTo>
                <a:lnTo>
                  <a:pt x="324" y="320"/>
                </a:lnTo>
                <a:lnTo>
                  <a:pt x="232" y="335"/>
                </a:lnTo>
                <a:lnTo>
                  <a:pt x="207" y="345"/>
                </a:lnTo>
                <a:lnTo>
                  <a:pt x="207" y="345"/>
                </a:lnTo>
                <a:lnTo>
                  <a:pt x="191" y="353"/>
                </a:lnTo>
                <a:lnTo>
                  <a:pt x="180" y="360"/>
                </a:lnTo>
                <a:lnTo>
                  <a:pt x="171" y="366"/>
                </a:lnTo>
                <a:lnTo>
                  <a:pt x="171" y="366"/>
                </a:lnTo>
                <a:lnTo>
                  <a:pt x="159" y="379"/>
                </a:lnTo>
                <a:lnTo>
                  <a:pt x="143" y="399"/>
                </a:lnTo>
                <a:lnTo>
                  <a:pt x="119" y="428"/>
                </a:lnTo>
                <a:lnTo>
                  <a:pt x="119" y="428"/>
                </a:lnTo>
                <a:lnTo>
                  <a:pt x="146" y="381"/>
                </a:lnTo>
                <a:lnTo>
                  <a:pt x="166" y="348"/>
                </a:lnTo>
                <a:lnTo>
                  <a:pt x="176" y="330"/>
                </a:lnTo>
                <a:lnTo>
                  <a:pt x="176" y="330"/>
                </a:lnTo>
                <a:lnTo>
                  <a:pt x="182" y="321"/>
                </a:lnTo>
                <a:lnTo>
                  <a:pt x="192" y="309"/>
                </a:lnTo>
                <a:lnTo>
                  <a:pt x="207" y="294"/>
                </a:lnTo>
                <a:lnTo>
                  <a:pt x="196" y="273"/>
                </a:lnTo>
                <a:lnTo>
                  <a:pt x="196" y="273"/>
                </a:lnTo>
                <a:lnTo>
                  <a:pt x="214" y="257"/>
                </a:lnTo>
                <a:lnTo>
                  <a:pt x="237" y="238"/>
                </a:lnTo>
                <a:lnTo>
                  <a:pt x="237" y="238"/>
                </a:lnTo>
                <a:lnTo>
                  <a:pt x="246" y="232"/>
                </a:lnTo>
                <a:lnTo>
                  <a:pt x="250" y="230"/>
                </a:lnTo>
                <a:lnTo>
                  <a:pt x="253" y="227"/>
                </a:lnTo>
                <a:lnTo>
                  <a:pt x="253" y="227"/>
                </a:lnTo>
                <a:lnTo>
                  <a:pt x="258" y="218"/>
                </a:lnTo>
                <a:lnTo>
                  <a:pt x="259" y="213"/>
                </a:lnTo>
                <a:lnTo>
                  <a:pt x="259" y="212"/>
                </a:lnTo>
                <a:lnTo>
                  <a:pt x="258" y="212"/>
                </a:lnTo>
                <a:lnTo>
                  <a:pt x="258" y="212"/>
                </a:lnTo>
                <a:lnTo>
                  <a:pt x="241" y="214"/>
                </a:lnTo>
                <a:lnTo>
                  <a:pt x="227" y="217"/>
                </a:lnTo>
                <a:lnTo>
                  <a:pt x="227" y="217"/>
                </a:lnTo>
                <a:lnTo>
                  <a:pt x="218" y="212"/>
                </a:lnTo>
                <a:lnTo>
                  <a:pt x="201" y="202"/>
                </a:lnTo>
                <a:lnTo>
                  <a:pt x="201" y="202"/>
                </a:lnTo>
                <a:lnTo>
                  <a:pt x="196" y="196"/>
                </a:lnTo>
                <a:lnTo>
                  <a:pt x="194" y="193"/>
                </a:lnTo>
                <a:lnTo>
                  <a:pt x="190" y="191"/>
                </a:lnTo>
                <a:lnTo>
                  <a:pt x="181" y="191"/>
                </a:lnTo>
                <a:lnTo>
                  <a:pt x="181" y="191"/>
                </a:lnTo>
                <a:lnTo>
                  <a:pt x="164" y="191"/>
                </a:lnTo>
                <a:lnTo>
                  <a:pt x="159" y="193"/>
                </a:lnTo>
                <a:lnTo>
                  <a:pt x="155" y="196"/>
                </a:lnTo>
                <a:lnTo>
                  <a:pt x="155" y="196"/>
                </a:lnTo>
                <a:lnTo>
                  <a:pt x="146" y="214"/>
                </a:lnTo>
                <a:lnTo>
                  <a:pt x="140" y="227"/>
                </a:lnTo>
                <a:lnTo>
                  <a:pt x="130" y="227"/>
                </a:lnTo>
                <a:lnTo>
                  <a:pt x="130" y="227"/>
                </a:lnTo>
                <a:lnTo>
                  <a:pt x="75" y="331"/>
                </a:lnTo>
                <a:lnTo>
                  <a:pt x="35" y="410"/>
                </a:lnTo>
                <a:lnTo>
                  <a:pt x="12" y="458"/>
                </a:lnTo>
                <a:lnTo>
                  <a:pt x="12" y="458"/>
                </a:lnTo>
                <a:lnTo>
                  <a:pt x="4" y="480"/>
                </a:lnTo>
                <a:lnTo>
                  <a:pt x="2" y="490"/>
                </a:lnTo>
                <a:lnTo>
                  <a:pt x="0" y="501"/>
                </a:lnTo>
                <a:lnTo>
                  <a:pt x="0" y="510"/>
                </a:lnTo>
                <a:lnTo>
                  <a:pt x="3" y="519"/>
                </a:lnTo>
                <a:lnTo>
                  <a:pt x="5" y="523"/>
                </a:lnTo>
                <a:lnTo>
                  <a:pt x="8" y="525"/>
                </a:lnTo>
                <a:lnTo>
                  <a:pt x="12" y="528"/>
                </a:lnTo>
                <a:lnTo>
                  <a:pt x="17" y="530"/>
                </a:lnTo>
                <a:lnTo>
                  <a:pt x="17" y="530"/>
                </a:lnTo>
                <a:lnTo>
                  <a:pt x="30" y="534"/>
                </a:lnTo>
                <a:lnTo>
                  <a:pt x="45" y="537"/>
                </a:lnTo>
                <a:lnTo>
                  <a:pt x="64" y="538"/>
                </a:lnTo>
                <a:lnTo>
                  <a:pt x="82" y="538"/>
                </a:lnTo>
                <a:lnTo>
                  <a:pt x="118" y="537"/>
                </a:lnTo>
                <a:lnTo>
                  <a:pt x="140" y="535"/>
                </a:lnTo>
                <a:lnTo>
                  <a:pt x="140" y="535"/>
                </a:lnTo>
                <a:lnTo>
                  <a:pt x="145" y="535"/>
                </a:lnTo>
                <a:lnTo>
                  <a:pt x="151" y="535"/>
                </a:lnTo>
                <a:lnTo>
                  <a:pt x="162" y="537"/>
                </a:lnTo>
                <a:lnTo>
                  <a:pt x="171" y="541"/>
                </a:lnTo>
                <a:lnTo>
                  <a:pt x="171" y="541"/>
                </a:lnTo>
                <a:lnTo>
                  <a:pt x="185" y="616"/>
                </a:lnTo>
                <a:lnTo>
                  <a:pt x="194" y="672"/>
                </a:lnTo>
                <a:lnTo>
                  <a:pt x="196" y="691"/>
                </a:lnTo>
                <a:lnTo>
                  <a:pt x="196" y="700"/>
                </a:lnTo>
                <a:lnTo>
                  <a:pt x="196" y="700"/>
                </a:lnTo>
                <a:lnTo>
                  <a:pt x="184" y="758"/>
                </a:lnTo>
                <a:lnTo>
                  <a:pt x="171" y="828"/>
                </a:lnTo>
                <a:lnTo>
                  <a:pt x="171" y="828"/>
                </a:lnTo>
                <a:lnTo>
                  <a:pt x="166" y="865"/>
                </a:lnTo>
                <a:lnTo>
                  <a:pt x="159" y="924"/>
                </a:lnTo>
                <a:lnTo>
                  <a:pt x="150" y="1003"/>
                </a:lnTo>
                <a:lnTo>
                  <a:pt x="207" y="1023"/>
                </a:lnTo>
                <a:lnTo>
                  <a:pt x="227" y="1136"/>
                </a:lnTo>
                <a:lnTo>
                  <a:pt x="227" y="1136"/>
                </a:lnTo>
                <a:lnTo>
                  <a:pt x="223" y="1176"/>
                </a:lnTo>
                <a:lnTo>
                  <a:pt x="221" y="1207"/>
                </a:lnTo>
                <a:lnTo>
                  <a:pt x="221" y="1220"/>
                </a:lnTo>
                <a:lnTo>
                  <a:pt x="222" y="1229"/>
                </a:lnTo>
                <a:lnTo>
                  <a:pt x="222" y="1229"/>
                </a:lnTo>
                <a:lnTo>
                  <a:pt x="233" y="1275"/>
                </a:lnTo>
                <a:lnTo>
                  <a:pt x="242" y="1311"/>
                </a:lnTo>
                <a:lnTo>
                  <a:pt x="242" y="1311"/>
                </a:lnTo>
                <a:lnTo>
                  <a:pt x="241" y="1313"/>
                </a:lnTo>
                <a:lnTo>
                  <a:pt x="237" y="1316"/>
                </a:lnTo>
                <a:lnTo>
                  <a:pt x="232" y="1321"/>
                </a:lnTo>
                <a:lnTo>
                  <a:pt x="222" y="1383"/>
                </a:lnTo>
                <a:lnTo>
                  <a:pt x="222" y="1383"/>
                </a:lnTo>
                <a:lnTo>
                  <a:pt x="214" y="1403"/>
                </a:lnTo>
                <a:lnTo>
                  <a:pt x="209" y="1421"/>
                </a:lnTo>
                <a:lnTo>
                  <a:pt x="208" y="1432"/>
                </a:lnTo>
                <a:lnTo>
                  <a:pt x="207" y="1439"/>
                </a:lnTo>
                <a:lnTo>
                  <a:pt x="207" y="1439"/>
                </a:lnTo>
                <a:lnTo>
                  <a:pt x="205" y="1460"/>
                </a:lnTo>
                <a:lnTo>
                  <a:pt x="205" y="1473"/>
                </a:lnTo>
                <a:lnTo>
                  <a:pt x="205" y="1487"/>
                </a:lnTo>
                <a:lnTo>
                  <a:pt x="207" y="1500"/>
                </a:lnTo>
                <a:lnTo>
                  <a:pt x="209" y="1511"/>
                </a:lnTo>
                <a:lnTo>
                  <a:pt x="212" y="1516"/>
                </a:lnTo>
                <a:lnTo>
                  <a:pt x="214" y="1520"/>
                </a:lnTo>
                <a:lnTo>
                  <a:pt x="218" y="1524"/>
                </a:lnTo>
                <a:lnTo>
                  <a:pt x="222" y="1527"/>
                </a:lnTo>
                <a:lnTo>
                  <a:pt x="222" y="1527"/>
                </a:lnTo>
                <a:lnTo>
                  <a:pt x="231" y="1530"/>
                </a:lnTo>
                <a:lnTo>
                  <a:pt x="241" y="1534"/>
                </a:lnTo>
                <a:lnTo>
                  <a:pt x="251" y="1536"/>
                </a:lnTo>
                <a:lnTo>
                  <a:pt x="262" y="1537"/>
                </a:lnTo>
                <a:lnTo>
                  <a:pt x="271" y="1537"/>
                </a:lnTo>
                <a:lnTo>
                  <a:pt x="281" y="1537"/>
                </a:lnTo>
                <a:lnTo>
                  <a:pt x="290" y="1534"/>
                </a:lnTo>
                <a:lnTo>
                  <a:pt x="299" y="1532"/>
                </a:lnTo>
                <a:lnTo>
                  <a:pt x="299" y="1532"/>
                </a:lnTo>
                <a:lnTo>
                  <a:pt x="307" y="1527"/>
                </a:lnTo>
                <a:lnTo>
                  <a:pt x="313" y="1520"/>
                </a:lnTo>
                <a:lnTo>
                  <a:pt x="318" y="1513"/>
                </a:lnTo>
                <a:lnTo>
                  <a:pt x="322" y="1505"/>
                </a:lnTo>
                <a:lnTo>
                  <a:pt x="324" y="1496"/>
                </a:lnTo>
                <a:lnTo>
                  <a:pt x="326" y="1488"/>
                </a:lnTo>
                <a:lnTo>
                  <a:pt x="326" y="1480"/>
                </a:lnTo>
                <a:lnTo>
                  <a:pt x="324" y="1475"/>
                </a:lnTo>
                <a:lnTo>
                  <a:pt x="324" y="1475"/>
                </a:lnTo>
                <a:lnTo>
                  <a:pt x="322" y="1466"/>
                </a:lnTo>
                <a:lnTo>
                  <a:pt x="322" y="1459"/>
                </a:lnTo>
                <a:lnTo>
                  <a:pt x="324" y="1439"/>
                </a:lnTo>
                <a:lnTo>
                  <a:pt x="324" y="1439"/>
                </a:lnTo>
                <a:lnTo>
                  <a:pt x="327" y="1426"/>
                </a:lnTo>
                <a:lnTo>
                  <a:pt x="331" y="1415"/>
                </a:lnTo>
                <a:lnTo>
                  <a:pt x="333" y="1406"/>
                </a:lnTo>
                <a:lnTo>
                  <a:pt x="335" y="1398"/>
                </a:lnTo>
                <a:lnTo>
                  <a:pt x="335" y="1398"/>
                </a:lnTo>
                <a:lnTo>
                  <a:pt x="333" y="1385"/>
                </a:lnTo>
                <a:lnTo>
                  <a:pt x="333" y="1379"/>
                </a:lnTo>
                <a:lnTo>
                  <a:pt x="335" y="1373"/>
                </a:lnTo>
                <a:lnTo>
                  <a:pt x="335" y="1373"/>
                </a:lnTo>
                <a:lnTo>
                  <a:pt x="339" y="1352"/>
                </a:lnTo>
                <a:lnTo>
                  <a:pt x="340" y="1343"/>
                </a:lnTo>
                <a:lnTo>
                  <a:pt x="340" y="1337"/>
                </a:lnTo>
                <a:lnTo>
                  <a:pt x="340" y="1337"/>
                </a:lnTo>
                <a:lnTo>
                  <a:pt x="337" y="1331"/>
                </a:lnTo>
                <a:lnTo>
                  <a:pt x="332" y="1325"/>
                </a:lnTo>
                <a:lnTo>
                  <a:pt x="324" y="1316"/>
                </a:lnTo>
                <a:lnTo>
                  <a:pt x="335" y="1167"/>
                </a:lnTo>
                <a:lnTo>
                  <a:pt x="335" y="1167"/>
                </a:lnTo>
                <a:lnTo>
                  <a:pt x="337" y="1159"/>
                </a:lnTo>
                <a:lnTo>
                  <a:pt x="342" y="1139"/>
                </a:lnTo>
                <a:lnTo>
                  <a:pt x="346" y="1126"/>
                </a:lnTo>
                <a:lnTo>
                  <a:pt x="348" y="1112"/>
                </a:lnTo>
                <a:lnTo>
                  <a:pt x="350" y="1095"/>
                </a:lnTo>
                <a:lnTo>
                  <a:pt x="350" y="1080"/>
                </a:lnTo>
                <a:lnTo>
                  <a:pt x="350" y="1080"/>
                </a:lnTo>
                <a:lnTo>
                  <a:pt x="350" y="1063"/>
                </a:lnTo>
                <a:lnTo>
                  <a:pt x="351" y="1048"/>
                </a:lnTo>
                <a:lnTo>
                  <a:pt x="355" y="1018"/>
                </a:lnTo>
                <a:lnTo>
                  <a:pt x="359" y="996"/>
                </a:lnTo>
                <a:lnTo>
                  <a:pt x="360" y="987"/>
                </a:lnTo>
                <a:lnTo>
                  <a:pt x="360" y="987"/>
                </a:lnTo>
                <a:lnTo>
                  <a:pt x="376" y="1053"/>
                </a:lnTo>
                <a:lnTo>
                  <a:pt x="386" y="1105"/>
                </a:lnTo>
                <a:lnTo>
                  <a:pt x="390" y="1129"/>
                </a:lnTo>
                <a:lnTo>
                  <a:pt x="391" y="1147"/>
                </a:lnTo>
                <a:lnTo>
                  <a:pt x="391" y="1147"/>
                </a:lnTo>
                <a:lnTo>
                  <a:pt x="392" y="1161"/>
                </a:lnTo>
                <a:lnTo>
                  <a:pt x="394" y="1176"/>
                </a:lnTo>
                <a:lnTo>
                  <a:pt x="399" y="1204"/>
                </a:lnTo>
                <a:lnTo>
                  <a:pt x="406" y="1239"/>
                </a:lnTo>
                <a:lnTo>
                  <a:pt x="406" y="1239"/>
                </a:lnTo>
                <a:lnTo>
                  <a:pt x="415" y="1311"/>
                </a:lnTo>
                <a:lnTo>
                  <a:pt x="421" y="1366"/>
                </a:lnTo>
                <a:lnTo>
                  <a:pt x="422" y="1391"/>
                </a:lnTo>
                <a:lnTo>
                  <a:pt x="422" y="1409"/>
                </a:lnTo>
                <a:lnTo>
                  <a:pt x="422" y="1409"/>
                </a:lnTo>
                <a:lnTo>
                  <a:pt x="422" y="1423"/>
                </a:lnTo>
                <a:lnTo>
                  <a:pt x="422" y="1437"/>
                </a:lnTo>
                <a:lnTo>
                  <a:pt x="423" y="1460"/>
                </a:lnTo>
                <a:lnTo>
                  <a:pt x="426" y="1475"/>
                </a:lnTo>
                <a:lnTo>
                  <a:pt x="427" y="1480"/>
                </a:lnTo>
                <a:lnTo>
                  <a:pt x="427" y="1480"/>
                </a:lnTo>
                <a:lnTo>
                  <a:pt x="412" y="1501"/>
                </a:lnTo>
                <a:lnTo>
                  <a:pt x="412" y="1501"/>
                </a:lnTo>
                <a:lnTo>
                  <a:pt x="410" y="1514"/>
                </a:lnTo>
                <a:lnTo>
                  <a:pt x="406" y="1537"/>
                </a:lnTo>
                <a:lnTo>
                  <a:pt x="406" y="1537"/>
                </a:lnTo>
                <a:lnTo>
                  <a:pt x="405" y="1557"/>
                </a:lnTo>
                <a:lnTo>
                  <a:pt x="406" y="1593"/>
                </a:lnTo>
                <a:lnTo>
                  <a:pt x="408" y="1629"/>
                </a:lnTo>
                <a:lnTo>
                  <a:pt x="409" y="1642"/>
                </a:lnTo>
                <a:lnTo>
                  <a:pt x="412" y="1650"/>
                </a:lnTo>
                <a:lnTo>
                  <a:pt x="412" y="1650"/>
                </a:lnTo>
                <a:lnTo>
                  <a:pt x="422" y="1667"/>
                </a:lnTo>
                <a:lnTo>
                  <a:pt x="427" y="1676"/>
                </a:lnTo>
                <a:lnTo>
                  <a:pt x="427" y="1676"/>
                </a:lnTo>
                <a:lnTo>
                  <a:pt x="433" y="1681"/>
                </a:lnTo>
                <a:lnTo>
                  <a:pt x="441" y="1685"/>
                </a:lnTo>
                <a:lnTo>
                  <a:pt x="451" y="1691"/>
                </a:lnTo>
                <a:lnTo>
                  <a:pt x="464" y="1696"/>
                </a:lnTo>
                <a:lnTo>
                  <a:pt x="479" y="1701"/>
                </a:lnTo>
                <a:lnTo>
                  <a:pt x="496" y="1705"/>
                </a:lnTo>
                <a:lnTo>
                  <a:pt x="514" y="1706"/>
                </a:lnTo>
                <a:lnTo>
                  <a:pt x="514" y="1706"/>
                </a:lnTo>
                <a:lnTo>
                  <a:pt x="531" y="1706"/>
                </a:lnTo>
                <a:lnTo>
                  <a:pt x="545" y="1703"/>
                </a:lnTo>
                <a:lnTo>
                  <a:pt x="555" y="1699"/>
                </a:lnTo>
                <a:lnTo>
                  <a:pt x="563" y="1692"/>
                </a:lnTo>
                <a:lnTo>
                  <a:pt x="567" y="1686"/>
                </a:lnTo>
                <a:lnTo>
                  <a:pt x="570" y="1677"/>
                </a:lnTo>
                <a:lnTo>
                  <a:pt x="570" y="1669"/>
                </a:lnTo>
                <a:lnTo>
                  <a:pt x="570" y="1660"/>
                </a:lnTo>
                <a:lnTo>
                  <a:pt x="570" y="1660"/>
                </a:lnTo>
                <a:lnTo>
                  <a:pt x="567" y="1642"/>
                </a:lnTo>
                <a:lnTo>
                  <a:pt x="563" y="1625"/>
                </a:lnTo>
                <a:lnTo>
                  <a:pt x="555" y="1593"/>
                </a:lnTo>
                <a:lnTo>
                  <a:pt x="555" y="1593"/>
                </a:lnTo>
                <a:lnTo>
                  <a:pt x="546" y="1552"/>
                </a:lnTo>
                <a:lnTo>
                  <a:pt x="541" y="1533"/>
                </a:lnTo>
                <a:lnTo>
                  <a:pt x="540" y="1521"/>
                </a:lnTo>
                <a:lnTo>
                  <a:pt x="540" y="1521"/>
                </a:lnTo>
                <a:lnTo>
                  <a:pt x="538" y="1518"/>
                </a:lnTo>
                <a:lnTo>
                  <a:pt x="536" y="1513"/>
                </a:lnTo>
                <a:lnTo>
                  <a:pt x="527" y="1498"/>
                </a:lnTo>
                <a:lnTo>
                  <a:pt x="514" y="1480"/>
                </a:lnTo>
                <a:lnTo>
                  <a:pt x="514" y="1480"/>
                </a:lnTo>
                <a:lnTo>
                  <a:pt x="535" y="1373"/>
                </a:lnTo>
                <a:lnTo>
                  <a:pt x="535" y="1373"/>
                </a:lnTo>
                <a:lnTo>
                  <a:pt x="537" y="1348"/>
                </a:lnTo>
                <a:lnTo>
                  <a:pt x="538" y="1324"/>
                </a:lnTo>
                <a:lnTo>
                  <a:pt x="538" y="1299"/>
                </a:lnTo>
                <a:lnTo>
                  <a:pt x="536" y="1275"/>
                </a:lnTo>
                <a:lnTo>
                  <a:pt x="532" y="1238"/>
                </a:lnTo>
                <a:lnTo>
                  <a:pt x="529" y="1224"/>
                </a:lnTo>
                <a:lnTo>
                  <a:pt x="529" y="1224"/>
                </a:lnTo>
                <a:lnTo>
                  <a:pt x="535" y="1183"/>
                </a:lnTo>
                <a:lnTo>
                  <a:pt x="537" y="1150"/>
                </a:lnTo>
                <a:lnTo>
                  <a:pt x="540" y="1126"/>
                </a:lnTo>
                <a:lnTo>
                  <a:pt x="540" y="1126"/>
                </a:lnTo>
                <a:lnTo>
                  <a:pt x="542" y="1104"/>
                </a:lnTo>
                <a:lnTo>
                  <a:pt x="545" y="1077"/>
                </a:lnTo>
                <a:lnTo>
                  <a:pt x="549" y="1050"/>
                </a:lnTo>
                <a:lnTo>
                  <a:pt x="550" y="1034"/>
                </a:lnTo>
                <a:lnTo>
                  <a:pt x="550" y="1003"/>
                </a:lnTo>
                <a:lnTo>
                  <a:pt x="560" y="1003"/>
                </a:lnTo>
                <a:lnTo>
                  <a:pt x="560" y="1003"/>
                </a:lnTo>
                <a:lnTo>
                  <a:pt x="563" y="962"/>
                </a:lnTo>
                <a:lnTo>
                  <a:pt x="565" y="932"/>
                </a:lnTo>
                <a:lnTo>
                  <a:pt x="568" y="922"/>
                </a:lnTo>
                <a:lnTo>
                  <a:pt x="570" y="915"/>
                </a:lnTo>
                <a:lnTo>
                  <a:pt x="570" y="915"/>
                </a:lnTo>
                <a:lnTo>
                  <a:pt x="576" y="910"/>
                </a:lnTo>
                <a:lnTo>
                  <a:pt x="578" y="904"/>
                </a:lnTo>
                <a:lnTo>
                  <a:pt x="579" y="897"/>
                </a:lnTo>
                <a:lnTo>
                  <a:pt x="581" y="890"/>
                </a:lnTo>
                <a:lnTo>
                  <a:pt x="581" y="890"/>
                </a:lnTo>
                <a:lnTo>
                  <a:pt x="581" y="885"/>
                </a:lnTo>
                <a:lnTo>
                  <a:pt x="581" y="878"/>
                </a:lnTo>
                <a:lnTo>
                  <a:pt x="577" y="863"/>
                </a:lnTo>
                <a:lnTo>
                  <a:pt x="573" y="847"/>
                </a:lnTo>
                <a:lnTo>
                  <a:pt x="570" y="833"/>
                </a:lnTo>
                <a:lnTo>
                  <a:pt x="570" y="833"/>
                </a:lnTo>
                <a:lnTo>
                  <a:pt x="567" y="799"/>
                </a:lnTo>
                <a:lnTo>
                  <a:pt x="565" y="777"/>
                </a:lnTo>
                <a:lnTo>
                  <a:pt x="565" y="587"/>
                </a:lnTo>
                <a:lnTo>
                  <a:pt x="596" y="530"/>
                </a:lnTo>
                <a:lnTo>
                  <a:pt x="596" y="530"/>
                </a:lnTo>
                <a:lnTo>
                  <a:pt x="602" y="539"/>
                </a:lnTo>
                <a:lnTo>
                  <a:pt x="620" y="561"/>
                </a:lnTo>
                <a:lnTo>
                  <a:pt x="642" y="587"/>
                </a:lnTo>
                <a:lnTo>
                  <a:pt x="652" y="598"/>
                </a:lnTo>
                <a:lnTo>
                  <a:pt x="663" y="607"/>
                </a:lnTo>
                <a:lnTo>
                  <a:pt x="663" y="607"/>
                </a:lnTo>
                <a:lnTo>
                  <a:pt x="679" y="620"/>
                </a:lnTo>
                <a:lnTo>
                  <a:pt x="691" y="629"/>
                </a:lnTo>
                <a:lnTo>
                  <a:pt x="702" y="634"/>
                </a:lnTo>
                <a:lnTo>
                  <a:pt x="708" y="637"/>
                </a:lnTo>
                <a:lnTo>
                  <a:pt x="714" y="638"/>
                </a:lnTo>
                <a:lnTo>
                  <a:pt x="714" y="638"/>
                </a:lnTo>
                <a:lnTo>
                  <a:pt x="736" y="642"/>
                </a:lnTo>
                <a:lnTo>
                  <a:pt x="745" y="643"/>
                </a:lnTo>
                <a:lnTo>
                  <a:pt x="755" y="643"/>
                </a:lnTo>
                <a:lnTo>
                  <a:pt x="755" y="643"/>
                </a:lnTo>
                <a:lnTo>
                  <a:pt x="784" y="645"/>
                </a:lnTo>
                <a:lnTo>
                  <a:pt x="792" y="645"/>
                </a:lnTo>
                <a:lnTo>
                  <a:pt x="800" y="643"/>
                </a:lnTo>
                <a:lnTo>
                  <a:pt x="806" y="641"/>
                </a:lnTo>
                <a:lnTo>
                  <a:pt x="811" y="638"/>
                </a:lnTo>
                <a:lnTo>
                  <a:pt x="811" y="638"/>
                </a:lnTo>
                <a:lnTo>
                  <a:pt x="816" y="634"/>
                </a:lnTo>
                <a:lnTo>
                  <a:pt x="822" y="633"/>
                </a:lnTo>
                <a:lnTo>
                  <a:pt x="832" y="629"/>
                </a:lnTo>
                <a:lnTo>
                  <a:pt x="836" y="628"/>
                </a:lnTo>
                <a:lnTo>
                  <a:pt x="841" y="625"/>
                </a:lnTo>
                <a:lnTo>
                  <a:pt x="845" y="621"/>
                </a:lnTo>
                <a:lnTo>
                  <a:pt x="847" y="618"/>
                </a:lnTo>
                <a:lnTo>
                  <a:pt x="847" y="618"/>
                </a:lnTo>
                <a:lnTo>
                  <a:pt x="857" y="600"/>
                </a:lnTo>
                <a:lnTo>
                  <a:pt x="863" y="592"/>
                </a:lnTo>
                <a:lnTo>
                  <a:pt x="868" y="587"/>
                </a:lnTo>
                <a:lnTo>
                  <a:pt x="868" y="587"/>
                </a:lnTo>
                <a:lnTo>
                  <a:pt x="884" y="573"/>
                </a:lnTo>
                <a:lnTo>
                  <a:pt x="893" y="564"/>
                </a:lnTo>
                <a:lnTo>
                  <a:pt x="897" y="560"/>
                </a:lnTo>
                <a:lnTo>
                  <a:pt x="898" y="556"/>
                </a:lnTo>
                <a:lnTo>
                  <a:pt x="898" y="556"/>
                </a:lnTo>
                <a:lnTo>
                  <a:pt x="898" y="552"/>
                </a:lnTo>
                <a:lnTo>
                  <a:pt x="898" y="550"/>
                </a:lnTo>
                <a:lnTo>
                  <a:pt x="897" y="546"/>
                </a:lnTo>
                <a:lnTo>
                  <a:pt x="895" y="543"/>
                </a:lnTo>
                <a:lnTo>
                  <a:pt x="893" y="541"/>
                </a:lnTo>
                <a:lnTo>
                  <a:pt x="893" y="525"/>
                </a:lnTo>
                <a:lnTo>
                  <a:pt x="893" y="525"/>
                </a:lnTo>
                <a:lnTo>
                  <a:pt x="893" y="512"/>
                </a:lnTo>
                <a:lnTo>
                  <a:pt x="895" y="502"/>
                </a:lnTo>
                <a:lnTo>
                  <a:pt x="893" y="494"/>
                </a:lnTo>
                <a:lnTo>
                  <a:pt x="893" y="494"/>
                </a:lnTo>
                <a:lnTo>
                  <a:pt x="892" y="489"/>
                </a:lnTo>
                <a:lnTo>
                  <a:pt x="891" y="485"/>
                </a:lnTo>
                <a:lnTo>
                  <a:pt x="888" y="484"/>
                </a:lnTo>
                <a:lnTo>
                  <a:pt x="883" y="484"/>
                </a:lnTo>
                <a:lnTo>
                  <a:pt x="883" y="484"/>
                </a:lnTo>
                <a:lnTo>
                  <a:pt x="875" y="488"/>
                </a:lnTo>
                <a:lnTo>
                  <a:pt x="868" y="493"/>
                </a:lnTo>
                <a:lnTo>
                  <a:pt x="857" y="499"/>
                </a:lnTo>
                <a:lnTo>
                  <a:pt x="857" y="499"/>
                </a:lnTo>
                <a:lnTo>
                  <a:pt x="855" y="496"/>
                </a:lnTo>
                <a:lnTo>
                  <a:pt x="847" y="488"/>
                </a:lnTo>
                <a:lnTo>
                  <a:pt x="843" y="485"/>
                </a:lnTo>
                <a:lnTo>
                  <a:pt x="838" y="483"/>
                </a:lnTo>
                <a:lnTo>
                  <a:pt x="834" y="481"/>
                </a:lnTo>
                <a:lnTo>
                  <a:pt x="832" y="484"/>
                </a:lnTo>
                <a:lnTo>
                  <a:pt x="832" y="484"/>
                </a:lnTo>
                <a:lnTo>
                  <a:pt x="831" y="488"/>
                </a:lnTo>
                <a:lnTo>
                  <a:pt x="829" y="490"/>
                </a:lnTo>
                <a:lnTo>
                  <a:pt x="829" y="497"/>
                </a:lnTo>
                <a:lnTo>
                  <a:pt x="832" y="502"/>
                </a:lnTo>
                <a:lnTo>
                  <a:pt x="832" y="505"/>
                </a:lnTo>
                <a:lnTo>
                  <a:pt x="832" y="505"/>
                </a:lnTo>
                <a:lnTo>
                  <a:pt x="832" y="510"/>
                </a:lnTo>
                <a:lnTo>
                  <a:pt x="832" y="512"/>
                </a:lnTo>
                <a:lnTo>
                  <a:pt x="832" y="515"/>
                </a:lnTo>
                <a:lnTo>
                  <a:pt x="832" y="515"/>
                </a:lnTo>
                <a:lnTo>
                  <a:pt x="832" y="517"/>
                </a:lnTo>
                <a:lnTo>
                  <a:pt x="831" y="520"/>
                </a:lnTo>
                <a:lnTo>
                  <a:pt x="828" y="523"/>
                </a:lnTo>
                <a:lnTo>
                  <a:pt x="822" y="525"/>
                </a:lnTo>
                <a:lnTo>
                  <a:pt x="822" y="525"/>
                </a:lnTo>
                <a:lnTo>
                  <a:pt x="818" y="526"/>
                </a:lnTo>
                <a:lnTo>
                  <a:pt x="814" y="529"/>
                </a:lnTo>
                <a:lnTo>
                  <a:pt x="808" y="534"/>
                </a:lnTo>
                <a:lnTo>
                  <a:pt x="804" y="539"/>
                </a:lnTo>
                <a:lnTo>
                  <a:pt x="802" y="541"/>
                </a:lnTo>
                <a:lnTo>
                  <a:pt x="801" y="541"/>
                </a:lnTo>
                <a:lnTo>
                  <a:pt x="801" y="541"/>
                </a:lnTo>
                <a:lnTo>
                  <a:pt x="808" y="544"/>
                </a:lnTo>
                <a:lnTo>
                  <a:pt x="808" y="546"/>
                </a:lnTo>
                <a:lnTo>
                  <a:pt x="806" y="546"/>
                </a:lnTo>
                <a:lnTo>
                  <a:pt x="791" y="541"/>
                </a:lnTo>
                <a:lnTo>
                  <a:pt x="791" y="541"/>
                </a:lnTo>
                <a:lnTo>
                  <a:pt x="769" y="532"/>
                </a:lnTo>
                <a:lnTo>
                  <a:pt x="754" y="525"/>
                </a:lnTo>
                <a:lnTo>
                  <a:pt x="734" y="515"/>
                </a:lnTo>
                <a:lnTo>
                  <a:pt x="734" y="515"/>
                </a:lnTo>
                <a:lnTo>
                  <a:pt x="732" y="512"/>
                </a:lnTo>
                <a:lnTo>
                  <a:pt x="729" y="510"/>
                </a:lnTo>
                <a:lnTo>
                  <a:pt x="726" y="502"/>
                </a:lnTo>
                <a:lnTo>
                  <a:pt x="723" y="494"/>
                </a:lnTo>
                <a:lnTo>
                  <a:pt x="719" y="489"/>
                </a:lnTo>
                <a:lnTo>
                  <a:pt x="719" y="489"/>
                </a:lnTo>
                <a:lnTo>
                  <a:pt x="714" y="484"/>
                </a:lnTo>
                <a:lnTo>
                  <a:pt x="704" y="474"/>
                </a:lnTo>
                <a:lnTo>
                  <a:pt x="704" y="474"/>
                </a:lnTo>
                <a:lnTo>
                  <a:pt x="697" y="465"/>
                </a:lnTo>
                <a:lnTo>
                  <a:pt x="691" y="456"/>
                </a:lnTo>
                <a:lnTo>
                  <a:pt x="683" y="443"/>
                </a:lnTo>
                <a:lnTo>
                  <a:pt x="683" y="443"/>
                </a:lnTo>
                <a:lnTo>
                  <a:pt x="668" y="425"/>
                </a:lnTo>
                <a:lnTo>
                  <a:pt x="636" y="386"/>
                </a:lnTo>
                <a:lnTo>
                  <a:pt x="601" y="348"/>
                </a:lnTo>
                <a:lnTo>
                  <a:pt x="588" y="335"/>
                </a:lnTo>
                <a:lnTo>
                  <a:pt x="583" y="331"/>
                </a:lnTo>
                <a:lnTo>
                  <a:pt x="581" y="330"/>
                </a:lnTo>
                <a:lnTo>
                  <a:pt x="581" y="330"/>
                </a:lnTo>
                <a:lnTo>
                  <a:pt x="567" y="327"/>
                </a:lnTo>
                <a:lnTo>
                  <a:pt x="555" y="325"/>
                </a:lnTo>
                <a:lnTo>
                  <a:pt x="555" y="325"/>
                </a:lnTo>
                <a:lnTo>
                  <a:pt x="515" y="317"/>
                </a:lnTo>
                <a:lnTo>
                  <a:pt x="494" y="313"/>
                </a:lnTo>
                <a:lnTo>
                  <a:pt x="486" y="311"/>
                </a:lnTo>
                <a:lnTo>
                  <a:pt x="483" y="309"/>
                </a:lnTo>
                <a:lnTo>
                  <a:pt x="483" y="309"/>
                </a:lnTo>
                <a:lnTo>
                  <a:pt x="482" y="306"/>
                </a:lnTo>
                <a:lnTo>
                  <a:pt x="478" y="300"/>
                </a:lnTo>
                <a:lnTo>
                  <a:pt x="473" y="294"/>
                </a:lnTo>
                <a:lnTo>
                  <a:pt x="473" y="279"/>
                </a:lnTo>
                <a:lnTo>
                  <a:pt x="499" y="273"/>
                </a:lnTo>
                <a:lnTo>
                  <a:pt x="499" y="273"/>
                </a:lnTo>
                <a:lnTo>
                  <a:pt x="510" y="286"/>
                </a:lnTo>
                <a:lnTo>
                  <a:pt x="520" y="295"/>
                </a:lnTo>
                <a:lnTo>
                  <a:pt x="524" y="298"/>
                </a:lnTo>
                <a:lnTo>
                  <a:pt x="529" y="299"/>
                </a:lnTo>
                <a:lnTo>
                  <a:pt x="529" y="299"/>
                </a:lnTo>
                <a:lnTo>
                  <a:pt x="537" y="299"/>
                </a:lnTo>
                <a:lnTo>
                  <a:pt x="541" y="298"/>
                </a:lnTo>
                <a:lnTo>
                  <a:pt x="544" y="295"/>
                </a:lnTo>
                <a:lnTo>
                  <a:pt x="546" y="293"/>
                </a:lnTo>
                <a:lnTo>
                  <a:pt x="547" y="289"/>
                </a:lnTo>
                <a:lnTo>
                  <a:pt x="549" y="284"/>
                </a:lnTo>
                <a:lnTo>
                  <a:pt x="550" y="279"/>
                </a:lnTo>
                <a:lnTo>
                  <a:pt x="550" y="279"/>
                </a:lnTo>
                <a:lnTo>
                  <a:pt x="550" y="272"/>
                </a:lnTo>
                <a:lnTo>
                  <a:pt x="547" y="267"/>
                </a:lnTo>
                <a:lnTo>
                  <a:pt x="545" y="262"/>
                </a:lnTo>
                <a:lnTo>
                  <a:pt x="542" y="257"/>
                </a:lnTo>
                <a:lnTo>
                  <a:pt x="535" y="250"/>
                </a:lnTo>
                <a:lnTo>
                  <a:pt x="529" y="248"/>
                </a:lnTo>
                <a:lnTo>
                  <a:pt x="529" y="248"/>
                </a:lnTo>
                <a:lnTo>
                  <a:pt x="520" y="245"/>
                </a:lnTo>
                <a:lnTo>
                  <a:pt x="517" y="244"/>
                </a:lnTo>
                <a:lnTo>
                  <a:pt x="514" y="243"/>
                </a:lnTo>
                <a:lnTo>
                  <a:pt x="514" y="243"/>
                </a:lnTo>
                <a:lnTo>
                  <a:pt x="514" y="240"/>
                </a:lnTo>
                <a:lnTo>
                  <a:pt x="515" y="236"/>
                </a:lnTo>
                <a:lnTo>
                  <a:pt x="517" y="230"/>
                </a:lnTo>
                <a:lnTo>
                  <a:pt x="514" y="222"/>
                </a:lnTo>
                <a:lnTo>
                  <a:pt x="514" y="222"/>
                </a:lnTo>
                <a:lnTo>
                  <a:pt x="508" y="207"/>
                </a:lnTo>
                <a:lnTo>
                  <a:pt x="504" y="202"/>
                </a:lnTo>
                <a:lnTo>
                  <a:pt x="504" y="202"/>
                </a:lnTo>
                <a:lnTo>
                  <a:pt x="505" y="200"/>
                </a:lnTo>
                <a:lnTo>
                  <a:pt x="506" y="196"/>
                </a:lnTo>
                <a:lnTo>
                  <a:pt x="508" y="189"/>
                </a:lnTo>
                <a:lnTo>
                  <a:pt x="509" y="176"/>
                </a:lnTo>
                <a:lnTo>
                  <a:pt x="509" y="176"/>
                </a:lnTo>
                <a:lnTo>
                  <a:pt x="510" y="160"/>
                </a:lnTo>
                <a:lnTo>
                  <a:pt x="513" y="148"/>
                </a:lnTo>
                <a:lnTo>
                  <a:pt x="514" y="139"/>
                </a:lnTo>
                <a:lnTo>
                  <a:pt x="514" y="135"/>
                </a:lnTo>
                <a:lnTo>
                  <a:pt x="514" y="135"/>
                </a:lnTo>
                <a:lnTo>
                  <a:pt x="514" y="123"/>
                </a:lnTo>
                <a:lnTo>
                  <a:pt x="514" y="112"/>
                </a:lnTo>
                <a:lnTo>
                  <a:pt x="514" y="96"/>
                </a:lnTo>
                <a:lnTo>
                  <a:pt x="512" y="81"/>
                </a:lnTo>
                <a:lnTo>
                  <a:pt x="508" y="64"/>
                </a:lnTo>
                <a:lnTo>
                  <a:pt x="503" y="48"/>
                </a:lnTo>
                <a:lnTo>
                  <a:pt x="499" y="40"/>
                </a:lnTo>
                <a:lnTo>
                  <a:pt x="494" y="32"/>
                </a:lnTo>
                <a:lnTo>
                  <a:pt x="494" y="32"/>
                </a:lnTo>
                <a:lnTo>
                  <a:pt x="483" y="19"/>
                </a:lnTo>
                <a:lnTo>
                  <a:pt x="474" y="12"/>
                </a:lnTo>
                <a:lnTo>
                  <a:pt x="465" y="6"/>
                </a:lnTo>
                <a:lnTo>
                  <a:pt x="458" y="3"/>
                </a:lnTo>
                <a:lnTo>
                  <a:pt x="450" y="1"/>
                </a:lnTo>
                <a:lnTo>
                  <a:pt x="444" y="1"/>
                </a:lnTo>
                <a:lnTo>
                  <a:pt x="432" y="1"/>
                </a:lnTo>
                <a:lnTo>
                  <a:pt x="432" y="1"/>
                </a:lnTo>
                <a:lnTo>
                  <a:pt x="419" y="0"/>
                </a:lnTo>
                <a:lnTo>
                  <a:pt x="406" y="1"/>
                </a:lnTo>
                <a:lnTo>
                  <a:pt x="391" y="1"/>
                </a:lnTo>
                <a:lnTo>
                  <a:pt x="391" y="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5">
            <a:extLst>
              <a:ext uri="{FF2B5EF4-FFF2-40B4-BE49-F238E27FC236}">
                <a16:creationId xmlns:a16="http://schemas.microsoft.com/office/drawing/2014/main" id="{007927F8-8A68-71C4-B54E-EB57A3DE4BAE}"/>
              </a:ext>
            </a:extLst>
          </p:cNvPr>
          <p:cNvSpPr>
            <a:spLocks/>
          </p:cNvSpPr>
          <p:nvPr/>
        </p:nvSpPr>
        <p:spPr bwMode="auto">
          <a:xfrm>
            <a:off x="4428007" y="917828"/>
            <a:ext cx="1040598" cy="2495959"/>
          </a:xfrm>
          <a:custGeom>
            <a:avLst/>
            <a:gdLst>
              <a:gd name="T0" fmla="*/ 346 w 705"/>
              <a:gd name="T1" fmla="*/ 0 h 1691"/>
              <a:gd name="T2" fmla="*/ 261 w 705"/>
              <a:gd name="T3" fmla="*/ 30 h 1691"/>
              <a:gd name="T4" fmla="*/ 205 w 705"/>
              <a:gd name="T5" fmla="*/ 106 h 1691"/>
              <a:gd name="T6" fmla="*/ 137 w 705"/>
              <a:gd name="T7" fmla="*/ 249 h 1691"/>
              <a:gd name="T8" fmla="*/ 114 w 705"/>
              <a:gd name="T9" fmla="*/ 293 h 1691"/>
              <a:gd name="T10" fmla="*/ 99 w 705"/>
              <a:gd name="T11" fmla="*/ 308 h 1691"/>
              <a:gd name="T12" fmla="*/ 99 w 705"/>
              <a:gd name="T13" fmla="*/ 329 h 1691"/>
              <a:gd name="T14" fmla="*/ 67 w 705"/>
              <a:gd name="T15" fmla="*/ 362 h 1691"/>
              <a:gd name="T16" fmla="*/ 0 w 705"/>
              <a:gd name="T17" fmla="*/ 434 h 1691"/>
              <a:gd name="T18" fmla="*/ 18 w 705"/>
              <a:gd name="T19" fmla="*/ 487 h 1691"/>
              <a:gd name="T20" fmla="*/ 55 w 705"/>
              <a:gd name="T21" fmla="*/ 822 h 1691"/>
              <a:gd name="T22" fmla="*/ 21 w 705"/>
              <a:gd name="T23" fmla="*/ 880 h 1691"/>
              <a:gd name="T24" fmla="*/ 24 w 705"/>
              <a:gd name="T25" fmla="*/ 950 h 1691"/>
              <a:gd name="T26" fmla="*/ 99 w 705"/>
              <a:gd name="T27" fmla="*/ 986 h 1691"/>
              <a:gd name="T28" fmla="*/ 186 w 705"/>
              <a:gd name="T29" fmla="*/ 1253 h 1691"/>
              <a:gd name="T30" fmla="*/ 206 w 705"/>
              <a:gd name="T31" fmla="*/ 1372 h 1691"/>
              <a:gd name="T32" fmla="*/ 231 w 705"/>
              <a:gd name="T33" fmla="*/ 1483 h 1691"/>
              <a:gd name="T34" fmla="*/ 256 w 705"/>
              <a:gd name="T35" fmla="*/ 1527 h 1691"/>
              <a:gd name="T36" fmla="*/ 283 w 705"/>
              <a:gd name="T37" fmla="*/ 1644 h 1691"/>
              <a:gd name="T38" fmla="*/ 347 w 705"/>
              <a:gd name="T39" fmla="*/ 1690 h 1691"/>
              <a:gd name="T40" fmla="*/ 392 w 705"/>
              <a:gd name="T41" fmla="*/ 1681 h 1691"/>
              <a:gd name="T42" fmla="*/ 413 w 705"/>
              <a:gd name="T43" fmla="*/ 1636 h 1691"/>
              <a:gd name="T44" fmla="*/ 383 w 705"/>
              <a:gd name="T45" fmla="*/ 1562 h 1691"/>
              <a:gd name="T46" fmla="*/ 324 w 705"/>
              <a:gd name="T47" fmla="*/ 1454 h 1691"/>
              <a:gd name="T48" fmla="*/ 302 w 705"/>
              <a:gd name="T49" fmla="*/ 1386 h 1691"/>
              <a:gd name="T50" fmla="*/ 278 w 705"/>
              <a:gd name="T51" fmla="*/ 1218 h 1691"/>
              <a:gd name="T52" fmla="*/ 386 w 705"/>
              <a:gd name="T53" fmla="*/ 1130 h 1691"/>
              <a:gd name="T54" fmla="*/ 423 w 705"/>
              <a:gd name="T55" fmla="*/ 1278 h 1691"/>
              <a:gd name="T56" fmla="*/ 429 w 705"/>
              <a:gd name="T57" fmla="*/ 1495 h 1691"/>
              <a:gd name="T58" fmla="*/ 422 w 705"/>
              <a:gd name="T59" fmla="*/ 1532 h 1691"/>
              <a:gd name="T60" fmla="*/ 420 w 705"/>
              <a:gd name="T61" fmla="*/ 1564 h 1691"/>
              <a:gd name="T62" fmla="*/ 425 w 705"/>
              <a:gd name="T63" fmla="*/ 1623 h 1691"/>
              <a:gd name="T64" fmla="*/ 468 w 705"/>
              <a:gd name="T65" fmla="*/ 1644 h 1691"/>
              <a:gd name="T66" fmla="*/ 529 w 705"/>
              <a:gd name="T67" fmla="*/ 1664 h 1691"/>
              <a:gd name="T68" fmla="*/ 604 w 705"/>
              <a:gd name="T69" fmla="*/ 1634 h 1691"/>
              <a:gd name="T70" fmla="*/ 607 w 705"/>
              <a:gd name="T71" fmla="*/ 1604 h 1691"/>
              <a:gd name="T72" fmla="*/ 551 w 705"/>
              <a:gd name="T73" fmla="*/ 1554 h 1691"/>
              <a:gd name="T74" fmla="*/ 525 w 705"/>
              <a:gd name="T75" fmla="*/ 1510 h 1691"/>
              <a:gd name="T76" fmla="*/ 529 w 705"/>
              <a:gd name="T77" fmla="*/ 1395 h 1691"/>
              <a:gd name="T78" fmla="*/ 551 w 705"/>
              <a:gd name="T79" fmla="*/ 1143 h 1691"/>
              <a:gd name="T80" fmla="*/ 488 w 705"/>
              <a:gd name="T81" fmla="*/ 837 h 1691"/>
              <a:gd name="T82" fmla="*/ 483 w 705"/>
              <a:gd name="T83" fmla="*/ 802 h 1691"/>
              <a:gd name="T84" fmla="*/ 463 w 705"/>
              <a:gd name="T85" fmla="*/ 767 h 1691"/>
              <a:gd name="T86" fmla="*/ 441 w 705"/>
              <a:gd name="T87" fmla="*/ 724 h 1691"/>
              <a:gd name="T88" fmla="*/ 441 w 705"/>
              <a:gd name="T89" fmla="*/ 622 h 1691"/>
              <a:gd name="T90" fmla="*/ 499 w 705"/>
              <a:gd name="T91" fmla="*/ 632 h 1691"/>
              <a:gd name="T92" fmla="*/ 561 w 705"/>
              <a:gd name="T93" fmla="*/ 714 h 1691"/>
              <a:gd name="T94" fmla="*/ 610 w 705"/>
              <a:gd name="T95" fmla="*/ 757 h 1691"/>
              <a:gd name="T96" fmla="*/ 632 w 705"/>
              <a:gd name="T97" fmla="*/ 791 h 1691"/>
              <a:gd name="T98" fmla="*/ 670 w 705"/>
              <a:gd name="T99" fmla="*/ 809 h 1691"/>
              <a:gd name="T100" fmla="*/ 704 w 705"/>
              <a:gd name="T101" fmla="*/ 763 h 1691"/>
              <a:gd name="T102" fmla="*/ 693 w 705"/>
              <a:gd name="T103" fmla="*/ 724 h 1691"/>
              <a:gd name="T104" fmla="*/ 632 w 705"/>
              <a:gd name="T105" fmla="*/ 653 h 1691"/>
              <a:gd name="T106" fmla="*/ 596 w 705"/>
              <a:gd name="T107" fmla="*/ 586 h 1691"/>
              <a:gd name="T108" fmla="*/ 583 w 705"/>
              <a:gd name="T109" fmla="*/ 573 h 1691"/>
              <a:gd name="T110" fmla="*/ 555 w 705"/>
              <a:gd name="T111" fmla="*/ 452 h 1691"/>
              <a:gd name="T112" fmla="*/ 528 w 705"/>
              <a:gd name="T113" fmla="*/ 402 h 1691"/>
              <a:gd name="T114" fmla="*/ 575 w 705"/>
              <a:gd name="T115" fmla="*/ 396 h 1691"/>
              <a:gd name="T116" fmla="*/ 573 w 705"/>
              <a:gd name="T117" fmla="*/ 275 h 1691"/>
              <a:gd name="T118" fmla="*/ 540 w 705"/>
              <a:gd name="T119" fmla="*/ 179 h 1691"/>
              <a:gd name="T120" fmla="*/ 493 w 705"/>
              <a:gd name="T121" fmla="*/ 62 h 1691"/>
              <a:gd name="T122" fmla="*/ 437 w 705"/>
              <a:gd name="T123" fmla="*/ 30 h 1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05" h="1691">
                <a:moveTo>
                  <a:pt x="422" y="29"/>
                </a:moveTo>
                <a:lnTo>
                  <a:pt x="422" y="29"/>
                </a:lnTo>
                <a:lnTo>
                  <a:pt x="414" y="23"/>
                </a:lnTo>
                <a:lnTo>
                  <a:pt x="392" y="13"/>
                </a:lnTo>
                <a:lnTo>
                  <a:pt x="378" y="8"/>
                </a:lnTo>
                <a:lnTo>
                  <a:pt x="363" y="4"/>
                </a:lnTo>
                <a:lnTo>
                  <a:pt x="346" y="0"/>
                </a:lnTo>
                <a:lnTo>
                  <a:pt x="329" y="0"/>
                </a:lnTo>
                <a:lnTo>
                  <a:pt x="329" y="0"/>
                </a:lnTo>
                <a:lnTo>
                  <a:pt x="322" y="2"/>
                </a:lnTo>
                <a:lnTo>
                  <a:pt x="313" y="3"/>
                </a:lnTo>
                <a:lnTo>
                  <a:pt x="295" y="9"/>
                </a:lnTo>
                <a:lnTo>
                  <a:pt x="278" y="18"/>
                </a:lnTo>
                <a:lnTo>
                  <a:pt x="261" y="30"/>
                </a:lnTo>
                <a:lnTo>
                  <a:pt x="247" y="41"/>
                </a:lnTo>
                <a:lnTo>
                  <a:pt x="235" y="54"/>
                </a:lnTo>
                <a:lnTo>
                  <a:pt x="224" y="66"/>
                </a:lnTo>
                <a:lnTo>
                  <a:pt x="217" y="77"/>
                </a:lnTo>
                <a:lnTo>
                  <a:pt x="217" y="77"/>
                </a:lnTo>
                <a:lnTo>
                  <a:pt x="212" y="90"/>
                </a:lnTo>
                <a:lnTo>
                  <a:pt x="205" y="106"/>
                </a:lnTo>
                <a:lnTo>
                  <a:pt x="191" y="145"/>
                </a:lnTo>
                <a:lnTo>
                  <a:pt x="182" y="167"/>
                </a:lnTo>
                <a:lnTo>
                  <a:pt x="173" y="189"/>
                </a:lnTo>
                <a:lnTo>
                  <a:pt x="163" y="211"/>
                </a:lnTo>
                <a:lnTo>
                  <a:pt x="150" y="231"/>
                </a:lnTo>
                <a:lnTo>
                  <a:pt x="150" y="231"/>
                </a:lnTo>
                <a:lnTo>
                  <a:pt x="137" y="249"/>
                </a:lnTo>
                <a:lnTo>
                  <a:pt x="127" y="262"/>
                </a:lnTo>
                <a:lnTo>
                  <a:pt x="118" y="274"/>
                </a:lnTo>
                <a:lnTo>
                  <a:pt x="110" y="282"/>
                </a:lnTo>
                <a:lnTo>
                  <a:pt x="99" y="291"/>
                </a:lnTo>
                <a:lnTo>
                  <a:pt x="96" y="293"/>
                </a:lnTo>
                <a:lnTo>
                  <a:pt x="94" y="293"/>
                </a:lnTo>
                <a:lnTo>
                  <a:pt x="114" y="293"/>
                </a:lnTo>
                <a:lnTo>
                  <a:pt x="114" y="293"/>
                </a:lnTo>
                <a:lnTo>
                  <a:pt x="113" y="296"/>
                </a:lnTo>
                <a:lnTo>
                  <a:pt x="110" y="301"/>
                </a:lnTo>
                <a:lnTo>
                  <a:pt x="105" y="306"/>
                </a:lnTo>
                <a:lnTo>
                  <a:pt x="103" y="307"/>
                </a:lnTo>
                <a:lnTo>
                  <a:pt x="99" y="308"/>
                </a:lnTo>
                <a:lnTo>
                  <a:pt x="99" y="308"/>
                </a:lnTo>
                <a:lnTo>
                  <a:pt x="88" y="311"/>
                </a:lnTo>
                <a:lnTo>
                  <a:pt x="77" y="314"/>
                </a:lnTo>
                <a:lnTo>
                  <a:pt x="63" y="319"/>
                </a:lnTo>
                <a:lnTo>
                  <a:pt x="63" y="319"/>
                </a:lnTo>
                <a:lnTo>
                  <a:pt x="76" y="324"/>
                </a:lnTo>
                <a:lnTo>
                  <a:pt x="87" y="328"/>
                </a:lnTo>
                <a:lnTo>
                  <a:pt x="99" y="329"/>
                </a:lnTo>
                <a:lnTo>
                  <a:pt x="99" y="329"/>
                </a:lnTo>
                <a:lnTo>
                  <a:pt x="109" y="328"/>
                </a:lnTo>
                <a:lnTo>
                  <a:pt x="119" y="326"/>
                </a:lnTo>
                <a:lnTo>
                  <a:pt x="130" y="324"/>
                </a:lnTo>
                <a:lnTo>
                  <a:pt x="130" y="324"/>
                </a:lnTo>
                <a:lnTo>
                  <a:pt x="110" y="335"/>
                </a:lnTo>
                <a:lnTo>
                  <a:pt x="67" y="362"/>
                </a:lnTo>
                <a:lnTo>
                  <a:pt x="44" y="379"/>
                </a:lnTo>
                <a:lnTo>
                  <a:pt x="23" y="393"/>
                </a:lnTo>
                <a:lnTo>
                  <a:pt x="8" y="407"/>
                </a:lnTo>
                <a:lnTo>
                  <a:pt x="4" y="412"/>
                </a:lnTo>
                <a:lnTo>
                  <a:pt x="1" y="416"/>
                </a:lnTo>
                <a:lnTo>
                  <a:pt x="1" y="416"/>
                </a:lnTo>
                <a:lnTo>
                  <a:pt x="0" y="434"/>
                </a:lnTo>
                <a:lnTo>
                  <a:pt x="1" y="454"/>
                </a:lnTo>
                <a:lnTo>
                  <a:pt x="3" y="464"/>
                </a:lnTo>
                <a:lnTo>
                  <a:pt x="5" y="472"/>
                </a:lnTo>
                <a:lnTo>
                  <a:pt x="8" y="479"/>
                </a:lnTo>
                <a:lnTo>
                  <a:pt x="12" y="483"/>
                </a:lnTo>
                <a:lnTo>
                  <a:pt x="12" y="483"/>
                </a:lnTo>
                <a:lnTo>
                  <a:pt x="18" y="487"/>
                </a:lnTo>
                <a:lnTo>
                  <a:pt x="28" y="491"/>
                </a:lnTo>
                <a:lnTo>
                  <a:pt x="54" y="499"/>
                </a:lnTo>
                <a:lnTo>
                  <a:pt x="88" y="509"/>
                </a:lnTo>
                <a:lnTo>
                  <a:pt x="78" y="719"/>
                </a:lnTo>
                <a:lnTo>
                  <a:pt x="73" y="822"/>
                </a:lnTo>
                <a:lnTo>
                  <a:pt x="73" y="822"/>
                </a:lnTo>
                <a:lnTo>
                  <a:pt x="55" y="822"/>
                </a:lnTo>
                <a:lnTo>
                  <a:pt x="42" y="823"/>
                </a:lnTo>
                <a:lnTo>
                  <a:pt x="36" y="825"/>
                </a:lnTo>
                <a:lnTo>
                  <a:pt x="32" y="827"/>
                </a:lnTo>
                <a:lnTo>
                  <a:pt x="32" y="827"/>
                </a:lnTo>
                <a:lnTo>
                  <a:pt x="30" y="834"/>
                </a:lnTo>
                <a:lnTo>
                  <a:pt x="26" y="845"/>
                </a:lnTo>
                <a:lnTo>
                  <a:pt x="21" y="880"/>
                </a:lnTo>
                <a:lnTo>
                  <a:pt x="17" y="915"/>
                </a:lnTo>
                <a:lnTo>
                  <a:pt x="17" y="927"/>
                </a:lnTo>
                <a:lnTo>
                  <a:pt x="17" y="935"/>
                </a:lnTo>
                <a:lnTo>
                  <a:pt x="17" y="935"/>
                </a:lnTo>
                <a:lnTo>
                  <a:pt x="18" y="939"/>
                </a:lnTo>
                <a:lnTo>
                  <a:pt x="21" y="945"/>
                </a:lnTo>
                <a:lnTo>
                  <a:pt x="24" y="950"/>
                </a:lnTo>
                <a:lnTo>
                  <a:pt x="31" y="957"/>
                </a:lnTo>
                <a:lnTo>
                  <a:pt x="36" y="962"/>
                </a:lnTo>
                <a:lnTo>
                  <a:pt x="44" y="968"/>
                </a:lnTo>
                <a:lnTo>
                  <a:pt x="53" y="972"/>
                </a:lnTo>
                <a:lnTo>
                  <a:pt x="63" y="976"/>
                </a:lnTo>
                <a:lnTo>
                  <a:pt x="63" y="976"/>
                </a:lnTo>
                <a:lnTo>
                  <a:pt x="99" y="986"/>
                </a:lnTo>
                <a:lnTo>
                  <a:pt x="114" y="1069"/>
                </a:lnTo>
                <a:lnTo>
                  <a:pt x="140" y="1125"/>
                </a:lnTo>
                <a:lnTo>
                  <a:pt x="150" y="1125"/>
                </a:lnTo>
                <a:lnTo>
                  <a:pt x="150" y="1125"/>
                </a:lnTo>
                <a:lnTo>
                  <a:pt x="168" y="1188"/>
                </a:lnTo>
                <a:lnTo>
                  <a:pt x="181" y="1233"/>
                </a:lnTo>
                <a:lnTo>
                  <a:pt x="186" y="1253"/>
                </a:lnTo>
                <a:lnTo>
                  <a:pt x="186" y="1253"/>
                </a:lnTo>
                <a:lnTo>
                  <a:pt x="186" y="1268"/>
                </a:lnTo>
                <a:lnTo>
                  <a:pt x="188" y="1298"/>
                </a:lnTo>
                <a:lnTo>
                  <a:pt x="192" y="1318"/>
                </a:lnTo>
                <a:lnTo>
                  <a:pt x="195" y="1337"/>
                </a:lnTo>
                <a:lnTo>
                  <a:pt x="200" y="1355"/>
                </a:lnTo>
                <a:lnTo>
                  <a:pt x="206" y="1372"/>
                </a:lnTo>
                <a:lnTo>
                  <a:pt x="206" y="1372"/>
                </a:lnTo>
                <a:lnTo>
                  <a:pt x="219" y="1402"/>
                </a:lnTo>
                <a:lnTo>
                  <a:pt x="228" y="1431"/>
                </a:lnTo>
                <a:lnTo>
                  <a:pt x="237" y="1459"/>
                </a:lnTo>
                <a:lnTo>
                  <a:pt x="237" y="1459"/>
                </a:lnTo>
                <a:lnTo>
                  <a:pt x="233" y="1473"/>
                </a:lnTo>
                <a:lnTo>
                  <a:pt x="231" y="1483"/>
                </a:lnTo>
                <a:lnTo>
                  <a:pt x="231" y="1487"/>
                </a:lnTo>
                <a:lnTo>
                  <a:pt x="232" y="1490"/>
                </a:lnTo>
                <a:lnTo>
                  <a:pt x="232" y="1490"/>
                </a:lnTo>
                <a:lnTo>
                  <a:pt x="237" y="1495"/>
                </a:lnTo>
                <a:lnTo>
                  <a:pt x="246" y="1508"/>
                </a:lnTo>
                <a:lnTo>
                  <a:pt x="251" y="1517"/>
                </a:lnTo>
                <a:lnTo>
                  <a:pt x="256" y="1527"/>
                </a:lnTo>
                <a:lnTo>
                  <a:pt x="260" y="1539"/>
                </a:lnTo>
                <a:lnTo>
                  <a:pt x="263" y="1551"/>
                </a:lnTo>
                <a:lnTo>
                  <a:pt x="263" y="1551"/>
                </a:lnTo>
                <a:lnTo>
                  <a:pt x="270" y="1604"/>
                </a:lnTo>
                <a:lnTo>
                  <a:pt x="276" y="1626"/>
                </a:lnTo>
                <a:lnTo>
                  <a:pt x="279" y="1636"/>
                </a:lnTo>
                <a:lnTo>
                  <a:pt x="283" y="1644"/>
                </a:lnTo>
                <a:lnTo>
                  <a:pt x="283" y="1644"/>
                </a:lnTo>
                <a:lnTo>
                  <a:pt x="290" y="1653"/>
                </a:lnTo>
                <a:lnTo>
                  <a:pt x="299" y="1662"/>
                </a:lnTo>
                <a:lnTo>
                  <a:pt x="311" y="1672"/>
                </a:lnTo>
                <a:lnTo>
                  <a:pt x="324" y="1681"/>
                </a:lnTo>
                <a:lnTo>
                  <a:pt x="340" y="1687"/>
                </a:lnTo>
                <a:lnTo>
                  <a:pt x="347" y="1690"/>
                </a:lnTo>
                <a:lnTo>
                  <a:pt x="355" y="1691"/>
                </a:lnTo>
                <a:lnTo>
                  <a:pt x="363" y="1691"/>
                </a:lnTo>
                <a:lnTo>
                  <a:pt x="370" y="1690"/>
                </a:lnTo>
                <a:lnTo>
                  <a:pt x="378" y="1689"/>
                </a:lnTo>
                <a:lnTo>
                  <a:pt x="386" y="1685"/>
                </a:lnTo>
                <a:lnTo>
                  <a:pt x="386" y="1685"/>
                </a:lnTo>
                <a:lnTo>
                  <a:pt x="392" y="1681"/>
                </a:lnTo>
                <a:lnTo>
                  <a:pt x="399" y="1676"/>
                </a:lnTo>
                <a:lnTo>
                  <a:pt x="402" y="1671"/>
                </a:lnTo>
                <a:lnTo>
                  <a:pt x="406" y="1667"/>
                </a:lnTo>
                <a:lnTo>
                  <a:pt x="409" y="1662"/>
                </a:lnTo>
                <a:lnTo>
                  <a:pt x="411" y="1657"/>
                </a:lnTo>
                <a:lnTo>
                  <a:pt x="414" y="1646"/>
                </a:lnTo>
                <a:lnTo>
                  <a:pt x="413" y="1636"/>
                </a:lnTo>
                <a:lnTo>
                  <a:pt x="411" y="1625"/>
                </a:lnTo>
                <a:lnTo>
                  <a:pt x="406" y="1603"/>
                </a:lnTo>
                <a:lnTo>
                  <a:pt x="406" y="1603"/>
                </a:lnTo>
                <a:lnTo>
                  <a:pt x="402" y="1592"/>
                </a:lnTo>
                <a:lnTo>
                  <a:pt x="397" y="1582"/>
                </a:lnTo>
                <a:lnTo>
                  <a:pt x="391" y="1572"/>
                </a:lnTo>
                <a:lnTo>
                  <a:pt x="383" y="1562"/>
                </a:lnTo>
                <a:lnTo>
                  <a:pt x="367" y="1539"/>
                </a:lnTo>
                <a:lnTo>
                  <a:pt x="358" y="1526"/>
                </a:lnTo>
                <a:lnTo>
                  <a:pt x="350" y="1510"/>
                </a:lnTo>
                <a:lnTo>
                  <a:pt x="350" y="1510"/>
                </a:lnTo>
                <a:lnTo>
                  <a:pt x="332" y="1468"/>
                </a:lnTo>
                <a:lnTo>
                  <a:pt x="327" y="1459"/>
                </a:lnTo>
                <a:lnTo>
                  <a:pt x="324" y="1454"/>
                </a:lnTo>
                <a:lnTo>
                  <a:pt x="324" y="1454"/>
                </a:lnTo>
                <a:lnTo>
                  <a:pt x="322" y="1451"/>
                </a:lnTo>
                <a:lnTo>
                  <a:pt x="318" y="1451"/>
                </a:lnTo>
                <a:lnTo>
                  <a:pt x="315" y="1451"/>
                </a:lnTo>
                <a:lnTo>
                  <a:pt x="314" y="1449"/>
                </a:lnTo>
                <a:lnTo>
                  <a:pt x="314" y="1449"/>
                </a:lnTo>
                <a:lnTo>
                  <a:pt x="302" y="1386"/>
                </a:lnTo>
                <a:lnTo>
                  <a:pt x="295" y="1334"/>
                </a:lnTo>
                <a:lnTo>
                  <a:pt x="288" y="1289"/>
                </a:lnTo>
                <a:lnTo>
                  <a:pt x="288" y="1289"/>
                </a:lnTo>
                <a:lnTo>
                  <a:pt x="282" y="1236"/>
                </a:lnTo>
                <a:lnTo>
                  <a:pt x="281" y="1223"/>
                </a:lnTo>
                <a:lnTo>
                  <a:pt x="278" y="1218"/>
                </a:lnTo>
                <a:lnTo>
                  <a:pt x="278" y="1218"/>
                </a:lnTo>
                <a:lnTo>
                  <a:pt x="277" y="1211"/>
                </a:lnTo>
                <a:lnTo>
                  <a:pt x="276" y="1197"/>
                </a:lnTo>
                <a:lnTo>
                  <a:pt x="272" y="1155"/>
                </a:lnTo>
                <a:lnTo>
                  <a:pt x="268" y="1094"/>
                </a:lnTo>
                <a:lnTo>
                  <a:pt x="350" y="1069"/>
                </a:lnTo>
                <a:lnTo>
                  <a:pt x="386" y="1130"/>
                </a:lnTo>
                <a:lnTo>
                  <a:pt x="386" y="1130"/>
                </a:lnTo>
                <a:lnTo>
                  <a:pt x="406" y="1166"/>
                </a:lnTo>
                <a:lnTo>
                  <a:pt x="406" y="1166"/>
                </a:lnTo>
                <a:lnTo>
                  <a:pt x="414" y="1193"/>
                </a:lnTo>
                <a:lnTo>
                  <a:pt x="422" y="1223"/>
                </a:lnTo>
                <a:lnTo>
                  <a:pt x="422" y="1223"/>
                </a:lnTo>
                <a:lnTo>
                  <a:pt x="423" y="1248"/>
                </a:lnTo>
                <a:lnTo>
                  <a:pt x="423" y="1278"/>
                </a:lnTo>
                <a:lnTo>
                  <a:pt x="422" y="1320"/>
                </a:lnTo>
                <a:lnTo>
                  <a:pt x="422" y="1320"/>
                </a:lnTo>
                <a:lnTo>
                  <a:pt x="422" y="1366"/>
                </a:lnTo>
                <a:lnTo>
                  <a:pt x="423" y="1406"/>
                </a:lnTo>
                <a:lnTo>
                  <a:pt x="427" y="1459"/>
                </a:lnTo>
                <a:lnTo>
                  <a:pt x="427" y="1459"/>
                </a:lnTo>
                <a:lnTo>
                  <a:pt x="429" y="1495"/>
                </a:lnTo>
                <a:lnTo>
                  <a:pt x="432" y="1515"/>
                </a:lnTo>
                <a:lnTo>
                  <a:pt x="432" y="1515"/>
                </a:lnTo>
                <a:lnTo>
                  <a:pt x="428" y="1523"/>
                </a:lnTo>
                <a:lnTo>
                  <a:pt x="424" y="1528"/>
                </a:lnTo>
                <a:lnTo>
                  <a:pt x="422" y="1531"/>
                </a:lnTo>
                <a:lnTo>
                  <a:pt x="422" y="1531"/>
                </a:lnTo>
                <a:lnTo>
                  <a:pt x="422" y="1532"/>
                </a:lnTo>
                <a:lnTo>
                  <a:pt x="420" y="1536"/>
                </a:lnTo>
                <a:lnTo>
                  <a:pt x="422" y="1545"/>
                </a:lnTo>
                <a:lnTo>
                  <a:pt x="423" y="1555"/>
                </a:lnTo>
                <a:lnTo>
                  <a:pt x="422" y="1559"/>
                </a:lnTo>
                <a:lnTo>
                  <a:pt x="422" y="1562"/>
                </a:lnTo>
                <a:lnTo>
                  <a:pt x="422" y="1562"/>
                </a:lnTo>
                <a:lnTo>
                  <a:pt x="420" y="1564"/>
                </a:lnTo>
                <a:lnTo>
                  <a:pt x="420" y="1569"/>
                </a:lnTo>
                <a:lnTo>
                  <a:pt x="422" y="1581"/>
                </a:lnTo>
                <a:lnTo>
                  <a:pt x="422" y="1594"/>
                </a:lnTo>
                <a:lnTo>
                  <a:pt x="422" y="1603"/>
                </a:lnTo>
                <a:lnTo>
                  <a:pt x="422" y="1603"/>
                </a:lnTo>
                <a:lnTo>
                  <a:pt x="422" y="1610"/>
                </a:lnTo>
                <a:lnTo>
                  <a:pt x="425" y="1623"/>
                </a:lnTo>
                <a:lnTo>
                  <a:pt x="428" y="1634"/>
                </a:lnTo>
                <a:lnTo>
                  <a:pt x="431" y="1637"/>
                </a:lnTo>
                <a:lnTo>
                  <a:pt x="432" y="1639"/>
                </a:lnTo>
                <a:lnTo>
                  <a:pt x="432" y="1639"/>
                </a:lnTo>
                <a:lnTo>
                  <a:pt x="449" y="1640"/>
                </a:lnTo>
                <a:lnTo>
                  <a:pt x="460" y="1643"/>
                </a:lnTo>
                <a:lnTo>
                  <a:pt x="468" y="1644"/>
                </a:lnTo>
                <a:lnTo>
                  <a:pt x="468" y="1644"/>
                </a:lnTo>
                <a:lnTo>
                  <a:pt x="477" y="1649"/>
                </a:lnTo>
                <a:lnTo>
                  <a:pt x="492" y="1655"/>
                </a:lnTo>
                <a:lnTo>
                  <a:pt x="501" y="1659"/>
                </a:lnTo>
                <a:lnTo>
                  <a:pt x="510" y="1663"/>
                </a:lnTo>
                <a:lnTo>
                  <a:pt x="519" y="1664"/>
                </a:lnTo>
                <a:lnTo>
                  <a:pt x="529" y="1664"/>
                </a:lnTo>
                <a:lnTo>
                  <a:pt x="529" y="1664"/>
                </a:lnTo>
                <a:lnTo>
                  <a:pt x="541" y="1662"/>
                </a:lnTo>
                <a:lnTo>
                  <a:pt x="554" y="1659"/>
                </a:lnTo>
                <a:lnTo>
                  <a:pt x="568" y="1654"/>
                </a:lnTo>
                <a:lnTo>
                  <a:pt x="581" y="1648"/>
                </a:lnTo>
                <a:lnTo>
                  <a:pt x="593" y="1640"/>
                </a:lnTo>
                <a:lnTo>
                  <a:pt x="604" y="1634"/>
                </a:lnTo>
                <a:lnTo>
                  <a:pt x="607" y="1630"/>
                </a:lnTo>
                <a:lnTo>
                  <a:pt x="610" y="1626"/>
                </a:lnTo>
                <a:lnTo>
                  <a:pt x="611" y="1622"/>
                </a:lnTo>
                <a:lnTo>
                  <a:pt x="611" y="1618"/>
                </a:lnTo>
                <a:lnTo>
                  <a:pt x="611" y="1618"/>
                </a:lnTo>
                <a:lnTo>
                  <a:pt x="610" y="1612"/>
                </a:lnTo>
                <a:lnTo>
                  <a:pt x="607" y="1604"/>
                </a:lnTo>
                <a:lnTo>
                  <a:pt x="605" y="1598"/>
                </a:lnTo>
                <a:lnTo>
                  <a:pt x="601" y="1592"/>
                </a:lnTo>
                <a:lnTo>
                  <a:pt x="592" y="1581"/>
                </a:lnTo>
                <a:lnTo>
                  <a:pt x="581" y="1572"/>
                </a:lnTo>
                <a:lnTo>
                  <a:pt x="581" y="1572"/>
                </a:lnTo>
                <a:lnTo>
                  <a:pt x="566" y="1563"/>
                </a:lnTo>
                <a:lnTo>
                  <a:pt x="551" y="1554"/>
                </a:lnTo>
                <a:lnTo>
                  <a:pt x="537" y="1544"/>
                </a:lnTo>
                <a:lnTo>
                  <a:pt x="532" y="1540"/>
                </a:lnTo>
                <a:lnTo>
                  <a:pt x="529" y="1536"/>
                </a:lnTo>
                <a:lnTo>
                  <a:pt x="529" y="1536"/>
                </a:lnTo>
                <a:lnTo>
                  <a:pt x="528" y="1531"/>
                </a:lnTo>
                <a:lnTo>
                  <a:pt x="527" y="1524"/>
                </a:lnTo>
                <a:lnTo>
                  <a:pt x="525" y="1510"/>
                </a:lnTo>
                <a:lnTo>
                  <a:pt x="525" y="1497"/>
                </a:lnTo>
                <a:lnTo>
                  <a:pt x="524" y="1490"/>
                </a:lnTo>
                <a:lnTo>
                  <a:pt x="524" y="1490"/>
                </a:lnTo>
                <a:lnTo>
                  <a:pt x="518" y="1483"/>
                </a:lnTo>
                <a:lnTo>
                  <a:pt x="514" y="1479"/>
                </a:lnTo>
                <a:lnTo>
                  <a:pt x="514" y="1479"/>
                </a:lnTo>
                <a:lnTo>
                  <a:pt x="529" y="1395"/>
                </a:lnTo>
                <a:lnTo>
                  <a:pt x="541" y="1323"/>
                </a:lnTo>
                <a:lnTo>
                  <a:pt x="550" y="1264"/>
                </a:lnTo>
                <a:lnTo>
                  <a:pt x="550" y="1264"/>
                </a:lnTo>
                <a:lnTo>
                  <a:pt x="552" y="1241"/>
                </a:lnTo>
                <a:lnTo>
                  <a:pt x="554" y="1218"/>
                </a:lnTo>
                <a:lnTo>
                  <a:pt x="552" y="1174"/>
                </a:lnTo>
                <a:lnTo>
                  <a:pt x="551" y="1143"/>
                </a:lnTo>
                <a:lnTo>
                  <a:pt x="550" y="1130"/>
                </a:lnTo>
                <a:lnTo>
                  <a:pt x="524" y="1028"/>
                </a:lnTo>
                <a:lnTo>
                  <a:pt x="534" y="1017"/>
                </a:lnTo>
                <a:lnTo>
                  <a:pt x="534" y="1017"/>
                </a:lnTo>
                <a:lnTo>
                  <a:pt x="513" y="932"/>
                </a:lnTo>
                <a:lnTo>
                  <a:pt x="488" y="837"/>
                </a:lnTo>
                <a:lnTo>
                  <a:pt x="488" y="837"/>
                </a:lnTo>
                <a:lnTo>
                  <a:pt x="487" y="832"/>
                </a:lnTo>
                <a:lnTo>
                  <a:pt x="488" y="828"/>
                </a:lnTo>
                <a:lnTo>
                  <a:pt x="490" y="820"/>
                </a:lnTo>
                <a:lnTo>
                  <a:pt x="490" y="816"/>
                </a:lnTo>
                <a:lnTo>
                  <a:pt x="490" y="811"/>
                </a:lnTo>
                <a:lnTo>
                  <a:pt x="487" y="807"/>
                </a:lnTo>
                <a:lnTo>
                  <a:pt x="483" y="802"/>
                </a:lnTo>
                <a:lnTo>
                  <a:pt x="483" y="802"/>
                </a:lnTo>
                <a:lnTo>
                  <a:pt x="474" y="794"/>
                </a:lnTo>
                <a:lnTo>
                  <a:pt x="469" y="790"/>
                </a:lnTo>
                <a:lnTo>
                  <a:pt x="465" y="785"/>
                </a:lnTo>
                <a:lnTo>
                  <a:pt x="463" y="776"/>
                </a:lnTo>
                <a:lnTo>
                  <a:pt x="463" y="776"/>
                </a:lnTo>
                <a:lnTo>
                  <a:pt x="463" y="767"/>
                </a:lnTo>
                <a:lnTo>
                  <a:pt x="463" y="763"/>
                </a:lnTo>
                <a:lnTo>
                  <a:pt x="460" y="758"/>
                </a:lnTo>
                <a:lnTo>
                  <a:pt x="452" y="750"/>
                </a:lnTo>
                <a:lnTo>
                  <a:pt x="452" y="750"/>
                </a:lnTo>
                <a:lnTo>
                  <a:pt x="447" y="744"/>
                </a:lnTo>
                <a:lnTo>
                  <a:pt x="443" y="735"/>
                </a:lnTo>
                <a:lnTo>
                  <a:pt x="441" y="724"/>
                </a:lnTo>
                <a:lnTo>
                  <a:pt x="440" y="713"/>
                </a:lnTo>
                <a:lnTo>
                  <a:pt x="438" y="695"/>
                </a:lnTo>
                <a:lnTo>
                  <a:pt x="437" y="683"/>
                </a:lnTo>
                <a:lnTo>
                  <a:pt x="437" y="683"/>
                </a:lnTo>
                <a:lnTo>
                  <a:pt x="437" y="677"/>
                </a:lnTo>
                <a:lnTo>
                  <a:pt x="437" y="663"/>
                </a:lnTo>
                <a:lnTo>
                  <a:pt x="441" y="622"/>
                </a:lnTo>
                <a:lnTo>
                  <a:pt x="447" y="565"/>
                </a:lnTo>
                <a:lnTo>
                  <a:pt x="447" y="565"/>
                </a:lnTo>
                <a:lnTo>
                  <a:pt x="470" y="597"/>
                </a:lnTo>
                <a:lnTo>
                  <a:pt x="488" y="620"/>
                </a:lnTo>
                <a:lnTo>
                  <a:pt x="495" y="628"/>
                </a:lnTo>
                <a:lnTo>
                  <a:pt x="499" y="632"/>
                </a:lnTo>
                <a:lnTo>
                  <a:pt x="499" y="632"/>
                </a:lnTo>
                <a:lnTo>
                  <a:pt x="502" y="636"/>
                </a:lnTo>
                <a:lnTo>
                  <a:pt x="509" y="642"/>
                </a:lnTo>
                <a:lnTo>
                  <a:pt x="527" y="662"/>
                </a:lnTo>
                <a:lnTo>
                  <a:pt x="550" y="689"/>
                </a:lnTo>
                <a:lnTo>
                  <a:pt x="550" y="689"/>
                </a:lnTo>
                <a:lnTo>
                  <a:pt x="556" y="703"/>
                </a:lnTo>
                <a:lnTo>
                  <a:pt x="561" y="714"/>
                </a:lnTo>
                <a:lnTo>
                  <a:pt x="565" y="724"/>
                </a:lnTo>
                <a:lnTo>
                  <a:pt x="565" y="724"/>
                </a:lnTo>
                <a:lnTo>
                  <a:pt x="568" y="728"/>
                </a:lnTo>
                <a:lnTo>
                  <a:pt x="573" y="733"/>
                </a:lnTo>
                <a:lnTo>
                  <a:pt x="589" y="744"/>
                </a:lnTo>
                <a:lnTo>
                  <a:pt x="605" y="753"/>
                </a:lnTo>
                <a:lnTo>
                  <a:pt x="610" y="757"/>
                </a:lnTo>
                <a:lnTo>
                  <a:pt x="611" y="760"/>
                </a:lnTo>
                <a:lnTo>
                  <a:pt x="611" y="760"/>
                </a:lnTo>
                <a:lnTo>
                  <a:pt x="613" y="763"/>
                </a:lnTo>
                <a:lnTo>
                  <a:pt x="615" y="766"/>
                </a:lnTo>
                <a:lnTo>
                  <a:pt x="622" y="768"/>
                </a:lnTo>
                <a:lnTo>
                  <a:pt x="632" y="771"/>
                </a:lnTo>
                <a:lnTo>
                  <a:pt x="632" y="791"/>
                </a:lnTo>
                <a:lnTo>
                  <a:pt x="632" y="791"/>
                </a:lnTo>
                <a:lnTo>
                  <a:pt x="643" y="802"/>
                </a:lnTo>
                <a:lnTo>
                  <a:pt x="654" y="809"/>
                </a:lnTo>
                <a:lnTo>
                  <a:pt x="659" y="812"/>
                </a:lnTo>
                <a:lnTo>
                  <a:pt x="663" y="812"/>
                </a:lnTo>
                <a:lnTo>
                  <a:pt x="663" y="812"/>
                </a:lnTo>
                <a:lnTo>
                  <a:pt x="670" y="809"/>
                </a:lnTo>
                <a:lnTo>
                  <a:pt x="677" y="804"/>
                </a:lnTo>
                <a:lnTo>
                  <a:pt x="683" y="798"/>
                </a:lnTo>
                <a:lnTo>
                  <a:pt x="688" y="791"/>
                </a:lnTo>
                <a:lnTo>
                  <a:pt x="688" y="791"/>
                </a:lnTo>
                <a:lnTo>
                  <a:pt x="693" y="784"/>
                </a:lnTo>
                <a:lnTo>
                  <a:pt x="700" y="773"/>
                </a:lnTo>
                <a:lnTo>
                  <a:pt x="704" y="763"/>
                </a:lnTo>
                <a:lnTo>
                  <a:pt x="705" y="759"/>
                </a:lnTo>
                <a:lnTo>
                  <a:pt x="704" y="755"/>
                </a:lnTo>
                <a:lnTo>
                  <a:pt x="704" y="755"/>
                </a:lnTo>
                <a:lnTo>
                  <a:pt x="701" y="748"/>
                </a:lnTo>
                <a:lnTo>
                  <a:pt x="700" y="740"/>
                </a:lnTo>
                <a:lnTo>
                  <a:pt x="697" y="732"/>
                </a:lnTo>
                <a:lnTo>
                  <a:pt x="693" y="724"/>
                </a:lnTo>
                <a:lnTo>
                  <a:pt x="693" y="724"/>
                </a:lnTo>
                <a:lnTo>
                  <a:pt x="687" y="718"/>
                </a:lnTo>
                <a:lnTo>
                  <a:pt x="678" y="710"/>
                </a:lnTo>
                <a:lnTo>
                  <a:pt x="668" y="704"/>
                </a:lnTo>
                <a:lnTo>
                  <a:pt x="668" y="694"/>
                </a:lnTo>
                <a:lnTo>
                  <a:pt x="668" y="694"/>
                </a:lnTo>
                <a:lnTo>
                  <a:pt x="632" y="653"/>
                </a:lnTo>
                <a:lnTo>
                  <a:pt x="632" y="653"/>
                </a:lnTo>
                <a:lnTo>
                  <a:pt x="624" y="644"/>
                </a:lnTo>
                <a:lnTo>
                  <a:pt x="620" y="636"/>
                </a:lnTo>
                <a:lnTo>
                  <a:pt x="616" y="627"/>
                </a:lnTo>
                <a:lnTo>
                  <a:pt x="616" y="627"/>
                </a:lnTo>
                <a:lnTo>
                  <a:pt x="606" y="606"/>
                </a:lnTo>
                <a:lnTo>
                  <a:pt x="596" y="586"/>
                </a:lnTo>
                <a:lnTo>
                  <a:pt x="596" y="586"/>
                </a:lnTo>
                <a:lnTo>
                  <a:pt x="595" y="585"/>
                </a:lnTo>
                <a:lnTo>
                  <a:pt x="593" y="583"/>
                </a:lnTo>
                <a:lnTo>
                  <a:pt x="589" y="583"/>
                </a:lnTo>
                <a:lnTo>
                  <a:pt x="587" y="581"/>
                </a:lnTo>
                <a:lnTo>
                  <a:pt x="586" y="578"/>
                </a:lnTo>
                <a:lnTo>
                  <a:pt x="583" y="573"/>
                </a:lnTo>
                <a:lnTo>
                  <a:pt x="581" y="565"/>
                </a:lnTo>
                <a:lnTo>
                  <a:pt x="581" y="565"/>
                </a:lnTo>
                <a:lnTo>
                  <a:pt x="574" y="545"/>
                </a:lnTo>
                <a:lnTo>
                  <a:pt x="568" y="525"/>
                </a:lnTo>
                <a:lnTo>
                  <a:pt x="560" y="504"/>
                </a:lnTo>
                <a:lnTo>
                  <a:pt x="550" y="478"/>
                </a:lnTo>
                <a:lnTo>
                  <a:pt x="555" y="452"/>
                </a:lnTo>
                <a:lnTo>
                  <a:pt x="540" y="437"/>
                </a:lnTo>
                <a:lnTo>
                  <a:pt x="540" y="437"/>
                </a:lnTo>
                <a:lnTo>
                  <a:pt x="538" y="428"/>
                </a:lnTo>
                <a:lnTo>
                  <a:pt x="536" y="421"/>
                </a:lnTo>
                <a:lnTo>
                  <a:pt x="534" y="416"/>
                </a:lnTo>
                <a:lnTo>
                  <a:pt x="534" y="416"/>
                </a:lnTo>
                <a:lnTo>
                  <a:pt x="528" y="402"/>
                </a:lnTo>
                <a:lnTo>
                  <a:pt x="524" y="391"/>
                </a:lnTo>
                <a:lnTo>
                  <a:pt x="540" y="401"/>
                </a:lnTo>
                <a:lnTo>
                  <a:pt x="545" y="380"/>
                </a:lnTo>
                <a:lnTo>
                  <a:pt x="555" y="401"/>
                </a:lnTo>
                <a:lnTo>
                  <a:pt x="560" y="380"/>
                </a:lnTo>
                <a:lnTo>
                  <a:pt x="575" y="396"/>
                </a:lnTo>
                <a:lnTo>
                  <a:pt x="575" y="396"/>
                </a:lnTo>
                <a:lnTo>
                  <a:pt x="578" y="365"/>
                </a:lnTo>
                <a:lnTo>
                  <a:pt x="579" y="334"/>
                </a:lnTo>
                <a:lnTo>
                  <a:pt x="581" y="303"/>
                </a:lnTo>
                <a:lnTo>
                  <a:pt x="581" y="303"/>
                </a:lnTo>
                <a:lnTo>
                  <a:pt x="579" y="291"/>
                </a:lnTo>
                <a:lnTo>
                  <a:pt x="577" y="282"/>
                </a:lnTo>
                <a:lnTo>
                  <a:pt x="573" y="275"/>
                </a:lnTo>
                <a:lnTo>
                  <a:pt x="568" y="267"/>
                </a:lnTo>
                <a:lnTo>
                  <a:pt x="563" y="260"/>
                </a:lnTo>
                <a:lnTo>
                  <a:pt x="556" y="247"/>
                </a:lnTo>
                <a:lnTo>
                  <a:pt x="550" y="230"/>
                </a:lnTo>
                <a:lnTo>
                  <a:pt x="545" y="206"/>
                </a:lnTo>
                <a:lnTo>
                  <a:pt x="545" y="206"/>
                </a:lnTo>
                <a:lnTo>
                  <a:pt x="540" y="179"/>
                </a:lnTo>
                <a:lnTo>
                  <a:pt x="533" y="156"/>
                </a:lnTo>
                <a:lnTo>
                  <a:pt x="528" y="134"/>
                </a:lnTo>
                <a:lnTo>
                  <a:pt x="522" y="116"/>
                </a:lnTo>
                <a:lnTo>
                  <a:pt x="515" y="99"/>
                </a:lnTo>
                <a:lnTo>
                  <a:pt x="507" y="85"/>
                </a:lnTo>
                <a:lnTo>
                  <a:pt x="501" y="72"/>
                </a:lnTo>
                <a:lnTo>
                  <a:pt x="493" y="62"/>
                </a:lnTo>
                <a:lnTo>
                  <a:pt x="493" y="62"/>
                </a:lnTo>
                <a:lnTo>
                  <a:pt x="488" y="56"/>
                </a:lnTo>
                <a:lnTo>
                  <a:pt x="482" y="50"/>
                </a:lnTo>
                <a:lnTo>
                  <a:pt x="470" y="41"/>
                </a:lnTo>
                <a:lnTo>
                  <a:pt x="459" y="35"/>
                </a:lnTo>
                <a:lnTo>
                  <a:pt x="447" y="31"/>
                </a:lnTo>
                <a:lnTo>
                  <a:pt x="437" y="30"/>
                </a:lnTo>
                <a:lnTo>
                  <a:pt x="429" y="29"/>
                </a:lnTo>
                <a:lnTo>
                  <a:pt x="422" y="29"/>
                </a:lnTo>
                <a:lnTo>
                  <a:pt x="422" y="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6">
            <a:extLst>
              <a:ext uri="{FF2B5EF4-FFF2-40B4-BE49-F238E27FC236}">
                <a16:creationId xmlns:a16="http://schemas.microsoft.com/office/drawing/2014/main" id="{0945D53C-8F26-5C06-CB3A-AB4AA4759321}"/>
              </a:ext>
            </a:extLst>
          </p:cNvPr>
          <p:cNvSpPr>
            <a:spLocks/>
          </p:cNvSpPr>
          <p:nvPr/>
        </p:nvSpPr>
        <p:spPr bwMode="auto">
          <a:xfrm>
            <a:off x="7123114" y="940053"/>
            <a:ext cx="1580824" cy="2497435"/>
          </a:xfrm>
          <a:custGeom>
            <a:avLst/>
            <a:gdLst>
              <a:gd name="T0" fmla="*/ 323 w 1071"/>
              <a:gd name="T1" fmla="*/ 17 h 1692"/>
              <a:gd name="T2" fmla="*/ 187 w 1071"/>
              <a:gd name="T3" fmla="*/ 34 h 1692"/>
              <a:gd name="T4" fmla="*/ 156 w 1071"/>
              <a:gd name="T5" fmla="*/ 88 h 1692"/>
              <a:gd name="T6" fmla="*/ 108 w 1071"/>
              <a:gd name="T7" fmla="*/ 129 h 1692"/>
              <a:gd name="T8" fmla="*/ 40 w 1071"/>
              <a:gd name="T9" fmla="*/ 150 h 1692"/>
              <a:gd name="T10" fmla="*/ 19 w 1071"/>
              <a:gd name="T11" fmla="*/ 179 h 1692"/>
              <a:gd name="T12" fmla="*/ 36 w 1071"/>
              <a:gd name="T13" fmla="*/ 242 h 1692"/>
              <a:gd name="T14" fmla="*/ 133 w 1071"/>
              <a:gd name="T15" fmla="*/ 288 h 1692"/>
              <a:gd name="T16" fmla="*/ 210 w 1071"/>
              <a:gd name="T17" fmla="*/ 314 h 1692"/>
              <a:gd name="T18" fmla="*/ 235 w 1071"/>
              <a:gd name="T19" fmla="*/ 328 h 1692"/>
              <a:gd name="T20" fmla="*/ 200 w 1071"/>
              <a:gd name="T21" fmla="*/ 365 h 1692"/>
              <a:gd name="T22" fmla="*/ 200 w 1071"/>
              <a:gd name="T23" fmla="*/ 506 h 1692"/>
              <a:gd name="T24" fmla="*/ 163 w 1071"/>
              <a:gd name="T25" fmla="*/ 727 h 1692"/>
              <a:gd name="T26" fmla="*/ 118 w 1071"/>
              <a:gd name="T27" fmla="*/ 827 h 1692"/>
              <a:gd name="T28" fmla="*/ 51 w 1071"/>
              <a:gd name="T29" fmla="*/ 884 h 1692"/>
              <a:gd name="T30" fmla="*/ 32 w 1071"/>
              <a:gd name="T31" fmla="*/ 913 h 1692"/>
              <a:gd name="T32" fmla="*/ 22 w 1071"/>
              <a:gd name="T33" fmla="*/ 941 h 1692"/>
              <a:gd name="T34" fmla="*/ 85 w 1071"/>
              <a:gd name="T35" fmla="*/ 977 h 1692"/>
              <a:gd name="T36" fmla="*/ 122 w 1071"/>
              <a:gd name="T37" fmla="*/ 941 h 1692"/>
              <a:gd name="T38" fmla="*/ 133 w 1071"/>
              <a:gd name="T39" fmla="*/ 920 h 1692"/>
              <a:gd name="T40" fmla="*/ 214 w 1071"/>
              <a:gd name="T41" fmla="*/ 831 h 1692"/>
              <a:gd name="T42" fmla="*/ 282 w 1071"/>
              <a:gd name="T43" fmla="*/ 704 h 1692"/>
              <a:gd name="T44" fmla="*/ 262 w 1071"/>
              <a:gd name="T45" fmla="*/ 817 h 1692"/>
              <a:gd name="T46" fmla="*/ 256 w 1071"/>
              <a:gd name="T47" fmla="*/ 868 h 1692"/>
              <a:gd name="T48" fmla="*/ 241 w 1071"/>
              <a:gd name="T49" fmla="*/ 1012 h 1692"/>
              <a:gd name="T50" fmla="*/ 267 w 1071"/>
              <a:gd name="T51" fmla="*/ 1048 h 1692"/>
              <a:gd name="T52" fmla="*/ 297 w 1071"/>
              <a:gd name="T53" fmla="*/ 1248 h 1692"/>
              <a:gd name="T54" fmla="*/ 338 w 1071"/>
              <a:gd name="T55" fmla="*/ 1567 h 1692"/>
              <a:gd name="T56" fmla="*/ 315 w 1071"/>
              <a:gd name="T57" fmla="*/ 1636 h 1692"/>
              <a:gd name="T58" fmla="*/ 308 w 1071"/>
              <a:gd name="T59" fmla="*/ 1681 h 1692"/>
              <a:gd name="T60" fmla="*/ 385 w 1071"/>
              <a:gd name="T61" fmla="*/ 1690 h 1692"/>
              <a:gd name="T62" fmla="*/ 438 w 1071"/>
              <a:gd name="T63" fmla="*/ 1662 h 1692"/>
              <a:gd name="T64" fmla="*/ 426 w 1071"/>
              <a:gd name="T65" fmla="*/ 1536 h 1692"/>
              <a:gd name="T66" fmla="*/ 505 w 1071"/>
              <a:gd name="T67" fmla="*/ 1048 h 1692"/>
              <a:gd name="T68" fmla="*/ 601 w 1071"/>
              <a:gd name="T69" fmla="*/ 1194 h 1692"/>
              <a:gd name="T70" fmla="*/ 666 w 1071"/>
              <a:gd name="T71" fmla="*/ 1278 h 1692"/>
              <a:gd name="T72" fmla="*/ 706 w 1071"/>
              <a:gd name="T73" fmla="*/ 1292 h 1692"/>
              <a:gd name="T74" fmla="*/ 756 w 1071"/>
              <a:gd name="T75" fmla="*/ 1284 h 1692"/>
              <a:gd name="T76" fmla="*/ 774 w 1071"/>
              <a:gd name="T77" fmla="*/ 1223 h 1692"/>
              <a:gd name="T78" fmla="*/ 756 w 1071"/>
              <a:gd name="T79" fmla="*/ 1135 h 1692"/>
              <a:gd name="T80" fmla="*/ 743 w 1071"/>
              <a:gd name="T81" fmla="*/ 1099 h 1692"/>
              <a:gd name="T82" fmla="*/ 713 w 1071"/>
              <a:gd name="T83" fmla="*/ 909 h 1692"/>
              <a:gd name="T84" fmla="*/ 665 w 1071"/>
              <a:gd name="T85" fmla="*/ 718 h 1692"/>
              <a:gd name="T86" fmla="*/ 636 w 1071"/>
              <a:gd name="T87" fmla="*/ 643 h 1692"/>
              <a:gd name="T88" fmla="*/ 634 w 1071"/>
              <a:gd name="T89" fmla="*/ 495 h 1692"/>
              <a:gd name="T90" fmla="*/ 968 w 1071"/>
              <a:gd name="T91" fmla="*/ 547 h 1692"/>
              <a:gd name="T92" fmla="*/ 996 w 1071"/>
              <a:gd name="T93" fmla="*/ 568 h 1692"/>
              <a:gd name="T94" fmla="*/ 1041 w 1071"/>
              <a:gd name="T95" fmla="*/ 591 h 1692"/>
              <a:gd name="T96" fmla="*/ 1071 w 1071"/>
              <a:gd name="T97" fmla="*/ 555 h 1692"/>
              <a:gd name="T98" fmla="*/ 1025 w 1071"/>
              <a:gd name="T99" fmla="*/ 493 h 1692"/>
              <a:gd name="T100" fmla="*/ 821 w 1071"/>
              <a:gd name="T101" fmla="*/ 371 h 1692"/>
              <a:gd name="T102" fmla="*/ 668 w 1071"/>
              <a:gd name="T103" fmla="*/ 321 h 1692"/>
              <a:gd name="T104" fmla="*/ 513 w 1071"/>
              <a:gd name="T105" fmla="*/ 298 h 1692"/>
              <a:gd name="T106" fmla="*/ 454 w 1071"/>
              <a:gd name="T107" fmla="*/ 252 h 1692"/>
              <a:gd name="T108" fmla="*/ 497 w 1071"/>
              <a:gd name="T109" fmla="*/ 216 h 1692"/>
              <a:gd name="T110" fmla="*/ 472 w 1071"/>
              <a:gd name="T111" fmla="*/ 136 h 1692"/>
              <a:gd name="T112" fmla="*/ 420 w 1071"/>
              <a:gd name="T113" fmla="*/ 16 h 1692"/>
              <a:gd name="T114" fmla="*/ 395 w 1071"/>
              <a:gd name="T115" fmla="*/ 0 h 1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71" h="1692">
                <a:moveTo>
                  <a:pt x="364" y="36"/>
                </a:moveTo>
                <a:lnTo>
                  <a:pt x="364" y="36"/>
                </a:lnTo>
                <a:lnTo>
                  <a:pt x="363" y="34"/>
                </a:lnTo>
                <a:lnTo>
                  <a:pt x="361" y="31"/>
                </a:lnTo>
                <a:lnTo>
                  <a:pt x="356" y="27"/>
                </a:lnTo>
                <a:lnTo>
                  <a:pt x="350" y="23"/>
                </a:lnTo>
                <a:lnTo>
                  <a:pt x="338" y="21"/>
                </a:lnTo>
                <a:lnTo>
                  <a:pt x="323" y="17"/>
                </a:lnTo>
                <a:lnTo>
                  <a:pt x="303" y="16"/>
                </a:lnTo>
                <a:lnTo>
                  <a:pt x="303" y="16"/>
                </a:lnTo>
                <a:lnTo>
                  <a:pt x="279" y="16"/>
                </a:lnTo>
                <a:lnTo>
                  <a:pt x="258" y="16"/>
                </a:lnTo>
                <a:lnTo>
                  <a:pt x="237" y="18"/>
                </a:lnTo>
                <a:lnTo>
                  <a:pt x="218" y="22"/>
                </a:lnTo>
                <a:lnTo>
                  <a:pt x="201" y="27"/>
                </a:lnTo>
                <a:lnTo>
                  <a:pt x="187" y="34"/>
                </a:lnTo>
                <a:lnTo>
                  <a:pt x="181" y="37"/>
                </a:lnTo>
                <a:lnTo>
                  <a:pt x="177" y="43"/>
                </a:lnTo>
                <a:lnTo>
                  <a:pt x="172" y="46"/>
                </a:lnTo>
                <a:lnTo>
                  <a:pt x="169" y="52"/>
                </a:lnTo>
                <a:lnTo>
                  <a:pt x="169" y="52"/>
                </a:lnTo>
                <a:lnTo>
                  <a:pt x="164" y="63"/>
                </a:lnTo>
                <a:lnTo>
                  <a:pt x="160" y="75"/>
                </a:lnTo>
                <a:lnTo>
                  <a:pt x="156" y="88"/>
                </a:lnTo>
                <a:lnTo>
                  <a:pt x="153" y="99"/>
                </a:lnTo>
                <a:lnTo>
                  <a:pt x="145" y="111"/>
                </a:lnTo>
                <a:lnTo>
                  <a:pt x="141" y="116"/>
                </a:lnTo>
                <a:lnTo>
                  <a:pt x="136" y="120"/>
                </a:lnTo>
                <a:lnTo>
                  <a:pt x="131" y="123"/>
                </a:lnTo>
                <a:lnTo>
                  <a:pt x="124" y="126"/>
                </a:lnTo>
                <a:lnTo>
                  <a:pt x="117" y="127"/>
                </a:lnTo>
                <a:lnTo>
                  <a:pt x="108" y="129"/>
                </a:lnTo>
                <a:lnTo>
                  <a:pt x="108" y="129"/>
                </a:lnTo>
                <a:lnTo>
                  <a:pt x="74" y="130"/>
                </a:lnTo>
                <a:lnTo>
                  <a:pt x="50" y="129"/>
                </a:lnTo>
                <a:lnTo>
                  <a:pt x="31" y="129"/>
                </a:lnTo>
                <a:lnTo>
                  <a:pt x="46" y="144"/>
                </a:lnTo>
                <a:lnTo>
                  <a:pt x="46" y="144"/>
                </a:lnTo>
                <a:lnTo>
                  <a:pt x="45" y="147"/>
                </a:lnTo>
                <a:lnTo>
                  <a:pt x="40" y="150"/>
                </a:lnTo>
                <a:lnTo>
                  <a:pt x="33" y="154"/>
                </a:lnTo>
                <a:lnTo>
                  <a:pt x="30" y="154"/>
                </a:lnTo>
                <a:lnTo>
                  <a:pt x="26" y="154"/>
                </a:lnTo>
                <a:lnTo>
                  <a:pt x="26" y="154"/>
                </a:lnTo>
                <a:lnTo>
                  <a:pt x="10" y="149"/>
                </a:lnTo>
                <a:lnTo>
                  <a:pt x="10" y="149"/>
                </a:lnTo>
                <a:lnTo>
                  <a:pt x="16" y="167"/>
                </a:lnTo>
                <a:lnTo>
                  <a:pt x="19" y="179"/>
                </a:lnTo>
                <a:lnTo>
                  <a:pt x="21" y="185"/>
                </a:lnTo>
                <a:lnTo>
                  <a:pt x="21" y="185"/>
                </a:lnTo>
                <a:lnTo>
                  <a:pt x="0" y="190"/>
                </a:lnTo>
                <a:lnTo>
                  <a:pt x="0" y="190"/>
                </a:lnTo>
                <a:lnTo>
                  <a:pt x="31" y="211"/>
                </a:lnTo>
                <a:lnTo>
                  <a:pt x="16" y="226"/>
                </a:lnTo>
                <a:lnTo>
                  <a:pt x="16" y="226"/>
                </a:lnTo>
                <a:lnTo>
                  <a:pt x="36" y="242"/>
                </a:lnTo>
                <a:lnTo>
                  <a:pt x="36" y="242"/>
                </a:lnTo>
                <a:lnTo>
                  <a:pt x="49" y="251"/>
                </a:lnTo>
                <a:lnTo>
                  <a:pt x="68" y="262"/>
                </a:lnTo>
                <a:lnTo>
                  <a:pt x="86" y="272"/>
                </a:lnTo>
                <a:lnTo>
                  <a:pt x="98" y="278"/>
                </a:lnTo>
                <a:lnTo>
                  <a:pt x="98" y="278"/>
                </a:lnTo>
                <a:lnTo>
                  <a:pt x="119" y="283"/>
                </a:lnTo>
                <a:lnTo>
                  <a:pt x="133" y="288"/>
                </a:lnTo>
                <a:lnTo>
                  <a:pt x="149" y="293"/>
                </a:lnTo>
                <a:lnTo>
                  <a:pt x="149" y="293"/>
                </a:lnTo>
                <a:lnTo>
                  <a:pt x="167" y="299"/>
                </a:lnTo>
                <a:lnTo>
                  <a:pt x="187" y="306"/>
                </a:lnTo>
                <a:lnTo>
                  <a:pt x="204" y="311"/>
                </a:lnTo>
                <a:lnTo>
                  <a:pt x="209" y="312"/>
                </a:lnTo>
                <a:lnTo>
                  <a:pt x="210" y="314"/>
                </a:lnTo>
                <a:lnTo>
                  <a:pt x="210" y="314"/>
                </a:lnTo>
                <a:lnTo>
                  <a:pt x="210" y="315"/>
                </a:lnTo>
                <a:lnTo>
                  <a:pt x="212" y="316"/>
                </a:lnTo>
                <a:lnTo>
                  <a:pt x="218" y="321"/>
                </a:lnTo>
                <a:lnTo>
                  <a:pt x="231" y="329"/>
                </a:lnTo>
                <a:lnTo>
                  <a:pt x="231" y="329"/>
                </a:lnTo>
                <a:lnTo>
                  <a:pt x="232" y="329"/>
                </a:lnTo>
                <a:lnTo>
                  <a:pt x="233" y="329"/>
                </a:lnTo>
                <a:lnTo>
                  <a:pt x="235" y="328"/>
                </a:lnTo>
                <a:lnTo>
                  <a:pt x="236" y="329"/>
                </a:lnTo>
                <a:lnTo>
                  <a:pt x="236" y="329"/>
                </a:lnTo>
                <a:lnTo>
                  <a:pt x="240" y="335"/>
                </a:lnTo>
                <a:lnTo>
                  <a:pt x="241" y="339"/>
                </a:lnTo>
                <a:lnTo>
                  <a:pt x="241" y="339"/>
                </a:lnTo>
                <a:lnTo>
                  <a:pt x="221" y="351"/>
                </a:lnTo>
                <a:lnTo>
                  <a:pt x="208" y="360"/>
                </a:lnTo>
                <a:lnTo>
                  <a:pt x="200" y="365"/>
                </a:lnTo>
                <a:lnTo>
                  <a:pt x="200" y="365"/>
                </a:lnTo>
                <a:lnTo>
                  <a:pt x="200" y="378"/>
                </a:lnTo>
                <a:lnTo>
                  <a:pt x="203" y="405"/>
                </a:lnTo>
                <a:lnTo>
                  <a:pt x="205" y="434"/>
                </a:lnTo>
                <a:lnTo>
                  <a:pt x="205" y="452"/>
                </a:lnTo>
                <a:lnTo>
                  <a:pt x="205" y="452"/>
                </a:lnTo>
                <a:lnTo>
                  <a:pt x="201" y="487"/>
                </a:lnTo>
                <a:lnTo>
                  <a:pt x="200" y="506"/>
                </a:lnTo>
                <a:lnTo>
                  <a:pt x="200" y="519"/>
                </a:lnTo>
                <a:lnTo>
                  <a:pt x="200" y="519"/>
                </a:lnTo>
                <a:lnTo>
                  <a:pt x="199" y="537"/>
                </a:lnTo>
                <a:lnTo>
                  <a:pt x="195" y="569"/>
                </a:lnTo>
                <a:lnTo>
                  <a:pt x="190" y="611"/>
                </a:lnTo>
                <a:lnTo>
                  <a:pt x="190" y="611"/>
                </a:lnTo>
                <a:lnTo>
                  <a:pt x="174" y="679"/>
                </a:lnTo>
                <a:lnTo>
                  <a:pt x="163" y="727"/>
                </a:lnTo>
                <a:lnTo>
                  <a:pt x="159" y="750"/>
                </a:lnTo>
                <a:lnTo>
                  <a:pt x="159" y="750"/>
                </a:lnTo>
                <a:lnTo>
                  <a:pt x="158" y="754"/>
                </a:lnTo>
                <a:lnTo>
                  <a:pt x="154" y="763"/>
                </a:lnTo>
                <a:lnTo>
                  <a:pt x="141" y="789"/>
                </a:lnTo>
                <a:lnTo>
                  <a:pt x="126" y="814"/>
                </a:lnTo>
                <a:lnTo>
                  <a:pt x="118" y="827"/>
                </a:lnTo>
                <a:lnTo>
                  <a:pt x="118" y="827"/>
                </a:lnTo>
                <a:lnTo>
                  <a:pt x="96" y="849"/>
                </a:lnTo>
                <a:lnTo>
                  <a:pt x="77" y="868"/>
                </a:lnTo>
                <a:lnTo>
                  <a:pt x="77" y="868"/>
                </a:lnTo>
                <a:lnTo>
                  <a:pt x="78" y="868"/>
                </a:lnTo>
                <a:lnTo>
                  <a:pt x="80" y="871"/>
                </a:lnTo>
                <a:lnTo>
                  <a:pt x="82" y="873"/>
                </a:lnTo>
                <a:lnTo>
                  <a:pt x="51" y="884"/>
                </a:lnTo>
                <a:lnTo>
                  <a:pt x="51" y="884"/>
                </a:lnTo>
                <a:lnTo>
                  <a:pt x="49" y="886"/>
                </a:lnTo>
                <a:lnTo>
                  <a:pt x="41" y="894"/>
                </a:lnTo>
                <a:lnTo>
                  <a:pt x="41" y="894"/>
                </a:lnTo>
                <a:lnTo>
                  <a:pt x="39" y="896"/>
                </a:lnTo>
                <a:lnTo>
                  <a:pt x="37" y="899"/>
                </a:lnTo>
                <a:lnTo>
                  <a:pt x="35" y="905"/>
                </a:lnTo>
                <a:lnTo>
                  <a:pt x="33" y="912"/>
                </a:lnTo>
                <a:lnTo>
                  <a:pt x="32" y="913"/>
                </a:lnTo>
                <a:lnTo>
                  <a:pt x="31" y="914"/>
                </a:lnTo>
                <a:lnTo>
                  <a:pt x="31" y="914"/>
                </a:lnTo>
                <a:lnTo>
                  <a:pt x="28" y="918"/>
                </a:lnTo>
                <a:lnTo>
                  <a:pt x="26" y="923"/>
                </a:lnTo>
                <a:lnTo>
                  <a:pt x="21" y="935"/>
                </a:lnTo>
                <a:lnTo>
                  <a:pt x="21" y="935"/>
                </a:lnTo>
                <a:lnTo>
                  <a:pt x="21" y="938"/>
                </a:lnTo>
                <a:lnTo>
                  <a:pt x="22" y="941"/>
                </a:lnTo>
                <a:lnTo>
                  <a:pt x="28" y="952"/>
                </a:lnTo>
                <a:lnTo>
                  <a:pt x="37" y="962"/>
                </a:lnTo>
                <a:lnTo>
                  <a:pt x="46" y="971"/>
                </a:lnTo>
                <a:lnTo>
                  <a:pt x="46" y="971"/>
                </a:lnTo>
                <a:lnTo>
                  <a:pt x="51" y="973"/>
                </a:lnTo>
                <a:lnTo>
                  <a:pt x="58" y="976"/>
                </a:lnTo>
                <a:lnTo>
                  <a:pt x="72" y="979"/>
                </a:lnTo>
                <a:lnTo>
                  <a:pt x="85" y="977"/>
                </a:lnTo>
                <a:lnTo>
                  <a:pt x="90" y="977"/>
                </a:lnTo>
                <a:lnTo>
                  <a:pt x="92" y="976"/>
                </a:lnTo>
                <a:lnTo>
                  <a:pt x="92" y="976"/>
                </a:lnTo>
                <a:lnTo>
                  <a:pt x="110" y="959"/>
                </a:lnTo>
                <a:lnTo>
                  <a:pt x="119" y="950"/>
                </a:lnTo>
                <a:lnTo>
                  <a:pt x="123" y="945"/>
                </a:lnTo>
                <a:lnTo>
                  <a:pt x="123" y="945"/>
                </a:lnTo>
                <a:lnTo>
                  <a:pt x="122" y="941"/>
                </a:lnTo>
                <a:lnTo>
                  <a:pt x="123" y="932"/>
                </a:lnTo>
                <a:lnTo>
                  <a:pt x="123" y="920"/>
                </a:lnTo>
                <a:lnTo>
                  <a:pt x="123" y="920"/>
                </a:lnTo>
                <a:lnTo>
                  <a:pt x="128" y="921"/>
                </a:lnTo>
                <a:lnTo>
                  <a:pt x="131" y="921"/>
                </a:lnTo>
                <a:lnTo>
                  <a:pt x="132" y="921"/>
                </a:lnTo>
                <a:lnTo>
                  <a:pt x="133" y="920"/>
                </a:lnTo>
                <a:lnTo>
                  <a:pt x="133" y="920"/>
                </a:lnTo>
                <a:lnTo>
                  <a:pt x="139" y="911"/>
                </a:lnTo>
                <a:lnTo>
                  <a:pt x="151" y="894"/>
                </a:lnTo>
                <a:lnTo>
                  <a:pt x="165" y="876"/>
                </a:lnTo>
                <a:lnTo>
                  <a:pt x="173" y="868"/>
                </a:lnTo>
                <a:lnTo>
                  <a:pt x="180" y="863"/>
                </a:lnTo>
                <a:lnTo>
                  <a:pt x="180" y="863"/>
                </a:lnTo>
                <a:lnTo>
                  <a:pt x="195" y="850"/>
                </a:lnTo>
                <a:lnTo>
                  <a:pt x="214" y="831"/>
                </a:lnTo>
                <a:lnTo>
                  <a:pt x="231" y="814"/>
                </a:lnTo>
                <a:lnTo>
                  <a:pt x="235" y="809"/>
                </a:lnTo>
                <a:lnTo>
                  <a:pt x="236" y="807"/>
                </a:lnTo>
                <a:lnTo>
                  <a:pt x="236" y="807"/>
                </a:lnTo>
                <a:lnTo>
                  <a:pt x="237" y="801"/>
                </a:lnTo>
                <a:lnTo>
                  <a:pt x="242" y="790"/>
                </a:lnTo>
                <a:lnTo>
                  <a:pt x="258" y="754"/>
                </a:lnTo>
                <a:lnTo>
                  <a:pt x="282" y="704"/>
                </a:lnTo>
                <a:lnTo>
                  <a:pt x="282" y="704"/>
                </a:lnTo>
                <a:lnTo>
                  <a:pt x="283" y="731"/>
                </a:lnTo>
                <a:lnTo>
                  <a:pt x="283" y="751"/>
                </a:lnTo>
                <a:lnTo>
                  <a:pt x="282" y="765"/>
                </a:lnTo>
                <a:lnTo>
                  <a:pt x="282" y="765"/>
                </a:lnTo>
                <a:lnTo>
                  <a:pt x="273" y="790"/>
                </a:lnTo>
                <a:lnTo>
                  <a:pt x="262" y="817"/>
                </a:lnTo>
                <a:lnTo>
                  <a:pt x="262" y="817"/>
                </a:lnTo>
                <a:lnTo>
                  <a:pt x="256" y="826"/>
                </a:lnTo>
                <a:lnTo>
                  <a:pt x="254" y="830"/>
                </a:lnTo>
                <a:lnTo>
                  <a:pt x="253" y="835"/>
                </a:lnTo>
                <a:lnTo>
                  <a:pt x="251" y="841"/>
                </a:lnTo>
                <a:lnTo>
                  <a:pt x="251" y="848"/>
                </a:lnTo>
                <a:lnTo>
                  <a:pt x="253" y="857"/>
                </a:lnTo>
                <a:lnTo>
                  <a:pt x="256" y="868"/>
                </a:lnTo>
                <a:lnTo>
                  <a:pt x="256" y="868"/>
                </a:lnTo>
                <a:lnTo>
                  <a:pt x="259" y="876"/>
                </a:lnTo>
                <a:lnTo>
                  <a:pt x="259" y="884"/>
                </a:lnTo>
                <a:lnTo>
                  <a:pt x="259" y="904"/>
                </a:lnTo>
                <a:lnTo>
                  <a:pt x="258" y="929"/>
                </a:lnTo>
                <a:lnTo>
                  <a:pt x="254" y="953"/>
                </a:lnTo>
                <a:lnTo>
                  <a:pt x="245" y="994"/>
                </a:lnTo>
                <a:lnTo>
                  <a:pt x="241" y="1012"/>
                </a:lnTo>
                <a:lnTo>
                  <a:pt x="241" y="1012"/>
                </a:lnTo>
                <a:lnTo>
                  <a:pt x="240" y="1029"/>
                </a:lnTo>
                <a:lnTo>
                  <a:pt x="240" y="1042"/>
                </a:lnTo>
                <a:lnTo>
                  <a:pt x="240" y="1045"/>
                </a:lnTo>
                <a:lnTo>
                  <a:pt x="241" y="1048"/>
                </a:lnTo>
                <a:lnTo>
                  <a:pt x="241" y="1048"/>
                </a:lnTo>
                <a:lnTo>
                  <a:pt x="247" y="1049"/>
                </a:lnTo>
                <a:lnTo>
                  <a:pt x="255" y="1049"/>
                </a:lnTo>
                <a:lnTo>
                  <a:pt x="267" y="1048"/>
                </a:lnTo>
                <a:lnTo>
                  <a:pt x="267" y="1048"/>
                </a:lnTo>
                <a:lnTo>
                  <a:pt x="283" y="1138"/>
                </a:lnTo>
                <a:lnTo>
                  <a:pt x="294" y="1199"/>
                </a:lnTo>
                <a:lnTo>
                  <a:pt x="297" y="1220"/>
                </a:lnTo>
                <a:lnTo>
                  <a:pt x="297" y="1228"/>
                </a:lnTo>
                <a:lnTo>
                  <a:pt x="297" y="1228"/>
                </a:lnTo>
                <a:lnTo>
                  <a:pt x="297" y="1234"/>
                </a:lnTo>
                <a:lnTo>
                  <a:pt x="297" y="1248"/>
                </a:lnTo>
                <a:lnTo>
                  <a:pt x="303" y="1297"/>
                </a:lnTo>
                <a:lnTo>
                  <a:pt x="308" y="1351"/>
                </a:lnTo>
                <a:lnTo>
                  <a:pt x="313" y="1392"/>
                </a:lnTo>
                <a:lnTo>
                  <a:pt x="313" y="1392"/>
                </a:lnTo>
                <a:lnTo>
                  <a:pt x="319" y="1433"/>
                </a:lnTo>
                <a:lnTo>
                  <a:pt x="331" y="1487"/>
                </a:lnTo>
                <a:lnTo>
                  <a:pt x="344" y="1556"/>
                </a:lnTo>
                <a:lnTo>
                  <a:pt x="338" y="1567"/>
                </a:lnTo>
                <a:lnTo>
                  <a:pt x="338" y="1567"/>
                </a:lnTo>
                <a:lnTo>
                  <a:pt x="340" y="1585"/>
                </a:lnTo>
                <a:lnTo>
                  <a:pt x="340" y="1597"/>
                </a:lnTo>
                <a:lnTo>
                  <a:pt x="340" y="1604"/>
                </a:lnTo>
                <a:lnTo>
                  <a:pt x="338" y="1608"/>
                </a:lnTo>
                <a:lnTo>
                  <a:pt x="338" y="1608"/>
                </a:lnTo>
                <a:lnTo>
                  <a:pt x="329" y="1618"/>
                </a:lnTo>
                <a:lnTo>
                  <a:pt x="315" y="1636"/>
                </a:lnTo>
                <a:lnTo>
                  <a:pt x="309" y="1646"/>
                </a:lnTo>
                <a:lnTo>
                  <a:pt x="304" y="1657"/>
                </a:lnTo>
                <a:lnTo>
                  <a:pt x="301" y="1666"/>
                </a:lnTo>
                <a:lnTo>
                  <a:pt x="301" y="1671"/>
                </a:lnTo>
                <a:lnTo>
                  <a:pt x="303" y="1675"/>
                </a:lnTo>
                <a:lnTo>
                  <a:pt x="303" y="1675"/>
                </a:lnTo>
                <a:lnTo>
                  <a:pt x="305" y="1678"/>
                </a:lnTo>
                <a:lnTo>
                  <a:pt x="308" y="1681"/>
                </a:lnTo>
                <a:lnTo>
                  <a:pt x="315" y="1686"/>
                </a:lnTo>
                <a:lnTo>
                  <a:pt x="326" y="1690"/>
                </a:lnTo>
                <a:lnTo>
                  <a:pt x="337" y="1691"/>
                </a:lnTo>
                <a:lnTo>
                  <a:pt x="349" y="1692"/>
                </a:lnTo>
                <a:lnTo>
                  <a:pt x="361" y="1692"/>
                </a:lnTo>
                <a:lnTo>
                  <a:pt x="373" y="1691"/>
                </a:lnTo>
                <a:lnTo>
                  <a:pt x="385" y="1690"/>
                </a:lnTo>
                <a:lnTo>
                  <a:pt x="385" y="1690"/>
                </a:lnTo>
                <a:lnTo>
                  <a:pt x="402" y="1687"/>
                </a:lnTo>
                <a:lnTo>
                  <a:pt x="417" y="1685"/>
                </a:lnTo>
                <a:lnTo>
                  <a:pt x="423" y="1684"/>
                </a:lnTo>
                <a:lnTo>
                  <a:pt x="428" y="1681"/>
                </a:lnTo>
                <a:lnTo>
                  <a:pt x="432" y="1676"/>
                </a:lnTo>
                <a:lnTo>
                  <a:pt x="436" y="1669"/>
                </a:lnTo>
                <a:lnTo>
                  <a:pt x="436" y="1669"/>
                </a:lnTo>
                <a:lnTo>
                  <a:pt x="438" y="1662"/>
                </a:lnTo>
                <a:lnTo>
                  <a:pt x="440" y="1653"/>
                </a:lnTo>
                <a:lnTo>
                  <a:pt x="441" y="1644"/>
                </a:lnTo>
                <a:lnTo>
                  <a:pt x="440" y="1635"/>
                </a:lnTo>
                <a:lnTo>
                  <a:pt x="438" y="1618"/>
                </a:lnTo>
                <a:lnTo>
                  <a:pt x="436" y="1603"/>
                </a:lnTo>
                <a:lnTo>
                  <a:pt x="436" y="1603"/>
                </a:lnTo>
                <a:lnTo>
                  <a:pt x="431" y="1541"/>
                </a:lnTo>
                <a:lnTo>
                  <a:pt x="426" y="1536"/>
                </a:lnTo>
                <a:lnTo>
                  <a:pt x="420" y="1197"/>
                </a:lnTo>
                <a:lnTo>
                  <a:pt x="431" y="1048"/>
                </a:lnTo>
                <a:lnTo>
                  <a:pt x="431" y="1048"/>
                </a:lnTo>
                <a:lnTo>
                  <a:pt x="458" y="1048"/>
                </a:lnTo>
                <a:lnTo>
                  <a:pt x="478" y="1047"/>
                </a:lnTo>
                <a:lnTo>
                  <a:pt x="492" y="1048"/>
                </a:lnTo>
                <a:lnTo>
                  <a:pt x="492" y="1048"/>
                </a:lnTo>
                <a:lnTo>
                  <a:pt x="505" y="1048"/>
                </a:lnTo>
                <a:lnTo>
                  <a:pt x="522" y="1048"/>
                </a:lnTo>
                <a:lnTo>
                  <a:pt x="537" y="1047"/>
                </a:lnTo>
                <a:lnTo>
                  <a:pt x="541" y="1047"/>
                </a:lnTo>
                <a:lnTo>
                  <a:pt x="543" y="1048"/>
                </a:lnTo>
                <a:lnTo>
                  <a:pt x="543" y="1048"/>
                </a:lnTo>
                <a:lnTo>
                  <a:pt x="556" y="1081"/>
                </a:lnTo>
                <a:lnTo>
                  <a:pt x="584" y="1155"/>
                </a:lnTo>
                <a:lnTo>
                  <a:pt x="601" y="1194"/>
                </a:lnTo>
                <a:lnTo>
                  <a:pt x="616" y="1229"/>
                </a:lnTo>
                <a:lnTo>
                  <a:pt x="631" y="1256"/>
                </a:lnTo>
                <a:lnTo>
                  <a:pt x="637" y="1264"/>
                </a:lnTo>
                <a:lnTo>
                  <a:pt x="641" y="1269"/>
                </a:lnTo>
                <a:lnTo>
                  <a:pt x="641" y="1269"/>
                </a:lnTo>
                <a:lnTo>
                  <a:pt x="649" y="1273"/>
                </a:lnTo>
                <a:lnTo>
                  <a:pt x="657" y="1275"/>
                </a:lnTo>
                <a:lnTo>
                  <a:pt x="666" y="1278"/>
                </a:lnTo>
                <a:lnTo>
                  <a:pt x="674" y="1279"/>
                </a:lnTo>
                <a:lnTo>
                  <a:pt x="687" y="1279"/>
                </a:lnTo>
                <a:lnTo>
                  <a:pt x="692" y="1279"/>
                </a:lnTo>
                <a:lnTo>
                  <a:pt x="692" y="1279"/>
                </a:lnTo>
                <a:lnTo>
                  <a:pt x="693" y="1282"/>
                </a:lnTo>
                <a:lnTo>
                  <a:pt x="698" y="1287"/>
                </a:lnTo>
                <a:lnTo>
                  <a:pt x="702" y="1289"/>
                </a:lnTo>
                <a:lnTo>
                  <a:pt x="706" y="1292"/>
                </a:lnTo>
                <a:lnTo>
                  <a:pt x="711" y="1293"/>
                </a:lnTo>
                <a:lnTo>
                  <a:pt x="718" y="1294"/>
                </a:lnTo>
                <a:lnTo>
                  <a:pt x="718" y="1294"/>
                </a:lnTo>
                <a:lnTo>
                  <a:pt x="731" y="1293"/>
                </a:lnTo>
                <a:lnTo>
                  <a:pt x="738" y="1293"/>
                </a:lnTo>
                <a:lnTo>
                  <a:pt x="745" y="1291"/>
                </a:lnTo>
                <a:lnTo>
                  <a:pt x="751" y="1288"/>
                </a:lnTo>
                <a:lnTo>
                  <a:pt x="756" y="1284"/>
                </a:lnTo>
                <a:lnTo>
                  <a:pt x="761" y="1280"/>
                </a:lnTo>
                <a:lnTo>
                  <a:pt x="764" y="1274"/>
                </a:lnTo>
                <a:lnTo>
                  <a:pt x="764" y="1274"/>
                </a:lnTo>
                <a:lnTo>
                  <a:pt x="768" y="1260"/>
                </a:lnTo>
                <a:lnTo>
                  <a:pt x="772" y="1244"/>
                </a:lnTo>
                <a:lnTo>
                  <a:pt x="773" y="1232"/>
                </a:lnTo>
                <a:lnTo>
                  <a:pt x="774" y="1223"/>
                </a:lnTo>
                <a:lnTo>
                  <a:pt x="774" y="1223"/>
                </a:lnTo>
                <a:lnTo>
                  <a:pt x="773" y="1206"/>
                </a:lnTo>
                <a:lnTo>
                  <a:pt x="769" y="1181"/>
                </a:lnTo>
                <a:lnTo>
                  <a:pt x="769" y="1181"/>
                </a:lnTo>
                <a:lnTo>
                  <a:pt x="765" y="1158"/>
                </a:lnTo>
                <a:lnTo>
                  <a:pt x="763" y="1151"/>
                </a:lnTo>
                <a:lnTo>
                  <a:pt x="759" y="1140"/>
                </a:lnTo>
                <a:lnTo>
                  <a:pt x="759" y="1140"/>
                </a:lnTo>
                <a:lnTo>
                  <a:pt x="756" y="1135"/>
                </a:lnTo>
                <a:lnTo>
                  <a:pt x="755" y="1130"/>
                </a:lnTo>
                <a:lnTo>
                  <a:pt x="755" y="1121"/>
                </a:lnTo>
                <a:lnTo>
                  <a:pt x="755" y="1116"/>
                </a:lnTo>
                <a:lnTo>
                  <a:pt x="754" y="1112"/>
                </a:lnTo>
                <a:lnTo>
                  <a:pt x="752" y="1108"/>
                </a:lnTo>
                <a:lnTo>
                  <a:pt x="748" y="1104"/>
                </a:lnTo>
                <a:lnTo>
                  <a:pt x="748" y="1104"/>
                </a:lnTo>
                <a:lnTo>
                  <a:pt x="743" y="1099"/>
                </a:lnTo>
                <a:lnTo>
                  <a:pt x="738" y="1090"/>
                </a:lnTo>
                <a:lnTo>
                  <a:pt x="729" y="1070"/>
                </a:lnTo>
                <a:lnTo>
                  <a:pt x="718" y="1043"/>
                </a:lnTo>
                <a:lnTo>
                  <a:pt x="733" y="1027"/>
                </a:lnTo>
                <a:lnTo>
                  <a:pt x="733" y="1027"/>
                </a:lnTo>
                <a:lnTo>
                  <a:pt x="725" y="986"/>
                </a:lnTo>
                <a:lnTo>
                  <a:pt x="713" y="909"/>
                </a:lnTo>
                <a:lnTo>
                  <a:pt x="713" y="909"/>
                </a:lnTo>
                <a:lnTo>
                  <a:pt x="709" y="882"/>
                </a:lnTo>
                <a:lnTo>
                  <a:pt x="707" y="866"/>
                </a:lnTo>
                <a:lnTo>
                  <a:pt x="705" y="846"/>
                </a:lnTo>
                <a:lnTo>
                  <a:pt x="697" y="812"/>
                </a:lnTo>
                <a:lnTo>
                  <a:pt x="697" y="812"/>
                </a:lnTo>
                <a:lnTo>
                  <a:pt x="686" y="772"/>
                </a:lnTo>
                <a:lnTo>
                  <a:pt x="675" y="741"/>
                </a:lnTo>
                <a:lnTo>
                  <a:pt x="665" y="718"/>
                </a:lnTo>
                <a:lnTo>
                  <a:pt x="656" y="699"/>
                </a:lnTo>
                <a:lnTo>
                  <a:pt x="656" y="699"/>
                </a:lnTo>
                <a:lnTo>
                  <a:pt x="642" y="668"/>
                </a:lnTo>
                <a:lnTo>
                  <a:pt x="638" y="658"/>
                </a:lnTo>
                <a:lnTo>
                  <a:pt x="636" y="652"/>
                </a:lnTo>
                <a:lnTo>
                  <a:pt x="636" y="652"/>
                </a:lnTo>
                <a:lnTo>
                  <a:pt x="636" y="650"/>
                </a:lnTo>
                <a:lnTo>
                  <a:pt x="636" y="643"/>
                </a:lnTo>
                <a:lnTo>
                  <a:pt x="636" y="626"/>
                </a:lnTo>
                <a:lnTo>
                  <a:pt x="637" y="604"/>
                </a:lnTo>
                <a:lnTo>
                  <a:pt x="637" y="592"/>
                </a:lnTo>
                <a:lnTo>
                  <a:pt x="636" y="581"/>
                </a:lnTo>
                <a:lnTo>
                  <a:pt x="636" y="581"/>
                </a:lnTo>
                <a:lnTo>
                  <a:pt x="633" y="554"/>
                </a:lnTo>
                <a:lnTo>
                  <a:pt x="633" y="522"/>
                </a:lnTo>
                <a:lnTo>
                  <a:pt x="634" y="495"/>
                </a:lnTo>
                <a:lnTo>
                  <a:pt x="634" y="486"/>
                </a:lnTo>
                <a:lnTo>
                  <a:pt x="636" y="483"/>
                </a:lnTo>
                <a:lnTo>
                  <a:pt x="636" y="483"/>
                </a:lnTo>
                <a:lnTo>
                  <a:pt x="846" y="493"/>
                </a:lnTo>
                <a:lnTo>
                  <a:pt x="892" y="514"/>
                </a:lnTo>
                <a:lnTo>
                  <a:pt x="892" y="514"/>
                </a:lnTo>
                <a:lnTo>
                  <a:pt x="936" y="534"/>
                </a:lnTo>
                <a:lnTo>
                  <a:pt x="968" y="547"/>
                </a:lnTo>
                <a:lnTo>
                  <a:pt x="984" y="555"/>
                </a:lnTo>
                <a:lnTo>
                  <a:pt x="984" y="555"/>
                </a:lnTo>
                <a:lnTo>
                  <a:pt x="988" y="556"/>
                </a:lnTo>
                <a:lnTo>
                  <a:pt x="992" y="557"/>
                </a:lnTo>
                <a:lnTo>
                  <a:pt x="994" y="560"/>
                </a:lnTo>
                <a:lnTo>
                  <a:pt x="994" y="560"/>
                </a:lnTo>
                <a:lnTo>
                  <a:pt x="994" y="563"/>
                </a:lnTo>
                <a:lnTo>
                  <a:pt x="996" y="568"/>
                </a:lnTo>
                <a:lnTo>
                  <a:pt x="998" y="574"/>
                </a:lnTo>
                <a:lnTo>
                  <a:pt x="1001" y="578"/>
                </a:lnTo>
                <a:lnTo>
                  <a:pt x="1005" y="581"/>
                </a:lnTo>
                <a:lnTo>
                  <a:pt x="1005" y="581"/>
                </a:lnTo>
                <a:lnTo>
                  <a:pt x="1014" y="584"/>
                </a:lnTo>
                <a:lnTo>
                  <a:pt x="1025" y="587"/>
                </a:lnTo>
                <a:lnTo>
                  <a:pt x="1041" y="591"/>
                </a:lnTo>
                <a:lnTo>
                  <a:pt x="1041" y="591"/>
                </a:lnTo>
                <a:lnTo>
                  <a:pt x="1043" y="591"/>
                </a:lnTo>
                <a:lnTo>
                  <a:pt x="1047" y="587"/>
                </a:lnTo>
                <a:lnTo>
                  <a:pt x="1059" y="578"/>
                </a:lnTo>
                <a:lnTo>
                  <a:pt x="1064" y="572"/>
                </a:lnTo>
                <a:lnTo>
                  <a:pt x="1067" y="565"/>
                </a:lnTo>
                <a:lnTo>
                  <a:pt x="1070" y="560"/>
                </a:lnTo>
                <a:lnTo>
                  <a:pt x="1071" y="555"/>
                </a:lnTo>
                <a:lnTo>
                  <a:pt x="1071" y="555"/>
                </a:lnTo>
                <a:lnTo>
                  <a:pt x="1070" y="546"/>
                </a:lnTo>
                <a:lnTo>
                  <a:pt x="1067" y="537"/>
                </a:lnTo>
                <a:lnTo>
                  <a:pt x="1065" y="531"/>
                </a:lnTo>
                <a:lnTo>
                  <a:pt x="1061" y="524"/>
                </a:lnTo>
                <a:lnTo>
                  <a:pt x="1061" y="524"/>
                </a:lnTo>
                <a:lnTo>
                  <a:pt x="1050" y="511"/>
                </a:lnTo>
                <a:lnTo>
                  <a:pt x="1041" y="504"/>
                </a:lnTo>
                <a:lnTo>
                  <a:pt x="1025" y="493"/>
                </a:lnTo>
                <a:lnTo>
                  <a:pt x="1025" y="478"/>
                </a:lnTo>
                <a:lnTo>
                  <a:pt x="1025" y="478"/>
                </a:lnTo>
                <a:lnTo>
                  <a:pt x="984" y="451"/>
                </a:lnTo>
                <a:lnTo>
                  <a:pt x="950" y="430"/>
                </a:lnTo>
                <a:lnTo>
                  <a:pt x="923" y="416"/>
                </a:lnTo>
                <a:lnTo>
                  <a:pt x="923" y="416"/>
                </a:lnTo>
                <a:lnTo>
                  <a:pt x="856" y="387"/>
                </a:lnTo>
                <a:lnTo>
                  <a:pt x="821" y="371"/>
                </a:lnTo>
                <a:lnTo>
                  <a:pt x="805" y="365"/>
                </a:lnTo>
                <a:lnTo>
                  <a:pt x="805" y="365"/>
                </a:lnTo>
                <a:lnTo>
                  <a:pt x="791" y="361"/>
                </a:lnTo>
                <a:lnTo>
                  <a:pt x="764" y="351"/>
                </a:lnTo>
                <a:lnTo>
                  <a:pt x="731" y="338"/>
                </a:lnTo>
                <a:lnTo>
                  <a:pt x="702" y="329"/>
                </a:lnTo>
                <a:lnTo>
                  <a:pt x="702" y="329"/>
                </a:lnTo>
                <a:lnTo>
                  <a:pt x="668" y="321"/>
                </a:lnTo>
                <a:lnTo>
                  <a:pt x="622" y="312"/>
                </a:lnTo>
                <a:lnTo>
                  <a:pt x="564" y="303"/>
                </a:lnTo>
                <a:lnTo>
                  <a:pt x="564" y="303"/>
                </a:lnTo>
                <a:lnTo>
                  <a:pt x="543" y="301"/>
                </a:lnTo>
                <a:lnTo>
                  <a:pt x="527" y="298"/>
                </a:lnTo>
                <a:lnTo>
                  <a:pt x="518" y="298"/>
                </a:lnTo>
                <a:lnTo>
                  <a:pt x="518" y="298"/>
                </a:lnTo>
                <a:lnTo>
                  <a:pt x="513" y="298"/>
                </a:lnTo>
                <a:lnTo>
                  <a:pt x="505" y="296"/>
                </a:lnTo>
                <a:lnTo>
                  <a:pt x="481" y="288"/>
                </a:lnTo>
                <a:lnTo>
                  <a:pt x="446" y="278"/>
                </a:lnTo>
                <a:lnTo>
                  <a:pt x="446" y="278"/>
                </a:lnTo>
                <a:lnTo>
                  <a:pt x="446" y="272"/>
                </a:lnTo>
                <a:lnTo>
                  <a:pt x="449" y="262"/>
                </a:lnTo>
                <a:lnTo>
                  <a:pt x="451" y="257"/>
                </a:lnTo>
                <a:lnTo>
                  <a:pt x="454" y="252"/>
                </a:lnTo>
                <a:lnTo>
                  <a:pt x="456" y="248"/>
                </a:lnTo>
                <a:lnTo>
                  <a:pt x="461" y="247"/>
                </a:lnTo>
                <a:lnTo>
                  <a:pt x="461" y="247"/>
                </a:lnTo>
                <a:lnTo>
                  <a:pt x="467" y="245"/>
                </a:lnTo>
                <a:lnTo>
                  <a:pt x="473" y="242"/>
                </a:lnTo>
                <a:lnTo>
                  <a:pt x="484" y="231"/>
                </a:lnTo>
                <a:lnTo>
                  <a:pt x="493" y="221"/>
                </a:lnTo>
                <a:lnTo>
                  <a:pt x="497" y="216"/>
                </a:lnTo>
                <a:lnTo>
                  <a:pt x="497" y="216"/>
                </a:lnTo>
                <a:lnTo>
                  <a:pt x="488" y="204"/>
                </a:lnTo>
                <a:lnTo>
                  <a:pt x="482" y="195"/>
                </a:lnTo>
                <a:lnTo>
                  <a:pt x="477" y="185"/>
                </a:lnTo>
                <a:lnTo>
                  <a:pt x="477" y="185"/>
                </a:lnTo>
                <a:lnTo>
                  <a:pt x="474" y="174"/>
                </a:lnTo>
                <a:lnTo>
                  <a:pt x="473" y="157"/>
                </a:lnTo>
                <a:lnTo>
                  <a:pt x="472" y="136"/>
                </a:lnTo>
                <a:lnTo>
                  <a:pt x="472" y="113"/>
                </a:lnTo>
                <a:lnTo>
                  <a:pt x="472" y="113"/>
                </a:lnTo>
                <a:lnTo>
                  <a:pt x="473" y="94"/>
                </a:lnTo>
                <a:lnTo>
                  <a:pt x="473" y="81"/>
                </a:lnTo>
                <a:lnTo>
                  <a:pt x="472" y="76"/>
                </a:lnTo>
                <a:lnTo>
                  <a:pt x="469" y="72"/>
                </a:lnTo>
                <a:lnTo>
                  <a:pt x="461" y="62"/>
                </a:lnTo>
                <a:lnTo>
                  <a:pt x="420" y="16"/>
                </a:lnTo>
                <a:lnTo>
                  <a:pt x="410" y="26"/>
                </a:lnTo>
                <a:lnTo>
                  <a:pt x="410" y="26"/>
                </a:lnTo>
                <a:lnTo>
                  <a:pt x="409" y="22"/>
                </a:lnTo>
                <a:lnTo>
                  <a:pt x="406" y="13"/>
                </a:lnTo>
                <a:lnTo>
                  <a:pt x="404" y="8"/>
                </a:lnTo>
                <a:lnTo>
                  <a:pt x="401" y="4"/>
                </a:lnTo>
                <a:lnTo>
                  <a:pt x="399" y="0"/>
                </a:lnTo>
                <a:lnTo>
                  <a:pt x="395" y="0"/>
                </a:lnTo>
                <a:lnTo>
                  <a:pt x="395" y="0"/>
                </a:lnTo>
                <a:lnTo>
                  <a:pt x="391" y="3"/>
                </a:lnTo>
                <a:lnTo>
                  <a:pt x="386" y="7"/>
                </a:lnTo>
                <a:lnTo>
                  <a:pt x="376" y="18"/>
                </a:lnTo>
                <a:lnTo>
                  <a:pt x="364" y="36"/>
                </a:lnTo>
                <a:lnTo>
                  <a:pt x="364" y="3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1E997EBF-D8DC-7291-EA43-FD31B5C5C214}"/>
              </a:ext>
            </a:extLst>
          </p:cNvPr>
          <p:cNvSpPr>
            <a:spLocks/>
          </p:cNvSpPr>
          <p:nvPr/>
        </p:nvSpPr>
        <p:spPr bwMode="auto">
          <a:xfrm>
            <a:off x="1426514" y="3868846"/>
            <a:ext cx="1325471" cy="2518099"/>
          </a:xfrm>
          <a:custGeom>
            <a:avLst/>
            <a:gdLst>
              <a:gd name="T0" fmla="*/ 319 w 898"/>
              <a:gd name="T1" fmla="*/ 24 h 1706"/>
              <a:gd name="T2" fmla="*/ 294 w 898"/>
              <a:gd name="T3" fmla="*/ 139 h 1706"/>
              <a:gd name="T4" fmla="*/ 283 w 898"/>
              <a:gd name="T5" fmla="*/ 150 h 1706"/>
              <a:gd name="T6" fmla="*/ 314 w 898"/>
              <a:gd name="T7" fmla="*/ 217 h 1706"/>
              <a:gd name="T8" fmla="*/ 300 w 898"/>
              <a:gd name="T9" fmla="*/ 256 h 1706"/>
              <a:gd name="T10" fmla="*/ 271 w 898"/>
              <a:gd name="T11" fmla="*/ 297 h 1706"/>
              <a:gd name="T12" fmla="*/ 309 w 898"/>
              <a:gd name="T13" fmla="*/ 306 h 1706"/>
              <a:gd name="T14" fmla="*/ 330 w 898"/>
              <a:gd name="T15" fmla="*/ 299 h 1706"/>
              <a:gd name="T16" fmla="*/ 180 w 898"/>
              <a:gd name="T17" fmla="*/ 360 h 1706"/>
              <a:gd name="T18" fmla="*/ 176 w 898"/>
              <a:gd name="T19" fmla="*/ 330 h 1706"/>
              <a:gd name="T20" fmla="*/ 237 w 898"/>
              <a:gd name="T21" fmla="*/ 238 h 1706"/>
              <a:gd name="T22" fmla="*/ 258 w 898"/>
              <a:gd name="T23" fmla="*/ 212 h 1706"/>
              <a:gd name="T24" fmla="*/ 190 w 898"/>
              <a:gd name="T25" fmla="*/ 191 h 1706"/>
              <a:gd name="T26" fmla="*/ 130 w 898"/>
              <a:gd name="T27" fmla="*/ 227 h 1706"/>
              <a:gd name="T28" fmla="*/ 0 w 898"/>
              <a:gd name="T29" fmla="*/ 510 h 1706"/>
              <a:gd name="T30" fmla="*/ 64 w 898"/>
              <a:gd name="T31" fmla="*/ 538 h 1706"/>
              <a:gd name="T32" fmla="*/ 171 w 898"/>
              <a:gd name="T33" fmla="*/ 541 h 1706"/>
              <a:gd name="T34" fmla="*/ 166 w 898"/>
              <a:gd name="T35" fmla="*/ 865 h 1706"/>
              <a:gd name="T36" fmla="*/ 222 w 898"/>
              <a:gd name="T37" fmla="*/ 1229 h 1706"/>
              <a:gd name="T38" fmla="*/ 222 w 898"/>
              <a:gd name="T39" fmla="*/ 1383 h 1706"/>
              <a:gd name="T40" fmla="*/ 207 w 898"/>
              <a:gd name="T41" fmla="*/ 1500 h 1706"/>
              <a:gd name="T42" fmla="*/ 251 w 898"/>
              <a:gd name="T43" fmla="*/ 1536 h 1706"/>
              <a:gd name="T44" fmla="*/ 318 w 898"/>
              <a:gd name="T45" fmla="*/ 1513 h 1706"/>
              <a:gd name="T46" fmla="*/ 324 w 898"/>
              <a:gd name="T47" fmla="*/ 1439 h 1706"/>
              <a:gd name="T48" fmla="*/ 335 w 898"/>
              <a:gd name="T49" fmla="*/ 1373 h 1706"/>
              <a:gd name="T50" fmla="*/ 335 w 898"/>
              <a:gd name="T51" fmla="*/ 1167 h 1706"/>
              <a:gd name="T52" fmla="*/ 350 w 898"/>
              <a:gd name="T53" fmla="*/ 1063 h 1706"/>
              <a:gd name="T54" fmla="*/ 391 w 898"/>
              <a:gd name="T55" fmla="*/ 1147 h 1706"/>
              <a:gd name="T56" fmla="*/ 422 w 898"/>
              <a:gd name="T57" fmla="*/ 1391 h 1706"/>
              <a:gd name="T58" fmla="*/ 412 w 898"/>
              <a:gd name="T59" fmla="*/ 1501 h 1706"/>
              <a:gd name="T60" fmla="*/ 412 w 898"/>
              <a:gd name="T61" fmla="*/ 1650 h 1706"/>
              <a:gd name="T62" fmla="*/ 479 w 898"/>
              <a:gd name="T63" fmla="*/ 1701 h 1706"/>
              <a:gd name="T64" fmla="*/ 570 w 898"/>
              <a:gd name="T65" fmla="*/ 1677 h 1706"/>
              <a:gd name="T66" fmla="*/ 541 w 898"/>
              <a:gd name="T67" fmla="*/ 1533 h 1706"/>
              <a:gd name="T68" fmla="*/ 535 w 898"/>
              <a:gd name="T69" fmla="*/ 1373 h 1706"/>
              <a:gd name="T70" fmla="*/ 537 w 898"/>
              <a:gd name="T71" fmla="*/ 1150 h 1706"/>
              <a:gd name="T72" fmla="*/ 560 w 898"/>
              <a:gd name="T73" fmla="*/ 1003 h 1706"/>
              <a:gd name="T74" fmla="*/ 581 w 898"/>
              <a:gd name="T75" fmla="*/ 890 h 1706"/>
              <a:gd name="T76" fmla="*/ 565 w 898"/>
              <a:gd name="T77" fmla="*/ 777 h 1706"/>
              <a:gd name="T78" fmla="*/ 663 w 898"/>
              <a:gd name="T79" fmla="*/ 607 h 1706"/>
              <a:gd name="T80" fmla="*/ 755 w 898"/>
              <a:gd name="T81" fmla="*/ 643 h 1706"/>
              <a:gd name="T82" fmla="*/ 822 w 898"/>
              <a:gd name="T83" fmla="*/ 633 h 1706"/>
              <a:gd name="T84" fmla="*/ 868 w 898"/>
              <a:gd name="T85" fmla="*/ 587 h 1706"/>
              <a:gd name="T86" fmla="*/ 897 w 898"/>
              <a:gd name="T87" fmla="*/ 546 h 1706"/>
              <a:gd name="T88" fmla="*/ 892 w 898"/>
              <a:gd name="T89" fmla="*/ 489 h 1706"/>
              <a:gd name="T90" fmla="*/ 855 w 898"/>
              <a:gd name="T91" fmla="*/ 496 h 1706"/>
              <a:gd name="T92" fmla="*/ 829 w 898"/>
              <a:gd name="T93" fmla="*/ 497 h 1706"/>
              <a:gd name="T94" fmla="*/ 831 w 898"/>
              <a:gd name="T95" fmla="*/ 520 h 1706"/>
              <a:gd name="T96" fmla="*/ 801 w 898"/>
              <a:gd name="T97" fmla="*/ 541 h 1706"/>
              <a:gd name="T98" fmla="*/ 734 w 898"/>
              <a:gd name="T99" fmla="*/ 515 h 1706"/>
              <a:gd name="T100" fmla="*/ 704 w 898"/>
              <a:gd name="T101" fmla="*/ 474 h 1706"/>
              <a:gd name="T102" fmla="*/ 588 w 898"/>
              <a:gd name="T103" fmla="*/ 335 h 1706"/>
              <a:gd name="T104" fmla="*/ 486 w 898"/>
              <a:gd name="T105" fmla="*/ 311 h 1706"/>
              <a:gd name="T106" fmla="*/ 510 w 898"/>
              <a:gd name="T107" fmla="*/ 286 h 1706"/>
              <a:gd name="T108" fmla="*/ 547 w 898"/>
              <a:gd name="T109" fmla="*/ 289 h 1706"/>
              <a:gd name="T110" fmla="*/ 529 w 898"/>
              <a:gd name="T111" fmla="*/ 248 h 1706"/>
              <a:gd name="T112" fmla="*/ 514 w 898"/>
              <a:gd name="T113" fmla="*/ 222 h 1706"/>
              <a:gd name="T114" fmla="*/ 509 w 898"/>
              <a:gd name="T115" fmla="*/ 176 h 1706"/>
              <a:gd name="T116" fmla="*/ 512 w 898"/>
              <a:gd name="T117" fmla="*/ 81 h 1706"/>
              <a:gd name="T118" fmla="*/ 458 w 898"/>
              <a:gd name="T119" fmla="*/ 3 h 17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98" h="1706">
                <a:moveTo>
                  <a:pt x="391" y="1"/>
                </a:moveTo>
                <a:lnTo>
                  <a:pt x="391" y="1"/>
                </a:lnTo>
                <a:lnTo>
                  <a:pt x="381" y="1"/>
                </a:lnTo>
                <a:lnTo>
                  <a:pt x="371" y="1"/>
                </a:lnTo>
                <a:lnTo>
                  <a:pt x="358" y="4"/>
                </a:lnTo>
                <a:lnTo>
                  <a:pt x="345" y="8"/>
                </a:lnTo>
                <a:lnTo>
                  <a:pt x="331" y="14"/>
                </a:lnTo>
                <a:lnTo>
                  <a:pt x="324" y="19"/>
                </a:lnTo>
                <a:lnTo>
                  <a:pt x="319" y="24"/>
                </a:lnTo>
                <a:lnTo>
                  <a:pt x="313" y="30"/>
                </a:lnTo>
                <a:lnTo>
                  <a:pt x="309" y="37"/>
                </a:lnTo>
                <a:lnTo>
                  <a:pt x="309" y="37"/>
                </a:lnTo>
                <a:lnTo>
                  <a:pt x="305" y="45"/>
                </a:lnTo>
                <a:lnTo>
                  <a:pt x="303" y="54"/>
                </a:lnTo>
                <a:lnTo>
                  <a:pt x="298" y="72"/>
                </a:lnTo>
                <a:lnTo>
                  <a:pt x="295" y="91"/>
                </a:lnTo>
                <a:lnTo>
                  <a:pt x="294" y="109"/>
                </a:lnTo>
                <a:lnTo>
                  <a:pt x="294" y="139"/>
                </a:lnTo>
                <a:lnTo>
                  <a:pt x="294" y="150"/>
                </a:lnTo>
                <a:lnTo>
                  <a:pt x="294" y="150"/>
                </a:lnTo>
                <a:lnTo>
                  <a:pt x="292" y="149"/>
                </a:lnTo>
                <a:lnTo>
                  <a:pt x="290" y="145"/>
                </a:lnTo>
                <a:lnTo>
                  <a:pt x="287" y="145"/>
                </a:lnTo>
                <a:lnTo>
                  <a:pt x="286" y="145"/>
                </a:lnTo>
                <a:lnTo>
                  <a:pt x="285" y="146"/>
                </a:lnTo>
                <a:lnTo>
                  <a:pt x="283" y="150"/>
                </a:lnTo>
                <a:lnTo>
                  <a:pt x="283" y="150"/>
                </a:lnTo>
                <a:lnTo>
                  <a:pt x="283" y="157"/>
                </a:lnTo>
                <a:lnTo>
                  <a:pt x="285" y="164"/>
                </a:lnTo>
                <a:lnTo>
                  <a:pt x="290" y="184"/>
                </a:lnTo>
                <a:lnTo>
                  <a:pt x="298" y="202"/>
                </a:lnTo>
                <a:lnTo>
                  <a:pt x="301" y="208"/>
                </a:lnTo>
                <a:lnTo>
                  <a:pt x="304" y="212"/>
                </a:lnTo>
                <a:lnTo>
                  <a:pt x="304" y="212"/>
                </a:lnTo>
                <a:lnTo>
                  <a:pt x="312" y="216"/>
                </a:lnTo>
                <a:lnTo>
                  <a:pt x="314" y="217"/>
                </a:lnTo>
                <a:lnTo>
                  <a:pt x="314" y="217"/>
                </a:lnTo>
                <a:lnTo>
                  <a:pt x="312" y="232"/>
                </a:lnTo>
                <a:lnTo>
                  <a:pt x="308" y="243"/>
                </a:lnTo>
                <a:lnTo>
                  <a:pt x="305" y="247"/>
                </a:lnTo>
                <a:lnTo>
                  <a:pt x="304" y="248"/>
                </a:lnTo>
                <a:lnTo>
                  <a:pt x="304" y="248"/>
                </a:lnTo>
                <a:lnTo>
                  <a:pt x="303" y="249"/>
                </a:lnTo>
                <a:lnTo>
                  <a:pt x="301" y="250"/>
                </a:lnTo>
                <a:lnTo>
                  <a:pt x="300" y="256"/>
                </a:lnTo>
                <a:lnTo>
                  <a:pt x="299" y="263"/>
                </a:lnTo>
                <a:lnTo>
                  <a:pt x="299" y="263"/>
                </a:lnTo>
                <a:lnTo>
                  <a:pt x="290" y="267"/>
                </a:lnTo>
                <a:lnTo>
                  <a:pt x="282" y="273"/>
                </a:lnTo>
                <a:lnTo>
                  <a:pt x="273" y="284"/>
                </a:lnTo>
                <a:lnTo>
                  <a:pt x="273" y="284"/>
                </a:lnTo>
                <a:lnTo>
                  <a:pt x="272" y="286"/>
                </a:lnTo>
                <a:lnTo>
                  <a:pt x="271" y="290"/>
                </a:lnTo>
                <a:lnTo>
                  <a:pt x="271" y="297"/>
                </a:lnTo>
                <a:lnTo>
                  <a:pt x="272" y="303"/>
                </a:lnTo>
                <a:lnTo>
                  <a:pt x="276" y="308"/>
                </a:lnTo>
                <a:lnTo>
                  <a:pt x="281" y="313"/>
                </a:lnTo>
                <a:lnTo>
                  <a:pt x="287" y="316"/>
                </a:lnTo>
                <a:lnTo>
                  <a:pt x="294" y="317"/>
                </a:lnTo>
                <a:lnTo>
                  <a:pt x="299" y="315"/>
                </a:lnTo>
                <a:lnTo>
                  <a:pt x="299" y="315"/>
                </a:lnTo>
                <a:lnTo>
                  <a:pt x="304" y="311"/>
                </a:lnTo>
                <a:lnTo>
                  <a:pt x="309" y="306"/>
                </a:lnTo>
                <a:lnTo>
                  <a:pt x="317" y="293"/>
                </a:lnTo>
                <a:lnTo>
                  <a:pt x="322" y="282"/>
                </a:lnTo>
                <a:lnTo>
                  <a:pt x="324" y="279"/>
                </a:lnTo>
                <a:lnTo>
                  <a:pt x="324" y="279"/>
                </a:lnTo>
                <a:lnTo>
                  <a:pt x="326" y="289"/>
                </a:lnTo>
                <a:lnTo>
                  <a:pt x="328" y="297"/>
                </a:lnTo>
                <a:lnTo>
                  <a:pt x="328" y="299"/>
                </a:lnTo>
                <a:lnTo>
                  <a:pt x="330" y="299"/>
                </a:lnTo>
                <a:lnTo>
                  <a:pt x="330" y="299"/>
                </a:lnTo>
                <a:lnTo>
                  <a:pt x="330" y="299"/>
                </a:lnTo>
                <a:lnTo>
                  <a:pt x="330" y="302"/>
                </a:lnTo>
                <a:lnTo>
                  <a:pt x="328" y="309"/>
                </a:lnTo>
                <a:lnTo>
                  <a:pt x="324" y="320"/>
                </a:lnTo>
                <a:lnTo>
                  <a:pt x="232" y="335"/>
                </a:lnTo>
                <a:lnTo>
                  <a:pt x="207" y="345"/>
                </a:lnTo>
                <a:lnTo>
                  <a:pt x="207" y="345"/>
                </a:lnTo>
                <a:lnTo>
                  <a:pt x="191" y="353"/>
                </a:lnTo>
                <a:lnTo>
                  <a:pt x="180" y="360"/>
                </a:lnTo>
                <a:lnTo>
                  <a:pt x="171" y="366"/>
                </a:lnTo>
                <a:lnTo>
                  <a:pt x="171" y="366"/>
                </a:lnTo>
                <a:lnTo>
                  <a:pt x="159" y="379"/>
                </a:lnTo>
                <a:lnTo>
                  <a:pt x="143" y="399"/>
                </a:lnTo>
                <a:lnTo>
                  <a:pt x="119" y="428"/>
                </a:lnTo>
                <a:lnTo>
                  <a:pt x="119" y="428"/>
                </a:lnTo>
                <a:lnTo>
                  <a:pt x="146" y="381"/>
                </a:lnTo>
                <a:lnTo>
                  <a:pt x="166" y="348"/>
                </a:lnTo>
                <a:lnTo>
                  <a:pt x="176" y="330"/>
                </a:lnTo>
                <a:lnTo>
                  <a:pt x="176" y="330"/>
                </a:lnTo>
                <a:lnTo>
                  <a:pt x="182" y="321"/>
                </a:lnTo>
                <a:lnTo>
                  <a:pt x="192" y="309"/>
                </a:lnTo>
                <a:lnTo>
                  <a:pt x="207" y="294"/>
                </a:lnTo>
                <a:lnTo>
                  <a:pt x="196" y="273"/>
                </a:lnTo>
                <a:lnTo>
                  <a:pt x="196" y="273"/>
                </a:lnTo>
                <a:lnTo>
                  <a:pt x="214" y="257"/>
                </a:lnTo>
                <a:lnTo>
                  <a:pt x="237" y="238"/>
                </a:lnTo>
                <a:lnTo>
                  <a:pt x="237" y="238"/>
                </a:lnTo>
                <a:lnTo>
                  <a:pt x="246" y="232"/>
                </a:lnTo>
                <a:lnTo>
                  <a:pt x="250" y="230"/>
                </a:lnTo>
                <a:lnTo>
                  <a:pt x="253" y="227"/>
                </a:lnTo>
                <a:lnTo>
                  <a:pt x="253" y="227"/>
                </a:lnTo>
                <a:lnTo>
                  <a:pt x="258" y="218"/>
                </a:lnTo>
                <a:lnTo>
                  <a:pt x="259" y="213"/>
                </a:lnTo>
                <a:lnTo>
                  <a:pt x="259" y="212"/>
                </a:lnTo>
                <a:lnTo>
                  <a:pt x="258" y="212"/>
                </a:lnTo>
                <a:lnTo>
                  <a:pt x="258" y="212"/>
                </a:lnTo>
                <a:lnTo>
                  <a:pt x="241" y="214"/>
                </a:lnTo>
                <a:lnTo>
                  <a:pt x="227" y="217"/>
                </a:lnTo>
                <a:lnTo>
                  <a:pt x="227" y="217"/>
                </a:lnTo>
                <a:lnTo>
                  <a:pt x="218" y="212"/>
                </a:lnTo>
                <a:lnTo>
                  <a:pt x="201" y="202"/>
                </a:lnTo>
                <a:lnTo>
                  <a:pt x="201" y="202"/>
                </a:lnTo>
                <a:lnTo>
                  <a:pt x="196" y="196"/>
                </a:lnTo>
                <a:lnTo>
                  <a:pt x="194" y="193"/>
                </a:lnTo>
                <a:lnTo>
                  <a:pt x="190" y="191"/>
                </a:lnTo>
                <a:lnTo>
                  <a:pt x="181" y="191"/>
                </a:lnTo>
                <a:lnTo>
                  <a:pt x="181" y="191"/>
                </a:lnTo>
                <a:lnTo>
                  <a:pt x="164" y="191"/>
                </a:lnTo>
                <a:lnTo>
                  <a:pt x="159" y="193"/>
                </a:lnTo>
                <a:lnTo>
                  <a:pt x="155" y="196"/>
                </a:lnTo>
                <a:lnTo>
                  <a:pt x="155" y="196"/>
                </a:lnTo>
                <a:lnTo>
                  <a:pt x="146" y="214"/>
                </a:lnTo>
                <a:lnTo>
                  <a:pt x="140" y="227"/>
                </a:lnTo>
                <a:lnTo>
                  <a:pt x="130" y="227"/>
                </a:lnTo>
                <a:lnTo>
                  <a:pt x="130" y="227"/>
                </a:lnTo>
                <a:lnTo>
                  <a:pt x="75" y="331"/>
                </a:lnTo>
                <a:lnTo>
                  <a:pt x="35" y="410"/>
                </a:lnTo>
                <a:lnTo>
                  <a:pt x="12" y="458"/>
                </a:lnTo>
                <a:lnTo>
                  <a:pt x="12" y="458"/>
                </a:lnTo>
                <a:lnTo>
                  <a:pt x="4" y="480"/>
                </a:lnTo>
                <a:lnTo>
                  <a:pt x="2" y="490"/>
                </a:lnTo>
                <a:lnTo>
                  <a:pt x="0" y="501"/>
                </a:lnTo>
                <a:lnTo>
                  <a:pt x="0" y="510"/>
                </a:lnTo>
                <a:lnTo>
                  <a:pt x="3" y="519"/>
                </a:lnTo>
                <a:lnTo>
                  <a:pt x="5" y="523"/>
                </a:lnTo>
                <a:lnTo>
                  <a:pt x="8" y="525"/>
                </a:lnTo>
                <a:lnTo>
                  <a:pt x="12" y="528"/>
                </a:lnTo>
                <a:lnTo>
                  <a:pt x="17" y="530"/>
                </a:lnTo>
                <a:lnTo>
                  <a:pt x="17" y="530"/>
                </a:lnTo>
                <a:lnTo>
                  <a:pt x="30" y="534"/>
                </a:lnTo>
                <a:lnTo>
                  <a:pt x="45" y="537"/>
                </a:lnTo>
                <a:lnTo>
                  <a:pt x="64" y="538"/>
                </a:lnTo>
                <a:lnTo>
                  <a:pt x="82" y="538"/>
                </a:lnTo>
                <a:lnTo>
                  <a:pt x="118" y="537"/>
                </a:lnTo>
                <a:lnTo>
                  <a:pt x="140" y="535"/>
                </a:lnTo>
                <a:lnTo>
                  <a:pt x="140" y="535"/>
                </a:lnTo>
                <a:lnTo>
                  <a:pt x="145" y="535"/>
                </a:lnTo>
                <a:lnTo>
                  <a:pt x="151" y="535"/>
                </a:lnTo>
                <a:lnTo>
                  <a:pt x="162" y="537"/>
                </a:lnTo>
                <a:lnTo>
                  <a:pt x="171" y="541"/>
                </a:lnTo>
                <a:lnTo>
                  <a:pt x="171" y="541"/>
                </a:lnTo>
                <a:lnTo>
                  <a:pt x="185" y="616"/>
                </a:lnTo>
                <a:lnTo>
                  <a:pt x="194" y="672"/>
                </a:lnTo>
                <a:lnTo>
                  <a:pt x="196" y="691"/>
                </a:lnTo>
                <a:lnTo>
                  <a:pt x="196" y="700"/>
                </a:lnTo>
                <a:lnTo>
                  <a:pt x="196" y="700"/>
                </a:lnTo>
                <a:lnTo>
                  <a:pt x="184" y="758"/>
                </a:lnTo>
                <a:lnTo>
                  <a:pt x="171" y="828"/>
                </a:lnTo>
                <a:lnTo>
                  <a:pt x="171" y="828"/>
                </a:lnTo>
                <a:lnTo>
                  <a:pt x="166" y="865"/>
                </a:lnTo>
                <a:lnTo>
                  <a:pt x="159" y="924"/>
                </a:lnTo>
                <a:lnTo>
                  <a:pt x="150" y="1003"/>
                </a:lnTo>
                <a:lnTo>
                  <a:pt x="207" y="1023"/>
                </a:lnTo>
                <a:lnTo>
                  <a:pt x="227" y="1136"/>
                </a:lnTo>
                <a:lnTo>
                  <a:pt x="227" y="1136"/>
                </a:lnTo>
                <a:lnTo>
                  <a:pt x="223" y="1176"/>
                </a:lnTo>
                <a:lnTo>
                  <a:pt x="221" y="1207"/>
                </a:lnTo>
                <a:lnTo>
                  <a:pt x="221" y="1220"/>
                </a:lnTo>
                <a:lnTo>
                  <a:pt x="222" y="1229"/>
                </a:lnTo>
                <a:lnTo>
                  <a:pt x="222" y="1229"/>
                </a:lnTo>
                <a:lnTo>
                  <a:pt x="233" y="1275"/>
                </a:lnTo>
                <a:lnTo>
                  <a:pt x="242" y="1311"/>
                </a:lnTo>
                <a:lnTo>
                  <a:pt x="242" y="1311"/>
                </a:lnTo>
                <a:lnTo>
                  <a:pt x="241" y="1313"/>
                </a:lnTo>
                <a:lnTo>
                  <a:pt x="237" y="1316"/>
                </a:lnTo>
                <a:lnTo>
                  <a:pt x="232" y="1321"/>
                </a:lnTo>
                <a:lnTo>
                  <a:pt x="222" y="1383"/>
                </a:lnTo>
                <a:lnTo>
                  <a:pt x="222" y="1383"/>
                </a:lnTo>
                <a:lnTo>
                  <a:pt x="214" y="1403"/>
                </a:lnTo>
                <a:lnTo>
                  <a:pt x="209" y="1421"/>
                </a:lnTo>
                <a:lnTo>
                  <a:pt x="208" y="1432"/>
                </a:lnTo>
                <a:lnTo>
                  <a:pt x="207" y="1439"/>
                </a:lnTo>
                <a:lnTo>
                  <a:pt x="207" y="1439"/>
                </a:lnTo>
                <a:lnTo>
                  <a:pt x="205" y="1460"/>
                </a:lnTo>
                <a:lnTo>
                  <a:pt x="205" y="1473"/>
                </a:lnTo>
                <a:lnTo>
                  <a:pt x="205" y="1487"/>
                </a:lnTo>
                <a:lnTo>
                  <a:pt x="207" y="1500"/>
                </a:lnTo>
                <a:lnTo>
                  <a:pt x="209" y="1511"/>
                </a:lnTo>
                <a:lnTo>
                  <a:pt x="212" y="1516"/>
                </a:lnTo>
                <a:lnTo>
                  <a:pt x="214" y="1520"/>
                </a:lnTo>
                <a:lnTo>
                  <a:pt x="218" y="1524"/>
                </a:lnTo>
                <a:lnTo>
                  <a:pt x="222" y="1527"/>
                </a:lnTo>
                <a:lnTo>
                  <a:pt x="222" y="1527"/>
                </a:lnTo>
                <a:lnTo>
                  <a:pt x="231" y="1530"/>
                </a:lnTo>
                <a:lnTo>
                  <a:pt x="241" y="1534"/>
                </a:lnTo>
                <a:lnTo>
                  <a:pt x="251" y="1536"/>
                </a:lnTo>
                <a:lnTo>
                  <a:pt x="262" y="1537"/>
                </a:lnTo>
                <a:lnTo>
                  <a:pt x="271" y="1537"/>
                </a:lnTo>
                <a:lnTo>
                  <a:pt x="281" y="1537"/>
                </a:lnTo>
                <a:lnTo>
                  <a:pt x="290" y="1534"/>
                </a:lnTo>
                <a:lnTo>
                  <a:pt x="299" y="1532"/>
                </a:lnTo>
                <a:lnTo>
                  <a:pt x="299" y="1532"/>
                </a:lnTo>
                <a:lnTo>
                  <a:pt x="307" y="1527"/>
                </a:lnTo>
                <a:lnTo>
                  <a:pt x="313" y="1520"/>
                </a:lnTo>
                <a:lnTo>
                  <a:pt x="318" y="1513"/>
                </a:lnTo>
                <a:lnTo>
                  <a:pt x="322" y="1505"/>
                </a:lnTo>
                <a:lnTo>
                  <a:pt x="324" y="1496"/>
                </a:lnTo>
                <a:lnTo>
                  <a:pt x="326" y="1488"/>
                </a:lnTo>
                <a:lnTo>
                  <a:pt x="326" y="1480"/>
                </a:lnTo>
                <a:lnTo>
                  <a:pt x="324" y="1475"/>
                </a:lnTo>
                <a:lnTo>
                  <a:pt x="324" y="1475"/>
                </a:lnTo>
                <a:lnTo>
                  <a:pt x="322" y="1466"/>
                </a:lnTo>
                <a:lnTo>
                  <a:pt x="322" y="1459"/>
                </a:lnTo>
                <a:lnTo>
                  <a:pt x="324" y="1439"/>
                </a:lnTo>
                <a:lnTo>
                  <a:pt x="324" y="1439"/>
                </a:lnTo>
                <a:lnTo>
                  <a:pt x="327" y="1426"/>
                </a:lnTo>
                <a:lnTo>
                  <a:pt x="331" y="1415"/>
                </a:lnTo>
                <a:lnTo>
                  <a:pt x="333" y="1406"/>
                </a:lnTo>
                <a:lnTo>
                  <a:pt x="335" y="1398"/>
                </a:lnTo>
                <a:lnTo>
                  <a:pt x="335" y="1398"/>
                </a:lnTo>
                <a:lnTo>
                  <a:pt x="333" y="1385"/>
                </a:lnTo>
                <a:lnTo>
                  <a:pt x="333" y="1379"/>
                </a:lnTo>
                <a:lnTo>
                  <a:pt x="335" y="1373"/>
                </a:lnTo>
                <a:lnTo>
                  <a:pt x="335" y="1373"/>
                </a:lnTo>
                <a:lnTo>
                  <a:pt x="339" y="1352"/>
                </a:lnTo>
                <a:lnTo>
                  <a:pt x="340" y="1343"/>
                </a:lnTo>
                <a:lnTo>
                  <a:pt x="340" y="1337"/>
                </a:lnTo>
                <a:lnTo>
                  <a:pt x="340" y="1337"/>
                </a:lnTo>
                <a:lnTo>
                  <a:pt x="337" y="1331"/>
                </a:lnTo>
                <a:lnTo>
                  <a:pt x="332" y="1325"/>
                </a:lnTo>
                <a:lnTo>
                  <a:pt x="324" y="1316"/>
                </a:lnTo>
                <a:lnTo>
                  <a:pt x="335" y="1167"/>
                </a:lnTo>
                <a:lnTo>
                  <a:pt x="335" y="1167"/>
                </a:lnTo>
                <a:lnTo>
                  <a:pt x="337" y="1159"/>
                </a:lnTo>
                <a:lnTo>
                  <a:pt x="342" y="1139"/>
                </a:lnTo>
                <a:lnTo>
                  <a:pt x="346" y="1126"/>
                </a:lnTo>
                <a:lnTo>
                  <a:pt x="348" y="1112"/>
                </a:lnTo>
                <a:lnTo>
                  <a:pt x="350" y="1095"/>
                </a:lnTo>
                <a:lnTo>
                  <a:pt x="350" y="1080"/>
                </a:lnTo>
                <a:lnTo>
                  <a:pt x="350" y="1080"/>
                </a:lnTo>
                <a:lnTo>
                  <a:pt x="350" y="1063"/>
                </a:lnTo>
                <a:lnTo>
                  <a:pt x="351" y="1048"/>
                </a:lnTo>
                <a:lnTo>
                  <a:pt x="355" y="1018"/>
                </a:lnTo>
                <a:lnTo>
                  <a:pt x="359" y="996"/>
                </a:lnTo>
                <a:lnTo>
                  <a:pt x="360" y="987"/>
                </a:lnTo>
                <a:lnTo>
                  <a:pt x="360" y="987"/>
                </a:lnTo>
                <a:lnTo>
                  <a:pt x="376" y="1053"/>
                </a:lnTo>
                <a:lnTo>
                  <a:pt x="386" y="1105"/>
                </a:lnTo>
                <a:lnTo>
                  <a:pt x="390" y="1129"/>
                </a:lnTo>
                <a:lnTo>
                  <a:pt x="391" y="1147"/>
                </a:lnTo>
                <a:lnTo>
                  <a:pt x="391" y="1147"/>
                </a:lnTo>
                <a:lnTo>
                  <a:pt x="392" y="1161"/>
                </a:lnTo>
                <a:lnTo>
                  <a:pt x="394" y="1176"/>
                </a:lnTo>
                <a:lnTo>
                  <a:pt x="399" y="1204"/>
                </a:lnTo>
                <a:lnTo>
                  <a:pt x="406" y="1239"/>
                </a:lnTo>
                <a:lnTo>
                  <a:pt x="406" y="1239"/>
                </a:lnTo>
                <a:lnTo>
                  <a:pt x="415" y="1311"/>
                </a:lnTo>
                <a:lnTo>
                  <a:pt x="421" y="1366"/>
                </a:lnTo>
                <a:lnTo>
                  <a:pt x="422" y="1391"/>
                </a:lnTo>
                <a:lnTo>
                  <a:pt x="422" y="1409"/>
                </a:lnTo>
                <a:lnTo>
                  <a:pt x="422" y="1409"/>
                </a:lnTo>
                <a:lnTo>
                  <a:pt x="422" y="1423"/>
                </a:lnTo>
                <a:lnTo>
                  <a:pt x="422" y="1437"/>
                </a:lnTo>
                <a:lnTo>
                  <a:pt x="423" y="1460"/>
                </a:lnTo>
                <a:lnTo>
                  <a:pt x="426" y="1475"/>
                </a:lnTo>
                <a:lnTo>
                  <a:pt x="427" y="1480"/>
                </a:lnTo>
                <a:lnTo>
                  <a:pt x="427" y="1480"/>
                </a:lnTo>
                <a:lnTo>
                  <a:pt x="412" y="1501"/>
                </a:lnTo>
                <a:lnTo>
                  <a:pt x="412" y="1501"/>
                </a:lnTo>
                <a:lnTo>
                  <a:pt x="410" y="1514"/>
                </a:lnTo>
                <a:lnTo>
                  <a:pt x="406" y="1537"/>
                </a:lnTo>
                <a:lnTo>
                  <a:pt x="406" y="1537"/>
                </a:lnTo>
                <a:lnTo>
                  <a:pt x="405" y="1557"/>
                </a:lnTo>
                <a:lnTo>
                  <a:pt x="406" y="1593"/>
                </a:lnTo>
                <a:lnTo>
                  <a:pt x="408" y="1629"/>
                </a:lnTo>
                <a:lnTo>
                  <a:pt x="409" y="1642"/>
                </a:lnTo>
                <a:lnTo>
                  <a:pt x="412" y="1650"/>
                </a:lnTo>
                <a:lnTo>
                  <a:pt x="412" y="1650"/>
                </a:lnTo>
                <a:lnTo>
                  <a:pt x="422" y="1667"/>
                </a:lnTo>
                <a:lnTo>
                  <a:pt x="427" y="1676"/>
                </a:lnTo>
                <a:lnTo>
                  <a:pt x="427" y="1676"/>
                </a:lnTo>
                <a:lnTo>
                  <a:pt x="433" y="1681"/>
                </a:lnTo>
                <a:lnTo>
                  <a:pt x="441" y="1685"/>
                </a:lnTo>
                <a:lnTo>
                  <a:pt x="451" y="1691"/>
                </a:lnTo>
                <a:lnTo>
                  <a:pt x="464" y="1696"/>
                </a:lnTo>
                <a:lnTo>
                  <a:pt x="479" y="1701"/>
                </a:lnTo>
                <a:lnTo>
                  <a:pt x="496" y="1705"/>
                </a:lnTo>
                <a:lnTo>
                  <a:pt x="514" y="1706"/>
                </a:lnTo>
                <a:lnTo>
                  <a:pt x="514" y="1706"/>
                </a:lnTo>
                <a:lnTo>
                  <a:pt x="531" y="1706"/>
                </a:lnTo>
                <a:lnTo>
                  <a:pt x="545" y="1703"/>
                </a:lnTo>
                <a:lnTo>
                  <a:pt x="555" y="1699"/>
                </a:lnTo>
                <a:lnTo>
                  <a:pt x="563" y="1692"/>
                </a:lnTo>
                <a:lnTo>
                  <a:pt x="567" y="1686"/>
                </a:lnTo>
                <a:lnTo>
                  <a:pt x="570" y="1677"/>
                </a:lnTo>
                <a:lnTo>
                  <a:pt x="570" y="1669"/>
                </a:lnTo>
                <a:lnTo>
                  <a:pt x="570" y="1660"/>
                </a:lnTo>
                <a:lnTo>
                  <a:pt x="570" y="1660"/>
                </a:lnTo>
                <a:lnTo>
                  <a:pt x="567" y="1642"/>
                </a:lnTo>
                <a:lnTo>
                  <a:pt x="563" y="1625"/>
                </a:lnTo>
                <a:lnTo>
                  <a:pt x="555" y="1593"/>
                </a:lnTo>
                <a:lnTo>
                  <a:pt x="555" y="1593"/>
                </a:lnTo>
                <a:lnTo>
                  <a:pt x="546" y="1552"/>
                </a:lnTo>
                <a:lnTo>
                  <a:pt x="541" y="1533"/>
                </a:lnTo>
                <a:lnTo>
                  <a:pt x="540" y="1521"/>
                </a:lnTo>
                <a:lnTo>
                  <a:pt x="540" y="1521"/>
                </a:lnTo>
                <a:lnTo>
                  <a:pt x="538" y="1518"/>
                </a:lnTo>
                <a:lnTo>
                  <a:pt x="536" y="1513"/>
                </a:lnTo>
                <a:lnTo>
                  <a:pt x="527" y="1498"/>
                </a:lnTo>
                <a:lnTo>
                  <a:pt x="514" y="1480"/>
                </a:lnTo>
                <a:lnTo>
                  <a:pt x="514" y="1480"/>
                </a:lnTo>
                <a:lnTo>
                  <a:pt x="535" y="1373"/>
                </a:lnTo>
                <a:lnTo>
                  <a:pt x="535" y="1373"/>
                </a:lnTo>
                <a:lnTo>
                  <a:pt x="537" y="1348"/>
                </a:lnTo>
                <a:lnTo>
                  <a:pt x="538" y="1324"/>
                </a:lnTo>
                <a:lnTo>
                  <a:pt x="538" y="1299"/>
                </a:lnTo>
                <a:lnTo>
                  <a:pt x="536" y="1275"/>
                </a:lnTo>
                <a:lnTo>
                  <a:pt x="532" y="1238"/>
                </a:lnTo>
                <a:lnTo>
                  <a:pt x="529" y="1224"/>
                </a:lnTo>
                <a:lnTo>
                  <a:pt x="529" y="1224"/>
                </a:lnTo>
                <a:lnTo>
                  <a:pt x="535" y="1183"/>
                </a:lnTo>
                <a:lnTo>
                  <a:pt x="537" y="1150"/>
                </a:lnTo>
                <a:lnTo>
                  <a:pt x="540" y="1126"/>
                </a:lnTo>
                <a:lnTo>
                  <a:pt x="540" y="1126"/>
                </a:lnTo>
                <a:lnTo>
                  <a:pt x="542" y="1104"/>
                </a:lnTo>
                <a:lnTo>
                  <a:pt x="545" y="1077"/>
                </a:lnTo>
                <a:lnTo>
                  <a:pt x="549" y="1050"/>
                </a:lnTo>
                <a:lnTo>
                  <a:pt x="550" y="1034"/>
                </a:lnTo>
                <a:lnTo>
                  <a:pt x="550" y="1003"/>
                </a:lnTo>
                <a:lnTo>
                  <a:pt x="560" y="1003"/>
                </a:lnTo>
                <a:lnTo>
                  <a:pt x="560" y="1003"/>
                </a:lnTo>
                <a:lnTo>
                  <a:pt x="563" y="962"/>
                </a:lnTo>
                <a:lnTo>
                  <a:pt x="565" y="932"/>
                </a:lnTo>
                <a:lnTo>
                  <a:pt x="568" y="922"/>
                </a:lnTo>
                <a:lnTo>
                  <a:pt x="570" y="915"/>
                </a:lnTo>
                <a:lnTo>
                  <a:pt x="570" y="915"/>
                </a:lnTo>
                <a:lnTo>
                  <a:pt x="576" y="910"/>
                </a:lnTo>
                <a:lnTo>
                  <a:pt x="578" y="904"/>
                </a:lnTo>
                <a:lnTo>
                  <a:pt x="579" y="897"/>
                </a:lnTo>
                <a:lnTo>
                  <a:pt x="581" y="890"/>
                </a:lnTo>
                <a:lnTo>
                  <a:pt x="581" y="890"/>
                </a:lnTo>
                <a:lnTo>
                  <a:pt x="581" y="885"/>
                </a:lnTo>
                <a:lnTo>
                  <a:pt x="581" y="878"/>
                </a:lnTo>
                <a:lnTo>
                  <a:pt x="577" y="863"/>
                </a:lnTo>
                <a:lnTo>
                  <a:pt x="573" y="847"/>
                </a:lnTo>
                <a:lnTo>
                  <a:pt x="570" y="833"/>
                </a:lnTo>
                <a:lnTo>
                  <a:pt x="570" y="833"/>
                </a:lnTo>
                <a:lnTo>
                  <a:pt x="567" y="799"/>
                </a:lnTo>
                <a:lnTo>
                  <a:pt x="565" y="777"/>
                </a:lnTo>
                <a:lnTo>
                  <a:pt x="565" y="587"/>
                </a:lnTo>
                <a:lnTo>
                  <a:pt x="596" y="530"/>
                </a:lnTo>
                <a:lnTo>
                  <a:pt x="596" y="530"/>
                </a:lnTo>
                <a:lnTo>
                  <a:pt x="602" y="539"/>
                </a:lnTo>
                <a:lnTo>
                  <a:pt x="620" y="561"/>
                </a:lnTo>
                <a:lnTo>
                  <a:pt x="642" y="587"/>
                </a:lnTo>
                <a:lnTo>
                  <a:pt x="652" y="598"/>
                </a:lnTo>
                <a:lnTo>
                  <a:pt x="663" y="607"/>
                </a:lnTo>
                <a:lnTo>
                  <a:pt x="663" y="607"/>
                </a:lnTo>
                <a:lnTo>
                  <a:pt x="679" y="620"/>
                </a:lnTo>
                <a:lnTo>
                  <a:pt x="691" y="629"/>
                </a:lnTo>
                <a:lnTo>
                  <a:pt x="702" y="634"/>
                </a:lnTo>
                <a:lnTo>
                  <a:pt x="708" y="637"/>
                </a:lnTo>
                <a:lnTo>
                  <a:pt x="714" y="638"/>
                </a:lnTo>
                <a:lnTo>
                  <a:pt x="714" y="638"/>
                </a:lnTo>
                <a:lnTo>
                  <a:pt x="736" y="642"/>
                </a:lnTo>
                <a:lnTo>
                  <a:pt x="745" y="643"/>
                </a:lnTo>
                <a:lnTo>
                  <a:pt x="755" y="643"/>
                </a:lnTo>
                <a:lnTo>
                  <a:pt x="755" y="643"/>
                </a:lnTo>
                <a:lnTo>
                  <a:pt x="784" y="645"/>
                </a:lnTo>
                <a:lnTo>
                  <a:pt x="792" y="645"/>
                </a:lnTo>
                <a:lnTo>
                  <a:pt x="800" y="643"/>
                </a:lnTo>
                <a:lnTo>
                  <a:pt x="806" y="641"/>
                </a:lnTo>
                <a:lnTo>
                  <a:pt x="811" y="638"/>
                </a:lnTo>
                <a:lnTo>
                  <a:pt x="811" y="638"/>
                </a:lnTo>
                <a:lnTo>
                  <a:pt x="816" y="634"/>
                </a:lnTo>
                <a:lnTo>
                  <a:pt x="822" y="633"/>
                </a:lnTo>
                <a:lnTo>
                  <a:pt x="832" y="629"/>
                </a:lnTo>
                <a:lnTo>
                  <a:pt x="836" y="628"/>
                </a:lnTo>
                <a:lnTo>
                  <a:pt x="841" y="625"/>
                </a:lnTo>
                <a:lnTo>
                  <a:pt x="845" y="621"/>
                </a:lnTo>
                <a:lnTo>
                  <a:pt x="847" y="618"/>
                </a:lnTo>
                <a:lnTo>
                  <a:pt x="847" y="618"/>
                </a:lnTo>
                <a:lnTo>
                  <a:pt x="857" y="600"/>
                </a:lnTo>
                <a:lnTo>
                  <a:pt x="863" y="592"/>
                </a:lnTo>
                <a:lnTo>
                  <a:pt x="868" y="587"/>
                </a:lnTo>
                <a:lnTo>
                  <a:pt x="868" y="587"/>
                </a:lnTo>
                <a:lnTo>
                  <a:pt x="884" y="573"/>
                </a:lnTo>
                <a:lnTo>
                  <a:pt x="893" y="564"/>
                </a:lnTo>
                <a:lnTo>
                  <a:pt x="897" y="560"/>
                </a:lnTo>
                <a:lnTo>
                  <a:pt x="898" y="556"/>
                </a:lnTo>
                <a:lnTo>
                  <a:pt x="898" y="556"/>
                </a:lnTo>
                <a:lnTo>
                  <a:pt x="898" y="552"/>
                </a:lnTo>
                <a:lnTo>
                  <a:pt x="898" y="550"/>
                </a:lnTo>
                <a:lnTo>
                  <a:pt x="897" y="546"/>
                </a:lnTo>
                <a:lnTo>
                  <a:pt x="895" y="543"/>
                </a:lnTo>
                <a:lnTo>
                  <a:pt x="893" y="541"/>
                </a:lnTo>
                <a:lnTo>
                  <a:pt x="893" y="525"/>
                </a:lnTo>
                <a:lnTo>
                  <a:pt x="893" y="525"/>
                </a:lnTo>
                <a:lnTo>
                  <a:pt x="893" y="512"/>
                </a:lnTo>
                <a:lnTo>
                  <a:pt x="895" y="502"/>
                </a:lnTo>
                <a:lnTo>
                  <a:pt x="893" y="494"/>
                </a:lnTo>
                <a:lnTo>
                  <a:pt x="893" y="494"/>
                </a:lnTo>
                <a:lnTo>
                  <a:pt x="892" y="489"/>
                </a:lnTo>
                <a:lnTo>
                  <a:pt x="891" y="485"/>
                </a:lnTo>
                <a:lnTo>
                  <a:pt x="888" y="484"/>
                </a:lnTo>
                <a:lnTo>
                  <a:pt x="883" y="484"/>
                </a:lnTo>
                <a:lnTo>
                  <a:pt x="883" y="484"/>
                </a:lnTo>
                <a:lnTo>
                  <a:pt x="875" y="488"/>
                </a:lnTo>
                <a:lnTo>
                  <a:pt x="868" y="493"/>
                </a:lnTo>
                <a:lnTo>
                  <a:pt x="857" y="499"/>
                </a:lnTo>
                <a:lnTo>
                  <a:pt x="857" y="499"/>
                </a:lnTo>
                <a:lnTo>
                  <a:pt x="855" y="496"/>
                </a:lnTo>
                <a:lnTo>
                  <a:pt x="847" y="488"/>
                </a:lnTo>
                <a:lnTo>
                  <a:pt x="843" y="485"/>
                </a:lnTo>
                <a:lnTo>
                  <a:pt x="838" y="483"/>
                </a:lnTo>
                <a:lnTo>
                  <a:pt x="834" y="481"/>
                </a:lnTo>
                <a:lnTo>
                  <a:pt x="832" y="484"/>
                </a:lnTo>
                <a:lnTo>
                  <a:pt x="832" y="484"/>
                </a:lnTo>
                <a:lnTo>
                  <a:pt x="831" y="488"/>
                </a:lnTo>
                <a:lnTo>
                  <a:pt x="829" y="490"/>
                </a:lnTo>
                <a:lnTo>
                  <a:pt x="829" y="497"/>
                </a:lnTo>
                <a:lnTo>
                  <a:pt x="832" y="502"/>
                </a:lnTo>
                <a:lnTo>
                  <a:pt x="832" y="505"/>
                </a:lnTo>
                <a:lnTo>
                  <a:pt x="832" y="505"/>
                </a:lnTo>
                <a:lnTo>
                  <a:pt x="832" y="510"/>
                </a:lnTo>
                <a:lnTo>
                  <a:pt x="832" y="512"/>
                </a:lnTo>
                <a:lnTo>
                  <a:pt x="832" y="515"/>
                </a:lnTo>
                <a:lnTo>
                  <a:pt x="832" y="515"/>
                </a:lnTo>
                <a:lnTo>
                  <a:pt x="832" y="517"/>
                </a:lnTo>
                <a:lnTo>
                  <a:pt x="831" y="520"/>
                </a:lnTo>
                <a:lnTo>
                  <a:pt x="828" y="523"/>
                </a:lnTo>
                <a:lnTo>
                  <a:pt x="822" y="525"/>
                </a:lnTo>
                <a:lnTo>
                  <a:pt x="822" y="525"/>
                </a:lnTo>
                <a:lnTo>
                  <a:pt x="818" y="526"/>
                </a:lnTo>
                <a:lnTo>
                  <a:pt x="814" y="529"/>
                </a:lnTo>
                <a:lnTo>
                  <a:pt x="808" y="534"/>
                </a:lnTo>
                <a:lnTo>
                  <a:pt x="804" y="539"/>
                </a:lnTo>
                <a:lnTo>
                  <a:pt x="802" y="541"/>
                </a:lnTo>
                <a:lnTo>
                  <a:pt x="801" y="541"/>
                </a:lnTo>
                <a:lnTo>
                  <a:pt x="801" y="541"/>
                </a:lnTo>
                <a:lnTo>
                  <a:pt x="808" y="544"/>
                </a:lnTo>
                <a:lnTo>
                  <a:pt x="808" y="546"/>
                </a:lnTo>
                <a:lnTo>
                  <a:pt x="806" y="546"/>
                </a:lnTo>
                <a:lnTo>
                  <a:pt x="791" y="541"/>
                </a:lnTo>
                <a:lnTo>
                  <a:pt x="791" y="541"/>
                </a:lnTo>
                <a:lnTo>
                  <a:pt x="769" y="532"/>
                </a:lnTo>
                <a:lnTo>
                  <a:pt x="754" y="525"/>
                </a:lnTo>
                <a:lnTo>
                  <a:pt x="734" y="515"/>
                </a:lnTo>
                <a:lnTo>
                  <a:pt x="734" y="515"/>
                </a:lnTo>
                <a:lnTo>
                  <a:pt x="732" y="512"/>
                </a:lnTo>
                <a:lnTo>
                  <a:pt x="729" y="510"/>
                </a:lnTo>
                <a:lnTo>
                  <a:pt x="726" y="502"/>
                </a:lnTo>
                <a:lnTo>
                  <a:pt x="723" y="494"/>
                </a:lnTo>
                <a:lnTo>
                  <a:pt x="719" y="489"/>
                </a:lnTo>
                <a:lnTo>
                  <a:pt x="719" y="489"/>
                </a:lnTo>
                <a:lnTo>
                  <a:pt x="714" y="484"/>
                </a:lnTo>
                <a:lnTo>
                  <a:pt x="704" y="474"/>
                </a:lnTo>
                <a:lnTo>
                  <a:pt x="704" y="474"/>
                </a:lnTo>
                <a:lnTo>
                  <a:pt x="697" y="465"/>
                </a:lnTo>
                <a:lnTo>
                  <a:pt x="691" y="456"/>
                </a:lnTo>
                <a:lnTo>
                  <a:pt x="683" y="443"/>
                </a:lnTo>
                <a:lnTo>
                  <a:pt x="683" y="443"/>
                </a:lnTo>
                <a:lnTo>
                  <a:pt x="668" y="425"/>
                </a:lnTo>
                <a:lnTo>
                  <a:pt x="636" y="386"/>
                </a:lnTo>
                <a:lnTo>
                  <a:pt x="601" y="348"/>
                </a:lnTo>
                <a:lnTo>
                  <a:pt x="588" y="335"/>
                </a:lnTo>
                <a:lnTo>
                  <a:pt x="583" y="331"/>
                </a:lnTo>
                <a:lnTo>
                  <a:pt x="581" y="330"/>
                </a:lnTo>
                <a:lnTo>
                  <a:pt x="581" y="330"/>
                </a:lnTo>
                <a:lnTo>
                  <a:pt x="567" y="327"/>
                </a:lnTo>
                <a:lnTo>
                  <a:pt x="555" y="325"/>
                </a:lnTo>
                <a:lnTo>
                  <a:pt x="555" y="325"/>
                </a:lnTo>
                <a:lnTo>
                  <a:pt x="515" y="317"/>
                </a:lnTo>
                <a:lnTo>
                  <a:pt x="494" y="313"/>
                </a:lnTo>
                <a:lnTo>
                  <a:pt x="486" y="311"/>
                </a:lnTo>
                <a:lnTo>
                  <a:pt x="483" y="309"/>
                </a:lnTo>
                <a:lnTo>
                  <a:pt x="483" y="309"/>
                </a:lnTo>
                <a:lnTo>
                  <a:pt x="482" y="306"/>
                </a:lnTo>
                <a:lnTo>
                  <a:pt x="478" y="300"/>
                </a:lnTo>
                <a:lnTo>
                  <a:pt x="473" y="294"/>
                </a:lnTo>
                <a:lnTo>
                  <a:pt x="473" y="279"/>
                </a:lnTo>
                <a:lnTo>
                  <a:pt x="499" y="273"/>
                </a:lnTo>
                <a:lnTo>
                  <a:pt x="499" y="273"/>
                </a:lnTo>
                <a:lnTo>
                  <a:pt x="510" y="286"/>
                </a:lnTo>
                <a:lnTo>
                  <a:pt x="520" y="295"/>
                </a:lnTo>
                <a:lnTo>
                  <a:pt x="524" y="298"/>
                </a:lnTo>
                <a:lnTo>
                  <a:pt x="529" y="299"/>
                </a:lnTo>
                <a:lnTo>
                  <a:pt x="529" y="299"/>
                </a:lnTo>
                <a:lnTo>
                  <a:pt x="537" y="299"/>
                </a:lnTo>
                <a:lnTo>
                  <a:pt x="541" y="298"/>
                </a:lnTo>
                <a:lnTo>
                  <a:pt x="544" y="295"/>
                </a:lnTo>
                <a:lnTo>
                  <a:pt x="546" y="293"/>
                </a:lnTo>
                <a:lnTo>
                  <a:pt x="547" y="289"/>
                </a:lnTo>
                <a:lnTo>
                  <a:pt x="549" y="284"/>
                </a:lnTo>
                <a:lnTo>
                  <a:pt x="550" y="279"/>
                </a:lnTo>
                <a:lnTo>
                  <a:pt x="550" y="279"/>
                </a:lnTo>
                <a:lnTo>
                  <a:pt x="550" y="272"/>
                </a:lnTo>
                <a:lnTo>
                  <a:pt x="547" y="267"/>
                </a:lnTo>
                <a:lnTo>
                  <a:pt x="545" y="262"/>
                </a:lnTo>
                <a:lnTo>
                  <a:pt x="542" y="257"/>
                </a:lnTo>
                <a:lnTo>
                  <a:pt x="535" y="250"/>
                </a:lnTo>
                <a:lnTo>
                  <a:pt x="529" y="248"/>
                </a:lnTo>
                <a:lnTo>
                  <a:pt x="529" y="248"/>
                </a:lnTo>
                <a:lnTo>
                  <a:pt x="520" y="245"/>
                </a:lnTo>
                <a:lnTo>
                  <a:pt x="517" y="244"/>
                </a:lnTo>
                <a:lnTo>
                  <a:pt x="514" y="243"/>
                </a:lnTo>
                <a:lnTo>
                  <a:pt x="514" y="243"/>
                </a:lnTo>
                <a:lnTo>
                  <a:pt x="514" y="240"/>
                </a:lnTo>
                <a:lnTo>
                  <a:pt x="515" y="236"/>
                </a:lnTo>
                <a:lnTo>
                  <a:pt x="517" y="230"/>
                </a:lnTo>
                <a:lnTo>
                  <a:pt x="514" y="222"/>
                </a:lnTo>
                <a:lnTo>
                  <a:pt x="514" y="222"/>
                </a:lnTo>
                <a:lnTo>
                  <a:pt x="508" y="207"/>
                </a:lnTo>
                <a:lnTo>
                  <a:pt x="504" y="202"/>
                </a:lnTo>
                <a:lnTo>
                  <a:pt x="504" y="202"/>
                </a:lnTo>
                <a:lnTo>
                  <a:pt x="505" y="200"/>
                </a:lnTo>
                <a:lnTo>
                  <a:pt x="506" y="196"/>
                </a:lnTo>
                <a:lnTo>
                  <a:pt x="508" y="189"/>
                </a:lnTo>
                <a:lnTo>
                  <a:pt x="509" y="176"/>
                </a:lnTo>
                <a:lnTo>
                  <a:pt x="509" y="176"/>
                </a:lnTo>
                <a:lnTo>
                  <a:pt x="510" y="160"/>
                </a:lnTo>
                <a:lnTo>
                  <a:pt x="513" y="148"/>
                </a:lnTo>
                <a:lnTo>
                  <a:pt x="514" y="139"/>
                </a:lnTo>
                <a:lnTo>
                  <a:pt x="514" y="135"/>
                </a:lnTo>
                <a:lnTo>
                  <a:pt x="514" y="135"/>
                </a:lnTo>
                <a:lnTo>
                  <a:pt x="514" y="123"/>
                </a:lnTo>
                <a:lnTo>
                  <a:pt x="514" y="112"/>
                </a:lnTo>
                <a:lnTo>
                  <a:pt x="514" y="96"/>
                </a:lnTo>
                <a:lnTo>
                  <a:pt x="512" y="81"/>
                </a:lnTo>
                <a:lnTo>
                  <a:pt x="508" y="64"/>
                </a:lnTo>
                <a:lnTo>
                  <a:pt x="503" y="48"/>
                </a:lnTo>
                <a:lnTo>
                  <a:pt x="499" y="40"/>
                </a:lnTo>
                <a:lnTo>
                  <a:pt x="494" y="32"/>
                </a:lnTo>
                <a:lnTo>
                  <a:pt x="494" y="32"/>
                </a:lnTo>
                <a:lnTo>
                  <a:pt x="483" y="19"/>
                </a:lnTo>
                <a:lnTo>
                  <a:pt x="474" y="12"/>
                </a:lnTo>
                <a:lnTo>
                  <a:pt x="465" y="6"/>
                </a:lnTo>
                <a:lnTo>
                  <a:pt x="458" y="3"/>
                </a:lnTo>
                <a:lnTo>
                  <a:pt x="450" y="1"/>
                </a:lnTo>
                <a:lnTo>
                  <a:pt x="444" y="1"/>
                </a:lnTo>
                <a:lnTo>
                  <a:pt x="432" y="1"/>
                </a:lnTo>
                <a:lnTo>
                  <a:pt x="432" y="1"/>
                </a:lnTo>
                <a:lnTo>
                  <a:pt x="419" y="0"/>
                </a:lnTo>
                <a:lnTo>
                  <a:pt x="406" y="1"/>
                </a:lnTo>
                <a:lnTo>
                  <a:pt x="391" y="1"/>
                </a:lnTo>
                <a:lnTo>
                  <a:pt x="391" y="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15">
            <a:extLst>
              <a:ext uri="{FF2B5EF4-FFF2-40B4-BE49-F238E27FC236}">
                <a16:creationId xmlns:a16="http://schemas.microsoft.com/office/drawing/2014/main" id="{C3F78DF5-6BBE-756D-BD69-474809A61AFB}"/>
              </a:ext>
            </a:extLst>
          </p:cNvPr>
          <p:cNvSpPr>
            <a:spLocks/>
          </p:cNvSpPr>
          <p:nvPr/>
        </p:nvSpPr>
        <p:spPr bwMode="auto">
          <a:xfrm>
            <a:off x="4428007" y="3868846"/>
            <a:ext cx="1040598" cy="2495959"/>
          </a:xfrm>
          <a:custGeom>
            <a:avLst/>
            <a:gdLst>
              <a:gd name="T0" fmla="*/ 346 w 705"/>
              <a:gd name="T1" fmla="*/ 0 h 1691"/>
              <a:gd name="T2" fmla="*/ 261 w 705"/>
              <a:gd name="T3" fmla="*/ 30 h 1691"/>
              <a:gd name="T4" fmla="*/ 205 w 705"/>
              <a:gd name="T5" fmla="*/ 106 h 1691"/>
              <a:gd name="T6" fmla="*/ 137 w 705"/>
              <a:gd name="T7" fmla="*/ 249 h 1691"/>
              <a:gd name="T8" fmla="*/ 114 w 705"/>
              <a:gd name="T9" fmla="*/ 293 h 1691"/>
              <a:gd name="T10" fmla="*/ 99 w 705"/>
              <a:gd name="T11" fmla="*/ 308 h 1691"/>
              <a:gd name="T12" fmla="*/ 99 w 705"/>
              <a:gd name="T13" fmla="*/ 329 h 1691"/>
              <a:gd name="T14" fmla="*/ 67 w 705"/>
              <a:gd name="T15" fmla="*/ 362 h 1691"/>
              <a:gd name="T16" fmla="*/ 0 w 705"/>
              <a:gd name="T17" fmla="*/ 434 h 1691"/>
              <a:gd name="T18" fmla="*/ 18 w 705"/>
              <a:gd name="T19" fmla="*/ 487 h 1691"/>
              <a:gd name="T20" fmla="*/ 55 w 705"/>
              <a:gd name="T21" fmla="*/ 822 h 1691"/>
              <a:gd name="T22" fmla="*/ 21 w 705"/>
              <a:gd name="T23" fmla="*/ 880 h 1691"/>
              <a:gd name="T24" fmla="*/ 24 w 705"/>
              <a:gd name="T25" fmla="*/ 950 h 1691"/>
              <a:gd name="T26" fmla="*/ 99 w 705"/>
              <a:gd name="T27" fmla="*/ 986 h 1691"/>
              <a:gd name="T28" fmla="*/ 186 w 705"/>
              <a:gd name="T29" fmla="*/ 1253 h 1691"/>
              <a:gd name="T30" fmla="*/ 206 w 705"/>
              <a:gd name="T31" fmla="*/ 1372 h 1691"/>
              <a:gd name="T32" fmla="*/ 231 w 705"/>
              <a:gd name="T33" fmla="*/ 1483 h 1691"/>
              <a:gd name="T34" fmla="*/ 256 w 705"/>
              <a:gd name="T35" fmla="*/ 1527 h 1691"/>
              <a:gd name="T36" fmla="*/ 283 w 705"/>
              <a:gd name="T37" fmla="*/ 1644 h 1691"/>
              <a:gd name="T38" fmla="*/ 347 w 705"/>
              <a:gd name="T39" fmla="*/ 1690 h 1691"/>
              <a:gd name="T40" fmla="*/ 392 w 705"/>
              <a:gd name="T41" fmla="*/ 1681 h 1691"/>
              <a:gd name="T42" fmla="*/ 413 w 705"/>
              <a:gd name="T43" fmla="*/ 1636 h 1691"/>
              <a:gd name="T44" fmla="*/ 383 w 705"/>
              <a:gd name="T45" fmla="*/ 1562 h 1691"/>
              <a:gd name="T46" fmla="*/ 324 w 705"/>
              <a:gd name="T47" fmla="*/ 1454 h 1691"/>
              <a:gd name="T48" fmla="*/ 302 w 705"/>
              <a:gd name="T49" fmla="*/ 1386 h 1691"/>
              <a:gd name="T50" fmla="*/ 278 w 705"/>
              <a:gd name="T51" fmla="*/ 1218 h 1691"/>
              <a:gd name="T52" fmla="*/ 386 w 705"/>
              <a:gd name="T53" fmla="*/ 1130 h 1691"/>
              <a:gd name="T54" fmla="*/ 423 w 705"/>
              <a:gd name="T55" fmla="*/ 1278 h 1691"/>
              <a:gd name="T56" fmla="*/ 429 w 705"/>
              <a:gd name="T57" fmla="*/ 1495 h 1691"/>
              <a:gd name="T58" fmla="*/ 422 w 705"/>
              <a:gd name="T59" fmla="*/ 1532 h 1691"/>
              <a:gd name="T60" fmla="*/ 420 w 705"/>
              <a:gd name="T61" fmla="*/ 1564 h 1691"/>
              <a:gd name="T62" fmla="*/ 425 w 705"/>
              <a:gd name="T63" fmla="*/ 1623 h 1691"/>
              <a:gd name="T64" fmla="*/ 468 w 705"/>
              <a:gd name="T65" fmla="*/ 1644 h 1691"/>
              <a:gd name="T66" fmla="*/ 529 w 705"/>
              <a:gd name="T67" fmla="*/ 1664 h 1691"/>
              <a:gd name="T68" fmla="*/ 604 w 705"/>
              <a:gd name="T69" fmla="*/ 1634 h 1691"/>
              <a:gd name="T70" fmla="*/ 607 w 705"/>
              <a:gd name="T71" fmla="*/ 1604 h 1691"/>
              <a:gd name="T72" fmla="*/ 551 w 705"/>
              <a:gd name="T73" fmla="*/ 1554 h 1691"/>
              <a:gd name="T74" fmla="*/ 525 w 705"/>
              <a:gd name="T75" fmla="*/ 1510 h 1691"/>
              <a:gd name="T76" fmla="*/ 529 w 705"/>
              <a:gd name="T77" fmla="*/ 1395 h 1691"/>
              <a:gd name="T78" fmla="*/ 551 w 705"/>
              <a:gd name="T79" fmla="*/ 1143 h 1691"/>
              <a:gd name="T80" fmla="*/ 488 w 705"/>
              <a:gd name="T81" fmla="*/ 837 h 1691"/>
              <a:gd name="T82" fmla="*/ 483 w 705"/>
              <a:gd name="T83" fmla="*/ 802 h 1691"/>
              <a:gd name="T84" fmla="*/ 463 w 705"/>
              <a:gd name="T85" fmla="*/ 767 h 1691"/>
              <a:gd name="T86" fmla="*/ 441 w 705"/>
              <a:gd name="T87" fmla="*/ 724 h 1691"/>
              <a:gd name="T88" fmla="*/ 441 w 705"/>
              <a:gd name="T89" fmla="*/ 622 h 1691"/>
              <a:gd name="T90" fmla="*/ 499 w 705"/>
              <a:gd name="T91" fmla="*/ 632 h 1691"/>
              <a:gd name="T92" fmla="*/ 561 w 705"/>
              <a:gd name="T93" fmla="*/ 714 h 1691"/>
              <a:gd name="T94" fmla="*/ 610 w 705"/>
              <a:gd name="T95" fmla="*/ 757 h 1691"/>
              <a:gd name="T96" fmla="*/ 632 w 705"/>
              <a:gd name="T97" fmla="*/ 791 h 1691"/>
              <a:gd name="T98" fmla="*/ 670 w 705"/>
              <a:gd name="T99" fmla="*/ 809 h 1691"/>
              <a:gd name="T100" fmla="*/ 704 w 705"/>
              <a:gd name="T101" fmla="*/ 763 h 1691"/>
              <a:gd name="T102" fmla="*/ 693 w 705"/>
              <a:gd name="T103" fmla="*/ 724 h 1691"/>
              <a:gd name="T104" fmla="*/ 632 w 705"/>
              <a:gd name="T105" fmla="*/ 653 h 1691"/>
              <a:gd name="T106" fmla="*/ 596 w 705"/>
              <a:gd name="T107" fmla="*/ 586 h 1691"/>
              <a:gd name="T108" fmla="*/ 583 w 705"/>
              <a:gd name="T109" fmla="*/ 573 h 1691"/>
              <a:gd name="T110" fmla="*/ 555 w 705"/>
              <a:gd name="T111" fmla="*/ 452 h 1691"/>
              <a:gd name="T112" fmla="*/ 528 w 705"/>
              <a:gd name="T113" fmla="*/ 402 h 1691"/>
              <a:gd name="T114" fmla="*/ 575 w 705"/>
              <a:gd name="T115" fmla="*/ 396 h 1691"/>
              <a:gd name="T116" fmla="*/ 573 w 705"/>
              <a:gd name="T117" fmla="*/ 275 h 1691"/>
              <a:gd name="T118" fmla="*/ 540 w 705"/>
              <a:gd name="T119" fmla="*/ 179 h 1691"/>
              <a:gd name="T120" fmla="*/ 493 w 705"/>
              <a:gd name="T121" fmla="*/ 62 h 1691"/>
              <a:gd name="T122" fmla="*/ 437 w 705"/>
              <a:gd name="T123" fmla="*/ 30 h 1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05" h="1691">
                <a:moveTo>
                  <a:pt x="422" y="29"/>
                </a:moveTo>
                <a:lnTo>
                  <a:pt x="422" y="29"/>
                </a:lnTo>
                <a:lnTo>
                  <a:pt x="414" y="23"/>
                </a:lnTo>
                <a:lnTo>
                  <a:pt x="392" y="13"/>
                </a:lnTo>
                <a:lnTo>
                  <a:pt x="378" y="8"/>
                </a:lnTo>
                <a:lnTo>
                  <a:pt x="363" y="4"/>
                </a:lnTo>
                <a:lnTo>
                  <a:pt x="346" y="0"/>
                </a:lnTo>
                <a:lnTo>
                  <a:pt x="329" y="0"/>
                </a:lnTo>
                <a:lnTo>
                  <a:pt x="329" y="0"/>
                </a:lnTo>
                <a:lnTo>
                  <a:pt x="322" y="2"/>
                </a:lnTo>
                <a:lnTo>
                  <a:pt x="313" y="3"/>
                </a:lnTo>
                <a:lnTo>
                  <a:pt x="295" y="9"/>
                </a:lnTo>
                <a:lnTo>
                  <a:pt x="278" y="18"/>
                </a:lnTo>
                <a:lnTo>
                  <a:pt x="261" y="30"/>
                </a:lnTo>
                <a:lnTo>
                  <a:pt x="247" y="41"/>
                </a:lnTo>
                <a:lnTo>
                  <a:pt x="235" y="54"/>
                </a:lnTo>
                <a:lnTo>
                  <a:pt x="224" y="66"/>
                </a:lnTo>
                <a:lnTo>
                  <a:pt x="217" y="77"/>
                </a:lnTo>
                <a:lnTo>
                  <a:pt x="217" y="77"/>
                </a:lnTo>
                <a:lnTo>
                  <a:pt x="212" y="90"/>
                </a:lnTo>
                <a:lnTo>
                  <a:pt x="205" y="106"/>
                </a:lnTo>
                <a:lnTo>
                  <a:pt x="191" y="145"/>
                </a:lnTo>
                <a:lnTo>
                  <a:pt x="182" y="167"/>
                </a:lnTo>
                <a:lnTo>
                  <a:pt x="173" y="189"/>
                </a:lnTo>
                <a:lnTo>
                  <a:pt x="163" y="211"/>
                </a:lnTo>
                <a:lnTo>
                  <a:pt x="150" y="231"/>
                </a:lnTo>
                <a:lnTo>
                  <a:pt x="150" y="231"/>
                </a:lnTo>
                <a:lnTo>
                  <a:pt x="137" y="249"/>
                </a:lnTo>
                <a:lnTo>
                  <a:pt x="127" y="262"/>
                </a:lnTo>
                <a:lnTo>
                  <a:pt x="118" y="274"/>
                </a:lnTo>
                <a:lnTo>
                  <a:pt x="110" y="282"/>
                </a:lnTo>
                <a:lnTo>
                  <a:pt x="99" y="291"/>
                </a:lnTo>
                <a:lnTo>
                  <a:pt x="96" y="293"/>
                </a:lnTo>
                <a:lnTo>
                  <a:pt x="94" y="293"/>
                </a:lnTo>
                <a:lnTo>
                  <a:pt x="114" y="293"/>
                </a:lnTo>
                <a:lnTo>
                  <a:pt x="114" y="293"/>
                </a:lnTo>
                <a:lnTo>
                  <a:pt x="113" y="296"/>
                </a:lnTo>
                <a:lnTo>
                  <a:pt x="110" y="301"/>
                </a:lnTo>
                <a:lnTo>
                  <a:pt x="105" y="306"/>
                </a:lnTo>
                <a:lnTo>
                  <a:pt x="103" y="307"/>
                </a:lnTo>
                <a:lnTo>
                  <a:pt x="99" y="308"/>
                </a:lnTo>
                <a:lnTo>
                  <a:pt x="99" y="308"/>
                </a:lnTo>
                <a:lnTo>
                  <a:pt x="88" y="311"/>
                </a:lnTo>
                <a:lnTo>
                  <a:pt x="77" y="314"/>
                </a:lnTo>
                <a:lnTo>
                  <a:pt x="63" y="319"/>
                </a:lnTo>
                <a:lnTo>
                  <a:pt x="63" y="319"/>
                </a:lnTo>
                <a:lnTo>
                  <a:pt x="76" y="324"/>
                </a:lnTo>
                <a:lnTo>
                  <a:pt x="87" y="328"/>
                </a:lnTo>
                <a:lnTo>
                  <a:pt x="99" y="329"/>
                </a:lnTo>
                <a:lnTo>
                  <a:pt x="99" y="329"/>
                </a:lnTo>
                <a:lnTo>
                  <a:pt x="109" y="328"/>
                </a:lnTo>
                <a:lnTo>
                  <a:pt x="119" y="326"/>
                </a:lnTo>
                <a:lnTo>
                  <a:pt x="130" y="324"/>
                </a:lnTo>
                <a:lnTo>
                  <a:pt x="130" y="324"/>
                </a:lnTo>
                <a:lnTo>
                  <a:pt x="110" y="335"/>
                </a:lnTo>
                <a:lnTo>
                  <a:pt x="67" y="362"/>
                </a:lnTo>
                <a:lnTo>
                  <a:pt x="44" y="379"/>
                </a:lnTo>
                <a:lnTo>
                  <a:pt x="23" y="393"/>
                </a:lnTo>
                <a:lnTo>
                  <a:pt x="8" y="407"/>
                </a:lnTo>
                <a:lnTo>
                  <a:pt x="4" y="412"/>
                </a:lnTo>
                <a:lnTo>
                  <a:pt x="1" y="416"/>
                </a:lnTo>
                <a:lnTo>
                  <a:pt x="1" y="416"/>
                </a:lnTo>
                <a:lnTo>
                  <a:pt x="0" y="434"/>
                </a:lnTo>
                <a:lnTo>
                  <a:pt x="1" y="454"/>
                </a:lnTo>
                <a:lnTo>
                  <a:pt x="3" y="464"/>
                </a:lnTo>
                <a:lnTo>
                  <a:pt x="5" y="472"/>
                </a:lnTo>
                <a:lnTo>
                  <a:pt x="8" y="479"/>
                </a:lnTo>
                <a:lnTo>
                  <a:pt x="12" y="483"/>
                </a:lnTo>
                <a:lnTo>
                  <a:pt x="12" y="483"/>
                </a:lnTo>
                <a:lnTo>
                  <a:pt x="18" y="487"/>
                </a:lnTo>
                <a:lnTo>
                  <a:pt x="28" y="491"/>
                </a:lnTo>
                <a:lnTo>
                  <a:pt x="54" y="499"/>
                </a:lnTo>
                <a:lnTo>
                  <a:pt x="88" y="509"/>
                </a:lnTo>
                <a:lnTo>
                  <a:pt x="78" y="719"/>
                </a:lnTo>
                <a:lnTo>
                  <a:pt x="73" y="822"/>
                </a:lnTo>
                <a:lnTo>
                  <a:pt x="73" y="822"/>
                </a:lnTo>
                <a:lnTo>
                  <a:pt x="55" y="822"/>
                </a:lnTo>
                <a:lnTo>
                  <a:pt x="42" y="823"/>
                </a:lnTo>
                <a:lnTo>
                  <a:pt x="36" y="825"/>
                </a:lnTo>
                <a:lnTo>
                  <a:pt x="32" y="827"/>
                </a:lnTo>
                <a:lnTo>
                  <a:pt x="32" y="827"/>
                </a:lnTo>
                <a:lnTo>
                  <a:pt x="30" y="834"/>
                </a:lnTo>
                <a:lnTo>
                  <a:pt x="26" y="845"/>
                </a:lnTo>
                <a:lnTo>
                  <a:pt x="21" y="880"/>
                </a:lnTo>
                <a:lnTo>
                  <a:pt x="17" y="915"/>
                </a:lnTo>
                <a:lnTo>
                  <a:pt x="17" y="927"/>
                </a:lnTo>
                <a:lnTo>
                  <a:pt x="17" y="935"/>
                </a:lnTo>
                <a:lnTo>
                  <a:pt x="17" y="935"/>
                </a:lnTo>
                <a:lnTo>
                  <a:pt x="18" y="939"/>
                </a:lnTo>
                <a:lnTo>
                  <a:pt x="21" y="945"/>
                </a:lnTo>
                <a:lnTo>
                  <a:pt x="24" y="950"/>
                </a:lnTo>
                <a:lnTo>
                  <a:pt x="31" y="957"/>
                </a:lnTo>
                <a:lnTo>
                  <a:pt x="36" y="962"/>
                </a:lnTo>
                <a:lnTo>
                  <a:pt x="44" y="968"/>
                </a:lnTo>
                <a:lnTo>
                  <a:pt x="53" y="972"/>
                </a:lnTo>
                <a:lnTo>
                  <a:pt x="63" y="976"/>
                </a:lnTo>
                <a:lnTo>
                  <a:pt x="63" y="976"/>
                </a:lnTo>
                <a:lnTo>
                  <a:pt x="99" y="986"/>
                </a:lnTo>
                <a:lnTo>
                  <a:pt x="114" y="1069"/>
                </a:lnTo>
                <a:lnTo>
                  <a:pt x="140" y="1125"/>
                </a:lnTo>
                <a:lnTo>
                  <a:pt x="150" y="1125"/>
                </a:lnTo>
                <a:lnTo>
                  <a:pt x="150" y="1125"/>
                </a:lnTo>
                <a:lnTo>
                  <a:pt x="168" y="1188"/>
                </a:lnTo>
                <a:lnTo>
                  <a:pt x="181" y="1233"/>
                </a:lnTo>
                <a:lnTo>
                  <a:pt x="186" y="1253"/>
                </a:lnTo>
                <a:lnTo>
                  <a:pt x="186" y="1253"/>
                </a:lnTo>
                <a:lnTo>
                  <a:pt x="186" y="1268"/>
                </a:lnTo>
                <a:lnTo>
                  <a:pt x="188" y="1298"/>
                </a:lnTo>
                <a:lnTo>
                  <a:pt x="192" y="1318"/>
                </a:lnTo>
                <a:lnTo>
                  <a:pt x="195" y="1337"/>
                </a:lnTo>
                <a:lnTo>
                  <a:pt x="200" y="1355"/>
                </a:lnTo>
                <a:lnTo>
                  <a:pt x="206" y="1372"/>
                </a:lnTo>
                <a:lnTo>
                  <a:pt x="206" y="1372"/>
                </a:lnTo>
                <a:lnTo>
                  <a:pt x="219" y="1402"/>
                </a:lnTo>
                <a:lnTo>
                  <a:pt x="228" y="1431"/>
                </a:lnTo>
                <a:lnTo>
                  <a:pt x="237" y="1459"/>
                </a:lnTo>
                <a:lnTo>
                  <a:pt x="237" y="1459"/>
                </a:lnTo>
                <a:lnTo>
                  <a:pt x="233" y="1473"/>
                </a:lnTo>
                <a:lnTo>
                  <a:pt x="231" y="1483"/>
                </a:lnTo>
                <a:lnTo>
                  <a:pt x="231" y="1487"/>
                </a:lnTo>
                <a:lnTo>
                  <a:pt x="232" y="1490"/>
                </a:lnTo>
                <a:lnTo>
                  <a:pt x="232" y="1490"/>
                </a:lnTo>
                <a:lnTo>
                  <a:pt x="237" y="1495"/>
                </a:lnTo>
                <a:lnTo>
                  <a:pt x="246" y="1508"/>
                </a:lnTo>
                <a:lnTo>
                  <a:pt x="251" y="1517"/>
                </a:lnTo>
                <a:lnTo>
                  <a:pt x="256" y="1527"/>
                </a:lnTo>
                <a:lnTo>
                  <a:pt x="260" y="1539"/>
                </a:lnTo>
                <a:lnTo>
                  <a:pt x="263" y="1551"/>
                </a:lnTo>
                <a:lnTo>
                  <a:pt x="263" y="1551"/>
                </a:lnTo>
                <a:lnTo>
                  <a:pt x="270" y="1604"/>
                </a:lnTo>
                <a:lnTo>
                  <a:pt x="276" y="1626"/>
                </a:lnTo>
                <a:lnTo>
                  <a:pt x="279" y="1636"/>
                </a:lnTo>
                <a:lnTo>
                  <a:pt x="283" y="1644"/>
                </a:lnTo>
                <a:lnTo>
                  <a:pt x="283" y="1644"/>
                </a:lnTo>
                <a:lnTo>
                  <a:pt x="290" y="1653"/>
                </a:lnTo>
                <a:lnTo>
                  <a:pt x="299" y="1662"/>
                </a:lnTo>
                <a:lnTo>
                  <a:pt x="311" y="1672"/>
                </a:lnTo>
                <a:lnTo>
                  <a:pt x="324" y="1681"/>
                </a:lnTo>
                <a:lnTo>
                  <a:pt x="340" y="1687"/>
                </a:lnTo>
                <a:lnTo>
                  <a:pt x="347" y="1690"/>
                </a:lnTo>
                <a:lnTo>
                  <a:pt x="355" y="1691"/>
                </a:lnTo>
                <a:lnTo>
                  <a:pt x="363" y="1691"/>
                </a:lnTo>
                <a:lnTo>
                  <a:pt x="370" y="1690"/>
                </a:lnTo>
                <a:lnTo>
                  <a:pt x="378" y="1689"/>
                </a:lnTo>
                <a:lnTo>
                  <a:pt x="386" y="1685"/>
                </a:lnTo>
                <a:lnTo>
                  <a:pt x="386" y="1685"/>
                </a:lnTo>
                <a:lnTo>
                  <a:pt x="392" y="1681"/>
                </a:lnTo>
                <a:lnTo>
                  <a:pt x="399" y="1676"/>
                </a:lnTo>
                <a:lnTo>
                  <a:pt x="402" y="1671"/>
                </a:lnTo>
                <a:lnTo>
                  <a:pt x="406" y="1667"/>
                </a:lnTo>
                <a:lnTo>
                  <a:pt x="409" y="1662"/>
                </a:lnTo>
                <a:lnTo>
                  <a:pt x="411" y="1657"/>
                </a:lnTo>
                <a:lnTo>
                  <a:pt x="414" y="1646"/>
                </a:lnTo>
                <a:lnTo>
                  <a:pt x="413" y="1636"/>
                </a:lnTo>
                <a:lnTo>
                  <a:pt x="411" y="1625"/>
                </a:lnTo>
                <a:lnTo>
                  <a:pt x="406" y="1603"/>
                </a:lnTo>
                <a:lnTo>
                  <a:pt x="406" y="1603"/>
                </a:lnTo>
                <a:lnTo>
                  <a:pt x="402" y="1592"/>
                </a:lnTo>
                <a:lnTo>
                  <a:pt x="397" y="1582"/>
                </a:lnTo>
                <a:lnTo>
                  <a:pt x="391" y="1572"/>
                </a:lnTo>
                <a:lnTo>
                  <a:pt x="383" y="1562"/>
                </a:lnTo>
                <a:lnTo>
                  <a:pt x="367" y="1539"/>
                </a:lnTo>
                <a:lnTo>
                  <a:pt x="358" y="1526"/>
                </a:lnTo>
                <a:lnTo>
                  <a:pt x="350" y="1510"/>
                </a:lnTo>
                <a:lnTo>
                  <a:pt x="350" y="1510"/>
                </a:lnTo>
                <a:lnTo>
                  <a:pt x="332" y="1468"/>
                </a:lnTo>
                <a:lnTo>
                  <a:pt x="327" y="1459"/>
                </a:lnTo>
                <a:lnTo>
                  <a:pt x="324" y="1454"/>
                </a:lnTo>
                <a:lnTo>
                  <a:pt x="324" y="1454"/>
                </a:lnTo>
                <a:lnTo>
                  <a:pt x="322" y="1451"/>
                </a:lnTo>
                <a:lnTo>
                  <a:pt x="318" y="1451"/>
                </a:lnTo>
                <a:lnTo>
                  <a:pt x="315" y="1451"/>
                </a:lnTo>
                <a:lnTo>
                  <a:pt x="314" y="1449"/>
                </a:lnTo>
                <a:lnTo>
                  <a:pt x="314" y="1449"/>
                </a:lnTo>
                <a:lnTo>
                  <a:pt x="302" y="1386"/>
                </a:lnTo>
                <a:lnTo>
                  <a:pt x="295" y="1334"/>
                </a:lnTo>
                <a:lnTo>
                  <a:pt x="288" y="1289"/>
                </a:lnTo>
                <a:lnTo>
                  <a:pt x="288" y="1289"/>
                </a:lnTo>
                <a:lnTo>
                  <a:pt x="282" y="1236"/>
                </a:lnTo>
                <a:lnTo>
                  <a:pt x="281" y="1223"/>
                </a:lnTo>
                <a:lnTo>
                  <a:pt x="278" y="1218"/>
                </a:lnTo>
                <a:lnTo>
                  <a:pt x="278" y="1218"/>
                </a:lnTo>
                <a:lnTo>
                  <a:pt x="277" y="1211"/>
                </a:lnTo>
                <a:lnTo>
                  <a:pt x="276" y="1197"/>
                </a:lnTo>
                <a:lnTo>
                  <a:pt x="272" y="1155"/>
                </a:lnTo>
                <a:lnTo>
                  <a:pt x="268" y="1094"/>
                </a:lnTo>
                <a:lnTo>
                  <a:pt x="350" y="1069"/>
                </a:lnTo>
                <a:lnTo>
                  <a:pt x="386" y="1130"/>
                </a:lnTo>
                <a:lnTo>
                  <a:pt x="386" y="1130"/>
                </a:lnTo>
                <a:lnTo>
                  <a:pt x="406" y="1166"/>
                </a:lnTo>
                <a:lnTo>
                  <a:pt x="406" y="1166"/>
                </a:lnTo>
                <a:lnTo>
                  <a:pt x="414" y="1193"/>
                </a:lnTo>
                <a:lnTo>
                  <a:pt x="422" y="1223"/>
                </a:lnTo>
                <a:lnTo>
                  <a:pt x="422" y="1223"/>
                </a:lnTo>
                <a:lnTo>
                  <a:pt x="423" y="1248"/>
                </a:lnTo>
                <a:lnTo>
                  <a:pt x="423" y="1278"/>
                </a:lnTo>
                <a:lnTo>
                  <a:pt x="422" y="1320"/>
                </a:lnTo>
                <a:lnTo>
                  <a:pt x="422" y="1320"/>
                </a:lnTo>
                <a:lnTo>
                  <a:pt x="422" y="1366"/>
                </a:lnTo>
                <a:lnTo>
                  <a:pt x="423" y="1406"/>
                </a:lnTo>
                <a:lnTo>
                  <a:pt x="427" y="1459"/>
                </a:lnTo>
                <a:lnTo>
                  <a:pt x="427" y="1459"/>
                </a:lnTo>
                <a:lnTo>
                  <a:pt x="429" y="1495"/>
                </a:lnTo>
                <a:lnTo>
                  <a:pt x="432" y="1515"/>
                </a:lnTo>
                <a:lnTo>
                  <a:pt x="432" y="1515"/>
                </a:lnTo>
                <a:lnTo>
                  <a:pt x="428" y="1523"/>
                </a:lnTo>
                <a:lnTo>
                  <a:pt x="424" y="1528"/>
                </a:lnTo>
                <a:lnTo>
                  <a:pt x="422" y="1531"/>
                </a:lnTo>
                <a:lnTo>
                  <a:pt x="422" y="1531"/>
                </a:lnTo>
                <a:lnTo>
                  <a:pt x="422" y="1532"/>
                </a:lnTo>
                <a:lnTo>
                  <a:pt x="420" y="1536"/>
                </a:lnTo>
                <a:lnTo>
                  <a:pt x="422" y="1545"/>
                </a:lnTo>
                <a:lnTo>
                  <a:pt x="423" y="1555"/>
                </a:lnTo>
                <a:lnTo>
                  <a:pt x="422" y="1559"/>
                </a:lnTo>
                <a:lnTo>
                  <a:pt x="422" y="1562"/>
                </a:lnTo>
                <a:lnTo>
                  <a:pt x="422" y="1562"/>
                </a:lnTo>
                <a:lnTo>
                  <a:pt x="420" y="1564"/>
                </a:lnTo>
                <a:lnTo>
                  <a:pt x="420" y="1569"/>
                </a:lnTo>
                <a:lnTo>
                  <a:pt x="422" y="1581"/>
                </a:lnTo>
                <a:lnTo>
                  <a:pt x="422" y="1594"/>
                </a:lnTo>
                <a:lnTo>
                  <a:pt x="422" y="1603"/>
                </a:lnTo>
                <a:lnTo>
                  <a:pt x="422" y="1603"/>
                </a:lnTo>
                <a:lnTo>
                  <a:pt x="422" y="1610"/>
                </a:lnTo>
                <a:lnTo>
                  <a:pt x="425" y="1623"/>
                </a:lnTo>
                <a:lnTo>
                  <a:pt x="428" y="1634"/>
                </a:lnTo>
                <a:lnTo>
                  <a:pt x="431" y="1637"/>
                </a:lnTo>
                <a:lnTo>
                  <a:pt x="432" y="1639"/>
                </a:lnTo>
                <a:lnTo>
                  <a:pt x="432" y="1639"/>
                </a:lnTo>
                <a:lnTo>
                  <a:pt x="449" y="1640"/>
                </a:lnTo>
                <a:lnTo>
                  <a:pt x="460" y="1643"/>
                </a:lnTo>
                <a:lnTo>
                  <a:pt x="468" y="1644"/>
                </a:lnTo>
                <a:lnTo>
                  <a:pt x="468" y="1644"/>
                </a:lnTo>
                <a:lnTo>
                  <a:pt x="477" y="1649"/>
                </a:lnTo>
                <a:lnTo>
                  <a:pt x="492" y="1655"/>
                </a:lnTo>
                <a:lnTo>
                  <a:pt x="501" y="1659"/>
                </a:lnTo>
                <a:lnTo>
                  <a:pt x="510" y="1663"/>
                </a:lnTo>
                <a:lnTo>
                  <a:pt x="519" y="1664"/>
                </a:lnTo>
                <a:lnTo>
                  <a:pt x="529" y="1664"/>
                </a:lnTo>
                <a:lnTo>
                  <a:pt x="529" y="1664"/>
                </a:lnTo>
                <a:lnTo>
                  <a:pt x="541" y="1662"/>
                </a:lnTo>
                <a:lnTo>
                  <a:pt x="554" y="1659"/>
                </a:lnTo>
                <a:lnTo>
                  <a:pt x="568" y="1654"/>
                </a:lnTo>
                <a:lnTo>
                  <a:pt x="581" y="1648"/>
                </a:lnTo>
                <a:lnTo>
                  <a:pt x="593" y="1640"/>
                </a:lnTo>
                <a:lnTo>
                  <a:pt x="604" y="1634"/>
                </a:lnTo>
                <a:lnTo>
                  <a:pt x="607" y="1630"/>
                </a:lnTo>
                <a:lnTo>
                  <a:pt x="610" y="1626"/>
                </a:lnTo>
                <a:lnTo>
                  <a:pt x="611" y="1622"/>
                </a:lnTo>
                <a:lnTo>
                  <a:pt x="611" y="1618"/>
                </a:lnTo>
                <a:lnTo>
                  <a:pt x="611" y="1618"/>
                </a:lnTo>
                <a:lnTo>
                  <a:pt x="610" y="1612"/>
                </a:lnTo>
                <a:lnTo>
                  <a:pt x="607" y="1604"/>
                </a:lnTo>
                <a:lnTo>
                  <a:pt x="605" y="1598"/>
                </a:lnTo>
                <a:lnTo>
                  <a:pt x="601" y="1592"/>
                </a:lnTo>
                <a:lnTo>
                  <a:pt x="592" y="1581"/>
                </a:lnTo>
                <a:lnTo>
                  <a:pt x="581" y="1572"/>
                </a:lnTo>
                <a:lnTo>
                  <a:pt x="581" y="1572"/>
                </a:lnTo>
                <a:lnTo>
                  <a:pt x="566" y="1563"/>
                </a:lnTo>
                <a:lnTo>
                  <a:pt x="551" y="1554"/>
                </a:lnTo>
                <a:lnTo>
                  <a:pt x="537" y="1544"/>
                </a:lnTo>
                <a:lnTo>
                  <a:pt x="532" y="1540"/>
                </a:lnTo>
                <a:lnTo>
                  <a:pt x="529" y="1536"/>
                </a:lnTo>
                <a:lnTo>
                  <a:pt x="529" y="1536"/>
                </a:lnTo>
                <a:lnTo>
                  <a:pt x="528" y="1531"/>
                </a:lnTo>
                <a:lnTo>
                  <a:pt x="527" y="1524"/>
                </a:lnTo>
                <a:lnTo>
                  <a:pt x="525" y="1510"/>
                </a:lnTo>
                <a:lnTo>
                  <a:pt x="525" y="1497"/>
                </a:lnTo>
                <a:lnTo>
                  <a:pt x="524" y="1490"/>
                </a:lnTo>
                <a:lnTo>
                  <a:pt x="524" y="1490"/>
                </a:lnTo>
                <a:lnTo>
                  <a:pt x="518" y="1483"/>
                </a:lnTo>
                <a:lnTo>
                  <a:pt x="514" y="1479"/>
                </a:lnTo>
                <a:lnTo>
                  <a:pt x="514" y="1479"/>
                </a:lnTo>
                <a:lnTo>
                  <a:pt x="529" y="1395"/>
                </a:lnTo>
                <a:lnTo>
                  <a:pt x="541" y="1323"/>
                </a:lnTo>
                <a:lnTo>
                  <a:pt x="550" y="1264"/>
                </a:lnTo>
                <a:lnTo>
                  <a:pt x="550" y="1264"/>
                </a:lnTo>
                <a:lnTo>
                  <a:pt x="552" y="1241"/>
                </a:lnTo>
                <a:lnTo>
                  <a:pt x="554" y="1218"/>
                </a:lnTo>
                <a:lnTo>
                  <a:pt x="552" y="1174"/>
                </a:lnTo>
                <a:lnTo>
                  <a:pt x="551" y="1143"/>
                </a:lnTo>
                <a:lnTo>
                  <a:pt x="550" y="1130"/>
                </a:lnTo>
                <a:lnTo>
                  <a:pt x="524" y="1028"/>
                </a:lnTo>
                <a:lnTo>
                  <a:pt x="534" y="1017"/>
                </a:lnTo>
                <a:lnTo>
                  <a:pt x="534" y="1017"/>
                </a:lnTo>
                <a:lnTo>
                  <a:pt x="513" y="932"/>
                </a:lnTo>
                <a:lnTo>
                  <a:pt x="488" y="837"/>
                </a:lnTo>
                <a:lnTo>
                  <a:pt x="488" y="837"/>
                </a:lnTo>
                <a:lnTo>
                  <a:pt x="487" y="832"/>
                </a:lnTo>
                <a:lnTo>
                  <a:pt x="488" y="828"/>
                </a:lnTo>
                <a:lnTo>
                  <a:pt x="490" y="820"/>
                </a:lnTo>
                <a:lnTo>
                  <a:pt x="490" y="816"/>
                </a:lnTo>
                <a:lnTo>
                  <a:pt x="490" y="811"/>
                </a:lnTo>
                <a:lnTo>
                  <a:pt x="487" y="807"/>
                </a:lnTo>
                <a:lnTo>
                  <a:pt x="483" y="802"/>
                </a:lnTo>
                <a:lnTo>
                  <a:pt x="483" y="802"/>
                </a:lnTo>
                <a:lnTo>
                  <a:pt x="474" y="794"/>
                </a:lnTo>
                <a:lnTo>
                  <a:pt x="469" y="790"/>
                </a:lnTo>
                <a:lnTo>
                  <a:pt x="465" y="785"/>
                </a:lnTo>
                <a:lnTo>
                  <a:pt x="463" y="776"/>
                </a:lnTo>
                <a:lnTo>
                  <a:pt x="463" y="776"/>
                </a:lnTo>
                <a:lnTo>
                  <a:pt x="463" y="767"/>
                </a:lnTo>
                <a:lnTo>
                  <a:pt x="463" y="763"/>
                </a:lnTo>
                <a:lnTo>
                  <a:pt x="460" y="758"/>
                </a:lnTo>
                <a:lnTo>
                  <a:pt x="452" y="750"/>
                </a:lnTo>
                <a:lnTo>
                  <a:pt x="452" y="750"/>
                </a:lnTo>
                <a:lnTo>
                  <a:pt x="447" y="744"/>
                </a:lnTo>
                <a:lnTo>
                  <a:pt x="443" y="735"/>
                </a:lnTo>
                <a:lnTo>
                  <a:pt x="441" y="724"/>
                </a:lnTo>
                <a:lnTo>
                  <a:pt x="440" y="713"/>
                </a:lnTo>
                <a:lnTo>
                  <a:pt x="438" y="695"/>
                </a:lnTo>
                <a:lnTo>
                  <a:pt x="437" y="683"/>
                </a:lnTo>
                <a:lnTo>
                  <a:pt x="437" y="683"/>
                </a:lnTo>
                <a:lnTo>
                  <a:pt x="437" y="677"/>
                </a:lnTo>
                <a:lnTo>
                  <a:pt x="437" y="663"/>
                </a:lnTo>
                <a:lnTo>
                  <a:pt x="441" y="622"/>
                </a:lnTo>
                <a:lnTo>
                  <a:pt x="447" y="565"/>
                </a:lnTo>
                <a:lnTo>
                  <a:pt x="447" y="565"/>
                </a:lnTo>
                <a:lnTo>
                  <a:pt x="470" y="597"/>
                </a:lnTo>
                <a:lnTo>
                  <a:pt x="488" y="620"/>
                </a:lnTo>
                <a:lnTo>
                  <a:pt x="495" y="628"/>
                </a:lnTo>
                <a:lnTo>
                  <a:pt x="499" y="632"/>
                </a:lnTo>
                <a:lnTo>
                  <a:pt x="499" y="632"/>
                </a:lnTo>
                <a:lnTo>
                  <a:pt x="502" y="636"/>
                </a:lnTo>
                <a:lnTo>
                  <a:pt x="509" y="642"/>
                </a:lnTo>
                <a:lnTo>
                  <a:pt x="527" y="662"/>
                </a:lnTo>
                <a:lnTo>
                  <a:pt x="550" y="689"/>
                </a:lnTo>
                <a:lnTo>
                  <a:pt x="550" y="689"/>
                </a:lnTo>
                <a:lnTo>
                  <a:pt x="556" y="703"/>
                </a:lnTo>
                <a:lnTo>
                  <a:pt x="561" y="714"/>
                </a:lnTo>
                <a:lnTo>
                  <a:pt x="565" y="724"/>
                </a:lnTo>
                <a:lnTo>
                  <a:pt x="565" y="724"/>
                </a:lnTo>
                <a:lnTo>
                  <a:pt x="568" y="728"/>
                </a:lnTo>
                <a:lnTo>
                  <a:pt x="573" y="733"/>
                </a:lnTo>
                <a:lnTo>
                  <a:pt x="589" y="744"/>
                </a:lnTo>
                <a:lnTo>
                  <a:pt x="605" y="753"/>
                </a:lnTo>
                <a:lnTo>
                  <a:pt x="610" y="757"/>
                </a:lnTo>
                <a:lnTo>
                  <a:pt x="611" y="760"/>
                </a:lnTo>
                <a:lnTo>
                  <a:pt x="611" y="760"/>
                </a:lnTo>
                <a:lnTo>
                  <a:pt x="613" y="763"/>
                </a:lnTo>
                <a:lnTo>
                  <a:pt x="615" y="766"/>
                </a:lnTo>
                <a:lnTo>
                  <a:pt x="622" y="768"/>
                </a:lnTo>
                <a:lnTo>
                  <a:pt x="632" y="771"/>
                </a:lnTo>
                <a:lnTo>
                  <a:pt x="632" y="791"/>
                </a:lnTo>
                <a:lnTo>
                  <a:pt x="632" y="791"/>
                </a:lnTo>
                <a:lnTo>
                  <a:pt x="643" y="802"/>
                </a:lnTo>
                <a:lnTo>
                  <a:pt x="654" y="809"/>
                </a:lnTo>
                <a:lnTo>
                  <a:pt x="659" y="812"/>
                </a:lnTo>
                <a:lnTo>
                  <a:pt x="663" y="812"/>
                </a:lnTo>
                <a:lnTo>
                  <a:pt x="663" y="812"/>
                </a:lnTo>
                <a:lnTo>
                  <a:pt x="670" y="809"/>
                </a:lnTo>
                <a:lnTo>
                  <a:pt x="677" y="804"/>
                </a:lnTo>
                <a:lnTo>
                  <a:pt x="683" y="798"/>
                </a:lnTo>
                <a:lnTo>
                  <a:pt x="688" y="791"/>
                </a:lnTo>
                <a:lnTo>
                  <a:pt x="688" y="791"/>
                </a:lnTo>
                <a:lnTo>
                  <a:pt x="693" y="784"/>
                </a:lnTo>
                <a:lnTo>
                  <a:pt x="700" y="773"/>
                </a:lnTo>
                <a:lnTo>
                  <a:pt x="704" y="763"/>
                </a:lnTo>
                <a:lnTo>
                  <a:pt x="705" y="759"/>
                </a:lnTo>
                <a:lnTo>
                  <a:pt x="704" y="755"/>
                </a:lnTo>
                <a:lnTo>
                  <a:pt x="704" y="755"/>
                </a:lnTo>
                <a:lnTo>
                  <a:pt x="701" y="748"/>
                </a:lnTo>
                <a:lnTo>
                  <a:pt x="700" y="740"/>
                </a:lnTo>
                <a:lnTo>
                  <a:pt x="697" y="732"/>
                </a:lnTo>
                <a:lnTo>
                  <a:pt x="693" y="724"/>
                </a:lnTo>
                <a:lnTo>
                  <a:pt x="693" y="724"/>
                </a:lnTo>
                <a:lnTo>
                  <a:pt x="687" y="718"/>
                </a:lnTo>
                <a:lnTo>
                  <a:pt x="678" y="710"/>
                </a:lnTo>
                <a:lnTo>
                  <a:pt x="668" y="704"/>
                </a:lnTo>
                <a:lnTo>
                  <a:pt x="668" y="694"/>
                </a:lnTo>
                <a:lnTo>
                  <a:pt x="668" y="694"/>
                </a:lnTo>
                <a:lnTo>
                  <a:pt x="632" y="653"/>
                </a:lnTo>
                <a:lnTo>
                  <a:pt x="632" y="653"/>
                </a:lnTo>
                <a:lnTo>
                  <a:pt x="624" y="644"/>
                </a:lnTo>
                <a:lnTo>
                  <a:pt x="620" y="636"/>
                </a:lnTo>
                <a:lnTo>
                  <a:pt x="616" y="627"/>
                </a:lnTo>
                <a:lnTo>
                  <a:pt x="616" y="627"/>
                </a:lnTo>
                <a:lnTo>
                  <a:pt x="606" y="606"/>
                </a:lnTo>
                <a:lnTo>
                  <a:pt x="596" y="586"/>
                </a:lnTo>
                <a:lnTo>
                  <a:pt x="596" y="586"/>
                </a:lnTo>
                <a:lnTo>
                  <a:pt x="595" y="585"/>
                </a:lnTo>
                <a:lnTo>
                  <a:pt x="593" y="583"/>
                </a:lnTo>
                <a:lnTo>
                  <a:pt x="589" y="583"/>
                </a:lnTo>
                <a:lnTo>
                  <a:pt x="587" y="581"/>
                </a:lnTo>
                <a:lnTo>
                  <a:pt x="586" y="578"/>
                </a:lnTo>
                <a:lnTo>
                  <a:pt x="583" y="573"/>
                </a:lnTo>
                <a:lnTo>
                  <a:pt x="581" y="565"/>
                </a:lnTo>
                <a:lnTo>
                  <a:pt x="581" y="565"/>
                </a:lnTo>
                <a:lnTo>
                  <a:pt x="574" y="545"/>
                </a:lnTo>
                <a:lnTo>
                  <a:pt x="568" y="525"/>
                </a:lnTo>
                <a:lnTo>
                  <a:pt x="560" y="504"/>
                </a:lnTo>
                <a:lnTo>
                  <a:pt x="550" y="478"/>
                </a:lnTo>
                <a:lnTo>
                  <a:pt x="555" y="452"/>
                </a:lnTo>
                <a:lnTo>
                  <a:pt x="540" y="437"/>
                </a:lnTo>
                <a:lnTo>
                  <a:pt x="540" y="437"/>
                </a:lnTo>
                <a:lnTo>
                  <a:pt x="538" y="428"/>
                </a:lnTo>
                <a:lnTo>
                  <a:pt x="536" y="421"/>
                </a:lnTo>
                <a:lnTo>
                  <a:pt x="534" y="416"/>
                </a:lnTo>
                <a:lnTo>
                  <a:pt x="534" y="416"/>
                </a:lnTo>
                <a:lnTo>
                  <a:pt x="528" y="402"/>
                </a:lnTo>
                <a:lnTo>
                  <a:pt x="524" y="391"/>
                </a:lnTo>
                <a:lnTo>
                  <a:pt x="540" y="401"/>
                </a:lnTo>
                <a:lnTo>
                  <a:pt x="545" y="380"/>
                </a:lnTo>
                <a:lnTo>
                  <a:pt x="555" y="401"/>
                </a:lnTo>
                <a:lnTo>
                  <a:pt x="560" y="380"/>
                </a:lnTo>
                <a:lnTo>
                  <a:pt x="575" y="396"/>
                </a:lnTo>
                <a:lnTo>
                  <a:pt x="575" y="396"/>
                </a:lnTo>
                <a:lnTo>
                  <a:pt x="578" y="365"/>
                </a:lnTo>
                <a:lnTo>
                  <a:pt x="579" y="334"/>
                </a:lnTo>
                <a:lnTo>
                  <a:pt x="581" y="303"/>
                </a:lnTo>
                <a:lnTo>
                  <a:pt x="581" y="303"/>
                </a:lnTo>
                <a:lnTo>
                  <a:pt x="579" y="291"/>
                </a:lnTo>
                <a:lnTo>
                  <a:pt x="577" y="282"/>
                </a:lnTo>
                <a:lnTo>
                  <a:pt x="573" y="275"/>
                </a:lnTo>
                <a:lnTo>
                  <a:pt x="568" y="267"/>
                </a:lnTo>
                <a:lnTo>
                  <a:pt x="563" y="260"/>
                </a:lnTo>
                <a:lnTo>
                  <a:pt x="556" y="247"/>
                </a:lnTo>
                <a:lnTo>
                  <a:pt x="550" y="230"/>
                </a:lnTo>
                <a:lnTo>
                  <a:pt x="545" y="206"/>
                </a:lnTo>
                <a:lnTo>
                  <a:pt x="545" y="206"/>
                </a:lnTo>
                <a:lnTo>
                  <a:pt x="540" y="179"/>
                </a:lnTo>
                <a:lnTo>
                  <a:pt x="533" y="156"/>
                </a:lnTo>
                <a:lnTo>
                  <a:pt x="528" y="134"/>
                </a:lnTo>
                <a:lnTo>
                  <a:pt x="522" y="116"/>
                </a:lnTo>
                <a:lnTo>
                  <a:pt x="515" y="99"/>
                </a:lnTo>
                <a:lnTo>
                  <a:pt x="507" y="85"/>
                </a:lnTo>
                <a:lnTo>
                  <a:pt x="501" y="72"/>
                </a:lnTo>
                <a:lnTo>
                  <a:pt x="493" y="62"/>
                </a:lnTo>
                <a:lnTo>
                  <a:pt x="493" y="62"/>
                </a:lnTo>
                <a:lnTo>
                  <a:pt x="488" y="56"/>
                </a:lnTo>
                <a:lnTo>
                  <a:pt x="482" y="50"/>
                </a:lnTo>
                <a:lnTo>
                  <a:pt x="470" y="41"/>
                </a:lnTo>
                <a:lnTo>
                  <a:pt x="459" y="35"/>
                </a:lnTo>
                <a:lnTo>
                  <a:pt x="447" y="31"/>
                </a:lnTo>
                <a:lnTo>
                  <a:pt x="437" y="30"/>
                </a:lnTo>
                <a:lnTo>
                  <a:pt x="429" y="29"/>
                </a:lnTo>
                <a:lnTo>
                  <a:pt x="422" y="29"/>
                </a:lnTo>
                <a:lnTo>
                  <a:pt x="422" y="2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8" name="Freeform 16">
            <a:extLst>
              <a:ext uri="{FF2B5EF4-FFF2-40B4-BE49-F238E27FC236}">
                <a16:creationId xmlns:a16="http://schemas.microsoft.com/office/drawing/2014/main" id="{75035566-8E5B-EA51-3E50-A60952A5998A}"/>
              </a:ext>
            </a:extLst>
          </p:cNvPr>
          <p:cNvSpPr>
            <a:spLocks/>
          </p:cNvSpPr>
          <p:nvPr/>
        </p:nvSpPr>
        <p:spPr bwMode="auto">
          <a:xfrm>
            <a:off x="7123114" y="3891071"/>
            <a:ext cx="1580824" cy="2497435"/>
          </a:xfrm>
          <a:custGeom>
            <a:avLst/>
            <a:gdLst>
              <a:gd name="T0" fmla="*/ 323 w 1071"/>
              <a:gd name="T1" fmla="*/ 17 h 1692"/>
              <a:gd name="T2" fmla="*/ 187 w 1071"/>
              <a:gd name="T3" fmla="*/ 34 h 1692"/>
              <a:gd name="T4" fmla="*/ 156 w 1071"/>
              <a:gd name="T5" fmla="*/ 88 h 1692"/>
              <a:gd name="T6" fmla="*/ 108 w 1071"/>
              <a:gd name="T7" fmla="*/ 129 h 1692"/>
              <a:gd name="T8" fmla="*/ 40 w 1071"/>
              <a:gd name="T9" fmla="*/ 150 h 1692"/>
              <a:gd name="T10" fmla="*/ 19 w 1071"/>
              <a:gd name="T11" fmla="*/ 179 h 1692"/>
              <a:gd name="T12" fmla="*/ 36 w 1071"/>
              <a:gd name="T13" fmla="*/ 242 h 1692"/>
              <a:gd name="T14" fmla="*/ 133 w 1071"/>
              <a:gd name="T15" fmla="*/ 288 h 1692"/>
              <a:gd name="T16" fmla="*/ 210 w 1071"/>
              <a:gd name="T17" fmla="*/ 314 h 1692"/>
              <a:gd name="T18" fmla="*/ 235 w 1071"/>
              <a:gd name="T19" fmla="*/ 328 h 1692"/>
              <a:gd name="T20" fmla="*/ 200 w 1071"/>
              <a:gd name="T21" fmla="*/ 365 h 1692"/>
              <a:gd name="T22" fmla="*/ 200 w 1071"/>
              <a:gd name="T23" fmla="*/ 506 h 1692"/>
              <a:gd name="T24" fmla="*/ 163 w 1071"/>
              <a:gd name="T25" fmla="*/ 727 h 1692"/>
              <a:gd name="T26" fmla="*/ 118 w 1071"/>
              <a:gd name="T27" fmla="*/ 827 h 1692"/>
              <a:gd name="T28" fmla="*/ 51 w 1071"/>
              <a:gd name="T29" fmla="*/ 884 h 1692"/>
              <a:gd name="T30" fmla="*/ 32 w 1071"/>
              <a:gd name="T31" fmla="*/ 913 h 1692"/>
              <a:gd name="T32" fmla="*/ 22 w 1071"/>
              <a:gd name="T33" fmla="*/ 941 h 1692"/>
              <a:gd name="T34" fmla="*/ 85 w 1071"/>
              <a:gd name="T35" fmla="*/ 977 h 1692"/>
              <a:gd name="T36" fmla="*/ 122 w 1071"/>
              <a:gd name="T37" fmla="*/ 941 h 1692"/>
              <a:gd name="T38" fmla="*/ 133 w 1071"/>
              <a:gd name="T39" fmla="*/ 920 h 1692"/>
              <a:gd name="T40" fmla="*/ 214 w 1071"/>
              <a:gd name="T41" fmla="*/ 831 h 1692"/>
              <a:gd name="T42" fmla="*/ 282 w 1071"/>
              <a:gd name="T43" fmla="*/ 704 h 1692"/>
              <a:gd name="T44" fmla="*/ 262 w 1071"/>
              <a:gd name="T45" fmla="*/ 817 h 1692"/>
              <a:gd name="T46" fmla="*/ 256 w 1071"/>
              <a:gd name="T47" fmla="*/ 868 h 1692"/>
              <a:gd name="T48" fmla="*/ 241 w 1071"/>
              <a:gd name="T49" fmla="*/ 1012 h 1692"/>
              <a:gd name="T50" fmla="*/ 267 w 1071"/>
              <a:gd name="T51" fmla="*/ 1048 h 1692"/>
              <a:gd name="T52" fmla="*/ 297 w 1071"/>
              <a:gd name="T53" fmla="*/ 1248 h 1692"/>
              <a:gd name="T54" fmla="*/ 338 w 1071"/>
              <a:gd name="T55" fmla="*/ 1567 h 1692"/>
              <a:gd name="T56" fmla="*/ 315 w 1071"/>
              <a:gd name="T57" fmla="*/ 1636 h 1692"/>
              <a:gd name="T58" fmla="*/ 308 w 1071"/>
              <a:gd name="T59" fmla="*/ 1681 h 1692"/>
              <a:gd name="T60" fmla="*/ 385 w 1071"/>
              <a:gd name="T61" fmla="*/ 1690 h 1692"/>
              <a:gd name="T62" fmla="*/ 438 w 1071"/>
              <a:gd name="T63" fmla="*/ 1662 h 1692"/>
              <a:gd name="T64" fmla="*/ 426 w 1071"/>
              <a:gd name="T65" fmla="*/ 1536 h 1692"/>
              <a:gd name="T66" fmla="*/ 505 w 1071"/>
              <a:gd name="T67" fmla="*/ 1048 h 1692"/>
              <a:gd name="T68" fmla="*/ 601 w 1071"/>
              <a:gd name="T69" fmla="*/ 1194 h 1692"/>
              <a:gd name="T70" fmla="*/ 666 w 1071"/>
              <a:gd name="T71" fmla="*/ 1278 h 1692"/>
              <a:gd name="T72" fmla="*/ 706 w 1071"/>
              <a:gd name="T73" fmla="*/ 1292 h 1692"/>
              <a:gd name="T74" fmla="*/ 756 w 1071"/>
              <a:gd name="T75" fmla="*/ 1284 h 1692"/>
              <a:gd name="T76" fmla="*/ 774 w 1071"/>
              <a:gd name="T77" fmla="*/ 1223 h 1692"/>
              <a:gd name="T78" fmla="*/ 756 w 1071"/>
              <a:gd name="T79" fmla="*/ 1135 h 1692"/>
              <a:gd name="T80" fmla="*/ 743 w 1071"/>
              <a:gd name="T81" fmla="*/ 1099 h 1692"/>
              <a:gd name="T82" fmla="*/ 713 w 1071"/>
              <a:gd name="T83" fmla="*/ 909 h 1692"/>
              <a:gd name="T84" fmla="*/ 665 w 1071"/>
              <a:gd name="T85" fmla="*/ 718 h 1692"/>
              <a:gd name="T86" fmla="*/ 636 w 1071"/>
              <a:gd name="T87" fmla="*/ 643 h 1692"/>
              <a:gd name="T88" fmla="*/ 634 w 1071"/>
              <a:gd name="T89" fmla="*/ 495 h 1692"/>
              <a:gd name="T90" fmla="*/ 968 w 1071"/>
              <a:gd name="T91" fmla="*/ 547 h 1692"/>
              <a:gd name="T92" fmla="*/ 996 w 1071"/>
              <a:gd name="T93" fmla="*/ 568 h 1692"/>
              <a:gd name="T94" fmla="*/ 1041 w 1071"/>
              <a:gd name="T95" fmla="*/ 591 h 1692"/>
              <a:gd name="T96" fmla="*/ 1071 w 1071"/>
              <a:gd name="T97" fmla="*/ 555 h 1692"/>
              <a:gd name="T98" fmla="*/ 1025 w 1071"/>
              <a:gd name="T99" fmla="*/ 493 h 1692"/>
              <a:gd name="T100" fmla="*/ 821 w 1071"/>
              <a:gd name="T101" fmla="*/ 371 h 1692"/>
              <a:gd name="T102" fmla="*/ 668 w 1071"/>
              <a:gd name="T103" fmla="*/ 321 h 1692"/>
              <a:gd name="T104" fmla="*/ 513 w 1071"/>
              <a:gd name="T105" fmla="*/ 298 h 1692"/>
              <a:gd name="T106" fmla="*/ 454 w 1071"/>
              <a:gd name="T107" fmla="*/ 252 h 1692"/>
              <a:gd name="T108" fmla="*/ 497 w 1071"/>
              <a:gd name="T109" fmla="*/ 216 h 1692"/>
              <a:gd name="T110" fmla="*/ 472 w 1071"/>
              <a:gd name="T111" fmla="*/ 136 h 1692"/>
              <a:gd name="T112" fmla="*/ 420 w 1071"/>
              <a:gd name="T113" fmla="*/ 16 h 1692"/>
              <a:gd name="T114" fmla="*/ 395 w 1071"/>
              <a:gd name="T115" fmla="*/ 0 h 1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71" h="1692">
                <a:moveTo>
                  <a:pt x="364" y="36"/>
                </a:moveTo>
                <a:lnTo>
                  <a:pt x="364" y="36"/>
                </a:lnTo>
                <a:lnTo>
                  <a:pt x="363" y="34"/>
                </a:lnTo>
                <a:lnTo>
                  <a:pt x="361" y="31"/>
                </a:lnTo>
                <a:lnTo>
                  <a:pt x="356" y="27"/>
                </a:lnTo>
                <a:lnTo>
                  <a:pt x="350" y="23"/>
                </a:lnTo>
                <a:lnTo>
                  <a:pt x="338" y="21"/>
                </a:lnTo>
                <a:lnTo>
                  <a:pt x="323" y="17"/>
                </a:lnTo>
                <a:lnTo>
                  <a:pt x="303" y="16"/>
                </a:lnTo>
                <a:lnTo>
                  <a:pt x="303" y="16"/>
                </a:lnTo>
                <a:lnTo>
                  <a:pt x="279" y="16"/>
                </a:lnTo>
                <a:lnTo>
                  <a:pt x="258" y="16"/>
                </a:lnTo>
                <a:lnTo>
                  <a:pt x="237" y="18"/>
                </a:lnTo>
                <a:lnTo>
                  <a:pt x="218" y="22"/>
                </a:lnTo>
                <a:lnTo>
                  <a:pt x="201" y="27"/>
                </a:lnTo>
                <a:lnTo>
                  <a:pt x="187" y="34"/>
                </a:lnTo>
                <a:lnTo>
                  <a:pt x="181" y="37"/>
                </a:lnTo>
                <a:lnTo>
                  <a:pt x="177" y="43"/>
                </a:lnTo>
                <a:lnTo>
                  <a:pt x="172" y="46"/>
                </a:lnTo>
                <a:lnTo>
                  <a:pt x="169" y="52"/>
                </a:lnTo>
                <a:lnTo>
                  <a:pt x="169" y="52"/>
                </a:lnTo>
                <a:lnTo>
                  <a:pt x="164" y="63"/>
                </a:lnTo>
                <a:lnTo>
                  <a:pt x="160" y="75"/>
                </a:lnTo>
                <a:lnTo>
                  <a:pt x="156" y="88"/>
                </a:lnTo>
                <a:lnTo>
                  <a:pt x="153" y="99"/>
                </a:lnTo>
                <a:lnTo>
                  <a:pt x="145" y="111"/>
                </a:lnTo>
                <a:lnTo>
                  <a:pt x="141" y="116"/>
                </a:lnTo>
                <a:lnTo>
                  <a:pt x="136" y="120"/>
                </a:lnTo>
                <a:lnTo>
                  <a:pt x="131" y="123"/>
                </a:lnTo>
                <a:lnTo>
                  <a:pt x="124" y="126"/>
                </a:lnTo>
                <a:lnTo>
                  <a:pt x="117" y="127"/>
                </a:lnTo>
                <a:lnTo>
                  <a:pt x="108" y="129"/>
                </a:lnTo>
                <a:lnTo>
                  <a:pt x="108" y="129"/>
                </a:lnTo>
                <a:lnTo>
                  <a:pt x="74" y="130"/>
                </a:lnTo>
                <a:lnTo>
                  <a:pt x="50" y="129"/>
                </a:lnTo>
                <a:lnTo>
                  <a:pt x="31" y="129"/>
                </a:lnTo>
                <a:lnTo>
                  <a:pt x="46" y="144"/>
                </a:lnTo>
                <a:lnTo>
                  <a:pt x="46" y="144"/>
                </a:lnTo>
                <a:lnTo>
                  <a:pt x="45" y="147"/>
                </a:lnTo>
                <a:lnTo>
                  <a:pt x="40" y="150"/>
                </a:lnTo>
                <a:lnTo>
                  <a:pt x="33" y="154"/>
                </a:lnTo>
                <a:lnTo>
                  <a:pt x="30" y="154"/>
                </a:lnTo>
                <a:lnTo>
                  <a:pt x="26" y="154"/>
                </a:lnTo>
                <a:lnTo>
                  <a:pt x="26" y="154"/>
                </a:lnTo>
                <a:lnTo>
                  <a:pt x="10" y="149"/>
                </a:lnTo>
                <a:lnTo>
                  <a:pt x="10" y="149"/>
                </a:lnTo>
                <a:lnTo>
                  <a:pt x="16" y="167"/>
                </a:lnTo>
                <a:lnTo>
                  <a:pt x="19" y="179"/>
                </a:lnTo>
                <a:lnTo>
                  <a:pt x="21" y="185"/>
                </a:lnTo>
                <a:lnTo>
                  <a:pt x="21" y="185"/>
                </a:lnTo>
                <a:lnTo>
                  <a:pt x="0" y="190"/>
                </a:lnTo>
                <a:lnTo>
                  <a:pt x="0" y="190"/>
                </a:lnTo>
                <a:lnTo>
                  <a:pt x="31" y="211"/>
                </a:lnTo>
                <a:lnTo>
                  <a:pt x="16" y="226"/>
                </a:lnTo>
                <a:lnTo>
                  <a:pt x="16" y="226"/>
                </a:lnTo>
                <a:lnTo>
                  <a:pt x="36" y="242"/>
                </a:lnTo>
                <a:lnTo>
                  <a:pt x="36" y="242"/>
                </a:lnTo>
                <a:lnTo>
                  <a:pt x="49" y="251"/>
                </a:lnTo>
                <a:lnTo>
                  <a:pt x="68" y="262"/>
                </a:lnTo>
                <a:lnTo>
                  <a:pt x="86" y="272"/>
                </a:lnTo>
                <a:lnTo>
                  <a:pt x="98" y="278"/>
                </a:lnTo>
                <a:lnTo>
                  <a:pt x="98" y="278"/>
                </a:lnTo>
                <a:lnTo>
                  <a:pt x="119" y="283"/>
                </a:lnTo>
                <a:lnTo>
                  <a:pt x="133" y="288"/>
                </a:lnTo>
                <a:lnTo>
                  <a:pt x="149" y="293"/>
                </a:lnTo>
                <a:lnTo>
                  <a:pt x="149" y="293"/>
                </a:lnTo>
                <a:lnTo>
                  <a:pt x="167" y="299"/>
                </a:lnTo>
                <a:lnTo>
                  <a:pt x="187" y="306"/>
                </a:lnTo>
                <a:lnTo>
                  <a:pt x="204" y="311"/>
                </a:lnTo>
                <a:lnTo>
                  <a:pt x="209" y="312"/>
                </a:lnTo>
                <a:lnTo>
                  <a:pt x="210" y="314"/>
                </a:lnTo>
                <a:lnTo>
                  <a:pt x="210" y="314"/>
                </a:lnTo>
                <a:lnTo>
                  <a:pt x="210" y="315"/>
                </a:lnTo>
                <a:lnTo>
                  <a:pt x="212" y="316"/>
                </a:lnTo>
                <a:lnTo>
                  <a:pt x="218" y="321"/>
                </a:lnTo>
                <a:lnTo>
                  <a:pt x="231" y="329"/>
                </a:lnTo>
                <a:lnTo>
                  <a:pt x="231" y="329"/>
                </a:lnTo>
                <a:lnTo>
                  <a:pt x="232" y="329"/>
                </a:lnTo>
                <a:lnTo>
                  <a:pt x="233" y="329"/>
                </a:lnTo>
                <a:lnTo>
                  <a:pt x="235" y="328"/>
                </a:lnTo>
                <a:lnTo>
                  <a:pt x="236" y="329"/>
                </a:lnTo>
                <a:lnTo>
                  <a:pt x="236" y="329"/>
                </a:lnTo>
                <a:lnTo>
                  <a:pt x="240" y="335"/>
                </a:lnTo>
                <a:lnTo>
                  <a:pt x="241" y="339"/>
                </a:lnTo>
                <a:lnTo>
                  <a:pt x="241" y="339"/>
                </a:lnTo>
                <a:lnTo>
                  <a:pt x="221" y="351"/>
                </a:lnTo>
                <a:lnTo>
                  <a:pt x="208" y="360"/>
                </a:lnTo>
                <a:lnTo>
                  <a:pt x="200" y="365"/>
                </a:lnTo>
                <a:lnTo>
                  <a:pt x="200" y="365"/>
                </a:lnTo>
                <a:lnTo>
                  <a:pt x="200" y="378"/>
                </a:lnTo>
                <a:lnTo>
                  <a:pt x="203" y="405"/>
                </a:lnTo>
                <a:lnTo>
                  <a:pt x="205" y="434"/>
                </a:lnTo>
                <a:lnTo>
                  <a:pt x="205" y="452"/>
                </a:lnTo>
                <a:lnTo>
                  <a:pt x="205" y="452"/>
                </a:lnTo>
                <a:lnTo>
                  <a:pt x="201" y="487"/>
                </a:lnTo>
                <a:lnTo>
                  <a:pt x="200" y="506"/>
                </a:lnTo>
                <a:lnTo>
                  <a:pt x="200" y="519"/>
                </a:lnTo>
                <a:lnTo>
                  <a:pt x="200" y="519"/>
                </a:lnTo>
                <a:lnTo>
                  <a:pt x="199" y="537"/>
                </a:lnTo>
                <a:lnTo>
                  <a:pt x="195" y="569"/>
                </a:lnTo>
                <a:lnTo>
                  <a:pt x="190" y="611"/>
                </a:lnTo>
                <a:lnTo>
                  <a:pt x="190" y="611"/>
                </a:lnTo>
                <a:lnTo>
                  <a:pt x="174" y="679"/>
                </a:lnTo>
                <a:lnTo>
                  <a:pt x="163" y="727"/>
                </a:lnTo>
                <a:lnTo>
                  <a:pt x="159" y="750"/>
                </a:lnTo>
                <a:lnTo>
                  <a:pt x="159" y="750"/>
                </a:lnTo>
                <a:lnTo>
                  <a:pt x="158" y="754"/>
                </a:lnTo>
                <a:lnTo>
                  <a:pt x="154" y="763"/>
                </a:lnTo>
                <a:lnTo>
                  <a:pt x="141" y="789"/>
                </a:lnTo>
                <a:lnTo>
                  <a:pt x="126" y="814"/>
                </a:lnTo>
                <a:lnTo>
                  <a:pt x="118" y="827"/>
                </a:lnTo>
                <a:lnTo>
                  <a:pt x="118" y="827"/>
                </a:lnTo>
                <a:lnTo>
                  <a:pt x="96" y="849"/>
                </a:lnTo>
                <a:lnTo>
                  <a:pt x="77" y="868"/>
                </a:lnTo>
                <a:lnTo>
                  <a:pt x="77" y="868"/>
                </a:lnTo>
                <a:lnTo>
                  <a:pt x="78" y="868"/>
                </a:lnTo>
                <a:lnTo>
                  <a:pt x="80" y="871"/>
                </a:lnTo>
                <a:lnTo>
                  <a:pt x="82" y="873"/>
                </a:lnTo>
                <a:lnTo>
                  <a:pt x="51" y="884"/>
                </a:lnTo>
                <a:lnTo>
                  <a:pt x="51" y="884"/>
                </a:lnTo>
                <a:lnTo>
                  <a:pt x="49" y="886"/>
                </a:lnTo>
                <a:lnTo>
                  <a:pt x="41" y="894"/>
                </a:lnTo>
                <a:lnTo>
                  <a:pt x="41" y="894"/>
                </a:lnTo>
                <a:lnTo>
                  <a:pt x="39" y="896"/>
                </a:lnTo>
                <a:lnTo>
                  <a:pt x="37" y="899"/>
                </a:lnTo>
                <a:lnTo>
                  <a:pt x="35" y="905"/>
                </a:lnTo>
                <a:lnTo>
                  <a:pt x="33" y="912"/>
                </a:lnTo>
                <a:lnTo>
                  <a:pt x="32" y="913"/>
                </a:lnTo>
                <a:lnTo>
                  <a:pt x="31" y="914"/>
                </a:lnTo>
                <a:lnTo>
                  <a:pt x="31" y="914"/>
                </a:lnTo>
                <a:lnTo>
                  <a:pt x="28" y="918"/>
                </a:lnTo>
                <a:lnTo>
                  <a:pt x="26" y="923"/>
                </a:lnTo>
                <a:lnTo>
                  <a:pt x="21" y="935"/>
                </a:lnTo>
                <a:lnTo>
                  <a:pt x="21" y="935"/>
                </a:lnTo>
                <a:lnTo>
                  <a:pt x="21" y="938"/>
                </a:lnTo>
                <a:lnTo>
                  <a:pt x="22" y="941"/>
                </a:lnTo>
                <a:lnTo>
                  <a:pt x="28" y="952"/>
                </a:lnTo>
                <a:lnTo>
                  <a:pt x="37" y="962"/>
                </a:lnTo>
                <a:lnTo>
                  <a:pt x="46" y="971"/>
                </a:lnTo>
                <a:lnTo>
                  <a:pt x="46" y="971"/>
                </a:lnTo>
                <a:lnTo>
                  <a:pt x="51" y="973"/>
                </a:lnTo>
                <a:lnTo>
                  <a:pt x="58" y="976"/>
                </a:lnTo>
                <a:lnTo>
                  <a:pt x="72" y="979"/>
                </a:lnTo>
                <a:lnTo>
                  <a:pt x="85" y="977"/>
                </a:lnTo>
                <a:lnTo>
                  <a:pt x="90" y="977"/>
                </a:lnTo>
                <a:lnTo>
                  <a:pt x="92" y="976"/>
                </a:lnTo>
                <a:lnTo>
                  <a:pt x="92" y="976"/>
                </a:lnTo>
                <a:lnTo>
                  <a:pt x="110" y="959"/>
                </a:lnTo>
                <a:lnTo>
                  <a:pt x="119" y="950"/>
                </a:lnTo>
                <a:lnTo>
                  <a:pt x="123" y="945"/>
                </a:lnTo>
                <a:lnTo>
                  <a:pt x="123" y="945"/>
                </a:lnTo>
                <a:lnTo>
                  <a:pt x="122" y="941"/>
                </a:lnTo>
                <a:lnTo>
                  <a:pt x="123" y="932"/>
                </a:lnTo>
                <a:lnTo>
                  <a:pt x="123" y="920"/>
                </a:lnTo>
                <a:lnTo>
                  <a:pt x="123" y="920"/>
                </a:lnTo>
                <a:lnTo>
                  <a:pt x="128" y="921"/>
                </a:lnTo>
                <a:lnTo>
                  <a:pt x="131" y="921"/>
                </a:lnTo>
                <a:lnTo>
                  <a:pt x="132" y="921"/>
                </a:lnTo>
                <a:lnTo>
                  <a:pt x="133" y="920"/>
                </a:lnTo>
                <a:lnTo>
                  <a:pt x="133" y="920"/>
                </a:lnTo>
                <a:lnTo>
                  <a:pt x="139" y="911"/>
                </a:lnTo>
                <a:lnTo>
                  <a:pt x="151" y="894"/>
                </a:lnTo>
                <a:lnTo>
                  <a:pt x="165" y="876"/>
                </a:lnTo>
                <a:lnTo>
                  <a:pt x="173" y="868"/>
                </a:lnTo>
                <a:lnTo>
                  <a:pt x="180" y="863"/>
                </a:lnTo>
                <a:lnTo>
                  <a:pt x="180" y="863"/>
                </a:lnTo>
                <a:lnTo>
                  <a:pt x="195" y="850"/>
                </a:lnTo>
                <a:lnTo>
                  <a:pt x="214" y="831"/>
                </a:lnTo>
                <a:lnTo>
                  <a:pt x="231" y="814"/>
                </a:lnTo>
                <a:lnTo>
                  <a:pt x="235" y="809"/>
                </a:lnTo>
                <a:lnTo>
                  <a:pt x="236" y="807"/>
                </a:lnTo>
                <a:lnTo>
                  <a:pt x="236" y="807"/>
                </a:lnTo>
                <a:lnTo>
                  <a:pt x="237" y="801"/>
                </a:lnTo>
                <a:lnTo>
                  <a:pt x="242" y="790"/>
                </a:lnTo>
                <a:lnTo>
                  <a:pt x="258" y="754"/>
                </a:lnTo>
                <a:lnTo>
                  <a:pt x="282" y="704"/>
                </a:lnTo>
                <a:lnTo>
                  <a:pt x="282" y="704"/>
                </a:lnTo>
                <a:lnTo>
                  <a:pt x="283" y="731"/>
                </a:lnTo>
                <a:lnTo>
                  <a:pt x="283" y="751"/>
                </a:lnTo>
                <a:lnTo>
                  <a:pt x="282" y="765"/>
                </a:lnTo>
                <a:lnTo>
                  <a:pt x="282" y="765"/>
                </a:lnTo>
                <a:lnTo>
                  <a:pt x="273" y="790"/>
                </a:lnTo>
                <a:lnTo>
                  <a:pt x="262" y="817"/>
                </a:lnTo>
                <a:lnTo>
                  <a:pt x="262" y="817"/>
                </a:lnTo>
                <a:lnTo>
                  <a:pt x="256" y="826"/>
                </a:lnTo>
                <a:lnTo>
                  <a:pt x="254" y="830"/>
                </a:lnTo>
                <a:lnTo>
                  <a:pt x="253" y="835"/>
                </a:lnTo>
                <a:lnTo>
                  <a:pt x="251" y="841"/>
                </a:lnTo>
                <a:lnTo>
                  <a:pt x="251" y="848"/>
                </a:lnTo>
                <a:lnTo>
                  <a:pt x="253" y="857"/>
                </a:lnTo>
                <a:lnTo>
                  <a:pt x="256" y="868"/>
                </a:lnTo>
                <a:lnTo>
                  <a:pt x="256" y="868"/>
                </a:lnTo>
                <a:lnTo>
                  <a:pt x="259" y="876"/>
                </a:lnTo>
                <a:lnTo>
                  <a:pt x="259" y="884"/>
                </a:lnTo>
                <a:lnTo>
                  <a:pt x="259" y="904"/>
                </a:lnTo>
                <a:lnTo>
                  <a:pt x="258" y="929"/>
                </a:lnTo>
                <a:lnTo>
                  <a:pt x="254" y="953"/>
                </a:lnTo>
                <a:lnTo>
                  <a:pt x="245" y="994"/>
                </a:lnTo>
                <a:lnTo>
                  <a:pt x="241" y="1012"/>
                </a:lnTo>
                <a:lnTo>
                  <a:pt x="241" y="1012"/>
                </a:lnTo>
                <a:lnTo>
                  <a:pt x="240" y="1029"/>
                </a:lnTo>
                <a:lnTo>
                  <a:pt x="240" y="1042"/>
                </a:lnTo>
                <a:lnTo>
                  <a:pt x="240" y="1045"/>
                </a:lnTo>
                <a:lnTo>
                  <a:pt x="241" y="1048"/>
                </a:lnTo>
                <a:lnTo>
                  <a:pt x="241" y="1048"/>
                </a:lnTo>
                <a:lnTo>
                  <a:pt x="247" y="1049"/>
                </a:lnTo>
                <a:lnTo>
                  <a:pt x="255" y="1049"/>
                </a:lnTo>
                <a:lnTo>
                  <a:pt x="267" y="1048"/>
                </a:lnTo>
                <a:lnTo>
                  <a:pt x="267" y="1048"/>
                </a:lnTo>
                <a:lnTo>
                  <a:pt x="283" y="1138"/>
                </a:lnTo>
                <a:lnTo>
                  <a:pt x="294" y="1199"/>
                </a:lnTo>
                <a:lnTo>
                  <a:pt x="297" y="1220"/>
                </a:lnTo>
                <a:lnTo>
                  <a:pt x="297" y="1228"/>
                </a:lnTo>
                <a:lnTo>
                  <a:pt x="297" y="1228"/>
                </a:lnTo>
                <a:lnTo>
                  <a:pt x="297" y="1234"/>
                </a:lnTo>
                <a:lnTo>
                  <a:pt x="297" y="1248"/>
                </a:lnTo>
                <a:lnTo>
                  <a:pt x="303" y="1297"/>
                </a:lnTo>
                <a:lnTo>
                  <a:pt x="308" y="1351"/>
                </a:lnTo>
                <a:lnTo>
                  <a:pt x="313" y="1392"/>
                </a:lnTo>
                <a:lnTo>
                  <a:pt x="313" y="1392"/>
                </a:lnTo>
                <a:lnTo>
                  <a:pt x="319" y="1433"/>
                </a:lnTo>
                <a:lnTo>
                  <a:pt x="331" y="1487"/>
                </a:lnTo>
                <a:lnTo>
                  <a:pt x="344" y="1556"/>
                </a:lnTo>
                <a:lnTo>
                  <a:pt x="338" y="1567"/>
                </a:lnTo>
                <a:lnTo>
                  <a:pt x="338" y="1567"/>
                </a:lnTo>
                <a:lnTo>
                  <a:pt x="340" y="1585"/>
                </a:lnTo>
                <a:lnTo>
                  <a:pt x="340" y="1597"/>
                </a:lnTo>
                <a:lnTo>
                  <a:pt x="340" y="1604"/>
                </a:lnTo>
                <a:lnTo>
                  <a:pt x="338" y="1608"/>
                </a:lnTo>
                <a:lnTo>
                  <a:pt x="338" y="1608"/>
                </a:lnTo>
                <a:lnTo>
                  <a:pt x="329" y="1618"/>
                </a:lnTo>
                <a:lnTo>
                  <a:pt x="315" y="1636"/>
                </a:lnTo>
                <a:lnTo>
                  <a:pt x="309" y="1646"/>
                </a:lnTo>
                <a:lnTo>
                  <a:pt x="304" y="1657"/>
                </a:lnTo>
                <a:lnTo>
                  <a:pt x="301" y="1666"/>
                </a:lnTo>
                <a:lnTo>
                  <a:pt x="301" y="1671"/>
                </a:lnTo>
                <a:lnTo>
                  <a:pt x="303" y="1675"/>
                </a:lnTo>
                <a:lnTo>
                  <a:pt x="303" y="1675"/>
                </a:lnTo>
                <a:lnTo>
                  <a:pt x="305" y="1678"/>
                </a:lnTo>
                <a:lnTo>
                  <a:pt x="308" y="1681"/>
                </a:lnTo>
                <a:lnTo>
                  <a:pt x="315" y="1686"/>
                </a:lnTo>
                <a:lnTo>
                  <a:pt x="326" y="1690"/>
                </a:lnTo>
                <a:lnTo>
                  <a:pt x="337" y="1691"/>
                </a:lnTo>
                <a:lnTo>
                  <a:pt x="349" y="1692"/>
                </a:lnTo>
                <a:lnTo>
                  <a:pt x="361" y="1692"/>
                </a:lnTo>
                <a:lnTo>
                  <a:pt x="373" y="1691"/>
                </a:lnTo>
                <a:lnTo>
                  <a:pt x="385" y="1690"/>
                </a:lnTo>
                <a:lnTo>
                  <a:pt x="385" y="1690"/>
                </a:lnTo>
                <a:lnTo>
                  <a:pt x="402" y="1687"/>
                </a:lnTo>
                <a:lnTo>
                  <a:pt x="417" y="1685"/>
                </a:lnTo>
                <a:lnTo>
                  <a:pt x="423" y="1684"/>
                </a:lnTo>
                <a:lnTo>
                  <a:pt x="428" y="1681"/>
                </a:lnTo>
                <a:lnTo>
                  <a:pt x="432" y="1676"/>
                </a:lnTo>
                <a:lnTo>
                  <a:pt x="436" y="1669"/>
                </a:lnTo>
                <a:lnTo>
                  <a:pt x="436" y="1669"/>
                </a:lnTo>
                <a:lnTo>
                  <a:pt x="438" y="1662"/>
                </a:lnTo>
                <a:lnTo>
                  <a:pt x="440" y="1653"/>
                </a:lnTo>
                <a:lnTo>
                  <a:pt x="441" y="1644"/>
                </a:lnTo>
                <a:lnTo>
                  <a:pt x="440" y="1635"/>
                </a:lnTo>
                <a:lnTo>
                  <a:pt x="438" y="1618"/>
                </a:lnTo>
                <a:lnTo>
                  <a:pt x="436" y="1603"/>
                </a:lnTo>
                <a:lnTo>
                  <a:pt x="436" y="1603"/>
                </a:lnTo>
                <a:lnTo>
                  <a:pt x="431" y="1541"/>
                </a:lnTo>
                <a:lnTo>
                  <a:pt x="426" y="1536"/>
                </a:lnTo>
                <a:lnTo>
                  <a:pt x="420" y="1197"/>
                </a:lnTo>
                <a:lnTo>
                  <a:pt x="431" y="1048"/>
                </a:lnTo>
                <a:lnTo>
                  <a:pt x="431" y="1048"/>
                </a:lnTo>
                <a:lnTo>
                  <a:pt x="458" y="1048"/>
                </a:lnTo>
                <a:lnTo>
                  <a:pt x="478" y="1047"/>
                </a:lnTo>
                <a:lnTo>
                  <a:pt x="492" y="1048"/>
                </a:lnTo>
                <a:lnTo>
                  <a:pt x="492" y="1048"/>
                </a:lnTo>
                <a:lnTo>
                  <a:pt x="505" y="1048"/>
                </a:lnTo>
                <a:lnTo>
                  <a:pt x="522" y="1048"/>
                </a:lnTo>
                <a:lnTo>
                  <a:pt x="537" y="1047"/>
                </a:lnTo>
                <a:lnTo>
                  <a:pt x="541" y="1047"/>
                </a:lnTo>
                <a:lnTo>
                  <a:pt x="543" y="1048"/>
                </a:lnTo>
                <a:lnTo>
                  <a:pt x="543" y="1048"/>
                </a:lnTo>
                <a:lnTo>
                  <a:pt x="556" y="1081"/>
                </a:lnTo>
                <a:lnTo>
                  <a:pt x="584" y="1155"/>
                </a:lnTo>
                <a:lnTo>
                  <a:pt x="601" y="1194"/>
                </a:lnTo>
                <a:lnTo>
                  <a:pt x="616" y="1229"/>
                </a:lnTo>
                <a:lnTo>
                  <a:pt x="631" y="1256"/>
                </a:lnTo>
                <a:lnTo>
                  <a:pt x="637" y="1264"/>
                </a:lnTo>
                <a:lnTo>
                  <a:pt x="641" y="1269"/>
                </a:lnTo>
                <a:lnTo>
                  <a:pt x="641" y="1269"/>
                </a:lnTo>
                <a:lnTo>
                  <a:pt x="649" y="1273"/>
                </a:lnTo>
                <a:lnTo>
                  <a:pt x="657" y="1275"/>
                </a:lnTo>
                <a:lnTo>
                  <a:pt x="666" y="1278"/>
                </a:lnTo>
                <a:lnTo>
                  <a:pt x="674" y="1279"/>
                </a:lnTo>
                <a:lnTo>
                  <a:pt x="687" y="1279"/>
                </a:lnTo>
                <a:lnTo>
                  <a:pt x="692" y="1279"/>
                </a:lnTo>
                <a:lnTo>
                  <a:pt x="692" y="1279"/>
                </a:lnTo>
                <a:lnTo>
                  <a:pt x="693" y="1282"/>
                </a:lnTo>
                <a:lnTo>
                  <a:pt x="698" y="1287"/>
                </a:lnTo>
                <a:lnTo>
                  <a:pt x="702" y="1289"/>
                </a:lnTo>
                <a:lnTo>
                  <a:pt x="706" y="1292"/>
                </a:lnTo>
                <a:lnTo>
                  <a:pt x="711" y="1293"/>
                </a:lnTo>
                <a:lnTo>
                  <a:pt x="718" y="1294"/>
                </a:lnTo>
                <a:lnTo>
                  <a:pt x="718" y="1294"/>
                </a:lnTo>
                <a:lnTo>
                  <a:pt x="731" y="1293"/>
                </a:lnTo>
                <a:lnTo>
                  <a:pt x="738" y="1293"/>
                </a:lnTo>
                <a:lnTo>
                  <a:pt x="745" y="1291"/>
                </a:lnTo>
                <a:lnTo>
                  <a:pt x="751" y="1288"/>
                </a:lnTo>
                <a:lnTo>
                  <a:pt x="756" y="1284"/>
                </a:lnTo>
                <a:lnTo>
                  <a:pt x="761" y="1280"/>
                </a:lnTo>
                <a:lnTo>
                  <a:pt x="764" y="1274"/>
                </a:lnTo>
                <a:lnTo>
                  <a:pt x="764" y="1274"/>
                </a:lnTo>
                <a:lnTo>
                  <a:pt x="768" y="1260"/>
                </a:lnTo>
                <a:lnTo>
                  <a:pt x="772" y="1244"/>
                </a:lnTo>
                <a:lnTo>
                  <a:pt x="773" y="1232"/>
                </a:lnTo>
                <a:lnTo>
                  <a:pt x="774" y="1223"/>
                </a:lnTo>
                <a:lnTo>
                  <a:pt x="774" y="1223"/>
                </a:lnTo>
                <a:lnTo>
                  <a:pt x="773" y="1206"/>
                </a:lnTo>
                <a:lnTo>
                  <a:pt x="769" y="1181"/>
                </a:lnTo>
                <a:lnTo>
                  <a:pt x="769" y="1181"/>
                </a:lnTo>
                <a:lnTo>
                  <a:pt x="765" y="1158"/>
                </a:lnTo>
                <a:lnTo>
                  <a:pt x="763" y="1151"/>
                </a:lnTo>
                <a:lnTo>
                  <a:pt x="759" y="1140"/>
                </a:lnTo>
                <a:lnTo>
                  <a:pt x="759" y="1140"/>
                </a:lnTo>
                <a:lnTo>
                  <a:pt x="756" y="1135"/>
                </a:lnTo>
                <a:lnTo>
                  <a:pt x="755" y="1130"/>
                </a:lnTo>
                <a:lnTo>
                  <a:pt x="755" y="1121"/>
                </a:lnTo>
                <a:lnTo>
                  <a:pt x="755" y="1116"/>
                </a:lnTo>
                <a:lnTo>
                  <a:pt x="754" y="1112"/>
                </a:lnTo>
                <a:lnTo>
                  <a:pt x="752" y="1108"/>
                </a:lnTo>
                <a:lnTo>
                  <a:pt x="748" y="1104"/>
                </a:lnTo>
                <a:lnTo>
                  <a:pt x="748" y="1104"/>
                </a:lnTo>
                <a:lnTo>
                  <a:pt x="743" y="1099"/>
                </a:lnTo>
                <a:lnTo>
                  <a:pt x="738" y="1090"/>
                </a:lnTo>
                <a:lnTo>
                  <a:pt x="729" y="1070"/>
                </a:lnTo>
                <a:lnTo>
                  <a:pt x="718" y="1043"/>
                </a:lnTo>
                <a:lnTo>
                  <a:pt x="733" y="1027"/>
                </a:lnTo>
                <a:lnTo>
                  <a:pt x="733" y="1027"/>
                </a:lnTo>
                <a:lnTo>
                  <a:pt x="725" y="986"/>
                </a:lnTo>
                <a:lnTo>
                  <a:pt x="713" y="909"/>
                </a:lnTo>
                <a:lnTo>
                  <a:pt x="713" y="909"/>
                </a:lnTo>
                <a:lnTo>
                  <a:pt x="709" y="882"/>
                </a:lnTo>
                <a:lnTo>
                  <a:pt x="707" y="866"/>
                </a:lnTo>
                <a:lnTo>
                  <a:pt x="705" y="846"/>
                </a:lnTo>
                <a:lnTo>
                  <a:pt x="697" y="812"/>
                </a:lnTo>
                <a:lnTo>
                  <a:pt x="697" y="812"/>
                </a:lnTo>
                <a:lnTo>
                  <a:pt x="686" y="772"/>
                </a:lnTo>
                <a:lnTo>
                  <a:pt x="675" y="741"/>
                </a:lnTo>
                <a:lnTo>
                  <a:pt x="665" y="718"/>
                </a:lnTo>
                <a:lnTo>
                  <a:pt x="656" y="699"/>
                </a:lnTo>
                <a:lnTo>
                  <a:pt x="656" y="699"/>
                </a:lnTo>
                <a:lnTo>
                  <a:pt x="642" y="668"/>
                </a:lnTo>
                <a:lnTo>
                  <a:pt x="638" y="658"/>
                </a:lnTo>
                <a:lnTo>
                  <a:pt x="636" y="652"/>
                </a:lnTo>
                <a:lnTo>
                  <a:pt x="636" y="652"/>
                </a:lnTo>
                <a:lnTo>
                  <a:pt x="636" y="650"/>
                </a:lnTo>
                <a:lnTo>
                  <a:pt x="636" y="643"/>
                </a:lnTo>
                <a:lnTo>
                  <a:pt x="636" y="626"/>
                </a:lnTo>
                <a:lnTo>
                  <a:pt x="637" y="604"/>
                </a:lnTo>
                <a:lnTo>
                  <a:pt x="637" y="592"/>
                </a:lnTo>
                <a:lnTo>
                  <a:pt x="636" y="581"/>
                </a:lnTo>
                <a:lnTo>
                  <a:pt x="636" y="581"/>
                </a:lnTo>
                <a:lnTo>
                  <a:pt x="633" y="554"/>
                </a:lnTo>
                <a:lnTo>
                  <a:pt x="633" y="522"/>
                </a:lnTo>
                <a:lnTo>
                  <a:pt x="634" y="495"/>
                </a:lnTo>
                <a:lnTo>
                  <a:pt x="634" y="486"/>
                </a:lnTo>
                <a:lnTo>
                  <a:pt x="636" y="483"/>
                </a:lnTo>
                <a:lnTo>
                  <a:pt x="636" y="483"/>
                </a:lnTo>
                <a:lnTo>
                  <a:pt x="846" y="493"/>
                </a:lnTo>
                <a:lnTo>
                  <a:pt x="892" y="514"/>
                </a:lnTo>
                <a:lnTo>
                  <a:pt x="892" y="514"/>
                </a:lnTo>
                <a:lnTo>
                  <a:pt x="936" y="534"/>
                </a:lnTo>
                <a:lnTo>
                  <a:pt x="968" y="547"/>
                </a:lnTo>
                <a:lnTo>
                  <a:pt x="984" y="555"/>
                </a:lnTo>
                <a:lnTo>
                  <a:pt x="984" y="555"/>
                </a:lnTo>
                <a:lnTo>
                  <a:pt x="988" y="556"/>
                </a:lnTo>
                <a:lnTo>
                  <a:pt x="992" y="557"/>
                </a:lnTo>
                <a:lnTo>
                  <a:pt x="994" y="560"/>
                </a:lnTo>
                <a:lnTo>
                  <a:pt x="994" y="560"/>
                </a:lnTo>
                <a:lnTo>
                  <a:pt x="994" y="563"/>
                </a:lnTo>
                <a:lnTo>
                  <a:pt x="996" y="568"/>
                </a:lnTo>
                <a:lnTo>
                  <a:pt x="998" y="574"/>
                </a:lnTo>
                <a:lnTo>
                  <a:pt x="1001" y="578"/>
                </a:lnTo>
                <a:lnTo>
                  <a:pt x="1005" y="581"/>
                </a:lnTo>
                <a:lnTo>
                  <a:pt x="1005" y="581"/>
                </a:lnTo>
                <a:lnTo>
                  <a:pt x="1014" y="584"/>
                </a:lnTo>
                <a:lnTo>
                  <a:pt x="1025" y="587"/>
                </a:lnTo>
                <a:lnTo>
                  <a:pt x="1041" y="591"/>
                </a:lnTo>
                <a:lnTo>
                  <a:pt x="1041" y="591"/>
                </a:lnTo>
                <a:lnTo>
                  <a:pt x="1043" y="591"/>
                </a:lnTo>
                <a:lnTo>
                  <a:pt x="1047" y="587"/>
                </a:lnTo>
                <a:lnTo>
                  <a:pt x="1059" y="578"/>
                </a:lnTo>
                <a:lnTo>
                  <a:pt x="1064" y="572"/>
                </a:lnTo>
                <a:lnTo>
                  <a:pt x="1067" y="565"/>
                </a:lnTo>
                <a:lnTo>
                  <a:pt x="1070" y="560"/>
                </a:lnTo>
                <a:lnTo>
                  <a:pt x="1071" y="555"/>
                </a:lnTo>
                <a:lnTo>
                  <a:pt x="1071" y="555"/>
                </a:lnTo>
                <a:lnTo>
                  <a:pt x="1070" y="546"/>
                </a:lnTo>
                <a:lnTo>
                  <a:pt x="1067" y="537"/>
                </a:lnTo>
                <a:lnTo>
                  <a:pt x="1065" y="531"/>
                </a:lnTo>
                <a:lnTo>
                  <a:pt x="1061" y="524"/>
                </a:lnTo>
                <a:lnTo>
                  <a:pt x="1061" y="524"/>
                </a:lnTo>
                <a:lnTo>
                  <a:pt x="1050" y="511"/>
                </a:lnTo>
                <a:lnTo>
                  <a:pt x="1041" y="504"/>
                </a:lnTo>
                <a:lnTo>
                  <a:pt x="1025" y="493"/>
                </a:lnTo>
                <a:lnTo>
                  <a:pt x="1025" y="478"/>
                </a:lnTo>
                <a:lnTo>
                  <a:pt x="1025" y="478"/>
                </a:lnTo>
                <a:lnTo>
                  <a:pt x="984" y="451"/>
                </a:lnTo>
                <a:lnTo>
                  <a:pt x="950" y="430"/>
                </a:lnTo>
                <a:lnTo>
                  <a:pt x="923" y="416"/>
                </a:lnTo>
                <a:lnTo>
                  <a:pt x="923" y="416"/>
                </a:lnTo>
                <a:lnTo>
                  <a:pt x="856" y="387"/>
                </a:lnTo>
                <a:lnTo>
                  <a:pt x="821" y="371"/>
                </a:lnTo>
                <a:lnTo>
                  <a:pt x="805" y="365"/>
                </a:lnTo>
                <a:lnTo>
                  <a:pt x="805" y="365"/>
                </a:lnTo>
                <a:lnTo>
                  <a:pt x="791" y="361"/>
                </a:lnTo>
                <a:lnTo>
                  <a:pt x="764" y="351"/>
                </a:lnTo>
                <a:lnTo>
                  <a:pt x="731" y="338"/>
                </a:lnTo>
                <a:lnTo>
                  <a:pt x="702" y="329"/>
                </a:lnTo>
                <a:lnTo>
                  <a:pt x="702" y="329"/>
                </a:lnTo>
                <a:lnTo>
                  <a:pt x="668" y="321"/>
                </a:lnTo>
                <a:lnTo>
                  <a:pt x="622" y="312"/>
                </a:lnTo>
                <a:lnTo>
                  <a:pt x="564" y="303"/>
                </a:lnTo>
                <a:lnTo>
                  <a:pt x="564" y="303"/>
                </a:lnTo>
                <a:lnTo>
                  <a:pt x="543" y="301"/>
                </a:lnTo>
                <a:lnTo>
                  <a:pt x="527" y="298"/>
                </a:lnTo>
                <a:lnTo>
                  <a:pt x="518" y="298"/>
                </a:lnTo>
                <a:lnTo>
                  <a:pt x="518" y="298"/>
                </a:lnTo>
                <a:lnTo>
                  <a:pt x="513" y="298"/>
                </a:lnTo>
                <a:lnTo>
                  <a:pt x="505" y="296"/>
                </a:lnTo>
                <a:lnTo>
                  <a:pt x="481" y="288"/>
                </a:lnTo>
                <a:lnTo>
                  <a:pt x="446" y="278"/>
                </a:lnTo>
                <a:lnTo>
                  <a:pt x="446" y="278"/>
                </a:lnTo>
                <a:lnTo>
                  <a:pt x="446" y="272"/>
                </a:lnTo>
                <a:lnTo>
                  <a:pt x="449" y="262"/>
                </a:lnTo>
                <a:lnTo>
                  <a:pt x="451" y="257"/>
                </a:lnTo>
                <a:lnTo>
                  <a:pt x="454" y="252"/>
                </a:lnTo>
                <a:lnTo>
                  <a:pt x="456" y="248"/>
                </a:lnTo>
                <a:lnTo>
                  <a:pt x="461" y="247"/>
                </a:lnTo>
                <a:lnTo>
                  <a:pt x="461" y="247"/>
                </a:lnTo>
                <a:lnTo>
                  <a:pt x="467" y="245"/>
                </a:lnTo>
                <a:lnTo>
                  <a:pt x="473" y="242"/>
                </a:lnTo>
                <a:lnTo>
                  <a:pt x="484" y="231"/>
                </a:lnTo>
                <a:lnTo>
                  <a:pt x="493" y="221"/>
                </a:lnTo>
                <a:lnTo>
                  <a:pt x="497" y="216"/>
                </a:lnTo>
                <a:lnTo>
                  <a:pt x="497" y="216"/>
                </a:lnTo>
                <a:lnTo>
                  <a:pt x="488" y="204"/>
                </a:lnTo>
                <a:lnTo>
                  <a:pt x="482" y="195"/>
                </a:lnTo>
                <a:lnTo>
                  <a:pt x="477" y="185"/>
                </a:lnTo>
                <a:lnTo>
                  <a:pt x="477" y="185"/>
                </a:lnTo>
                <a:lnTo>
                  <a:pt x="474" y="174"/>
                </a:lnTo>
                <a:lnTo>
                  <a:pt x="473" y="157"/>
                </a:lnTo>
                <a:lnTo>
                  <a:pt x="472" y="136"/>
                </a:lnTo>
                <a:lnTo>
                  <a:pt x="472" y="113"/>
                </a:lnTo>
                <a:lnTo>
                  <a:pt x="472" y="113"/>
                </a:lnTo>
                <a:lnTo>
                  <a:pt x="473" y="94"/>
                </a:lnTo>
                <a:lnTo>
                  <a:pt x="473" y="81"/>
                </a:lnTo>
                <a:lnTo>
                  <a:pt x="472" y="76"/>
                </a:lnTo>
                <a:lnTo>
                  <a:pt x="469" y="72"/>
                </a:lnTo>
                <a:lnTo>
                  <a:pt x="461" y="62"/>
                </a:lnTo>
                <a:lnTo>
                  <a:pt x="420" y="16"/>
                </a:lnTo>
                <a:lnTo>
                  <a:pt x="410" y="26"/>
                </a:lnTo>
                <a:lnTo>
                  <a:pt x="410" y="26"/>
                </a:lnTo>
                <a:lnTo>
                  <a:pt x="409" y="22"/>
                </a:lnTo>
                <a:lnTo>
                  <a:pt x="406" y="13"/>
                </a:lnTo>
                <a:lnTo>
                  <a:pt x="404" y="8"/>
                </a:lnTo>
                <a:lnTo>
                  <a:pt x="401" y="4"/>
                </a:lnTo>
                <a:lnTo>
                  <a:pt x="399" y="0"/>
                </a:lnTo>
                <a:lnTo>
                  <a:pt x="395" y="0"/>
                </a:lnTo>
                <a:lnTo>
                  <a:pt x="395" y="0"/>
                </a:lnTo>
                <a:lnTo>
                  <a:pt x="391" y="3"/>
                </a:lnTo>
                <a:lnTo>
                  <a:pt x="386" y="7"/>
                </a:lnTo>
                <a:lnTo>
                  <a:pt x="376" y="18"/>
                </a:lnTo>
                <a:lnTo>
                  <a:pt x="364" y="36"/>
                </a:lnTo>
                <a:lnTo>
                  <a:pt x="364" y="3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3175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38774</TotalTime>
  <Words>6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pptxk29_走る女の子のシルエット</dc:title>
  <dc:subject>pptxk29_走る女の子のシルエット</dc:subject>
  <dc:creator>でじけろお</dc:creator>
  <cp:revision>1</cp:revision>
  <dcterms:created xsi:type="dcterms:W3CDTF">2018-05-20T00:31:01Z</dcterms:created>
  <dcterms:modified xsi:type="dcterms:W3CDTF">2022-07-15T02:56:22Z</dcterms:modified>
  <cp:version>1</cp:version>
</cp:coreProperties>
</file>