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8" r:id="rId2"/>
    <p:sldId id="32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66FFFF"/>
    <a:srgbClr val="CCECFF"/>
    <a:srgbClr val="FFCC66"/>
    <a:srgbClr val="CC0066"/>
    <a:srgbClr val="FF3399"/>
    <a:srgbClr val="663300"/>
    <a:srgbClr val="FF6600"/>
    <a:srgbClr val="F8F8F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9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雨がっぱの幼児のシルエット</a:t>
            </a:r>
          </a:p>
        </p:txBody>
      </p:sp>
      <p:sp>
        <p:nvSpPr>
          <p:cNvPr id="146" name="Freeform 10">
            <a:extLst>
              <a:ext uri="{FF2B5EF4-FFF2-40B4-BE49-F238E27FC236}">
                <a16:creationId xmlns:a16="http://schemas.microsoft.com/office/drawing/2014/main" id="{BCED1B36-EB06-9F1F-CFF5-D993209C2E4E}"/>
              </a:ext>
            </a:extLst>
          </p:cNvPr>
          <p:cNvSpPr>
            <a:spLocks/>
          </p:cNvSpPr>
          <p:nvPr/>
        </p:nvSpPr>
        <p:spPr bwMode="auto">
          <a:xfrm>
            <a:off x="4461807" y="983211"/>
            <a:ext cx="1108507" cy="2432828"/>
          </a:xfrm>
          <a:custGeom>
            <a:avLst/>
            <a:gdLst>
              <a:gd name="T0" fmla="*/ 228 w 565"/>
              <a:gd name="T1" fmla="*/ 0 h 1240"/>
              <a:gd name="T2" fmla="*/ 164 w 565"/>
              <a:gd name="T3" fmla="*/ 15 h 1240"/>
              <a:gd name="T4" fmla="*/ 127 w 565"/>
              <a:gd name="T5" fmla="*/ 33 h 1240"/>
              <a:gd name="T6" fmla="*/ 124 w 565"/>
              <a:gd name="T7" fmla="*/ 40 h 1240"/>
              <a:gd name="T8" fmla="*/ 119 w 565"/>
              <a:gd name="T9" fmla="*/ 60 h 1240"/>
              <a:gd name="T10" fmla="*/ 119 w 565"/>
              <a:gd name="T11" fmla="*/ 75 h 1240"/>
              <a:gd name="T12" fmla="*/ 114 w 565"/>
              <a:gd name="T13" fmla="*/ 101 h 1240"/>
              <a:gd name="T14" fmla="*/ 113 w 565"/>
              <a:gd name="T15" fmla="*/ 199 h 1240"/>
              <a:gd name="T16" fmla="*/ 124 w 565"/>
              <a:gd name="T17" fmla="*/ 229 h 1240"/>
              <a:gd name="T18" fmla="*/ 128 w 565"/>
              <a:gd name="T19" fmla="*/ 260 h 1240"/>
              <a:gd name="T20" fmla="*/ 113 w 565"/>
              <a:gd name="T21" fmla="*/ 276 h 1240"/>
              <a:gd name="T22" fmla="*/ 104 w 565"/>
              <a:gd name="T23" fmla="*/ 442 h 1240"/>
              <a:gd name="T24" fmla="*/ 104 w 565"/>
              <a:gd name="T25" fmla="*/ 487 h 1240"/>
              <a:gd name="T26" fmla="*/ 98 w 565"/>
              <a:gd name="T27" fmla="*/ 515 h 1240"/>
              <a:gd name="T28" fmla="*/ 75 w 565"/>
              <a:gd name="T29" fmla="*/ 549 h 1240"/>
              <a:gd name="T30" fmla="*/ 50 w 565"/>
              <a:gd name="T31" fmla="*/ 586 h 1240"/>
              <a:gd name="T32" fmla="*/ 35 w 565"/>
              <a:gd name="T33" fmla="*/ 596 h 1240"/>
              <a:gd name="T34" fmla="*/ 39 w 565"/>
              <a:gd name="T35" fmla="*/ 619 h 1240"/>
              <a:gd name="T36" fmla="*/ 62 w 565"/>
              <a:gd name="T37" fmla="*/ 638 h 1240"/>
              <a:gd name="T38" fmla="*/ 80 w 565"/>
              <a:gd name="T39" fmla="*/ 626 h 1240"/>
              <a:gd name="T40" fmla="*/ 62 w 565"/>
              <a:gd name="T41" fmla="*/ 786 h 1240"/>
              <a:gd name="T42" fmla="*/ 15 w 565"/>
              <a:gd name="T43" fmla="*/ 942 h 1240"/>
              <a:gd name="T44" fmla="*/ 82 w 565"/>
              <a:gd name="T45" fmla="*/ 1015 h 1240"/>
              <a:gd name="T46" fmla="*/ 187 w 565"/>
              <a:gd name="T47" fmla="*/ 1042 h 1240"/>
              <a:gd name="T48" fmla="*/ 193 w 565"/>
              <a:gd name="T49" fmla="*/ 1072 h 1240"/>
              <a:gd name="T50" fmla="*/ 171 w 565"/>
              <a:gd name="T51" fmla="*/ 1173 h 1240"/>
              <a:gd name="T52" fmla="*/ 119 w 565"/>
              <a:gd name="T53" fmla="*/ 1191 h 1240"/>
              <a:gd name="T54" fmla="*/ 114 w 565"/>
              <a:gd name="T55" fmla="*/ 1226 h 1240"/>
              <a:gd name="T56" fmla="*/ 218 w 565"/>
              <a:gd name="T57" fmla="*/ 1240 h 1240"/>
              <a:gd name="T58" fmla="*/ 312 w 565"/>
              <a:gd name="T59" fmla="*/ 1226 h 1240"/>
              <a:gd name="T60" fmla="*/ 304 w 565"/>
              <a:gd name="T61" fmla="*/ 1157 h 1240"/>
              <a:gd name="T62" fmla="*/ 291 w 565"/>
              <a:gd name="T63" fmla="*/ 1071 h 1240"/>
              <a:gd name="T64" fmla="*/ 342 w 565"/>
              <a:gd name="T65" fmla="*/ 1072 h 1240"/>
              <a:gd name="T66" fmla="*/ 342 w 565"/>
              <a:gd name="T67" fmla="*/ 1171 h 1240"/>
              <a:gd name="T68" fmla="*/ 325 w 565"/>
              <a:gd name="T69" fmla="*/ 1195 h 1240"/>
              <a:gd name="T70" fmla="*/ 337 w 565"/>
              <a:gd name="T71" fmla="*/ 1220 h 1240"/>
              <a:gd name="T72" fmla="*/ 476 w 565"/>
              <a:gd name="T73" fmla="*/ 1176 h 1240"/>
              <a:gd name="T74" fmla="*/ 496 w 565"/>
              <a:gd name="T75" fmla="*/ 1158 h 1240"/>
              <a:gd name="T76" fmla="*/ 476 w 565"/>
              <a:gd name="T77" fmla="*/ 1112 h 1240"/>
              <a:gd name="T78" fmla="*/ 461 w 565"/>
              <a:gd name="T79" fmla="*/ 1096 h 1240"/>
              <a:gd name="T80" fmla="*/ 554 w 565"/>
              <a:gd name="T81" fmla="*/ 979 h 1240"/>
              <a:gd name="T82" fmla="*/ 471 w 565"/>
              <a:gd name="T83" fmla="*/ 710 h 1240"/>
              <a:gd name="T84" fmla="*/ 409 w 565"/>
              <a:gd name="T85" fmla="*/ 564 h 1240"/>
              <a:gd name="T86" fmla="*/ 364 w 565"/>
              <a:gd name="T87" fmla="*/ 447 h 1240"/>
              <a:gd name="T88" fmla="*/ 352 w 565"/>
              <a:gd name="T89" fmla="*/ 325 h 1240"/>
              <a:gd name="T90" fmla="*/ 413 w 565"/>
              <a:gd name="T91" fmla="*/ 396 h 1240"/>
              <a:gd name="T92" fmla="*/ 457 w 565"/>
              <a:gd name="T93" fmla="*/ 415 h 1240"/>
              <a:gd name="T94" fmla="*/ 461 w 565"/>
              <a:gd name="T95" fmla="*/ 363 h 1240"/>
              <a:gd name="T96" fmla="*/ 436 w 565"/>
              <a:gd name="T97" fmla="*/ 327 h 1240"/>
              <a:gd name="T98" fmla="*/ 426 w 565"/>
              <a:gd name="T99" fmla="*/ 222 h 1240"/>
              <a:gd name="T100" fmla="*/ 424 w 565"/>
              <a:gd name="T101" fmla="*/ 190 h 1240"/>
              <a:gd name="T102" fmla="*/ 364 w 565"/>
              <a:gd name="T103" fmla="*/ 201 h 1240"/>
              <a:gd name="T104" fmla="*/ 322 w 565"/>
              <a:gd name="T105" fmla="*/ 189 h 1240"/>
              <a:gd name="T106" fmla="*/ 342 w 565"/>
              <a:gd name="T107" fmla="*/ 112 h 1240"/>
              <a:gd name="T108" fmla="*/ 328 w 565"/>
              <a:gd name="T109" fmla="*/ 45 h 1240"/>
              <a:gd name="T110" fmla="*/ 301 w 565"/>
              <a:gd name="T111" fmla="*/ 20 h 1240"/>
              <a:gd name="T112" fmla="*/ 283 w 565"/>
              <a:gd name="T113" fmla="*/ 15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65" h="1240">
                <a:moveTo>
                  <a:pt x="283" y="15"/>
                </a:moveTo>
                <a:lnTo>
                  <a:pt x="283" y="15"/>
                </a:lnTo>
                <a:lnTo>
                  <a:pt x="263" y="8"/>
                </a:lnTo>
                <a:lnTo>
                  <a:pt x="244" y="3"/>
                </a:lnTo>
                <a:lnTo>
                  <a:pt x="236" y="2"/>
                </a:lnTo>
                <a:lnTo>
                  <a:pt x="228" y="0"/>
                </a:lnTo>
                <a:lnTo>
                  <a:pt x="228" y="0"/>
                </a:lnTo>
                <a:lnTo>
                  <a:pt x="221" y="0"/>
                </a:lnTo>
                <a:lnTo>
                  <a:pt x="211" y="2"/>
                </a:lnTo>
                <a:lnTo>
                  <a:pt x="191" y="6"/>
                </a:lnTo>
                <a:lnTo>
                  <a:pt x="164" y="15"/>
                </a:lnTo>
                <a:lnTo>
                  <a:pt x="164" y="15"/>
                </a:lnTo>
                <a:lnTo>
                  <a:pt x="151" y="18"/>
                </a:lnTo>
                <a:lnTo>
                  <a:pt x="145" y="21"/>
                </a:lnTo>
                <a:lnTo>
                  <a:pt x="139" y="25"/>
                </a:lnTo>
                <a:lnTo>
                  <a:pt x="139" y="25"/>
                </a:lnTo>
                <a:lnTo>
                  <a:pt x="133" y="29"/>
                </a:lnTo>
                <a:lnTo>
                  <a:pt x="127" y="33"/>
                </a:lnTo>
                <a:lnTo>
                  <a:pt x="119" y="35"/>
                </a:lnTo>
                <a:lnTo>
                  <a:pt x="119" y="35"/>
                </a:lnTo>
                <a:lnTo>
                  <a:pt x="122" y="38"/>
                </a:lnTo>
                <a:lnTo>
                  <a:pt x="123" y="39"/>
                </a:lnTo>
                <a:lnTo>
                  <a:pt x="124" y="40"/>
                </a:lnTo>
                <a:lnTo>
                  <a:pt x="124" y="40"/>
                </a:lnTo>
                <a:lnTo>
                  <a:pt x="123" y="44"/>
                </a:lnTo>
                <a:lnTo>
                  <a:pt x="119" y="50"/>
                </a:lnTo>
                <a:lnTo>
                  <a:pt x="119" y="50"/>
                </a:lnTo>
                <a:lnTo>
                  <a:pt x="118" y="52"/>
                </a:lnTo>
                <a:lnTo>
                  <a:pt x="118" y="56"/>
                </a:lnTo>
                <a:lnTo>
                  <a:pt x="119" y="60"/>
                </a:lnTo>
                <a:lnTo>
                  <a:pt x="119" y="60"/>
                </a:lnTo>
                <a:lnTo>
                  <a:pt x="120" y="67"/>
                </a:lnTo>
                <a:lnTo>
                  <a:pt x="120" y="72"/>
                </a:lnTo>
                <a:lnTo>
                  <a:pt x="120" y="73"/>
                </a:lnTo>
                <a:lnTo>
                  <a:pt x="119" y="75"/>
                </a:lnTo>
                <a:lnTo>
                  <a:pt x="119" y="75"/>
                </a:lnTo>
                <a:lnTo>
                  <a:pt x="117" y="76"/>
                </a:lnTo>
                <a:lnTo>
                  <a:pt x="115" y="77"/>
                </a:lnTo>
                <a:lnTo>
                  <a:pt x="114" y="80"/>
                </a:lnTo>
                <a:lnTo>
                  <a:pt x="114" y="85"/>
                </a:lnTo>
                <a:lnTo>
                  <a:pt x="114" y="85"/>
                </a:lnTo>
                <a:lnTo>
                  <a:pt x="114" y="101"/>
                </a:lnTo>
                <a:lnTo>
                  <a:pt x="114" y="124"/>
                </a:lnTo>
                <a:lnTo>
                  <a:pt x="114" y="124"/>
                </a:lnTo>
                <a:lnTo>
                  <a:pt x="114" y="143"/>
                </a:lnTo>
                <a:lnTo>
                  <a:pt x="113" y="167"/>
                </a:lnTo>
                <a:lnTo>
                  <a:pt x="113" y="190"/>
                </a:lnTo>
                <a:lnTo>
                  <a:pt x="113" y="199"/>
                </a:lnTo>
                <a:lnTo>
                  <a:pt x="114" y="204"/>
                </a:lnTo>
                <a:lnTo>
                  <a:pt x="114" y="204"/>
                </a:lnTo>
                <a:lnTo>
                  <a:pt x="115" y="210"/>
                </a:lnTo>
                <a:lnTo>
                  <a:pt x="117" y="216"/>
                </a:lnTo>
                <a:lnTo>
                  <a:pt x="119" y="222"/>
                </a:lnTo>
                <a:lnTo>
                  <a:pt x="124" y="229"/>
                </a:lnTo>
                <a:lnTo>
                  <a:pt x="124" y="229"/>
                </a:lnTo>
                <a:lnTo>
                  <a:pt x="133" y="236"/>
                </a:lnTo>
                <a:lnTo>
                  <a:pt x="140" y="242"/>
                </a:lnTo>
                <a:lnTo>
                  <a:pt x="149" y="248"/>
                </a:lnTo>
                <a:lnTo>
                  <a:pt x="149" y="248"/>
                </a:lnTo>
                <a:lnTo>
                  <a:pt x="128" y="260"/>
                </a:lnTo>
                <a:lnTo>
                  <a:pt x="114" y="267"/>
                </a:lnTo>
                <a:lnTo>
                  <a:pt x="110" y="271"/>
                </a:lnTo>
                <a:lnTo>
                  <a:pt x="109" y="273"/>
                </a:lnTo>
                <a:lnTo>
                  <a:pt x="109" y="273"/>
                </a:lnTo>
                <a:lnTo>
                  <a:pt x="110" y="274"/>
                </a:lnTo>
                <a:lnTo>
                  <a:pt x="113" y="276"/>
                </a:lnTo>
                <a:lnTo>
                  <a:pt x="120" y="277"/>
                </a:lnTo>
                <a:lnTo>
                  <a:pt x="129" y="278"/>
                </a:lnTo>
                <a:lnTo>
                  <a:pt x="129" y="278"/>
                </a:lnTo>
                <a:lnTo>
                  <a:pt x="117" y="354"/>
                </a:lnTo>
                <a:lnTo>
                  <a:pt x="108" y="410"/>
                </a:lnTo>
                <a:lnTo>
                  <a:pt x="104" y="442"/>
                </a:lnTo>
                <a:lnTo>
                  <a:pt x="104" y="442"/>
                </a:lnTo>
                <a:lnTo>
                  <a:pt x="106" y="468"/>
                </a:lnTo>
                <a:lnTo>
                  <a:pt x="106" y="479"/>
                </a:lnTo>
                <a:lnTo>
                  <a:pt x="106" y="483"/>
                </a:lnTo>
                <a:lnTo>
                  <a:pt x="104" y="487"/>
                </a:lnTo>
                <a:lnTo>
                  <a:pt x="104" y="487"/>
                </a:lnTo>
                <a:lnTo>
                  <a:pt x="102" y="494"/>
                </a:lnTo>
                <a:lnTo>
                  <a:pt x="101" y="502"/>
                </a:lnTo>
                <a:lnTo>
                  <a:pt x="101" y="509"/>
                </a:lnTo>
                <a:lnTo>
                  <a:pt x="99" y="511"/>
                </a:lnTo>
                <a:lnTo>
                  <a:pt x="99" y="511"/>
                </a:lnTo>
                <a:lnTo>
                  <a:pt x="98" y="515"/>
                </a:lnTo>
                <a:lnTo>
                  <a:pt x="94" y="524"/>
                </a:lnTo>
                <a:lnTo>
                  <a:pt x="91" y="534"/>
                </a:lnTo>
                <a:lnTo>
                  <a:pt x="88" y="539"/>
                </a:lnTo>
                <a:lnTo>
                  <a:pt x="84" y="541"/>
                </a:lnTo>
                <a:lnTo>
                  <a:pt x="84" y="541"/>
                </a:lnTo>
                <a:lnTo>
                  <a:pt x="75" y="549"/>
                </a:lnTo>
                <a:lnTo>
                  <a:pt x="60" y="559"/>
                </a:lnTo>
                <a:lnTo>
                  <a:pt x="49" y="569"/>
                </a:lnTo>
                <a:lnTo>
                  <a:pt x="45" y="572"/>
                </a:lnTo>
                <a:lnTo>
                  <a:pt x="45" y="575"/>
                </a:lnTo>
                <a:lnTo>
                  <a:pt x="45" y="576"/>
                </a:lnTo>
                <a:lnTo>
                  <a:pt x="50" y="586"/>
                </a:lnTo>
                <a:lnTo>
                  <a:pt x="50" y="586"/>
                </a:lnTo>
                <a:lnTo>
                  <a:pt x="42" y="590"/>
                </a:lnTo>
                <a:lnTo>
                  <a:pt x="37" y="592"/>
                </a:lnTo>
                <a:lnTo>
                  <a:pt x="35" y="595"/>
                </a:lnTo>
                <a:lnTo>
                  <a:pt x="35" y="596"/>
                </a:lnTo>
                <a:lnTo>
                  <a:pt x="35" y="596"/>
                </a:lnTo>
                <a:lnTo>
                  <a:pt x="35" y="600"/>
                </a:lnTo>
                <a:lnTo>
                  <a:pt x="35" y="606"/>
                </a:lnTo>
                <a:lnTo>
                  <a:pt x="34" y="611"/>
                </a:lnTo>
                <a:lnTo>
                  <a:pt x="35" y="616"/>
                </a:lnTo>
                <a:lnTo>
                  <a:pt x="35" y="616"/>
                </a:lnTo>
                <a:lnTo>
                  <a:pt x="39" y="619"/>
                </a:lnTo>
                <a:lnTo>
                  <a:pt x="44" y="623"/>
                </a:lnTo>
                <a:lnTo>
                  <a:pt x="55" y="631"/>
                </a:lnTo>
                <a:lnTo>
                  <a:pt x="55" y="631"/>
                </a:lnTo>
                <a:lnTo>
                  <a:pt x="58" y="633"/>
                </a:lnTo>
                <a:lnTo>
                  <a:pt x="60" y="637"/>
                </a:lnTo>
                <a:lnTo>
                  <a:pt x="62" y="638"/>
                </a:lnTo>
                <a:lnTo>
                  <a:pt x="65" y="636"/>
                </a:lnTo>
                <a:lnTo>
                  <a:pt x="65" y="636"/>
                </a:lnTo>
                <a:lnTo>
                  <a:pt x="70" y="632"/>
                </a:lnTo>
                <a:lnTo>
                  <a:pt x="75" y="628"/>
                </a:lnTo>
                <a:lnTo>
                  <a:pt x="80" y="626"/>
                </a:lnTo>
                <a:lnTo>
                  <a:pt x="80" y="626"/>
                </a:lnTo>
                <a:lnTo>
                  <a:pt x="89" y="645"/>
                </a:lnTo>
                <a:lnTo>
                  <a:pt x="89" y="645"/>
                </a:lnTo>
                <a:lnTo>
                  <a:pt x="94" y="655"/>
                </a:lnTo>
                <a:lnTo>
                  <a:pt x="94" y="655"/>
                </a:lnTo>
                <a:lnTo>
                  <a:pt x="84" y="695"/>
                </a:lnTo>
                <a:lnTo>
                  <a:pt x="62" y="786"/>
                </a:lnTo>
                <a:lnTo>
                  <a:pt x="37" y="880"/>
                </a:lnTo>
                <a:lnTo>
                  <a:pt x="28" y="915"/>
                </a:lnTo>
                <a:lnTo>
                  <a:pt x="24" y="927"/>
                </a:lnTo>
                <a:lnTo>
                  <a:pt x="20" y="933"/>
                </a:lnTo>
                <a:lnTo>
                  <a:pt x="20" y="933"/>
                </a:lnTo>
                <a:lnTo>
                  <a:pt x="15" y="942"/>
                </a:lnTo>
                <a:lnTo>
                  <a:pt x="11" y="952"/>
                </a:lnTo>
                <a:lnTo>
                  <a:pt x="5" y="972"/>
                </a:lnTo>
                <a:lnTo>
                  <a:pt x="2" y="987"/>
                </a:lnTo>
                <a:lnTo>
                  <a:pt x="0" y="993"/>
                </a:lnTo>
                <a:lnTo>
                  <a:pt x="0" y="993"/>
                </a:lnTo>
                <a:lnTo>
                  <a:pt x="82" y="1015"/>
                </a:lnTo>
                <a:lnTo>
                  <a:pt x="139" y="1030"/>
                </a:lnTo>
                <a:lnTo>
                  <a:pt x="169" y="1037"/>
                </a:lnTo>
                <a:lnTo>
                  <a:pt x="169" y="1037"/>
                </a:lnTo>
                <a:lnTo>
                  <a:pt x="175" y="1039"/>
                </a:lnTo>
                <a:lnTo>
                  <a:pt x="182" y="1041"/>
                </a:lnTo>
                <a:lnTo>
                  <a:pt x="187" y="1042"/>
                </a:lnTo>
                <a:lnTo>
                  <a:pt x="188" y="1042"/>
                </a:lnTo>
                <a:lnTo>
                  <a:pt x="188" y="1042"/>
                </a:lnTo>
                <a:lnTo>
                  <a:pt x="188" y="1042"/>
                </a:lnTo>
                <a:lnTo>
                  <a:pt x="188" y="1046"/>
                </a:lnTo>
                <a:lnTo>
                  <a:pt x="191" y="1056"/>
                </a:lnTo>
                <a:lnTo>
                  <a:pt x="193" y="1072"/>
                </a:lnTo>
                <a:lnTo>
                  <a:pt x="179" y="1072"/>
                </a:lnTo>
                <a:lnTo>
                  <a:pt x="179" y="1072"/>
                </a:lnTo>
                <a:lnTo>
                  <a:pt x="176" y="1121"/>
                </a:lnTo>
                <a:lnTo>
                  <a:pt x="174" y="1171"/>
                </a:lnTo>
                <a:lnTo>
                  <a:pt x="174" y="1171"/>
                </a:lnTo>
                <a:lnTo>
                  <a:pt x="171" y="1173"/>
                </a:lnTo>
                <a:lnTo>
                  <a:pt x="165" y="1175"/>
                </a:lnTo>
                <a:lnTo>
                  <a:pt x="148" y="1180"/>
                </a:lnTo>
                <a:lnTo>
                  <a:pt x="129" y="1185"/>
                </a:lnTo>
                <a:lnTo>
                  <a:pt x="123" y="1189"/>
                </a:lnTo>
                <a:lnTo>
                  <a:pt x="119" y="1191"/>
                </a:lnTo>
                <a:lnTo>
                  <a:pt x="119" y="1191"/>
                </a:lnTo>
                <a:lnTo>
                  <a:pt x="117" y="1199"/>
                </a:lnTo>
                <a:lnTo>
                  <a:pt x="114" y="1206"/>
                </a:lnTo>
                <a:lnTo>
                  <a:pt x="114" y="1214"/>
                </a:lnTo>
                <a:lnTo>
                  <a:pt x="114" y="1221"/>
                </a:lnTo>
                <a:lnTo>
                  <a:pt x="114" y="1221"/>
                </a:lnTo>
                <a:lnTo>
                  <a:pt x="114" y="1226"/>
                </a:lnTo>
                <a:lnTo>
                  <a:pt x="114" y="1231"/>
                </a:lnTo>
                <a:lnTo>
                  <a:pt x="114" y="1234"/>
                </a:lnTo>
                <a:lnTo>
                  <a:pt x="119" y="1236"/>
                </a:lnTo>
                <a:lnTo>
                  <a:pt x="119" y="1236"/>
                </a:lnTo>
                <a:lnTo>
                  <a:pt x="153" y="1238"/>
                </a:lnTo>
                <a:lnTo>
                  <a:pt x="218" y="1240"/>
                </a:lnTo>
                <a:lnTo>
                  <a:pt x="283" y="1240"/>
                </a:lnTo>
                <a:lnTo>
                  <a:pt x="304" y="1238"/>
                </a:lnTo>
                <a:lnTo>
                  <a:pt x="310" y="1237"/>
                </a:lnTo>
                <a:lnTo>
                  <a:pt x="312" y="1236"/>
                </a:lnTo>
                <a:lnTo>
                  <a:pt x="312" y="1236"/>
                </a:lnTo>
                <a:lnTo>
                  <a:pt x="312" y="1226"/>
                </a:lnTo>
                <a:lnTo>
                  <a:pt x="312" y="1209"/>
                </a:lnTo>
                <a:lnTo>
                  <a:pt x="310" y="1190"/>
                </a:lnTo>
                <a:lnTo>
                  <a:pt x="307" y="1176"/>
                </a:lnTo>
                <a:lnTo>
                  <a:pt x="307" y="1176"/>
                </a:lnTo>
                <a:lnTo>
                  <a:pt x="305" y="1167"/>
                </a:lnTo>
                <a:lnTo>
                  <a:pt x="304" y="1157"/>
                </a:lnTo>
                <a:lnTo>
                  <a:pt x="302" y="1137"/>
                </a:lnTo>
                <a:lnTo>
                  <a:pt x="302" y="1137"/>
                </a:lnTo>
                <a:lnTo>
                  <a:pt x="297" y="1100"/>
                </a:lnTo>
                <a:lnTo>
                  <a:pt x="292" y="1072"/>
                </a:lnTo>
                <a:lnTo>
                  <a:pt x="292" y="1072"/>
                </a:lnTo>
                <a:lnTo>
                  <a:pt x="291" y="1071"/>
                </a:lnTo>
                <a:lnTo>
                  <a:pt x="288" y="1072"/>
                </a:lnTo>
                <a:lnTo>
                  <a:pt x="283" y="1072"/>
                </a:lnTo>
                <a:lnTo>
                  <a:pt x="283" y="1052"/>
                </a:lnTo>
                <a:lnTo>
                  <a:pt x="352" y="1052"/>
                </a:lnTo>
                <a:lnTo>
                  <a:pt x="357" y="1072"/>
                </a:lnTo>
                <a:lnTo>
                  <a:pt x="342" y="1072"/>
                </a:lnTo>
                <a:lnTo>
                  <a:pt x="357" y="1152"/>
                </a:lnTo>
                <a:lnTo>
                  <a:pt x="357" y="1152"/>
                </a:lnTo>
                <a:lnTo>
                  <a:pt x="354" y="1158"/>
                </a:lnTo>
                <a:lnTo>
                  <a:pt x="349" y="1164"/>
                </a:lnTo>
                <a:lnTo>
                  <a:pt x="342" y="1171"/>
                </a:lnTo>
                <a:lnTo>
                  <a:pt x="342" y="1171"/>
                </a:lnTo>
                <a:lnTo>
                  <a:pt x="335" y="1176"/>
                </a:lnTo>
                <a:lnTo>
                  <a:pt x="331" y="1180"/>
                </a:lnTo>
                <a:lnTo>
                  <a:pt x="331" y="1180"/>
                </a:lnTo>
                <a:lnTo>
                  <a:pt x="327" y="1186"/>
                </a:lnTo>
                <a:lnTo>
                  <a:pt x="327" y="1186"/>
                </a:lnTo>
                <a:lnTo>
                  <a:pt x="325" y="1195"/>
                </a:lnTo>
                <a:lnTo>
                  <a:pt x="325" y="1201"/>
                </a:lnTo>
                <a:lnTo>
                  <a:pt x="325" y="1206"/>
                </a:lnTo>
                <a:lnTo>
                  <a:pt x="326" y="1212"/>
                </a:lnTo>
                <a:lnTo>
                  <a:pt x="328" y="1216"/>
                </a:lnTo>
                <a:lnTo>
                  <a:pt x="332" y="1219"/>
                </a:lnTo>
                <a:lnTo>
                  <a:pt x="337" y="1220"/>
                </a:lnTo>
                <a:lnTo>
                  <a:pt x="337" y="1220"/>
                </a:lnTo>
                <a:lnTo>
                  <a:pt x="346" y="1219"/>
                </a:lnTo>
                <a:lnTo>
                  <a:pt x="362" y="1215"/>
                </a:lnTo>
                <a:lnTo>
                  <a:pt x="409" y="1200"/>
                </a:lnTo>
                <a:lnTo>
                  <a:pt x="457" y="1183"/>
                </a:lnTo>
                <a:lnTo>
                  <a:pt x="476" y="1176"/>
                </a:lnTo>
                <a:lnTo>
                  <a:pt x="486" y="1170"/>
                </a:lnTo>
                <a:lnTo>
                  <a:pt x="486" y="1170"/>
                </a:lnTo>
                <a:lnTo>
                  <a:pt x="491" y="1167"/>
                </a:lnTo>
                <a:lnTo>
                  <a:pt x="493" y="1164"/>
                </a:lnTo>
                <a:lnTo>
                  <a:pt x="494" y="1160"/>
                </a:lnTo>
                <a:lnTo>
                  <a:pt x="496" y="1158"/>
                </a:lnTo>
                <a:lnTo>
                  <a:pt x="494" y="1152"/>
                </a:lnTo>
                <a:lnTo>
                  <a:pt x="493" y="1143"/>
                </a:lnTo>
                <a:lnTo>
                  <a:pt x="493" y="1143"/>
                </a:lnTo>
                <a:lnTo>
                  <a:pt x="491" y="1134"/>
                </a:lnTo>
                <a:lnTo>
                  <a:pt x="486" y="1126"/>
                </a:lnTo>
                <a:lnTo>
                  <a:pt x="476" y="1112"/>
                </a:lnTo>
                <a:lnTo>
                  <a:pt x="476" y="1112"/>
                </a:lnTo>
                <a:lnTo>
                  <a:pt x="472" y="1107"/>
                </a:lnTo>
                <a:lnTo>
                  <a:pt x="467" y="1103"/>
                </a:lnTo>
                <a:lnTo>
                  <a:pt x="463" y="1101"/>
                </a:lnTo>
                <a:lnTo>
                  <a:pt x="461" y="1096"/>
                </a:lnTo>
                <a:lnTo>
                  <a:pt x="461" y="1096"/>
                </a:lnTo>
                <a:lnTo>
                  <a:pt x="441" y="1047"/>
                </a:lnTo>
                <a:lnTo>
                  <a:pt x="471" y="1047"/>
                </a:lnTo>
                <a:lnTo>
                  <a:pt x="471" y="1023"/>
                </a:lnTo>
                <a:lnTo>
                  <a:pt x="565" y="1023"/>
                </a:lnTo>
                <a:lnTo>
                  <a:pt x="565" y="1023"/>
                </a:lnTo>
                <a:lnTo>
                  <a:pt x="554" y="979"/>
                </a:lnTo>
                <a:lnTo>
                  <a:pt x="529" y="881"/>
                </a:lnTo>
                <a:lnTo>
                  <a:pt x="513" y="827"/>
                </a:lnTo>
                <a:lnTo>
                  <a:pt x="498" y="776"/>
                </a:lnTo>
                <a:lnTo>
                  <a:pt x="483" y="735"/>
                </a:lnTo>
                <a:lnTo>
                  <a:pt x="477" y="720"/>
                </a:lnTo>
                <a:lnTo>
                  <a:pt x="471" y="710"/>
                </a:lnTo>
                <a:lnTo>
                  <a:pt x="471" y="710"/>
                </a:lnTo>
                <a:lnTo>
                  <a:pt x="460" y="691"/>
                </a:lnTo>
                <a:lnTo>
                  <a:pt x="448" y="668"/>
                </a:lnTo>
                <a:lnTo>
                  <a:pt x="437" y="642"/>
                </a:lnTo>
                <a:lnTo>
                  <a:pt x="427" y="614"/>
                </a:lnTo>
                <a:lnTo>
                  <a:pt x="409" y="564"/>
                </a:lnTo>
                <a:lnTo>
                  <a:pt x="396" y="531"/>
                </a:lnTo>
                <a:lnTo>
                  <a:pt x="396" y="531"/>
                </a:lnTo>
                <a:lnTo>
                  <a:pt x="387" y="509"/>
                </a:lnTo>
                <a:lnTo>
                  <a:pt x="377" y="484"/>
                </a:lnTo>
                <a:lnTo>
                  <a:pt x="367" y="458"/>
                </a:lnTo>
                <a:lnTo>
                  <a:pt x="364" y="447"/>
                </a:lnTo>
                <a:lnTo>
                  <a:pt x="362" y="437"/>
                </a:lnTo>
                <a:lnTo>
                  <a:pt x="362" y="437"/>
                </a:lnTo>
                <a:lnTo>
                  <a:pt x="353" y="369"/>
                </a:lnTo>
                <a:lnTo>
                  <a:pt x="347" y="318"/>
                </a:lnTo>
                <a:lnTo>
                  <a:pt x="347" y="318"/>
                </a:lnTo>
                <a:lnTo>
                  <a:pt x="352" y="325"/>
                </a:lnTo>
                <a:lnTo>
                  <a:pt x="363" y="343"/>
                </a:lnTo>
                <a:lnTo>
                  <a:pt x="380" y="366"/>
                </a:lnTo>
                <a:lnTo>
                  <a:pt x="390" y="377"/>
                </a:lnTo>
                <a:lnTo>
                  <a:pt x="401" y="387"/>
                </a:lnTo>
                <a:lnTo>
                  <a:pt x="401" y="387"/>
                </a:lnTo>
                <a:lnTo>
                  <a:pt x="413" y="396"/>
                </a:lnTo>
                <a:lnTo>
                  <a:pt x="421" y="404"/>
                </a:lnTo>
                <a:lnTo>
                  <a:pt x="431" y="410"/>
                </a:lnTo>
                <a:lnTo>
                  <a:pt x="439" y="413"/>
                </a:lnTo>
                <a:lnTo>
                  <a:pt x="446" y="416"/>
                </a:lnTo>
                <a:lnTo>
                  <a:pt x="452" y="416"/>
                </a:lnTo>
                <a:lnTo>
                  <a:pt x="457" y="415"/>
                </a:lnTo>
                <a:lnTo>
                  <a:pt x="461" y="412"/>
                </a:lnTo>
                <a:lnTo>
                  <a:pt x="461" y="412"/>
                </a:lnTo>
                <a:lnTo>
                  <a:pt x="463" y="407"/>
                </a:lnTo>
                <a:lnTo>
                  <a:pt x="465" y="402"/>
                </a:lnTo>
                <a:lnTo>
                  <a:pt x="465" y="390"/>
                </a:lnTo>
                <a:lnTo>
                  <a:pt x="461" y="363"/>
                </a:lnTo>
                <a:lnTo>
                  <a:pt x="461" y="363"/>
                </a:lnTo>
                <a:lnTo>
                  <a:pt x="460" y="356"/>
                </a:lnTo>
                <a:lnTo>
                  <a:pt x="456" y="350"/>
                </a:lnTo>
                <a:lnTo>
                  <a:pt x="446" y="339"/>
                </a:lnTo>
                <a:lnTo>
                  <a:pt x="440" y="333"/>
                </a:lnTo>
                <a:lnTo>
                  <a:pt x="436" y="327"/>
                </a:lnTo>
                <a:lnTo>
                  <a:pt x="432" y="320"/>
                </a:lnTo>
                <a:lnTo>
                  <a:pt x="431" y="313"/>
                </a:lnTo>
                <a:lnTo>
                  <a:pt x="431" y="313"/>
                </a:lnTo>
                <a:lnTo>
                  <a:pt x="430" y="288"/>
                </a:lnTo>
                <a:lnTo>
                  <a:pt x="427" y="255"/>
                </a:lnTo>
                <a:lnTo>
                  <a:pt x="426" y="222"/>
                </a:lnTo>
                <a:lnTo>
                  <a:pt x="426" y="211"/>
                </a:lnTo>
                <a:lnTo>
                  <a:pt x="426" y="204"/>
                </a:lnTo>
                <a:lnTo>
                  <a:pt x="426" y="204"/>
                </a:lnTo>
                <a:lnTo>
                  <a:pt x="427" y="196"/>
                </a:lnTo>
                <a:lnTo>
                  <a:pt x="425" y="191"/>
                </a:lnTo>
                <a:lnTo>
                  <a:pt x="424" y="190"/>
                </a:lnTo>
                <a:lnTo>
                  <a:pt x="422" y="189"/>
                </a:lnTo>
                <a:lnTo>
                  <a:pt x="416" y="189"/>
                </a:lnTo>
                <a:lnTo>
                  <a:pt x="416" y="189"/>
                </a:lnTo>
                <a:lnTo>
                  <a:pt x="404" y="191"/>
                </a:lnTo>
                <a:lnTo>
                  <a:pt x="384" y="196"/>
                </a:lnTo>
                <a:lnTo>
                  <a:pt x="364" y="201"/>
                </a:lnTo>
                <a:lnTo>
                  <a:pt x="352" y="204"/>
                </a:lnTo>
                <a:lnTo>
                  <a:pt x="352" y="204"/>
                </a:lnTo>
                <a:lnTo>
                  <a:pt x="307" y="209"/>
                </a:lnTo>
                <a:lnTo>
                  <a:pt x="307" y="209"/>
                </a:lnTo>
                <a:lnTo>
                  <a:pt x="316" y="199"/>
                </a:lnTo>
                <a:lnTo>
                  <a:pt x="322" y="189"/>
                </a:lnTo>
                <a:lnTo>
                  <a:pt x="326" y="184"/>
                </a:lnTo>
                <a:lnTo>
                  <a:pt x="327" y="179"/>
                </a:lnTo>
                <a:lnTo>
                  <a:pt x="327" y="179"/>
                </a:lnTo>
                <a:lnTo>
                  <a:pt x="337" y="142"/>
                </a:lnTo>
                <a:lnTo>
                  <a:pt x="341" y="121"/>
                </a:lnTo>
                <a:lnTo>
                  <a:pt x="342" y="112"/>
                </a:lnTo>
                <a:lnTo>
                  <a:pt x="342" y="105"/>
                </a:lnTo>
                <a:lnTo>
                  <a:pt x="342" y="105"/>
                </a:lnTo>
                <a:lnTo>
                  <a:pt x="337" y="80"/>
                </a:lnTo>
                <a:lnTo>
                  <a:pt x="332" y="55"/>
                </a:lnTo>
                <a:lnTo>
                  <a:pt x="332" y="55"/>
                </a:lnTo>
                <a:lnTo>
                  <a:pt x="328" y="45"/>
                </a:lnTo>
                <a:lnTo>
                  <a:pt x="326" y="38"/>
                </a:lnTo>
                <a:lnTo>
                  <a:pt x="322" y="34"/>
                </a:lnTo>
                <a:lnTo>
                  <a:pt x="317" y="30"/>
                </a:lnTo>
                <a:lnTo>
                  <a:pt x="317" y="30"/>
                </a:lnTo>
                <a:lnTo>
                  <a:pt x="306" y="23"/>
                </a:lnTo>
                <a:lnTo>
                  <a:pt x="301" y="20"/>
                </a:lnTo>
                <a:lnTo>
                  <a:pt x="297" y="20"/>
                </a:lnTo>
                <a:lnTo>
                  <a:pt x="297" y="20"/>
                </a:lnTo>
                <a:lnTo>
                  <a:pt x="295" y="21"/>
                </a:lnTo>
                <a:lnTo>
                  <a:pt x="291" y="20"/>
                </a:lnTo>
                <a:lnTo>
                  <a:pt x="288" y="20"/>
                </a:lnTo>
                <a:lnTo>
                  <a:pt x="283" y="1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7" name="Freeform 11">
            <a:extLst>
              <a:ext uri="{FF2B5EF4-FFF2-40B4-BE49-F238E27FC236}">
                <a16:creationId xmlns:a16="http://schemas.microsoft.com/office/drawing/2014/main" id="{E097F7B4-B7FF-5104-307D-08950C6942F2}"/>
              </a:ext>
            </a:extLst>
          </p:cNvPr>
          <p:cNvSpPr>
            <a:spLocks noEditPoints="1"/>
          </p:cNvSpPr>
          <p:nvPr/>
        </p:nvSpPr>
        <p:spPr bwMode="auto">
          <a:xfrm>
            <a:off x="1565419" y="3888269"/>
            <a:ext cx="886835" cy="2407396"/>
          </a:xfrm>
          <a:custGeom>
            <a:avLst/>
            <a:gdLst>
              <a:gd name="T0" fmla="*/ 213 w 466"/>
              <a:gd name="T1" fmla="*/ 10 h 1265"/>
              <a:gd name="T2" fmla="*/ 177 w 466"/>
              <a:gd name="T3" fmla="*/ 50 h 1265"/>
              <a:gd name="T4" fmla="*/ 158 w 466"/>
              <a:gd name="T5" fmla="*/ 86 h 1265"/>
              <a:gd name="T6" fmla="*/ 145 w 466"/>
              <a:gd name="T7" fmla="*/ 137 h 1265"/>
              <a:gd name="T8" fmla="*/ 148 w 466"/>
              <a:gd name="T9" fmla="*/ 162 h 1265"/>
              <a:gd name="T10" fmla="*/ 170 w 466"/>
              <a:gd name="T11" fmla="*/ 199 h 1265"/>
              <a:gd name="T12" fmla="*/ 179 w 466"/>
              <a:gd name="T13" fmla="*/ 250 h 1265"/>
              <a:gd name="T14" fmla="*/ 172 w 466"/>
              <a:gd name="T15" fmla="*/ 250 h 1265"/>
              <a:gd name="T16" fmla="*/ 103 w 466"/>
              <a:gd name="T17" fmla="*/ 277 h 1265"/>
              <a:gd name="T18" fmla="*/ 63 w 466"/>
              <a:gd name="T19" fmla="*/ 304 h 1265"/>
              <a:gd name="T20" fmla="*/ 31 w 466"/>
              <a:gd name="T21" fmla="*/ 352 h 1265"/>
              <a:gd name="T22" fmla="*/ 30 w 466"/>
              <a:gd name="T23" fmla="*/ 383 h 1265"/>
              <a:gd name="T24" fmla="*/ 57 w 466"/>
              <a:gd name="T25" fmla="*/ 465 h 1265"/>
              <a:gd name="T26" fmla="*/ 82 w 466"/>
              <a:gd name="T27" fmla="*/ 567 h 1265"/>
              <a:gd name="T28" fmla="*/ 94 w 466"/>
              <a:gd name="T29" fmla="*/ 722 h 1265"/>
              <a:gd name="T30" fmla="*/ 89 w 466"/>
              <a:gd name="T31" fmla="*/ 750 h 1265"/>
              <a:gd name="T32" fmla="*/ 68 w 466"/>
              <a:gd name="T33" fmla="*/ 801 h 1265"/>
              <a:gd name="T34" fmla="*/ 42 w 466"/>
              <a:gd name="T35" fmla="*/ 863 h 1265"/>
              <a:gd name="T36" fmla="*/ 8 w 466"/>
              <a:gd name="T37" fmla="*/ 996 h 1265"/>
              <a:gd name="T38" fmla="*/ 2 w 466"/>
              <a:gd name="T39" fmla="*/ 1032 h 1265"/>
              <a:gd name="T40" fmla="*/ 37 w 466"/>
              <a:gd name="T41" fmla="*/ 1044 h 1265"/>
              <a:gd name="T42" fmla="*/ 72 w 466"/>
              <a:gd name="T43" fmla="*/ 1059 h 1265"/>
              <a:gd name="T44" fmla="*/ 113 w 466"/>
              <a:gd name="T45" fmla="*/ 1073 h 1265"/>
              <a:gd name="T46" fmla="*/ 177 w 466"/>
              <a:gd name="T47" fmla="*/ 1074 h 1265"/>
              <a:gd name="T48" fmla="*/ 207 w 466"/>
              <a:gd name="T49" fmla="*/ 1074 h 1265"/>
              <a:gd name="T50" fmla="*/ 196 w 466"/>
              <a:gd name="T51" fmla="*/ 1194 h 1265"/>
              <a:gd name="T52" fmla="*/ 182 w 466"/>
              <a:gd name="T53" fmla="*/ 1212 h 1265"/>
              <a:gd name="T54" fmla="*/ 188 w 466"/>
              <a:gd name="T55" fmla="*/ 1235 h 1265"/>
              <a:gd name="T56" fmla="*/ 237 w 466"/>
              <a:gd name="T57" fmla="*/ 1243 h 1265"/>
              <a:gd name="T58" fmla="*/ 243 w 466"/>
              <a:gd name="T59" fmla="*/ 1258 h 1265"/>
              <a:gd name="T60" fmla="*/ 258 w 466"/>
              <a:gd name="T61" fmla="*/ 1265 h 1265"/>
              <a:gd name="T62" fmla="*/ 367 w 466"/>
              <a:gd name="T63" fmla="*/ 1246 h 1265"/>
              <a:gd name="T64" fmla="*/ 387 w 466"/>
              <a:gd name="T65" fmla="*/ 1240 h 1265"/>
              <a:gd name="T66" fmla="*/ 398 w 466"/>
              <a:gd name="T67" fmla="*/ 1234 h 1265"/>
              <a:gd name="T68" fmla="*/ 396 w 466"/>
              <a:gd name="T69" fmla="*/ 1187 h 1265"/>
              <a:gd name="T70" fmla="*/ 401 w 466"/>
              <a:gd name="T71" fmla="*/ 1096 h 1265"/>
              <a:gd name="T72" fmla="*/ 390 w 466"/>
              <a:gd name="T73" fmla="*/ 1037 h 1265"/>
              <a:gd name="T74" fmla="*/ 442 w 466"/>
              <a:gd name="T75" fmla="*/ 1033 h 1265"/>
              <a:gd name="T76" fmla="*/ 435 w 466"/>
              <a:gd name="T77" fmla="*/ 714 h 1265"/>
              <a:gd name="T78" fmla="*/ 440 w 466"/>
              <a:gd name="T79" fmla="*/ 617 h 1265"/>
              <a:gd name="T80" fmla="*/ 442 w 466"/>
              <a:gd name="T81" fmla="*/ 574 h 1265"/>
              <a:gd name="T82" fmla="*/ 461 w 466"/>
              <a:gd name="T83" fmla="*/ 415 h 1265"/>
              <a:gd name="T84" fmla="*/ 465 w 466"/>
              <a:gd name="T85" fmla="*/ 357 h 1265"/>
              <a:gd name="T86" fmla="*/ 462 w 466"/>
              <a:gd name="T87" fmla="*/ 332 h 1265"/>
              <a:gd name="T88" fmla="*/ 422 w 466"/>
              <a:gd name="T89" fmla="*/ 307 h 1265"/>
              <a:gd name="T90" fmla="*/ 413 w 466"/>
              <a:gd name="T91" fmla="*/ 295 h 1265"/>
              <a:gd name="T92" fmla="*/ 414 w 466"/>
              <a:gd name="T93" fmla="*/ 261 h 1265"/>
              <a:gd name="T94" fmla="*/ 403 w 466"/>
              <a:gd name="T95" fmla="*/ 250 h 1265"/>
              <a:gd name="T96" fmla="*/ 378 w 466"/>
              <a:gd name="T97" fmla="*/ 223 h 1265"/>
              <a:gd name="T98" fmla="*/ 384 w 466"/>
              <a:gd name="T99" fmla="*/ 135 h 1265"/>
              <a:gd name="T100" fmla="*/ 382 w 466"/>
              <a:gd name="T101" fmla="*/ 93 h 1265"/>
              <a:gd name="T102" fmla="*/ 374 w 466"/>
              <a:gd name="T103" fmla="*/ 58 h 1265"/>
              <a:gd name="T104" fmla="*/ 347 w 466"/>
              <a:gd name="T105" fmla="*/ 37 h 1265"/>
              <a:gd name="T106" fmla="*/ 262 w 466"/>
              <a:gd name="T107" fmla="*/ 3 h 1265"/>
              <a:gd name="T108" fmla="*/ 229 w 466"/>
              <a:gd name="T109" fmla="*/ 1 h 1265"/>
              <a:gd name="T110" fmla="*/ 290 w 466"/>
              <a:gd name="T111" fmla="*/ 1055 h 1265"/>
              <a:gd name="T112" fmla="*/ 299 w 466"/>
              <a:gd name="T113" fmla="*/ 1049 h 1265"/>
              <a:gd name="T114" fmla="*/ 317 w 466"/>
              <a:gd name="T115" fmla="*/ 1044 h 1265"/>
              <a:gd name="T116" fmla="*/ 302 w 466"/>
              <a:gd name="T117" fmla="*/ 1162 h 1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66" h="1265">
                <a:moveTo>
                  <a:pt x="229" y="1"/>
                </a:moveTo>
                <a:lnTo>
                  <a:pt x="229" y="1"/>
                </a:lnTo>
                <a:lnTo>
                  <a:pt x="222" y="5"/>
                </a:lnTo>
                <a:lnTo>
                  <a:pt x="213" y="10"/>
                </a:lnTo>
                <a:lnTo>
                  <a:pt x="203" y="18"/>
                </a:lnTo>
                <a:lnTo>
                  <a:pt x="195" y="28"/>
                </a:lnTo>
                <a:lnTo>
                  <a:pt x="185" y="38"/>
                </a:lnTo>
                <a:lnTo>
                  <a:pt x="177" y="50"/>
                </a:lnTo>
                <a:lnTo>
                  <a:pt x="169" y="62"/>
                </a:lnTo>
                <a:lnTo>
                  <a:pt x="162" y="74"/>
                </a:lnTo>
                <a:lnTo>
                  <a:pt x="162" y="74"/>
                </a:lnTo>
                <a:lnTo>
                  <a:pt x="158" y="86"/>
                </a:lnTo>
                <a:lnTo>
                  <a:pt x="154" y="100"/>
                </a:lnTo>
                <a:lnTo>
                  <a:pt x="150" y="112"/>
                </a:lnTo>
                <a:lnTo>
                  <a:pt x="148" y="126"/>
                </a:lnTo>
                <a:lnTo>
                  <a:pt x="145" y="137"/>
                </a:lnTo>
                <a:lnTo>
                  <a:pt x="145" y="148"/>
                </a:lnTo>
                <a:lnTo>
                  <a:pt x="146" y="157"/>
                </a:lnTo>
                <a:lnTo>
                  <a:pt x="148" y="162"/>
                </a:lnTo>
                <a:lnTo>
                  <a:pt x="148" y="162"/>
                </a:lnTo>
                <a:lnTo>
                  <a:pt x="160" y="179"/>
                </a:lnTo>
                <a:lnTo>
                  <a:pt x="166" y="189"/>
                </a:lnTo>
                <a:lnTo>
                  <a:pt x="170" y="199"/>
                </a:lnTo>
                <a:lnTo>
                  <a:pt x="170" y="199"/>
                </a:lnTo>
                <a:lnTo>
                  <a:pt x="174" y="213"/>
                </a:lnTo>
                <a:lnTo>
                  <a:pt x="177" y="230"/>
                </a:lnTo>
                <a:lnTo>
                  <a:pt x="179" y="245"/>
                </a:lnTo>
                <a:lnTo>
                  <a:pt x="179" y="250"/>
                </a:lnTo>
                <a:lnTo>
                  <a:pt x="179" y="250"/>
                </a:lnTo>
                <a:lnTo>
                  <a:pt x="177" y="250"/>
                </a:lnTo>
                <a:lnTo>
                  <a:pt x="177" y="250"/>
                </a:lnTo>
                <a:lnTo>
                  <a:pt x="172" y="250"/>
                </a:lnTo>
                <a:lnTo>
                  <a:pt x="164" y="253"/>
                </a:lnTo>
                <a:lnTo>
                  <a:pt x="135" y="263"/>
                </a:lnTo>
                <a:lnTo>
                  <a:pt x="119" y="270"/>
                </a:lnTo>
                <a:lnTo>
                  <a:pt x="103" y="277"/>
                </a:lnTo>
                <a:lnTo>
                  <a:pt x="88" y="286"/>
                </a:lnTo>
                <a:lnTo>
                  <a:pt x="75" y="295"/>
                </a:lnTo>
                <a:lnTo>
                  <a:pt x="75" y="295"/>
                </a:lnTo>
                <a:lnTo>
                  <a:pt x="63" y="304"/>
                </a:lnTo>
                <a:lnTo>
                  <a:pt x="54" y="315"/>
                </a:lnTo>
                <a:lnTo>
                  <a:pt x="44" y="327"/>
                </a:lnTo>
                <a:lnTo>
                  <a:pt x="36" y="340"/>
                </a:lnTo>
                <a:lnTo>
                  <a:pt x="31" y="352"/>
                </a:lnTo>
                <a:lnTo>
                  <a:pt x="29" y="363"/>
                </a:lnTo>
                <a:lnTo>
                  <a:pt x="28" y="374"/>
                </a:lnTo>
                <a:lnTo>
                  <a:pt x="29" y="379"/>
                </a:lnTo>
                <a:lnTo>
                  <a:pt x="30" y="383"/>
                </a:lnTo>
                <a:lnTo>
                  <a:pt x="30" y="383"/>
                </a:lnTo>
                <a:lnTo>
                  <a:pt x="36" y="394"/>
                </a:lnTo>
                <a:lnTo>
                  <a:pt x="42" y="414"/>
                </a:lnTo>
                <a:lnTo>
                  <a:pt x="57" y="465"/>
                </a:lnTo>
                <a:lnTo>
                  <a:pt x="72" y="521"/>
                </a:lnTo>
                <a:lnTo>
                  <a:pt x="78" y="545"/>
                </a:lnTo>
                <a:lnTo>
                  <a:pt x="82" y="567"/>
                </a:lnTo>
                <a:lnTo>
                  <a:pt x="82" y="567"/>
                </a:lnTo>
                <a:lnTo>
                  <a:pt x="88" y="614"/>
                </a:lnTo>
                <a:lnTo>
                  <a:pt x="93" y="671"/>
                </a:lnTo>
                <a:lnTo>
                  <a:pt x="94" y="698"/>
                </a:lnTo>
                <a:lnTo>
                  <a:pt x="94" y="722"/>
                </a:lnTo>
                <a:lnTo>
                  <a:pt x="93" y="740"/>
                </a:lnTo>
                <a:lnTo>
                  <a:pt x="92" y="746"/>
                </a:lnTo>
                <a:lnTo>
                  <a:pt x="89" y="750"/>
                </a:lnTo>
                <a:lnTo>
                  <a:pt x="89" y="750"/>
                </a:lnTo>
                <a:lnTo>
                  <a:pt x="86" y="756"/>
                </a:lnTo>
                <a:lnTo>
                  <a:pt x="82" y="763"/>
                </a:lnTo>
                <a:lnTo>
                  <a:pt x="77" y="777"/>
                </a:lnTo>
                <a:lnTo>
                  <a:pt x="68" y="801"/>
                </a:lnTo>
                <a:lnTo>
                  <a:pt x="62" y="818"/>
                </a:lnTo>
                <a:lnTo>
                  <a:pt x="52" y="838"/>
                </a:lnTo>
                <a:lnTo>
                  <a:pt x="52" y="838"/>
                </a:lnTo>
                <a:lnTo>
                  <a:pt x="42" y="863"/>
                </a:lnTo>
                <a:lnTo>
                  <a:pt x="32" y="890"/>
                </a:lnTo>
                <a:lnTo>
                  <a:pt x="25" y="919"/>
                </a:lnTo>
                <a:lnTo>
                  <a:pt x="18" y="947"/>
                </a:lnTo>
                <a:lnTo>
                  <a:pt x="8" y="996"/>
                </a:lnTo>
                <a:lnTo>
                  <a:pt x="2" y="1022"/>
                </a:lnTo>
                <a:lnTo>
                  <a:pt x="2" y="1022"/>
                </a:lnTo>
                <a:lnTo>
                  <a:pt x="0" y="1028"/>
                </a:lnTo>
                <a:lnTo>
                  <a:pt x="2" y="1032"/>
                </a:lnTo>
                <a:lnTo>
                  <a:pt x="4" y="1034"/>
                </a:lnTo>
                <a:lnTo>
                  <a:pt x="9" y="1037"/>
                </a:lnTo>
                <a:lnTo>
                  <a:pt x="23" y="1041"/>
                </a:lnTo>
                <a:lnTo>
                  <a:pt x="37" y="1044"/>
                </a:lnTo>
                <a:lnTo>
                  <a:pt x="37" y="1044"/>
                </a:lnTo>
                <a:lnTo>
                  <a:pt x="51" y="1049"/>
                </a:lnTo>
                <a:lnTo>
                  <a:pt x="61" y="1054"/>
                </a:lnTo>
                <a:lnTo>
                  <a:pt x="72" y="1059"/>
                </a:lnTo>
                <a:lnTo>
                  <a:pt x="89" y="1067"/>
                </a:lnTo>
                <a:lnTo>
                  <a:pt x="89" y="1067"/>
                </a:lnTo>
                <a:lnTo>
                  <a:pt x="101" y="1070"/>
                </a:lnTo>
                <a:lnTo>
                  <a:pt x="113" y="1073"/>
                </a:lnTo>
                <a:lnTo>
                  <a:pt x="124" y="1074"/>
                </a:lnTo>
                <a:lnTo>
                  <a:pt x="136" y="1075"/>
                </a:lnTo>
                <a:lnTo>
                  <a:pt x="159" y="1075"/>
                </a:lnTo>
                <a:lnTo>
                  <a:pt x="177" y="1074"/>
                </a:lnTo>
                <a:lnTo>
                  <a:pt x="177" y="1074"/>
                </a:lnTo>
                <a:lnTo>
                  <a:pt x="191" y="1073"/>
                </a:lnTo>
                <a:lnTo>
                  <a:pt x="201" y="1073"/>
                </a:lnTo>
                <a:lnTo>
                  <a:pt x="207" y="1074"/>
                </a:lnTo>
                <a:lnTo>
                  <a:pt x="229" y="1170"/>
                </a:lnTo>
                <a:lnTo>
                  <a:pt x="229" y="1170"/>
                </a:lnTo>
                <a:lnTo>
                  <a:pt x="211" y="1182"/>
                </a:lnTo>
                <a:lnTo>
                  <a:pt x="196" y="1194"/>
                </a:lnTo>
                <a:lnTo>
                  <a:pt x="190" y="1201"/>
                </a:lnTo>
                <a:lnTo>
                  <a:pt x="185" y="1207"/>
                </a:lnTo>
                <a:lnTo>
                  <a:pt x="185" y="1207"/>
                </a:lnTo>
                <a:lnTo>
                  <a:pt x="182" y="1212"/>
                </a:lnTo>
                <a:lnTo>
                  <a:pt x="182" y="1218"/>
                </a:lnTo>
                <a:lnTo>
                  <a:pt x="184" y="1224"/>
                </a:lnTo>
                <a:lnTo>
                  <a:pt x="186" y="1230"/>
                </a:lnTo>
                <a:lnTo>
                  <a:pt x="188" y="1235"/>
                </a:lnTo>
                <a:lnTo>
                  <a:pt x="192" y="1239"/>
                </a:lnTo>
                <a:lnTo>
                  <a:pt x="196" y="1241"/>
                </a:lnTo>
                <a:lnTo>
                  <a:pt x="200" y="1243"/>
                </a:lnTo>
                <a:lnTo>
                  <a:pt x="237" y="1243"/>
                </a:lnTo>
                <a:lnTo>
                  <a:pt x="237" y="1243"/>
                </a:lnTo>
                <a:lnTo>
                  <a:pt x="237" y="1246"/>
                </a:lnTo>
                <a:lnTo>
                  <a:pt x="240" y="1254"/>
                </a:lnTo>
                <a:lnTo>
                  <a:pt x="243" y="1258"/>
                </a:lnTo>
                <a:lnTo>
                  <a:pt x="247" y="1261"/>
                </a:lnTo>
                <a:lnTo>
                  <a:pt x="252" y="1264"/>
                </a:lnTo>
                <a:lnTo>
                  <a:pt x="258" y="1265"/>
                </a:lnTo>
                <a:lnTo>
                  <a:pt x="258" y="1265"/>
                </a:lnTo>
                <a:lnTo>
                  <a:pt x="283" y="1263"/>
                </a:lnTo>
                <a:lnTo>
                  <a:pt x="317" y="1258"/>
                </a:lnTo>
                <a:lnTo>
                  <a:pt x="353" y="1250"/>
                </a:lnTo>
                <a:lnTo>
                  <a:pt x="367" y="1246"/>
                </a:lnTo>
                <a:lnTo>
                  <a:pt x="375" y="1243"/>
                </a:lnTo>
                <a:lnTo>
                  <a:pt x="375" y="1243"/>
                </a:lnTo>
                <a:lnTo>
                  <a:pt x="382" y="1241"/>
                </a:lnTo>
                <a:lnTo>
                  <a:pt x="387" y="1240"/>
                </a:lnTo>
                <a:lnTo>
                  <a:pt x="392" y="1241"/>
                </a:lnTo>
                <a:lnTo>
                  <a:pt x="394" y="1240"/>
                </a:lnTo>
                <a:lnTo>
                  <a:pt x="396" y="1239"/>
                </a:lnTo>
                <a:lnTo>
                  <a:pt x="398" y="1234"/>
                </a:lnTo>
                <a:lnTo>
                  <a:pt x="398" y="1227"/>
                </a:lnTo>
                <a:lnTo>
                  <a:pt x="398" y="1214"/>
                </a:lnTo>
                <a:lnTo>
                  <a:pt x="398" y="1214"/>
                </a:lnTo>
                <a:lnTo>
                  <a:pt x="396" y="1187"/>
                </a:lnTo>
                <a:lnTo>
                  <a:pt x="396" y="1168"/>
                </a:lnTo>
                <a:lnTo>
                  <a:pt x="398" y="1140"/>
                </a:lnTo>
                <a:lnTo>
                  <a:pt x="398" y="1140"/>
                </a:lnTo>
                <a:lnTo>
                  <a:pt x="401" y="1096"/>
                </a:lnTo>
                <a:lnTo>
                  <a:pt x="405" y="1067"/>
                </a:lnTo>
                <a:lnTo>
                  <a:pt x="390" y="1067"/>
                </a:lnTo>
                <a:lnTo>
                  <a:pt x="390" y="1037"/>
                </a:lnTo>
                <a:lnTo>
                  <a:pt x="390" y="1037"/>
                </a:lnTo>
                <a:lnTo>
                  <a:pt x="415" y="1041"/>
                </a:lnTo>
                <a:lnTo>
                  <a:pt x="442" y="1044"/>
                </a:lnTo>
                <a:lnTo>
                  <a:pt x="442" y="1044"/>
                </a:lnTo>
                <a:lnTo>
                  <a:pt x="442" y="1033"/>
                </a:lnTo>
                <a:lnTo>
                  <a:pt x="442" y="1003"/>
                </a:lnTo>
                <a:lnTo>
                  <a:pt x="440" y="907"/>
                </a:lnTo>
                <a:lnTo>
                  <a:pt x="436" y="796"/>
                </a:lnTo>
                <a:lnTo>
                  <a:pt x="435" y="714"/>
                </a:lnTo>
                <a:lnTo>
                  <a:pt x="435" y="714"/>
                </a:lnTo>
                <a:lnTo>
                  <a:pt x="435" y="687"/>
                </a:lnTo>
                <a:lnTo>
                  <a:pt x="436" y="662"/>
                </a:lnTo>
                <a:lnTo>
                  <a:pt x="440" y="617"/>
                </a:lnTo>
                <a:lnTo>
                  <a:pt x="442" y="586"/>
                </a:lnTo>
                <a:lnTo>
                  <a:pt x="442" y="578"/>
                </a:lnTo>
                <a:lnTo>
                  <a:pt x="442" y="574"/>
                </a:lnTo>
                <a:lnTo>
                  <a:pt x="442" y="574"/>
                </a:lnTo>
                <a:lnTo>
                  <a:pt x="442" y="567"/>
                </a:lnTo>
                <a:lnTo>
                  <a:pt x="444" y="547"/>
                </a:lnTo>
                <a:lnTo>
                  <a:pt x="452" y="483"/>
                </a:lnTo>
                <a:lnTo>
                  <a:pt x="461" y="415"/>
                </a:lnTo>
                <a:lnTo>
                  <a:pt x="463" y="387"/>
                </a:lnTo>
                <a:lnTo>
                  <a:pt x="463" y="368"/>
                </a:lnTo>
                <a:lnTo>
                  <a:pt x="463" y="368"/>
                </a:lnTo>
                <a:lnTo>
                  <a:pt x="465" y="357"/>
                </a:lnTo>
                <a:lnTo>
                  <a:pt x="465" y="348"/>
                </a:lnTo>
                <a:lnTo>
                  <a:pt x="466" y="338"/>
                </a:lnTo>
                <a:lnTo>
                  <a:pt x="465" y="335"/>
                </a:lnTo>
                <a:lnTo>
                  <a:pt x="462" y="332"/>
                </a:lnTo>
                <a:lnTo>
                  <a:pt x="450" y="325"/>
                </a:lnTo>
                <a:lnTo>
                  <a:pt x="450" y="325"/>
                </a:lnTo>
                <a:lnTo>
                  <a:pt x="434" y="315"/>
                </a:lnTo>
                <a:lnTo>
                  <a:pt x="422" y="307"/>
                </a:lnTo>
                <a:lnTo>
                  <a:pt x="416" y="301"/>
                </a:lnTo>
                <a:lnTo>
                  <a:pt x="414" y="299"/>
                </a:lnTo>
                <a:lnTo>
                  <a:pt x="413" y="295"/>
                </a:lnTo>
                <a:lnTo>
                  <a:pt x="413" y="295"/>
                </a:lnTo>
                <a:lnTo>
                  <a:pt x="413" y="286"/>
                </a:lnTo>
                <a:lnTo>
                  <a:pt x="413" y="275"/>
                </a:lnTo>
                <a:lnTo>
                  <a:pt x="414" y="265"/>
                </a:lnTo>
                <a:lnTo>
                  <a:pt x="414" y="261"/>
                </a:lnTo>
                <a:lnTo>
                  <a:pt x="413" y="258"/>
                </a:lnTo>
                <a:lnTo>
                  <a:pt x="413" y="258"/>
                </a:lnTo>
                <a:lnTo>
                  <a:pt x="409" y="254"/>
                </a:lnTo>
                <a:lnTo>
                  <a:pt x="403" y="250"/>
                </a:lnTo>
                <a:lnTo>
                  <a:pt x="390" y="243"/>
                </a:lnTo>
                <a:lnTo>
                  <a:pt x="375" y="235"/>
                </a:lnTo>
                <a:lnTo>
                  <a:pt x="375" y="235"/>
                </a:lnTo>
                <a:lnTo>
                  <a:pt x="378" y="223"/>
                </a:lnTo>
                <a:lnTo>
                  <a:pt x="382" y="192"/>
                </a:lnTo>
                <a:lnTo>
                  <a:pt x="384" y="172"/>
                </a:lnTo>
                <a:lnTo>
                  <a:pt x="384" y="153"/>
                </a:lnTo>
                <a:lnTo>
                  <a:pt x="384" y="135"/>
                </a:lnTo>
                <a:lnTo>
                  <a:pt x="383" y="119"/>
                </a:lnTo>
                <a:lnTo>
                  <a:pt x="383" y="119"/>
                </a:lnTo>
                <a:lnTo>
                  <a:pt x="382" y="104"/>
                </a:lnTo>
                <a:lnTo>
                  <a:pt x="382" y="93"/>
                </a:lnTo>
                <a:lnTo>
                  <a:pt x="382" y="81"/>
                </a:lnTo>
                <a:lnTo>
                  <a:pt x="380" y="72"/>
                </a:lnTo>
                <a:lnTo>
                  <a:pt x="377" y="63"/>
                </a:lnTo>
                <a:lnTo>
                  <a:pt x="374" y="58"/>
                </a:lnTo>
                <a:lnTo>
                  <a:pt x="370" y="54"/>
                </a:lnTo>
                <a:lnTo>
                  <a:pt x="361" y="45"/>
                </a:lnTo>
                <a:lnTo>
                  <a:pt x="347" y="37"/>
                </a:lnTo>
                <a:lnTo>
                  <a:pt x="347" y="37"/>
                </a:lnTo>
                <a:lnTo>
                  <a:pt x="311" y="21"/>
                </a:lnTo>
                <a:lnTo>
                  <a:pt x="294" y="14"/>
                </a:lnTo>
                <a:lnTo>
                  <a:pt x="278" y="8"/>
                </a:lnTo>
                <a:lnTo>
                  <a:pt x="262" y="3"/>
                </a:lnTo>
                <a:lnTo>
                  <a:pt x="248" y="1"/>
                </a:lnTo>
                <a:lnTo>
                  <a:pt x="237" y="0"/>
                </a:lnTo>
                <a:lnTo>
                  <a:pt x="229" y="1"/>
                </a:lnTo>
                <a:lnTo>
                  <a:pt x="229" y="1"/>
                </a:lnTo>
                <a:close/>
                <a:moveTo>
                  <a:pt x="288" y="1054"/>
                </a:moveTo>
                <a:lnTo>
                  <a:pt x="288" y="1054"/>
                </a:lnTo>
                <a:lnTo>
                  <a:pt x="289" y="1055"/>
                </a:lnTo>
                <a:lnTo>
                  <a:pt x="290" y="1055"/>
                </a:lnTo>
                <a:lnTo>
                  <a:pt x="291" y="1055"/>
                </a:lnTo>
                <a:lnTo>
                  <a:pt x="295" y="1052"/>
                </a:lnTo>
                <a:lnTo>
                  <a:pt x="295" y="1052"/>
                </a:lnTo>
                <a:lnTo>
                  <a:pt x="299" y="1049"/>
                </a:lnTo>
                <a:lnTo>
                  <a:pt x="301" y="1047"/>
                </a:lnTo>
                <a:lnTo>
                  <a:pt x="309" y="1045"/>
                </a:lnTo>
                <a:lnTo>
                  <a:pt x="315" y="1044"/>
                </a:lnTo>
                <a:lnTo>
                  <a:pt x="317" y="1044"/>
                </a:lnTo>
                <a:lnTo>
                  <a:pt x="317" y="1096"/>
                </a:lnTo>
                <a:lnTo>
                  <a:pt x="317" y="1096"/>
                </a:lnTo>
                <a:lnTo>
                  <a:pt x="310" y="1130"/>
                </a:lnTo>
                <a:lnTo>
                  <a:pt x="302" y="1162"/>
                </a:lnTo>
                <a:lnTo>
                  <a:pt x="288" y="105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8" name="Freeform 13">
            <a:extLst>
              <a:ext uri="{FF2B5EF4-FFF2-40B4-BE49-F238E27FC236}">
                <a16:creationId xmlns:a16="http://schemas.microsoft.com/office/drawing/2014/main" id="{6419657E-427E-4C70-6DBF-6F4F20212FB8}"/>
              </a:ext>
            </a:extLst>
          </p:cNvPr>
          <p:cNvSpPr>
            <a:spLocks/>
          </p:cNvSpPr>
          <p:nvPr/>
        </p:nvSpPr>
        <p:spPr bwMode="auto">
          <a:xfrm>
            <a:off x="7453746" y="3842924"/>
            <a:ext cx="1107930" cy="2452741"/>
          </a:xfrm>
          <a:custGeom>
            <a:avLst/>
            <a:gdLst>
              <a:gd name="T0" fmla="*/ 114 w 594"/>
              <a:gd name="T1" fmla="*/ 279 h 1315"/>
              <a:gd name="T2" fmla="*/ 89 w 594"/>
              <a:gd name="T3" fmla="*/ 248 h 1315"/>
              <a:gd name="T4" fmla="*/ 104 w 594"/>
              <a:gd name="T5" fmla="*/ 185 h 1315"/>
              <a:gd name="T6" fmla="*/ 156 w 594"/>
              <a:gd name="T7" fmla="*/ 128 h 1315"/>
              <a:gd name="T8" fmla="*/ 273 w 594"/>
              <a:gd name="T9" fmla="*/ 4 h 1315"/>
              <a:gd name="T10" fmla="*/ 293 w 594"/>
              <a:gd name="T11" fmla="*/ 6 h 1315"/>
              <a:gd name="T12" fmla="*/ 322 w 594"/>
              <a:gd name="T13" fmla="*/ 44 h 1315"/>
              <a:gd name="T14" fmla="*/ 346 w 594"/>
              <a:gd name="T15" fmla="*/ 179 h 1315"/>
              <a:gd name="T16" fmla="*/ 354 w 594"/>
              <a:gd name="T17" fmla="*/ 266 h 1315"/>
              <a:gd name="T18" fmla="*/ 345 w 594"/>
              <a:gd name="T19" fmla="*/ 287 h 1315"/>
              <a:gd name="T20" fmla="*/ 367 w 594"/>
              <a:gd name="T21" fmla="*/ 343 h 1315"/>
              <a:gd name="T22" fmla="*/ 402 w 594"/>
              <a:gd name="T23" fmla="*/ 536 h 1315"/>
              <a:gd name="T24" fmla="*/ 489 w 594"/>
              <a:gd name="T25" fmla="*/ 864 h 1315"/>
              <a:gd name="T26" fmla="*/ 566 w 594"/>
              <a:gd name="T27" fmla="*/ 1042 h 1315"/>
              <a:gd name="T28" fmla="*/ 594 w 594"/>
              <a:gd name="T29" fmla="*/ 1062 h 1315"/>
              <a:gd name="T30" fmla="*/ 588 w 594"/>
              <a:gd name="T31" fmla="*/ 1077 h 1315"/>
              <a:gd name="T32" fmla="*/ 566 w 594"/>
              <a:gd name="T33" fmla="*/ 1102 h 1315"/>
              <a:gd name="T34" fmla="*/ 440 w 594"/>
              <a:gd name="T35" fmla="*/ 1227 h 1315"/>
              <a:gd name="T36" fmla="*/ 447 w 594"/>
              <a:gd name="T37" fmla="*/ 1293 h 1315"/>
              <a:gd name="T38" fmla="*/ 454 w 594"/>
              <a:gd name="T39" fmla="*/ 1308 h 1315"/>
              <a:gd name="T40" fmla="*/ 427 w 594"/>
              <a:gd name="T41" fmla="*/ 1313 h 1315"/>
              <a:gd name="T42" fmla="*/ 338 w 594"/>
              <a:gd name="T43" fmla="*/ 1303 h 1315"/>
              <a:gd name="T44" fmla="*/ 329 w 594"/>
              <a:gd name="T45" fmla="*/ 1293 h 1315"/>
              <a:gd name="T46" fmla="*/ 348 w 594"/>
              <a:gd name="T47" fmla="*/ 1267 h 1315"/>
              <a:gd name="T48" fmla="*/ 370 w 594"/>
              <a:gd name="T49" fmla="*/ 1205 h 1315"/>
              <a:gd name="T50" fmla="*/ 369 w 594"/>
              <a:gd name="T51" fmla="*/ 1191 h 1315"/>
              <a:gd name="T52" fmla="*/ 380 w 594"/>
              <a:gd name="T53" fmla="*/ 1155 h 1315"/>
              <a:gd name="T54" fmla="*/ 330 w 594"/>
              <a:gd name="T55" fmla="*/ 1163 h 1315"/>
              <a:gd name="T56" fmla="*/ 276 w 594"/>
              <a:gd name="T57" fmla="*/ 1175 h 1315"/>
              <a:gd name="T58" fmla="*/ 216 w 594"/>
              <a:gd name="T59" fmla="*/ 1175 h 1315"/>
              <a:gd name="T60" fmla="*/ 184 w 594"/>
              <a:gd name="T61" fmla="*/ 1207 h 1315"/>
              <a:gd name="T62" fmla="*/ 168 w 594"/>
              <a:gd name="T63" fmla="*/ 1300 h 1315"/>
              <a:gd name="T64" fmla="*/ 159 w 594"/>
              <a:gd name="T65" fmla="*/ 1310 h 1315"/>
              <a:gd name="T66" fmla="*/ 145 w 594"/>
              <a:gd name="T67" fmla="*/ 1313 h 1315"/>
              <a:gd name="T68" fmla="*/ 58 w 594"/>
              <a:gd name="T69" fmla="*/ 1287 h 1315"/>
              <a:gd name="T70" fmla="*/ 44 w 594"/>
              <a:gd name="T71" fmla="*/ 1269 h 1315"/>
              <a:gd name="T72" fmla="*/ 58 w 594"/>
              <a:gd name="T73" fmla="*/ 1253 h 1315"/>
              <a:gd name="T74" fmla="*/ 111 w 594"/>
              <a:gd name="T75" fmla="*/ 1195 h 1315"/>
              <a:gd name="T76" fmla="*/ 135 w 594"/>
              <a:gd name="T77" fmla="*/ 1145 h 1315"/>
              <a:gd name="T78" fmla="*/ 91 w 594"/>
              <a:gd name="T79" fmla="*/ 1135 h 1315"/>
              <a:gd name="T80" fmla="*/ 23 w 594"/>
              <a:gd name="T81" fmla="*/ 1098 h 1315"/>
              <a:gd name="T82" fmla="*/ 3 w 594"/>
              <a:gd name="T83" fmla="*/ 1062 h 1315"/>
              <a:gd name="T84" fmla="*/ 46 w 594"/>
              <a:gd name="T85" fmla="*/ 964 h 1315"/>
              <a:gd name="T86" fmla="*/ 89 w 594"/>
              <a:gd name="T87" fmla="*/ 887 h 1315"/>
              <a:gd name="T88" fmla="*/ 94 w 594"/>
              <a:gd name="T89" fmla="*/ 829 h 1315"/>
              <a:gd name="T90" fmla="*/ 79 w 594"/>
              <a:gd name="T91" fmla="*/ 797 h 1315"/>
              <a:gd name="T92" fmla="*/ 68 w 594"/>
              <a:gd name="T93" fmla="*/ 784 h 1315"/>
              <a:gd name="T94" fmla="*/ 46 w 594"/>
              <a:gd name="T95" fmla="*/ 759 h 1315"/>
              <a:gd name="T96" fmla="*/ 96 w 594"/>
              <a:gd name="T97" fmla="*/ 550 h 1315"/>
              <a:gd name="T98" fmla="*/ 101 w 594"/>
              <a:gd name="T99" fmla="*/ 441 h 1315"/>
              <a:gd name="T100" fmla="*/ 135 w 594"/>
              <a:gd name="T101" fmla="*/ 350 h 1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94" h="1315">
                <a:moveTo>
                  <a:pt x="151" y="304"/>
                </a:moveTo>
                <a:lnTo>
                  <a:pt x="151" y="304"/>
                </a:lnTo>
                <a:lnTo>
                  <a:pt x="145" y="300"/>
                </a:lnTo>
                <a:lnTo>
                  <a:pt x="131" y="292"/>
                </a:lnTo>
                <a:lnTo>
                  <a:pt x="114" y="279"/>
                </a:lnTo>
                <a:lnTo>
                  <a:pt x="105" y="272"/>
                </a:lnTo>
                <a:lnTo>
                  <a:pt x="99" y="264"/>
                </a:lnTo>
                <a:lnTo>
                  <a:pt x="99" y="264"/>
                </a:lnTo>
                <a:lnTo>
                  <a:pt x="93" y="256"/>
                </a:lnTo>
                <a:lnTo>
                  <a:pt x="89" y="248"/>
                </a:lnTo>
                <a:lnTo>
                  <a:pt x="83" y="233"/>
                </a:lnTo>
                <a:lnTo>
                  <a:pt x="80" y="222"/>
                </a:lnTo>
                <a:lnTo>
                  <a:pt x="79" y="218"/>
                </a:lnTo>
                <a:lnTo>
                  <a:pt x="79" y="218"/>
                </a:lnTo>
                <a:lnTo>
                  <a:pt x="104" y="185"/>
                </a:lnTo>
                <a:lnTo>
                  <a:pt x="126" y="159"/>
                </a:lnTo>
                <a:lnTo>
                  <a:pt x="136" y="148"/>
                </a:lnTo>
                <a:lnTo>
                  <a:pt x="145" y="139"/>
                </a:lnTo>
                <a:lnTo>
                  <a:pt x="145" y="139"/>
                </a:lnTo>
                <a:lnTo>
                  <a:pt x="156" y="128"/>
                </a:lnTo>
                <a:lnTo>
                  <a:pt x="173" y="108"/>
                </a:lnTo>
                <a:lnTo>
                  <a:pt x="216" y="61"/>
                </a:lnTo>
                <a:lnTo>
                  <a:pt x="239" y="37"/>
                </a:lnTo>
                <a:lnTo>
                  <a:pt x="258" y="18"/>
                </a:lnTo>
                <a:lnTo>
                  <a:pt x="273" y="4"/>
                </a:lnTo>
                <a:lnTo>
                  <a:pt x="280" y="1"/>
                </a:lnTo>
                <a:lnTo>
                  <a:pt x="282" y="0"/>
                </a:lnTo>
                <a:lnTo>
                  <a:pt x="282" y="0"/>
                </a:lnTo>
                <a:lnTo>
                  <a:pt x="288" y="3"/>
                </a:lnTo>
                <a:lnTo>
                  <a:pt x="293" y="6"/>
                </a:lnTo>
                <a:lnTo>
                  <a:pt x="302" y="15"/>
                </a:lnTo>
                <a:lnTo>
                  <a:pt x="315" y="34"/>
                </a:lnTo>
                <a:lnTo>
                  <a:pt x="315" y="34"/>
                </a:lnTo>
                <a:lnTo>
                  <a:pt x="318" y="37"/>
                </a:lnTo>
                <a:lnTo>
                  <a:pt x="322" y="44"/>
                </a:lnTo>
                <a:lnTo>
                  <a:pt x="327" y="60"/>
                </a:lnTo>
                <a:lnTo>
                  <a:pt x="332" y="80"/>
                </a:lnTo>
                <a:lnTo>
                  <a:pt x="335" y="99"/>
                </a:lnTo>
                <a:lnTo>
                  <a:pt x="335" y="99"/>
                </a:lnTo>
                <a:lnTo>
                  <a:pt x="346" y="179"/>
                </a:lnTo>
                <a:lnTo>
                  <a:pt x="353" y="226"/>
                </a:lnTo>
                <a:lnTo>
                  <a:pt x="354" y="245"/>
                </a:lnTo>
                <a:lnTo>
                  <a:pt x="355" y="258"/>
                </a:lnTo>
                <a:lnTo>
                  <a:pt x="355" y="258"/>
                </a:lnTo>
                <a:lnTo>
                  <a:pt x="354" y="266"/>
                </a:lnTo>
                <a:lnTo>
                  <a:pt x="353" y="272"/>
                </a:lnTo>
                <a:lnTo>
                  <a:pt x="350" y="277"/>
                </a:lnTo>
                <a:lnTo>
                  <a:pt x="348" y="279"/>
                </a:lnTo>
                <a:lnTo>
                  <a:pt x="346" y="283"/>
                </a:lnTo>
                <a:lnTo>
                  <a:pt x="345" y="287"/>
                </a:lnTo>
                <a:lnTo>
                  <a:pt x="346" y="290"/>
                </a:lnTo>
                <a:lnTo>
                  <a:pt x="349" y="297"/>
                </a:lnTo>
                <a:lnTo>
                  <a:pt x="349" y="297"/>
                </a:lnTo>
                <a:lnTo>
                  <a:pt x="358" y="318"/>
                </a:lnTo>
                <a:lnTo>
                  <a:pt x="367" y="343"/>
                </a:lnTo>
                <a:lnTo>
                  <a:pt x="381" y="384"/>
                </a:lnTo>
                <a:lnTo>
                  <a:pt x="381" y="384"/>
                </a:lnTo>
                <a:lnTo>
                  <a:pt x="385" y="400"/>
                </a:lnTo>
                <a:lnTo>
                  <a:pt x="388" y="434"/>
                </a:lnTo>
                <a:lnTo>
                  <a:pt x="402" y="536"/>
                </a:lnTo>
                <a:lnTo>
                  <a:pt x="414" y="638"/>
                </a:lnTo>
                <a:lnTo>
                  <a:pt x="421" y="686"/>
                </a:lnTo>
                <a:lnTo>
                  <a:pt x="421" y="686"/>
                </a:lnTo>
                <a:lnTo>
                  <a:pt x="442" y="743"/>
                </a:lnTo>
                <a:lnTo>
                  <a:pt x="489" y="864"/>
                </a:lnTo>
                <a:lnTo>
                  <a:pt x="514" y="927"/>
                </a:lnTo>
                <a:lnTo>
                  <a:pt x="537" y="984"/>
                </a:lnTo>
                <a:lnTo>
                  <a:pt x="554" y="1025"/>
                </a:lnTo>
                <a:lnTo>
                  <a:pt x="562" y="1037"/>
                </a:lnTo>
                <a:lnTo>
                  <a:pt x="566" y="1042"/>
                </a:lnTo>
                <a:lnTo>
                  <a:pt x="566" y="1042"/>
                </a:lnTo>
                <a:lnTo>
                  <a:pt x="578" y="1050"/>
                </a:lnTo>
                <a:lnTo>
                  <a:pt x="588" y="1056"/>
                </a:lnTo>
                <a:lnTo>
                  <a:pt x="592" y="1060"/>
                </a:lnTo>
                <a:lnTo>
                  <a:pt x="594" y="1062"/>
                </a:lnTo>
                <a:lnTo>
                  <a:pt x="594" y="1066"/>
                </a:lnTo>
                <a:lnTo>
                  <a:pt x="592" y="1070"/>
                </a:lnTo>
                <a:lnTo>
                  <a:pt x="592" y="1070"/>
                </a:lnTo>
                <a:lnTo>
                  <a:pt x="589" y="1073"/>
                </a:lnTo>
                <a:lnTo>
                  <a:pt x="588" y="1077"/>
                </a:lnTo>
                <a:lnTo>
                  <a:pt x="585" y="1086"/>
                </a:lnTo>
                <a:lnTo>
                  <a:pt x="584" y="1089"/>
                </a:lnTo>
                <a:lnTo>
                  <a:pt x="580" y="1093"/>
                </a:lnTo>
                <a:lnTo>
                  <a:pt x="574" y="1098"/>
                </a:lnTo>
                <a:lnTo>
                  <a:pt x="566" y="1102"/>
                </a:lnTo>
                <a:lnTo>
                  <a:pt x="566" y="1102"/>
                </a:lnTo>
                <a:lnTo>
                  <a:pt x="492" y="1129"/>
                </a:lnTo>
                <a:lnTo>
                  <a:pt x="440" y="1148"/>
                </a:lnTo>
                <a:lnTo>
                  <a:pt x="440" y="1227"/>
                </a:lnTo>
                <a:lnTo>
                  <a:pt x="440" y="1227"/>
                </a:lnTo>
                <a:lnTo>
                  <a:pt x="443" y="1238"/>
                </a:lnTo>
                <a:lnTo>
                  <a:pt x="447" y="1253"/>
                </a:lnTo>
                <a:lnTo>
                  <a:pt x="447" y="1253"/>
                </a:lnTo>
                <a:lnTo>
                  <a:pt x="448" y="1273"/>
                </a:lnTo>
                <a:lnTo>
                  <a:pt x="447" y="1293"/>
                </a:lnTo>
                <a:lnTo>
                  <a:pt x="447" y="1293"/>
                </a:lnTo>
                <a:lnTo>
                  <a:pt x="448" y="1297"/>
                </a:lnTo>
                <a:lnTo>
                  <a:pt x="450" y="1300"/>
                </a:lnTo>
                <a:lnTo>
                  <a:pt x="453" y="1304"/>
                </a:lnTo>
                <a:lnTo>
                  <a:pt x="454" y="1308"/>
                </a:lnTo>
                <a:lnTo>
                  <a:pt x="453" y="1310"/>
                </a:lnTo>
                <a:lnTo>
                  <a:pt x="452" y="1312"/>
                </a:lnTo>
                <a:lnTo>
                  <a:pt x="449" y="1313"/>
                </a:lnTo>
                <a:lnTo>
                  <a:pt x="440" y="1314"/>
                </a:lnTo>
                <a:lnTo>
                  <a:pt x="427" y="1313"/>
                </a:lnTo>
                <a:lnTo>
                  <a:pt x="427" y="1313"/>
                </a:lnTo>
                <a:lnTo>
                  <a:pt x="393" y="1310"/>
                </a:lnTo>
                <a:lnTo>
                  <a:pt x="361" y="1308"/>
                </a:lnTo>
                <a:lnTo>
                  <a:pt x="349" y="1307"/>
                </a:lnTo>
                <a:lnTo>
                  <a:pt x="338" y="1303"/>
                </a:lnTo>
                <a:lnTo>
                  <a:pt x="334" y="1302"/>
                </a:lnTo>
                <a:lnTo>
                  <a:pt x="332" y="1299"/>
                </a:lnTo>
                <a:lnTo>
                  <a:pt x="329" y="1297"/>
                </a:lnTo>
                <a:lnTo>
                  <a:pt x="329" y="1293"/>
                </a:lnTo>
                <a:lnTo>
                  <a:pt x="329" y="1293"/>
                </a:lnTo>
                <a:lnTo>
                  <a:pt x="329" y="1290"/>
                </a:lnTo>
                <a:lnTo>
                  <a:pt x="330" y="1287"/>
                </a:lnTo>
                <a:lnTo>
                  <a:pt x="334" y="1279"/>
                </a:lnTo>
                <a:lnTo>
                  <a:pt x="340" y="1273"/>
                </a:lnTo>
                <a:lnTo>
                  <a:pt x="348" y="1267"/>
                </a:lnTo>
                <a:lnTo>
                  <a:pt x="361" y="1257"/>
                </a:lnTo>
                <a:lnTo>
                  <a:pt x="369" y="1253"/>
                </a:lnTo>
                <a:lnTo>
                  <a:pt x="369" y="1253"/>
                </a:lnTo>
                <a:lnTo>
                  <a:pt x="370" y="1225"/>
                </a:lnTo>
                <a:lnTo>
                  <a:pt x="370" y="1205"/>
                </a:lnTo>
                <a:lnTo>
                  <a:pt x="369" y="1197"/>
                </a:lnTo>
                <a:lnTo>
                  <a:pt x="369" y="1195"/>
                </a:lnTo>
                <a:lnTo>
                  <a:pt x="369" y="1195"/>
                </a:lnTo>
                <a:lnTo>
                  <a:pt x="367" y="1194"/>
                </a:lnTo>
                <a:lnTo>
                  <a:pt x="369" y="1191"/>
                </a:lnTo>
                <a:lnTo>
                  <a:pt x="374" y="1187"/>
                </a:lnTo>
                <a:lnTo>
                  <a:pt x="381" y="1181"/>
                </a:lnTo>
                <a:lnTo>
                  <a:pt x="381" y="1155"/>
                </a:lnTo>
                <a:lnTo>
                  <a:pt x="381" y="1155"/>
                </a:lnTo>
                <a:lnTo>
                  <a:pt x="380" y="1155"/>
                </a:lnTo>
                <a:lnTo>
                  <a:pt x="375" y="1158"/>
                </a:lnTo>
                <a:lnTo>
                  <a:pt x="362" y="1160"/>
                </a:lnTo>
                <a:lnTo>
                  <a:pt x="341" y="1161"/>
                </a:lnTo>
                <a:lnTo>
                  <a:pt x="341" y="1161"/>
                </a:lnTo>
                <a:lnTo>
                  <a:pt x="330" y="1163"/>
                </a:lnTo>
                <a:lnTo>
                  <a:pt x="323" y="1164"/>
                </a:lnTo>
                <a:lnTo>
                  <a:pt x="310" y="1166"/>
                </a:lnTo>
                <a:lnTo>
                  <a:pt x="298" y="1171"/>
                </a:lnTo>
                <a:lnTo>
                  <a:pt x="289" y="1173"/>
                </a:lnTo>
                <a:lnTo>
                  <a:pt x="276" y="1175"/>
                </a:lnTo>
                <a:lnTo>
                  <a:pt x="276" y="1175"/>
                </a:lnTo>
                <a:lnTo>
                  <a:pt x="241" y="1179"/>
                </a:lnTo>
                <a:lnTo>
                  <a:pt x="231" y="1179"/>
                </a:lnTo>
                <a:lnTo>
                  <a:pt x="216" y="1175"/>
                </a:lnTo>
                <a:lnTo>
                  <a:pt x="216" y="1175"/>
                </a:lnTo>
                <a:lnTo>
                  <a:pt x="187" y="1165"/>
                </a:lnTo>
                <a:lnTo>
                  <a:pt x="177" y="1161"/>
                </a:lnTo>
                <a:lnTo>
                  <a:pt x="164" y="1201"/>
                </a:lnTo>
                <a:lnTo>
                  <a:pt x="184" y="1207"/>
                </a:lnTo>
                <a:lnTo>
                  <a:pt x="184" y="1207"/>
                </a:lnTo>
                <a:lnTo>
                  <a:pt x="183" y="1222"/>
                </a:lnTo>
                <a:lnTo>
                  <a:pt x="178" y="1254"/>
                </a:lnTo>
                <a:lnTo>
                  <a:pt x="176" y="1273"/>
                </a:lnTo>
                <a:lnTo>
                  <a:pt x="172" y="1289"/>
                </a:lnTo>
                <a:lnTo>
                  <a:pt x="168" y="1300"/>
                </a:lnTo>
                <a:lnTo>
                  <a:pt x="166" y="1304"/>
                </a:lnTo>
                <a:lnTo>
                  <a:pt x="164" y="1307"/>
                </a:lnTo>
                <a:lnTo>
                  <a:pt x="164" y="1307"/>
                </a:lnTo>
                <a:lnTo>
                  <a:pt x="161" y="1309"/>
                </a:lnTo>
                <a:lnTo>
                  <a:pt x="159" y="1310"/>
                </a:lnTo>
                <a:lnTo>
                  <a:pt x="157" y="1314"/>
                </a:lnTo>
                <a:lnTo>
                  <a:pt x="156" y="1315"/>
                </a:lnTo>
                <a:lnTo>
                  <a:pt x="153" y="1315"/>
                </a:lnTo>
                <a:lnTo>
                  <a:pt x="145" y="1313"/>
                </a:lnTo>
                <a:lnTo>
                  <a:pt x="145" y="1313"/>
                </a:lnTo>
                <a:lnTo>
                  <a:pt x="124" y="1309"/>
                </a:lnTo>
                <a:lnTo>
                  <a:pt x="93" y="1302"/>
                </a:lnTo>
                <a:lnTo>
                  <a:pt x="78" y="1297"/>
                </a:lnTo>
                <a:lnTo>
                  <a:pt x="63" y="1290"/>
                </a:lnTo>
                <a:lnTo>
                  <a:pt x="58" y="1287"/>
                </a:lnTo>
                <a:lnTo>
                  <a:pt x="53" y="1283"/>
                </a:lnTo>
                <a:lnTo>
                  <a:pt x="48" y="1278"/>
                </a:lnTo>
                <a:lnTo>
                  <a:pt x="46" y="1273"/>
                </a:lnTo>
                <a:lnTo>
                  <a:pt x="46" y="1273"/>
                </a:lnTo>
                <a:lnTo>
                  <a:pt x="44" y="1269"/>
                </a:lnTo>
                <a:lnTo>
                  <a:pt x="44" y="1264"/>
                </a:lnTo>
                <a:lnTo>
                  <a:pt x="47" y="1261"/>
                </a:lnTo>
                <a:lnTo>
                  <a:pt x="49" y="1258"/>
                </a:lnTo>
                <a:lnTo>
                  <a:pt x="53" y="1256"/>
                </a:lnTo>
                <a:lnTo>
                  <a:pt x="58" y="1253"/>
                </a:lnTo>
                <a:lnTo>
                  <a:pt x="68" y="1249"/>
                </a:lnTo>
                <a:lnTo>
                  <a:pt x="79" y="1248"/>
                </a:lnTo>
                <a:lnTo>
                  <a:pt x="89" y="1247"/>
                </a:lnTo>
                <a:lnTo>
                  <a:pt x="99" y="1247"/>
                </a:lnTo>
                <a:lnTo>
                  <a:pt x="111" y="1195"/>
                </a:lnTo>
                <a:lnTo>
                  <a:pt x="125" y="1195"/>
                </a:lnTo>
                <a:lnTo>
                  <a:pt x="131" y="1142"/>
                </a:lnTo>
                <a:lnTo>
                  <a:pt x="131" y="1142"/>
                </a:lnTo>
                <a:lnTo>
                  <a:pt x="133" y="1144"/>
                </a:lnTo>
                <a:lnTo>
                  <a:pt x="135" y="1145"/>
                </a:lnTo>
                <a:lnTo>
                  <a:pt x="135" y="1147"/>
                </a:lnTo>
                <a:lnTo>
                  <a:pt x="131" y="1147"/>
                </a:lnTo>
                <a:lnTo>
                  <a:pt x="124" y="1145"/>
                </a:lnTo>
                <a:lnTo>
                  <a:pt x="111" y="1142"/>
                </a:lnTo>
                <a:lnTo>
                  <a:pt x="91" y="1135"/>
                </a:lnTo>
                <a:lnTo>
                  <a:pt x="91" y="1135"/>
                </a:lnTo>
                <a:lnTo>
                  <a:pt x="70" y="1127"/>
                </a:lnTo>
                <a:lnTo>
                  <a:pt x="52" y="1117"/>
                </a:lnTo>
                <a:lnTo>
                  <a:pt x="36" y="1107"/>
                </a:lnTo>
                <a:lnTo>
                  <a:pt x="23" y="1098"/>
                </a:lnTo>
                <a:lnTo>
                  <a:pt x="13" y="1089"/>
                </a:lnTo>
                <a:lnTo>
                  <a:pt x="6" y="1082"/>
                </a:lnTo>
                <a:lnTo>
                  <a:pt x="0" y="1076"/>
                </a:lnTo>
                <a:lnTo>
                  <a:pt x="0" y="1076"/>
                </a:lnTo>
                <a:lnTo>
                  <a:pt x="3" y="1062"/>
                </a:lnTo>
                <a:lnTo>
                  <a:pt x="15" y="1030"/>
                </a:lnTo>
                <a:lnTo>
                  <a:pt x="22" y="1011"/>
                </a:lnTo>
                <a:lnTo>
                  <a:pt x="29" y="993"/>
                </a:lnTo>
                <a:lnTo>
                  <a:pt x="38" y="977"/>
                </a:lnTo>
                <a:lnTo>
                  <a:pt x="46" y="964"/>
                </a:lnTo>
                <a:lnTo>
                  <a:pt x="46" y="964"/>
                </a:lnTo>
                <a:lnTo>
                  <a:pt x="60" y="942"/>
                </a:lnTo>
                <a:lnTo>
                  <a:pt x="74" y="918"/>
                </a:lnTo>
                <a:lnTo>
                  <a:pt x="85" y="897"/>
                </a:lnTo>
                <a:lnTo>
                  <a:pt x="89" y="887"/>
                </a:lnTo>
                <a:lnTo>
                  <a:pt x="91" y="877"/>
                </a:lnTo>
                <a:lnTo>
                  <a:pt x="91" y="877"/>
                </a:lnTo>
                <a:lnTo>
                  <a:pt x="94" y="867"/>
                </a:lnTo>
                <a:lnTo>
                  <a:pt x="94" y="856"/>
                </a:lnTo>
                <a:lnTo>
                  <a:pt x="94" y="829"/>
                </a:lnTo>
                <a:lnTo>
                  <a:pt x="91" y="799"/>
                </a:lnTo>
                <a:lnTo>
                  <a:pt x="91" y="799"/>
                </a:lnTo>
                <a:lnTo>
                  <a:pt x="90" y="799"/>
                </a:lnTo>
                <a:lnTo>
                  <a:pt x="85" y="799"/>
                </a:lnTo>
                <a:lnTo>
                  <a:pt x="79" y="797"/>
                </a:lnTo>
                <a:lnTo>
                  <a:pt x="75" y="795"/>
                </a:lnTo>
                <a:lnTo>
                  <a:pt x="72" y="792"/>
                </a:lnTo>
                <a:lnTo>
                  <a:pt x="72" y="792"/>
                </a:lnTo>
                <a:lnTo>
                  <a:pt x="69" y="788"/>
                </a:lnTo>
                <a:lnTo>
                  <a:pt x="68" y="784"/>
                </a:lnTo>
                <a:lnTo>
                  <a:pt x="65" y="776"/>
                </a:lnTo>
                <a:lnTo>
                  <a:pt x="65" y="768"/>
                </a:lnTo>
                <a:lnTo>
                  <a:pt x="65" y="766"/>
                </a:lnTo>
                <a:lnTo>
                  <a:pt x="46" y="759"/>
                </a:lnTo>
                <a:lnTo>
                  <a:pt x="46" y="759"/>
                </a:lnTo>
                <a:lnTo>
                  <a:pt x="54" y="728"/>
                </a:lnTo>
                <a:lnTo>
                  <a:pt x="73" y="659"/>
                </a:lnTo>
                <a:lnTo>
                  <a:pt x="83" y="618"/>
                </a:lnTo>
                <a:lnTo>
                  <a:pt x="90" y="581"/>
                </a:lnTo>
                <a:lnTo>
                  <a:pt x="96" y="550"/>
                </a:lnTo>
                <a:lnTo>
                  <a:pt x="98" y="537"/>
                </a:lnTo>
                <a:lnTo>
                  <a:pt x="99" y="529"/>
                </a:lnTo>
                <a:lnTo>
                  <a:pt x="99" y="529"/>
                </a:lnTo>
                <a:lnTo>
                  <a:pt x="99" y="489"/>
                </a:lnTo>
                <a:lnTo>
                  <a:pt x="101" y="441"/>
                </a:lnTo>
                <a:lnTo>
                  <a:pt x="105" y="376"/>
                </a:lnTo>
                <a:lnTo>
                  <a:pt x="105" y="376"/>
                </a:lnTo>
                <a:lnTo>
                  <a:pt x="107" y="372"/>
                </a:lnTo>
                <a:lnTo>
                  <a:pt x="115" y="366"/>
                </a:lnTo>
                <a:lnTo>
                  <a:pt x="135" y="350"/>
                </a:lnTo>
                <a:lnTo>
                  <a:pt x="164" y="330"/>
                </a:lnTo>
                <a:lnTo>
                  <a:pt x="171" y="304"/>
                </a:lnTo>
                <a:lnTo>
                  <a:pt x="151" y="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9" name="Freeform 15">
            <a:extLst>
              <a:ext uri="{FF2B5EF4-FFF2-40B4-BE49-F238E27FC236}">
                <a16:creationId xmlns:a16="http://schemas.microsoft.com/office/drawing/2014/main" id="{DF7A348E-FDD2-FC96-8363-2891DADC211A}"/>
              </a:ext>
            </a:extLst>
          </p:cNvPr>
          <p:cNvSpPr>
            <a:spLocks/>
          </p:cNvSpPr>
          <p:nvPr/>
        </p:nvSpPr>
        <p:spPr bwMode="auto">
          <a:xfrm>
            <a:off x="7426183" y="1005441"/>
            <a:ext cx="1025234" cy="2410598"/>
          </a:xfrm>
          <a:custGeom>
            <a:avLst/>
            <a:gdLst>
              <a:gd name="T0" fmla="*/ 439 w 632"/>
              <a:gd name="T1" fmla="*/ 131 h 1486"/>
              <a:gd name="T2" fmla="*/ 365 w 632"/>
              <a:gd name="T3" fmla="*/ 37 h 1486"/>
              <a:gd name="T4" fmla="*/ 317 w 632"/>
              <a:gd name="T5" fmla="*/ 1 h 1486"/>
              <a:gd name="T6" fmla="*/ 297 w 632"/>
              <a:gd name="T7" fmla="*/ 2 h 1486"/>
              <a:gd name="T8" fmla="*/ 260 w 632"/>
              <a:gd name="T9" fmla="*/ 37 h 1486"/>
              <a:gd name="T10" fmla="*/ 180 w 632"/>
              <a:gd name="T11" fmla="*/ 143 h 1486"/>
              <a:gd name="T12" fmla="*/ 155 w 632"/>
              <a:gd name="T13" fmla="*/ 195 h 1486"/>
              <a:gd name="T14" fmla="*/ 156 w 632"/>
              <a:gd name="T15" fmla="*/ 259 h 1486"/>
              <a:gd name="T16" fmla="*/ 167 w 632"/>
              <a:gd name="T17" fmla="*/ 304 h 1486"/>
              <a:gd name="T18" fmla="*/ 187 w 632"/>
              <a:gd name="T19" fmla="*/ 360 h 1486"/>
              <a:gd name="T20" fmla="*/ 183 w 632"/>
              <a:gd name="T21" fmla="*/ 375 h 1486"/>
              <a:gd name="T22" fmla="*/ 129 w 632"/>
              <a:gd name="T23" fmla="*/ 419 h 1486"/>
              <a:gd name="T24" fmla="*/ 104 w 632"/>
              <a:gd name="T25" fmla="*/ 453 h 1486"/>
              <a:gd name="T26" fmla="*/ 65 w 632"/>
              <a:gd name="T27" fmla="*/ 558 h 1486"/>
              <a:gd name="T28" fmla="*/ 44 w 632"/>
              <a:gd name="T29" fmla="*/ 679 h 1486"/>
              <a:gd name="T30" fmla="*/ 40 w 632"/>
              <a:gd name="T31" fmla="*/ 865 h 1486"/>
              <a:gd name="T32" fmla="*/ 50 w 632"/>
              <a:gd name="T33" fmla="*/ 955 h 1486"/>
              <a:gd name="T34" fmla="*/ 63 w 632"/>
              <a:gd name="T35" fmla="*/ 965 h 1486"/>
              <a:gd name="T36" fmla="*/ 63 w 632"/>
              <a:gd name="T37" fmla="*/ 981 h 1486"/>
              <a:gd name="T38" fmla="*/ 70 w 632"/>
              <a:gd name="T39" fmla="*/ 985 h 1486"/>
              <a:gd name="T40" fmla="*/ 84 w 632"/>
              <a:gd name="T41" fmla="*/ 985 h 1486"/>
              <a:gd name="T42" fmla="*/ 70 w 632"/>
              <a:gd name="T43" fmla="*/ 1094 h 1486"/>
              <a:gd name="T44" fmla="*/ 47 w 632"/>
              <a:gd name="T45" fmla="*/ 1160 h 1486"/>
              <a:gd name="T46" fmla="*/ 40 w 632"/>
              <a:gd name="T47" fmla="*/ 1283 h 1486"/>
              <a:gd name="T48" fmla="*/ 44 w 632"/>
              <a:gd name="T49" fmla="*/ 1418 h 1486"/>
              <a:gd name="T50" fmla="*/ 46 w 632"/>
              <a:gd name="T51" fmla="*/ 1444 h 1486"/>
              <a:gd name="T52" fmla="*/ 83 w 632"/>
              <a:gd name="T53" fmla="*/ 1448 h 1486"/>
              <a:gd name="T54" fmla="*/ 231 w 632"/>
              <a:gd name="T55" fmla="*/ 1445 h 1486"/>
              <a:gd name="T56" fmla="*/ 235 w 632"/>
              <a:gd name="T57" fmla="*/ 1447 h 1486"/>
              <a:gd name="T58" fmla="*/ 243 w 632"/>
              <a:gd name="T59" fmla="*/ 1419 h 1486"/>
              <a:gd name="T60" fmla="*/ 233 w 632"/>
              <a:gd name="T61" fmla="*/ 1399 h 1486"/>
              <a:gd name="T62" fmla="*/ 208 w 632"/>
              <a:gd name="T63" fmla="*/ 1391 h 1486"/>
              <a:gd name="T64" fmla="*/ 169 w 632"/>
              <a:gd name="T65" fmla="*/ 1278 h 1486"/>
              <a:gd name="T66" fmla="*/ 175 w 632"/>
              <a:gd name="T67" fmla="*/ 1281 h 1486"/>
              <a:gd name="T68" fmla="*/ 223 w 632"/>
              <a:gd name="T69" fmla="*/ 1283 h 1486"/>
              <a:gd name="T70" fmla="*/ 307 w 632"/>
              <a:gd name="T71" fmla="*/ 1284 h 1486"/>
              <a:gd name="T72" fmla="*/ 321 w 632"/>
              <a:gd name="T73" fmla="*/ 1281 h 1486"/>
              <a:gd name="T74" fmla="*/ 396 w 632"/>
              <a:gd name="T75" fmla="*/ 1352 h 1486"/>
              <a:gd name="T76" fmla="*/ 521 w 632"/>
              <a:gd name="T77" fmla="*/ 1479 h 1486"/>
              <a:gd name="T78" fmla="*/ 619 w 632"/>
              <a:gd name="T79" fmla="*/ 1464 h 1486"/>
              <a:gd name="T80" fmla="*/ 629 w 632"/>
              <a:gd name="T81" fmla="*/ 1456 h 1486"/>
              <a:gd name="T82" fmla="*/ 630 w 632"/>
              <a:gd name="T83" fmla="*/ 1429 h 1486"/>
              <a:gd name="T84" fmla="*/ 609 w 632"/>
              <a:gd name="T85" fmla="*/ 1412 h 1486"/>
              <a:gd name="T86" fmla="*/ 572 w 632"/>
              <a:gd name="T87" fmla="*/ 1409 h 1486"/>
              <a:gd name="T88" fmla="*/ 544 w 632"/>
              <a:gd name="T89" fmla="*/ 1397 h 1486"/>
              <a:gd name="T90" fmla="*/ 515 w 632"/>
              <a:gd name="T91" fmla="*/ 1317 h 1486"/>
              <a:gd name="T92" fmla="*/ 500 w 632"/>
              <a:gd name="T93" fmla="*/ 1317 h 1486"/>
              <a:gd name="T94" fmla="*/ 552 w 632"/>
              <a:gd name="T95" fmla="*/ 1252 h 1486"/>
              <a:gd name="T96" fmla="*/ 526 w 632"/>
              <a:gd name="T97" fmla="*/ 1094 h 1486"/>
              <a:gd name="T98" fmla="*/ 447 w 632"/>
              <a:gd name="T99" fmla="*/ 791 h 1486"/>
              <a:gd name="T100" fmla="*/ 426 w 632"/>
              <a:gd name="T101" fmla="*/ 672 h 1486"/>
              <a:gd name="T102" fmla="*/ 410 w 632"/>
              <a:gd name="T103" fmla="*/ 506 h 1486"/>
              <a:gd name="T104" fmla="*/ 383 w 632"/>
              <a:gd name="T105" fmla="*/ 442 h 1486"/>
              <a:gd name="T106" fmla="*/ 362 w 632"/>
              <a:gd name="T107" fmla="*/ 375 h 1486"/>
              <a:gd name="T108" fmla="*/ 399 w 632"/>
              <a:gd name="T109" fmla="*/ 383 h 1486"/>
              <a:gd name="T110" fmla="*/ 416 w 632"/>
              <a:gd name="T111" fmla="*/ 375 h 1486"/>
              <a:gd name="T112" fmla="*/ 426 w 632"/>
              <a:gd name="T113" fmla="*/ 345 h 1486"/>
              <a:gd name="T114" fmla="*/ 482 w 632"/>
              <a:gd name="T115" fmla="*/ 274 h 1486"/>
              <a:gd name="T116" fmla="*/ 481 w 632"/>
              <a:gd name="T117" fmla="*/ 236 h 1486"/>
              <a:gd name="T118" fmla="*/ 481 w 632"/>
              <a:gd name="T119" fmla="*/ 210 h 1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32" h="1486">
                <a:moveTo>
                  <a:pt x="466" y="177"/>
                </a:moveTo>
                <a:lnTo>
                  <a:pt x="466" y="177"/>
                </a:lnTo>
                <a:lnTo>
                  <a:pt x="456" y="159"/>
                </a:lnTo>
                <a:lnTo>
                  <a:pt x="439" y="131"/>
                </a:lnTo>
                <a:lnTo>
                  <a:pt x="416" y="99"/>
                </a:lnTo>
                <a:lnTo>
                  <a:pt x="391" y="67"/>
                </a:lnTo>
                <a:lnTo>
                  <a:pt x="378" y="51"/>
                </a:lnTo>
                <a:lnTo>
                  <a:pt x="365" y="37"/>
                </a:lnTo>
                <a:lnTo>
                  <a:pt x="352" y="23"/>
                </a:lnTo>
                <a:lnTo>
                  <a:pt x="339" y="14"/>
                </a:lnTo>
                <a:lnTo>
                  <a:pt x="328" y="5"/>
                </a:lnTo>
                <a:lnTo>
                  <a:pt x="317" y="1"/>
                </a:lnTo>
                <a:lnTo>
                  <a:pt x="311" y="0"/>
                </a:lnTo>
                <a:lnTo>
                  <a:pt x="306" y="0"/>
                </a:lnTo>
                <a:lnTo>
                  <a:pt x="302" y="0"/>
                </a:lnTo>
                <a:lnTo>
                  <a:pt x="297" y="2"/>
                </a:lnTo>
                <a:lnTo>
                  <a:pt x="297" y="2"/>
                </a:lnTo>
                <a:lnTo>
                  <a:pt x="289" y="9"/>
                </a:lnTo>
                <a:lnTo>
                  <a:pt x="280" y="16"/>
                </a:lnTo>
                <a:lnTo>
                  <a:pt x="260" y="37"/>
                </a:lnTo>
                <a:lnTo>
                  <a:pt x="238" y="62"/>
                </a:lnTo>
                <a:lnTo>
                  <a:pt x="217" y="89"/>
                </a:lnTo>
                <a:lnTo>
                  <a:pt x="197" y="117"/>
                </a:lnTo>
                <a:lnTo>
                  <a:pt x="180" y="143"/>
                </a:lnTo>
                <a:lnTo>
                  <a:pt x="167" y="165"/>
                </a:lnTo>
                <a:lnTo>
                  <a:pt x="159" y="181"/>
                </a:lnTo>
                <a:lnTo>
                  <a:pt x="159" y="181"/>
                </a:lnTo>
                <a:lnTo>
                  <a:pt x="155" y="195"/>
                </a:lnTo>
                <a:lnTo>
                  <a:pt x="154" y="211"/>
                </a:lnTo>
                <a:lnTo>
                  <a:pt x="154" y="227"/>
                </a:lnTo>
                <a:lnTo>
                  <a:pt x="155" y="243"/>
                </a:lnTo>
                <a:lnTo>
                  <a:pt x="156" y="259"/>
                </a:lnTo>
                <a:lnTo>
                  <a:pt x="159" y="273"/>
                </a:lnTo>
                <a:lnTo>
                  <a:pt x="164" y="295"/>
                </a:lnTo>
                <a:lnTo>
                  <a:pt x="164" y="295"/>
                </a:lnTo>
                <a:lnTo>
                  <a:pt x="167" y="304"/>
                </a:lnTo>
                <a:lnTo>
                  <a:pt x="171" y="315"/>
                </a:lnTo>
                <a:lnTo>
                  <a:pt x="181" y="337"/>
                </a:lnTo>
                <a:lnTo>
                  <a:pt x="186" y="349"/>
                </a:lnTo>
                <a:lnTo>
                  <a:pt x="187" y="360"/>
                </a:lnTo>
                <a:lnTo>
                  <a:pt x="188" y="363"/>
                </a:lnTo>
                <a:lnTo>
                  <a:pt x="187" y="368"/>
                </a:lnTo>
                <a:lnTo>
                  <a:pt x="186" y="372"/>
                </a:lnTo>
                <a:lnTo>
                  <a:pt x="183" y="375"/>
                </a:lnTo>
                <a:lnTo>
                  <a:pt x="183" y="375"/>
                </a:lnTo>
                <a:lnTo>
                  <a:pt x="153" y="401"/>
                </a:lnTo>
                <a:lnTo>
                  <a:pt x="129" y="419"/>
                </a:lnTo>
                <a:lnTo>
                  <a:pt x="129" y="419"/>
                </a:lnTo>
                <a:lnTo>
                  <a:pt x="124" y="422"/>
                </a:lnTo>
                <a:lnTo>
                  <a:pt x="119" y="428"/>
                </a:lnTo>
                <a:lnTo>
                  <a:pt x="113" y="437"/>
                </a:lnTo>
                <a:lnTo>
                  <a:pt x="104" y="453"/>
                </a:lnTo>
                <a:lnTo>
                  <a:pt x="93" y="478"/>
                </a:lnTo>
                <a:lnTo>
                  <a:pt x="79" y="512"/>
                </a:lnTo>
                <a:lnTo>
                  <a:pt x="65" y="558"/>
                </a:lnTo>
                <a:lnTo>
                  <a:pt x="65" y="558"/>
                </a:lnTo>
                <a:lnTo>
                  <a:pt x="57" y="585"/>
                </a:lnTo>
                <a:lnTo>
                  <a:pt x="51" y="615"/>
                </a:lnTo>
                <a:lnTo>
                  <a:pt x="47" y="646"/>
                </a:lnTo>
                <a:lnTo>
                  <a:pt x="44" y="679"/>
                </a:lnTo>
                <a:lnTo>
                  <a:pt x="41" y="712"/>
                </a:lnTo>
                <a:lnTo>
                  <a:pt x="40" y="744"/>
                </a:lnTo>
                <a:lnTo>
                  <a:pt x="39" y="808"/>
                </a:lnTo>
                <a:lnTo>
                  <a:pt x="40" y="865"/>
                </a:lnTo>
                <a:lnTo>
                  <a:pt x="44" y="912"/>
                </a:lnTo>
                <a:lnTo>
                  <a:pt x="47" y="943"/>
                </a:lnTo>
                <a:lnTo>
                  <a:pt x="49" y="951"/>
                </a:lnTo>
                <a:lnTo>
                  <a:pt x="50" y="955"/>
                </a:lnTo>
                <a:lnTo>
                  <a:pt x="50" y="955"/>
                </a:lnTo>
                <a:lnTo>
                  <a:pt x="56" y="958"/>
                </a:lnTo>
                <a:lnTo>
                  <a:pt x="60" y="961"/>
                </a:lnTo>
                <a:lnTo>
                  <a:pt x="63" y="965"/>
                </a:lnTo>
                <a:lnTo>
                  <a:pt x="65" y="970"/>
                </a:lnTo>
                <a:lnTo>
                  <a:pt x="65" y="970"/>
                </a:lnTo>
                <a:lnTo>
                  <a:pt x="65" y="976"/>
                </a:lnTo>
                <a:lnTo>
                  <a:pt x="63" y="981"/>
                </a:lnTo>
                <a:lnTo>
                  <a:pt x="63" y="982"/>
                </a:lnTo>
                <a:lnTo>
                  <a:pt x="65" y="984"/>
                </a:lnTo>
                <a:lnTo>
                  <a:pt x="66" y="985"/>
                </a:lnTo>
                <a:lnTo>
                  <a:pt x="70" y="985"/>
                </a:lnTo>
                <a:lnTo>
                  <a:pt x="70" y="985"/>
                </a:lnTo>
                <a:lnTo>
                  <a:pt x="82" y="985"/>
                </a:lnTo>
                <a:lnTo>
                  <a:pt x="84" y="985"/>
                </a:lnTo>
                <a:lnTo>
                  <a:pt x="84" y="985"/>
                </a:lnTo>
                <a:lnTo>
                  <a:pt x="78" y="1028"/>
                </a:lnTo>
                <a:lnTo>
                  <a:pt x="73" y="1066"/>
                </a:lnTo>
                <a:lnTo>
                  <a:pt x="70" y="1094"/>
                </a:lnTo>
                <a:lnTo>
                  <a:pt x="70" y="1094"/>
                </a:lnTo>
                <a:lnTo>
                  <a:pt x="68" y="1100"/>
                </a:lnTo>
                <a:lnTo>
                  <a:pt x="67" y="1109"/>
                </a:lnTo>
                <a:lnTo>
                  <a:pt x="58" y="1133"/>
                </a:lnTo>
                <a:lnTo>
                  <a:pt x="47" y="1160"/>
                </a:lnTo>
                <a:lnTo>
                  <a:pt x="35" y="1190"/>
                </a:lnTo>
                <a:lnTo>
                  <a:pt x="11" y="1241"/>
                </a:lnTo>
                <a:lnTo>
                  <a:pt x="0" y="1263"/>
                </a:lnTo>
                <a:lnTo>
                  <a:pt x="40" y="1283"/>
                </a:lnTo>
                <a:lnTo>
                  <a:pt x="40" y="1283"/>
                </a:lnTo>
                <a:lnTo>
                  <a:pt x="45" y="1412"/>
                </a:lnTo>
                <a:lnTo>
                  <a:pt x="45" y="1412"/>
                </a:lnTo>
                <a:lnTo>
                  <a:pt x="44" y="1418"/>
                </a:lnTo>
                <a:lnTo>
                  <a:pt x="44" y="1429"/>
                </a:lnTo>
                <a:lnTo>
                  <a:pt x="44" y="1434"/>
                </a:lnTo>
                <a:lnTo>
                  <a:pt x="44" y="1439"/>
                </a:lnTo>
                <a:lnTo>
                  <a:pt x="46" y="1444"/>
                </a:lnTo>
                <a:lnTo>
                  <a:pt x="50" y="1447"/>
                </a:lnTo>
                <a:lnTo>
                  <a:pt x="50" y="1447"/>
                </a:lnTo>
                <a:lnTo>
                  <a:pt x="61" y="1448"/>
                </a:lnTo>
                <a:lnTo>
                  <a:pt x="83" y="1448"/>
                </a:lnTo>
                <a:lnTo>
                  <a:pt x="145" y="1447"/>
                </a:lnTo>
                <a:lnTo>
                  <a:pt x="205" y="1445"/>
                </a:lnTo>
                <a:lnTo>
                  <a:pt x="224" y="1445"/>
                </a:lnTo>
                <a:lnTo>
                  <a:pt x="231" y="1445"/>
                </a:lnTo>
                <a:lnTo>
                  <a:pt x="233" y="1447"/>
                </a:lnTo>
                <a:lnTo>
                  <a:pt x="233" y="1447"/>
                </a:lnTo>
                <a:lnTo>
                  <a:pt x="234" y="1447"/>
                </a:lnTo>
                <a:lnTo>
                  <a:pt x="235" y="1447"/>
                </a:lnTo>
                <a:lnTo>
                  <a:pt x="238" y="1443"/>
                </a:lnTo>
                <a:lnTo>
                  <a:pt x="240" y="1435"/>
                </a:lnTo>
                <a:lnTo>
                  <a:pt x="243" y="1428"/>
                </a:lnTo>
                <a:lnTo>
                  <a:pt x="243" y="1419"/>
                </a:lnTo>
                <a:lnTo>
                  <a:pt x="240" y="1411"/>
                </a:lnTo>
                <a:lnTo>
                  <a:pt x="239" y="1406"/>
                </a:lnTo>
                <a:lnTo>
                  <a:pt x="237" y="1402"/>
                </a:lnTo>
                <a:lnTo>
                  <a:pt x="233" y="1399"/>
                </a:lnTo>
                <a:lnTo>
                  <a:pt x="228" y="1397"/>
                </a:lnTo>
                <a:lnTo>
                  <a:pt x="228" y="1397"/>
                </a:lnTo>
                <a:lnTo>
                  <a:pt x="218" y="1393"/>
                </a:lnTo>
                <a:lnTo>
                  <a:pt x="208" y="1391"/>
                </a:lnTo>
                <a:lnTo>
                  <a:pt x="188" y="1388"/>
                </a:lnTo>
                <a:lnTo>
                  <a:pt x="175" y="1387"/>
                </a:lnTo>
                <a:lnTo>
                  <a:pt x="169" y="1387"/>
                </a:lnTo>
                <a:lnTo>
                  <a:pt x="169" y="1278"/>
                </a:lnTo>
                <a:lnTo>
                  <a:pt x="169" y="1278"/>
                </a:lnTo>
                <a:lnTo>
                  <a:pt x="170" y="1279"/>
                </a:lnTo>
                <a:lnTo>
                  <a:pt x="171" y="1280"/>
                </a:lnTo>
                <a:lnTo>
                  <a:pt x="175" y="1281"/>
                </a:lnTo>
                <a:lnTo>
                  <a:pt x="181" y="1283"/>
                </a:lnTo>
                <a:lnTo>
                  <a:pt x="191" y="1283"/>
                </a:lnTo>
                <a:lnTo>
                  <a:pt x="205" y="1283"/>
                </a:lnTo>
                <a:lnTo>
                  <a:pt x="223" y="1283"/>
                </a:lnTo>
                <a:lnTo>
                  <a:pt x="223" y="1283"/>
                </a:lnTo>
                <a:lnTo>
                  <a:pt x="261" y="1283"/>
                </a:lnTo>
                <a:lnTo>
                  <a:pt x="289" y="1283"/>
                </a:lnTo>
                <a:lnTo>
                  <a:pt x="307" y="1284"/>
                </a:lnTo>
                <a:lnTo>
                  <a:pt x="313" y="1284"/>
                </a:lnTo>
                <a:lnTo>
                  <a:pt x="317" y="1283"/>
                </a:lnTo>
                <a:lnTo>
                  <a:pt x="317" y="1283"/>
                </a:lnTo>
                <a:lnTo>
                  <a:pt x="321" y="1281"/>
                </a:lnTo>
                <a:lnTo>
                  <a:pt x="327" y="1281"/>
                </a:lnTo>
                <a:lnTo>
                  <a:pt x="341" y="1284"/>
                </a:lnTo>
                <a:lnTo>
                  <a:pt x="357" y="1288"/>
                </a:lnTo>
                <a:lnTo>
                  <a:pt x="396" y="1352"/>
                </a:lnTo>
                <a:lnTo>
                  <a:pt x="416" y="1486"/>
                </a:lnTo>
                <a:lnTo>
                  <a:pt x="416" y="1486"/>
                </a:lnTo>
                <a:lnTo>
                  <a:pt x="450" y="1484"/>
                </a:lnTo>
                <a:lnTo>
                  <a:pt x="521" y="1479"/>
                </a:lnTo>
                <a:lnTo>
                  <a:pt x="560" y="1475"/>
                </a:lnTo>
                <a:lnTo>
                  <a:pt x="595" y="1469"/>
                </a:lnTo>
                <a:lnTo>
                  <a:pt x="608" y="1466"/>
                </a:lnTo>
                <a:lnTo>
                  <a:pt x="619" y="1464"/>
                </a:lnTo>
                <a:lnTo>
                  <a:pt x="627" y="1460"/>
                </a:lnTo>
                <a:lnTo>
                  <a:pt x="628" y="1458"/>
                </a:lnTo>
                <a:lnTo>
                  <a:pt x="629" y="1456"/>
                </a:lnTo>
                <a:lnTo>
                  <a:pt x="629" y="1456"/>
                </a:lnTo>
                <a:lnTo>
                  <a:pt x="630" y="1449"/>
                </a:lnTo>
                <a:lnTo>
                  <a:pt x="632" y="1442"/>
                </a:lnTo>
                <a:lnTo>
                  <a:pt x="632" y="1435"/>
                </a:lnTo>
                <a:lnTo>
                  <a:pt x="630" y="1429"/>
                </a:lnTo>
                <a:lnTo>
                  <a:pt x="627" y="1423"/>
                </a:lnTo>
                <a:lnTo>
                  <a:pt x="623" y="1418"/>
                </a:lnTo>
                <a:lnTo>
                  <a:pt x="617" y="1414"/>
                </a:lnTo>
                <a:lnTo>
                  <a:pt x="609" y="1412"/>
                </a:lnTo>
                <a:lnTo>
                  <a:pt x="609" y="1412"/>
                </a:lnTo>
                <a:lnTo>
                  <a:pt x="601" y="1411"/>
                </a:lnTo>
                <a:lnTo>
                  <a:pt x="591" y="1409"/>
                </a:lnTo>
                <a:lnTo>
                  <a:pt x="572" y="1409"/>
                </a:lnTo>
                <a:lnTo>
                  <a:pt x="550" y="1412"/>
                </a:lnTo>
                <a:lnTo>
                  <a:pt x="550" y="1412"/>
                </a:lnTo>
                <a:lnTo>
                  <a:pt x="549" y="1408"/>
                </a:lnTo>
                <a:lnTo>
                  <a:pt x="544" y="1397"/>
                </a:lnTo>
                <a:lnTo>
                  <a:pt x="534" y="1365"/>
                </a:lnTo>
                <a:lnTo>
                  <a:pt x="523" y="1331"/>
                </a:lnTo>
                <a:lnTo>
                  <a:pt x="518" y="1321"/>
                </a:lnTo>
                <a:lnTo>
                  <a:pt x="515" y="1317"/>
                </a:lnTo>
                <a:lnTo>
                  <a:pt x="515" y="1317"/>
                </a:lnTo>
                <a:lnTo>
                  <a:pt x="512" y="1317"/>
                </a:lnTo>
                <a:lnTo>
                  <a:pt x="507" y="1317"/>
                </a:lnTo>
                <a:lnTo>
                  <a:pt x="500" y="1317"/>
                </a:lnTo>
                <a:lnTo>
                  <a:pt x="500" y="1288"/>
                </a:lnTo>
                <a:lnTo>
                  <a:pt x="555" y="1273"/>
                </a:lnTo>
                <a:lnTo>
                  <a:pt x="555" y="1273"/>
                </a:lnTo>
                <a:lnTo>
                  <a:pt x="552" y="1252"/>
                </a:lnTo>
                <a:lnTo>
                  <a:pt x="550" y="1226"/>
                </a:lnTo>
                <a:lnTo>
                  <a:pt x="544" y="1190"/>
                </a:lnTo>
                <a:lnTo>
                  <a:pt x="536" y="1146"/>
                </a:lnTo>
                <a:lnTo>
                  <a:pt x="526" y="1094"/>
                </a:lnTo>
                <a:lnTo>
                  <a:pt x="513" y="1036"/>
                </a:lnTo>
                <a:lnTo>
                  <a:pt x="495" y="970"/>
                </a:lnTo>
                <a:lnTo>
                  <a:pt x="495" y="970"/>
                </a:lnTo>
                <a:lnTo>
                  <a:pt x="447" y="791"/>
                </a:lnTo>
                <a:lnTo>
                  <a:pt x="437" y="749"/>
                </a:lnTo>
                <a:lnTo>
                  <a:pt x="431" y="717"/>
                </a:lnTo>
                <a:lnTo>
                  <a:pt x="431" y="717"/>
                </a:lnTo>
                <a:lnTo>
                  <a:pt x="426" y="672"/>
                </a:lnTo>
                <a:lnTo>
                  <a:pt x="421" y="613"/>
                </a:lnTo>
                <a:lnTo>
                  <a:pt x="411" y="514"/>
                </a:lnTo>
                <a:lnTo>
                  <a:pt x="411" y="514"/>
                </a:lnTo>
                <a:lnTo>
                  <a:pt x="410" y="506"/>
                </a:lnTo>
                <a:lnTo>
                  <a:pt x="409" y="497"/>
                </a:lnTo>
                <a:lnTo>
                  <a:pt x="401" y="479"/>
                </a:lnTo>
                <a:lnTo>
                  <a:pt x="393" y="460"/>
                </a:lnTo>
                <a:lnTo>
                  <a:pt x="383" y="442"/>
                </a:lnTo>
                <a:lnTo>
                  <a:pt x="365" y="412"/>
                </a:lnTo>
                <a:lnTo>
                  <a:pt x="357" y="399"/>
                </a:lnTo>
                <a:lnTo>
                  <a:pt x="362" y="375"/>
                </a:lnTo>
                <a:lnTo>
                  <a:pt x="362" y="375"/>
                </a:lnTo>
                <a:lnTo>
                  <a:pt x="368" y="377"/>
                </a:lnTo>
                <a:lnTo>
                  <a:pt x="383" y="381"/>
                </a:lnTo>
                <a:lnTo>
                  <a:pt x="390" y="382"/>
                </a:lnTo>
                <a:lnTo>
                  <a:pt x="399" y="383"/>
                </a:lnTo>
                <a:lnTo>
                  <a:pt x="406" y="382"/>
                </a:lnTo>
                <a:lnTo>
                  <a:pt x="411" y="380"/>
                </a:lnTo>
                <a:lnTo>
                  <a:pt x="411" y="380"/>
                </a:lnTo>
                <a:lnTo>
                  <a:pt x="416" y="375"/>
                </a:lnTo>
                <a:lnTo>
                  <a:pt x="419" y="370"/>
                </a:lnTo>
                <a:lnTo>
                  <a:pt x="424" y="358"/>
                </a:lnTo>
                <a:lnTo>
                  <a:pt x="426" y="349"/>
                </a:lnTo>
                <a:lnTo>
                  <a:pt x="426" y="345"/>
                </a:lnTo>
                <a:lnTo>
                  <a:pt x="431" y="305"/>
                </a:lnTo>
                <a:lnTo>
                  <a:pt x="486" y="300"/>
                </a:lnTo>
                <a:lnTo>
                  <a:pt x="486" y="300"/>
                </a:lnTo>
                <a:lnTo>
                  <a:pt x="482" y="274"/>
                </a:lnTo>
                <a:lnTo>
                  <a:pt x="479" y="253"/>
                </a:lnTo>
                <a:lnTo>
                  <a:pt x="479" y="243"/>
                </a:lnTo>
                <a:lnTo>
                  <a:pt x="481" y="236"/>
                </a:lnTo>
                <a:lnTo>
                  <a:pt x="481" y="236"/>
                </a:lnTo>
                <a:lnTo>
                  <a:pt x="482" y="229"/>
                </a:lnTo>
                <a:lnTo>
                  <a:pt x="483" y="223"/>
                </a:lnTo>
                <a:lnTo>
                  <a:pt x="482" y="217"/>
                </a:lnTo>
                <a:lnTo>
                  <a:pt x="481" y="210"/>
                </a:lnTo>
                <a:lnTo>
                  <a:pt x="474" y="195"/>
                </a:lnTo>
                <a:lnTo>
                  <a:pt x="466" y="177"/>
                </a:lnTo>
                <a:lnTo>
                  <a:pt x="466" y="17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0" name="Freeform 18">
            <a:extLst>
              <a:ext uri="{FF2B5EF4-FFF2-40B4-BE49-F238E27FC236}">
                <a16:creationId xmlns:a16="http://schemas.microsoft.com/office/drawing/2014/main" id="{EA25DCA0-D2EA-0A37-D7D1-240284196E9F}"/>
              </a:ext>
            </a:extLst>
          </p:cNvPr>
          <p:cNvSpPr>
            <a:spLocks/>
          </p:cNvSpPr>
          <p:nvPr/>
        </p:nvSpPr>
        <p:spPr bwMode="auto">
          <a:xfrm>
            <a:off x="1454583" y="983211"/>
            <a:ext cx="1108508" cy="2489447"/>
          </a:xfrm>
          <a:custGeom>
            <a:avLst/>
            <a:gdLst>
              <a:gd name="T0" fmla="*/ 223 w 590"/>
              <a:gd name="T1" fmla="*/ 17 h 1325"/>
              <a:gd name="T2" fmla="*/ 164 w 590"/>
              <a:gd name="T3" fmla="*/ 111 h 1325"/>
              <a:gd name="T4" fmla="*/ 134 w 590"/>
              <a:gd name="T5" fmla="*/ 292 h 1325"/>
              <a:gd name="T6" fmla="*/ 106 w 590"/>
              <a:gd name="T7" fmla="*/ 338 h 1325"/>
              <a:gd name="T8" fmla="*/ 80 w 590"/>
              <a:gd name="T9" fmla="*/ 387 h 1325"/>
              <a:gd name="T10" fmla="*/ 38 w 590"/>
              <a:gd name="T11" fmla="*/ 462 h 1325"/>
              <a:gd name="T12" fmla="*/ 2 w 590"/>
              <a:gd name="T13" fmla="*/ 530 h 1325"/>
              <a:gd name="T14" fmla="*/ 10 w 590"/>
              <a:gd name="T15" fmla="*/ 581 h 1325"/>
              <a:gd name="T16" fmla="*/ 35 w 590"/>
              <a:gd name="T17" fmla="*/ 608 h 1325"/>
              <a:gd name="T18" fmla="*/ 56 w 590"/>
              <a:gd name="T19" fmla="*/ 622 h 1325"/>
              <a:gd name="T20" fmla="*/ 77 w 590"/>
              <a:gd name="T21" fmla="*/ 612 h 1325"/>
              <a:gd name="T22" fmla="*/ 99 w 590"/>
              <a:gd name="T23" fmla="*/ 607 h 1325"/>
              <a:gd name="T24" fmla="*/ 106 w 590"/>
              <a:gd name="T25" fmla="*/ 594 h 1325"/>
              <a:gd name="T26" fmla="*/ 121 w 590"/>
              <a:gd name="T27" fmla="*/ 522 h 1325"/>
              <a:gd name="T28" fmla="*/ 124 w 590"/>
              <a:gd name="T29" fmla="*/ 573 h 1325"/>
              <a:gd name="T30" fmla="*/ 95 w 590"/>
              <a:gd name="T31" fmla="*/ 924 h 1325"/>
              <a:gd name="T32" fmla="*/ 134 w 590"/>
              <a:gd name="T33" fmla="*/ 1014 h 1325"/>
              <a:gd name="T34" fmla="*/ 189 w 590"/>
              <a:gd name="T35" fmla="*/ 1088 h 1325"/>
              <a:gd name="T36" fmla="*/ 179 w 590"/>
              <a:gd name="T37" fmla="*/ 1098 h 1325"/>
              <a:gd name="T38" fmla="*/ 210 w 590"/>
              <a:gd name="T39" fmla="*/ 1180 h 1325"/>
              <a:gd name="T40" fmla="*/ 192 w 590"/>
              <a:gd name="T41" fmla="*/ 1221 h 1325"/>
              <a:gd name="T42" fmla="*/ 194 w 590"/>
              <a:gd name="T43" fmla="*/ 1262 h 1325"/>
              <a:gd name="T44" fmla="*/ 259 w 590"/>
              <a:gd name="T45" fmla="*/ 1273 h 1325"/>
              <a:gd name="T46" fmla="*/ 288 w 590"/>
              <a:gd name="T47" fmla="*/ 1252 h 1325"/>
              <a:gd name="T48" fmla="*/ 307 w 590"/>
              <a:gd name="T49" fmla="*/ 1187 h 1325"/>
              <a:gd name="T50" fmla="*/ 301 w 590"/>
              <a:gd name="T51" fmla="*/ 1129 h 1325"/>
              <a:gd name="T52" fmla="*/ 286 w 590"/>
              <a:gd name="T53" fmla="*/ 1072 h 1325"/>
              <a:gd name="T54" fmla="*/ 309 w 590"/>
              <a:gd name="T55" fmla="*/ 1030 h 1325"/>
              <a:gd name="T56" fmla="*/ 312 w 590"/>
              <a:gd name="T57" fmla="*/ 1089 h 1325"/>
              <a:gd name="T58" fmla="*/ 324 w 590"/>
              <a:gd name="T59" fmla="*/ 1287 h 1325"/>
              <a:gd name="T60" fmla="*/ 352 w 590"/>
              <a:gd name="T61" fmla="*/ 1319 h 1325"/>
              <a:gd name="T62" fmla="*/ 402 w 590"/>
              <a:gd name="T63" fmla="*/ 1311 h 1325"/>
              <a:gd name="T64" fmla="*/ 449 w 590"/>
              <a:gd name="T65" fmla="*/ 1243 h 1325"/>
              <a:gd name="T66" fmla="*/ 446 w 590"/>
              <a:gd name="T67" fmla="*/ 1192 h 1325"/>
              <a:gd name="T68" fmla="*/ 425 w 590"/>
              <a:gd name="T69" fmla="*/ 1181 h 1325"/>
              <a:gd name="T70" fmla="*/ 415 w 590"/>
              <a:gd name="T71" fmla="*/ 1173 h 1325"/>
              <a:gd name="T72" fmla="*/ 411 w 590"/>
              <a:gd name="T73" fmla="*/ 1039 h 1325"/>
              <a:gd name="T74" fmla="*/ 431 w 590"/>
              <a:gd name="T75" fmla="*/ 1035 h 1325"/>
              <a:gd name="T76" fmla="*/ 446 w 590"/>
              <a:gd name="T77" fmla="*/ 919 h 1325"/>
              <a:gd name="T78" fmla="*/ 421 w 590"/>
              <a:gd name="T79" fmla="*/ 666 h 1325"/>
              <a:gd name="T80" fmla="*/ 410 w 590"/>
              <a:gd name="T81" fmla="*/ 489 h 1325"/>
              <a:gd name="T82" fmla="*/ 416 w 590"/>
              <a:gd name="T83" fmla="*/ 468 h 1325"/>
              <a:gd name="T84" fmla="*/ 476 w 590"/>
              <a:gd name="T85" fmla="*/ 508 h 1325"/>
              <a:gd name="T86" fmla="*/ 499 w 590"/>
              <a:gd name="T87" fmla="*/ 514 h 1325"/>
              <a:gd name="T88" fmla="*/ 545 w 590"/>
              <a:gd name="T89" fmla="*/ 514 h 1325"/>
              <a:gd name="T90" fmla="*/ 555 w 590"/>
              <a:gd name="T91" fmla="*/ 503 h 1325"/>
              <a:gd name="T92" fmla="*/ 585 w 590"/>
              <a:gd name="T93" fmla="*/ 463 h 1325"/>
              <a:gd name="T94" fmla="*/ 585 w 590"/>
              <a:gd name="T95" fmla="*/ 438 h 1325"/>
              <a:gd name="T96" fmla="*/ 550 w 590"/>
              <a:gd name="T97" fmla="*/ 418 h 1325"/>
              <a:gd name="T98" fmla="*/ 529 w 590"/>
              <a:gd name="T99" fmla="*/ 418 h 1325"/>
              <a:gd name="T100" fmla="*/ 520 w 590"/>
              <a:gd name="T101" fmla="*/ 393 h 1325"/>
              <a:gd name="T102" fmla="*/ 506 w 590"/>
              <a:gd name="T103" fmla="*/ 379 h 1325"/>
              <a:gd name="T104" fmla="*/ 456 w 590"/>
              <a:gd name="T105" fmla="*/ 346 h 1325"/>
              <a:gd name="T106" fmla="*/ 419 w 590"/>
              <a:gd name="T107" fmla="*/ 318 h 1325"/>
              <a:gd name="T108" fmla="*/ 387 w 590"/>
              <a:gd name="T109" fmla="*/ 289 h 1325"/>
              <a:gd name="T110" fmla="*/ 374 w 590"/>
              <a:gd name="T111" fmla="*/ 155 h 1325"/>
              <a:gd name="T112" fmla="*/ 331 w 590"/>
              <a:gd name="T113" fmla="*/ 61 h 1325"/>
              <a:gd name="T114" fmla="*/ 279 w 590"/>
              <a:gd name="T115" fmla="*/ 8 h 1325"/>
              <a:gd name="T116" fmla="*/ 248 w 590"/>
              <a:gd name="T117" fmla="*/ 1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0" h="1325">
                <a:moveTo>
                  <a:pt x="248" y="1"/>
                </a:moveTo>
                <a:lnTo>
                  <a:pt x="248" y="1"/>
                </a:lnTo>
                <a:lnTo>
                  <a:pt x="242" y="4"/>
                </a:lnTo>
                <a:lnTo>
                  <a:pt x="236" y="8"/>
                </a:lnTo>
                <a:lnTo>
                  <a:pt x="229" y="13"/>
                </a:lnTo>
                <a:lnTo>
                  <a:pt x="223" y="17"/>
                </a:lnTo>
                <a:lnTo>
                  <a:pt x="211" y="32"/>
                </a:lnTo>
                <a:lnTo>
                  <a:pt x="199" y="48"/>
                </a:lnTo>
                <a:lnTo>
                  <a:pt x="187" y="66"/>
                </a:lnTo>
                <a:lnTo>
                  <a:pt x="177" y="83"/>
                </a:lnTo>
                <a:lnTo>
                  <a:pt x="169" y="98"/>
                </a:lnTo>
                <a:lnTo>
                  <a:pt x="164" y="111"/>
                </a:lnTo>
                <a:lnTo>
                  <a:pt x="164" y="111"/>
                </a:lnTo>
                <a:lnTo>
                  <a:pt x="159" y="128"/>
                </a:lnTo>
                <a:lnTo>
                  <a:pt x="155" y="155"/>
                </a:lnTo>
                <a:lnTo>
                  <a:pt x="145" y="225"/>
                </a:lnTo>
                <a:lnTo>
                  <a:pt x="140" y="261"/>
                </a:lnTo>
                <a:lnTo>
                  <a:pt x="134" y="292"/>
                </a:lnTo>
                <a:lnTo>
                  <a:pt x="129" y="314"/>
                </a:lnTo>
                <a:lnTo>
                  <a:pt x="127" y="320"/>
                </a:lnTo>
                <a:lnTo>
                  <a:pt x="124" y="324"/>
                </a:lnTo>
                <a:lnTo>
                  <a:pt x="124" y="324"/>
                </a:lnTo>
                <a:lnTo>
                  <a:pt x="114" y="330"/>
                </a:lnTo>
                <a:lnTo>
                  <a:pt x="106" y="338"/>
                </a:lnTo>
                <a:lnTo>
                  <a:pt x="98" y="347"/>
                </a:lnTo>
                <a:lnTo>
                  <a:pt x="90" y="359"/>
                </a:lnTo>
                <a:lnTo>
                  <a:pt x="90" y="359"/>
                </a:lnTo>
                <a:lnTo>
                  <a:pt x="86" y="365"/>
                </a:lnTo>
                <a:lnTo>
                  <a:pt x="83" y="372"/>
                </a:lnTo>
                <a:lnTo>
                  <a:pt x="80" y="387"/>
                </a:lnTo>
                <a:lnTo>
                  <a:pt x="75" y="403"/>
                </a:lnTo>
                <a:lnTo>
                  <a:pt x="71" y="413"/>
                </a:lnTo>
                <a:lnTo>
                  <a:pt x="65" y="423"/>
                </a:lnTo>
                <a:lnTo>
                  <a:pt x="65" y="423"/>
                </a:lnTo>
                <a:lnTo>
                  <a:pt x="51" y="443"/>
                </a:lnTo>
                <a:lnTo>
                  <a:pt x="38" y="462"/>
                </a:lnTo>
                <a:lnTo>
                  <a:pt x="15" y="493"/>
                </a:lnTo>
                <a:lnTo>
                  <a:pt x="15" y="493"/>
                </a:lnTo>
                <a:lnTo>
                  <a:pt x="10" y="500"/>
                </a:lnTo>
                <a:lnTo>
                  <a:pt x="7" y="510"/>
                </a:lnTo>
                <a:lnTo>
                  <a:pt x="4" y="520"/>
                </a:lnTo>
                <a:lnTo>
                  <a:pt x="2" y="530"/>
                </a:lnTo>
                <a:lnTo>
                  <a:pt x="0" y="541"/>
                </a:lnTo>
                <a:lnTo>
                  <a:pt x="0" y="552"/>
                </a:lnTo>
                <a:lnTo>
                  <a:pt x="2" y="562"/>
                </a:lnTo>
                <a:lnTo>
                  <a:pt x="5" y="572"/>
                </a:lnTo>
                <a:lnTo>
                  <a:pt x="5" y="572"/>
                </a:lnTo>
                <a:lnTo>
                  <a:pt x="10" y="581"/>
                </a:lnTo>
                <a:lnTo>
                  <a:pt x="15" y="587"/>
                </a:lnTo>
                <a:lnTo>
                  <a:pt x="24" y="598"/>
                </a:lnTo>
                <a:lnTo>
                  <a:pt x="33" y="604"/>
                </a:lnTo>
                <a:lnTo>
                  <a:pt x="35" y="607"/>
                </a:lnTo>
                <a:lnTo>
                  <a:pt x="35" y="607"/>
                </a:lnTo>
                <a:lnTo>
                  <a:pt x="35" y="608"/>
                </a:lnTo>
                <a:lnTo>
                  <a:pt x="36" y="611"/>
                </a:lnTo>
                <a:lnTo>
                  <a:pt x="39" y="614"/>
                </a:lnTo>
                <a:lnTo>
                  <a:pt x="45" y="617"/>
                </a:lnTo>
                <a:lnTo>
                  <a:pt x="45" y="617"/>
                </a:lnTo>
                <a:lnTo>
                  <a:pt x="51" y="619"/>
                </a:lnTo>
                <a:lnTo>
                  <a:pt x="56" y="622"/>
                </a:lnTo>
                <a:lnTo>
                  <a:pt x="60" y="623"/>
                </a:lnTo>
                <a:lnTo>
                  <a:pt x="65" y="622"/>
                </a:lnTo>
                <a:lnTo>
                  <a:pt x="65" y="622"/>
                </a:lnTo>
                <a:lnTo>
                  <a:pt x="70" y="618"/>
                </a:lnTo>
                <a:lnTo>
                  <a:pt x="75" y="614"/>
                </a:lnTo>
                <a:lnTo>
                  <a:pt x="77" y="612"/>
                </a:lnTo>
                <a:lnTo>
                  <a:pt x="80" y="612"/>
                </a:lnTo>
                <a:lnTo>
                  <a:pt x="80" y="612"/>
                </a:lnTo>
                <a:lnTo>
                  <a:pt x="83" y="612"/>
                </a:lnTo>
                <a:lnTo>
                  <a:pt x="90" y="611"/>
                </a:lnTo>
                <a:lnTo>
                  <a:pt x="99" y="607"/>
                </a:lnTo>
                <a:lnTo>
                  <a:pt x="99" y="607"/>
                </a:lnTo>
                <a:lnTo>
                  <a:pt x="102" y="607"/>
                </a:lnTo>
                <a:lnTo>
                  <a:pt x="103" y="608"/>
                </a:lnTo>
                <a:lnTo>
                  <a:pt x="103" y="607"/>
                </a:lnTo>
                <a:lnTo>
                  <a:pt x="104" y="602"/>
                </a:lnTo>
                <a:lnTo>
                  <a:pt x="104" y="602"/>
                </a:lnTo>
                <a:lnTo>
                  <a:pt x="106" y="594"/>
                </a:lnTo>
                <a:lnTo>
                  <a:pt x="104" y="587"/>
                </a:lnTo>
                <a:lnTo>
                  <a:pt x="104" y="587"/>
                </a:lnTo>
                <a:lnTo>
                  <a:pt x="99" y="567"/>
                </a:lnTo>
                <a:lnTo>
                  <a:pt x="99" y="567"/>
                </a:lnTo>
                <a:lnTo>
                  <a:pt x="112" y="540"/>
                </a:lnTo>
                <a:lnTo>
                  <a:pt x="121" y="522"/>
                </a:lnTo>
                <a:lnTo>
                  <a:pt x="123" y="517"/>
                </a:lnTo>
                <a:lnTo>
                  <a:pt x="124" y="517"/>
                </a:lnTo>
                <a:lnTo>
                  <a:pt x="124" y="517"/>
                </a:lnTo>
                <a:lnTo>
                  <a:pt x="124" y="517"/>
                </a:lnTo>
                <a:lnTo>
                  <a:pt x="124" y="551"/>
                </a:lnTo>
                <a:lnTo>
                  <a:pt x="124" y="573"/>
                </a:lnTo>
                <a:lnTo>
                  <a:pt x="124" y="587"/>
                </a:lnTo>
                <a:lnTo>
                  <a:pt x="124" y="587"/>
                </a:lnTo>
                <a:lnTo>
                  <a:pt x="111" y="754"/>
                </a:lnTo>
                <a:lnTo>
                  <a:pt x="101" y="867"/>
                </a:lnTo>
                <a:lnTo>
                  <a:pt x="97" y="906"/>
                </a:lnTo>
                <a:lnTo>
                  <a:pt x="95" y="924"/>
                </a:lnTo>
                <a:lnTo>
                  <a:pt x="95" y="924"/>
                </a:lnTo>
                <a:lnTo>
                  <a:pt x="91" y="941"/>
                </a:lnTo>
                <a:lnTo>
                  <a:pt x="88" y="964"/>
                </a:lnTo>
                <a:lnTo>
                  <a:pt x="85" y="994"/>
                </a:lnTo>
                <a:lnTo>
                  <a:pt x="85" y="994"/>
                </a:lnTo>
                <a:lnTo>
                  <a:pt x="134" y="1014"/>
                </a:lnTo>
                <a:lnTo>
                  <a:pt x="134" y="1014"/>
                </a:lnTo>
                <a:lnTo>
                  <a:pt x="153" y="1020"/>
                </a:lnTo>
                <a:lnTo>
                  <a:pt x="169" y="1025"/>
                </a:lnTo>
                <a:lnTo>
                  <a:pt x="169" y="1025"/>
                </a:lnTo>
                <a:lnTo>
                  <a:pt x="182" y="1067"/>
                </a:lnTo>
                <a:lnTo>
                  <a:pt x="189" y="1088"/>
                </a:lnTo>
                <a:lnTo>
                  <a:pt x="189" y="1088"/>
                </a:lnTo>
                <a:lnTo>
                  <a:pt x="185" y="1094"/>
                </a:lnTo>
                <a:lnTo>
                  <a:pt x="181" y="1098"/>
                </a:lnTo>
                <a:lnTo>
                  <a:pt x="180" y="1098"/>
                </a:lnTo>
                <a:lnTo>
                  <a:pt x="179" y="1098"/>
                </a:lnTo>
                <a:lnTo>
                  <a:pt x="179" y="1098"/>
                </a:lnTo>
                <a:lnTo>
                  <a:pt x="184" y="1109"/>
                </a:lnTo>
                <a:lnTo>
                  <a:pt x="196" y="1137"/>
                </a:lnTo>
                <a:lnTo>
                  <a:pt x="202" y="1151"/>
                </a:lnTo>
                <a:lnTo>
                  <a:pt x="207" y="1165"/>
                </a:lnTo>
                <a:lnTo>
                  <a:pt x="210" y="1176"/>
                </a:lnTo>
                <a:lnTo>
                  <a:pt x="210" y="1180"/>
                </a:lnTo>
                <a:lnTo>
                  <a:pt x="208" y="1182"/>
                </a:lnTo>
                <a:lnTo>
                  <a:pt x="208" y="1182"/>
                </a:lnTo>
                <a:lnTo>
                  <a:pt x="205" y="1187"/>
                </a:lnTo>
                <a:lnTo>
                  <a:pt x="200" y="1197"/>
                </a:lnTo>
                <a:lnTo>
                  <a:pt x="196" y="1209"/>
                </a:lnTo>
                <a:lnTo>
                  <a:pt x="192" y="1221"/>
                </a:lnTo>
                <a:lnTo>
                  <a:pt x="189" y="1233"/>
                </a:lnTo>
                <a:lnTo>
                  <a:pt x="189" y="1246"/>
                </a:lnTo>
                <a:lnTo>
                  <a:pt x="190" y="1256"/>
                </a:lnTo>
                <a:lnTo>
                  <a:pt x="191" y="1259"/>
                </a:lnTo>
                <a:lnTo>
                  <a:pt x="194" y="1262"/>
                </a:lnTo>
                <a:lnTo>
                  <a:pt x="194" y="1262"/>
                </a:lnTo>
                <a:lnTo>
                  <a:pt x="201" y="1267"/>
                </a:lnTo>
                <a:lnTo>
                  <a:pt x="212" y="1271"/>
                </a:lnTo>
                <a:lnTo>
                  <a:pt x="225" y="1274"/>
                </a:lnTo>
                <a:lnTo>
                  <a:pt x="238" y="1276"/>
                </a:lnTo>
                <a:lnTo>
                  <a:pt x="253" y="1274"/>
                </a:lnTo>
                <a:lnTo>
                  <a:pt x="259" y="1273"/>
                </a:lnTo>
                <a:lnTo>
                  <a:pt x="267" y="1271"/>
                </a:lnTo>
                <a:lnTo>
                  <a:pt x="273" y="1268"/>
                </a:lnTo>
                <a:lnTo>
                  <a:pt x="278" y="1263"/>
                </a:lnTo>
                <a:lnTo>
                  <a:pt x="283" y="1258"/>
                </a:lnTo>
                <a:lnTo>
                  <a:pt x="288" y="1252"/>
                </a:lnTo>
                <a:lnTo>
                  <a:pt x="288" y="1252"/>
                </a:lnTo>
                <a:lnTo>
                  <a:pt x="295" y="1238"/>
                </a:lnTo>
                <a:lnTo>
                  <a:pt x="300" y="1226"/>
                </a:lnTo>
                <a:lnTo>
                  <a:pt x="304" y="1215"/>
                </a:lnTo>
                <a:lnTo>
                  <a:pt x="305" y="1206"/>
                </a:lnTo>
                <a:lnTo>
                  <a:pt x="307" y="1192"/>
                </a:lnTo>
                <a:lnTo>
                  <a:pt x="307" y="1187"/>
                </a:lnTo>
                <a:lnTo>
                  <a:pt x="307" y="1187"/>
                </a:lnTo>
                <a:lnTo>
                  <a:pt x="305" y="1170"/>
                </a:lnTo>
                <a:lnTo>
                  <a:pt x="304" y="1154"/>
                </a:lnTo>
                <a:lnTo>
                  <a:pt x="303" y="1138"/>
                </a:lnTo>
                <a:lnTo>
                  <a:pt x="303" y="1138"/>
                </a:lnTo>
                <a:lnTo>
                  <a:pt x="301" y="1129"/>
                </a:lnTo>
                <a:lnTo>
                  <a:pt x="300" y="1119"/>
                </a:lnTo>
                <a:lnTo>
                  <a:pt x="295" y="1099"/>
                </a:lnTo>
                <a:lnTo>
                  <a:pt x="288" y="1073"/>
                </a:lnTo>
                <a:lnTo>
                  <a:pt x="288" y="1073"/>
                </a:lnTo>
                <a:lnTo>
                  <a:pt x="288" y="1072"/>
                </a:lnTo>
                <a:lnTo>
                  <a:pt x="286" y="1072"/>
                </a:lnTo>
                <a:lnTo>
                  <a:pt x="283" y="1072"/>
                </a:lnTo>
                <a:lnTo>
                  <a:pt x="278" y="1073"/>
                </a:lnTo>
                <a:lnTo>
                  <a:pt x="270" y="1032"/>
                </a:lnTo>
                <a:lnTo>
                  <a:pt x="270" y="1032"/>
                </a:lnTo>
                <a:lnTo>
                  <a:pt x="288" y="1031"/>
                </a:lnTo>
                <a:lnTo>
                  <a:pt x="309" y="1030"/>
                </a:lnTo>
                <a:lnTo>
                  <a:pt x="309" y="1030"/>
                </a:lnTo>
                <a:lnTo>
                  <a:pt x="314" y="1063"/>
                </a:lnTo>
                <a:lnTo>
                  <a:pt x="317" y="1083"/>
                </a:lnTo>
                <a:lnTo>
                  <a:pt x="317" y="1083"/>
                </a:lnTo>
                <a:lnTo>
                  <a:pt x="316" y="1087"/>
                </a:lnTo>
                <a:lnTo>
                  <a:pt x="312" y="1089"/>
                </a:lnTo>
                <a:lnTo>
                  <a:pt x="307" y="1093"/>
                </a:lnTo>
                <a:lnTo>
                  <a:pt x="307" y="1093"/>
                </a:lnTo>
                <a:lnTo>
                  <a:pt x="322" y="1257"/>
                </a:lnTo>
                <a:lnTo>
                  <a:pt x="322" y="1257"/>
                </a:lnTo>
                <a:lnTo>
                  <a:pt x="322" y="1271"/>
                </a:lnTo>
                <a:lnTo>
                  <a:pt x="324" y="1287"/>
                </a:lnTo>
                <a:lnTo>
                  <a:pt x="325" y="1294"/>
                </a:lnTo>
                <a:lnTo>
                  <a:pt x="327" y="1302"/>
                </a:lnTo>
                <a:lnTo>
                  <a:pt x="332" y="1307"/>
                </a:lnTo>
                <a:lnTo>
                  <a:pt x="337" y="1311"/>
                </a:lnTo>
                <a:lnTo>
                  <a:pt x="337" y="1311"/>
                </a:lnTo>
                <a:lnTo>
                  <a:pt x="352" y="1319"/>
                </a:lnTo>
                <a:lnTo>
                  <a:pt x="359" y="1323"/>
                </a:lnTo>
                <a:lnTo>
                  <a:pt x="368" y="1324"/>
                </a:lnTo>
                <a:lnTo>
                  <a:pt x="377" y="1325"/>
                </a:lnTo>
                <a:lnTo>
                  <a:pt x="385" y="1324"/>
                </a:lnTo>
                <a:lnTo>
                  <a:pt x="393" y="1319"/>
                </a:lnTo>
                <a:lnTo>
                  <a:pt x="402" y="1311"/>
                </a:lnTo>
                <a:lnTo>
                  <a:pt x="402" y="1311"/>
                </a:lnTo>
                <a:lnTo>
                  <a:pt x="419" y="1292"/>
                </a:lnTo>
                <a:lnTo>
                  <a:pt x="428" y="1280"/>
                </a:lnTo>
                <a:lnTo>
                  <a:pt x="436" y="1268"/>
                </a:lnTo>
                <a:lnTo>
                  <a:pt x="444" y="1256"/>
                </a:lnTo>
                <a:lnTo>
                  <a:pt x="449" y="1243"/>
                </a:lnTo>
                <a:lnTo>
                  <a:pt x="451" y="1230"/>
                </a:lnTo>
                <a:lnTo>
                  <a:pt x="452" y="1223"/>
                </a:lnTo>
                <a:lnTo>
                  <a:pt x="451" y="1217"/>
                </a:lnTo>
                <a:lnTo>
                  <a:pt x="451" y="1217"/>
                </a:lnTo>
                <a:lnTo>
                  <a:pt x="447" y="1197"/>
                </a:lnTo>
                <a:lnTo>
                  <a:pt x="446" y="1192"/>
                </a:lnTo>
                <a:lnTo>
                  <a:pt x="445" y="1189"/>
                </a:lnTo>
                <a:lnTo>
                  <a:pt x="442" y="1186"/>
                </a:lnTo>
                <a:lnTo>
                  <a:pt x="440" y="1185"/>
                </a:lnTo>
                <a:lnTo>
                  <a:pt x="431" y="1182"/>
                </a:lnTo>
                <a:lnTo>
                  <a:pt x="431" y="1182"/>
                </a:lnTo>
                <a:lnTo>
                  <a:pt x="425" y="1181"/>
                </a:lnTo>
                <a:lnTo>
                  <a:pt x="421" y="1180"/>
                </a:lnTo>
                <a:lnTo>
                  <a:pt x="418" y="1180"/>
                </a:lnTo>
                <a:lnTo>
                  <a:pt x="418" y="1180"/>
                </a:lnTo>
                <a:lnTo>
                  <a:pt x="416" y="1177"/>
                </a:lnTo>
                <a:lnTo>
                  <a:pt x="416" y="1177"/>
                </a:lnTo>
                <a:lnTo>
                  <a:pt x="415" y="1173"/>
                </a:lnTo>
                <a:lnTo>
                  <a:pt x="415" y="1161"/>
                </a:lnTo>
                <a:lnTo>
                  <a:pt x="415" y="1133"/>
                </a:lnTo>
                <a:lnTo>
                  <a:pt x="416" y="1093"/>
                </a:lnTo>
                <a:lnTo>
                  <a:pt x="411" y="1088"/>
                </a:lnTo>
                <a:lnTo>
                  <a:pt x="411" y="1039"/>
                </a:lnTo>
                <a:lnTo>
                  <a:pt x="411" y="1039"/>
                </a:lnTo>
                <a:lnTo>
                  <a:pt x="425" y="1040"/>
                </a:lnTo>
                <a:lnTo>
                  <a:pt x="430" y="1040"/>
                </a:lnTo>
                <a:lnTo>
                  <a:pt x="431" y="1040"/>
                </a:lnTo>
                <a:lnTo>
                  <a:pt x="431" y="1039"/>
                </a:lnTo>
                <a:lnTo>
                  <a:pt x="431" y="1039"/>
                </a:lnTo>
                <a:lnTo>
                  <a:pt x="431" y="1035"/>
                </a:lnTo>
                <a:lnTo>
                  <a:pt x="434" y="1027"/>
                </a:lnTo>
                <a:lnTo>
                  <a:pt x="439" y="1003"/>
                </a:lnTo>
                <a:lnTo>
                  <a:pt x="441" y="986"/>
                </a:lnTo>
                <a:lnTo>
                  <a:pt x="444" y="967"/>
                </a:lnTo>
                <a:lnTo>
                  <a:pt x="446" y="944"/>
                </a:lnTo>
                <a:lnTo>
                  <a:pt x="446" y="919"/>
                </a:lnTo>
                <a:lnTo>
                  <a:pt x="446" y="919"/>
                </a:lnTo>
                <a:lnTo>
                  <a:pt x="445" y="890"/>
                </a:lnTo>
                <a:lnTo>
                  <a:pt x="442" y="855"/>
                </a:lnTo>
                <a:lnTo>
                  <a:pt x="436" y="778"/>
                </a:lnTo>
                <a:lnTo>
                  <a:pt x="428" y="710"/>
                </a:lnTo>
                <a:lnTo>
                  <a:pt x="421" y="666"/>
                </a:lnTo>
                <a:lnTo>
                  <a:pt x="421" y="666"/>
                </a:lnTo>
                <a:lnTo>
                  <a:pt x="419" y="648"/>
                </a:lnTo>
                <a:lnTo>
                  <a:pt x="416" y="620"/>
                </a:lnTo>
                <a:lnTo>
                  <a:pt x="411" y="550"/>
                </a:lnTo>
                <a:lnTo>
                  <a:pt x="410" y="516"/>
                </a:lnTo>
                <a:lnTo>
                  <a:pt x="410" y="489"/>
                </a:lnTo>
                <a:lnTo>
                  <a:pt x="411" y="479"/>
                </a:lnTo>
                <a:lnTo>
                  <a:pt x="413" y="472"/>
                </a:lnTo>
                <a:lnTo>
                  <a:pt x="414" y="468"/>
                </a:lnTo>
                <a:lnTo>
                  <a:pt x="415" y="467"/>
                </a:lnTo>
                <a:lnTo>
                  <a:pt x="416" y="468"/>
                </a:lnTo>
                <a:lnTo>
                  <a:pt x="416" y="468"/>
                </a:lnTo>
                <a:lnTo>
                  <a:pt x="423" y="473"/>
                </a:lnTo>
                <a:lnTo>
                  <a:pt x="431" y="478"/>
                </a:lnTo>
                <a:lnTo>
                  <a:pt x="450" y="488"/>
                </a:lnTo>
                <a:lnTo>
                  <a:pt x="466" y="498"/>
                </a:lnTo>
                <a:lnTo>
                  <a:pt x="472" y="503"/>
                </a:lnTo>
                <a:lnTo>
                  <a:pt x="476" y="508"/>
                </a:lnTo>
                <a:lnTo>
                  <a:pt x="476" y="508"/>
                </a:lnTo>
                <a:lnTo>
                  <a:pt x="477" y="510"/>
                </a:lnTo>
                <a:lnTo>
                  <a:pt x="480" y="511"/>
                </a:lnTo>
                <a:lnTo>
                  <a:pt x="485" y="514"/>
                </a:lnTo>
                <a:lnTo>
                  <a:pt x="492" y="514"/>
                </a:lnTo>
                <a:lnTo>
                  <a:pt x="499" y="514"/>
                </a:lnTo>
                <a:lnTo>
                  <a:pt x="514" y="513"/>
                </a:lnTo>
                <a:lnTo>
                  <a:pt x="525" y="513"/>
                </a:lnTo>
                <a:lnTo>
                  <a:pt x="525" y="513"/>
                </a:lnTo>
                <a:lnTo>
                  <a:pt x="539" y="514"/>
                </a:lnTo>
                <a:lnTo>
                  <a:pt x="543" y="514"/>
                </a:lnTo>
                <a:lnTo>
                  <a:pt x="545" y="514"/>
                </a:lnTo>
                <a:lnTo>
                  <a:pt x="545" y="513"/>
                </a:lnTo>
                <a:lnTo>
                  <a:pt x="545" y="513"/>
                </a:lnTo>
                <a:lnTo>
                  <a:pt x="546" y="510"/>
                </a:lnTo>
                <a:lnTo>
                  <a:pt x="549" y="508"/>
                </a:lnTo>
                <a:lnTo>
                  <a:pt x="555" y="503"/>
                </a:lnTo>
                <a:lnTo>
                  <a:pt x="555" y="503"/>
                </a:lnTo>
                <a:lnTo>
                  <a:pt x="561" y="496"/>
                </a:lnTo>
                <a:lnTo>
                  <a:pt x="571" y="486"/>
                </a:lnTo>
                <a:lnTo>
                  <a:pt x="581" y="474"/>
                </a:lnTo>
                <a:lnTo>
                  <a:pt x="584" y="468"/>
                </a:lnTo>
                <a:lnTo>
                  <a:pt x="585" y="463"/>
                </a:lnTo>
                <a:lnTo>
                  <a:pt x="585" y="463"/>
                </a:lnTo>
                <a:lnTo>
                  <a:pt x="585" y="459"/>
                </a:lnTo>
                <a:lnTo>
                  <a:pt x="586" y="455"/>
                </a:lnTo>
                <a:lnTo>
                  <a:pt x="590" y="448"/>
                </a:lnTo>
                <a:lnTo>
                  <a:pt x="590" y="446"/>
                </a:lnTo>
                <a:lnTo>
                  <a:pt x="589" y="442"/>
                </a:lnTo>
                <a:lnTo>
                  <a:pt x="585" y="438"/>
                </a:lnTo>
                <a:lnTo>
                  <a:pt x="580" y="433"/>
                </a:lnTo>
                <a:lnTo>
                  <a:pt x="580" y="433"/>
                </a:lnTo>
                <a:lnTo>
                  <a:pt x="567" y="426"/>
                </a:lnTo>
                <a:lnTo>
                  <a:pt x="560" y="421"/>
                </a:lnTo>
                <a:lnTo>
                  <a:pt x="554" y="418"/>
                </a:lnTo>
                <a:lnTo>
                  <a:pt x="550" y="418"/>
                </a:lnTo>
                <a:lnTo>
                  <a:pt x="550" y="418"/>
                </a:lnTo>
                <a:lnTo>
                  <a:pt x="540" y="418"/>
                </a:lnTo>
                <a:lnTo>
                  <a:pt x="534" y="418"/>
                </a:lnTo>
                <a:lnTo>
                  <a:pt x="530" y="418"/>
                </a:lnTo>
                <a:lnTo>
                  <a:pt x="530" y="418"/>
                </a:lnTo>
                <a:lnTo>
                  <a:pt x="529" y="418"/>
                </a:lnTo>
                <a:lnTo>
                  <a:pt x="528" y="416"/>
                </a:lnTo>
                <a:lnTo>
                  <a:pt x="527" y="407"/>
                </a:lnTo>
                <a:lnTo>
                  <a:pt x="524" y="400"/>
                </a:lnTo>
                <a:lnTo>
                  <a:pt x="522" y="396"/>
                </a:lnTo>
                <a:lnTo>
                  <a:pt x="520" y="393"/>
                </a:lnTo>
                <a:lnTo>
                  <a:pt x="520" y="393"/>
                </a:lnTo>
                <a:lnTo>
                  <a:pt x="519" y="392"/>
                </a:lnTo>
                <a:lnTo>
                  <a:pt x="519" y="391"/>
                </a:lnTo>
                <a:lnTo>
                  <a:pt x="519" y="388"/>
                </a:lnTo>
                <a:lnTo>
                  <a:pt x="518" y="387"/>
                </a:lnTo>
                <a:lnTo>
                  <a:pt x="515" y="385"/>
                </a:lnTo>
                <a:lnTo>
                  <a:pt x="506" y="379"/>
                </a:lnTo>
                <a:lnTo>
                  <a:pt x="506" y="379"/>
                </a:lnTo>
                <a:lnTo>
                  <a:pt x="492" y="371"/>
                </a:lnTo>
                <a:lnTo>
                  <a:pt x="481" y="364"/>
                </a:lnTo>
                <a:lnTo>
                  <a:pt x="466" y="354"/>
                </a:lnTo>
                <a:lnTo>
                  <a:pt x="466" y="354"/>
                </a:lnTo>
                <a:lnTo>
                  <a:pt x="456" y="346"/>
                </a:lnTo>
                <a:lnTo>
                  <a:pt x="442" y="334"/>
                </a:lnTo>
                <a:lnTo>
                  <a:pt x="429" y="323"/>
                </a:lnTo>
                <a:lnTo>
                  <a:pt x="424" y="320"/>
                </a:lnTo>
                <a:lnTo>
                  <a:pt x="421" y="319"/>
                </a:lnTo>
                <a:lnTo>
                  <a:pt x="421" y="319"/>
                </a:lnTo>
                <a:lnTo>
                  <a:pt x="419" y="318"/>
                </a:lnTo>
                <a:lnTo>
                  <a:pt x="414" y="315"/>
                </a:lnTo>
                <a:lnTo>
                  <a:pt x="403" y="305"/>
                </a:lnTo>
                <a:lnTo>
                  <a:pt x="392" y="295"/>
                </a:lnTo>
                <a:lnTo>
                  <a:pt x="388" y="292"/>
                </a:lnTo>
                <a:lnTo>
                  <a:pt x="387" y="289"/>
                </a:lnTo>
                <a:lnTo>
                  <a:pt x="387" y="289"/>
                </a:lnTo>
                <a:lnTo>
                  <a:pt x="387" y="274"/>
                </a:lnTo>
                <a:lnTo>
                  <a:pt x="384" y="242"/>
                </a:lnTo>
                <a:lnTo>
                  <a:pt x="381" y="204"/>
                </a:lnTo>
                <a:lnTo>
                  <a:pt x="377" y="170"/>
                </a:lnTo>
                <a:lnTo>
                  <a:pt x="377" y="170"/>
                </a:lnTo>
                <a:lnTo>
                  <a:pt x="374" y="155"/>
                </a:lnTo>
                <a:lnTo>
                  <a:pt x="369" y="139"/>
                </a:lnTo>
                <a:lnTo>
                  <a:pt x="364" y="122"/>
                </a:lnTo>
                <a:lnTo>
                  <a:pt x="357" y="106"/>
                </a:lnTo>
                <a:lnTo>
                  <a:pt x="350" y="89"/>
                </a:lnTo>
                <a:lnTo>
                  <a:pt x="341" y="75"/>
                </a:lnTo>
                <a:lnTo>
                  <a:pt x="331" y="61"/>
                </a:lnTo>
                <a:lnTo>
                  <a:pt x="322" y="51"/>
                </a:lnTo>
                <a:lnTo>
                  <a:pt x="322" y="51"/>
                </a:lnTo>
                <a:lnTo>
                  <a:pt x="305" y="32"/>
                </a:lnTo>
                <a:lnTo>
                  <a:pt x="296" y="22"/>
                </a:lnTo>
                <a:lnTo>
                  <a:pt x="288" y="14"/>
                </a:lnTo>
                <a:lnTo>
                  <a:pt x="279" y="8"/>
                </a:lnTo>
                <a:lnTo>
                  <a:pt x="269" y="3"/>
                </a:lnTo>
                <a:lnTo>
                  <a:pt x="264" y="0"/>
                </a:lnTo>
                <a:lnTo>
                  <a:pt x="259" y="0"/>
                </a:lnTo>
                <a:lnTo>
                  <a:pt x="254" y="0"/>
                </a:lnTo>
                <a:lnTo>
                  <a:pt x="248" y="1"/>
                </a:lnTo>
                <a:lnTo>
                  <a:pt x="248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1" name="Freeform 20">
            <a:extLst>
              <a:ext uri="{FF2B5EF4-FFF2-40B4-BE49-F238E27FC236}">
                <a16:creationId xmlns:a16="http://schemas.microsoft.com/office/drawing/2014/main" id="{A68C0B0C-FA54-EE1A-FED2-F062F8704520}"/>
              </a:ext>
            </a:extLst>
          </p:cNvPr>
          <p:cNvSpPr>
            <a:spLocks noEditPoints="1"/>
          </p:cNvSpPr>
          <p:nvPr/>
        </p:nvSpPr>
        <p:spPr bwMode="auto">
          <a:xfrm>
            <a:off x="4500621" y="3893127"/>
            <a:ext cx="904758" cy="2402538"/>
          </a:xfrm>
          <a:custGeom>
            <a:avLst/>
            <a:gdLst>
              <a:gd name="T0" fmla="*/ 292 w 624"/>
              <a:gd name="T1" fmla="*/ 18 h 1657"/>
              <a:gd name="T2" fmla="*/ 185 w 624"/>
              <a:gd name="T3" fmla="*/ 79 h 1657"/>
              <a:gd name="T4" fmla="*/ 125 w 624"/>
              <a:gd name="T5" fmla="*/ 145 h 1657"/>
              <a:gd name="T6" fmla="*/ 136 w 624"/>
              <a:gd name="T7" fmla="*/ 163 h 1657"/>
              <a:gd name="T8" fmla="*/ 107 w 624"/>
              <a:gd name="T9" fmla="*/ 301 h 1657"/>
              <a:gd name="T10" fmla="*/ 128 w 624"/>
              <a:gd name="T11" fmla="*/ 317 h 1657"/>
              <a:gd name="T12" fmla="*/ 141 w 624"/>
              <a:gd name="T13" fmla="*/ 367 h 1657"/>
              <a:gd name="T14" fmla="*/ 178 w 624"/>
              <a:gd name="T15" fmla="*/ 384 h 1657"/>
              <a:gd name="T16" fmla="*/ 183 w 624"/>
              <a:gd name="T17" fmla="*/ 405 h 1657"/>
              <a:gd name="T18" fmla="*/ 104 w 624"/>
              <a:gd name="T19" fmla="*/ 451 h 1657"/>
              <a:gd name="T20" fmla="*/ 24 w 624"/>
              <a:gd name="T21" fmla="*/ 739 h 1657"/>
              <a:gd name="T22" fmla="*/ 0 w 624"/>
              <a:gd name="T23" fmla="*/ 845 h 1657"/>
              <a:gd name="T24" fmla="*/ 13 w 624"/>
              <a:gd name="T25" fmla="*/ 862 h 1657"/>
              <a:gd name="T26" fmla="*/ 19 w 624"/>
              <a:gd name="T27" fmla="*/ 894 h 1657"/>
              <a:gd name="T28" fmla="*/ 50 w 624"/>
              <a:gd name="T29" fmla="*/ 925 h 1657"/>
              <a:gd name="T30" fmla="*/ 78 w 624"/>
              <a:gd name="T31" fmla="*/ 914 h 1657"/>
              <a:gd name="T32" fmla="*/ 90 w 624"/>
              <a:gd name="T33" fmla="*/ 904 h 1657"/>
              <a:gd name="T34" fmla="*/ 104 w 624"/>
              <a:gd name="T35" fmla="*/ 900 h 1657"/>
              <a:gd name="T36" fmla="*/ 112 w 624"/>
              <a:gd name="T37" fmla="*/ 894 h 1657"/>
              <a:gd name="T38" fmla="*/ 111 w 624"/>
              <a:gd name="T39" fmla="*/ 866 h 1657"/>
              <a:gd name="T40" fmla="*/ 136 w 624"/>
              <a:gd name="T41" fmla="*/ 812 h 1657"/>
              <a:gd name="T42" fmla="*/ 123 w 624"/>
              <a:gd name="T43" fmla="*/ 920 h 1657"/>
              <a:gd name="T44" fmla="*/ 74 w 624"/>
              <a:gd name="T45" fmla="*/ 1187 h 1657"/>
              <a:gd name="T46" fmla="*/ 60 w 624"/>
              <a:gd name="T47" fmla="*/ 1243 h 1657"/>
              <a:gd name="T48" fmla="*/ 128 w 624"/>
              <a:gd name="T49" fmla="*/ 1270 h 1657"/>
              <a:gd name="T50" fmla="*/ 165 w 624"/>
              <a:gd name="T51" fmla="*/ 1307 h 1657"/>
              <a:gd name="T52" fmla="*/ 153 w 624"/>
              <a:gd name="T53" fmla="*/ 1313 h 1657"/>
              <a:gd name="T54" fmla="*/ 160 w 624"/>
              <a:gd name="T55" fmla="*/ 1436 h 1657"/>
              <a:gd name="T56" fmla="*/ 94 w 624"/>
              <a:gd name="T57" fmla="*/ 1505 h 1657"/>
              <a:gd name="T58" fmla="*/ 91 w 624"/>
              <a:gd name="T59" fmla="*/ 1542 h 1657"/>
              <a:gd name="T60" fmla="*/ 123 w 624"/>
              <a:gd name="T61" fmla="*/ 1565 h 1657"/>
              <a:gd name="T62" fmla="*/ 204 w 624"/>
              <a:gd name="T63" fmla="*/ 1557 h 1657"/>
              <a:gd name="T64" fmla="*/ 283 w 624"/>
              <a:gd name="T65" fmla="*/ 1513 h 1657"/>
              <a:gd name="T66" fmla="*/ 266 w 624"/>
              <a:gd name="T67" fmla="*/ 1581 h 1657"/>
              <a:gd name="T68" fmla="*/ 272 w 624"/>
              <a:gd name="T69" fmla="*/ 1632 h 1657"/>
              <a:gd name="T70" fmla="*/ 329 w 624"/>
              <a:gd name="T71" fmla="*/ 1656 h 1657"/>
              <a:gd name="T72" fmla="*/ 414 w 624"/>
              <a:gd name="T73" fmla="*/ 1651 h 1657"/>
              <a:gd name="T74" fmla="*/ 445 w 624"/>
              <a:gd name="T75" fmla="*/ 1629 h 1657"/>
              <a:gd name="T76" fmla="*/ 434 w 624"/>
              <a:gd name="T77" fmla="*/ 1548 h 1657"/>
              <a:gd name="T78" fmla="*/ 451 w 624"/>
              <a:gd name="T79" fmla="*/ 1359 h 1657"/>
              <a:gd name="T80" fmla="*/ 438 w 624"/>
              <a:gd name="T81" fmla="*/ 1291 h 1657"/>
              <a:gd name="T82" fmla="*/ 472 w 624"/>
              <a:gd name="T83" fmla="*/ 1201 h 1657"/>
              <a:gd name="T84" fmla="*/ 472 w 624"/>
              <a:gd name="T85" fmla="*/ 1050 h 1657"/>
              <a:gd name="T86" fmla="*/ 496 w 624"/>
              <a:gd name="T87" fmla="*/ 1019 h 1657"/>
              <a:gd name="T88" fmla="*/ 513 w 624"/>
              <a:gd name="T89" fmla="*/ 1039 h 1657"/>
              <a:gd name="T90" fmla="*/ 547 w 624"/>
              <a:gd name="T91" fmla="*/ 1044 h 1657"/>
              <a:gd name="T92" fmla="*/ 576 w 624"/>
              <a:gd name="T93" fmla="*/ 1010 h 1657"/>
              <a:gd name="T94" fmla="*/ 594 w 624"/>
              <a:gd name="T95" fmla="*/ 990 h 1657"/>
              <a:gd name="T96" fmla="*/ 621 w 624"/>
              <a:gd name="T97" fmla="*/ 967 h 1657"/>
              <a:gd name="T98" fmla="*/ 612 w 624"/>
              <a:gd name="T99" fmla="*/ 913 h 1657"/>
              <a:gd name="T100" fmla="*/ 555 w 624"/>
              <a:gd name="T101" fmla="*/ 765 h 1657"/>
              <a:gd name="T102" fmla="*/ 510 w 624"/>
              <a:gd name="T103" fmla="*/ 539 h 1657"/>
              <a:gd name="T104" fmla="*/ 496 w 624"/>
              <a:gd name="T105" fmla="*/ 456 h 1657"/>
              <a:gd name="T106" fmla="*/ 449 w 624"/>
              <a:gd name="T107" fmla="*/ 399 h 1657"/>
              <a:gd name="T108" fmla="*/ 450 w 624"/>
              <a:gd name="T109" fmla="*/ 348 h 1657"/>
              <a:gd name="T110" fmla="*/ 434 w 624"/>
              <a:gd name="T111" fmla="*/ 132 h 1657"/>
              <a:gd name="T112" fmla="*/ 386 w 624"/>
              <a:gd name="T113" fmla="*/ 24 h 1657"/>
              <a:gd name="T114" fmla="*/ 355 w 624"/>
              <a:gd name="T115" fmla="*/ 0 h 1657"/>
              <a:gd name="T116" fmla="*/ 279 w 624"/>
              <a:gd name="T117" fmla="*/ 1301 h 1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24" h="1657">
                <a:moveTo>
                  <a:pt x="355" y="0"/>
                </a:moveTo>
                <a:lnTo>
                  <a:pt x="355" y="0"/>
                </a:lnTo>
                <a:lnTo>
                  <a:pt x="347" y="0"/>
                </a:lnTo>
                <a:lnTo>
                  <a:pt x="339" y="1"/>
                </a:lnTo>
                <a:lnTo>
                  <a:pt x="318" y="8"/>
                </a:lnTo>
                <a:lnTo>
                  <a:pt x="292" y="18"/>
                </a:lnTo>
                <a:lnTo>
                  <a:pt x="264" y="31"/>
                </a:lnTo>
                <a:lnTo>
                  <a:pt x="238" y="44"/>
                </a:lnTo>
                <a:lnTo>
                  <a:pt x="215" y="58"/>
                </a:lnTo>
                <a:lnTo>
                  <a:pt x="196" y="69"/>
                </a:lnTo>
                <a:lnTo>
                  <a:pt x="190" y="75"/>
                </a:lnTo>
                <a:lnTo>
                  <a:pt x="185" y="79"/>
                </a:lnTo>
                <a:lnTo>
                  <a:pt x="185" y="79"/>
                </a:lnTo>
                <a:lnTo>
                  <a:pt x="168" y="98"/>
                </a:lnTo>
                <a:lnTo>
                  <a:pt x="148" y="119"/>
                </a:lnTo>
                <a:lnTo>
                  <a:pt x="131" y="136"/>
                </a:lnTo>
                <a:lnTo>
                  <a:pt x="126" y="141"/>
                </a:lnTo>
                <a:lnTo>
                  <a:pt x="125" y="145"/>
                </a:lnTo>
                <a:lnTo>
                  <a:pt x="125" y="145"/>
                </a:lnTo>
                <a:lnTo>
                  <a:pt x="127" y="148"/>
                </a:lnTo>
                <a:lnTo>
                  <a:pt x="131" y="152"/>
                </a:lnTo>
                <a:lnTo>
                  <a:pt x="134" y="157"/>
                </a:lnTo>
                <a:lnTo>
                  <a:pt x="136" y="163"/>
                </a:lnTo>
                <a:lnTo>
                  <a:pt x="136" y="163"/>
                </a:lnTo>
                <a:lnTo>
                  <a:pt x="136" y="171"/>
                </a:lnTo>
                <a:lnTo>
                  <a:pt x="133" y="184"/>
                </a:lnTo>
                <a:lnTo>
                  <a:pt x="125" y="223"/>
                </a:lnTo>
                <a:lnTo>
                  <a:pt x="111" y="284"/>
                </a:lnTo>
                <a:lnTo>
                  <a:pt x="111" y="284"/>
                </a:lnTo>
                <a:lnTo>
                  <a:pt x="107" y="301"/>
                </a:lnTo>
                <a:lnTo>
                  <a:pt x="107" y="306"/>
                </a:lnTo>
                <a:lnTo>
                  <a:pt x="108" y="309"/>
                </a:lnTo>
                <a:lnTo>
                  <a:pt x="111" y="310"/>
                </a:lnTo>
                <a:lnTo>
                  <a:pt x="111" y="310"/>
                </a:lnTo>
                <a:lnTo>
                  <a:pt x="122" y="315"/>
                </a:lnTo>
                <a:lnTo>
                  <a:pt x="128" y="317"/>
                </a:lnTo>
                <a:lnTo>
                  <a:pt x="128" y="317"/>
                </a:lnTo>
                <a:lnTo>
                  <a:pt x="128" y="325"/>
                </a:lnTo>
                <a:lnTo>
                  <a:pt x="131" y="341"/>
                </a:lnTo>
                <a:lnTo>
                  <a:pt x="133" y="349"/>
                </a:lnTo>
                <a:lnTo>
                  <a:pt x="137" y="359"/>
                </a:lnTo>
                <a:lnTo>
                  <a:pt x="141" y="367"/>
                </a:lnTo>
                <a:lnTo>
                  <a:pt x="144" y="372"/>
                </a:lnTo>
                <a:lnTo>
                  <a:pt x="144" y="372"/>
                </a:lnTo>
                <a:lnTo>
                  <a:pt x="149" y="376"/>
                </a:lnTo>
                <a:lnTo>
                  <a:pt x="156" y="379"/>
                </a:lnTo>
                <a:lnTo>
                  <a:pt x="168" y="383"/>
                </a:lnTo>
                <a:lnTo>
                  <a:pt x="178" y="384"/>
                </a:lnTo>
                <a:lnTo>
                  <a:pt x="183" y="384"/>
                </a:lnTo>
                <a:lnTo>
                  <a:pt x="183" y="384"/>
                </a:lnTo>
                <a:lnTo>
                  <a:pt x="185" y="394"/>
                </a:lnTo>
                <a:lnTo>
                  <a:pt x="185" y="402"/>
                </a:lnTo>
                <a:lnTo>
                  <a:pt x="184" y="404"/>
                </a:lnTo>
                <a:lnTo>
                  <a:pt x="183" y="405"/>
                </a:lnTo>
                <a:lnTo>
                  <a:pt x="183" y="405"/>
                </a:lnTo>
                <a:lnTo>
                  <a:pt x="167" y="413"/>
                </a:lnTo>
                <a:lnTo>
                  <a:pt x="141" y="425"/>
                </a:lnTo>
                <a:lnTo>
                  <a:pt x="126" y="434"/>
                </a:lnTo>
                <a:lnTo>
                  <a:pt x="113" y="443"/>
                </a:lnTo>
                <a:lnTo>
                  <a:pt x="104" y="451"/>
                </a:lnTo>
                <a:lnTo>
                  <a:pt x="100" y="456"/>
                </a:lnTo>
                <a:lnTo>
                  <a:pt x="99" y="460"/>
                </a:lnTo>
                <a:lnTo>
                  <a:pt x="99" y="460"/>
                </a:lnTo>
                <a:lnTo>
                  <a:pt x="82" y="519"/>
                </a:lnTo>
                <a:lnTo>
                  <a:pt x="53" y="629"/>
                </a:lnTo>
                <a:lnTo>
                  <a:pt x="24" y="739"/>
                </a:lnTo>
                <a:lnTo>
                  <a:pt x="11" y="799"/>
                </a:lnTo>
                <a:lnTo>
                  <a:pt x="11" y="799"/>
                </a:lnTo>
                <a:lnTo>
                  <a:pt x="6" y="816"/>
                </a:lnTo>
                <a:lnTo>
                  <a:pt x="2" y="832"/>
                </a:lnTo>
                <a:lnTo>
                  <a:pt x="1" y="838"/>
                </a:lnTo>
                <a:lnTo>
                  <a:pt x="0" y="845"/>
                </a:lnTo>
                <a:lnTo>
                  <a:pt x="0" y="849"/>
                </a:lnTo>
                <a:lnTo>
                  <a:pt x="2" y="853"/>
                </a:lnTo>
                <a:lnTo>
                  <a:pt x="2" y="853"/>
                </a:lnTo>
                <a:lnTo>
                  <a:pt x="7" y="859"/>
                </a:lnTo>
                <a:lnTo>
                  <a:pt x="11" y="862"/>
                </a:lnTo>
                <a:lnTo>
                  <a:pt x="13" y="862"/>
                </a:lnTo>
                <a:lnTo>
                  <a:pt x="14" y="862"/>
                </a:lnTo>
                <a:lnTo>
                  <a:pt x="14" y="862"/>
                </a:lnTo>
                <a:lnTo>
                  <a:pt x="17" y="874"/>
                </a:lnTo>
                <a:lnTo>
                  <a:pt x="18" y="892"/>
                </a:lnTo>
                <a:lnTo>
                  <a:pt x="18" y="892"/>
                </a:lnTo>
                <a:lnTo>
                  <a:pt x="19" y="894"/>
                </a:lnTo>
                <a:lnTo>
                  <a:pt x="22" y="899"/>
                </a:lnTo>
                <a:lnTo>
                  <a:pt x="32" y="909"/>
                </a:lnTo>
                <a:lnTo>
                  <a:pt x="42" y="919"/>
                </a:lnTo>
                <a:lnTo>
                  <a:pt x="48" y="925"/>
                </a:lnTo>
                <a:lnTo>
                  <a:pt x="48" y="925"/>
                </a:lnTo>
                <a:lnTo>
                  <a:pt x="50" y="925"/>
                </a:lnTo>
                <a:lnTo>
                  <a:pt x="54" y="924"/>
                </a:lnTo>
                <a:lnTo>
                  <a:pt x="60" y="919"/>
                </a:lnTo>
                <a:lnTo>
                  <a:pt x="69" y="912"/>
                </a:lnTo>
                <a:lnTo>
                  <a:pt x="69" y="912"/>
                </a:lnTo>
                <a:lnTo>
                  <a:pt x="73" y="914"/>
                </a:lnTo>
                <a:lnTo>
                  <a:pt x="78" y="914"/>
                </a:lnTo>
                <a:lnTo>
                  <a:pt x="80" y="914"/>
                </a:lnTo>
                <a:lnTo>
                  <a:pt x="81" y="912"/>
                </a:lnTo>
                <a:lnTo>
                  <a:pt x="81" y="912"/>
                </a:lnTo>
                <a:lnTo>
                  <a:pt x="87" y="908"/>
                </a:lnTo>
                <a:lnTo>
                  <a:pt x="89" y="907"/>
                </a:lnTo>
                <a:lnTo>
                  <a:pt x="90" y="904"/>
                </a:lnTo>
                <a:lnTo>
                  <a:pt x="90" y="904"/>
                </a:lnTo>
                <a:lnTo>
                  <a:pt x="95" y="895"/>
                </a:lnTo>
                <a:lnTo>
                  <a:pt x="99" y="892"/>
                </a:lnTo>
                <a:lnTo>
                  <a:pt x="99" y="892"/>
                </a:lnTo>
                <a:lnTo>
                  <a:pt x="100" y="894"/>
                </a:lnTo>
                <a:lnTo>
                  <a:pt x="104" y="900"/>
                </a:lnTo>
                <a:lnTo>
                  <a:pt x="105" y="903"/>
                </a:lnTo>
                <a:lnTo>
                  <a:pt x="107" y="904"/>
                </a:lnTo>
                <a:lnTo>
                  <a:pt x="110" y="903"/>
                </a:lnTo>
                <a:lnTo>
                  <a:pt x="111" y="899"/>
                </a:lnTo>
                <a:lnTo>
                  <a:pt x="111" y="899"/>
                </a:lnTo>
                <a:lnTo>
                  <a:pt x="112" y="894"/>
                </a:lnTo>
                <a:lnTo>
                  <a:pt x="111" y="890"/>
                </a:lnTo>
                <a:lnTo>
                  <a:pt x="110" y="880"/>
                </a:lnTo>
                <a:lnTo>
                  <a:pt x="108" y="872"/>
                </a:lnTo>
                <a:lnTo>
                  <a:pt x="108" y="868"/>
                </a:lnTo>
                <a:lnTo>
                  <a:pt x="111" y="866"/>
                </a:lnTo>
                <a:lnTo>
                  <a:pt x="111" y="866"/>
                </a:lnTo>
                <a:lnTo>
                  <a:pt x="115" y="862"/>
                </a:lnTo>
                <a:lnTo>
                  <a:pt x="118" y="853"/>
                </a:lnTo>
                <a:lnTo>
                  <a:pt x="127" y="828"/>
                </a:lnTo>
                <a:lnTo>
                  <a:pt x="136" y="795"/>
                </a:lnTo>
                <a:lnTo>
                  <a:pt x="136" y="795"/>
                </a:lnTo>
                <a:lnTo>
                  <a:pt x="136" y="812"/>
                </a:lnTo>
                <a:lnTo>
                  <a:pt x="134" y="851"/>
                </a:lnTo>
                <a:lnTo>
                  <a:pt x="132" y="872"/>
                </a:lnTo>
                <a:lnTo>
                  <a:pt x="131" y="893"/>
                </a:lnTo>
                <a:lnTo>
                  <a:pt x="127" y="909"/>
                </a:lnTo>
                <a:lnTo>
                  <a:pt x="126" y="916"/>
                </a:lnTo>
                <a:lnTo>
                  <a:pt x="123" y="920"/>
                </a:lnTo>
                <a:lnTo>
                  <a:pt x="123" y="920"/>
                </a:lnTo>
                <a:lnTo>
                  <a:pt x="121" y="928"/>
                </a:lnTo>
                <a:lnTo>
                  <a:pt x="118" y="940"/>
                </a:lnTo>
                <a:lnTo>
                  <a:pt x="110" y="977"/>
                </a:lnTo>
                <a:lnTo>
                  <a:pt x="91" y="1084"/>
                </a:lnTo>
                <a:lnTo>
                  <a:pt x="74" y="1187"/>
                </a:lnTo>
                <a:lnTo>
                  <a:pt x="68" y="1220"/>
                </a:lnTo>
                <a:lnTo>
                  <a:pt x="65" y="1234"/>
                </a:lnTo>
                <a:lnTo>
                  <a:pt x="65" y="1234"/>
                </a:lnTo>
                <a:lnTo>
                  <a:pt x="60" y="1238"/>
                </a:lnTo>
                <a:lnTo>
                  <a:pt x="59" y="1239"/>
                </a:lnTo>
                <a:lnTo>
                  <a:pt x="60" y="1243"/>
                </a:lnTo>
                <a:lnTo>
                  <a:pt x="64" y="1246"/>
                </a:lnTo>
                <a:lnTo>
                  <a:pt x="74" y="1250"/>
                </a:lnTo>
                <a:lnTo>
                  <a:pt x="89" y="1256"/>
                </a:lnTo>
                <a:lnTo>
                  <a:pt x="111" y="1264"/>
                </a:lnTo>
                <a:lnTo>
                  <a:pt x="111" y="1264"/>
                </a:lnTo>
                <a:lnTo>
                  <a:pt x="128" y="1270"/>
                </a:lnTo>
                <a:lnTo>
                  <a:pt x="141" y="1275"/>
                </a:lnTo>
                <a:lnTo>
                  <a:pt x="149" y="1279"/>
                </a:lnTo>
                <a:lnTo>
                  <a:pt x="154" y="1284"/>
                </a:lnTo>
                <a:lnTo>
                  <a:pt x="154" y="1284"/>
                </a:lnTo>
                <a:lnTo>
                  <a:pt x="163" y="1301"/>
                </a:lnTo>
                <a:lnTo>
                  <a:pt x="165" y="1307"/>
                </a:lnTo>
                <a:lnTo>
                  <a:pt x="165" y="1310"/>
                </a:lnTo>
                <a:lnTo>
                  <a:pt x="165" y="1310"/>
                </a:lnTo>
                <a:lnTo>
                  <a:pt x="162" y="1310"/>
                </a:lnTo>
                <a:lnTo>
                  <a:pt x="158" y="1311"/>
                </a:lnTo>
                <a:lnTo>
                  <a:pt x="153" y="1313"/>
                </a:lnTo>
                <a:lnTo>
                  <a:pt x="153" y="1313"/>
                </a:lnTo>
                <a:lnTo>
                  <a:pt x="165" y="1363"/>
                </a:lnTo>
                <a:lnTo>
                  <a:pt x="174" y="1398"/>
                </a:lnTo>
                <a:lnTo>
                  <a:pt x="178" y="1414"/>
                </a:lnTo>
                <a:lnTo>
                  <a:pt x="178" y="1414"/>
                </a:lnTo>
                <a:lnTo>
                  <a:pt x="168" y="1428"/>
                </a:lnTo>
                <a:lnTo>
                  <a:pt x="160" y="1436"/>
                </a:lnTo>
                <a:lnTo>
                  <a:pt x="153" y="1444"/>
                </a:lnTo>
                <a:lnTo>
                  <a:pt x="153" y="1444"/>
                </a:lnTo>
                <a:lnTo>
                  <a:pt x="138" y="1456"/>
                </a:lnTo>
                <a:lnTo>
                  <a:pt x="115" y="1480"/>
                </a:lnTo>
                <a:lnTo>
                  <a:pt x="102" y="1492"/>
                </a:lnTo>
                <a:lnTo>
                  <a:pt x="94" y="1505"/>
                </a:lnTo>
                <a:lnTo>
                  <a:pt x="87" y="1516"/>
                </a:lnTo>
                <a:lnTo>
                  <a:pt x="86" y="1519"/>
                </a:lnTo>
                <a:lnTo>
                  <a:pt x="86" y="1523"/>
                </a:lnTo>
                <a:lnTo>
                  <a:pt x="86" y="1523"/>
                </a:lnTo>
                <a:lnTo>
                  <a:pt x="89" y="1536"/>
                </a:lnTo>
                <a:lnTo>
                  <a:pt x="91" y="1542"/>
                </a:lnTo>
                <a:lnTo>
                  <a:pt x="94" y="1547"/>
                </a:lnTo>
                <a:lnTo>
                  <a:pt x="99" y="1553"/>
                </a:lnTo>
                <a:lnTo>
                  <a:pt x="105" y="1558"/>
                </a:lnTo>
                <a:lnTo>
                  <a:pt x="112" y="1562"/>
                </a:lnTo>
                <a:lnTo>
                  <a:pt x="123" y="1565"/>
                </a:lnTo>
                <a:lnTo>
                  <a:pt x="123" y="1565"/>
                </a:lnTo>
                <a:lnTo>
                  <a:pt x="134" y="1568"/>
                </a:lnTo>
                <a:lnTo>
                  <a:pt x="144" y="1568"/>
                </a:lnTo>
                <a:lnTo>
                  <a:pt x="153" y="1569"/>
                </a:lnTo>
                <a:lnTo>
                  <a:pt x="160" y="1568"/>
                </a:lnTo>
                <a:lnTo>
                  <a:pt x="179" y="1563"/>
                </a:lnTo>
                <a:lnTo>
                  <a:pt x="204" y="1557"/>
                </a:lnTo>
                <a:lnTo>
                  <a:pt x="204" y="1557"/>
                </a:lnTo>
                <a:lnTo>
                  <a:pt x="219" y="1552"/>
                </a:lnTo>
                <a:lnTo>
                  <a:pt x="234" y="1544"/>
                </a:lnTo>
                <a:lnTo>
                  <a:pt x="248" y="1536"/>
                </a:lnTo>
                <a:lnTo>
                  <a:pt x="262" y="1528"/>
                </a:lnTo>
                <a:lnTo>
                  <a:pt x="283" y="1513"/>
                </a:lnTo>
                <a:lnTo>
                  <a:pt x="292" y="1507"/>
                </a:lnTo>
                <a:lnTo>
                  <a:pt x="292" y="1507"/>
                </a:lnTo>
                <a:lnTo>
                  <a:pt x="278" y="1537"/>
                </a:lnTo>
                <a:lnTo>
                  <a:pt x="269" y="1563"/>
                </a:lnTo>
                <a:lnTo>
                  <a:pt x="267" y="1573"/>
                </a:lnTo>
                <a:lnTo>
                  <a:pt x="266" y="1581"/>
                </a:lnTo>
                <a:lnTo>
                  <a:pt x="266" y="1581"/>
                </a:lnTo>
                <a:lnTo>
                  <a:pt x="264" y="1601"/>
                </a:lnTo>
                <a:lnTo>
                  <a:pt x="266" y="1614"/>
                </a:lnTo>
                <a:lnTo>
                  <a:pt x="267" y="1620"/>
                </a:lnTo>
                <a:lnTo>
                  <a:pt x="269" y="1626"/>
                </a:lnTo>
                <a:lnTo>
                  <a:pt x="272" y="1632"/>
                </a:lnTo>
                <a:lnTo>
                  <a:pt x="277" y="1637"/>
                </a:lnTo>
                <a:lnTo>
                  <a:pt x="283" y="1642"/>
                </a:lnTo>
                <a:lnTo>
                  <a:pt x="292" y="1647"/>
                </a:lnTo>
                <a:lnTo>
                  <a:pt x="302" y="1651"/>
                </a:lnTo>
                <a:lnTo>
                  <a:pt x="314" y="1655"/>
                </a:lnTo>
                <a:lnTo>
                  <a:pt x="329" y="1656"/>
                </a:lnTo>
                <a:lnTo>
                  <a:pt x="346" y="1657"/>
                </a:lnTo>
                <a:lnTo>
                  <a:pt x="346" y="1657"/>
                </a:lnTo>
                <a:lnTo>
                  <a:pt x="378" y="1656"/>
                </a:lnTo>
                <a:lnTo>
                  <a:pt x="392" y="1655"/>
                </a:lnTo>
                <a:lnTo>
                  <a:pt x="404" y="1653"/>
                </a:lnTo>
                <a:lnTo>
                  <a:pt x="414" y="1651"/>
                </a:lnTo>
                <a:lnTo>
                  <a:pt x="423" y="1648"/>
                </a:lnTo>
                <a:lnTo>
                  <a:pt x="429" y="1645"/>
                </a:lnTo>
                <a:lnTo>
                  <a:pt x="435" y="1641"/>
                </a:lnTo>
                <a:lnTo>
                  <a:pt x="440" y="1637"/>
                </a:lnTo>
                <a:lnTo>
                  <a:pt x="443" y="1632"/>
                </a:lnTo>
                <a:lnTo>
                  <a:pt x="445" y="1629"/>
                </a:lnTo>
                <a:lnTo>
                  <a:pt x="446" y="1624"/>
                </a:lnTo>
                <a:lnTo>
                  <a:pt x="448" y="1614"/>
                </a:lnTo>
                <a:lnTo>
                  <a:pt x="446" y="1603"/>
                </a:lnTo>
                <a:lnTo>
                  <a:pt x="446" y="1603"/>
                </a:lnTo>
                <a:lnTo>
                  <a:pt x="442" y="1576"/>
                </a:lnTo>
                <a:lnTo>
                  <a:pt x="434" y="1548"/>
                </a:lnTo>
                <a:lnTo>
                  <a:pt x="425" y="1514"/>
                </a:lnTo>
                <a:lnTo>
                  <a:pt x="425" y="1514"/>
                </a:lnTo>
                <a:lnTo>
                  <a:pt x="438" y="1443"/>
                </a:lnTo>
                <a:lnTo>
                  <a:pt x="446" y="1390"/>
                </a:lnTo>
                <a:lnTo>
                  <a:pt x="451" y="1359"/>
                </a:lnTo>
                <a:lnTo>
                  <a:pt x="451" y="1359"/>
                </a:lnTo>
                <a:lnTo>
                  <a:pt x="451" y="1348"/>
                </a:lnTo>
                <a:lnTo>
                  <a:pt x="453" y="1336"/>
                </a:lnTo>
                <a:lnTo>
                  <a:pt x="455" y="1322"/>
                </a:lnTo>
                <a:lnTo>
                  <a:pt x="434" y="1318"/>
                </a:lnTo>
                <a:lnTo>
                  <a:pt x="434" y="1318"/>
                </a:lnTo>
                <a:lnTo>
                  <a:pt x="438" y="1291"/>
                </a:lnTo>
                <a:lnTo>
                  <a:pt x="438" y="1291"/>
                </a:lnTo>
                <a:lnTo>
                  <a:pt x="460" y="1292"/>
                </a:lnTo>
                <a:lnTo>
                  <a:pt x="468" y="1292"/>
                </a:lnTo>
                <a:lnTo>
                  <a:pt x="468" y="1292"/>
                </a:lnTo>
                <a:lnTo>
                  <a:pt x="470" y="1255"/>
                </a:lnTo>
                <a:lnTo>
                  <a:pt x="472" y="1201"/>
                </a:lnTo>
                <a:lnTo>
                  <a:pt x="472" y="1201"/>
                </a:lnTo>
                <a:lnTo>
                  <a:pt x="471" y="1134"/>
                </a:lnTo>
                <a:lnTo>
                  <a:pt x="471" y="1095"/>
                </a:lnTo>
                <a:lnTo>
                  <a:pt x="472" y="1072"/>
                </a:lnTo>
                <a:lnTo>
                  <a:pt x="472" y="1072"/>
                </a:lnTo>
                <a:lnTo>
                  <a:pt x="472" y="1050"/>
                </a:lnTo>
                <a:lnTo>
                  <a:pt x="472" y="1023"/>
                </a:lnTo>
                <a:lnTo>
                  <a:pt x="472" y="987"/>
                </a:lnTo>
                <a:lnTo>
                  <a:pt x="472" y="987"/>
                </a:lnTo>
                <a:lnTo>
                  <a:pt x="495" y="995"/>
                </a:lnTo>
                <a:lnTo>
                  <a:pt x="496" y="1019"/>
                </a:lnTo>
                <a:lnTo>
                  <a:pt x="496" y="1019"/>
                </a:lnTo>
                <a:lnTo>
                  <a:pt x="500" y="1022"/>
                </a:lnTo>
                <a:lnTo>
                  <a:pt x="502" y="1023"/>
                </a:lnTo>
                <a:lnTo>
                  <a:pt x="506" y="1027"/>
                </a:lnTo>
                <a:lnTo>
                  <a:pt x="506" y="1027"/>
                </a:lnTo>
                <a:lnTo>
                  <a:pt x="510" y="1036"/>
                </a:lnTo>
                <a:lnTo>
                  <a:pt x="513" y="1039"/>
                </a:lnTo>
                <a:lnTo>
                  <a:pt x="517" y="1041"/>
                </a:lnTo>
                <a:lnTo>
                  <a:pt x="521" y="1041"/>
                </a:lnTo>
                <a:lnTo>
                  <a:pt x="521" y="1041"/>
                </a:lnTo>
                <a:lnTo>
                  <a:pt x="529" y="1042"/>
                </a:lnTo>
                <a:lnTo>
                  <a:pt x="541" y="1044"/>
                </a:lnTo>
                <a:lnTo>
                  <a:pt x="547" y="1044"/>
                </a:lnTo>
                <a:lnTo>
                  <a:pt x="552" y="1043"/>
                </a:lnTo>
                <a:lnTo>
                  <a:pt x="557" y="1039"/>
                </a:lnTo>
                <a:lnTo>
                  <a:pt x="562" y="1036"/>
                </a:lnTo>
                <a:lnTo>
                  <a:pt x="562" y="1036"/>
                </a:lnTo>
                <a:lnTo>
                  <a:pt x="573" y="1016"/>
                </a:lnTo>
                <a:lnTo>
                  <a:pt x="576" y="1010"/>
                </a:lnTo>
                <a:lnTo>
                  <a:pt x="579" y="1002"/>
                </a:lnTo>
                <a:lnTo>
                  <a:pt x="579" y="1002"/>
                </a:lnTo>
                <a:lnTo>
                  <a:pt x="579" y="992"/>
                </a:lnTo>
                <a:lnTo>
                  <a:pt x="579" y="992"/>
                </a:lnTo>
                <a:lnTo>
                  <a:pt x="586" y="991"/>
                </a:lnTo>
                <a:lnTo>
                  <a:pt x="594" y="990"/>
                </a:lnTo>
                <a:lnTo>
                  <a:pt x="601" y="987"/>
                </a:lnTo>
                <a:lnTo>
                  <a:pt x="606" y="983"/>
                </a:lnTo>
                <a:lnTo>
                  <a:pt x="606" y="983"/>
                </a:lnTo>
                <a:lnTo>
                  <a:pt x="614" y="977"/>
                </a:lnTo>
                <a:lnTo>
                  <a:pt x="617" y="972"/>
                </a:lnTo>
                <a:lnTo>
                  <a:pt x="621" y="967"/>
                </a:lnTo>
                <a:lnTo>
                  <a:pt x="624" y="961"/>
                </a:lnTo>
                <a:lnTo>
                  <a:pt x="624" y="952"/>
                </a:lnTo>
                <a:lnTo>
                  <a:pt x="622" y="943"/>
                </a:lnTo>
                <a:lnTo>
                  <a:pt x="619" y="929"/>
                </a:lnTo>
                <a:lnTo>
                  <a:pt x="619" y="929"/>
                </a:lnTo>
                <a:lnTo>
                  <a:pt x="612" y="913"/>
                </a:lnTo>
                <a:lnTo>
                  <a:pt x="605" y="895"/>
                </a:lnTo>
                <a:lnTo>
                  <a:pt x="585" y="856"/>
                </a:lnTo>
                <a:lnTo>
                  <a:pt x="576" y="835"/>
                </a:lnTo>
                <a:lnTo>
                  <a:pt x="568" y="812"/>
                </a:lnTo>
                <a:lnTo>
                  <a:pt x="560" y="789"/>
                </a:lnTo>
                <a:lnTo>
                  <a:pt x="555" y="765"/>
                </a:lnTo>
                <a:lnTo>
                  <a:pt x="555" y="765"/>
                </a:lnTo>
                <a:lnTo>
                  <a:pt x="548" y="717"/>
                </a:lnTo>
                <a:lnTo>
                  <a:pt x="538" y="663"/>
                </a:lnTo>
                <a:lnTo>
                  <a:pt x="526" y="605"/>
                </a:lnTo>
                <a:lnTo>
                  <a:pt x="510" y="539"/>
                </a:lnTo>
                <a:lnTo>
                  <a:pt x="510" y="539"/>
                </a:lnTo>
                <a:lnTo>
                  <a:pt x="503" y="511"/>
                </a:lnTo>
                <a:lnTo>
                  <a:pt x="501" y="491"/>
                </a:lnTo>
                <a:lnTo>
                  <a:pt x="500" y="477"/>
                </a:lnTo>
                <a:lnTo>
                  <a:pt x="500" y="469"/>
                </a:lnTo>
                <a:lnTo>
                  <a:pt x="500" y="462"/>
                </a:lnTo>
                <a:lnTo>
                  <a:pt x="496" y="456"/>
                </a:lnTo>
                <a:lnTo>
                  <a:pt x="489" y="449"/>
                </a:lnTo>
                <a:lnTo>
                  <a:pt x="476" y="435"/>
                </a:lnTo>
                <a:lnTo>
                  <a:pt x="476" y="435"/>
                </a:lnTo>
                <a:lnTo>
                  <a:pt x="463" y="420"/>
                </a:lnTo>
                <a:lnTo>
                  <a:pt x="454" y="408"/>
                </a:lnTo>
                <a:lnTo>
                  <a:pt x="449" y="399"/>
                </a:lnTo>
                <a:lnTo>
                  <a:pt x="448" y="392"/>
                </a:lnTo>
                <a:lnTo>
                  <a:pt x="448" y="387"/>
                </a:lnTo>
                <a:lnTo>
                  <a:pt x="449" y="383"/>
                </a:lnTo>
                <a:lnTo>
                  <a:pt x="451" y="380"/>
                </a:lnTo>
                <a:lnTo>
                  <a:pt x="451" y="380"/>
                </a:lnTo>
                <a:lnTo>
                  <a:pt x="450" y="348"/>
                </a:lnTo>
                <a:lnTo>
                  <a:pt x="449" y="271"/>
                </a:lnTo>
                <a:lnTo>
                  <a:pt x="446" y="227"/>
                </a:lnTo>
                <a:lnTo>
                  <a:pt x="443" y="184"/>
                </a:lnTo>
                <a:lnTo>
                  <a:pt x="440" y="165"/>
                </a:lnTo>
                <a:lnTo>
                  <a:pt x="438" y="147"/>
                </a:lnTo>
                <a:lnTo>
                  <a:pt x="434" y="132"/>
                </a:lnTo>
                <a:lnTo>
                  <a:pt x="430" y="121"/>
                </a:lnTo>
                <a:lnTo>
                  <a:pt x="430" y="121"/>
                </a:lnTo>
                <a:lnTo>
                  <a:pt x="413" y="79"/>
                </a:lnTo>
                <a:lnTo>
                  <a:pt x="404" y="59"/>
                </a:lnTo>
                <a:lnTo>
                  <a:pt x="396" y="41"/>
                </a:lnTo>
                <a:lnTo>
                  <a:pt x="386" y="24"/>
                </a:lnTo>
                <a:lnTo>
                  <a:pt x="376" y="12"/>
                </a:lnTo>
                <a:lnTo>
                  <a:pt x="371" y="7"/>
                </a:lnTo>
                <a:lnTo>
                  <a:pt x="366" y="3"/>
                </a:lnTo>
                <a:lnTo>
                  <a:pt x="360" y="1"/>
                </a:lnTo>
                <a:lnTo>
                  <a:pt x="355" y="0"/>
                </a:lnTo>
                <a:lnTo>
                  <a:pt x="355" y="0"/>
                </a:lnTo>
                <a:close/>
                <a:moveTo>
                  <a:pt x="277" y="1282"/>
                </a:moveTo>
                <a:lnTo>
                  <a:pt x="277" y="1282"/>
                </a:lnTo>
                <a:lnTo>
                  <a:pt x="292" y="1277"/>
                </a:lnTo>
                <a:lnTo>
                  <a:pt x="292" y="1389"/>
                </a:lnTo>
                <a:lnTo>
                  <a:pt x="287" y="1301"/>
                </a:lnTo>
                <a:lnTo>
                  <a:pt x="279" y="1301"/>
                </a:lnTo>
                <a:lnTo>
                  <a:pt x="277" y="128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35160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雨がっぱの幼児のシルエット</a:t>
            </a:r>
          </a:p>
        </p:txBody>
      </p:sp>
      <p:sp>
        <p:nvSpPr>
          <p:cNvPr id="146" name="Freeform 10">
            <a:extLst>
              <a:ext uri="{FF2B5EF4-FFF2-40B4-BE49-F238E27FC236}">
                <a16:creationId xmlns:a16="http://schemas.microsoft.com/office/drawing/2014/main" id="{BCED1B36-EB06-9F1F-CFF5-D993209C2E4E}"/>
              </a:ext>
            </a:extLst>
          </p:cNvPr>
          <p:cNvSpPr>
            <a:spLocks/>
          </p:cNvSpPr>
          <p:nvPr/>
        </p:nvSpPr>
        <p:spPr bwMode="auto">
          <a:xfrm>
            <a:off x="4461807" y="983211"/>
            <a:ext cx="1108507" cy="2432828"/>
          </a:xfrm>
          <a:custGeom>
            <a:avLst/>
            <a:gdLst>
              <a:gd name="T0" fmla="*/ 228 w 565"/>
              <a:gd name="T1" fmla="*/ 0 h 1240"/>
              <a:gd name="T2" fmla="*/ 164 w 565"/>
              <a:gd name="T3" fmla="*/ 15 h 1240"/>
              <a:gd name="T4" fmla="*/ 127 w 565"/>
              <a:gd name="T5" fmla="*/ 33 h 1240"/>
              <a:gd name="T6" fmla="*/ 124 w 565"/>
              <a:gd name="T7" fmla="*/ 40 h 1240"/>
              <a:gd name="T8" fmla="*/ 119 w 565"/>
              <a:gd name="T9" fmla="*/ 60 h 1240"/>
              <a:gd name="T10" fmla="*/ 119 w 565"/>
              <a:gd name="T11" fmla="*/ 75 h 1240"/>
              <a:gd name="T12" fmla="*/ 114 w 565"/>
              <a:gd name="T13" fmla="*/ 101 h 1240"/>
              <a:gd name="T14" fmla="*/ 113 w 565"/>
              <a:gd name="T15" fmla="*/ 199 h 1240"/>
              <a:gd name="T16" fmla="*/ 124 w 565"/>
              <a:gd name="T17" fmla="*/ 229 h 1240"/>
              <a:gd name="T18" fmla="*/ 128 w 565"/>
              <a:gd name="T19" fmla="*/ 260 h 1240"/>
              <a:gd name="T20" fmla="*/ 113 w 565"/>
              <a:gd name="T21" fmla="*/ 276 h 1240"/>
              <a:gd name="T22" fmla="*/ 104 w 565"/>
              <a:gd name="T23" fmla="*/ 442 h 1240"/>
              <a:gd name="T24" fmla="*/ 104 w 565"/>
              <a:gd name="T25" fmla="*/ 487 h 1240"/>
              <a:gd name="T26" fmla="*/ 98 w 565"/>
              <a:gd name="T27" fmla="*/ 515 h 1240"/>
              <a:gd name="T28" fmla="*/ 75 w 565"/>
              <a:gd name="T29" fmla="*/ 549 h 1240"/>
              <a:gd name="T30" fmla="*/ 50 w 565"/>
              <a:gd name="T31" fmla="*/ 586 h 1240"/>
              <a:gd name="T32" fmla="*/ 35 w 565"/>
              <a:gd name="T33" fmla="*/ 596 h 1240"/>
              <a:gd name="T34" fmla="*/ 39 w 565"/>
              <a:gd name="T35" fmla="*/ 619 h 1240"/>
              <a:gd name="T36" fmla="*/ 62 w 565"/>
              <a:gd name="T37" fmla="*/ 638 h 1240"/>
              <a:gd name="T38" fmla="*/ 80 w 565"/>
              <a:gd name="T39" fmla="*/ 626 h 1240"/>
              <a:gd name="T40" fmla="*/ 62 w 565"/>
              <a:gd name="T41" fmla="*/ 786 h 1240"/>
              <a:gd name="T42" fmla="*/ 15 w 565"/>
              <a:gd name="T43" fmla="*/ 942 h 1240"/>
              <a:gd name="T44" fmla="*/ 82 w 565"/>
              <a:gd name="T45" fmla="*/ 1015 h 1240"/>
              <a:gd name="T46" fmla="*/ 187 w 565"/>
              <a:gd name="T47" fmla="*/ 1042 h 1240"/>
              <a:gd name="T48" fmla="*/ 193 w 565"/>
              <a:gd name="T49" fmla="*/ 1072 h 1240"/>
              <a:gd name="T50" fmla="*/ 171 w 565"/>
              <a:gd name="T51" fmla="*/ 1173 h 1240"/>
              <a:gd name="T52" fmla="*/ 119 w 565"/>
              <a:gd name="T53" fmla="*/ 1191 h 1240"/>
              <a:gd name="T54" fmla="*/ 114 w 565"/>
              <a:gd name="T55" fmla="*/ 1226 h 1240"/>
              <a:gd name="T56" fmla="*/ 218 w 565"/>
              <a:gd name="T57" fmla="*/ 1240 h 1240"/>
              <a:gd name="T58" fmla="*/ 312 w 565"/>
              <a:gd name="T59" fmla="*/ 1226 h 1240"/>
              <a:gd name="T60" fmla="*/ 304 w 565"/>
              <a:gd name="T61" fmla="*/ 1157 h 1240"/>
              <a:gd name="T62" fmla="*/ 291 w 565"/>
              <a:gd name="T63" fmla="*/ 1071 h 1240"/>
              <a:gd name="T64" fmla="*/ 342 w 565"/>
              <a:gd name="T65" fmla="*/ 1072 h 1240"/>
              <a:gd name="T66" fmla="*/ 342 w 565"/>
              <a:gd name="T67" fmla="*/ 1171 h 1240"/>
              <a:gd name="T68" fmla="*/ 325 w 565"/>
              <a:gd name="T69" fmla="*/ 1195 h 1240"/>
              <a:gd name="T70" fmla="*/ 337 w 565"/>
              <a:gd name="T71" fmla="*/ 1220 h 1240"/>
              <a:gd name="T72" fmla="*/ 476 w 565"/>
              <a:gd name="T73" fmla="*/ 1176 h 1240"/>
              <a:gd name="T74" fmla="*/ 496 w 565"/>
              <a:gd name="T75" fmla="*/ 1158 h 1240"/>
              <a:gd name="T76" fmla="*/ 476 w 565"/>
              <a:gd name="T77" fmla="*/ 1112 h 1240"/>
              <a:gd name="T78" fmla="*/ 461 w 565"/>
              <a:gd name="T79" fmla="*/ 1096 h 1240"/>
              <a:gd name="T80" fmla="*/ 554 w 565"/>
              <a:gd name="T81" fmla="*/ 979 h 1240"/>
              <a:gd name="T82" fmla="*/ 471 w 565"/>
              <a:gd name="T83" fmla="*/ 710 h 1240"/>
              <a:gd name="T84" fmla="*/ 409 w 565"/>
              <a:gd name="T85" fmla="*/ 564 h 1240"/>
              <a:gd name="T86" fmla="*/ 364 w 565"/>
              <a:gd name="T87" fmla="*/ 447 h 1240"/>
              <a:gd name="T88" fmla="*/ 352 w 565"/>
              <a:gd name="T89" fmla="*/ 325 h 1240"/>
              <a:gd name="T90" fmla="*/ 413 w 565"/>
              <a:gd name="T91" fmla="*/ 396 h 1240"/>
              <a:gd name="T92" fmla="*/ 457 w 565"/>
              <a:gd name="T93" fmla="*/ 415 h 1240"/>
              <a:gd name="T94" fmla="*/ 461 w 565"/>
              <a:gd name="T95" fmla="*/ 363 h 1240"/>
              <a:gd name="T96" fmla="*/ 436 w 565"/>
              <a:gd name="T97" fmla="*/ 327 h 1240"/>
              <a:gd name="T98" fmla="*/ 426 w 565"/>
              <a:gd name="T99" fmla="*/ 222 h 1240"/>
              <a:gd name="T100" fmla="*/ 424 w 565"/>
              <a:gd name="T101" fmla="*/ 190 h 1240"/>
              <a:gd name="T102" fmla="*/ 364 w 565"/>
              <a:gd name="T103" fmla="*/ 201 h 1240"/>
              <a:gd name="T104" fmla="*/ 322 w 565"/>
              <a:gd name="T105" fmla="*/ 189 h 1240"/>
              <a:gd name="T106" fmla="*/ 342 w 565"/>
              <a:gd name="T107" fmla="*/ 112 h 1240"/>
              <a:gd name="T108" fmla="*/ 328 w 565"/>
              <a:gd name="T109" fmla="*/ 45 h 1240"/>
              <a:gd name="T110" fmla="*/ 301 w 565"/>
              <a:gd name="T111" fmla="*/ 20 h 1240"/>
              <a:gd name="T112" fmla="*/ 283 w 565"/>
              <a:gd name="T113" fmla="*/ 15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65" h="1240">
                <a:moveTo>
                  <a:pt x="283" y="15"/>
                </a:moveTo>
                <a:lnTo>
                  <a:pt x="283" y="15"/>
                </a:lnTo>
                <a:lnTo>
                  <a:pt x="263" y="8"/>
                </a:lnTo>
                <a:lnTo>
                  <a:pt x="244" y="3"/>
                </a:lnTo>
                <a:lnTo>
                  <a:pt x="236" y="2"/>
                </a:lnTo>
                <a:lnTo>
                  <a:pt x="228" y="0"/>
                </a:lnTo>
                <a:lnTo>
                  <a:pt x="228" y="0"/>
                </a:lnTo>
                <a:lnTo>
                  <a:pt x="221" y="0"/>
                </a:lnTo>
                <a:lnTo>
                  <a:pt x="211" y="2"/>
                </a:lnTo>
                <a:lnTo>
                  <a:pt x="191" y="6"/>
                </a:lnTo>
                <a:lnTo>
                  <a:pt x="164" y="15"/>
                </a:lnTo>
                <a:lnTo>
                  <a:pt x="164" y="15"/>
                </a:lnTo>
                <a:lnTo>
                  <a:pt x="151" y="18"/>
                </a:lnTo>
                <a:lnTo>
                  <a:pt x="145" y="21"/>
                </a:lnTo>
                <a:lnTo>
                  <a:pt x="139" y="25"/>
                </a:lnTo>
                <a:lnTo>
                  <a:pt x="139" y="25"/>
                </a:lnTo>
                <a:lnTo>
                  <a:pt x="133" y="29"/>
                </a:lnTo>
                <a:lnTo>
                  <a:pt x="127" y="33"/>
                </a:lnTo>
                <a:lnTo>
                  <a:pt x="119" y="35"/>
                </a:lnTo>
                <a:lnTo>
                  <a:pt x="119" y="35"/>
                </a:lnTo>
                <a:lnTo>
                  <a:pt x="122" y="38"/>
                </a:lnTo>
                <a:lnTo>
                  <a:pt x="123" y="39"/>
                </a:lnTo>
                <a:lnTo>
                  <a:pt x="124" y="40"/>
                </a:lnTo>
                <a:lnTo>
                  <a:pt x="124" y="40"/>
                </a:lnTo>
                <a:lnTo>
                  <a:pt x="123" y="44"/>
                </a:lnTo>
                <a:lnTo>
                  <a:pt x="119" y="50"/>
                </a:lnTo>
                <a:lnTo>
                  <a:pt x="119" y="50"/>
                </a:lnTo>
                <a:lnTo>
                  <a:pt x="118" y="52"/>
                </a:lnTo>
                <a:lnTo>
                  <a:pt x="118" y="56"/>
                </a:lnTo>
                <a:lnTo>
                  <a:pt x="119" y="60"/>
                </a:lnTo>
                <a:lnTo>
                  <a:pt x="119" y="60"/>
                </a:lnTo>
                <a:lnTo>
                  <a:pt x="120" y="67"/>
                </a:lnTo>
                <a:lnTo>
                  <a:pt x="120" y="72"/>
                </a:lnTo>
                <a:lnTo>
                  <a:pt x="120" y="73"/>
                </a:lnTo>
                <a:lnTo>
                  <a:pt x="119" y="75"/>
                </a:lnTo>
                <a:lnTo>
                  <a:pt x="119" y="75"/>
                </a:lnTo>
                <a:lnTo>
                  <a:pt x="117" y="76"/>
                </a:lnTo>
                <a:lnTo>
                  <a:pt x="115" y="77"/>
                </a:lnTo>
                <a:lnTo>
                  <a:pt x="114" y="80"/>
                </a:lnTo>
                <a:lnTo>
                  <a:pt x="114" y="85"/>
                </a:lnTo>
                <a:lnTo>
                  <a:pt x="114" y="85"/>
                </a:lnTo>
                <a:lnTo>
                  <a:pt x="114" y="101"/>
                </a:lnTo>
                <a:lnTo>
                  <a:pt x="114" y="124"/>
                </a:lnTo>
                <a:lnTo>
                  <a:pt x="114" y="124"/>
                </a:lnTo>
                <a:lnTo>
                  <a:pt x="114" y="143"/>
                </a:lnTo>
                <a:lnTo>
                  <a:pt x="113" y="167"/>
                </a:lnTo>
                <a:lnTo>
                  <a:pt x="113" y="190"/>
                </a:lnTo>
                <a:lnTo>
                  <a:pt x="113" y="199"/>
                </a:lnTo>
                <a:lnTo>
                  <a:pt x="114" y="204"/>
                </a:lnTo>
                <a:lnTo>
                  <a:pt x="114" y="204"/>
                </a:lnTo>
                <a:lnTo>
                  <a:pt x="115" y="210"/>
                </a:lnTo>
                <a:lnTo>
                  <a:pt x="117" y="216"/>
                </a:lnTo>
                <a:lnTo>
                  <a:pt x="119" y="222"/>
                </a:lnTo>
                <a:lnTo>
                  <a:pt x="124" y="229"/>
                </a:lnTo>
                <a:lnTo>
                  <a:pt x="124" y="229"/>
                </a:lnTo>
                <a:lnTo>
                  <a:pt x="133" y="236"/>
                </a:lnTo>
                <a:lnTo>
                  <a:pt x="140" y="242"/>
                </a:lnTo>
                <a:lnTo>
                  <a:pt x="149" y="248"/>
                </a:lnTo>
                <a:lnTo>
                  <a:pt x="149" y="248"/>
                </a:lnTo>
                <a:lnTo>
                  <a:pt x="128" y="260"/>
                </a:lnTo>
                <a:lnTo>
                  <a:pt x="114" y="267"/>
                </a:lnTo>
                <a:lnTo>
                  <a:pt x="110" y="271"/>
                </a:lnTo>
                <a:lnTo>
                  <a:pt x="109" y="273"/>
                </a:lnTo>
                <a:lnTo>
                  <a:pt x="109" y="273"/>
                </a:lnTo>
                <a:lnTo>
                  <a:pt x="110" y="274"/>
                </a:lnTo>
                <a:lnTo>
                  <a:pt x="113" y="276"/>
                </a:lnTo>
                <a:lnTo>
                  <a:pt x="120" y="277"/>
                </a:lnTo>
                <a:lnTo>
                  <a:pt x="129" y="278"/>
                </a:lnTo>
                <a:lnTo>
                  <a:pt x="129" y="278"/>
                </a:lnTo>
                <a:lnTo>
                  <a:pt x="117" y="354"/>
                </a:lnTo>
                <a:lnTo>
                  <a:pt x="108" y="410"/>
                </a:lnTo>
                <a:lnTo>
                  <a:pt x="104" y="442"/>
                </a:lnTo>
                <a:lnTo>
                  <a:pt x="104" y="442"/>
                </a:lnTo>
                <a:lnTo>
                  <a:pt x="106" y="468"/>
                </a:lnTo>
                <a:lnTo>
                  <a:pt x="106" y="479"/>
                </a:lnTo>
                <a:lnTo>
                  <a:pt x="106" y="483"/>
                </a:lnTo>
                <a:lnTo>
                  <a:pt x="104" y="487"/>
                </a:lnTo>
                <a:lnTo>
                  <a:pt x="104" y="487"/>
                </a:lnTo>
                <a:lnTo>
                  <a:pt x="102" y="494"/>
                </a:lnTo>
                <a:lnTo>
                  <a:pt x="101" y="502"/>
                </a:lnTo>
                <a:lnTo>
                  <a:pt x="101" y="509"/>
                </a:lnTo>
                <a:lnTo>
                  <a:pt x="99" y="511"/>
                </a:lnTo>
                <a:lnTo>
                  <a:pt x="99" y="511"/>
                </a:lnTo>
                <a:lnTo>
                  <a:pt x="98" y="515"/>
                </a:lnTo>
                <a:lnTo>
                  <a:pt x="94" y="524"/>
                </a:lnTo>
                <a:lnTo>
                  <a:pt x="91" y="534"/>
                </a:lnTo>
                <a:lnTo>
                  <a:pt x="88" y="539"/>
                </a:lnTo>
                <a:lnTo>
                  <a:pt x="84" y="541"/>
                </a:lnTo>
                <a:lnTo>
                  <a:pt x="84" y="541"/>
                </a:lnTo>
                <a:lnTo>
                  <a:pt x="75" y="549"/>
                </a:lnTo>
                <a:lnTo>
                  <a:pt x="60" y="559"/>
                </a:lnTo>
                <a:lnTo>
                  <a:pt x="49" y="569"/>
                </a:lnTo>
                <a:lnTo>
                  <a:pt x="45" y="572"/>
                </a:lnTo>
                <a:lnTo>
                  <a:pt x="45" y="575"/>
                </a:lnTo>
                <a:lnTo>
                  <a:pt x="45" y="576"/>
                </a:lnTo>
                <a:lnTo>
                  <a:pt x="50" y="586"/>
                </a:lnTo>
                <a:lnTo>
                  <a:pt x="50" y="586"/>
                </a:lnTo>
                <a:lnTo>
                  <a:pt x="42" y="590"/>
                </a:lnTo>
                <a:lnTo>
                  <a:pt x="37" y="592"/>
                </a:lnTo>
                <a:lnTo>
                  <a:pt x="35" y="595"/>
                </a:lnTo>
                <a:lnTo>
                  <a:pt x="35" y="596"/>
                </a:lnTo>
                <a:lnTo>
                  <a:pt x="35" y="596"/>
                </a:lnTo>
                <a:lnTo>
                  <a:pt x="35" y="600"/>
                </a:lnTo>
                <a:lnTo>
                  <a:pt x="35" y="606"/>
                </a:lnTo>
                <a:lnTo>
                  <a:pt x="34" y="611"/>
                </a:lnTo>
                <a:lnTo>
                  <a:pt x="35" y="616"/>
                </a:lnTo>
                <a:lnTo>
                  <a:pt x="35" y="616"/>
                </a:lnTo>
                <a:lnTo>
                  <a:pt x="39" y="619"/>
                </a:lnTo>
                <a:lnTo>
                  <a:pt x="44" y="623"/>
                </a:lnTo>
                <a:lnTo>
                  <a:pt x="55" y="631"/>
                </a:lnTo>
                <a:lnTo>
                  <a:pt x="55" y="631"/>
                </a:lnTo>
                <a:lnTo>
                  <a:pt x="58" y="633"/>
                </a:lnTo>
                <a:lnTo>
                  <a:pt x="60" y="637"/>
                </a:lnTo>
                <a:lnTo>
                  <a:pt x="62" y="638"/>
                </a:lnTo>
                <a:lnTo>
                  <a:pt x="65" y="636"/>
                </a:lnTo>
                <a:lnTo>
                  <a:pt x="65" y="636"/>
                </a:lnTo>
                <a:lnTo>
                  <a:pt x="70" y="632"/>
                </a:lnTo>
                <a:lnTo>
                  <a:pt x="75" y="628"/>
                </a:lnTo>
                <a:lnTo>
                  <a:pt x="80" y="626"/>
                </a:lnTo>
                <a:lnTo>
                  <a:pt x="80" y="626"/>
                </a:lnTo>
                <a:lnTo>
                  <a:pt x="89" y="645"/>
                </a:lnTo>
                <a:lnTo>
                  <a:pt x="89" y="645"/>
                </a:lnTo>
                <a:lnTo>
                  <a:pt x="94" y="655"/>
                </a:lnTo>
                <a:lnTo>
                  <a:pt x="94" y="655"/>
                </a:lnTo>
                <a:lnTo>
                  <a:pt x="84" y="695"/>
                </a:lnTo>
                <a:lnTo>
                  <a:pt x="62" y="786"/>
                </a:lnTo>
                <a:lnTo>
                  <a:pt x="37" y="880"/>
                </a:lnTo>
                <a:lnTo>
                  <a:pt x="28" y="915"/>
                </a:lnTo>
                <a:lnTo>
                  <a:pt x="24" y="927"/>
                </a:lnTo>
                <a:lnTo>
                  <a:pt x="20" y="933"/>
                </a:lnTo>
                <a:lnTo>
                  <a:pt x="20" y="933"/>
                </a:lnTo>
                <a:lnTo>
                  <a:pt x="15" y="942"/>
                </a:lnTo>
                <a:lnTo>
                  <a:pt x="11" y="952"/>
                </a:lnTo>
                <a:lnTo>
                  <a:pt x="5" y="972"/>
                </a:lnTo>
                <a:lnTo>
                  <a:pt x="2" y="987"/>
                </a:lnTo>
                <a:lnTo>
                  <a:pt x="0" y="993"/>
                </a:lnTo>
                <a:lnTo>
                  <a:pt x="0" y="993"/>
                </a:lnTo>
                <a:lnTo>
                  <a:pt x="82" y="1015"/>
                </a:lnTo>
                <a:lnTo>
                  <a:pt x="139" y="1030"/>
                </a:lnTo>
                <a:lnTo>
                  <a:pt x="169" y="1037"/>
                </a:lnTo>
                <a:lnTo>
                  <a:pt x="169" y="1037"/>
                </a:lnTo>
                <a:lnTo>
                  <a:pt x="175" y="1039"/>
                </a:lnTo>
                <a:lnTo>
                  <a:pt x="182" y="1041"/>
                </a:lnTo>
                <a:lnTo>
                  <a:pt x="187" y="1042"/>
                </a:lnTo>
                <a:lnTo>
                  <a:pt x="188" y="1042"/>
                </a:lnTo>
                <a:lnTo>
                  <a:pt x="188" y="1042"/>
                </a:lnTo>
                <a:lnTo>
                  <a:pt x="188" y="1042"/>
                </a:lnTo>
                <a:lnTo>
                  <a:pt x="188" y="1046"/>
                </a:lnTo>
                <a:lnTo>
                  <a:pt x="191" y="1056"/>
                </a:lnTo>
                <a:lnTo>
                  <a:pt x="193" y="1072"/>
                </a:lnTo>
                <a:lnTo>
                  <a:pt x="179" y="1072"/>
                </a:lnTo>
                <a:lnTo>
                  <a:pt x="179" y="1072"/>
                </a:lnTo>
                <a:lnTo>
                  <a:pt x="176" y="1121"/>
                </a:lnTo>
                <a:lnTo>
                  <a:pt x="174" y="1171"/>
                </a:lnTo>
                <a:lnTo>
                  <a:pt x="174" y="1171"/>
                </a:lnTo>
                <a:lnTo>
                  <a:pt x="171" y="1173"/>
                </a:lnTo>
                <a:lnTo>
                  <a:pt x="165" y="1175"/>
                </a:lnTo>
                <a:lnTo>
                  <a:pt x="148" y="1180"/>
                </a:lnTo>
                <a:lnTo>
                  <a:pt x="129" y="1185"/>
                </a:lnTo>
                <a:lnTo>
                  <a:pt x="123" y="1189"/>
                </a:lnTo>
                <a:lnTo>
                  <a:pt x="119" y="1191"/>
                </a:lnTo>
                <a:lnTo>
                  <a:pt x="119" y="1191"/>
                </a:lnTo>
                <a:lnTo>
                  <a:pt x="117" y="1199"/>
                </a:lnTo>
                <a:lnTo>
                  <a:pt x="114" y="1206"/>
                </a:lnTo>
                <a:lnTo>
                  <a:pt x="114" y="1214"/>
                </a:lnTo>
                <a:lnTo>
                  <a:pt x="114" y="1221"/>
                </a:lnTo>
                <a:lnTo>
                  <a:pt x="114" y="1221"/>
                </a:lnTo>
                <a:lnTo>
                  <a:pt x="114" y="1226"/>
                </a:lnTo>
                <a:lnTo>
                  <a:pt x="114" y="1231"/>
                </a:lnTo>
                <a:lnTo>
                  <a:pt x="114" y="1234"/>
                </a:lnTo>
                <a:lnTo>
                  <a:pt x="119" y="1236"/>
                </a:lnTo>
                <a:lnTo>
                  <a:pt x="119" y="1236"/>
                </a:lnTo>
                <a:lnTo>
                  <a:pt x="153" y="1238"/>
                </a:lnTo>
                <a:lnTo>
                  <a:pt x="218" y="1240"/>
                </a:lnTo>
                <a:lnTo>
                  <a:pt x="283" y="1240"/>
                </a:lnTo>
                <a:lnTo>
                  <a:pt x="304" y="1238"/>
                </a:lnTo>
                <a:lnTo>
                  <a:pt x="310" y="1237"/>
                </a:lnTo>
                <a:lnTo>
                  <a:pt x="312" y="1236"/>
                </a:lnTo>
                <a:lnTo>
                  <a:pt x="312" y="1236"/>
                </a:lnTo>
                <a:lnTo>
                  <a:pt x="312" y="1226"/>
                </a:lnTo>
                <a:lnTo>
                  <a:pt x="312" y="1209"/>
                </a:lnTo>
                <a:lnTo>
                  <a:pt x="310" y="1190"/>
                </a:lnTo>
                <a:lnTo>
                  <a:pt x="307" y="1176"/>
                </a:lnTo>
                <a:lnTo>
                  <a:pt x="307" y="1176"/>
                </a:lnTo>
                <a:lnTo>
                  <a:pt x="305" y="1167"/>
                </a:lnTo>
                <a:lnTo>
                  <a:pt x="304" y="1157"/>
                </a:lnTo>
                <a:lnTo>
                  <a:pt x="302" y="1137"/>
                </a:lnTo>
                <a:lnTo>
                  <a:pt x="302" y="1137"/>
                </a:lnTo>
                <a:lnTo>
                  <a:pt x="297" y="1100"/>
                </a:lnTo>
                <a:lnTo>
                  <a:pt x="292" y="1072"/>
                </a:lnTo>
                <a:lnTo>
                  <a:pt x="292" y="1072"/>
                </a:lnTo>
                <a:lnTo>
                  <a:pt x="291" y="1071"/>
                </a:lnTo>
                <a:lnTo>
                  <a:pt x="288" y="1072"/>
                </a:lnTo>
                <a:lnTo>
                  <a:pt x="283" y="1072"/>
                </a:lnTo>
                <a:lnTo>
                  <a:pt x="283" y="1052"/>
                </a:lnTo>
                <a:lnTo>
                  <a:pt x="352" y="1052"/>
                </a:lnTo>
                <a:lnTo>
                  <a:pt x="357" y="1072"/>
                </a:lnTo>
                <a:lnTo>
                  <a:pt x="342" y="1072"/>
                </a:lnTo>
                <a:lnTo>
                  <a:pt x="357" y="1152"/>
                </a:lnTo>
                <a:lnTo>
                  <a:pt x="357" y="1152"/>
                </a:lnTo>
                <a:lnTo>
                  <a:pt x="354" y="1158"/>
                </a:lnTo>
                <a:lnTo>
                  <a:pt x="349" y="1164"/>
                </a:lnTo>
                <a:lnTo>
                  <a:pt x="342" y="1171"/>
                </a:lnTo>
                <a:lnTo>
                  <a:pt x="342" y="1171"/>
                </a:lnTo>
                <a:lnTo>
                  <a:pt x="335" y="1176"/>
                </a:lnTo>
                <a:lnTo>
                  <a:pt x="331" y="1180"/>
                </a:lnTo>
                <a:lnTo>
                  <a:pt x="331" y="1180"/>
                </a:lnTo>
                <a:lnTo>
                  <a:pt x="327" y="1186"/>
                </a:lnTo>
                <a:lnTo>
                  <a:pt x="327" y="1186"/>
                </a:lnTo>
                <a:lnTo>
                  <a:pt x="325" y="1195"/>
                </a:lnTo>
                <a:lnTo>
                  <a:pt x="325" y="1201"/>
                </a:lnTo>
                <a:lnTo>
                  <a:pt x="325" y="1206"/>
                </a:lnTo>
                <a:lnTo>
                  <a:pt x="326" y="1212"/>
                </a:lnTo>
                <a:lnTo>
                  <a:pt x="328" y="1216"/>
                </a:lnTo>
                <a:lnTo>
                  <a:pt x="332" y="1219"/>
                </a:lnTo>
                <a:lnTo>
                  <a:pt x="337" y="1220"/>
                </a:lnTo>
                <a:lnTo>
                  <a:pt x="337" y="1220"/>
                </a:lnTo>
                <a:lnTo>
                  <a:pt x="346" y="1219"/>
                </a:lnTo>
                <a:lnTo>
                  <a:pt x="362" y="1215"/>
                </a:lnTo>
                <a:lnTo>
                  <a:pt x="409" y="1200"/>
                </a:lnTo>
                <a:lnTo>
                  <a:pt x="457" y="1183"/>
                </a:lnTo>
                <a:lnTo>
                  <a:pt x="476" y="1176"/>
                </a:lnTo>
                <a:lnTo>
                  <a:pt x="486" y="1170"/>
                </a:lnTo>
                <a:lnTo>
                  <a:pt x="486" y="1170"/>
                </a:lnTo>
                <a:lnTo>
                  <a:pt x="491" y="1167"/>
                </a:lnTo>
                <a:lnTo>
                  <a:pt x="493" y="1164"/>
                </a:lnTo>
                <a:lnTo>
                  <a:pt x="494" y="1160"/>
                </a:lnTo>
                <a:lnTo>
                  <a:pt x="496" y="1158"/>
                </a:lnTo>
                <a:lnTo>
                  <a:pt x="494" y="1152"/>
                </a:lnTo>
                <a:lnTo>
                  <a:pt x="493" y="1143"/>
                </a:lnTo>
                <a:lnTo>
                  <a:pt x="493" y="1143"/>
                </a:lnTo>
                <a:lnTo>
                  <a:pt x="491" y="1134"/>
                </a:lnTo>
                <a:lnTo>
                  <a:pt x="486" y="1126"/>
                </a:lnTo>
                <a:lnTo>
                  <a:pt x="476" y="1112"/>
                </a:lnTo>
                <a:lnTo>
                  <a:pt x="476" y="1112"/>
                </a:lnTo>
                <a:lnTo>
                  <a:pt x="472" y="1107"/>
                </a:lnTo>
                <a:lnTo>
                  <a:pt x="467" y="1103"/>
                </a:lnTo>
                <a:lnTo>
                  <a:pt x="463" y="1101"/>
                </a:lnTo>
                <a:lnTo>
                  <a:pt x="461" y="1096"/>
                </a:lnTo>
                <a:lnTo>
                  <a:pt x="461" y="1096"/>
                </a:lnTo>
                <a:lnTo>
                  <a:pt x="441" y="1047"/>
                </a:lnTo>
                <a:lnTo>
                  <a:pt x="471" y="1047"/>
                </a:lnTo>
                <a:lnTo>
                  <a:pt x="471" y="1023"/>
                </a:lnTo>
                <a:lnTo>
                  <a:pt x="565" y="1023"/>
                </a:lnTo>
                <a:lnTo>
                  <a:pt x="565" y="1023"/>
                </a:lnTo>
                <a:lnTo>
                  <a:pt x="554" y="979"/>
                </a:lnTo>
                <a:lnTo>
                  <a:pt x="529" y="881"/>
                </a:lnTo>
                <a:lnTo>
                  <a:pt x="513" y="827"/>
                </a:lnTo>
                <a:lnTo>
                  <a:pt x="498" y="776"/>
                </a:lnTo>
                <a:lnTo>
                  <a:pt x="483" y="735"/>
                </a:lnTo>
                <a:lnTo>
                  <a:pt x="477" y="720"/>
                </a:lnTo>
                <a:lnTo>
                  <a:pt x="471" y="710"/>
                </a:lnTo>
                <a:lnTo>
                  <a:pt x="471" y="710"/>
                </a:lnTo>
                <a:lnTo>
                  <a:pt x="460" y="691"/>
                </a:lnTo>
                <a:lnTo>
                  <a:pt x="448" y="668"/>
                </a:lnTo>
                <a:lnTo>
                  <a:pt x="437" y="642"/>
                </a:lnTo>
                <a:lnTo>
                  <a:pt x="427" y="614"/>
                </a:lnTo>
                <a:lnTo>
                  <a:pt x="409" y="564"/>
                </a:lnTo>
                <a:lnTo>
                  <a:pt x="396" y="531"/>
                </a:lnTo>
                <a:lnTo>
                  <a:pt x="396" y="531"/>
                </a:lnTo>
                <a:lnTo>
                  <a:pt x="387" y="509"/>
                </a:lnTo>
                <a:lnTo>
                  <a:pt x="377" y="484"/>
                </a:lnTo>
                <a:lnTo>
                  <a:pt x="367" y="458"/>
                </a:lnTo>
                <a:lnTo>
                  <a:pt x="364" y="447"/>
                </a:lnTo>
                <a:lnTo>
                  <a:pt x="362" y="437"/>
                </a:lnTo>
                <a:lnTo>
                  <a:pt x="362" y="437"/>
                </a:lnTo>
                <a:lnTo>
                  <a:pt x="353" y="369"/>
                </a:lnTo>
                <a:lnTo>
                  <a:pt x="347" y="318"/>
                </a:lnTo>
                <a:lnTo>
                  <a:pt x="347" y="318"/>
                </a:lnTo>
                <a:lnTo>
                  <a:pt x="352" y="325"/>
                </a:lnTo>
                <a:lnTo>
                  <a:pt x="363" y="343"/>
                </a:lnTo>
                <a:lnTo>
                  <a:pt x="380" y="366"/>
                </a:lnTo>
                <a:lnTo>
                  <a:pt x="390" y="377"/>
                </a:lnTo>
                <a:lnTo>
                  <a:pt x="401" y="387"/>
                </a:lnTo>
                <a:lnTo>
                  <a:pt x="401" y="387"/>
                </a:lnTo>
                <a:lnTo>
                  <a:pt x="413" y="396"/>
                </a:lnTo>
                <a:lnTo>
                  <a:pt x="421" y="404"/>
                </a:lnTo>
                <a:lnTo>
                  <a:pt x="431" y="410"/>
                </a:lnTo>
                <a:lnTo>
                  <a:pt x="439" y="413"/>
                </a:lnTo>
                <a:lnTo>
                  <a:pt x="446" y="416"/>
                </a:lnTo>
                <a:lnTo>
                  <a:pt x="452" y="416"/>
                </a:lnTo>
                <a:lnTo>
                  <a:pt x="457" y="415"/>
                </a:lnTo>
                <a:lnTo>
                  <a:pt x="461" y="412"/>
                </a:lnTo>
                <a:lnTo>
                  <a:pt x="461" y="412"/>
                </a:lnTo>
                <a:lnTo>
                  <a:pt x="463" y="407"/>
                </a:lnTo>
                <a:lnTo>
                  <a:pt x="465" y="402"/>
                </a:lnTo>
                <a:lnTo>
                  <a:pt x="465" y="390"/>
                </a:lnTo>
                <a:lnTo>
                  <a:pt x="461" y="363"/>
                </a:lnTo>
                <a:lnTo>
                  <a:pt x="461" y="363"/>
                </a:lnTo>
                <a:lnTo>
                  <a:pt x="460" y="356"/>
                </a:lnTo>
                <a:lnTo>
                  <a:pt x="456" y="350"/>
                </a:lnTo>
                <a:lnTo>
                  <a:pt x="446" y="339"/>
                </a:lnTo>
                <a:lnTo>
                  <a:pt x="440" y="333"/>
                </a:lnTo>
                <a:lnTo>
                  <a:pt x="436" y="327"/>
                </a:lnTo>
                <a:lnTo>
                  <a:pt x="432" y="320"/>
                </a:lnTo>
                <a:lnTo>
                  <a:pt x="431" y="313"/>
                </a:lnTo>
                <a:lnTo>
                  <a:pt x="431" y="313"/>
                </a:lnTo>
                <a:lnTo>
                  <a:pt x="430" y="288"/>
                </a:lnTo>
                <a:lnTo>
                  <a:pt x="427" y="255"/>
                </a:lnTo>
                <a:lnTo>
                  <a:pt x="426" y="222"/>
                </a:lnTo>
                <a:lnTo>
                  <a:pt x="426" y="211"/>
                </a:lnTo>
                <a:lnTo>
                  <a:pt x="426" y="204"/>
                </a:lnTo>
                <a:lnTo>
                  <a:pt x="426" y="204"/>
                </a:lnTo>
                <a:lnTo>
                  <a:pt x="427" y="196"/>
                </a:lnTo>
                <a:lnTo>
                  <a:pt x="425" y="191"/>
                </a:lnTo>
                <a:lnTo>
                  <a:pt x="424" y="190"/>
                </a:lnTo>
                <a:lnTo>
                  <a:pt x="422" y="189"/>
                </a:lnTo>
                <a:lnTo>
                  <a:pt x="416" y="189"/>
                </a:lnTo>
                <a:lnTo>
                  <a:pt x="416" y="189"/>
                </a:lnTo>
                <a:lnTo>
                  <a:pt x="404" y="191"/>
                </a:lnTo>
                <a:lnTo>
                  <a:pt x="384" y="196"/>
                </a:lnTo>
                <a:lnTo>
                  <a:pt x="364" y="201"/>
                </a:lnTo>
                <a:lnTo>
                  <a:pt x="352" y="204"/>
                </a:lnTo>
                <a:lnTo>
                  <a:pt x="352" y="204"/>
                </a:lnTo>
                <a:lnTo>
                  <a:pt x="307" y="209"/>
                </a:lnTo>
                <a:lnTo>
                  <a:pt x="307" y="209"/>
                </a:lnTo>
                <a:lnTo>
                  <a:pt x="316" y="199"/>
                </a:lnTo>
                <a:lnTo>
                  <a:pt x="322" y="189"/>
                </a:lnTo>
                <a:lnTo>
                  <a:pt x="326" y="184"/>
                </a:lnTo>
                <a:lnTo>
                  <a:pt x="327" y="179"/>
                </a:lnTo>
                <a:lnTo>
                  <a:pt x="327" y="179"/>
                </a:lnTo>
                <a:lnTo>
                  <a:pt x="337" y="142"/>
                </a:lnTo>
                <a:lnTo>
                  <a:pt x="341" y="121"/>
                </a:lnTo>
                <a:lnTo>
                  <a:pt x="342" y="112"/>
                </a:lnTo>
                <a:lnTo>
                  <a:pt x="342" y="105"/>
                </a:lnTo>
                <a:lnTo>
                  <a:pt x="342" y="105"/>
                </a:lnTo>
                <a:lnTo>
                  <a:pt x="337" y="80"/>
                </a:lnTo>
                <a:lnTo>
                  <a:pt x="332" y="55"/>
                </a:lnTo>
                <a:lnTo>
                  <a:pt x="332" y="55"/>
                </a:lnTo>
                <a:lnTo>
                  <a:pt x="328" y="45"/>
                </a:lnTo>
                <a:lnTo>
                  <a:pt x="326" y="38"/>
                </a:lnTo>
                <a:lnTo>
                  <a:pt x="322" y="34"/>
                </a:lnTo>
                <a:lnTo>
                  <a:pt x="317" y="30"/>
                </a:lnTo>
                <a:lnTo>
                  <a:pt x="317" y="30"/>
                </a:lnTo>
                <a:lnTo>
                  <a:pt x="306" y="23"/>
                </a:lnTo>
                <a:lnTo>
                  <a:pt x="301" y="20"/>
                </a:lnTo>
                <a:lnTo>
                  <a:pt x="297" y="20"/>
                </a:lnTo>
                <a:lnTo>
                  <a:pt x="297" y="20"/>
                </a:lnTo>
                <a:lnTo>
                  <a:pt x="295" y="21"/>
                </a:lnTo>
                <a:lnTo>
                  <a:pt x="291" y="20"/>
                </a:lnTo>
                <a:lnTo>
                  <a:pt x="288" y="20"/>
                </a:lnTo>
                <a:lnTo>
                  <a:pt x="283" y="15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47" name="Freeform 11">
            <a:extLst>
              <a:ext uri="{FF2B5EF4-FFF2-40B4-BE49-F238E27FC236}">
                <a16:creationId xmlns:a16="http://schemas.microsoft.com/office/drawing/2014/main" id="{E097F7B4-B7FF-5104-307D-08950C6942F2}"/>
              </a:ext>
            </a:extLst>
          </p:cNvPr>
          <p:cNvSpPr>
            <a:spLocks noEditPoints="1"/>
          </p:cNvSpPr>
          <p:nvPr/>
        </p:nvSpPr>
        <p:spPr bwMode="auto">
          <a:xfrm>
            <a:off x="1565419" y="3888269"/>
            <a:ext cx="886835" cy="2407396"/>
          </a:xfrm>
          <a:custGeom>
            <a:avLst/>
            <a:gdLst>
              <a:gd name="T0" fmla="*/ 213 w 466"/>
              <a:gd name="T1" fmla="*/ 10 h 1265"/>
              <a:gd name="T2" fmla="*/ 177 w 466"/>
              <a:gd name="T3" fmla="*/ 50 h 1265"/>
              <a:gd name="T4" fmla="*/ 158 w 466"/>
              <a:gd name="T5" fmla="*/ 86 h 1265"/>
              <a:gd name="T6" fmla="*/ 145 w 466"/>
              <a:gd name="T7" fmla="*/ 137 h 1265"/>
              <a:gd name="T8" fmla="*/ 148 w 466"/>
              <a:gd name="T9" fmla="*/ 162 h 1265"/>
              <a:gd name="T10" fmla="*/ 170 w 466"/>
              <a:gd name="T11" fmla="*/ 199 h 1265"/>
              <a:gd name="T12" fmla="*/ 179 w 466"/>
              <a:gd name="T13" fmla="*/ 250 h 1265"/>
              <a:gd name="T14" fmla="*/ 172 w 466"/>
              <a:gd name="T15" fmla="*/ 250 h 1265"/>
              <a:gd name="T16" fmla="*/ 103 w 466"/>
              <a:gd name="T17" fmla="*/ 277 h 1265"/>
              <a:gd name="T18" fmla="*/ 63 w 466"/>
              <a:gd name="T19" fmla="*/ 304 h 1265"/>
              <a:gd name="T20" fmla="*/ 31 w 466"/>
              <a:gd name="T21" fmla="*/ 352 h 1265"/>
              <a:gd name="T22" fmla="*/ 30 w 466"/>
              <a:gd name="T23" fmla="*/ 383 h 1265"/>
              <a:gd name="T24" fmla="*/ 57 w 466"/>
              <a:gd name="T25" fmla="*/ 465 h 1265"/>
              <a:gd name="T26" fmla="*/ 82 w 466"/>
              <a:gd name="T27" fmla="*/ 567 h 1265"/>
              <a:gd name="T28" fmla="*/ 94 w 466"/>
              <a:gd name="T29" fmla="*/ 722 h 1265"/>
              <a:gd name="T30" fmla="*/ 89 w 466"/>
              <a:gd name="T31" fmla="*/ 750 h 1265"/>
              <a:gd name="T32" fmla="*/ 68 w 466"/>
              <a:gd name="T33" fmla="*/ 801 h 1265"/>
              <a:gd name="T34" fmla="*/ 42 w 466"/>
              <a:gd name="T35" fmla="*/ 863 h 1265"/>
              <a:gd name="T36" fmla="*/ 8 w 466"/>
              <a:gd name="T37" fmla="*/ 996 h 1265"/>
              <a:gd name="T38" fmla="*/ 2 w 466"/>
              <a:gd name="T39" fmla="*/ 1032 h 1265"/>
              <a:gd name="T40" fmla="*/ 37 w 466"/>
              <a:gd name="T41" fmla="*/ 1044 h 1265"/>
              <a:gd name="T42" fmla="*/ 72 w 466"/>
              <a:gd name="T43" fmla="*/ 1059 h 1265"/>
              <a:gd name="T44" fmla="*/ 113 w 466"/>
              <a:gd name="T45" fmla="*/ 1073 h 1265"/>
              <a:gd name="T46" fmla="*/ 177 w 466"/>
              <a:gd name="T47" fmla="*/ 1074 h 1265"/>
              <a:gd name="T48" fmla="*/ 207 w 466"/>
              <a:gd name="T49" fmla="*/ 1074 h 1265"/>
              <a:gd name="T50" fmla="*/ 196 w 466"/>
              <a:gd name="T51" fmla="*/ 1194 h 1265"/>
              <a:gd name="T52" fmla="*/ 182 w 466"/>
              <a:gd name="T53" fmla="*/ 1212 h 1265"/>
              <a:gd name="T54" fmla="*/ 188 w 466"/>
              <a:gd name="T55" fmla="*/ 1235 h 1265"/>
              <a:gd name="T56" fmla="*/ 237 w 466"/>
              <a:gd name="T57" fmla="*/ 1243 h 1265"/>
              <a:gd name="T58" fmla="*/ 243 w 466"/>
              <a:gd name="T59" fmla="*/ 1258 h 1265"/>
              <a:gd name="T60" fmla="*/ 258 w 466"/>
              <a:gd name="T61" fmla="*/ 1265 h 1265"/>
              <a:gd name="T62" fmla="*/ 367 w 466"/>
              <a:gd name="T63" fmla="*/ 1246 h 1265"/>
              <a:gd name="T64" fmla="*/ 387 w 466"/>
              <a:gd name="T65" fmla="*/ 1240 h 1265"/>
              <a:gd name="T66" fmla="*/ 398 w 466"/>
              <a:gd name="T67" fmla="*/ 1234 h 1265"/>
              <a:gd name="T68" fmla="*/ 396 w 466"/>
              <a:gd name="T69" fmla="*/ 1187 h 1265"/>
              <a:gd name="T70" fmla="*/ 401 w 466"/>
              <a:gd name="T71" fmla="*/ 1096 h 1265"/>
              <a:gd name="T72" fmla="*/ 390 w 466"/>
              <a:gd name="T73" fmla="*/ 1037 h 1265"/>
              <a:gd name="T74" fmla="*/ 442 w 466"/>
              <a:gd name="T75" fmla="*/ 1033 h 1265"/>
              <a:gd name="T76" fmla="*/ 435 w 466"/>
              <a:gd name="T77" fmla="*/ 714 h 1265"/>
              <a:gd name="T78" fmla="*/ 440 w 466"/>
              <a:gd name="T79" fmla="*/ 617 h 1265"/>
              <a:gd name="T80" fmla="*/ 442 w 466"/>
              <a:gd name="T81" fmla="*/ 574 h 1265"/>
              <a:gd name="T82" fmla="*/ 461 w 466"/>
              <a:gd name="T83" fmla="*/ 415 h 1265"/>
              <a:gd name="T84" fmla="*/ 465 w 466"/>
              <a:gd name="T85" fmla="*/ 357 h 1265"/>
              <a:gd name="T86" fmla="*/ 462 w 466"/>
              <a:gd name="T87" fmla="*/ 332 h 1265"/>
              <a:gd name="T88" fmla="*/ 422 w 466"/>
              <a:gd name="T89" fmla="*/ 307 h 1265"/>
              <a:gd name="T90" fmla="*/ 413 w 466"/>
              <a:gd name="T91" fmla="*/ 295 h 1265"/>
              <a:gd name="T92" fmla="*/ 414 w 466"/>
              <a:gd name="T93" fmla="*/ 261 h 1265"/>
              <a:gd name="T94" fmla="*/ 403 w 466"/>
              <a:gd name="T95" fmla="*/ 250 h 1265"/>
              <a:gd name="T96" fmla="*/ 378 w 466"/>
              <a:gd name="T97" fmla="*/ 223 h 1265"/>
              <a:gd name="T98" fmla="*/ 384 w 466"/>
              <a:gd name="T99" fmla="*/ 135 h 1265"/>
              <a:gd name="T100" fmla="*/ 382 w 466"/>
              <a:gd name="T101" fmla="*/ 93 h 1265"/>
              <a:gd name="T102" fmla="*/ 374 w 466"/>
              <a:gd name="T103" fmla="*/ 58 h 1265"/>
              <a:gd name="T104" fmla="*/ 347 w 466"/>
              <a:gd name="T105" fmla="*/ 37 h 1265"/>
              <a:gd name="T106" fmla="*/ 262 w 466"/>
              <a:gd name="T107" fmla="*/ 3 h 1265"/>
              <a:gd name="T108" fmla="*/ 229 w 466"/>
              <a:gd name="T109" fmla="*/ 1 h 1265"/>
              <a:gd name="T110" fmla="*/ 290 w 466"/>
              <a:gd name="T111" fmla="*/ 1055 h 1265"/>
              <a:gd name="T112" fmla="*/ 299 w 466"/>
              <a:gd name="T113" fmla="*/ 1049 h 1265"/>
              <a:gd name="T114" fmla="*/ 317 w 466"/>
              <a:gd name="T115" fmla="*/ 1044 h 1265"/>
              <a:gd name="T116" fmla="*/ 302 w 466"/>
              <a:gd name="T117" fmla="*/ 1162 h 1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66" h="1265">
                <a:moveTo>
                  <a:pt x="229" y="1"/>
                </a:moveTo>
                <a:lnTo>
                  <a:pt x="229" y="1"/>
                </a:lnTo>
                <a:lnTo>
                  <a:pt x="222" y="5"/>
                </a:lnTo>
                <a:lnTo>
                  <a:pt x="213" y="10"/>
                </a:lnTo>
                <a:lnTo>
                  <a:pt x="203" y="18"/>
                </a:lnTo>
                <a:lnTo>
                  <a:pt x="195" y="28"/>
                </a:lnTo>
                <a:lnTo>
                  <a:pt x="185" y="38"/>
                </a:lnTo>
                <a:lnTo>
                  <a:pt x="177" y="50"/>
                </a:lnTo>
                <a:lnTo>
                  <a:pt x="169" y="62"/>
                </a:lnTo>
                <a:lnTo>
                  <a:pt x="162" y="74"/>
                </a:lnTo>
                <a:lnTo>
                  <a:pt x="162" y="74"/>
                </a:lnTo>
                <a:lnTo>
                  <a:pt x="158" y="86"/>
                </a:lnTo>
                <a:lnTo>
                  <a:pt x="154" y="100"/>
                </a:lnTo>
                <a:lnTo>
                  <a:pt x="150" y="112"/>
                </a:lnTo>
                <a:lnTo>
                  <a:pt x="148" y="126"/>
                </a:lnTo>
                <a:lnTo>
                  <a:pt x="145" y="137"/>
                </a:lnTo>
                <a:lnTo>
                  <a:pt x="145" y="148"/>
                </a:lnTo>
                <a:lnTo>
                  <a:pt x="146" y="157"/>
                </a:lnTo>
                <a:lnTo>
                  <a:pt x="148" y="162"/>
                </a:lnTo>
                <a:lnTo>
                  <a:pt x="148" y="162"/>
                </a:lnTo>
                <a:lnTo>
                  <a:pt x="160" y="179"/>
                </a:lnTo>
                <a:lnTo>
                  <a:pt x="166" y="189"/>
                </a:lnTo>
                <a:lnTo>
                  <a:pt x="170" y="199"/>
                </a:lnTo>
                <a:lnTo>
                  <a:pt x="170" y="199"/>
                </a:lnTo>
                <a:lnTo>
                  <a:pt x="174" y="213"/>
                </a:lnTo>
                <a:lnTo>
                  <a:pt x="177" y="230"/>
                </a:lnTo>
                <a:lnTo>
                  <a:pt x="179" y="245"/>
                </a:lnTo>
                <a:lnTo>
                  <a:pt x="179" y="250"/>
                </a:lnTo>
                <a:lnTo>
                  <a:pt x="179" y="250"/>
                </a:lnTo>
                <a:lnTo>
                  <a:pt x="177" y="250"/>
                </a:lnTo>
                <a:lnTo>
                  <a:pt x="177" y="250"/>
                </a:lnTo>
                <a:lnTo>
                  <a:pt x="172" y="250"/>
                </a:lnTo>
                <a:lnTo>
                  <a:pt x="164" y="253"/>
                </a:lnTo>
                <a:lnTo>
                  <a:pt x="135" y="263"/>
                </a:lnTo>
                <a:lnTo>
                  <a:pt x="119" y="270"/>
                </a:lnTo>
                <a:lnTo>
                  <a:pt x="103" y="277"/>
                </a:lnTo>
                <a:lnTo>
                  <a:pt x="88" y="286"/>
                </a:lnTo>
                <a:lnTo>
                  <a:pt x="75" y="295"/>
                </a:lnTo>
                <a:lnTo>
                  <a:pt x="75" y="295"/>
                </a:lnTo>
                <a:lnTo>
                  <a:pt x="63" y="304"/>
                </a:lnTo>
                <a:lnTo>
                  <a:pt x="54" y="315"/>
                </a:lnTo>
                <a:lnTo>
                  <a:pt x="44" y="327"/>
                </a:lnTo>
                <a:lnTo>
                  <a:pt x="36" y="340"/>
                </a:lnTo>
                <a:lnTo>
                  <a:pt x="31" y="352"/>
                </a:lnTo>
                <a:lnTo>
                  <a:pt x="29" y="363"/>
                </a:lnTo>
                <a:lnTo>
                  <a:pt x="28" y="374"/>
                </a:lnTo>
                <a:lnTo>
                  <a:pt x="29" y="379"/>
                </a:lnTo>
                <a:lnTo>
                  <a:pt x="30" y="383"/>
                </a:lnTo>
                <a:lnTo>
                  <a:pt x="30" y="383"/>
                </a:lnTo>
                <a:lnTo>
                  <a:pt x="36" y="394"/>
                </a:lnTo>
                <a:lnTo>
                  <a:pt x="42" y="414"/>
                </a:lnTo>
                <a:lnTo>
                  <a:pt x="57" y="465"/>
                </a:lnTo>
                <a:lnTo>
                  <a:pt x="72" y="521"/>
                </a:lnTo>
                <a:lnTo>
                  <a:pt x="78" y="545"/>
                </a:lnTo>
                <a:lnTo>
                  <a:pt x="82" y="567"/>
                </a:lnTo>
                <a:lnTo>
                  <a:pt x="82" y="567"/>
                </a:lnTo>
                <a:lnTo>
                  <a:pt x="88" y="614"/>
                </a:lnTo>
                <a:lnTo>
                  <a:pt x="93" y="671"/>
                </a:lnTo>
                <a:lnTo>
                  <a:pt x="94" y="698"/>
                </a:lnTo>
                <a:lnTo>
                  <a:pt x="94" y="722"/>
                </a:lnTo>
                <a:lnTo>
                  <a:pt x="93" y="740"/>
                </a:lnTo>
                <a:lnTo>
                  <a:pt x="92" y="746"/>
                </a:lnTo>
                <a:lnTo>
                  <a:pt x="89" y="750"/>
                </a:lnTo>
                <a:lnTo>
                  <a:pt x="89" y="750"/>
                </a:lnTo>
                <a:lnTo>
                  <a:pt x="86" y="756"/>
                </a:lnTo>
                <a:lnTo>
                  <a:pt x="82" y="763"/>
                </a:lnTo>
                <a:lnTo>
                  <a:pt x="77" y="777"/>
                </a:lnTo>
                <a:lnTo>
                  <a:pt x="68" y="801"/>
                </a:lnTo>
                <a:lnTo>
                  <a:pt x="62" y="818"/>
                </a:lnTo>
                <a:lnTo>
                  <a:pt x="52" y="838"/>
                </a:lnTo>
                <a:lnTo>
                  <a:pt x="52" y="838"/>
                </a:lnTo>
                <a:lnTo>
                  <a:pt x="42" y="863"/>
                </a:lnTo>
                <a:lnTo>
                  <a:pt x="32" y="890"/>
                </a:lnTo>
                <a:lnTo>
                  <a:pt x="25" y="919"/>
                </a:lnTo>
                <a:lnTo>
                  <a:pt x="18" y="947"/>
                </a:lnTo>
                <a:lnTo>
                  <a:pt x="8" y="996"/>
                </a:lnTo>
                <a:lnTo>
                  <a:pt x="2" y="1022"/>
                </a:lnTo>
                <a:lnTo>
                  <a:pt x="2" y="1022"/>
                </a:lnTo>
                <a:lnTo>
                  <a:pt x="0" y="1028"/>
                </a:lnTo>
                <a:lnTo>
                  <a:pt x="2" y="1032"/>
                </a:lnTo>
                <a:lnTo>
                  <a:pt x="4" y="1034"/>
                </a:lnTo>
                <a:lnTo>
                  <a:pt x="9" y="1037"/>
                </a:lnTo>
                <a:lnTo>
                  <a:pt x="23" y="1041"/>
                </a:lnTo>
                <a:lnTo>
                  <a:pt x="37" y="1044"/>
                </a:lnTo>
                <a:lnTo>
                  <a:pt x="37" y="1044"/>
                </a:lnTo>
                <a:lnTo>
                  <a:pt x="51" y="1049"/>
                </a:lnTo>
                <a:lnTo>
                  <a:pt x="61" y="1054"/>
                </a:lnTo>
                <a:lnTo>
                  <a:pt x="72" y="1059"/>
                </a:lnTo>
                <a:lnTo>
                  <a:pt x="89" y="1067"/>
                </a:lnTo>
                <a:lnTo>
                  <a:pt x="89" y="1067"/>
                </a:lnTo>
                <a:lnTo>
                  <a:pt x="101" y="1070"/>
                </a:lnTo>
                <a:lnTo>
                  <a:pt x="113" y="1073"/>
                </a:lnTo>
                <a:lnTo>
                  <a:pt x="124" y="1074"/>
                </a:lnTo>
                <a:lnTo>
                  <a:pt x="136" y="1075"/>
                </a:lnTo>
                <a:lnTo>
                  <a:pt x="159" y="1075"/>
                </a:lnTo>
                <a:lnTo>
                  <a:pt x="177" y="1074"/>
                </a:lnTo>
                <a:lnTo>
                  <a:pt x="177" y="1074"/>
                </a:lnTo>
                <a:lnTo>
                  <a:pt x="191" y="1073"/>
                </a:lnTo>
                <a:lnTo>
                  <a:pt x="201" y="1073"/>
                </a:lnTo>
                <a:lnTo>
                  <a:pt x="207" y="1074"/>
                </a:lnTo>
                <a:lnTo>
                  <a:pt x="229" y="1170"/>
                </a:lnTo>
                <a:lnTo>
                  <a:pt x="229" y="1170"/>
                </a:lnTo>
                <a:lnTo>
                  <a:pt x="211" y="1182"/>
                </a:lnTo>
                <a:lnTo>
                  <a:pt x="196" y="1194"/>
                </a:lnTo>
                <a:lnTo>
                  <a:pt x="190" y="1201"/>
                </a:lnTo>
                <a:lnTo>
                  <a:pt x="185" y="1207"/>
                </a:lnTo>
                <a:lnTo>
                  <a:pt x="185" y="1207"/>
                </a:lnTo>
                <a:lnTo>
                  <a:pt x="182" y="1212"/>
                </a:lnTo>
                <a:lnTo>
                  <a:pt x="182" y="1218"/>
                </a:lnTo>
                <a:lnTo>
                  <a:pt x="184" y="1224"/>
                </a:lnTo>
                <a:lnTo>
                  <a:pt x="186" y="1230"/>
                </a:lnTo>
                <a:lnTo>
                  <a:pt x="188" y="1235"/>
                </a:lnTo>
                <a:lnTo>
                  <a:pt x="192" y="1239"/>
                </a:lnTo>
                <a:lnTo>
                  <a:pt x="196" y="1241"/>
                </a:lnTo>
                <a:lnTo>
                  <a:pt x="200" y="1243"/>
                </a:lnTo>
                <a:lnTo>
                  <a:pt x="237" y="1243"/>
                </a:lnTo>
                <a:lnTo>
                  <a:pt x="237" y="1243"/>
                </a:lnTo>
                <a:lnTo>
                  <a:pt x="237" y="1246"/>
                </a:lnTo>
                <a:lnTo>
                  <a:pt x="240" y="1254"/>
                </a:lnTo>
                <a:lnTo>
                  <a:pt x="243" y="1258"/>
                </a:lnTo>
                <a:lnTo>
                  <a:pt x="247" y="1261"/>
                </a:lnTo>
                <a:lnTo>
                  <a:pt x="252" y="1264"/>
                </a:lnTo>
                <a:lnTo>
                  <a:pt x="258" y="1265"/>
                </a:lnTo>
                <a:lnTo>
                  <a:pt x="258" y="1265"/>
                </a:lnTo>
                <a:lnTo>
                  <a:pt x="283" y="1263"/>
                </a:lnTo>
                <a:lnTo>
                  <a:pt x="317" y="1258"/>
                </a:lnTo>
                <a:lnTo>
                  <a:pt x="353" y="1250"/>
                </a:lnTo>
                <a:lnTo>
                  <a:pt x="367" y="1246"/>
                </a:lnTo>
                <a:lnTo>
                  <a:pt x="375" y="1243"/>
                </a:lnTo>
                <a:lnTo>
                  <a:pt x="375" y="1243"/>
                </a:lnTo>
                <a:lnTo>
                  <a:pt x="382" y="1241"/>
                </a:lnTo>
                <a:lnTo>
                  <a:pt x="387" y="1240"/>
                </a:lnTo>
                <a:lnTo>
                  <a:pt x="392" y="1241"/>
                </a:lnTo>
                <a:lnTo>
                  <a:pt x="394" y="1240"/>
                </a:lnTo>
                <a:lnTo>
                  <a:pt x="396" y="1239"/>
                </a:lnTo>
                <a:lnTo>
                  <a:pt x="398" y="1234"/>
                </a:lnTo>
                <a:lnTo>
                  <a:pt x="398" y="1227"/>
                </a:lnTo>
                <a:lnTo>
                  <a:pt x="398" y="1214"/>
                </a:lnTo>
                <a:lnTo>
                  <a:pt x="398" y="1214"/>
                </a:lnTo>
                <a:lnTo>
                  <a:pt x="396" y="1187"/>
                </a:lnTo>
                <a:lnTo>
                  <a:pt x="396" y="1168"/>
                </a:lnTo>
                <a:lnTo>
                  <a:pt x="398" y="1140"/>
                </a:lnTo>
                <a:lnTo>
                  <a:pt x="398" y="1140"/>
                </a:lnTo>
                <a:lnTo>
                  <a:pt x="401" y="1096"/>
                </a:lnTo>
                <a:lnTo>
                  <a:pt x="405" y="1067"/>
                </a:lnTo>
                <a:lnTo>
                  <a:pt x="390" y="1067"/>
                </a:lnTo>
                <a:lnTo>
                  <a:pt x="390" y="1037"/>
                </a:lnTo>
                <a:lnTo>
                  <a:pt x="390" y="1037"/>
                </a:lnTo>
                <a:lnTo>
                  <a:pt x="415" y="1041"/>
                </a:lnTo>
                <a:lnTo>
                  <a:pt x="442" y="1044"/>
                </a:lnTo>
                <a:lnTo>
                  <a:pt x="442" y="1044"/>
                </a:lnTo>
                <a:lnTo>
                  <a:pt x="442" y="1033"/>
                </a:lnTo>
                <a:lnTo>
                  <a:pt x="442" y="1003"/>
                </a:lnTo>
                <a:lnTo>
                  <a:pt x="440" y="907"/>
                </a:lnTo>
                <a:lnTo>
                  <a:pt x="436" y="796"/>
                </a:lnTo>
                <a:lnTo>
                  <a:pt x="435" y="714"/>
                </a:lnTo>
                <a:lnTo>
                  <a:pt x="435" y="714"/>
                </a:lnTo>
                <a:lnTo>
                  <a:pt x="435" y="687"/>
                </a:lnTo>
                <a:lnTo>
                  <a:pt x="436" y="662"/>
                </a:lnTo>
                <a:lnTo>
                  <a:pt x="440" y="617"/>
                </a:lnTo>
                <a:lnTo>
                  <a:pt x="442" y="586"/>
                </a:lnTo>
                <a:lnTo>
                  <a:pt x="442" y="578"/>
                </a:lnTo>
                <a:lnTo>
                  <a:pt x="442" y="574"/>
                </a:lnTo>
                <a:lnTo>
                  <a:pt x="442" y="574"/>
                </a:lnTo>
                <a:lnTo>
                  <a:pt x="442" y="567"/>
                </a:lnTo>
                <a:lnTo>
                  <a:pt x="444" y="547"/>
                </a:lnTo>
                <a:lnTo>
                  <a:pt x="452" y="483"/>
                </a:lnTo>
                <a:lnTo>
                  <a:pt x="461" y="415"/>
                </a:lnTo>
                <a:lnTo>
                  <a:pt x="463" y="387"/>
                </a:lnTo>
                <a:lnTo>
                  <a:pt x="463" y="368"/>
                </a:lnTo>
                <a:lnTo>
                  <a:pt x="463" y="368"/>
                </a:lnTo>
                <a:lnTo>
                  <a:pt x="465" y="357"/>
                </a:lnTo>
                <a:lnTo>
                  <a:pt x="465" y="348"/>
                </a:lnTo>
                <a:lnTo>
                  <a:pt x="466" y="338"/>
                </a:lnTo>
                <a:lnTo>
                  <a:pt x="465" y="335"/>
                </a:lnTo>
                <a:lnTo>
                  <a:pt x="462" y="332"/>
                </a:lnTo>
                <a:lnTo>
                  <a:pt x="450" y="325"/>
                </a:lnTo>
                <a:lnTo>
                  <a:pt x="450" y="325"/>
                </a:lnTo>
                <a:lnTo>
                  <a:pt x="434" y="315"/>
                </a:lnTo>
                <a:lnTo>
                  <a:pt x="422" y="307"/>
                </a:lnTo>
                <a:lnTo>
                  <a:pt x="416" y="301"/>
                </a:lnTo>
                <a:lnTo>
                  <a:pt x="414" y="299"/>
                </a:lnTo>
                <a:lnTo>
                  <a:pt x="413" y="295"/>
                </a:lnTo>
                <a:lnTo>
                  <a:pt x="413" y="295"/>
                </a:lnTo>
                <a:lnTo>
                  <a:pt x="413" y="286"/>
                </a:lnTo>
                <a:lnTo>
                  <a:pt x="413" y="275"/>
                </a:lnTo>
                <a:lnTo>
                  <a:pt x="414" y="265"/>
                </a:lnTo>
                <a:lnTo>
                  <a:pt x="414" y="261"/>
                </a:lnTo>
                <a:lnTo>
                  <a:pt x="413" y="258"/>
                </a:lnTo>
                <a:lnTo>
                  <a:pt x="413" y="258"/>
                </a:lnTo>
                <a:lnTo>
                  <a:pt x="409" y="254"/>
                </a:lnTo>
                <a:lnTo>
                  <a:pt x="403" y="250"/>
                </a:lnTo>
                <a:lnTo>
                  <a:pt x="390" y="243"/>
                </a:lnTo>
                <a:lnTo>
                  <a:pt x="375" y="235"/>
                </a:lnTo>
                <a:lnTo>
                  <a:pt x="375" y="235"/>
                </a:lnTo>
                <a:lnTo>
                  <a:pt x="378" y="223"/>
                </a:lnTo>
                <a:lnTo>
                  <a:pt x="382" y="192"/>
                </a:lnTo>
                <a:lnTo>
                  <a:pt x="384" y="172"/>
                </a:lnTo>
                <a:lnTo>
                  <a:pt x="384" y="153"/>
                </a:lnTo>
                <a:lnTo>
                  <a:pt x="384" y="135"/>
                </a:lnTo>
                <a:lnTo>
                  <a:pt x="383" y="119"/>
                </a:lnTo>
                <a:lnTo>
                  <a:pt x="383" y="119"/>
                </a:lnTo>
                <a:lnTo>
                  <a:pt x="382" y="104"/>
                </a:lnTo>
                <a:lnTo>
                  <a:pt x="382" y="93"/>
                </a:lnTo>
                <a:lnTo>
                  <a:pt x="382" y="81"/>
                </a:lnTo>
                <a:lnTo>
                  <a:pt x="380" y="72"/>
                </a:lnTo>
                <a:lnTo>
                  <a:pt x="377" y="63"/>
                </a:lnTo>
                <a:lnTo>
                  <a:pt x="374" y="58"/>
                </a:lnTo>
                <a:lnTo>
                  <a:pt x="370" y="54"/>
                </a:lnTo>
                <a:lnTo>
                  <a:pt x="361" y="45"/>
                </a:lnTo>
                <a:lnTo>
                  <a:pt x="347" y="37"/>
                </a:lnTo>
                <a:lnTo>
                  <a:pt x="347" y="37"/>
                </a:lnTo>
                <a:lnTo>
                  <a:pt x="311" y="21"/>
                </a:lnTo>
                <a:lnTo>
                  <a:pt x="294" y="14"/>
                </a:lnTo>
                <a:lnTo>
                  <a:pt x="278" y="8"/>
                </a:lnTo>
                <a:lnTo>
                  <a:pt x="262" y="3"/>
                </a:lnTo>
                <a:lnTo>
                  <a:pt x="248" y="1"/>
                </a:lnTo>
                <a:lnTo>
                  <a:pt x="237" y="0"/>
                </a:lnTo>
                <a:lnTo>
                  <a:pt x="229" y="1"/>
                </a:lnTo>
                <a:lnTo>
                  <a:pt x="229" y="1"/>
                </a:lnTo>
                <a:close/>
                <a:moveTo>
                  <a:pt x="288" y="1054"/>
                </a:moveTo>
                <a:lnTo>
                  <a:pt x="288" y="1054"/>
                </a:lnTo>
                <a:lnTo>
                  <a:pt x="289" y="1055"/>
                </a:lnTo>
                <a:lnTo>
                  <a:pt x="290" y="1055"/>
                </a:lnTo>
                <a:lnTo>
                  <a:pt x="291" y="1055"/>
                </a:lnTo>
                <a:lnTo>
                  <a:pt x="295" y="1052"/>
                </a:lnTo>
                <a:lnTo>
                  <a:pt x="295" y="1052"/>
                </a:lnTo>
                <a:lnTo>
                  <a:pt x="299" y="1049"/>
                </a:lnTo>
                <a:lnTo>
                  <a:pt x="301" y="1047"/>
                </a:lnTo>
                <a:lnTo>
                  <a:pt x="309" y="1045"/>
                </a:lnTo>
                <a:lnTo>
                  <a:pt x="315" y="1044"/>
                </a:lnTo>
                <a:lnTo>
                  <a:pt x="317" y="1044"/>
                </a:lnTo>
                <a:lnTo>
                  <a:pt x="317" y="1096"/>
                </a:lnTo>
                <a:lnTo>
                  <a:pt x="317" y="1096"/>
                </a:lnTo>
                <a:lnTo>
                  <a:pt x="310" y="1130"/>
                </a:lnTo>
                <a:lnTo>
                  <a:pt x="302" y="1162"/>
                </a:lnTo>
                <a:lnTo>
                  <a:pt x="288" y="1054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48" name="Freeform 13">
            <a:extLst>
              <a:ext uri="{FF2B5EF4-FFF2-40B4-BE49-F238E27FC236}">
                <a16:creationId xmlns:a16="http://schemas.microsoft.com/office/drawing/2014/main" id="{6419657E-427E-4C70-6DBF-6F4F20212FB8}"/>
              </a:ext>
            </a:extLst>
          </p:cNvPr>
          <p:cNvSpPr>
            <a:spLocks/>
          </p:cNvSpPr>
          <p:nvPr/>
        </p:nvSpPr>
        <p:spPr bwMode="auto">
          <a:xfrm>
            <a:off x="7453746" y="3842924"/>
            <a:ext cx="1107930" cy="2452741"/>
          </a:xfrm>
          <a:custGeom>
            <a:avLst/>
            <a:gdLst>
              <a:gd name="T0" fmla="*/ 114 w 594"/>
              <a:gd name="T1" fmla="*/ 279 h 1315"/>
              <a:gd name="T2" fmla="*/ 89 w 594"/>
              <a:gd name="T3" fmla="*/ 248 h 1315"/>
              <a:gd name="T4" fmla="*/ 104 w 594"/>
              <a:gd name="T5" fmla="*/ 185 h 1315"/>
              <a:gd name="T6" fmla="*/ 156 w 594"/>
              <a:gd name="T7" fmla="*/ 128 h 1315"/>
              <a:gd name="T8" fmla="*/ 273 w 594"/>
              <a:gd name="T9" fmla="*/ 4 h 1315"/>
              <a:gd name="T10" fmla="*/ 293 w 594"/>
              <a:gd name="T11" fmla="*/ 6 h 1315"/>
              <a:gd name="T12" fmla="*/ 322 w 594"/>
              <a:gd name="T13" fmla="*/ 44 h 1315"/>
              <a:gd name="T14" fmla="*/ 346 w 594"/>
              <a:gd name="T15" fmla="*/ 179 h 1315"/>
              <a:gd name="T16" fmla="*/ 354 w 594"/>
              <a:gd name="T17" fmla="*/ 266 h 1315"/>
              <a:gd name="T18" fmla="*/ 345 w 594"/>
              <a:gd name="T19" fmla="*/ 287 h 1315"/>
              <a:gd name="T20" fmla="*/ 367 w 594"/>
              <a:gd name="T21" fmla="*/ 343 h 1315"/>
              <a:gd name="T22" fmla="*/ 402 w 594"/>
              <a:gd name="T23" fmla="*/ 536 h 1315"/>
              <a:gd name="T24" fmla="*/ 489 w 594"/>
              <a:gd name="T25" fmla="*/ 864 h 1315"/>
              <a:gd name="T26" fmla="*/ 566 w 594"/>
              <a:gd name="T27" fmla="*/ 1042 h 1315"/>
              <a:gd name="T28" fmla="*/ 594 w 594"/>
              <a:gd name="T29" fmla="*/ 1062 h 1315"/>
              <a:gd name="T30" fmla="*/ 588 w 594"/>
              <a:gd name="T31" fmla="*/ 1077 h 1315"/>
              <a:gd name="T32" fmla="*/ 566 w 594"/>
              <a:gd name="T33" fmla="*/ 1102 h 1315"/>
              <a:gd name="T34" fmla="*/ 440 w 594"/>
              <a:gd name="T35" fmla="*/ 1227 h 1315"/>
              <a:gd name="T36" fmla="*/ 447 w 594"/>
              <a:gd name="T37" fmla="*/ 1293 h 1315"/>
              <a:gd name="T38" fmla="*/ 454 w 594"/>
              <a:gd name="T39" fmla="*/ 1308 h 1315"/>
              <a:gd name="T40" fmla="*/ 427 w 594"/>
              <a:gd name="T41" fmla="*/ 1313 h 1315"/>
              <a:gd name="T42" fmla="*/ 338 w 594"/>
              <a:gd name="T43" fmla="*/ 1303 h 1315"/>
              <a:gd name="T44" fmla="*/ 329 w 594"/>
              <a:gd name="T45" fmla="*/ 1293 h 1315"/>
              <a:gd name="T46" fmla="*/ 348 w 594"/>
              <a:gd name="T47" fmla="*/ 1267 h 1315"/>
              <a:gd name="T48" fmla="*/ 370 w 594"/>
              <a:gd name="T49" fmla="*/ 1205 h 1315"/>
              <a:gd name="T50" fmla="*/ 369 w 594"/>
              <a:gd name="T51" fmla="*/ 1191 h 1315"/>
              <a:gd name="T52" fmla="*/ 380 w 594"/>
              <a:gd name="T53" fmla="*/ 1155 h 1315"/>
              <a:gd name="T54" fmla="*/ 330 w 594"/>
              <a:gd name="T55" fmla="*/ 1163 h 1315"/>
              <a:gd name="T56" fmla="*/ 276 w 594"/>
              <a:gd name="T57" fmla="*/ 1175 h 1315"/>
              <a:gd name="T58" fmla="*/ 216 w 594"/>
              <a:gd name="T59" fmla="*/ 1175 h 1315"/>
              <a:gd name="T60" fmla="*/ 184 w 594"/>
              <a:gd name="T61" fmla="*/ 1207 h 1315"/>
              <a:gd name="T62" fmla="*/ 168 w 594"/>
              <a:gd name="T63" fmla="*/ 1300 h 1315"/>
              <a:gd name="T64" fmla="*/ 159 w 594"/>
              <a:gd name="T65" fmla="*/ 1310 h 1315"/>
              <a:gd name="T66" fmla="*/ 145 w 594"/>
              <a:gd name="T67" fmla="*/ 1313 h 1315"/>
              <a:gd name="T68" fmla="*/ 58 w 594"/>
              <a:gd name="T69" fmla="*/ 1287 h 1315"/>
              <a:gd name="T70" fmla="*/ 44 w 594"/>
              <a:gd name="T71" fmla="*/ 1269 h 1315"/>
              <a:gd name="T72" fmla="*/ 58 w 594"/>
              <a:gd name="T73" fmla="*/ 1253 h 1315"/>
              <a:gd name="T74" fmla="*/ 111 w 594"/>
              <a:gd name="T75" fmla="*/ 1195 h 1315"/>
              <a:gd name="T76" fmla="*/ 135 w 594"/>
              <a:gd name="T77" fmla="*/ 1145 h 1315"/>
              <a:gd name="T78" fmla="*/ 91 w 594"/>
              <a:gd name="T79" fmla="*/ 1135 h 1315"/>
              <a:gd name="T80" fmla="*/ 23 w 594"/>
              <a:gd name="T81" fmla="*/ 1098 h 1315"/>
              <a:gd name="T82" fmla="*/ 3 w 594"/>
              <a:gd name="T83" fmla="*/ 1062 h 1315"/>
              <a:gd name="T84" fmla="*/ 46 w 594"/>
              <a:gd name="T85" fmla="*/ 964 h 1315"/>
              <a:gd name="T86" fmla="*/ 89 w 594"/>
              <a:gd name="T87" fmla="*/ 887 h 1315"/>
              <a:gd name="T88" fmla="*/ 94 w 594"/>
              <a:gd name="T89" fmla="*/ 829 h 1315"/>
              <a:gd name="T90" fmla="*/ 79 w 594"/>
              <a:gd name="T91" fmla="*/ 797 h 1315"/>
              <a:gd name="T92" fmla="*/ 68 w 594"/>
              <a:gd name="T93" fmla="*/ 784 h 1315"/>
              <a:gd name="T94" fmla="*/ 46 w 594"/>
              <a:gd name="T95" fmla="*/ 759 h 1315"/>
              <a:gd name="T96" fmla="*/ 96 w 594"/>
              <a:gd name="T97" fmla="*/ 550 h 1315"/>
              <a:gd name="T98" fmla="*/ 101 w 594"/>
              <a:gd name="T99" fmla="*/ 441 h 1315"/>
              <a:gd name="T100" fmla="*/ 135 w 594"/>
              <a:gd name="T101" fmla="*/ 350 h 1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94" h="1315">
                <a:moveTo>
                  <a:pt x="151" y="304"/>
                </a:moveTo>
                <a:lnTo>
                  <a:pt x="151" y="304"/>
                </a:lnTo>
                <a:lnTo>
                  <a:pt x="145" y="300"/>
                </a:lnTo>
                <a:lnTo>
                  <a:pt x="131" y="292"/>
                </a:lnTo>
                <a:lnTo>
                  <a:pt x="114" y="279"/>
                </a:lnTo>
                <a:lnTo>
                  <a:pt x="105" y="272"/>
                </a:lnTo>
                <a:lnTo>
                  <a:pt x="99" y="264"/>
                </a:lnTo>
                <a:lnTo>
                  <a:pt x="99" y="264"/>
                </a:lnTo>
                <a:lnTo>
                  <a:pt x="93" y="256"/>
                </a:lnTo>
                <a:lnTo>
                  <a:pt x="89" y="248"/>
                </a:lnTo>
                <a:lnTo>
                  <a:pt x="83" y="233"/>
                </a:lnTo>
                <a:lnTo>
                  <a:pt x="80" y="222"/>
                </a:lnTo>
                <a:lnTo>
                  <a:pt x="79" y="218"/>
                </a:lnTo>
                <a:lnTo>
                  <a:pt x="79" y="218"/>
                </a:lnTo>
                <a:lnTo>
                  <a:pt x="104" y="185"/>
                </a:lnTo>
                <a:lnTo>
                  <a:pt x="126" y="159"/>
                </a:lnTo>
                <a:lnTo>
                  <a:pt x="136" y="148"/>
                </a:lnTo>
                <a:lnTo>
                  <a:pt x="145" y="139"/>
                </a:lnTo>
                <a:lnTo>
                  <a:pt x="145" y="139"/>
                </a:lnTo>
                <a:lnTo>
                  <a:pt x="156" y="128"/>
                </a:lnTo>
                <a:lnTo>
                  <a:pt x="173" y="108"/>
                </a:lnTo>
                <a:lnTo>
                  <a:pt x="216" y="61"/>
                </a:lnTo>
                <a:lnTo>
                  <a:pt x="239" y="37"/>
                </a:lnTo>
                <a:lnTo>
                  <a:pt x="258" y="18"/>
                </a:lnTo>
                <a:lnTo>
                  <a:pt x="273" y="4"/>
                </a:lnTo>
                <a:lnTo>
                  <a:pt x="280" y="1"/>
                </a:lnTo>
                <a:lnTo>
                  <a:pt x="282" y="0"/>
                </a:lnTo>
                <a:lnTo>
                  <a:pt x="282" y="0"/>
                </a:lnTo>
                <a:lnTo>
                  <a:pt x="288" y="3"/>
                </a:lnTo>
                <a:lnTo>
                  <a:pt x="293" y="6"/>
                </a:lnTo>
                <a:lnTo>
                  <a:pt x="302" y="15"/>
                </a:lnTo>
                <a:lnTo>
                  <a:pt x="315" y="34"/>
                </a:lnTo>
                <a:lnTo>
                  <a:pt x="315" y="34"/>
                </a:lnTo>
                <a:lnTo>
                  <a:pt x="318" y="37"/>
                </a:lnTo>
                <a:lnTo>
                  <a:pt x="322" y="44"/>
                </a:lnTo>
                <a:lnTo>
                  <a:pt x="327" y="60"/>
                </a:lnTo>
                <a:lnTo>
                  <a:pt x="332" y="80"/>
                </a:lnTo>
                <a:lnTo>
                  <a:pt x="335" y="99"/>
                </a:lnTo>
                <a:lnTo>
                  <a:pt x="335" y="99"/>
                </a:lnTo>
                <a:lnTo>
                  <a:pt x="346" y="179"/>
                </a:lnTo>
                <a:lnTo>
                  <a:pt x="353" y="226"/>
                </a:lnTo>
                <a:lnTo>
                  <a:pt x="354" y="245"/>
                </a:lnTo>
                <a:lnTo>
                  <a:pt x="355" y="258"/>
                </a:lnTo>
                <a:lnTo>
                  <a:pt x="355" y="258"/>
                </a:lnTo>
                <a:lnTo>
                  <a:pt x="354" y="266"/>
                </a:lnTo>
                <a:lnTo>
                  <a:pt x="353" y="272"/>
                </a:lnTo>
                <a:lnTo>
                  <a:pt x="350" y="277"/>
                </a:lnTo>
                <a:lnTo>
                  <a:pt x="348" y="279"/>
                </a:lnTo>
                <a:lnTo>
                  <a:pt x="346" y="283"/>
                </a:lnTo>
                <a:lnTo>
                  <a:pt x="345" y="287"/>
                </a:lnTo>
                <a:lnTo>
                  <a:pt x="346" y="290"/>
                </a:lnTo>
                <a:lnTo>
                  <a:pt x="349" y="297"/>
                </a:lnTo>
                <a:lnTo>
                  <a:pt x="349" y="297"/>
                </a:lnTo>
                <a:lnTo>
                  <a:pt x="358" y="318"/>
                </a:lnTo>
                <a:lnTo>
                  <a:pt x="367" y="343"/>
                </a:lnTo>
                <a:lnTo>
                  <a:pt x="381" y="384"/>
                </a:lnTo>
                <a:lnTo>
                  <a:pt x="381" y="384"/>
                </a:lnTo>
                <a:lnTo>
                  <a:pt x="385" y="400"/>
                </a:lnTo>
                <a:lnTo>
                  <a:pt x="388" y="434"/>
                </a:lnTo>
                <a:lnTo>
                  <a:pt x="402" y="536"/>
                </a:lnTo>
                <a:lnTo>
                  <a:pt x="414" y="638"/>
                </a:lnTo>
                <a:lnTo>
                  <a:pt x="421" y="686"/>
                </a:lnTo>
                <a:lnTo>
                  <a:pt x="421" y="686"/>
                </a:lnTo>
                <a:lnTo>
                  <a:pt x="442" y="743"/>
                </a:lnTo>
                <a:lnTo>
                  <a:pt x="489" y="864"/>
                </a:lnTo>
                <a:lnTo>
                  <a:pt x="514" y="927"/>
                </a:lnTo>
                <a:lnTo>
                  <a:pt x="537" y="984"/>
                </a:lnTo>
                <a:lnTo>
                  <a:pt x="554" y="1025"/>
                </a:lnTo>
                <a:lnTo>
                  <a:pt x="562" y="1037"/>
                </a:lnTo>
                <a:lnTo>
                  <a:pt x="566" y="1042"/>
                </a:lnTo>
                <a:lnTo>
                  <a:pt x="566" y="1042"/>
                </a:lnTo>
                <a:lnTo>
                  <a:pt x="578" y="1050"/>
                </a:lnTo>
                <a:lnTo>
                  <a:pt x="588" y="1056"/>
                </a:lnTo>
                <a:lnTo>
                  <a:pt x="592" y="1060"/>
                </a:lnTo>
                <a:lnTo>
                  <a:pt x="594" y="1062"/>
                </a:lnTo>
                <a:lnTo>
                  <a:pt x="594" y="1066"/>
                </a:lnTo>
                <a:lnTo>
                  <a:pt x="592" y="1070"/>
                </a:lnTo>
                <a:lnTo>
                  <a:pt x="592" y="1070"/>
                </a:lnTo>
                <a:lnTo>
                  <a:pt x="589" y="1073"/>
                </a:lnTo>
                <a:lnTo>
                  <a:pt x="588" y="1077"/>
                </a:lnTo>
                <a:lnTo>
                  <a:pt x="585" y="1086"/>
                </a:lnTo>
                <a:lnTo>
                  <a:pt x="584" y="1089"/>
                </a:lnTo>
                <a:lnTo>
                  <a:pt x="580" y="1093"/>
                </a:lnTo>
                <a:lnTo>
                  <a:pt x="574" y="1098"/>
                </a:lnTo>
                <a:lnTo>
                  <a:pt x="566" y="1102"/>
                </a:lnTo>
                <a:lnTo>
                  <a:pt x="566" y="1102"/>
                </a:lnTo>
                <a:lnTo>
                  <a:pt x="492" y="1129"/>
                </a:lnTo>
                <a:lnTo>
                  <a:pt x="440" y="1148"/>
                </a:lnTo>
                <a:lnTo>
                  <a:pt x="440" y="1227"/>
                </a:lnTo>
                <a:lnTo>
                  <a:pt x="440" y="1227"/>
                </a:lnTo>
                <a:lnTo>
                  <a:pt x="443" y="1238"/>
                </a:lnTo>
                <a:lnTo>
                  <a:pt x="447" y="1253"/>
                </a:lnTo>
                <a:lnTo>
                  <a:pt x="447" y="1253"/>
                </a:lnTo>
                <a:lnTo>
                  <a:pt x="448" y="1273"/>
                </a:lnTo>
                <a:lnTo>
                  <a:pt x="447" y="1293"/>
                </a:lnTo>
                <a:lnTo>
                  <a:pt x="447" y="1293"/>
                </a:lnTo>
                <a:lnTo>
                  <a:pt x="448" y="1297"/>
                </a:lnTo>
                <a:lnTo>
                  <a:pt x="450" y="1300"/>
                </a:lnTo>
                <a:lnTo>
                  <a:pt x="453" y="1304"/>
                </a:lnTo>
                <a:lnTo>
                  <a:pt x="454" y="1308"/>
                </a:lnTo>
                <a:lnTo>
                  <a:pt x="453" y="1310"/>
                </a:lnTo>
                <a:lnTo>
                  <a:pt x="452" y="1312"/>
                </a:lnTo>
                <a:lnTo>
                  <a:pt x="449" y="1313"/>
                </a:lnTo>
                <a:lnTo>
                  <a:pt x="440" y="1314"/>
                </a:lnTo>
                <a:lnTo>
                  <a:pt x="427" y="1313"/>
                </a:lnTo>
                <a:lnTo>
                  <a:pt x="427" y="1313"/>
                </a:lnTo>
                <a:lnTo>
                  <a:pt x="393" y="1310"/>
                </a:lnTo>
                <a:lnTo>
                  <a:pt x="361" y="1308"/>
                </a:lnTo>
                <a:lnTo>
                  <a:pt x="349" y="1307"/>
                </a:lnTo>
                <a:lnTo>
                  <a:pt x="338" y="1303"/>
                </a:lnTo>
                <a:lnTo>
                  <a:pt x="334" y="1302"/>
                </a:lnTo>
                <a:lnTo>
                  <a:pt x="332" y="1299"/>
                </a:lnTo>
                <a:lnTo>
                  <a:pt x="329" y="1297"/>
                </a:lnTo>
                <a:lnTo>
                  <a:pt x="329" y="1293"/>
                </a:lnTo>
                <a:lnTo>
                  <a:pt x="329" y="1293"/>
                </a:lnTo>
                <a:lnTo>
                  <a:pt x="329" y="1290"/>
                </a:lnTo>
                <a:lnTo>
                  <a:pt x="330" y="1287"/>
                </a:lnTo>
                <a:lnTo>
                  <a:pt x="334" y="1279"/>
                </a:lnTo>
                <a:lnTo>
                  <a:pt x="340" y="1273"/>
                </a:lnTo>
                <a:lnTo>
                  <a:pt x="348" y="1267"/>
                </a:lnTo>
                <a:lnTo>
                  <a:pt x="361" y="1257"/>
                </a:lnTo>
                <a:lnTo>
                  <a:pt x="369" y="1253"/>
                </a:lnTo>
                <a:lnTo>
                  <a:pt x="369" y="1253"/>
                </a:lnTo>
                <a:lnTo>
                  <a:pt x="370" y="1225"/>
                </a:lnTo>
                <a:lnTo>
                  <a:pt x="370" y="1205"/>
                </a:lnTo>
                <a:lnTo>
                  <a:pt x="369" y="1197"/>
                </a:lnTo>
                <a:lnTo>
                  <a:pt x="369" y="1195"/>
                </a:lnTo>
                <a:lnTo>
                  <a:pt x="369" y="1195"/>
                </a:lnTo>
                <a:lnTo>
                  <a:pt x="367" y="1194"/>
                </a:lnTo>
                <a:lnTo>
                  <a:pt x="369" y="1191"/>
                </a:lnTo>
                <a:lnTo>
                  <a:pt x="374" y="1187"/>
                </a:lnTo>
                <a:lnTo>
                  <a:pt x="381" y="1181"/>
                </a:lnTo>
                <a:lnTo>
                  <a:pt x="381" y="1155"/>
                </a:lnTo>
                <a:lnTo>
                  <a:pt x="381" y="1155"/>
                </a:lnTo>
                <a:lnTo>
                  <a:pt x="380" y="1155"/>
                </a:lnTo>
                <a:lnTo>
                  <a:pt x="375" y="1158"/>
                </a:lnTo>
                <a:lnTo>
                  <a:pt x="362" y="1160"/>
                </a:lnTo>
                <a:lnTo>
                  <a:pt x="341" y="1161"/>
                </a:lnTo>
                <a:lnTo>
                  <a:pt x="341" y="1161"/>
                </a:lnTo>
                <a:lnTo>
                  <a:pt x="330" y="1163"/>
                </a:lnTo>
                <a:lnTo>
                  <a:pt x="323" y="1164"/>
                </a:lnTo>
                <a:lnTo>
                  <a:pt x="310" y="1166"/>
                </a:lnTo>
                <a:lnTo>
                  <a:pt x="298" y="1171"/>
                </a:lnTo>
                <a:lnTo>
                  <a:pt x="289" y="1173"/>
                </a:lnTo>
                <a:lnTo>
                  <a:pt x="276" y="1175"/>
                </a:lnTo>
                <a:lnTo>
                  <a:pt x="276" y="1175"/>
                </a:lnTo>
                <a:lnTo>
                  <a:pt x="241" y="1179"/>
                </a:lnTo>
                <a:lnTo>
                  <a:pt x="231" y="1179"/>
                </a:lnTo>
                <a:lnTo>
                  <a:pt x="216" y="1175"/>
                </a:lnTo>
                <a:lnTo>
                  <a:pt x="216" y="1175"/>
                </a:lnTo>
                <a:lnTo>
                  <a:pt x="187" y="1165"/>
                </a:lnTo>
                <a:lnTo>
                  <a:pt x="177" y="1161"/>
                </a:lnTo>
                <a:lnTo>
                  <a:pt x="164" y="1201"/>
                </a:lnTo>
                <a:lnTo>
                  <a:pt x="184" y="1207"/>
                </a:lnTo>
                <a:lnTo>
                  <a:pt x="184" y="1207"/>
                </a:lnTo>
                <a:lnTo>
                  <a:pt x="183" y="1222"/>
                </a:lnTo>
                <a:lnTo>
                  <a:pt x="178" y="1254"/>
                </a:lnTo>
                <a:lnTo>
                  <a:pt x="176" y="1273"/>
                </a:lnTo>
                <a:lnTo>
                  <a:pt x="172" y="1289"/>
                </a:lnTo>
                <a:lnTo>
                  <a:pt x="168" y="1300"/>
                </a:lnTo>
                <a:lnTo>
                  <a:pt x="166" y="1304"/>
                </a:lnTo>
                <a:lnTo>
                  <a:pt x="164" y="1307"/>
                </a:lnTo>
                <a:lnTo>
                  <a:pt x="164" y="1307"/>
                </a:lnTo>
                <a:lnTo>
                  <a:pt x="161" y="1309"/>
                </a:lnTo>
                <a:lnTo>
                  <a:pt x="159" y="1310"/>
                </a:lnTo>
                <a:lnTo>
                  <a:pt x="157" y="1314"/>
                </a:lnTo>
                <a:lnTo>
                  <a:pt x="156" y="1315"/>
                </a:lnTo>
                <a:lnTo>
                  <a:pt x="153" y="1315"/>
                </a:lnTo>
                <a:lnTo>
                  <a:pt x="145" y="1313"/>
                </a:lnTo>
                <a:lnTo>
                  <a:pt x="145" y="1313"/>
                </a:lnTo>
                <a:lnTo>
                  <a:pt x="124" y="1309"/>
                </a:lnTo>
                <a:lnTo>
                  <a:pt x="93" y="1302"/>
                </a:lnTo>
                <a:lnTo>
                  <a:pt x="78" y="1297"/>
                </a:lnTo>
                <a:lnTo>
                  <a:pt x="63" y="1290"/>
                </a:lnTo>
                <a:lnTo>
                  <a:pt x="58" y="1287"/>
                </a:lnTo>
                <a:lnTo>
                  <a:pt x="53" y="1283"/>
                </a:lnTo>
                <a:lnTo>
                  <a:pt x="48" y="1278"/>
                </a:lnTo>
                <a:lnTo>
                  <a:pt x="46" y="1273"/>
                </a:lnTo>
                <a:lnTo>
                  <a:pt x="46" y="1273"/>
                </a:lnTo>
                <a:lnTo>
                  <a:pt x="44" y="1269"/>
                </a:lnTo>
                <a:lnTo>
                  <a:pt x="44" y="1264"/>
                </a:lnTo>
                <a:lnTo>
                  <a:pt x="47" y="1261"/>
                </a:lnTo>
                <a:lnTo>
                  <a:pt x="49" y="1258"/>
                </a:lnTo>
                <a:lnTo>
                  <a:pt x="53" y="1256"/>
                </a:lnTo>
                <a:lnTo>
                  <a:pt x="58" y="1253"/>
                </a:lnTo>
                <a:lnTo>
                  <a:pt x="68" y="1249"/>
                </a:lnTo>
                <a:lnTo>
                  <a:pt x="79" y="1248"/>
                </a:lnTo>
                <a:lnTo>
                  <a:pt x="89" y="1247"/>
                </a:lnTo>
                <a:lnTo>
                  <a:pt x="99" y="1247"/>
                </a:lnTo>
                <a:lnTo>
                  <a:pt x="111" y="1195"/>
                </a:lnTo>
                <a:lnTo>
                  <a:pt x="125" y="1195"/>
                </a:lnTo>
                <a:lnTo>
                  <a:pt x="131" y="1142"/>
                </a:lnTo>
                <a:lnTo>
                  <a:pt x="131" y="1142"/>
                </a:lnTo>
                <a:lnTo>
                  <a:pt x="133" y="1144"/>
                </a:lnTo>
                <a:lnTo>
                  <a:pt x="135" y="1145"/>
                </a:lnTo>
                <a:lnTo>
                  <a:pt x="135" y="1147"/>
                </a:lnTo>
                <a:lnTo>
                  <a:pt x="131" y="1147"/>
                </a:lnTo>
                <a:lnTo>
                  <a:pt x="124" y="1145"/>
                </a:lnTo>
                <a:lnTo>
                  <a:pt x="111" y="1142"/>
                </a:lnTo>
                <a:lnTo>
                  <a:pt x="91" y="1135"/>
                </a:lnTo>
                <a:lnTo>
                  <a:pt x="91" y="1135"/>
                </a:lnTo>
                <a:lnTo>
                  <a:pt x="70" y="1127"/>
                </a:lnTo>
                <a:lnTo>
                  <a:pt x="52" y="1117"/>
                </a:lnTo>
                <a:lnTo>
                  <a:pt x="36" y="1107"/>
                </a:lnTo>
                <a:lnTo>
                  <a:pt x="23" y="1098"/>
                </a:lnTo>
                <a:lnTo>
                  <a:pt x="13" y="1089"/>
                </a:lnTo>
                <a:lnTo>
                  <a:pt x="6" y="1082"/>
                </a:lnTo>
                <a:lnTo>
                  <a:pt x="0" y="1076"/>
                </a:lnTo>
                <a:lnTo>
                  <a:pt x="0" y="1076"/>
                </a:lnTo>
                <a:lnTo>
                  <a:pt x="3" y="1062"/>
                </a:lnTo>
                <a:lnTo>
                  <a:pt x="15" y="1030"/>
                </a:lnTo>
                <a:lnTo>
                  <a:pt x="22" y="1011"/>
                </a:lnTo>
                <a:lnTo>
                  <a:pt x="29" y="993"/>
                </a:lnTo>
                <a:lnTo>
                  <a:pt x="38" y="977"/>
                </a:lnTo>
                <a:lnTo>
                  <a:pt x="46" y="964"/>
                </a:lnTo>
                <a:lnTo>
                  <a:pt x="46" y="964"/>
                </a:lnTo>
                <a:lnTo>
                  <a:pt x="60" y="942"/>
                </a:lnTo>
                <a:lnTo>
                  <a:pt x="74" y="918"/>
                </a:lnTo>
                <a:lnTo>
                  <a:pt x="85" y="897"/>
                </a:lnTo>
                <a:lnTo>
                  <a:pt x="89" y="887"/>
                </a:lnTo>
                <a:lnTo>
                  <a:pt x="91" y="877"/>
                </a:lnTo>
                <a:lnTo>
                  <a:pt x="91" y="877"/>
                </a:lnTo>
                <a:lnTo>
                  <a:pt x="94" y="867"/>
                </a:lnTo>
                <a:lnTo>
                  <a:pt x="94" y="856"/>
                </a:lnTo>
                <a:lnTo>
                  <a:pt x="94" y="829"/>
                </a:lnTo>
                <a:lnTo>
                  <a:pt x="91" y="799"/>
                </a:lnTo>
                <a:lnTo>
                  <a:pt x="91" y="799"/>
                </a:lnTo>
                <a:lnTo>
                  <a:pt x="90" y="799"/>
                </a:lnTo>
                <a:lnTo>
                  <a:pt x="85" y="799"/>
                </a:lnTo>
                <a:lnTo>
                  <a:pt x="79" y="797"/>
                </a:lnTo>
                <a:lnTo>
                  <a:pt x="75" y="795"/>
                </a:lnTo>
                <a:lnTo>
                  <a:pt x="72" y="792"/>
                </a:lnTo>
                <a:lnTo>
                  <a:pt x="72" y="792"/>
                </a:lnTo>
                <a:lnTo>
                  <a:pt x="69" y="788"/>
                </a:lnTo>
                <a:lnTo>
                  <a:pt x="68" y="784"/>
                </a:lnTo>
                <a:lnTo>
                  <a:pt x="65" y="776"/>
                </a:lnTo>
                <a:lnTo>
                  <a:pt x="65" y="768"/>
                </a:lnTo>
                <a:lnTo>
                  <a:pt x="65" y="766"/>
                </a:lnTo>
                <a:lnTo>
                  <a:pt x="46" y="759"/>
                </a:lnTo>
                <a:lnTo>
                  <a:pt x="46" y="759"/>
                </a:lnTo>
                <a:lnTo>
                  <a:pt x="54" y="728"/>
                </a:lnTo>
                <a:lnTo>
                  <a:pt x="73" y="659"/>
                </a:lnTo>
                <a:lnTo>
                  <a:pt x="83" y="618"/>
                </a:lnTo>
                <a:lnTo>
                  <a:pt x="90" y="581"/>
                </a:lnTo>
                <a:lnTo>
                  <a:pt x="96" y="550"/>
                </a:lnTo>
                <a:lnTo>
                  <a:pt x="98" y="537"/>
                </a:lnTo>
                <a:lnTo>
                  <a:pt x="99" y="529"/>
                </a:lnTo>
                <a:lnTo>
                  <a:pt x="99" y="529"/>
                </a:lnTo>
                <a:lnTo>
                  <a:pt x="99" y="489"/>
                </a:lnTo>
                <a:lnTo>
                  <a:pt x="101" y="441"/>
                </a:lnTo>
                <a:lnTo>
                  <a:pt x="105" y="376"/>
                </a:lnTo>
                <a:lnTo>
                  <a:pt x="105" y="376"/>
                </a:lnTo>
                <a:lnTo>
                  <a:pt x="107" y="372"/>
                </a:lnTo>
                <a:lnTo>
                  <a:pt x="115" y="366"/>
                </a:lnTo>
                <a:lnTo>
                  <a:pt x="135" y="350"/>
                </a:lnTo>
                <a:lnTo>
                  <a:pt x="164" y="330"/>
                </a:lnTo>
                <a:lnTo>
                  <a:pt x="171" y="304"/>
                </a:lnTo>
                <a:lnTo>
                  <a:pt x="151" y="304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49" name="Freeform 15">
            <a:extLst>
              <a:ext uri="{FF2B5EF4-FFF2-40B4-BE49-F238E27FC236}">
                <a16:creationId xmlns:a16="http://schemas.microsoft.com/office/drawing/2014/main" id="{DF7A348E-FDD2-FC96-8363-2891DADC211A}"/>
              </a:ext>
            </a:extLst>
          </p:cNvPr>
          <p:cNvSpPr>
            <a:spLocks/>
          </p:cNvSpPr>
          <p:nvPr/>
        </p:nvSpPr>
        <p:spPr bwMode="auto">
          <a:xfrm>
            <a:off x="7426183" y="1005441"/>
            <a:ext cx="1025234" cy="2410598"/>
          </a:xfrm>
          <a:custGeom>
            <a:avLst/>
            <a:gdLst>
              <a:gd name="T0" fmla="*/ 439 w 632"/>
              <a:gd name="T1" fmla="*/ 131 h 1486"/>
              <a:gd name="T2" fmla="*/ 365 w 632"/>
              <a:gd name="T3" fmla="*/ 37 h 1486"/>
              <a:gd name="T4" fmla="*/ 317 w 632"/>
              <a:gd name="T5" fmla="*/ 1 h 1486"/>
              <a:gd name="T6" fmla="*/ 297 w 632"/>
              <a:gd name="T7" fmla="*/ 2 h 1486"/>
              <a:gd name="T8" fmla="*/ 260 w 632"/>
              <a:gd name="T9" fmla="*/ 37 h 1486"/>
              <a:gd name="T10" fmla="*/ 180 w 632"/>
              <a:gd name="T11" fmla="*/ 143 h 1486"/>
              <a:gd name="T12" fmla="*/ 155 w 632"/>
              <a:gd name="T13" fmla="*/ 195 h 1486"/>
              <a:gd name="T14" fmla="*/ 156 w 632"/>
              <a:gd name="T15" fmla="*/ 259 h 1486"/>
              <a:gd name="T16" fmla="*/ 167 w 632"/>
              <a:gd name="T17" fmla="*/ 304 h 1486"/>
              <a:gd name="T18" fmla="*/ 187 w 632"/>
              <a:gd name="T19" fmla="*/ 360 h 1486"/>
              <a:gd name="T20" fmla="*/ 183 w 632"/>
              <a:gd name="T21" fmla="*/ 375 h 1486"/>
              <a:gd name="T22" fmla="*/ 129 w 632"/>
              <a:gd name="T23" fmla="*/ 419 h 1486"/>
              <a:gd name="T24" fmla="*/ 104 w 632"/>
              <a:gd name="T25" fmla="*/ 453 h 1486"/>
              <a:gd name="T26" fmla="*/ 65 w 632"/>
              <a:gd name="T27" fmla="*/ 558 h 1486"/>
              <a:gd name="T28" fmla="*/ 44 w 632"/>
              <a:gd name="T29" fmla="*/ 679 h 1486"/>
              <a:gd name="T30" fmla="*/ 40 w 632"/>
              <a:gd name="T31" fmla="*/ 865 h 1486"/>
              <a:gd name="T32" fmla="*/ 50 w 632"/>
              <a:gd name="T33" fmla="*/ 955 h 1486"/>
              <a:gd name="T34" fmla="*/ 63 w 632"/>
              <a:gd name="T35" fmla="*/ 965 h 1486"/>
              <a:gd name="T36" fmla="*/ 63 w 632"/>
              <a:gd name="T37" fmla="*/ 981 h 1486"/>
              <a:gd name="T38" fmla="*/ 70 w 632"/>
              <a:gd name="T39" fmla="*/ 985 h 1486"/>
              <a:gd name="T40" fmla="*/ 84 w 632"/>
              <a:gd name="T41" fmla="*/ 985 h 1486"/>
              <a:gd name="T42" fmla="*/ 70 w 632"/>
              <a:gd name="T43" fmla="*/ 1094 h 1486"/>
              <a:gd name="T44" fmla="*/ 47 w 632"/>
              <a:gd name="T45" fmla="*/ 1160 h 1486"/>
              <a:gd name="T46" fmla="*/ 40 w 632"/>
              <a:gd name="T47" fmla="*/ 1283 h 1486"/>
              <a:gd name="T48" fmla="*/ 44 w 632"/>
              <a:gd name="T49" fmla="*/ 1418 h 1486"/>
              <a:gd name="T50" fmla="*/ 46 w 632"/>
              <a:gd name="T51" fmla="*/ 1444 h 1486"/>
              <a:gd name="T52" fmla="*/ 83 w 632"/>
              <a:gd name="T53" fmla="*/ 1448 h 1486"/>
              <a:gd name="T54" fmla="*/ 231 w 632"/>
              <a:gd name="T55" fmla="*/ 1445 h 1486"/>
              <a:gd name="T56" fmla="*/ 235 w 632"/>
              <a:gd name="T57" fmla="*/ 1447 h 1486"/>
              <a:gd name="T58" fmla="*/ 243 w 632"/>
              <a:gd name="T59" fmla="*/ 1419 h 1486"/>
              <a:gd name="T60" fmla="*/ 233 w 632"/>
              <a:gd name="T61" fmla="*/ 1399 h 1486"/>
              <a:gd name="T62" fmla="*/ 208 w 632"/>
              <a:gd name="T63" fmla="*/ 1391 h 1486"/>
              <a:gd name="T64" fmla="*/ 169 w 632"/>
              <a:gd name="T65" fmla="*/ 1278 h 1486"/>
              <a:gd name="T66" fmla="*/ 175 w 632"/>
              <a:gd name="T67" fmla="*/ 1281 h 1486"/>
              <a:gd name="T68" fmla="*/ 223 w 632"/>
              <a:gd name="T69" fmla="*/ 1283 h 1486"/>
              <a:gd name="T70" fmla="*/ 307 w 632"/>
              <a:gd name="T71" fmla="*/ 1284 h 1486"/>
              <a:gd name="T72" fmla="*/ 321 w 632"/>
              <a:gd name="T73" fmla="*/ 1281 h 1486"/>
              <a:gd name="T74" fmla="*/ 396 w 632"/>
              <a:gd name="T75" fmla="*/ 1352 h 1486"/>
              <a:gd name="T76" fmla="*/ 521 w 632"/>
              <a:gd name="T77" fmla="*/ 1479 h 1486"/>
              <a:gd name="T78" fmla="*/ 619 w 632"/>
              <a:gd name="T79" fmla="*/ 1464 h 1486"/>
              <a:gd name="T80" fmla="*/ 629 w 632"/>
              <a:gd name="T81" fmla="*/ 1456 h 1486"/>
              <a:gd name="T82" fmla="*/ 630 w 632"/>
              <a:gd name="T83" fmla="*/ 1429 h 1486"/>
              <a:gd name="T84" fmla="*/ 609 w 632"/>
              <a:gd name="T85" fmla="*/ 1412 h 1486"/>
              <a:gd name="T86" fmla="*/ 572 w 632"/>
              <a:gd name="T87" fmla="*/ 1409 h 1486"/>
              <a:gd name="T88" fmla="*/ 544 w 632"/>
              <a:gd name="T89" fmla="*/ 1397 h 1486"/>
              <a:gd name="T90" fmla="*/ 515 w 632"/>
              <a:gd name="T91" fmla="*/ 1317 h 1486"/>
              <a:gd name="T92" fmla="*/ 500 w 632"/>
              <a:gd name="T93" fmla="*/ 1317 h 1486"/>
              <a:gd name="T94" fmla="*/ 552 w 632"/>
              <a:gd name="T95" fmla="*/ 1252 h 1486"/>
              <a:gd name="T96" fmla="*/ 526 w 632"/>
              <a:gd name="T97" fmla="*/ 1094 h 1486"/>
              <a:gd name="T98" fmla="*/ 447 w 632"/>
              <a:gd name="T99" fmla="*/ 791 h 1486"/>
              <a:gd name="T100" fmla="*/ 426 w 632"/>
              <a:gd name="T101" fmla="*/ 672 h 1486"/>
              <a:gd name="T102" fmla="*/ 410 w 632"/>
              <a:gd name="T103" fmla="*/ 506 h 1486"/>
              <a:gd name="T104" fmla="*/ 383 w 632"/>
              <a:gd name="T105" fmla="*/ 442 h 1486"/>
              <a:gd name="T106" fmla="*/ 362 w 632"/>
              <a:gd name="T107" fmla="*/ 375 h 1486"/>
              <a:gd name="T108" fmla="*/ 399 w 632"/>
              <a:gd name="T109" fmla="*/ 383 h 1486"/>
              <a:gd name="T110" fmla="*/ 416 w 632"/>
              <a:gd name="T111" fmla="*/ 375 h 1486"/>
              <a:gd name="T112" fmla="*/ 426 w 632"/>
              <a:gd name="T113" fmla="*/ 345 h 1486"/>
              <a:gd name="T114" fmla="*/ 482 w 632"/>
              <a:gd name="T115" fmla="*/ 274 h 1486"/>
              <a:gd name="T116" fmla="*/ 481 w 632"/>
              <a:gd name="T117" fmla="*/ 236 h 1486"/>
              <a:gd name="T118" fmla="*/ 481 w 632"/>
              <a:gd name="T119" fmla="*/ 210 h 1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32" h="1486">
                <a:moveTo>
                  <a:pt x="466" y="177"/>
                </a:moveTo>
                <a:lnTo>
                  <a:pt x="466" y="177"/>
                </a:lnTo>
                <a:lnTo>
                  <a:pt x="456" y="159"/>
                </a:lnTo>
                <a:lnTo>
                  <a:pt x="439" y="131"/>
                </a:lnTo>
                <a:lnTo>
                  <a:pt x="416" y="99"/>
                </a:lnTo>
                <a:lnTo>
                  <a:pt x="391" y="67"/>
                </a:lnTo>
                <a:lnTo>
                  <a:pt x="378" y="51"/>
                </a:lnTo>
                <a:lnTo>
                  <a:pt x="365" y="37"/>
                </a:lnTo>
                <a:lnTo>
                  <a:pt x="352" y="23"/>
                </a:lnTo>
                <a:lnTo>
                  <a:pt x="339" y="14"/>
                </a:lnTo>
                <a:lnTo>
                  <a:pt x="328" y="5"/>
                </a:lnTo>
                <a:lnTo>
                  <a:pt x="317" y="1"/>
                </a:lnTo>
                <a:lnTo>
                  <a:pt x="311" y="0"/>
                </a:lnTo>
                <a:lnTo>
                  <a:pt x="306" y="0"/>
                </a:lnTo>
                <a:lnTo>
                  <a:pt x="302" y="0"/>
                </a:lnTo>
                <a:lnTo>
                  <a:pt x="297" y="2"/>
                </a:lnTo>
                <a:lnTo>
                  <a:pt x="297" y="2"/>
                </a:lnTo>
                <a:lnTo>
                  <a:pt x="289" y="9"/>
                </a:lnTo>
                <a:lnTo>
                  <a:pt x="280" y="16"/>
                </a:lnTo>
                <a:lnTo>
                  <a:pt x="260" y="37"/>
                </a:lnTo>
                <a:lnTo>
                  <a:pt x="238" y="62"/>
                </a:lnTo>
                <a:lnTo>
                  <a:pt x="217" y="89"/>
                </a:lnTo>
                <a:lnTo>
                  <a:pt x="197" y="117"/>
                </a:lnTo>
                <a:lnTo>
                  <a:pt x="180" y="143"/>
                </a:lnTo>
                <a:lnTo>
                  <a:pt x="167" y="165"/>
                </a:lnTo>
                <a:lnTo>
                  <a:pt x="159" y="181"/>
                </a:lnTo>
                <a:lnTo>
                  <a:pt x="159" y="181"/>
                </a:lnTo>
                <a:lnTo>
                  <a:pt x="155" y="195"/>
                </a:lnTo>
                <a:lnTo>
                  <a:pt x="154" y="211"/>
                </a:lnTo>
                <a:lnTo>
                  <a:pt x="154" y="227"/>
                </a:lnTo>
                <a:lnTo>
                  <a:pt x="155" y="243"/>
                </a:lnTo>
                <a:lnTo>
                  <a:pt x="156" y="259"/>
                </a:lnTo>
                <a:lnTo>
                  <a:pt x="159" y="273"/>
                </a:lnTo>
                <a:lnTo>
                  <a:pt x="164" y="295"/>
                </a:lnTo>
                <a:lnTo>
                  <a:pt x="164" y="295"/>
                </a:lnTo>
                <a:lnTo>
                  <a:pt x="167" y="304"/>
                </a:lnTo>
                <a:lnTo>
                  <a:pt x="171" y="315"/>
                </a:lnTo>
                <a:lnTo>
                  <a:pt x="181" y="337"/>
                </a:lnTo>
                <a:lnTo>
                  <a:pt x="186" y="349"/>
                </a:lnTo>
                <a:lnTo>
                  <a:pt x="187" y="360"/>
                </a:lnTo>
                <a:lnTo>
                  <a:pt x="188" y="363"/>
                </a:lnTo>
                <a:lnTo>
                  <a:pt x="187" y="368"/>
                </a:lnTo>
                <a:lnTo>
                  <a:pt x="186" y="372"/>
                </a:lnTo>
                <a:lnTo>
                  <a:pt x="183" y="375"/>
                </a:lnTo>
                <a:lnTo>
                  <a:pt x="183" y="375"/>
                </a:lnTo>
                <a:lnTo>
                  <a:pt x="153" y="401"/>
                </a:lnTo>
                <a:lnTo>
                  <a:pt x="129" y="419"/>
                </a:lnTo>
                <a:lnTo>
                  <a:pt x="129" y="419"/>
                </a:lnTo>
                <a:lnTo>
                  <a:pt x="124" y="422"/>
                </a:lnTo>
                <a:lnTo>
                  <a:pt x="119" y="428"/>
                </a:lnTo>
                <a:lnTo>
                  <a:pt x="113" y="437"/>
                </a:lnTo>
                <a:lnTo>
                  <a:pt x="104" y="453"/>
                </a:lnTo>
                <a:lnTo>
                  <a:pt x="93" y="478"/>
                </a:lnTo>
                <a:lnTo>
                  <a:pt x="79" y="512"/>
                </a:lnTo>
                <a:lnTo>
                  <a:pt x="65" y="558"/>
                </a:lnTo>
                <a:lnTo>
                  <a:pt x="65" y="558"/>
                </a:lnTo>
                <a:lnTo>
                  <a:pt x="57" y="585"/>
                </a:lnTo>
                <a:lnTo>
                  <a:pt x="51" y="615"/>
                </a:lnTo>
                <a:lnTo>
                  <a:pt x="47" y="646"/>
                </a:lnTo>
                <a:lnTo>
                  <a:pt x="44" y="679"/>
                </a:lnTo>
                <a:lnTo>
                  <a:pt x="41" y="712"/>
                </a:lnTo>
                <a:lnTo>
                  <a:pt x="40" y="744"/>
                </a:lnTo>
                <a:lnTo>
                  <a:pt x="39" y="808"/>
                </a:lnTo>
                <a:lnTo>
                  <a:pt x="40" y="865"/>
                </a:lnTo>
                <a:lnTo>
                  <a:pt x="44" y="912"/>
                </a:lnTo>
                <a:lnTo>
                  <a:pt x="47" y="943"/>
                </a:lnTo>
                <a:lnTo>
                  <a:pt x="49" y="951"/>
                </a:lnTo>
                <a:lnTo>
                  <a:pt x="50" y="955"/>
                </a:lnTo>
                <a:lnTo>
                  <a:pt x="50" y="955"/>
                </a:lnTo>
                <a:lnTo>
                  <a:pt x="56" y="958"/>
                </a:lnTo>
                <a:lnTo>
                  <a:pt x="60" y="961"/>
                </a:lnTo>
                <a:lnTo>
                  <a:pt x="63" y="965"/>
                </a:lnTo>
                <a:lnTo>
                  <a:pt x="65" y="970"/>
                </a:lnTo>
                <a:lnTo>
                  <a:pt x="65" y="970"/>
                </a:lnTo>
                <a:lnTo>
                  <a:pt x="65" y="976"/>
                </a:lnTo>
                <a:lnTo>
                  <a:pt x="63" y="981"/>
                </a:lnTo>
                <a:lnTo>
                  <a:pt x="63" y="982"/>
                </a:lnTo>
                <a:lnTo>
                  <a:pt x="65" y="984"/>
                </a:lnTo>
                <a:lnTo>
                  <a:pt x="66" y="985"/>
                </a:lnTo>
                <a:lnTo>
                  <a:pt x="70" y="985"/>
                </a:lnTo>
                <a:lnTo>
                  <a:pt x="70" y="985"/>
                </a:lnTo>
                <a:lnTo>
                  <a:pt x="82" y="985"/>
                </a:lnTo>
                <a:lnTo>
                  <a:pt x="84" y="985"/>
                </a:lnTo>
                <a:lnTo>
                  <a:pt x="84" y="985"/>
                </a:lnTo>
                <a:lnTo>
                  <a:pt x="78" y="1028"/>
                </a:lnTo>
                <a:lnTo>
                  <a:pt x="73" y="1066"/>
                </a:lnTo>
                <a:lnTo>
                  <a:pt x="70" y="1094"/>
                </a:lnTo>
                <a:lnTo>
                  <a:pt x="70" y="1094"/>
                </a:lnTo>
                <a:lnTo>
                  <a:pt x="68" y="1100"/>
                </a:lnTo>
                <a:lnTo>
                  <a:pt x="67" y="1109"/>
                </a:lnTo>
                <a:lnTo>
                  <a:pt x="58" y="1133"/>
                </a:lnTo>
                <a:lnTo>
                  <a:pt x="47" y="1160"/>
                </a:lnTo>
                <a:lnTo>
                  <a:pt x="35" y="1190"/>
                </a:lnTo>
                <a:lnTo>
                  <a:pt x="11" y="1241"/>
                </a:lnTo>
                <a:lnTo>
                  <a:pt x="0" y="1263"/>
                </a:lnTo>
                <a:lnTo>
                  <a:pt x="40" y="1283"/>
                </a:lnTo>
                <a:lnTo>
                  <a:pt x="40" y="1283"/>
                </a:lnTo>
                <a:lnTo>
                  <a:pt x="45" y="1412"/>
                </a:lnTo>
                <a:lnTo>
                  <a:pt x="45" y="1412"/>
                </a:lnTo>
                <a:lnTo>
                  <a:pt x="44" y="1418"/>
                </a:lnTo>
                <a:lnTo>
                  <a:pt x="44" y="1429"/>
                </a:lnTo>
                <a:lnTo>
                  <a:pt x="44" y="1434"/>
                </a:lnTo>
                <a:lnTo>
                  <a:pt x="44" y="1439"/>
                </a:lnTo>
                <a:lnTo>
                  <a:pt x="46" y="1444"/>
                </a:lnTo>
                <a:lnTo>
                  <a:pt x="50" y="1447"/>
                </a:lnTo>
                <a:lnTo>
                  <a:pt x="50" y="1447"/>
                </a:lnTo>
                <a:lnTo>
                  <a:pt x="61" y="1448"/>
                </a:lnTo>
                <a:lnTo>
                  <a:pt x="83" y="1448"/>
                </a:lnTo>
                <a:lnTo>
                  <a:pt x="145" y="1447"/>
                </a:lnTo>
                <a:lnTo>
                  <a:pt x="205" y="1445"/>
                </a:lnTo>
                <a:lnTo>
                  <a:pt x="224" y="1445"/>
                </a:lnTo>
                <a:lnTo>
                  <a:pt x="231" y="1445"/>
                </a:lnTo>
                <a:lnTo>
                  <a:pt x="233" y="1447"/>
                </a:lnTo>
                <a:lnTo>
                  <a:pt x="233" y="1447"/>
                </a:lnTo>
                <a:lnTo>
                  <a:pt x="234" y="1447"/>
                </a:lnTo>
                <a:lnTo>
                  <a:pt x="235" y="1447"/>
                </a:lnTo>
                <a:lnTo>
                  <a:pt x="238" y="1443"/>
                </a:lnTo>
                <a:lnTo>
                  <a:pt x="240" y="1435"/>
                </a:lnTo>
                <a:lnTo>
                  <a:pt x="243" y="1428"/>
                </a:lnTo>
                <a:lnTo>
                  <a:pt x="243" y="1419"/>
                </a:lnTo>
                <a:lnTo>
                  <a:pt x="240" y="1411"/>
                </a:lnTo>
                <a:lnTo>
                  <a:pt x="239" y="1406"/>
                </a:lnTo>
                <a:lnTo>
                  <a:pt x="237" y="1402"/>
                </a:lnTo>
                <a:lnTo>
                  <a:pt x="233" y="1399"/>
                </a:lnTo>
                <a:lnTo>
                  <a:pt x="228" y="1397"/>
                </a:lnTo>
                <a:lnTo>
                  <a:pt x="228" y="1397"/>
                </a:lnTo>
                <a:lnTo>
                  <a:pt x="218" y="1393"/>
                </a:lnTo>
                <a:lnTo>
                  <a:pt x="208" y="1391"/>
                </a:lnTo>
                <a:lnTo>
                  <a:pt x="188" y="1388"/>
                </a:lnTo>
                <a:lnTo>
                  <a:pt x="175" y="1387"/>
                </a:lnTo>
                <a:lnTo>
                  <a:pt x="169" y="1387"/>
                </a:lnTo>
                <a:lnTo>
                  <a:pt x="169" y="1278"/>
                </a:lnTo>
                <a:lnTo>
                  <a:pt x="169" y="1278"/>
                </a:lnTo>
                <a:lnTo>
                  <a:pt x="170" y="1279"/>
                </a:lnTo>
                <a:lnTo>
                  <a:pt x="171" y="1280"/>
                </a:lnTo>
                <a:lnTo>
                  <a:pt x="175" y="1281"/>
                </a:lnTo>
                <a:lnTo>
                  <a:pt x="181" y="1283"/>
                </a:lnTo>
                <a:lnTo>
                  <a:pt x="191" y="1283"/>
                </a:lnTo>
                <a:lnTo>
                  <a:pt x="205" y="1283"/>
                </a:lnTo>
                <a:lnTo>
                  <a:pt x="223" y="1283"/>
                </a:lnTo>
                <a:lnTo>
                  <a:pt x="223" y="1283"/>
                </a:lnTo>
                <a:lnTo>
                  <a:pt x="261" y="1283"/>
                </a:lnTo>
                <a:lnTo>
                  <a:pt x="289" y="1283"/>
                </a:lnTo>
                <a:lnTo>
                  <a:pt x="307" y="1284"/>
                </a:lnTo>
                <a:lnTo>
                  <a:pt x="313" y="1284"/>
                </a:lnTo>
                <a:lnTo>
                  <a:pt x="317" y="1283"/>
                </a:lnTo>
                <a:lnTo>
                  <a:pt x="317" y="1283"/>
                </a:lnTo>
                <a:lnTo>
                  <a:pt x="321" y="1281"/>
                </a:lnTo>
                <a:lnTo>
                  <a:pt x="327" y="1281"/>
                </a:lnTo>
                <a:lnTo>
                  <a:pt x="341" y="1284"/>
                </a:lnTo>
                <a:lnTo>
                  <a:pt x="357" y="1288"/>
                </a:lnTo>
                <a:lnTo>
                  <a:pt x="396" y="1352"/>
                </a:lnTo>
                <a:lnTo>
                  <a:pt x="416" y="1486"/>
                </a:lnTo>
                <a:lnTo>
                  <a:pt x="416" y="1486"/>
                </a:lnTo>
                <a:lnTo>
                  <a:pt x="450" y="1484"/>
                </a:lnTo>
                <a:lnTo>
                  <a:pt x="521" y="1479"/>
                </a:lnTo>
                <a:lnTo>
                  <a:pt x="560" y="1475"/>
                </a:lnTo>
                <a:lnTo>
                  <a:pt x="595" y="1469"/>
                </a:lnTo>
                <a:lnTo>
                  <a:pt x="608" y="1466"/>
                </a:lnTo>
                <a:lnTo>
                  <a:pt x="619" y="1464"/>
                </a:lnTo>
                <a:lnTo>
                  <a:pt x="627" y="1460"/>
                </a:lnTo>
                <a:lnTo>
                  <a:pt x="628" y="1458"/>
                </a:lnTo>
                <a:lnTo>
                  <a:pt x="629" y="1456"/>
                </a:lnTo>
                <a:lnTo>
                  <a:pt x="629" y="1456"/>
                </a:lnTo>
                <a:lnTo>
                  <a:pt x="630" y="1449"/>
                </a:lnTo>
                <a:lnTo>
                  <a:pt x="632" y="1442"/>
                </a:lnTo>
                <a:lnTo>
                  <a:pt x="632" y="1435"/>
                </a:lnTo>
                <a:lnTo>
                  <a:pt x="630" y="1429"/>
                </a:lnTo>
                <a:lnTo>
                  <a:pt x="627" y="1423"/>
                </a:lnTo>
                <a:lnTo>
                  <a:pt x="623" y="1418"/>
                </a:lnTo>
                <a:lnTo>
                  <a:pt x="617" y="1414"/>
                </a:lnTo>
                <a:lnTo>
                  <a:pt x="609" y="1412"/>
                </a:lnTo>
                <a:lnTo>
                  <a:pt x="609" y="1412"/>
                </a:lnTo>
                <a:lnTo>
                  <a:pt x="601" y="1411"/>
                </a:lnTo>
                <a:lnTo>
                  <a:pt x="591" y="1409"/>
                </a:lnTo>
                <a:lnTo>
                  <a:pt x="572" y="1409"/>
                </a:lnTo>
                <a:lnTo>
                  <a:pt x="550" y="1412"/>
                </a:lnTo>
                <a:lnTo>
                  <a:pt x="550" y="1412"/>
                </a:lnTo>
                <a:lnTo>
                  <a:pt x="549" y="1408"/>
                </a:lnTo>
                <a:lnTo>
                  <a:pt x="544" y="1397"/>
                </a:lnTo>
                <a:lnTo>
                  <a:pt x="534" y="1365"/>
                </a:lnTo>
                <a:lnTo>
                  <a:pt x="523" y="1331"/>
                </a:lnTo>
                <a:lnTo>
                  <a:pt x="518" y="1321"/>
                </a:lnTo>
                <a:lnTo>
                  <a:pt x="515" y="1317"/>
                </a:lnTo>
                <a:lnTo>
                  <a:pt x="515" y="1317"/>
                </a:lnTo>
                <a:lnTo>
                  <a:pt x="512" y="1317"/>
                </a:lnTo>
                <a:lnTo>
                  <a:pt x="507" y="1317"/>
                </a:lnTo>
                <a:lnTo>
                  <a:pt x="500" y="1317"/>
                </a:lnTo>
                <a:lnTo>
                  <a:pt x="500" y="1288"/>
                </a:lnTo>
                <a:lnTo>
                  <a:pt x="555" y="1273"/>
                </a:lnTo>
                <a:lnTo>
                  <a:pt x="555" y="1273"/>
                </a:lnTo>
                <a:lnTo>
                  <a:pt x="552" y="1252"/>
                </a:lnTo>
                <a:lnTo>
                  <a:pt x="550" y="1226"/>
                </a:lnTo>
                <a:lnTo>
                  <a:pt x="544" y="1190"/>
                </a:lnTo>
                <a:lnTo>
                  <a:pt x="536" y="1146"/>
                </a:lnTo>
                <a:lnTo>
                  <a:pt x="526" y="1094"/>
                </a:lnTo>
                <a:lnTo>
                  <a:pt x="513" y="1036"/>
                </a:lnTo>
                <a:lnTo>
                  <a:pt x="495" y="970"/>
                </a:lnTo>
                <a:lnTo>
                  <a:pt x="495" y="970"/>
                </a:lnTo>
                <a:lnTo>
                  <a:pt x="447" y="791"/>
                </a:lnTo>
                <a:lnTo>
                  <a:pt x="437" y="749"/>
                </a:lnTo>
                <a:lnTo>
                  <a:pt x="431" y="717"/>
                </a:lnTo>
                <a:lnTo>
                  <a:pt x="431" y="717"/>
                </a:lnTo>
                <a:lnTo>
                  <a:pt x="426" y="672"/>
                </a:lnTo>
                <a:lnTo>
                  <a:pt x="421" y="613"/>
                </a:lnTo>
                <a:lnTo>
                  <a:pt x="411" y="514"/>
                </a:lnTo>
                <a:lnTo>
                  <a:pt x="411" y="514"/>
                </a:lnTo>
                <a:lnTo>
                  <a:pt x="410" y="506"/>
                </a:lnTo>
                <a:lnTo>
                  <a:pt x="409" y="497"/>
                </a:lnTo>
                <a:lnTo>
                  <a:pt x="401" y="479"/>
                </a:lnTo>
                <a:lnTo>
                  <a:pt x="393" y="460"/>
                </a:lnTo>
                <a:lnTo>
                  <a:pt x="383" y="442"/>
                </a:lnTo>
                <a:lnTo>
                  <a:pt x="365" y="412"/>
                </a:lnTo>
                <a:lnTo>
                  <a:pt x="357" y="399"/>
                </a:lnTo>
                <a:lnTo>
                  <a:pt x="362" y="375"/>
                </a:lnTo>
                <a:lnTo>
                  <a:pt x="362" y="375"/>
                </a:lnTo>
                <a:lnTo>
                  <a:pt x="368" y="377"/>
                </a:lnTo>
                <a:lnTo>
                  <a:pt x="383" y="381"/>
                </a:lnTo>
                <a:lnTo>
                  <a:pt x="390" y="382"/>
                </a:lnTo>
                <a:lnTo>
                  <a:pt x="399" y="383"/>
                </a:lnTo>
                <a:lnTo>
                  <a:pt x="406" y="382"/>
                </a:lnTo>
                <a:lnTo>
                  <a:pt x="411" y="380"/>
                </a:lnTo>
                <a:lnTo>
                  <a:pt x="411" y="380"/>
                </a:lnTo>
                <a:lnTo>
                  <a:pt x="416" y="375"/>
                </a:lnTo>
                <a:lnTo>
                  <a:pt x="419" y="370"/>
                </a:lnTo>
                <a:lnTo>
                  <a:pt x="424" y="358"/>
                </a:lnTo>
                <a:lnTo>
                  <a:pt x="426" y="349"/>
                </a:lnTo>
                <a:lnTo>
                  <a:pt x="426" y="345"/>
                </a:lnTo>
                <a:lnTo>
                  <a:pt x="431" y="305"/>
                </a:lnTo>
                <a:lnTo>
                  <a:pt x="486" y="300"/>
                </a:lnTo>
                <a:lnTo>
                  <a:pt x="486" y="300"/>
                </a:lnTo>
                <a:lnTo>
                  <a:pt x="482" y="274"/>
                </a:lnTo>
                <a:lnTo>
                  <a:pt x="479" y="253"/>
                </a:lnTo>
                <a:lnTo>
                  <a:pt x="479" y="243"/>
                </a:lnTo>
                <a:lnTo>
                  <a:pt x="481" y="236"/>
                </a:lnTo>
                <a:lnTo>
                  <a:pt x="481" y="236"/>
                </a:lnTo>
                <a:lnTo>
                  <a:pt x="482" y="229"/>
                </a:lnTo>
                <a:lnTo>
                  <a:pt x="483" y="223"/>
                </a:lnTo>
                <a:lnTo>
                  <a:pt x="482" y="217"/>
                </a:lnTo>
                <a:lnTo>
                  <a:pt x="481" y="210"/>
                </a:lnTo>
                <a:lnTo>
                  <a:pt x="474" y="195"/>
                </a:lnTo>
                <a:lnTo>
                  <a:pt x="466" y="177"/>
                </a:lnTo>
                <a:lnTo>
                  <a:pt x="466" y="177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50" name="Freeform 18">
            <a:extLst>
              <a:ext uri="{FF2B5EF4-FFF2-40B4-BE49-F238E27FC236}">
                <a16:creationId xmlns:a16="http://schemas.microsoft.com/office/drawing/2014/main" id="{EA25DCA0-D2EA-0A37-D7D1-240284196E9F}"/>
              </a:ext>
            </a:extLst>
          </p:cNvPr>
          <p:cNvSpPr>
            <a:spLocks/>
          </p:cNvSpPr>
          <p:nvPr/>
        </p:nvSpPr>
        <p:spPr bwMode="auto">
          <a:xfrm>
            <a:off x="1454583" y="983211"/>
            <a:ext cx="1108508" cy="2489447"/>
          </a:xfrm>
          <a:custGeom>
            <a:avLst/>
            <a:gdLst>
              <a:gd name="T0" fmla="*/ 223 w 590"/>
              <a:gd name="T1" fmla="*/ 17 h 1325"/>
              <a:gd name="T2" fmla="*/ 164 w 590"/>
              <a:gd name="T3" fmla="*/ 111 h 1325"/>
              <a:gd name="T4" fmla="*/ 134 w 590"/>
              <a:gd name="T5" fmla="*/ 292 h 1325"/>
              <a:gd name="T6" fmla="*/ 106 w 590"/>
              <a:gd name="T7" fmla="*/ 338 h 1325"/>
              <a:gd name="T8" fmla="*/ 80 w 590"/>
              <a:gd name="T9" fmla="*/ 387 h 1325"/>
              <a:gd name="T10" fmla="*/ 38 w 590"/>
              <a:gd name="T11" fmla="*/ 462 h 1325"/>
              <a:gd name="T12" fmla="*/ 2 w 590"/>
              <a:gd name="T13" fmla="*/ 530 h 1325"/>
              <a:gd name="T14" fmla="*/ 10 w 590"/>
              <a:gd name="T15" fmla="*/ 581 h 1325"/>
              <a:gd name="T16" fmla="*/ 35 w 590"/>
              <a:gd name="T17" fmla="*/ 608 h 1325"/>
              <a:gd name="T18" fmla="*/ 56 w 590"/>
              <a:gd name="T19" fmla="*/ 622 h 1325"/>
              <a:gd name="T20" fmla="*/ 77 w 590"/>
              <a:gd name="T21" fmla="*/ 612 h 1325"/>
              <a:gd name="T22" fmla="*/ 99 w 590"/>
              <a:gd name="T23" fmla="*/ 607 h 1325"/>
              <a:gd name="T24" fmla="*/ 106 w 590"/>
              <a:gd name="T25" fmla="*/ 594 h 1325"/>
              <a:gd name="T26" fmla="*/ 121 w 590"/>
              <a:gd name="T27" fmla="*/ 522 h 1325"/>
              <a:gd name="T28" fmla="*/ 124 w 590"/>
              <a:gd name="T29" fmla="*/ 573 h 1325"/>
              <a:gd name="T30" fmla="*/ 95 w 590"/>
              <a:gd name="T31" fmla="*/ 924 h 1325"/>
              <a:gd name="T32" fmla="*/ 134 w 590"/>
              <a:gd name="T33" fmla="*/ 1014 h 1325"/>
              <a:gd name="T34" fmla="*/ 189 w 590"/>
              <a:gd name="T35" fmla="*/ 1088 h 1325"/>
              <a:gd name="T36" fmla="*/ 179 w 590"/>
              <a:gd name="T37" fmla="*/ 1098 h 1325"/>
              <a:gd name="T38" fmla="*/ 210 w 590"/>
              <a:gd name="T39" fmla="*/ 1180 h 1325"/>
              <a:gd name="T40" fmla="*/ 192 w 590"/>
              <a:gd name="T41" fmla="*/ 1221 h 1325"/>
              <a:gd name="T42" fmla="*/ 194 w 590"/>
              <a:gd name="T43" fmla="*/ 1262 h 1325"/>
              <a:gd name="T44" fmla="*/ 259 w 590"/>
              <a:gd name="T45" fmla="*/ 1273 h 1325"/>
              <a:gd name="T46" fmla="*/ 288 w 590"/>
              <a:gd name="T47" fmla="*/ 1252 h 1325"/>
              <a:gd name="T48" fmla="*/ 307 w 590"/>
              <a:gd name="T49" fmla="*/ 1187 h 1325"/>
              <a:gd name="T50" fmla="*/ 301 w 590"/>
              <a:gd name="T51" fmla="*/ 1129 h 1325"/>
              <a:gd name="T52" fmla="*/ 286 w 590"/>
              <a:gd name="T53" fmla="*/ 1072 h 1325"/>
              <a:gd name="T54" fmla="*/ 309 w 590"/>
              <a:gd name="T55" fmla="*/ 1030 h 1325"/>
              <a:gd name="T56" fmla="*/ 312 w 590"/>
              <a:gd name="T57" fmla="*/ 1089 h 1325"/>
              <a:gd name="T58" fmla="*/ 324 w 590"/>
              <a:gd name="T59" fmla="*/ 1287 h 1325"/>
              <a:gd name="T60" fmla="*/ 352 w 590"/>
              <a:gd name="T61" fmla="*/ 1319 h 1325"/>
              <a:gd name="T62" fmla="*/ 402 w 590"/>
              <a:gd name="T63" fmla="*/ 1311 h 1325"/>
              <a:gd name="T64" fmla="*/ 449 w 590"/>
              <a:gd name="T65" fmla="*/ 1243 h 1325"/>
              <a:gd name="T66" fmla="*/ 446 w 590"/>
              <a:gd name="T67" fmla="*/ 1192 h 1325"/>
              <a:gd name="T68" fmla="*/ 425 w 590"/>
              <a:gd name="T69" fmla="*/ 1181 h 1325"/>
              <a:gd name="T70" fmla="*/ 415 w 590"/>
              <a:gd name="T71" fmla="*/ 1173 h 1325"/>
              <a:gd name="T72" fmla="*/ 411 w 590"/>
              <a:gd name="T73" fmla="*/ 1039 h 1325"/>
              <a:gd name="T74" fmla="*/ 431 w 590"/>
              <a:gd name="T75" fmla="*/ 1035 h 1325"/>
              <a:gd name="T76" fmla="*/ 446 w 590"/>
              <a:gd name="T77" fmla="*/ 919 h 1325"/>
              <a:gd name="T78" fmla="*/ 421 w 590"/>
              <a:gd name="T79" fmla="*/ 666 h 1325"/>
              <a:gd name="T80" fmla="*/ 410 w 590"/>
              <a:gd name="T81" fmla="*/ 489 h 1325"/>
              <a:gd name="T82" fmla="*/ 416 w 590"/>
              <a:gd name="T83" fmla="*/ 468 h 1325"/>
              <a:gd name="T84" fmla="*/ 476 w 590"/>
              <a:gd name="T85" fmla="*/ 508 h 1325"/>
              <a:gd name="T86" fmla="*/ 499 w 590"/>
              <a:gd name="T87" fmla="*/ 514 h 1325"/>
              <a:gd name="T88" fmla="*/ 545 w 590"/>
              <a:gd name="T89" fmla="*/ 514 h 1325"/>
              <a:gd name="T90" fmla="*/ 555 w 590"/>
              <a:gd name="T91" fmla="*/ 503 h 1325"/>
              <a:gd name="T92" fmla="*/ 585 w 590"/>
              <a:gd name="T93" fmla="*/ 463 h 1325"/>
              <a:gd name="T94" fmla="*/ 585 w 590"/>
              <a:gd name="T95" fmla="*/ 438 h 1325"/>
              <a:gd name="T96" fmla="*/ 550 w 590"/>
              <a:gd name="T97" fmla="*/ 418 h 1325"/>
              <a:gd name="T98" fmla="*/ 529 w 590"/>
              <a:gd name="T99" fmla="*/ 418 h 1325"/>
              <a:gd name="T100" fmla="*/ 520 w 590"/>
              <a:gd name="T101" fmla="*/ 393 h 1325"/>
              <a:gd name="T102" fmla="*/ 506 w 590"/>
              <a:gd name="T103" fmla="*/ 379 h 1325"/>
              <a:gd name="T104" fmla="*/ 456 w 590"/>
              <a:gd name="T105" fmla="*/ 346 h 1325"/>
              <a:gd name="T106" fmla="*/ 419 w 590"/>
              <a:gd name="T107" fmla="*/ 318 h 1325"/>
              <a:gd name="T108" fmla="*/ 387 w 590"/>
              <a:gd name="T109" fmla="*/ 289 h 1325"/>
              <a:gd name="T110" fmla="*/ 374 w 590"/>
              <a:gd name="T111" fmla="*/ 155 h 1325"/>
              <a:gd name="T112" fmla="*/ 331 w 590"/>
              <a:gd name="T113" fmla="*/ 61 h 1325"/>
              <a:gd name="T114" fmla="*/ 279 w 590"/>
              <a:gd name="T115" fmla="*/ 8 h 1325"/>
              <a:gd name="T116" fmla="*/ 248 w 590"/>
              <a:gd name="T117" fmla="*/ 1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0" h="1325">
                <a:moveTo>
                  <a:pt x="248" y="1"/>
                </a:moveTo>
                <a:lnTo>
                  <a:pt x="248" y="1"/>
                </a:lnTo>
                <a:lnTo>
                  <a:pt x="242" y="4"/>
                </a:lnTo>
                <a:lnTo>
                  <a:pt x="236" y="8"/>
                </a:lnTo>
                <a:lnTo>
                  <a:pt x="229" y="13"/>
                </a:lnTo>
                <a:lnTo>
                  <a:pt x="223" y="17"/>
                </a:lnTo>
                <a:lnTo>
                  <a:pt x="211" y="32"/>
                </a:lnTo>
                <a:lnTo>
                  <a:pt x="199" y="48"/>
                </a:lnTo>
                <a:lnTo>
                  <a:pt x="187" y="66"/>
                </a:lnTo>
                <a:lnTo>
                  <a:pt x="177" y="83"/>
                </a:lnTo>
                <a:lnTo>
                  <a:pt x="169" y="98"/>
                </a:lnTo>
                <a:lnTo>
                  <a:pt x="164" y="111"/>
                </a:lnTo>
                <a:lnTo>
                  <a:pt x="164" y="111"/>
                </a:lnTo>
                <a:lnTo>
                  <a:pt x="159" y="128"/>
                </a:lnTo>
                <a:lnTo>
                  <a:pt x="155" y="155"/>
                </a:lnTo>
                <a:lnTo>
                  <a:pt x="145" y="225"/>
                </a:lnTo>
                <a:lnTo>
                  <a:pt x="140" y="261"/>
                </a:lnTo>
                <a:lnTo>
                  <a:pt x="134" y="292"/>
                </a:lnTo>
                <a:lnTo>
                  <a:pt x="129" y="314"/>
                </a:lnTo>
                <a:lnTo>
                  <a:pt x="127" y="320"/>
                </a:lnTo>
                <a:lnTo>
                  <a:pt x="124" y="324"/>
                </a:lnTo>
                <a:lnTo>
                  <a:pt x="124" y="324"/>
                </a:lnTo>
                <a:lnTo>
                  <a:pt x="114" y="330"/>
                </a:lnTo>
                <a:lnTo>
                  <a:pt x="106" y="338"/>
                </a:lnTo>
                <a:lnTo>
                  <a:pt x="98" y="347"/>
                </a:lnTo>
                <a:lnTo>
                  <a:pt x="90" y="359"/>
                </a:lnTo>
                <a:lnTo>
                  <a:pt x="90" y="359"/>
                </a:lnTo>
                <a:lnTo>
                  <a:pt x="86" y="365"/>
                </a:lnTo>
                <a:lnTo>
                  <a:pt x="83" y="372"/>
                </a:lnTo>
                <a:lnTo>
                  <a:pt x="80" y="387"/>
                </a:lnTo>
                <a:lnTo>
                  <a:pt x="75" y="403"/>
                </a:lnTo>
                <a:lnTo>
                  <a:pt x="71" y="413"/>
                </a:lnTo>
                <a:lnTo>
                  <a:pt x="65" y="423"/>
                </a:lnTo>
                <a:lnTo>
                  <a:pt x="65" y="423"/>
                </a:lnTo>
                <a:lnTo>
                  <a:pt x="51" y="443"/>
                </a:lnTo>
                <a:lnTo>
                  <a:pt x="38" y="462"/>
                </a:lnTo>
                <a:lnTo>
                  <a:pt x="15" y="493"/>
                </a:lnTo>
                <a:lnTo>
                  <a:pt x="15" y="493"/>
                </a:lnTo>
                <a:lnTo>
                  <a:pt x="10" y="500"/>
                </a:lnTo>
                <a:lnTo>
                  <a:pt x="7" y="510"/>
                </a:lnTo>
                <a:lnTo>
                  <a:pt x="4" y="520"/>
                </a:lnTo>
                <a:lnTo>
                  <a:pt x="2" y="530"/>
                </a:lnTo>
                <a:lnTo>
                  <a:pt x="0" y="541"/>
                </a:lnTo>
                <a:lnTo>
                  <a:pt x="0" y="552"/>
                </a:lnTo>
                <a:lnTo>
                  <a:pt x="2" y="562"/>
                </a:lnTo>
                <a:lnTo>
                  <a:pt x="5" y="572"/>
                </a:lnTo>
                <a:lnTo>
                  <a:pt x="5" y="572"/>
                </a:lnTo>
                <a:lnTo>
                  <a:pt x="10" y="581"/>
                </a:lnTo>
                <a:lnTo>
                  <a:pt x="15" y="587"/>
                </a:lnTo>
                <a:lnTo>
                  <a:pt x="24" y="598"/>
                </a:lnTo>
                <a:lnTo>
                  <a:pt x="33" y="604"/>
                </a:lnTo>
                <a:lnTo>
                  <a:pt x="35" y="607"/>
                </a:lnTo>
                <a:lnTo>
                  <a:pt x="35" y="607"/>
                </a:lnTo>
                <a:lnTo>
                  <a:pt x="35" y="608"/>
                </a:lnTo>
                <a:lnTo>
                  <a:pt x="36" y="611"/>
                </a:lnTo>
                <a:lnTo>
                  <a:pt x="39" y="614"/>
                </a:lnTo>
                <a:lnTo>
                  <a:pt x="45" y="617"/>
                </a:lnTo>
                <a:lnTo>
                  <a:pt x="45" y="617"/>
                </a:lnTo>
                <a:lnTo>
                  <a:pt x="51" y="619"/>
                </a:lnTo>
                <a:lnTo>
                  <a:pt x="56" y="622"/>
                </a:lnTo>
                <a:lnTo>
                  <a:pt x="60" y="623"/>
                </a:lnTo>
                <a:lnTo>
                  <a:pt x="65" y="622"/>
                </a:lnTo>
                <a:lnTo>
                  <a:pt x="65" y="622"/>
                </a:lnTo>
                <a:lnTo>
                  <a:pt x="70" y="618"/>
                </a:lnTo>
                <a:lnTo>
                  <a:pt x="75" y="614"/>
                </a:lnTo>
                <a:lnTo>
                  <a:pt x="77" y="612"/>
                </a:lnTo>
                <a:lnTo>
                  <a:pt x="80" y="612"/>
                </a:lnTo>
                <a:lnTo>
                  <a:pt x="80" y="612"/>
                </a:lnTo>
                <a:lnTo>
                  <a:pt x="83" y="612"/>
                </a:lnTo>
                <a:lnTo>
                  <a:pt x="90" y="611"/>
                </a:lnTo>
                <a:lnTo>
                  <a:pt x="99" y="607"/>
                </a:lnTo>
                <a:lnTo>
                  <a:pt x="99" y="607"/>
                </a:lnTo>
                <a:lnTo>
                  <a:pt x="102" y="607"/>
                </a:lnTo>
                <a:lnTo>
                  <a:pt x="103" y="608"/>
                </a:lnTo>
                <a:lnTo>
                  <a:pt x="103" y="607"/>
                </a:lnTo>
                <a:lnTo>
                  <a:pt x="104" y="602"/>
                </a:lnTo>
                <a:lnTo>
                  <a:pt x="104" y="602"/>
                </a:lnTo>
                <a:lnTo>
                  <a:pt x="106" y="594"/>
                </a:lnTo>
                <a:lnTo>
                  <a:pt x="104" y="587"/>
                </a:lnTo>
                <a:lnTo>
                  <a:pt x="104" y="587"/>
                </a:lnTo>
                <a:lnTo>
                  <a:pt x="99" y="567"/>
                </a:lnTo>
                <a:lnTo>
                  <a:pt x="99" y="567"/>
                </a:lnTo>
                <a:lnTo>
                  <a:pt x="112" y="540"/>
                </a:lnTo>
                <a:lnTo>
                  <a:pt x="121" y="522"/>
                </a:lnTo>
                <a:lnTo>
                  <a:pt x="123" y="517"/>
                </a:lnTo>
                <a:lnTo>
                  <a:pt x="124" y="517"/>
                </a:lnTo>
                <a:lnTo>
                  <a:pt x="124" y="517"/>
                </a:lnTo>
                <a:lnTo>
                  <a:pt x="124" y="517"/>
                </a:lnTo>
                <a:lnTo>
                  <a:pt x="124" y="551"/>
                </a:lnTo>
                <a:lnTo>
                  <a:pt x="124" y="573"/>
                </a:lnTo>
                <a:lnTo>
                  <a:pt x="124" y="587"/>
                </a:lnTo>
                <a:lnTo>
                  <a:pt x="124" y="587"/>
                </a:lnTo>
                <a:lnTo>
                  <a:pt x="111" y="754"/>
                </a:lnTo>
                <a:lnTo>
                  <a:pt x="101" y="867"/>
                </a:lnTo>
                <a:lnTo>
                  <a:pt x="97" y="906"/>
                </a:lnTo>
                <a:lnTo>
                  <a:pt x="95" y="924"/>
                </a:lnTo>
                <a:lnTo>
                  <a:pt x="95" y="924"/>
                </a:lnTo>
                <a:lnTo>
                  <a:pt x="91" y="941"/>
                </a:lnTo>
                <a:lnTo>
                  <a:pt x="88" y="964"/>
                </a:lnTo>
                <a:lnTo>
                  <a:pt x="85" y="994"/>
                </a:lnTo>
                <a:lnTo>
                  <a:pt x="85" y="994"/>
                </a:lnTo>
                <a:lnTo>
                  <a:pt x="134" y="1014"/>
                </a:lnTo>
                <a:lnTo>
                  <a:pt x="134" y="1014"/>
                </a:lnTo>
                <a:lnTo>
                  <a:pt x="153" y="1020"/>
                </a:lnTo>
                <a:lnTo>
                  <a:pt x="169" y="1025"/>
                </a:lnTo>
                <a:lnTo>
                  <a:pt x="169" y="1025"/>
                </a:lnTo>
                <a:lnTo>
                  <a:pt x="182" y="1067"/>
                </a:lnTo>
                <a:lnTo>
                  <a:pt x="189" y="1088"/>
                </a:lnTo>
                <a:lnTo>
                  <a:pt x="189" y="1088"/>
                </a:lnTo>
                <a:lnTo>
                  <a:pt x="185" y="1094"/>
                </a:lnTo>
                <a:lnTo>
                  <a:pt x="181" y="1098"/>
                </a:lnTo>
                <a:lnTo>
                  <a:pt x="180" y="1098"/>
                </a:lnTo>
                <a:lnTo>
                  <a:pt x="179" y="1098"/>
                </a:lnTo>
                <a:lnTo>
                  <a:pt x="179" y="1098"/>
                </a:lnTo>
                <a:lnTo>
                  <a:pt x="184" y="1109"/>
                </a:lnTo>
                <a:lnTo>
                  <a:pt x="196" y="1137"/>
                </a:lnTo>
                <a:lnTo>
                  <a:pt x="202" y="1151"/>
                </a:lnTo>
                <a:lnTo>
                  <a:pt x="207" y="1165"/>
                </a:lnTo>
                <a:lnTo>
                  <a:pt x="210" y="1176"/>
                </a:lnTo>
                <a:lnTo>
                  <a:pt x="210" y="1180"/>
                </a:lnTo>
                <a:lnTo>
                  <a:pt x="208" y="1182"/>
                </a:lnTo>
                <a:lnTo>
                  <a:pt x="208" y="1182"/>
                </a:lnTo>
                <a:lnTo>
                  <a:pt x="205" y="1187"/>
                </a:lnTo>
                <a:lnTo>
                  <a:pt x="200" y="1197"/>
                </a:lnTo>
                <a:lnTo>
                  <a:pt x="196" y="1209"/>
                </a:lnTo>
                <a:lnTo>
                  <a:pt x="192" y="1221"/>
                </a:lnTo>
                <a:lnTo>
                  <a:pt x="189" y="1233"/>
                </a:lnTo>
                <a:lnTo>
                  <a:pt x="189" y="1246"/>
                </a:lnTo>
                <a:lnTo>
                  <a:pt x="190" y="1256"/>
                </a:lnTo>
                <a:lnTo>
                  <a:pt x="191" y="1259"/>
                </a:lnTo>
                <a:lnTo>
                  <a:pt x="194" y="1262"/>
                </a:lnTo>
                <a:lnTo>
                  <a:pt x="194" y="1262"/>
                </a:lnTo>
                <a:lnTo>
                  <a:pt x="201" y="1267"/>
                </a:lnTo>
                <a:lnTo>
                  <a:pt x="212" y="1271"/>
                </a:lnTo>
                <a:lnTo>
                  <a:pt x="225" y="1274"/>
                </a:lnTo>
                <a:lnTo>
                  <a:pt x="238" y="1276"/>
                </a:lnTo>
                <a:lnTo>
                  <a:pt x="253" y="1274"/>
                </a:lnTo>
                <a:lnTo>
                  <a:pt x="259" y="1273"/>
                </a:lnTo>
                <a:lnTo>
                  <a:pt x="267" y="1271"/>
                </a:lnTo>
                <a:lnTo>
                  <a:pt x="273" y="1268"/>
                </a:lnTo>
                <a:lnTo>
                  <a:pt x="278" y="1263"/>
                </a:lnTo>
                <a:lnTo>
                  <a:pt x="283" y="1258"/>
                </a:lnTo>
                <a:lnTo>
                  <a:pt x="288" y="1252"/>
                </a:lnTo>
                <a:lnTo>
                  <a:pt x="288" y="1252"/>
                </a:lnTo>
                <a:lnTo>
                  <a:pt x="295" y="1238"/>
                </a:lnTo>
                <a:lnTo>
                  <a:pt x="300" y="1226"/>
                </a:lnTo>
                <a:lnTo>
                  <a:pt x="304" y="1215"/>
                </a:lnTo>
                <a:lnTo>
                  <a:pt x="305" y="1206"/>
                </a:lnTo>
                <a:lnTo>
                  <a:pt x="307" y="1192"/>
                </a:lnTo>
                <a:lnTo>
                  <a:pt x="307" y="1187"/>
                </a:lnTo>
                <a:lnTo>
                  <a:pt x="307" y="1187"/>
                </a:lnTo>
                <a:lnTo>
                  <a:pt x="305" y="1170"/>
                </a:lnTo>
                <a:lnTo>
                  <a:pt x="304" y="1154"/>
                </a:lnTo>
                <a:lnTo>
                  <a:pt x="303" y="1138"/>
                </a:lnTo>
                <a:lnTo>
                  <a:pt x="303" y="1138"/>
                </a:lnTo>
                <a:lnTo>
                  <a:pt x="301" y="1129"/>
                </a:lnTo>
                <a:lnTo>
                  <a:pt x="300" y="1119"/>
                </a:lnTo>
                <a:lnTo>
                  <a:pt x="295" y="1099"/>
                </a:lnTo>
                <a:lnTo>
                  <a:pt x="288" y="1073"/>
                </a:lnTo>
                <a:lnTo>
                  <a:pt x="288" y="1073"/>
                </a:lnTo>
                <a:lnTo>
                  <a:pt x="288" y="1072"/>
                </a:lnTo>
                <a:lnTo>
                  <a:pt x="286" y="1072"/>
                </a:lnTo>
                <a:lnTo>
                  <a:pt x="283" y="1072"/>
                </a:lnTo>
                <a:lnTo>
                  <a:pt x="278" y="1073"/>
                </a:lnTo>
                <a:lnTo>
                  <a:pt x="270" y="1032"/>
                </a:lnTo>
                <a:lnTo>
                  <a:pt x="270" y="1032"/>
                </a:lnTo>
                <a:lnTo>
                  <a:pt x="288" y="1031"/>
                </a:lnTo>
                <a:lnTo>
                  <a:pt x="309" y="1030"/>
                </a:lnTo>
                <a:lnTo>
                  <a:pt x="309" y="1030"/>
                </a:lnTo>
                <a:lnTo>
                  <a:pt x="314" y="1063"/>
                </a:lnTo>
                <a:lnTo>
                  <a:pt x="317" y="1083"/>
                </a:lnTo>
                <a:lnTo>
                  <a:pt x="317" y="1083"/>
                </a:lnTo>
                <a:lnTo>
                  <a:pt x="316" y="1087"/>
                </a:lnTo>
                <a:lnTo>
                  <a:pt x="312" y="1089"/>
                </a:lnTo>
                <a:lnTo>
                  <a:pt x="307" y="1093"/>
                </a:lnTo>
                <a:lnTo>
                  <a:pt x="307" y="1093"/>
                </a:lnTo>
                <a:lnTo>
                  <a:pt x="322" y="1257"/>
                </a:lnTo>
                <a:lnTo>
                  <a:pt x="322" y="1257"/>
                </a:lnTo>
                <a:lnTo>
                  <a:pt x="322" y="1271"/>
                </a:lnTo>
                <a:lnTo>
                  <a:pt x="324" y="1287"/>
                </a:lnTo>
                <a:lnTo>
                  <a:pt x="325" y="1294"/>
                </a:lnTo>
                <a:lnTo>
                  <a:pt x="327" y="1302"/>
                </a:lnTo>
                <a:lnTo>
                  <a:pt x="332" y="1307"/>
                </a:lnTo>
                <a:lnTo>
                  <a:pt x="337" y="1311"/>
                </a:lnTo>
                <a:lnTo>
                  <a:pt x="337" y="1311"/>
                </a:lnTo>
                <a:lnTo>
                  <a:pt x="352" y="1319"/>
                </a:lnTo>
                <a:lnTo>
                  <a:pt x="359" y="1323"/>
                </a:lnTo>
                <a:lnTo>
                  <a:pt x="368" y="1324"/>
                </a:lnTo>
                <a:lnTo>
                  <a:pt x="377" y="1325"/>
                </a:lnTo>
                <a:lnTo>
                  <a:pt x="385" y="1324"/>
                </a:lnTo>
                <a:lnTo>
                  <a:pt x="393" y="1319"/>
                </a:lnTo>
                <a:lnTo>
                  <a:pt x="402" y="1311"/>
                </a:lnTo>
                <a:lnTo>
                  <a:pt x="402" y="1311"/>
                </a:lnTo>
                <a:lnTo>
                  <a:pt x="419" y="1292"/>
                </a:lnTo>
                <a:lnTo>
                  <a:pt x="428" y="1280"/>
                </a:lnTo>
                <a:lnTo>
                  <a:pt x="436" y="1268"/>
                </a:lnTo>
                <a:lnTo>
                  <a:pt x="444" y="1256"/>
                </a:lnTo>
                <a:lnTo>
                  <a:pt x="449" y="1243"/>
                </a:lnTo>
                <a:lnTo>
                  <a:pt x="451" y="1230"/>
                </a:lnTo>
                <a:lnTo>
                  <a:pt x="452" y="1223"/>
                </a:lnTo>
                <a:lnTo>
                  <a:pt x="451" y="1217"/>
                </a:lnTo>
                <a:lnTo>
                  <a:pt x="451" y="1217"/>
                </a:lnTo>
                <a:lnTo>
                  <a:pt x="447" y="1197"/>
                </a:lnTo>
                <a:lnTo>
                  <a:pt x="446" y="1192"/>
                </a:lnTo>
                <a:lnTo>
                  <a:pt x="445" y="1189"/>
                </a:lnTo>
                <a:lnTo>
                  <a:pt x="442" y="1186"/>
                </a:lnTo>
                <a:lnTo>
                  <a:pt x="440" y="1185"/>
                </a:lnTo>
                <a:lnTo>
                  <a:pt x="431" y="1182"/>
                </a:lnTo>
                <a:lnTo>
                  <a:pt x="431" y="1182"/>
                </a:lnTo>
                <a:lnTo>
                  <a:pt x="425" y="1181"/>
                </a:lnTo>
                <a:lnTo>
                  <a:pt x="421" y="1180"/>
                </a:lnTo>
                <a:lnTo>
                  <a:pt x="418" y="1180"/>
                </a:lnTo>
                <a:lnTo>
                  <a:pt x="418" y="1180"/>
                </a:lnTo>
                <a:lnTo>
                  <a:pt x="416" y="1177"/>
                </a:lnTo>
                <a:lnTo>
                  <a:pt x="416" y="1177"/>
                </a:lnTo>
                <a:lnTo>
                  <a:pt x="415" y="1173"/>
                </a:lnTo>
                <a:lnTo>
                  <a:pt x="415" y="1161"/>
                </a:lnTo>
                <a:lnTo>
                  <a:pt x="415" y="1133"/>
                </a:lnTo>
                <a:lnTo>
                  <a:pt x="416" y="1093"/>
                </a:lnTo>
                <a:lnTo>
                  <a:pt x="411" y="1088"/>
                </a:lnTo>
                <a:lnTo>
                  <a:pt x="411" y="1039"/>
                </a:lnTo>
                <a:lnTo>
                  <a:pt x="411" y="1039"/>
                </a:lnTo>
                <a:lnTo>
                  <a:pt x="425" y="1040"/>
                </a:lnTo>
                <a:lnTo>
                  <a:pt x="430" y="1040"/>
                </a:lnTo>
                <a:lnTo>
                  <a:pt x="431" y="1040"/>
                </a:lnTo>
                <a:lnTo>
                  <a:pt x="431" y="1039"/>
                </a:lnTo>
                <a:lnTo>
                  <a:pt x="431" y="1039"/>
                </a:lnTo>
                <a:lnTo>
                  <a:pt x="431" y="1035"/>
                </a:lnTo>
                <a:lnTo>
                  <a:pt x="434" y="1027"/>
                </a:lnTo>
                <a:lnTo>
                  <a:pt x="439" y="1003"/>
                </a:lnTo>
                <a:lnTo>
                  <a:pt x="441" y="986"/>
                </a:lnTo>
                <a:lnTo>
                  <a:pt x="444" y="967"/>
                </a:lnTo>
                <a:lnTo>
                  <a:pt x="446" y="944"/>
                </a:lnTo>
                <a:lnTo>
                  <a:pt x="446" y="919"/>
                </a:lnTo>
                <a:lnTo>
                  <a:pt x="446" y="919"/>
                </a:lnTo>
                <a:lnTo>
                  <a:pt x="445" y="890"/>
                </a:lnTo>
                <a:lnTo>
                  <a:pt x="442" y="855"/>
                </a:lnTo>
                <a:lnTo>
                  <a:pt x="436" y="778"/>
                </a:lnTo>
                <a:lnTo>
                  <a:pt x="428" y="710"/>
                </a:lnTo>
                <a:lnTo>
                  <a:pt x="421" y="666"/>
                </a:lnTo>
                <a:lnTo>
                  <a:pt x="421" y="666"/>
                </a:lnTo>
                <a:lnTo>
                  <a:pt x="419" y="648"/>
                </a:lnTo>
                <a:lnTo>
                  <a:pt x="416" y="620"/>
                </a:lnTo>
                <a:lnTo>
                  <a:pt x="411" y="550"/>
                </a:lnTo>
                <a:lnTo>
                  <a:pt x="410" y="516"/>
                </a:lnTo>
                <a:lnTo>
                  <a:pt x="410" y="489"/>
                </a:lnTo>
                <a:lnTo>
                  <a:pt x="411" y="479"/>
                </a:lnTo>
                <a:lnTo>
                  <a:pt x="413" y="472"/>
                </a:lnTo>
                <a:lnTo>
                  <a:pt x="414" y="468"/>
                </a:lnTo>
                <a:lnTo>
                  <a:pt x="415" y="467"/>
                </a:lnTo>
                <a:lnTo>
                  <a:pt x="416" y="468"/>
                </a:lnTo>
                <a:lnTo>
                  <a:pt x="416" y="468"/>
                </a:lnTo>
                <a:lnTo>
                  <a:pt x="423" y="473"/>
                </a:lnTo>
                <a:lnTo>
                  <a:pt x="431" y="478"/>
                </a:lnTo>
                <a:lnTo>
                  <a:pt x="450" y="488"/>
                </a:lnTo>
                <a:lnTo>
                  <a:pt x="466" y="498"/>
                </a:lnTo>
                <a:lnTo>
                  <a:pt x="472" y="503"/>
                </a:lnTo>
                <a:lnTo>
                  <a:pt x="476" y="508"/>
                </a:lnTo>
                <a:lnTo>
                  <a:pt x="476" y="508"/>
                </a:lnTo>
                <a:lnTo>
                  <a:pt x="477" y="510"/>
                </a:lnTo>
                <a:lnTo>
                  <a:pt x="480" y="511"/>
                </a:lnTo>
                <a:lnTo>
                  <a:pt x="485" y="514"/>
                </a:lnTo>
                <a:lnTo>
                  <a:pt x="492" y="514"/>
                </a:lnTo>
                <a:lnTo>
                  <a:pt x="499" y="514"/>
                </a:lnTo>
                <a:lnTo>
                  <a:pt x="514" y="513"/>
                </a:lnTo>
                <a:lnTo>
                  <a:pt x="525" y="513"/>
                </a:lnTo>
                <a:lnTo>
                  <a:pt x="525" y="513"/>
                </a:lnTo>
                <a:lnTo>
                  <a:pt x="539" y="514"/>
                </a:lnTo>
                <a:lnTo>
                  <a:pt x="543" y="514"/>
                </a:lnTo>
                <a:lnTo>
                  <a:pt x="545" y="514"/>
                </a:lnTo>
                <a:lnTo>
                  <a:pt x="545" y="513"/>
                </a:lnTo>
                <a:lnTo>
                  <a:pt x="545" y="513"/>
                </a:lnTo>
                <a:lnTo>
                  <a:pt x="546" y="510"/>
                </a:lnTo>
                <a:lnTo>
                  <a:pt x="549" y="508"/>
                </a:lnTo>
                <a:lnTo>
                  <a:pt x="555" y="503"/>
                </a:lnTo>
                <a:lnTo>
                  <a:pt x="555" y="503"/>
                </a:lnTo>
                <a:lnTo>
                  <a:pt x="561" y="496"/>
                </a:lnTo>
                <a:lnTo>
                  <a:pt x="571" y="486"/>
                </a:lnTo>
                <a:lnTo>
                  <a:pt x="581" y="474"/>
                </a:lnTo>
                <a:lnTo>
                  <a:pt x="584" y="468"/>
                </a:lnTo>
                <a:lnTo>
                  <a:pt x="585" y="463"/>
                </a:lnTo>
                <a:lnTo>
                  <a:pt x="585" y="463"/>
                </a:lnTo>
                <a:lnTo>
                  <a:pt x="585" y="459"/>
                </a:lnTo>
                <a:lnTo>
                  <a:pt x="586" y="455"/>
                </a:lnTo>
                <a:lnTo>
                  <a:pt x="590" y="448"/>
                </a:lnTo>
                <a:lnTo>
                  <a:pt x="590" y="446"/>
                </a:lnTo>
                <a:lnTo>
                  <a:pt x="589" y="442"/>
                </a:lnTo>
                <a:lnTo>
                  <a:pt x="585" y="438"/>
                </a:lnTo>
                <a:lnTo>
                  <a:pt x="580" y="433"/>
                </a:lnTo>
                <a:lnTo>
                  <a:pt x="580" y="433"/>
                </a:lnTo>
                <a:lnTo>
                  <a:pt x="567" y="426"/>
                </a:lnTo>
                <a:lnTo>
                  <a:pt x="560" y="421"/>
                </a:lnTo>
                <a:lnTo>
                  <a:pt x="554" y="418"/>
                </a:lnTo>
                <a:lnTo>
                  <a:pt x="550" y="418"/>
                </a:lnTo>
                <a:lnTo>
                  <a:pt x="550" y="418"/>
                </a:lnTo>
                <a:lnTo>
                  <a:pt x="540" y="418"/>
                </a:lnTo>
                <a:lnTo>
                  <a:pt x="534" y="418"/>
                </a:lnTo>
                <a:lnTo>
                  <a:pt x="530" y="418"/>
                </a:lnTo>
                <a:lnTo>
                  <a:pt x="530" y="418"/>
                </a:lnTo>
                <a:lnTo>
                  <a:pt x="529" y="418"/>
                </a:lnTo>
                <a:lnTo>
                  <a:pt x="528" y="416"/>
                </a:lnTo>
                <a:lnTo>
                  <a:pt x="527" y="407"/>
                </a:lnTo>
                <a:lnTo>
                  <a:pt x="524" y="400"/>
                </a:lnTo>
                <a:lnTo>
                  <a:pt x="522" y="396"/>
                </a:lnTo>
                <a:lnTo>
                  <a:pt x="520" y="393"/>
                </a:lnTo>
                <a:lnTo>
                  <a:pt x="520" y="393"/>
                </a:lnTo>
                <a:lnTo>
                  <a:pt x="519" y="392"/>
                </a:lnTo>
                <a:lnTo>
                  <a:pt x="519" y="391"/>
                </a:lnTo>
                <a:lnTo>
                  <a:pt x="519" y="388"/>
                </a:lnTo>
                <a:lnTo>
                  <a:pt x="518" y="387"/>
                </a:lnTo>
                <a:lnTo>
                  <a:pt x="515" y="385"/>
                </a:lnTo>
                <a:lnTo>
                  <a:pt x="506" y="379"/>
                </a:lnTo>
                <a:lnTo>
                  <a:pt x="506" y="379"/>
                </a:lnTo>
                <a:lnTo>
                  <a:pt x="492" y="371"/>
                </a:lnTo>
                <a:lnTo>
                  <a:pt x="481" y="364"/>
                </a:lnTo>
                <a:lnTo>
                  <a:pt x="466" y="354"/>
                </a:lnTo>
                <a:lnTo>
                  <a:pt x="466" y="354"/>
                </a:lnTo>
                <a:lnTo>
                  <a:pt x="456" y="346"/>
                </a:lnTo>
                <a:lnTo>
                  <a:pt x="442" y="334"/>
                </a:lnTo>
                <a:lnTo>
                  <a:pt x="429" y="323"/>
                </a:lnTo>
                <a:lnTo>
                  <a:pt x="424" y="320"/>
                </a:lnTo>
                <a:lnTo>
                  <a:pt x="421" y="319"/>
                </a:lnTo>
                <a:lnTo>
                  <a:pt x="421" y="319"/>
                </a:lnTo>
                <a:lnTo>
                  <a:pt x="419" y="318"/>
                </a:lnTo>
                <a:lnTo>
                  <a:pt x="414" y="315"/>
                </a:lnTo>
                <a:lnTo>
                  <a:pt x="403" y="305"/>
                </a:lnTo>
                <a:lnTo>
                  <a:pt x="392" y="295"/>
                </a:lnTo>
                <a:lnTo>
                  <a:pt x="388" y="292"/>
                </a:lnTo>
                <a:lnTo>
                  <a:pt x="387" y="289"/>
                </a:lnTo>
                <a:lnTo>
                  <a:pt x="387" y="289"/>
                </a:lnTo>
                <a:lnTo>
                  <a:pt x="387" y="274"/>
                </a:lnTo>
                <a:lnTo>
                  <a:pt x="384" y="242"/>
                </a:lnTo>
                <a:lnTo>
                  <a:pt x="381" y="204"/>
                </a:lnTo>
                <a:lnTo>
                  <a:pt x="377" y="170"/>
                </a:lnTo>
                <a:lnTo>
                  <a:pt x="377" y="170"/>
                </a:lnTo>
                <a:lnTo>
                  <a:pt x="374" y="155"/>
                </a:lnTo>
                <a:lnTo>
                  <a:pt x="369" y="139"/>
                </a:lnTo>
                <a:lnTo>
                  <a:pt x="364" y="122"/>
                </a:lnTo>
                <a:lnTo>
                  <a:pt x="357" y="106"/>
                </a:lnTo>
                <a:lnTo>
                  <a:pt x="350" y="89"/>
                </a:lnTo>
                <a:lnTo>
                  <a:pt x="341" y="75"/>
                </a:lnTo>
                <a:lnTo>
                  <a:pt x="331" y="61"/>
                </a:lnTo>
                <a:lnTo>
                  <a:pt x="322" y="51"/>
                </a:lnTo>
                <a:lnTo>
                  <a:pt x="322" y="51"/>
                </a:lnTo>
                <a:lnTo>
                  <a:pt x="305" y="32"/>
                </a:lnTo>
                <a:lnTo>
                  <a:pt x="296" y="22"/>
                </a:lnTo>
                <a:lnTo>
                  <a:pt x="288" y="14"/>
                </a:lnTo>
                <a:lnTo>
                  <a:pt x="279" y="8"/>
                </a:lnTo>
                <a:lnTo>
                  <a:pt x="269" y="3"/>
                </a:lnTo>
                <a:lnTo>
                  <a:pt x="264" y="0"/>
                </a:lnTo>
                <a:lnTo>
                  <a:pt x="259" y="0"/>
                </a:lnTo>
                <a:lnTo>
                  <a:pt x="254" y="0"/>
                </a:lnTo>
                <a:lnTo>
                  <a:pt x="248" y="1"/>
                </a:lnTo>
                <a:lnTo>
                  <a:pt x="248" y="1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51" name="Freeform 20">
            <a:extLst>
              <a:ext uri="{FF2B5EF4-FFF2-40B4-BE49-F238E27FC236}">
                <a16:creationId xmlns:a16="http://schemas.microsoft.com/office/drawing/2014/main" id="{A68C0B0C-FA54-EE1A-FED2-F062F8704520}"/>
              </a:ext>
            </a:extLst>
          </p:cNvPr>
          <p:cNvSpPr>
            <a:spLocks noEditPoints="1"/>
          </p:cNvSpPr>
          <p:nvPr/>
        </p:nvSpPr>
        <p:spPr bwMode="auto">
          <a:xfrm>
            <a:off x="4500621" y="3893127"/>
            <a:ext cx="904758" cy="2402538"/>
          </a:xfrm>
          <a:custGeom>
            <a:avLst/>
            <a:gdLst>
              <a:gd name="T0" fmla="*/ 292 w 624"/>
              <a:gd name="T1" fmla="*/ 18 h 1657"/>
              <a:gd name="T2" fmla="*/ 185 w 624"/>
              <a:gd name="T3" fmla="*/ 79 h 1657"/>
              <a:gd name="T4" fmla="*/ 125 w 624"/>
              <a:gd name="T5" fmla="*/ 145 h 1657"/>
              <a:gd name="T6" fmla="*/ 136 w 624"/>
              <a:gd name="T7" fmla="*/ 163 h 1657"/>
              <a:gd name="T8" fmla="*/ 107 w 624"/>
              <a:gd name="T9" fmla="*/ 301 h 1657"/>
              <a:gd name="T10" fmla="*/ 128 w 624"/>
              <a:gd name="T11" fmla="*/ 317 h 1657"/>
              <a:gd name="T12" fmla="*/ 141 w 624"/>
              <a:gd name="T13" fmla="*/ 367 h 1657"/>
              <a:gd name="T14" fmla="*/ 178 w 624"/>
              <a:gd name="T15" fmla="*/ 384 h 1657"/>
              <a:gd name="T16" fmla="*/ 183 w 624"/>
              <a:gd name="T17" fmla="*/ 405 h 1657"/>
              <a:gd name="T18" fmla="*/ 104 w 624"/>
              <a:gd name="T19" fmla="*/ 451 h 1657"/>
              <a:gd name="T20" fmla="*/ 24 w 624"/>
              <a:gd name="T21" fmla="*/ 739 h 1657"/>
              <a:gd name="T22" fmla="*/ 0 w 624"/>
              <a:gd name="T23" fmla="*/ 845 h 1657"/>
              <a:gd name="T24" fmla="*/ 13 w 624"/>
              <a:gd name="T25" fmla="*/ 862 h 1657"/>
              <a:gd name="T26" fmla="*/ 19 w 624"/>
              <a:gd name="T27" fmla="*/ 894 h 1657"/>
              <a:gd name="T28" fmla="*/ 50 w 624"/>
              <a:gd name="T29" fmla="*/ 925 h 1657"/>
              <a:gd name="T30" fmla="*/ 78 w 624"/>
              <a:gd name="T31" fmla="*/ 914 h 1657"/>
              <a:gd name="T32" fmla="*/ 90 w 624"/>
              <a:gd name="T33" fmla="*/ 904 h 1657"/>
              <a:gd name="T34" fmla="*/ 104 w 624"/>
              <a:gd name="T35" fmla="*/ 900 h 1657"/>
              <a:gd name="T36" fmla="*/ 112 w 624"/>
              <a:gd name="T37" fmla="*/ 894 h 1657"/>
              <a:gd name="T38" fmla="*/ 111 w 624"/>
              <a:gd name="T39" fmla="*/ 866 h 1657"/>
              <a:gd name="T40" fmla="*/ 136 w 624"/>
              <a:gd name="T41" fmla="*/ 812 h 1657"/>
              <a:gd name="T42" fmla="*/ 123 w 624"/>
              <a:gd name="T43" fmla="*/ 920 h 1657"/>
              <a:gd name="T44" fmla="*/ 74 w 624"/>
              <a:gd name="T45" fmla="*/ 1187 h 1657"/>
              <a:gd name="T46" fmla="*/ 60 w 624"/>
              <a:gd name="T47" fmla="*/ 1243 h 1657"/>
              <a:gd name="T48" fmla="*/ 128 w 624"/>
              <a:gd name="T49" fmla="*/ 1270 h 1657"/>
              <a:gd name="T50" fmla="*/ 165 w 624"/>
              <a:gd name="T51" fmla="*/ 1307 h 1657"/>
              <a:gd name="T52" fmla="*/ 153 w 624"/>
              <a:gd name="T53" fmla="*/ 1313 h 1657"/>
              <a:gd name="T54" fmla="*/ 160 w 624"/>
              <a:gd name="T55" fmla="*/ 1436 h 1657"/>
              <a:gd name="T56" fmla="*/ 94 w 624"/>
              <a:gd name="T57" fmla="*/ 1505 h 1657"/>
              <a:gd name="T58" fmla="*/ 91 w 624"/>
              <a:gd name="T59" fmla="*/ 1542 h 1657"/>
              <a:gd name="T60" fmla="*/ 123 w 624"/>
              <a:gd name="T61" fmla="*/ 1565 h 1657"/>
              <a:gd name="T62" fmla="*/ 204 w 624"/>
              <a:gd name="T63" fmla="*/ 1557 h 1657"/>
              <a:gd name="T64" fmla="*/ 283 w 624"/>
              <a:gd name="T65" fmla="*/ 1513 h 1657"/>
              <a:gd name="T66" fmla="*/ 266 w 624"/>
              <a:gd name="T67" fmla="*/ 1581 h 1657"/>
              <a:gd name="T68" fmla="*/ 272 w 624"/>
              <a:gd name="T69" fmla="*/ 1632 h 1657"/>
              <a:gd name="T70" fmla="*/ 329 w 624"/>
              <a:gd name="T71" fmla="*/ 1656 h 1657"/>
              <a:gd name="T72" fmla="*/ 414 w 624"/>
              <a:gd name="T73" fmla="*/ 1651 h 1657"/>
              <a:gd name="T74" fmla="*/ 445 w 624"/>
              <a:gd name="T75" fmla="*/ 1629 h 1657"/>
              <a:gd name="T76" fmla="*/ 434 w 624"/>
              <a:gd name="T77" fmla="*/ 1548 h 1657"/>
              <a:gd name="T78" fmla="*/ 451 w 624"/>
              <a:gd name="T79" fmla="*/ 1359 h 1657"/>
              <a:gd name="T80" fmla="*/ 438 w 624"/>
              <a:gd name="T81" fmla="*/ 1291 h 1657"/>
              <a:gd name="T82" fmla="*/ 472 w 624"/>
              <a:gd name="T83" fmla="*/ 1201 h 1657"/>
              <a:gd name="T84" fmla="*/ 472 w 624"/>
              <a:gd name="T85" fmla="*/ 1050 h 1657"/>
              <a:gd name="T86" fmla="*/ 496 w 624"/>
              <a:gd name="T87" fmla="*/ 1019 h 1657"/>
              <a:gd name="T88" fmla="*/ 513 w 624"/>
              <a:gd name="T89" fmla="*/ 1039 h 1657"/>
              <a:gd name="T90" fmla="*/ 547 w 624"/>
              <a:gd name="T91" fmla="*/ 1044 h 1657"/>
              <a:gd name="T92" fmla="*/ 576 w 624"/>
              <a:gd name="T93" fmla="*/ 1010 h 1657"/>
              <a:gd name="T94" fmla="*/ 594 w 624"/>
              <a:gd name="T95" fmla="*/ 990 h 1657"/>
              <a:gd name="T96" fmla="*/ 621 w 624"/>
              <a:gd name="T97" fmla="*/ 967 h 1657"/>
              <a:gd name="T98" fmla="*/ 612 w 624"/>
              <a:gd name="T99" fmla="*/ 913 h 1657"/>
              <a:gd name="T100" fmla="*/ 555 w 624"/>
              <a:gd name="T101" fmla="*/ 765 h 1657"/>
              <a:gd name="T102" fmla="*/ 510 w 624"/>
              <a:gd name="T103" fmla="*/ 539 h 1657"/>
              <a:gd name="T104" fmla="*/ 496 w 624"/>
              <a:gd name="T105" fmla="*/ 456 h 1657"/>
              <a:gd name="T106" fmla="*/ 449 w 624"/>
              <a:gd name="T107" fmla="*/ 399 h 1657"/>
              <a:gd name="T108" fmla="*/ 450 w 624"/>
              <a:gd name="T109" fmla="*/ 348 h 1657"/>
              <a:gd name="T110" fmla="*/ 434 w 624"/>
              <a:gd name="T111" fmla="*/ 132 h 1657"/>
              <a:gd name="T112" fmla="*/ 386 w 624"/>
              <a:gd name="T113" fmla="*/ 24 h 1657"/>
              <a:gd name="T114" fmla="*/ 355 w 624"/>
              <a:gd name="T115" fmla="*/ 0 h 1657"/>
              <a:gd name="T116" fmla="*/ 279 w 624"/>
              <a:gd name="T117" fmla="*/ 1301 h 1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24" h="1657">
                <a:moveTo>
                  <a:pt x="355" y="0"/>
                </a:moveTo>
                <a:lnTo>
                  <a:pt x="355" y="0"/>
                </a:lnTo>
                <a:lnTo>
                  <a:pt x="347" y="0"/>
                </a:lnTo>
                <a:lnTo>
                  <a:pt x="339" y="1"/>
                </a:lnTo>
                <a:lnTo>
                  <a:pt x="318" y="8"/>
                </a:lnTo>
                <a:lnTo>
                  <a:pt x="292" y="18"/>
                </a:lnTo>
                <a:lnTo>
                  <a:pt x="264" y="31"/>
                </a:lnTo>
                <a:lnTo>
                  <a:pt x="238" y="44"/>
                </a:lnTo>
                <a:lnTo>
                  <a:pt x="215" y="58"/>
                </a:lnTo>
                <a:lnTo>
                  <a:pt x="196" y="69"/>
                </a:lnTo>
                <a:lnTo>
                  <a:pt x="190" y="75"/>
                </a:lnTo>
                <a:lnTo>
                  <a:pt x="185" y="79"/>
                </a:lnTo>
                <a:lnTo>
                  <a:pt x="185" y="79"/>
                </a:lnTo>
                <a:lnTo>
                  <a:pt x="168" y="98"/>
                </a:lnTo>
                <a:lnTo>
                  <a:pt x="148" y="119"/>
                </a:lnTo>
                <a:lnTo>
                  <a:pt x="131" y="136"/>
                </a:lnTo>
                <a:lnTo>
                  <a:pt x="126" y="141"/>
                </a:lnTo>
                <a:lnTo>
                  <a:pt x="125" y="145"/>
                </a:lnTo>
                <a:lnTo>
                  <a:pt x="125" y="145"/>
                </a:lnTo>
                <a:lnTo>
                  <a:pt x="127" y="148"/>
                </a:lnTo>
                <a:lnTo>
                  <a:pt x="131" y="152"/>
                </a:lnTo>
                <a:lnTo>
                  <a:pt x="134" y="157"/>
                </a:lnTo>
                <a:lnTo>
                  <a:pt x="136" y="163"/>
                </a:lnTo>
                <a:lnTo>
                  <a:pt x="136" y="163"/>
                </a:lnTo>
                <a:lnTo>
                  <a:pt x="136" y="171"/>
                </a:lnTo>
                <a:lnTo>
                  <a:pt x="133" y="184"/>
                </a:lnTo>
                <a:lnTo>
                  <a:pt x="125" y="223"/>
                </a:lnTo>
                <a:lnTo>
                  <a:pt x="111" y="284"/>
                </a:lnTo>
                <a:lnTo>
                  <a:pt x="111" y="284"/>
                </a:lnTo>
                <a:lnTo>
                  <a:pt x="107" y="301"/>
                </a:lnTo>
                <a:lnTo>
                  <a:pt x="107" y="306"/>
                </a:lnTo>
                <a:lnTo>
                  <a:pt x="108" y="309"/>
                </a:lnTo>
                <a:lnTo>
                  <a:pt x="111" y="310"/>
                </a:lnTo>
                <a:lnTo>
                  <a:pt x="111" y="310"/>
                </a:lnTo>
                <a:lnTo>
                  <a:pt x="122" y="315"/>
                </a:lnTo>
                <a:lnTo>
                  <a:pt x="128" y="317"/>
                </a:lnTo>
                <a:lnTo>
                  <a:pt x="128" y="317"/>
                </a:lnTo>
                <a:lnTo>
                  <a:pt x="128" y="325"/>
                </a:lnTo>
                <a:lnTo>
                  <a:pt x="131" y="341"/>
                </a:lnTo>
                <a:lnTo>
                  <a:pt x="133" y="349"/>
                </a:lnTo>
                <a:lnTo>
                  <a:pt x="137" y="359"/>
                </a:lnTo>
                <a:lnTo>
                  <a:pt x="141" y="367"/>
                </a:lnTo>
                <a:lnTo>
                  <a:pt x="144" y="372"/>
                </a:lnTo>
                <a:lnTo>
                  <a:pt x="144" y="372"/>
                </a:lnTo>
                <a:lnTo>
                  <a:pt x="149" y="376"/>
                </a:lnTo>
                <a:lnTo>
                  <a:pt x="156" y="379"/>
                </a:lnTo>
                <a:lnTo>
                  <a:pt x="168" y="383"/>
                </a:lnTo>
                <a:lnTo>
                  <a:pt x="178" y="384"/>
                </a:lnTo>
                <a:lnTo>
                  <a:pt x="183" y="384"/>
                </a:lnTo>
                <a:lnTo>
                  <a:pt x="183" y="384"/>
                </a:lnTo>
                <a:lnTo>
                  <a:pt x="185" y="394"/>
                </a:lnTo>
                <a:lnTo>
                  <a:pt x="185" y="402"/>
                </a:lnTo>
                <a:lnTo>
                  <a:pt x="184" y="404"/>
                </a:lnTo>
                <a:lnTo>
                  <a:pt x="183" y="405"/>
                </a:lnTo>
                <a:lnTo>
                  <a:pt x="183" y="405"/>
                </a:lnTo>
                <a:lnTo>
                  <a:pt x="167" y="413"/>
                </a:lnTo>
                <a:lnTo>
                  <a:pt x="141" y="425"/>
                </a:lnTo>
                <a:lnTo>
                  <a:pt x="126" y="434"/>
                </a:lnTo>
                <a:lnTo>
                  <a:pt x="113" y="443"/>
                </a:lnTo>
                <a:lnTo>
                  <a:pt x="104" y="451"/>
                </a:lnTo>
                <a:lnTo>
                  <a:pt x="100" y="456"/>
                </a:lnTo>
                <a:lnTo>
                  <a:pt x="99" y="460"/>
                </a:lnTo>
                <a:lnTo>
                  <a:pt x="99" y="460"/>
                </a:lnTo>
                <a:lnTo>
                  <a:pt x="82" y="519"/>
                </a:lnTo>
                <a:lnTo>
                  <a:pt x="53" y="629"/>
                </a:lnTo>
                <a:lnTo>
                  <a:pt x="24" y="739"/>
                </a:lnTo>
                <a:lnTo>
                  <a:pt x="11" y="799"/>
                </a:lnTo>
                <a:lnTo>
                  <a:pt x="11" y="799"/>
                </a:lnTo>
                <a:lnTo>
                  <a:pt x="6" y="816"/>
                </a:lnTo>
                <a:lnTo>
                  <a:pt x="2" y="832"/>
                </a:lnTo>
                <a:lnTo>
                  <a:pt x="1" y="838"/>
                </a:lnTo>
                <a:lnTo>
                  <a:pt x="0" y="845"/>
                </a:lnTo>
                <a:lnTo>
                  <a:pt x="0" y="849"/>
                </a:lnTo>
                <a:lnTo>
                  <a:pt x="2" y="853"/>
                </a:lnTo>
                <a:lnTo>
                  <a:pt x="2" y="853"/>
                </a:lnTo>
                <a:lnTo>
                  <a:pt x="7" y="859"/>
                </a:lnTo>
                <a:lnTo>
                  <a:pt x="11" y="862"/>
                </a:lnTo>
                <a:lnTo>
                  <a:pt x="13" y="862"/>
                </a:lnTo>
                <a:lnTo>
                  <a:pt x="14" y="862"/>
                </a:lnTo>
                <a:lnTo>
                  <a:pt x="14" y="862"/>
                </a:lnTo>
                <a:lnTo>
                  <a:pt x="17" y="874"/>
                </a:lnTo>
                <a:lnTo>
                  <a:pt x="18" y="892"/>
                </a:lnTo>
                <a:lnTo>
                  <a:pt x="18" y="892"/>
                </a:lnTo>
                <a:lnTo>
                  <a:pt x="19" y="894"/>
                </a:lnTo>
                <a:lnTo>
                  <a:pt x="22" y="899"/>
                </a:lnTo>
                <a:lnTo>
                  <a:pt x="32" y="909"/>
                </a:lnTo>
                <a:lnTo>
                  <a:pt x="42" y="919"/>
                </a:lnTo>
                <a:lnTo>
                  <a:pt x="48" y="925"/>
                </a:lnTo>
                <a:lnTo>
                  <a:pt x="48" y="925"/>
                </a:lnTo>
                <a:lnTo>
                  <a:pt x="50" y="925"/>
                </a:lnTo>
                <a:lnTo>
                  <a:pt x="54" y="924"/>
                </a:lnTo>
                <a:lnTo>
                  <a:pt x="60" y="919"/>
                </a:lnTo>
                <a:lnTo>
                  <a:pt x="69" y="912"/>
                </a:lnTo>
                <a:lnTo>
                  <a:pt x="69" y="912"/>
                </a:lnTo>
                <a:lnTo>
                  <a:pt x="73" y="914"/>
                </a:lnTo>
                <a:lnTo>
                  <a:pt x="78" y="914"/>
                </a:lnTo>
                <a:lnTo>
                  <a:pt x="80" y="914"/>
                </a:lnTo>
                <a:lnTo>
                  <a:pt x="81" y="912"/>
                </a:lnTo>
                <a:lnTo>
                  <a:pt x="81" y="912"/>
                </a:lnTo>
                <a:lnTo>
                  <a:pt x="87" y="908"/>
                </a:lnTo>
                <a:lnTo>
                  <a:pt x="89" y="907"/>
                </a:lnTo>
                <a:lnTo>
                  <a:pt x="90" y="904"/>
                </a:lnTo>
                <a:lnTo>
                  <a:pt x="90" y="904"/>
                </a:lnTo>
                <a:lnTo>
                  <a:pt x="95" y="895"/>
                </a:lnTo>
                <a:lnTo>
                  <a:pt x="99" y="892"/>
                </a:lnTo>
                <a:lnTo>
                  <a:pt x="99" y="892"/>
                </a:lnTo>
                <a:lnTo>
                  <a:pt x="100" y="894"/>
                </a:lnTo>
                <a:lnTo>
                  <a:pt x="104" y="900"/>
                </a:lnTo>
                <a:lnTo>
                  <a:pt x="105" y="903"/>
                </a:lnTo>
                <a:lnTo>
                  <a:pt x="107" y="904"/>
                </a:lnTo>
                <a:lnTo>
                  <a:pt x="110" y="903"/>
                </a:lnTo>
                <a:lnTo>
                  <a:pt x="111" y="899"/>
                </a:lnTo>
                <a:lnTo>
                  <a:pt x="111" y="899"/>
                </a:lnTo>
                <a:lnTo>
                  <a:pt x="112" y="894"/>
                </a:lnTo>
                <a:lnTo>
                  <a:pt x="111" y="890"/>
                </a:lnTo>
                <a:lnTo>
                  <a:pt x="110" y="880"/>
                </a:lnTo>
                <a:lnTo>
                  <a:pt x="108" y="872"/>
                </a:lnTo>
                <a:lnTo>
                  <a:pt x="108" y="868"/>
                </a:lnTo>
                <a:lnTo>
                  <a:pt x="111" y="866"/>
                </a:lnTo>
                <a:lnTo>
                  <a:pt x="111" y="866"/>
                </a:lnTo>
                <a:lnTo>
                  <a:pt x="115" y="862"/>
                </a:lnTo>
                <a:lnTo>
                  <a:pt x="118" y="853"/>
                </a:lnTo>
                <a:lnTo>
                  <a:pt x="127" y="828"/>
                </a:lnTo>
                <a:lnTo>
                  <a:pt x="136" y="795"/>
                </a:lnTo>
                <a:lnTo>
                  <a:pt x="136" y="795"/>
                </a:lnTo>
                <a:lnTo>
                  <a:pt x="136" y="812"/>
                </a:lnTo>
                <a:lnTo>
                  <a:pt x="134" y="851"/>
                </a:lnTo>
                <a:lnTo>
                  <a:pt x="132" y="872"/>
                </a:lnTo>
                <a:lnTo>
                  <a:pt x="131" y="893"/>
                </a:lnTo>
                <a:lnTo>
                  <a:pt x="127" y="909"/>
                </a:lnTo>
                <a:lnTo>
                  <a:pt x="126" y="916"/>
                </a:lnTo>
                <a:lnTo>
                  <a:pt x="123" y="920"/>
                </a:lnTo>
                <a:lnTo>
                  <a:pt x="123" y="920"/>
                </a:lnTo>
                <a:lnTo>
                  <a:pt x="121" y="928"/>
                </a:lnTo>
                <a:lnTo>
                  <a:pt x="118" y="940"/>
                </a:lnTo>
                <a:lnTo>
                  <a:pt x="110" y="977"/>
                </a:lnTo>
                <a:lnTo>
                  <a:pt x="91" y="1084"/>
                </a:lnTo>
                <a:lnTo>
                  <a:pt x="74" y="1187"/>
                </a:lnTo>
                <a:lnTo>
                  <a:pt x="68" y="1220"/>
                </a:lnTo>
                <a:lnTo>
                  <a:pt x="65" y="1234"/>
                </a:lnTo>
                <a:lnTo>
                  <a:pt x="65" y="1234"/>
                </a:lnTo>
                <a:lnTo>
                  <a:pt x="60" y="1238"/>
                </a:lnTo>
                <a:lnTo>
                  <a:pt x="59" y="1239"/>
                </a:lnTo>
                <a:lnTo>
                  <a:pt x="60" y="1243"/>
                </a:lnTo>
                <a:lnTo>
                  <a:pt x="64" y="1246"/>
                </a:lnTo>
                <a:lnTo>
                  <a:pt x="74" y="1250"/>
                </a:lnTo>
                <a:lnTo>
                  <a:pt x="89" y="1256"/>
                </a:lnTo>
                <a:lnTo>
                  <a:pt x="111" y="1264"/>
                </a:lnTo>
                <a:lnTo>
                  <a:pt x="111" y="1264"/>
                </a:lnTo>
                <a:lnTo>
                  <a:pt x="128" y="1270"/>
                </a:lnTo>
                <a:lnTo>
                  <a:pt x="141" y="1275"/>
                </a:lnTo>
                <a:lnTo>
                  <a:pt x="149" y="1279"/>
                </a:lnTo>
                <a:lnTo>
                  <a:pt x="154" y="1284"/>
                </a:lnTo>
                <a:lnTo>
                  <a:pt x="154" y="1284"/>
                </a:lnTo>
                <a:lnTo>
                  <a:pt x="163" y="1301"/>
                </a:lnTo>
                <a:lnTo>
                  <a:pt x="165" y="1307"/>
                </a:lnTo>
                <a:lnTo>
                  <a:pt x="165" y="1310"/>
                </a:lnTo>
                <a:lnTo>
                  <a:pt x="165" y="1310"/>
                </a:lnTo>
                <a:lnTo>
                  <a:pt x="162" y="1310"/>
                </a:lnTo>
                <a:lnTo>
                  <a:pt x="158" y="1311"/>
                </a:lnTo>
                <a:lnTo>
                  <a:pt x="153" y="1313"/>
                </a:lnTo>
                <a:lnTo>
                  <a:pt x="153" y="1313"/>
                </a:lnTo>
                <a:lnTo>
                  <a:pt x="165" y="1363"/>
                </a:lnTo>
                <a:lnTo>
                  <a:pt x="174" y="1398"/>
                </a:lnTo>
                <a:lnTo>
                  <a:pt x="178" y="1414"/>
                </a:lnTo>
                <a:lnTo>
                  <a:pt x="178" y="1414"/>
                </a:lnTo>
                <a:lnTo>
                  <a:pt x="168" y="1428"/>
                </a:lnTo>
                <a:lnTo>
                  <a:pt x="160" y="1436"/>
                </a:lnTo>
                <a:lnTo>
                  <a:pt x="153" y="1444"/>
                </a:lnTo>
                <a:lnTo>
                  <a:pt x="153" y="1444"/>
                </a:lnTo>
                <a:lnTo>
                  <a:pt x="138" y="1456"/>
                </a:lnTo>
                <a:lnTo>
                  <a:pt x="115" y="1480"/>
                </a:lnTo>
                <a:lnTo>
                  <a:pt x="102" y="1492"/>
                </a:lnTo>
                <a:lnTo>
                  <a:pt x="94" y="1505"/>
                </a:lnTo>
                <a:lnTo>
                  <a:pt x="87" y="1516"/>
                </a:lnTo>
                <a:lnTo>
                  <a:pt x="86" y="1519"/>
                </a:lnTo>
                <a:lnTo>
                  <a:pt x="86" y="1523"/>
                </a:lnTo>
                <a:lnTo>
                  <a:pt x="86" y="1523"/>
                </a:lnTo>
                <a:lnTo>
                  <a:pt x="89" y="1536"/>
                </a:lnTo>
                <a:lnTo>
                  <a:pt x="91" y="1542"/>
                </a:lnTo>
                <a:lnTo>
                  <a:pt x="94" y="1547"/>
                </a:lnTo>
                <a:lnTo>
                  <a:pt x="99" y="1553"/>
                </a:lnTo>
                <a:lnTo>
                  <a:pt x="105" y="1558"/>
                </a:lnTo>
                <a:lnTo>
                  <a:pt x="112" y="1562"/>
                </a:lnTo>
                <a:lnTo>
                  <a:pt x="123" y="1565"/>
                </a:lnTo>
                <a:lnTo>
                  <a:pt x="123" y="1565"/>
                </a:lnTo>
                <a:lnTo>
                  <a:pt x="134" y="1568"/>
                </a:lnTo>
                <a:lnTo>
                  <a:pt x="144" y="1568"/>
                </a:lnTo>
                <a:lnTo>
                  <a:pt x="153" y="1569"/>
                </a:lnTo>
                <a:lnTo>
                  <a:pt x="160" y="1568"/>
                </a:lnTo>
                <a:lnTo>
                  <a:pt x="179" y="1563"/>
                </a:lnTo>
                <a:lnTo>
                  <a:pt x="204" y="1557"/>
                </a:lnTo>
                <a:lnTo>
                  <a:pt x="204" y="1557"/>
                </a:lnTo>
                <a:lnTo>
                  <a:pt x="219" y="1552"/>
                </a:lnTo>
                <a:lnTo>
                  <a:pt x="234" y="1544"/>
                </a:lnTo>
                <a:lnTo>
                  <a:pt x="248" y="1536"/>
                </a:lnTo>
                <a:lnTo>
                  <a:pt x="262" y="1528"/>
                </a:lnTo>
                <a:lnTo>
                  <a:pt x="283" y="1513"/>
                </a:lnTo>
                <a:lnTo>
                  <a:pt x="292" y="1507"/>
                </a:lnTo>
                <a:lnTo>
                  <a:pt x="292" y="1507"/>
                </a:lnTo>
                <a:lnTo>
                  <a:pt x="278" y="1537"/>
                </a:lnTo>
                <a:lnTo>
                  <a:pt x="269" y="1563"/>
                </a:lnTo>
                <a:lnTo>
                  <a:pt x="267" y="1573"/>
                </a:lnTo>
                <a:lnTo>
                  <a:pt x="266" y="1581"/>
                </a:lnTo>
                <a:lnTo>
                  <a:pt x="266" y="1581"/>
                </a:lnTo>
                <a:lnTo>
                  <a:pt x="264" y="1601"/>
                </a:lnTo>
                <a:lnTo>
                  <a:pt x="266" y="1614"/>
                </a:lnTo>
                <a:lnTo>
                  <a:pt x="267" y="1620"/>
                </a:lnTo>
                <a:lnTo>
                  <a:pt x="269" y="1626"/>
                </a:lnTo>
                <a:lnTo>
                  <a:pt x="272" y="1632"/>
                </a:lnTo>
                <a:lnTo>
                  <a:pt x="277" y="1637"/>
                </a:lnTo>
                <a:lnTo>
                  <a:pt x="283" y="1642"/>
                </a:lnTo>
                <a:lnTo>
                  <a:pt x="292" y="1647"/>
                </a:lnTo>
                <a:lnTo>
                  <a:pt x="302" y="1651"/>
                </a:lnTo>
                <a:lnTo>
                  <a:pt x="314" y="1655"/>
                </a:lnTo>
                <a:lnTo>
                  <a:pt x="329" y="1656"/>
                </a:lnTo>
                <a:lnTo>
                  <a:pt x="346" y="1657"/>
                </a:lnTo>
                <a:lnTo>
                  <a:pt x="346" y="1657"/>
                </a:lnTo>
                <a:lnTo>
                  <a:pt x="378" y="1656"/>
                </a:lnTo>
                <a:lnTo>
                  <a:pt x="392" y="1655"/>
                </a:lnTo>
                <a:lnTo>
                  <a:pt x="404" y="1653"/>
                </a:lnTo>
                <a:lnTo>
                  <a:pt x="414" y="1651"/>
                </a:lnTo>
                <a:lnTo>
                  <a:pt x="423" y="1648"/>
                </a:lnTo>
                <a:lnTo>
                  <a:pt x="429" y="1645"/>
                </a:lnTo>
                <a:lnTo>
                  <a:pt x="435" y="1641"/>
                </a:lnTo>
                <a:lnTo>
                  <a:pt x="440" y="1637"/>
                </a:lnTo>
                <a:lnTo>
                  <a:pt x="443" y="1632"/>
                </a:lnTo>
                <a:lnTo>
                  <a:pt x="445" y="1629"/>
                </a:lnTo>
                <a:lnTo>
                  <a:pt x="446" y="1624"/>
                </a:lnTo>
                <a:lnTo>
                  <a:pt x="448" y="1614"/>
                </a:lnTo>
                <a:lnTo>
                  <a:pt x="446" y="1603"/>
                </a:lnTo>
                <a:lnTo>
                  <a:pt x="446" y="1603"/>
                </a:lnTo>
                <a:lnTo>
                  <a:pt x="442" y="1576"/>
                </a:lnTo>
                <a:lnTo>
                  <a:pt x="434" y="1548"/>
                </a:lnTo>
                <a:lnTo>
                  <a:pt x="425" y="1514"/>
                </a:lnTo>
                <a:lnTo>
                  <a:pt x="425" y="1514"/>
                </a:lnTo>
                <a:lnTo>
                  <a:pt x="438" y="1443"/>
                </a:lnTo>
                <a:lnTo>
                  <a:pt x="446" y="1390"/>
                </a:lnTo>
                <a:lnTo>
                  <a:pt x="451" y="1359"/>
                </a:lnTo>
                <a:lnTo>
                  <a:pt x="451" y="1359"/>
                </a:lnTo>
                <a:lnTo>
                  <a:pt x="451" y="1348"/>
                </a:lnTo>
                <a:lnTo>
                  <a:pt x="453" y="1336"/>
                </a:lnTo>
                <a:lnTo>
                  <a:pt x="455" y="1322"/>
                </a:lnTo>
                <a:lnTo>
                  <a:pt x="434" y="1318"/>
                </a:lnTo>
                <a:lnTo>
                  <a:pt x="434" y="1318"/>
                </a:lnTo>
                <a:lnTo>
                  <a:pt x="438" y="1291"/>
                </a:lnTo>
                <a:lnTo>
                  <a:pt x="438" y="1291"/>
                </a:lnTo>
                <a:lnTo>
                  <a:pt x="460" y="1292"/>
                </a:lnTo>
                <a:lnTo>
                  <a:pt x="468" y="1292"/>
                </a:lnTo>
                <a:lnTo>
                  <a:pt x="468" y="1292"/>
                </a:lnTo>
                <a:lnTo>
                  <a:pt x="470" y="1255"/>
                </a:lnTo>
                <a:lnTo>
                  <a:pt x="472" y="1201"/>
                </a:lnTo>
                <a:lnTo>
                  <a:pt x="472" y="1201"/>
                </a:lnTo>
                <a:lnTo>
                  <a:pt x="471" y="1134"/>
                </a:lnTo>
                <a:lnTo>
                  <a:pt x="471" y="1095"/>
                </a:lnTo>
                <a:lnTo>
                  <a:pt x="472" y="1072"/>
                </a:lnTo>
                <a:lnTo>
                  <a:pt x="472" y="1072"/>
                </a:lnTo>
                <a:lnTo>
                  <a:pt x="472" y="1050"/>
                </a:lnTo>
                <a:lnTo>
                  <a:pt x="472" y="1023"/>
                </a:lnTo>
                <a:lnTo>
                  <a:pt x="472" y="987"/>
                </a:lnTo>
                <a:lnTo>
                  <a:pt x="472" y="987"/>
                </a:lnTo>
                <a:lnTo>
                  <a:pt x="495" y="995"/>
                </a:lnTo>
                <a:lnTo>
                  <a:pt x="496" y="1019"/>
                </a:lnTo>
                <a:lnTo>
                  <a:pt x="496" y="1019"/>
                </a:lnTo>
                <a:lnTo>
                  <a:pt x="500" y="1022"/>
                </a:lnTo>
                <a:lnTo>
                  <a:pt x="502" y="1023"/>
                </a:lnTo>
                <a:lnTo>
                  <a:pt x="506" y="1027"/>
                </a:lnTo>
                <a:lnTo>
                  <a:pt x="506" y="1027"/>
                </a:lnTo>
                <a:lnTo>
                  <a:pt x="510" y="1036"/>
                </a:lnTo>
                <a:lnTo>
                  <a:pt x="513" y="1039"/>
                </a:lnTo>
                <a:lnTo>
                  <a:pt x="517" y="1041"/>
                </a:lnTo>
                <a:lnTo>
                  <a:pt x="521" y="1041"/>
                </a:lnTo>
                <a:lnTo>
                  <a:pt x="521" y="1041"/>
                </a:lnTo>
                <a:lnTo>
                  <a:pt x="529" y="1042"/>
                </a:lnTo>
                <a:lnTo>
                  <a:pt x="541" y="1044"/>
                </a:lnTo>
                <a:lnTo>
                  <a:pt x="547" y="1044"/>
                </a:lnTo>
                <a:lnTo>
                  <a:pt x="552" y="1043"/>
                </a:lnTo>
                <a:lnTo>
                  <a:pt x="557" y="1039"/>
                </a:lnTo>
                <a:lnTo>
                  <a:pt x="562" y="1036"/>
                </a:lnTo>
                <a:lnTo>
                  <a:pt x="562" y="1036"/>
                </a:lnTo>
                <a:lnTo>
                  <a:pt x="573" y="1016"/>
                </a:lnTo>
                <a:lnTo>
                  <a:pt x="576" y="1010"/>
                </a:lnTo>
                <a:lnTo>
                  <a:pt x="579" y="1002"/>
                </a:lnTo>
                <a:lnTo>
                  <a:pt x="579" y="1002"/>
                </a:lnTo>
                <a:lnTo>
                  <a:pt x="579" y="992"/>
                </a:lnTo>
                <a:lnTo>
                  <a:pt x="579" y="992"/>
                </a:lnTo>
                <a:lnTo>
                  <a:pt x="586" y="991"/>
                </a:lnTo>
                <a:lnTo>
                  <a:pt x="594" y="990"/>
                </a:lnTo>
                <a:lnTo>
                  <a:pt x="601" y="987"/>
                </a:lnTo>
                <a:lnTo>
                  <a:pt x="606" y="983"/>
                </a:lnTo>
                <a:lnTo>
                  <a:pt x="606" y="983"/>
                </a:lnTo>
                <a:lnTo>
                  <a:pt x="614" y="977"/>
                </a:lnTo>
                <a:lnTo>
                  <a:pt x="617" y="972"/>
                </a:lnTo>
                <a:lnTo>
                  <a:pt x="621" y="967"/>
                </a:lnTo>
                <a:lnTo>
                  <a:pt x="624" y="961"/>
                </a:lnTo>
                <a:lnTo>
                  <a:pt x="624" y="952"/>
                </a:lnTo>
                <a:lnTo>
                  <a:pt x="622" y="943"/>
                </a:lnTo>
                <a:lnTo>
                  <a:pt x="619" y="929"/>
                </a:lnTo>
                <a:lnTo>
                  <a:pt x="619" y="929"/>
                </a:lnTo>
                <a:lnTo>
                  <a:pt x="612" y="913"/>
                </a:lnTo>
                <a:lnTo>
                  <a:pt x="605" y="895"/>
                </a:lnTo>
                <a:lnTo>
                  <a:pt x="585" y="856"/>
                </a:lnTo>
                <a:lnTo>
                  <a:pt x="576" y="835"/>
                </a:lnTo>
                <a:lnTo>
                  <a:pt x="568" y="812"/>
                </a:lnTo>
                <a:lnTo>
                  <a:pt x="560" y="789"/>
                </a:lnTo>
                <a:lnTo>
                  <a:pt x="555" y="765"/>
                </a:lnTo>
                <a:lnTo>
                  <a:pt x="555" y="765"/>
                </a:lnTo>
                <a:lnTo>
                  <a:pt x="548" y="717"/>
                </a:lnTo>
                <a:lnTo>
                  <a:pt x="538" y="663"/>
                </a:lnTo>
                <a:lnTo>
                  <a:pt x="526" y="605"/>
                </a:lnTo>
                <a:lnTo>
                  <a:pt x="510" y="539"/>
                </a:lnTo>
                <a:lnTo>
                  <a:pt x="510" y="539"/>
                </a:lnTo>
                <a:lnTo>
                  <a:pt x="503" y="511"/>
                </a:lnTo>
                <a:lnTo>
                  <a:pt x="501" y="491"/>
                </a:lnTo>
                <a:lnTo>
                  <a:pt x="500" y="477"/>
                </a:lnTo>
                <a:lnTo>
                  <a:pt x="500" y="469"/>
                </a:lnTo>
                <a:lnTo>
                  <a:pt x="500" y="462"/>
                </a:lnTo>
                <a:lnTo>
                  <a:pt x="496" y="456"/>
                </a:lnTo>
                <a:lnTo>
                  <a:pt x="489" y="449"/>
                </a:lnTo>
                <a:lnTo>
                  <a:pt x="476" y="435"/>
                </a:lnTo>
                <a:lnTo>
                  <a:pt x="476" y="435"/>
                </a:lnTo>
                <a:lnTo>
                  <a:pt x="463" y="420"/>
                </a:lnTo>
                <a:lnTo>
                  <a:pt x="454" y="408"/>
                </a:lnTo>
                <a:lnTo>
                  <a:pt x="449" y="399"/>
                </a:lnTo>
                <a:lnTo>
                  <a:pt x="448" y="392"/>
                </a:lnTo>
                <a:lnTo>
                  <a:pt x="448" y="387"/>
                </a:lnTo>
                <a:lnTo>
                  <a:pt x="449" y="383"/>
                </a:lnTo>
                <a:lnTo>
                  <a:pt x="451" y="380"/>
                </a:lnTo>
                <a:lnTo>
                  <a:pt x="451" y="380"/>
                </a:lnTo>
                <a:lnTo>
                  <a:pt x="450" y="348"/>
                </a:lnTo>
                <a:lnTo>
                  <a:pt x="449" y="271"/>
                </a:lnTo>
                <a:lnTo>
                  <a:pt x="446" y="227"/>
                </a:lnTo>
                <a:lnTo>
                  <a:pt x="443" y="184"/>
                </a:lnTo>
                <a:lnTo>
                  <a:pt x="440" y="165"/>
                </a:lnTo>
                <a:lnTo>
                  <a:pt x="438" y="147"/>
                </a:lnTo>
                <a:lnTo>
                  <a:pt x="434" y="132"/>
                </a:lnTo>
                <a:lnTo>
                  <a:pt x="430" y="121"/>
                </a:lnTo>
                <a:lnTo>
                  <a:pt x="430" y="121"/>
                </a:lnTo>
                <a:lnTo>
                  <a:pt x="413" y="79"/>
                </a:lnTo>
                <a:lnTo>
                  <a:pt x="404" y="59"/>
                </a:lnTo>
                <a:lnTo>
                  <a:pt x="396" y="41"/>
                </a:lnTo>
                <a:lnTo>
                  <a:pt x="386" y="24"/>
                </a:lnTo>
                <a:lnTo>
                  <a:pt x="376" y="12"/>
                </a:lnTo>
                <a:lnTo>
                  <a:pt x="371" y="7"/>
                </a:lnTo>
                <a:lnTo>
                  <a:pt x="366" y="3"/>
                </a:lnTo>
                <a:lnTo>
                  <a:pt x="360" y="1"/>
                </a:lnTo>
                <a:lnTo>
                  <a:pt x="355" y="0"/>
                </a:lnTo>
                <a:lnTo>
                  <a:pt x="355" y="0"/>
                </a:lnTo>
                <a:close/>
                <a:moveTo>
                  <a:pt x="277" y="1282"/>
                </a:moveTo>
                <a:lnTo>
                  <a:pt x="277" y="1282"/>
                </a:lnTo>
                <a:lnTo>
                  <a:pt x="292" y="1277"/>
                </a:lnTo>
                <a:lnTo>
                  <a:pt x="292" y="1389"/>
                </a:lnTo>
                <a:lnTo>
                  <a:pt x="287" y="1301"/>
                </a:lnTo>
                <a:lnTo>
                  <a:pt x="279" y="1301"/>
                </a:lnTo>
                <a:lnTo>
                  <a:pt x="277" y="1282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49949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38774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pptxk28_雨がっぱの幼児のシルエット</dc:title>
  <dc:subject>pptxk28_雨がっぱの幼児のシルエット</dc:subject>
  <dc:creator>でじけろお</dc:creator>
  <cp:revision>1</cp:revision>
  <dcterms:created xsi:type="dcterms:W3CDTF">2018-05-20T00:31:01Z</dcterms:created>
  <dcterms:modified xsi:type="dcterms:W3CDTF">2022-07-15T02:56:12Z</dcterms:modified>
  <cp:version>1</cp:version>
</cp:coreProperties>
</file>