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FB721F9A-EED3-6AA7-EF41-C9A5404FE10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走る幼児、男の子のシルエット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4" name="Freeform 5">
            <a:extLst>
              <a:ext uri="{FF2B5EF4-FFF2-40B4-BE49-F238E27FC236}">
                <a16:creationId xmlns:a16="http://schemas.microsoft.com/office/drawing/2014/main" id="{B03D73E8-72C8-B29B-10C7-63FA042C466B}"/>
              </a:ext>
            </a:extLst>
          </p:cNvPr>
          <p:cNvSpPr>
            <a:spLocks/>
          </p:cNvSpPr>
          <p:nvPr/>
        </p:nvSpPr>
        <p:spPr bwMode="auto">
          <a:xfrm>
            <a:off x="1453731" y="1019049"/>
            <a:ext cx="1270776" cy="2409951"/>
          </a:xfrm>
          <a:custGeom>
            <a:avLst/>
            <a:gdLst>
              <a:gd name="T0" fmla="*/ 372 w 618"/>
              <a:gd name="T1" fmla="*/ 4 h 1172"/>
              <a:gd name="T2" fmla="*/ 323 w 618"/>
              <a:gd name="T3" fmla="*/ 21 h 1172"/>
              <a:gd name="T4" fmla="*/ 292 w 618"/>
              <a:gd name="T5" fmla="*/ 54 h 1172"/>
              <a:gd name="T6" fmla="*/ 270 w 618"/>
              <a:gd name="T7" fmla="*/ 89 h 1172"/>
              <a:gd name="T8" fmla="*/ 263 w 618"/>
              <a:gd name="T9" fmla="*/ 133 h 1172"/>
              <a:gd name="T10" fmla="*/ 284 w 618"/>
              <a:gd name="T11" fmla="*/ 226 h 1172"/>
              <a:gd name="T12" fmla="*/ 223 w 618"/>
              <a:gd name="T13" fmla="*/ 247 h 1172"/>
              <a:gd name="T14" fmla="*/ 186 w 618"/>
              <a:gd name="T15" fmla="*/ 271 h 1172"/>
              <a:gd name="T16" fmla="*/ 138 w 618"/>
              <a:gd name="T17" fmla="*/ 328 h 1172"/>
              <a:gd name="T18" fmla="*/ 28 w 618"/>
              <a:gd name="T19" fmla="*/ 483 h 1172"/>
              <a:gd name="T20" fmla="*/ 1 w 618"/>
              <a:gd name="T21" fmla="*/ 508 h 1172"/>
              <a:gd name="T22" fmla="*/ 2 w 618"/>
              <a:gd name="T23" fmla="*/ 526 h 1172"/>
              <a:gd name="T24" fmla="*/ 26 w 618"/>
              <a:gd name="T25" fmla="*/ 570 h 1172"/>
              <a:gd name="T26" fmla="*/ 48 w 618"/>
              <a:gd name="T27" fmla="*/ 578 h 1172"/>
              <a:gd name="T28" fmla="*/ 55 w 618"/>
              <a:gd name="T29" fmla="*/ 576 h 1172"/>
              <a:gd name="T30" fmla="*/ 68 w 618"/>
              <a:gd name="T31" fmla="*/ 572 h 1172"/>
              <a:gd name="T32" fmla="*/ 74 w 618"/>
              <a:gd name="T33" fmla="*/ 560 h 1172"/>
              <a:gd name="T34" fmla="*/ 179 w 618"/>
              <a:gd name="T35" fmla="*/ 424 h 1172"/>
              <a:gd name="T36" fmla="*/ 217 w 618"/>
              <a:gd name="T37" fmla="*/ 836 h 1172"/>
              <a:gd name="T38" fmla="*/ 233 w 618"/>
              <a:gd name="T39" fmla="*/ 929 h 1172"/>
              <a:gd name="T40" fmla="*/ 242 w 618"/>
              <a:gd name="T41" fmla="*/ 1049 h 1172"/>
              <a:gd name="T42" fmla="*/ 249 w 618"/>
              <a:gd name="T43" fmla="*/ 1113 h 1172"/>
              <a:gd name="T44" fmla="*/ 270 w 618"/>
              <a:gd name="T45" fmla="*/ 1148 h 1172"/>
              <a:gd name="T46" fmla="*/ 312 w 618"/>
              <a:gd name="T47" fmla="*/ 1171 h 1172"/>
              <a:gd name="T48" fmla="*/ 344 w 618"/>
              <a:gd name="T49" fmla="*/ 1171 h 1172"/>
              <a:gd name="T50" fmla="*/ 372 w 618"/>
              <a:gd name="T51" fmla="*/ 1158 h 1172"/>
              <a:gd name="T52" fmla="*/ 375 w 618"/>
              <a:gd name="T53" fmla="*/ 1134 h 1172"/>
              <a:gd name="T54" fmla="*/ 362 w 618"/>
              <a:gd name="T55" fmla="*/ 1104 h 1172"/>
              <a:gd name="T56" fmla="*/ 356 w 618"/>
              <a:gd name="T57" fmla="*/ 1080 h 1172"/>
              <a:gd name="T58" fmla="*/ 345 w 618"/>
              <a:gd name="T59" fmla="*/ 1035 h 1172"/>
              <a:gd name="T60" fmla="*/ 347 w 618"/>
              <a:gd name="T61" fmla="*/ 1020 h 1172"/>
              <a:gd name="T62" fmla="*/ 449 w 618"/>
              <a:gd name="T63" fmla="*/ 892 h 1172"/>
              <a:gd name="T64" fmla="*/ 458 w 618"/>
              <a:gd name="T65" fmla="*/ 656 h 1172"/>
              <a:gd name="T66" fmla="*/ 556 w 618"/>
              <a:gd name="T67" fmla="*/ 612 h 1172"/>
              <a:gd name="T68" fmla="*/ 552 w 618"/>
              <a:gd name="T69" fmla="*/ 646 h 1172"/>
              <a:gd name="T70" fmla="*/ 561 w 618"/>
              <a:gd name="T71" fmla="*/ 677 h 1172"/>
              <a:gd name="T72" fmla="*/ 566 w 618"/>
              <a:gd name="T73" fmla="*/ 680 h 1172"/>
              <a:gd name="T74" fmla="*/ 583 w 618"/>
              <a:gd name="T75" fmla="*/ 675 h 1172"/>
              <a:gd name="T76" fmla="*/ 577 w 618"/>
              <a:gd name="T77" fmla="*/ 697 h 1172"/>
              <a:gd name="T78" fmla="*/ 581 w 618"/>
              <a:gd name="T79" fmla="*/ 699 h 1172"/>
              <a:gd name="T80" fmla="*/ 602 w 618"/>
              <a:gd name="T81" fmla="*/ 692 h 1172"/>
              <a:gd name="T82" fmla="*/ 611 w 618"/>
              <a:gd name="T83" fmla="*/ 680 h 1172"/>
              <a:gd name="T84" fmla="*/ 618 w 618"/>
              <a:gd name="T85" fmla="*/ 632 h 1172"/>
              <a:gd name="T86" fmla="*/ 608 w 618"/>
              <a:gd name="T87" fmla="*/ 612 h 1172"/>
              <a:gd name="T88" fmla="*/ 585 w 618"/>
              <a:gd name="T89" fmla="*/ 422 h 1172"/>
              <a:gd name="T90" fmla="*/ 467 w 618"/>
              <a:gd name="T91" fmla="*/ 250 h 1172"/>
              <a:gd name="T92" fmla="*/ 489 w 618"/>
              <a:gd name="T93" fmla="*/ 220 h 1172"/>
              <a:gd name="T94" fmla="*/ 493 w 618"/>
              <a:gd name="T95" fmla="*/ 173 h 1172"/>
              <a:gd name="T96" fmla="*/ 538 w 618"/>
              <a:gd name="T97" fmla="*/ 167 h 1172"/>
              <a:gd name="T98" fmla="*/ 572 w 618"/>
              <a:gd name="T99" fmla="*/ 154 h 1172"/>
              <a:gd name="T100" fmla="*/ 574 w 618"/>
              <a:gd name="T101" fmla="*/ 141 h 1172"/>
              <a:gd name="T102" fmla="*/ 544 w 618"/>
              <a:gd name="T103" fmla="*/ 102 h 1172"/>
              <a:gd name="T104" fmla="*/ 495 w 618"/>
              <a:gd name="T105" fmla="*/ 73 h 1172"/>
              <a:gd name="T106" fmla="*/ 464 w 618"/>
              <a:gd name="T107" fmla="*/ 22 h 1172"/>
              <a:gd name="T108" fmla="*/ 441 w 618"/>
              <a:gd name="T109" fmla="*/ 7 h 1172"/>
              <a:gd name="T110" fmla="*/ 406 w 618"/>
              <a:gd name="T111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8" h="1172">
                <a:moveTo>
                  <a:pt x="406" y="0"/>
                </a:moveTo>
                <a:lnTo>
                  <a:pt x="406" y="0"/>
                </a:lnTo>
                <a:lnTo>
                  <a:pt x="395" y="1"/>
                </a:lnTo>
                <a:lnTo>
                  <a:pt x="372" y="4"/>
                </a:lnTo>
                <a:lnTo>
                  <a:pt x="359" y="6"/>
                </a:lnTo>
                <a:lnTo>
                  <a:pt x="345" y="10"/>
                </a:lnTo>
                <a:lnTo>
                  <a:pt x="333" y="15"/>
                </a:lnTo>
                <a:lnTo>
                  <a:pt x="323" y="21"/>
                </a:lnTo>
                <a:lnTo>
                  <a:pt x="323" y="21"/>
                </a:lnTo>
                <a:lnTo>
                  <a:pt x="316" y="28"/>
                </a:lnTo>
                <a:lnTo>
                  <a:pt x="308" y="35"/>
                </a:lnTo>
                <a:lnTo>
                  <a:pt x="292" y="54"/>
                </a:lnTo>
                <a:lnTo>
                  <a:pt x="280" y="70"/>
                </a:lnTo>
                <a:lnTo>
                  <a:pt x="273" y="80"/>
                </a:lnTo>
                <a:lnTo>
                  <a:pt x="273" y="80"/>
                </a:lnTo>
                <a:lnTo>
                  <a:pt x="270" y="89"/>
                </a:lnTo>
                <a:lnTo>
                  <a:pt x="266" y="99"/>
                </a:lnTo>
                <a:lnTo>
                  <a:pt x="263" y="122"/>
                </a:lnTo>
                <a:lnTo>
                  <a:pt x="263" y="122"/>
                </a:lnTo>
                <a:lnTo>
                  <a:pt x="263" y="133"/>
                </a:lnTo>
                <a:lnTo>
                  <a:pt x="263" y="147"/>
                </a:lnTo>
                <a:lnTo>
                  <a:pt x="265" y="163"/>
                </a:lnTo>
                <a:lnTo>
                  <a:pt x="283" y="203"/>
                </a:lnTo>
                <a:lnTo>
                  <a:pt x="284" y="226"/>
                </a:lnTo>
                <a:lnTo>
                  <a:pt x="284" y="226"/>
                </a:lnTo>
                <a:lnTo>
                  <a:pt x="271" y="231"/>
                </a:lnTo>
                <a:lnTo>
                  <a:pt x="241" y="240"/>
                </a:lnTo>
                <a:lnTo>
                  <a:pt x="223" y="247"/>
                </a:lnTo>
                <a:lnTo>
                  <a:pt x="208" y="255"/>
                </a:lnTo>
                <a:lnTo>
                  <a:pt x="194" y="263"/>
                </a:lnTo>
                <a:lnTo>
                  <a:pt x="190" y="267"/>
                </a:lnTo>
                <a:lnTo>
                  <a:pt x="186" y="271"/>
                </a:lnTo>
                <a:lnTo>
                  <a:pt x="186" y="271"/>
                </a:lnTo>
                <a:lnTo>
                  <a:pt x="178" y="281"/>
                </a:lnTo>
                <a:lnTo>
                  <a:pt x="166" y="295"/>
                </a:lnTo>
                <a:lnTo>
                  <a:pt x="138" y="328"/>
                </a:lnTo>
                <a:lnTo>
                  <a:pt x="101" y="368"/>
                </a:lnTo>
                <a:lnTo>
                  <a:pt x="107" y="379"/>
                </a:lnTo>
                <a:lnTo>
                  <a:pt x="28" y="483"/>
                </a:lnTo>
                <a:lnTo>
                  <a:pt x="28" y="483"/>
                </a:lnTo>
                <a:lnTo>
                  <a:pt x="24" y="485"/>
                </a:lnTo>
                <a:lnTo>
                  <a:pt x="14" y="494"/>
                </a:lnTo>
                <a:lnTo>
                  <a:pt x="5" y="503"/>
                </a:lnTo>
                <a:lnTo>
                  <a:pt x="1" y="508"/>
                </a:lnTo>
                <a:lnTo>
                  <a:pt x="0" y="513"/>
                </a:lnTo>
                <a:lnTo>
                  <a:pt x="0" y="513"/>
                </a:lnTo>
                <a:lnTo>
                  <a:pt x="0" y="519"/>
                </a:lnTo>
                <a:lnTo>
                  <a:pt x="2" y="526"/>
                </a:lnTo>
                <a:lnTo>
                  <a:pt x="9" y="544"/>
                </a:lnTo>
                <a:lnTo>
                  <a:pt x="19" y="565"/>
                </a:lnTo>
                <a:lnTo>
                  <a:pt x="19" y="565"/>
                </a:lnTo>
                <a:lnTo>
                  <a:pt x="26" y="570"/>
                </a:lnTo>
                <a:lnTo>
                  <a:pt x="32" y="574"/>
                </a:lnTo>
                <a:lnTo>
                  <a:pt x="37" y="576"/>
                </a:lnTo>
                <a:lnTo>
                  <a:pt x="37" y="576"/>
                </a:lnTo>
                <a:lnTo>
                  <a:pt x="48" y="578"/>
                </a:lnTo>
                <a:lnTo>
                  <a:pt x="52" y="578"/>
                </a:lnTo>
                <a:lnTo>
                  <a:pt x="55" y="577"/>
                </a:lnTo>
                <a:lnTo>
                  <a:pt x="55" y="576"/>
                </a:lnTo>
                <a:lnTo>
                  <a:pt x="55" y="576"/>
                </a:lnTo>
                <a:lnTo>
                  <a:pt x="55" y="575"/>
                </a:lnTo>
                <a:lnTo>
                  <a:pt x="57" y="574"/>
                </a:lnTo>
                <a:lnTo>
                  <a:pt x="62" y="574"/>
                </a:lnTo>
                <a:lnTo>
                  <a:pt x="68" y="572"/>
                </a:lnTo>
                <a:lnTo>
                  <a:pt x="70" y="571"/>
                </a:lnTo>
                <a:lnTo>
                  <a:pt x="73" y="569"/>
                </a:lnTo>
                <a:lnTo>
                  <a:pt x="73" y="569"/>
                </a:lnTo>
                <a:lnTo>
                  <a:pt x="74" y="560"/>
                </a:lnTo>
                <a:lnTo>
                  <a:pt x="75" y="546"/>
                </a:lnTo>
                <a:lnTo>
                  <a:pt x="76" y="528"/>
                </a:lnTo>
                <a:lnTo>
                  <a:pt x="162" y="424"/>
                </a:lnTo>
                <a:lnTo>
                  <a:pt x="179" y="424"/>
                </a:lnTo>
                <a:lnTo>
                  <a:pt x="150" y="625"/>
                </a:lnTo>
                <a:lnTo>
                  <a:pt x="169" y="637"/>
                </a:lnTo>
                <a:lnTo>
                  <a:pt x="192" y="802"/>
                </a:lnTo>
                <a:lnTo>
                  <a:pt x="217" y="836"/>
                </a:lnTo>
                <a:lnTo>
                  <a:pt x="217" y="836"/>
                </a:lnTo>
                <a:lnTo>
                  <a:pt x="220" y="845"/>
                </a:lnTo>
                <a:lnTo>
                  <a:pt x="223" y="866"/>
                </a:lnTo>
                <a:lnTo>
                  <a:pt x="233" y="929"/>
                </a:lnTo>
                <a:lnTo>
                  <a:pt x="247" y="1019"/>
                </a:lnTo>
                <a:lnTo>
                  <a:pt x="247" y="1019"/>
                </a:lnTo>
                <a:lnTo>
                  <a:pt x="245" y="1032"/>
                </a:lnTo>
                <a:lnTo>
                  <a:pt x="242" y="1049"/>
                </a:lnTo>
                <a:lnTo>
                  <a:pt x="242" y="1049"/>
                </a:lnTo>
                <a:lnTo>
                  <a:pt x="245" y="1075"/>
                </a:lnTo>
                <a:lnTo>
                  <a:pt x="249" y="1113"/>
                </a:lnTo>
                <a:lnTo>
                  <a:pt x="249" y="1113"/>
                </a:lnTo>
                <a:lnTo>
                  <a:pt x="252" y="1122"/>
                </a:lnTo>
                <a:lnTo>
                  <a:pt x="257" y="1130"/>
                </a:lnTo>
                <a:lnTo>
                  <a:pt x="263" y="1140"/>
                </a:lnTo>
                <a:lnTo>
                  <a:pt x="270" y="1148"/>
                </a:lnTo>
                <a:lnTo>
                  <a:pt x="279" y="1156"/>
                </a:lnTo>
                <a:lnTo>
                  <a:pt x="289" y="1164"/>
                </a:lnTo>
                <a:lnTo>
                  <a:pt x="300" y="1168"/>
                </a:lnTo>
                <a:lnTo>
                  <a:pt x="312" y="1171"/>
                </a:lnTo>
                <a:lnTo>
                  <a:pt x="312" y="1171"/>
                </a:lnTo>
                <a:lnTo>
                  <a:pt x="322" y="1172"/>
                </a:lnTo>
                <a:lnTo>
                  <a:pt x="334" y="1172"/>
                </a:lnTo>
                <a:lnTo>
                  <a:pt x="344" y="1171"/>
                </a:lnTo>
                <a:lnTo>
                  <a:pt x="353" y="1170"/>
                </a:lnTo>
                <a:lnTo>
                  <a:pt x="362" y="1167"/>
                </a:lnTo>
                <a:lnTo>
                  <a:pt x="368" y="1162"/>
                </a:lnTo>
                <a:lnTo>
                  <a:pt x="372" y="1158"/>
                </a:lnTo>
                <a:lnTo>
                  <a:pt x="375" y="1150"/>
                </a:lnTo>
                <a:lnTo>
                  <a:pt x="375" y="1150"/>
                </a:lnTo>
                <a:lnTo>
                  <a:pt x="376" y="1142"/>
                </a:lnTo>
                <a:lnTo>
                  <a:pt x="375" y="1134"/>
                </a:lnTo>
                <a:lnTo>
                  <a:pt x="372" y="1127"/>
                </a:lnTo>
                <a:lnTo>
                  <a:pt x="370" y="1119"/>
                </a:lnTo>
                <a:lnTo>
                  <a:pt x="364" y="1107"/>
                </a:lnTo>
                <a:lnTo>
                  <a:pt x="362" y="1104"/>
                </a:lnTo>
                <a:lnTo>
                  <a:pt x="362" y="1104"/>
                </a:lnTo>
                <a:lnTo>
                  <a:pt x="359" y="1095"/>
                </a:lnTo>
                <a:lnTo>
                  <a:pt x="357" y="1088"/>
                </a:lnTo>
                <a:lnTo>
                  <a:pt x="356" y="1080"/>
                </a:lnTo>
                <a:lnTo>
                  <a:pt x="356" y="1080"/>
                </a:lnTo>
                <a:lnTo>
                  <a:pt x="349" y="1044"/>
                </a:lnTo>
                <a:lnTo>
                  <a:pt x="349" y="1044"/>
                </a:lnTo>
                <a:lnTo>
                  <a:pt x="345" y="1035"/>
                </a:lnTo>
                <a:lnTo>
                  <a:pt x="345" y="1026"/>
                </a:lnTo>
                <a:lnTo>
                  <a:pt x="346" y="1023"/>
                </a:lnTo>
                <a:lnTo>
                  <a:pt x="347" y="1020"/>
                </a:lnTo>
                <a:lnTo>
                  <a:pt x="347" y="1020"/>
                </a:lnTo>
                <a:lnTo>
                  <a:pt x="365" y="999"/>
                </a:lnTo>
                <a:lnTo>
                  <a:pt x="400" y="956"/>
                </a:lnTo>
                <a:lnTo>
                  <a:pt x="449" y="892"/>
                </a:lnTo>
                <a:lnTo>
                  <a:pt x="449" y="892"/>
                </a:lnTo>
                <a:lnTo>
                  <a:pt x="455" y="871"/>
                </a:lnTo>
                <a:lnTo>
                  <a:pt x="460" y="851"/>
                </a:lnTo>
                <a:lnTo>
                  <a:pt x="441" y="668"/>
                </a:lnTo>
                <a:lnTo>
                  <a:pt x="458" y="656"/>
                </a:lnTo>
                <a:lnTo>
                  <a:pt x="455" y="556"/>
                </a:lnTo>
                <a:lnTo>
                  <a:pt x="486" y="455"/>
                </a:lnTo>
                <a:lnTo>
                  <a:pt x="556" y="612"/>
                </a:lnTo>
                <a:lnTo>
                  <a:pt x="556" y="612"/>
                </a:lnTo>
                <a:lnTo>
                  <a:pt x="555" y="627"/>
                </a:lnTo>
                <a:lnTo>
                  <a:pt x="554" y="638"/>
                </a:lnTo>
                <a:lnTo>
                  <a:pt x="552" y="646"/>
                </a:lnTo>
                <a:lnTo>
                  <a:pt x="552" y="646"/>
                </a:lnTo>
                <a:lnTo>
                  <a:pt x="552" y="650"/>
                </a:lnTo>
                <a:lnTo>
                  <a:pt x="552" y="655"/>
                </a:lnTo>
                <a:lnTo>
                  <a:pt x="556" y="667"/>
                </a:lnTo>
                <a:lnTo>
                  <a:pt x="561" y="677"/>
                </a:lnTo>
                <a:lnTo>
                  <a:pt x="564" y="680"/>
                </a:lnTo>
                <a:lnTo>
                  <a:pt x="565" y="681"/>
                </a:lnTo>
                <a:lnTo>
                  <a:pt x="565" y="681"/>
                </a:lnTo>
                <a:lnTo>
                  <a:pt x="566" y="680"/>
                </a:lnTo>
                <a:lnTo>
                  <a:pt x="567" y="677"/>
                </a:lnTo>
                <a:lnTo>
                  <a:pt x="571" y="667"/>
                </a:lnTo>
                <a:lnTo>
                  <a:pt x="575" y="651"/>
                </a:lnTo>
                <a:lnTo>
                  <a:pt x="583" y="675"/>
                </a:lnTo>
                <a:lnTo>
                  <a:pt x="583" y="675"/>
                </a:lnTo>
                <a:lnTo>
                  <a:pt x="578" y="686"/>
                </a:lnTo>
                <a:lnTo>
                  <a:pt x="577" y="694"/>
                </a:lnTo>
                <a:lnTo>
                  <a:pt x="577" y="697"/>
                </a:lnTo>
                <a:lnTo>
                  <a:pt x="577" y="699"/>
                </a:lnTo>
                <a:lnTo>
                  <a:pt x="577" y="699"/>
                </a:lnTo>
                <a:lnTo>
                  <a:pt x="579" y="699"/>
                </a:lnTo>
                <a:lnTo>
                  <a:pt x="581" y="699"/>
                </a:lnTo>
                <a:lnTo>
                  <a:pt x="590" y="697"/>
                </a:lnTo>
                <a:lnTo>
                  <a:pt x="601" y="692"/>
                </a:lnTo>
                <a:lnTo>
                  <a:pt x="601" y="692"/>
                </a:lnTo>
                <a:lnTo>
                  <a:pt x="602" y="692"/>
                </a:lnTo>
                <a:lnTo>
                  <a:pt x="604" y="691"/>
                </a:lnTo>
                <a:lnTo>
                  <a:pt x="608" y="687"/>
                </a:lnTo>
                <a:lnTo>
                  <a:pt x="611" y="680"/>
                </a:lnTo>
                <a:lnTo>
                  <a:pt x="611" y="680"/>
                </a:lnTo>
                <a:lnTo>
                  <a:pt x="614" y="674"/>
                </a:lnTo>
                <a:lnTo>
                  <a:pt x="615" y="667"/>
                </a:lnTo>
                <a:lnTo>
                  <a:pt x="617" y="649"/>
                </a:lnTo>
                <a:lnTo>
                  <a:pt x="618" y="632"/>
                </a:lnTo>
                <a:lnTo>
                  <a:pt x="617" y="625"/>
                </a:lnTo>
                <a:lnTo>
                  <a:pt x="615" y="621"/>
                </a:lnTo>
                <a:lnTo>
                  <a:pt x="615" y="621"/>
                </a:lnTo>
                <a:lnTo>
                  <a:pt x="608" y="612"/>
                </a:lnTo>
                <a:lnTo>
                  <a:pt x="598" y="601"/>
                </a:lnTo>
                <a:lnTo>
                  <a:pt x="585" y="587"/>
                </a:lnTo>
                <a:lnTo>
                  <a:pt x="562" y="452"/>
                </a:lnTo>
                <a:lnTo>
                  <a:pt x="585" y="422"/>
                </a:lnTo>
                <a:lnTo>
                  <a:pt x="553" y="359"/>
                </a:lnTo>
                <a:lnTo>
                  <a:pt x="532" y="294"/>
                </a:lnTo>
                <a:lnTo>
                  <a:pt x="467" y="250"/>
                </a:lnTo>
                <a:lnTo>
                  <a:pt x="467" y="250"/>
                </a:lnTo>
                <a:lnTo>
                  <a:pt x="478" y="238"/>
                </a:lnTo>
                <a:lnTo>
                  <a:pt x="485" y="228"/>
                </a:lnTo>
                <a:lnTo>
                  <a:pt x="487" y="224"/>
                </a:lnTo>
                <a:lnTo>
                  <a:pt x="489" y="220"/>
                </a:lnTo>
                <a:lnTo>
                  <a:pt x="489" y="220"/>
                </a:lnTo>
                <a:lnTo>
                  <a:pt x="491" y="209"/>
                </a:lnTo>
                <a:lnTo>
                  <a:pt x="492" y="193"/>
                </a:lnTo>
                <a:lnTo>
                  <a:pt x="493" y="173"/>
                </a:lnTo>
                <a:lnTo>
                  <a:pt x="493" y="173"/>
                </a:lnTo>
                <a:lnTo>
                  <a:pt x="507" y="172"/>
                </a:lnTo>
                <a:lnTo>
                  <a:pt x="523" y="170"/>
                </a:lnTo>
                <a:lnTo>
                  <a:pt x="538" y="167"/>
                </a:lnTo>
                <a:lnTo>
                  <a:pt x="554" y="163"/>
                </a:lnTo>
                <a:lnTo>
                  <a:pt x="561" y="160"/>
                </a:lnTo>
                <a:lnTo>
                  <a:pt x="567" y="158"/>
                </a:lnTo>
                <a:lnTo>
                  <a:pt x="572" y="154"/>
                </a:lnTo>
                <a:lnTo>
                  <a:pt x="574" y="151"/>
                </a:lnTo>
                <a:lnTo>
                  <a:pt x="575" y="146"/>
                </a:lnTo>
                <a:lnTo>
                  <a:pt x="574" y="141"/>
                </a:lnTo>
                <a:lnTo>
                  <a:pt x="574" y="141"/>
                </a:lnTo>
                <a:lnTo>
                  <a:pt x="568" y="130"/>
                </a:lnTo>
                <a:lnTo>
                  <a:pt x="561" y="121"/>
                </a:lnTo>
                <a:lnTo>
                  <a:pt x="553" y="111"/>
                </a:lnTo>
                <a:lnTo>
                  <a:pt x="544" y="102"/>
                </a:lnTo>
                <a:lnTo>
                  <a:pt x="531" y="89"/>
                </a:lnTo>
                <a:lnTo>
                  <a:pt x="525" y="84"/>
                </a:lnTo>
                <a:lnTo>
                  <a:pt x="495" y="73"/>
                </a:lnTo>
                <a:lnTo>
                  <a:pt x="495" y="73"/>
                </a:lnTo>
                <a:lnTo>
                  <a:pt x="485" y="54"/>
                </a:lnTo>
                <a:lnTo>
                  <a:pt x="475" y="37"/>
                </a:lnTo>
                <a:lnTo>
                  <a:pt x="464" y="22"/>
                </a:lnTo>
                <a:lnTo>
                  <a:pt x="464" y="22"/>
                </a:lnTo>
                <a:lnTo>
                  <a:pt x="462" y="18"/>
                </a:lnTo>
                <a:lnTo>
                  <a:pt x="458" y="16"/>
                </a:lnTo>
                <a:lnTo>
                  <a:pt x="450" y="11"/>
                </a:lnTo>
                <a:lnTo>
                  <a:pt x="441" y="7"/>
                </a:lnTo>
                <a:lnTo>
                  <a:pt x="430" y="5"/>
                </a:lnTo>
                <a:lnTo>
                  <a:pt x="413" y="1"/>
                </a:lnTo>
                <a:lnTo>
                  <a:pt x="406" y="0"/>
                </a:lnTo>
                <a:lnTo>
                  <a:pt x="406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6" name="Freeform 13">
            <a:extLst>
              <a:ext uri="{FF2B5EF4-FFF2-40B4-BE49-F238E27FC236}">
                <a16:creationId xmlns:a16="http://schemas.microsoft.com/office/drawing/2014/main" id="{2BDF5AC4-0BA8-2480-D22B-AB69E7BBD520}"/>
              </a:ext>
            </a:extLst>
          </p:cNvPr>
          <p:cNvSpPr>
            <a:spLocks noEditPoints="1"/>
          </p:cNvSpPr>
          <p:nvPr/>
        </p:nvSpPr>
        <p:spPr bwMode="auto">
          <a:xfrm>
            <a:off x="4618470" y="1016499"/>
            <a:ext cx="882396" cy="2409951"/>
          </a:xfrm>
          <a:custGeom>
            <a:avLst/>
            <a:gdLst>
              <a:gd name="T0" fmla="*/ 171 w 305"/>
              <a:gd name="T1" fmla="*/ 7 h 833"/>
              <a:gd name="T2" fmla="*/ 122 w 305"/>
              <a:gd name="T3" fmla="*/ 1 h 833"/>
              <a:gd name="T4" fmla="*/ 76 w 305"/>
              <a:gd name="T5" fmla="*/ 14 h 833"/>
              <a:gd name="T6" fmla="*/ 55 w 305"/>
              <a:gd name="T7" fmla="*/ 31 h 833"/>
              <a:gd name="T8" fmla="*/ 47 w 305"/>
              <a:gd name="T9" fmla="*/ 75 h 833"/>
              <a:gd name="T10" fmla="*/ 51 w 305"/>
              <a:gd name="T11" fmla="*/ 114 h 833"/>
              <a:gd name="T12" fmla="*/ 43 w 305"/>
              <a:gd name="T13" fmla="*/ 128 h 833"/>
              <a:gd name="T14" fmla="*/ 62 w 305"/>
              <a:gd name="T15" fmla="*/ 161 h 833"/>
              <a:gd name="T16" fmla="*/ 89 w 305"/>
              <a:gd name="T17" fmla="*/ 167 h 833"/>
              <a:gd name="T18" fmla="*/ 90 w 305"/>
              <a:gd name="T19" fmla="*/ 180 h 833"/>
              <a:gd name="T20" fmla="*/ 57 w 305"/>
              <a:gd name="T21" fmla="*/ 204 h 833"/>
              <a:gd name="T22" fmla="*/ 24 w 305"/>
              <a:gd name="T23" fmla="*/ 241 h 833"/>
              <a:gd name="T24" fmla="*/ 9 w 305"/>
              <a:gd name="T25" fmla="*/ 271 h 833"/>
              <a:gd name="T26" fmla="*/ 9 w 305"/>
              <a:gd name="T27" fmla="*/ 338 h 833"/>
              <a:gd name="T28" fmla="*/ 0 w 305"/>
              <a:gd name="T29" fmla="*/ 455 h 833"/>
              <a:gd name="T30" fmla="*/ 2 w 305"/>
              <a:gd name="T31" fmla="*/ 498 h 833"/>
              <a:gd name="T32" fmla="*/ 8 w 305"/>
              <a:gd name="T33" fmla="*/ 529 h 833"/>
              <a:gd name="T34" fmla="*/ 26 w 305"/>
              <a:gd name="T35" fmla="*/ 538 h 833"/>
              <a:gd name="T36" fmla="*/ 28 w 305"/>
              <a:gd name="T37" fmla="*/ 555 h 833"/>
              <a:gd name="T38" fmla="*/ 33 w 305"/>
              <a:gd name="T39" fmla="*/ 663 h 833"/>
              <a:gd name="T40" fmla="*/ 19 w 305"/>
              <a:gd name="T41" fmla="*/ 710 h 833"/>
              <a:gd name="T42" fmla="*/ 12 w 305"/>
              <a:gd name="T43" fmla="*/ 730 h 833"/>
              <a:gd name="T44" fmla="*/ 14 w 305"/>
              <a:gd name="T45" fmla="*/ 751 h 833"/>
              <a:gd name="T46" fmla="*/ 12 w 305"/>
              <a:gd name="T47" fmla="*/ 768 h 833"/>
              <a:gd name="T48" fmla="*/ 10 w 305"/>
              <a:gd name="T49" fmla="*/ 784 h 833"/>
              <a:gd name="T50" fmla="*/ 16 w 305"/>
              <a:gd name="T51" fmla="*/ 810 h 833"/>
              <a:gd name="T52" fmla="*/ 44 w 305"/>
              <a:gd name="T53" fmla="*/ 829 h 833"/>
              <a:gd name="T54" fmla="*/ 77 w 305"/>
              <a:gd name="T55" fmla="*/ 833 h 833"/>
              <a:gd name="T56" fmla="*/ 81 w 305"/>
              <a:gd name="T57" fmla="*/ 807 h 833"/>
              <a:gd name="T58" fmla="*/ 80 w 305"/>
              <a:gd name="T59" fmla="*/ 776 h 833"/>
              <a:gd name="T60" fmla="*/ 85 w 305"/>
              <a:gd name="T61" fmla="*/ 765 h 833"/>
              <a:gd name="T62" fmla="*/ 100 w 305"/>
              <a:gd name="T63" fmla="*/ 761 h 833"/>
              <a:gd name="T64" fmla="*/ 111 w 305"/>
              <a:gd name="T65" fmla="*/ 798 h 833"/>
              <a:gd name="T66" fmla="*/ 142 w 305"/>
              <a:gd name="T67" fmla="*/ 811 h 833"/>
              <a:gd name="T68" fmla="*/ 167 w 305"/>
              <a:gd name="T69" fmla="*/ 806 h 833"/>
              <a:gd name="T70" fmla="*/ 168 w 305"/>
              <a:gd name="T71" fmla="*/ 764 h 833"/>
              <a:gd name="T72" fmla="*/ 160 w 305"/>
              <a:gd name="T73" fmla="*/ 722 h 833"/>
              <a:gd name="T74" fmla="*/ 234 w 305"/>
              <a:gd name="T75" fmla="*/ 653 h 833"/>
              <a:gd name="T76" fmla="*/ 258 w 305"/>
              <a:gd name="T77" fmla="*/ 605 h 833"/>
              <a:gd name="T78" fmla="*/ 239 w 305"/>
              <a:gd name="T79" fmla="*/ 486 h 833"/>
              <a:gd name="T80" fmla="*/ 253 w 305"/>
              <a:gd name="T81" fmla="*/ 343 h 833"/>
              <a:gd name="T82" fmla="*/ 272 w 305"/>
              <a:gd name="T83" fmla="*/ 390 h 833"/>
              <a:gd name="T84" fmla="*/ 262 w 305"/>
              <a:gd name="T85" fmla="*/ 419 h 833"/>
              <a:gd name="T86" fmla="*/ 267 w 305"/>
              <a:gd name="T87" fmla="*/ 448 h 833"/>
              <a:gd name="T88" fmla="*/ 278 w 305"/>
              <a:gd name="T89" fmla="*/ 452 h 833"/>
              <a:gd name="T90" fmla="*/ 302 w 305"/>
              <a:gd name="T91" fmla="*/ 440 h 833"/>
              <a:gd name="T92" fmla="*/ 305 w 305"/>
              <a:gd name="T93" fmla="*/ 371 h 833"/>
              <a:gd name="T94" fmla="*/ 305 w 305"/>
              <a:gd name="T95" fmla="*/ 271 h 833"/>
              <a:gd name="T96" fmla="*/ 273 w 305"/>
              <a:gd name="T97" fmla="*/ 197 h 833"/>
              <a:gd name="T98" fmla="*/ 259 w 305"/>
              <a:gd name="T99" fmla="*/ 183 h 833"/>
              <a:gd name="T100" fmla="*/ 206 w 305"/>
              <a:gd name="T101" fmla="*/ 159 h 833"/>
              <a:gd name="T102" fmla="*/ 211 w 305"/>
              <a:gd name="T103" fmla="*/ 137 h 833"/>
              <a:gd name="T104" fmla="*/ 234 w 305"/>
              <a:gd name="T105" fmla="*/ 86 h 833"/>
              <a:gd name="T106" fmla="*/ 248 w 305"/>
              <a:gd name="T107" fmla="*/ 80 h 833"/>
              <a:gd name="T108" fmla="*/ 138 w 305"/>
              <a:gd name="T109" fmla="*/ 572 h 833"/>
              <a:gd name="T110" fmla="*/ 124 w 305"/>
              <a:gd name="T111" fmla="*/ 636 h 833"/>
              <a:gd name="T112" fmla="*/ 133 w 305"/>
              <a:gd name="T113" fmla="*/ 593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5" h="833">
                <a:moveTo>
                  <a:pt x="205" y="61"/>
                </a:moveTo>
                <a:lnTo>
                  <a:pt x="205" y="61"/>
                </a:lnTo>
                <a:lnTo>
                  <a:pt x="190" y="33"/>
                </a:lnTo>
                <a:lnTo>
                  <a:pt x="176" y="14"/>
                </a:lnTo>
                <a:lnTo>
                  <a:pt x="171" y="7"/>
                </a:lnTo>
                <a:lnTo>
                  <a:pt x="167" y="3"/>
                </a:lnTo>
                <a:lnTo>
                  <a:pt x="167" y="3"/>
                </a:lnTo>
                <a:lnTo>
                  <a:pt x="156" y="1"/>
                </a:lnTo>
                <a:lnTo>
                  <a:pt x="139" y="0"/>
                </a:lnTo>
                <a:lnTo>
                  <a:pt x="122" y="1"/>
                </a:lnTo>
                <a:lnTo>
                  <a:pt x="112" y="2"/>
                </a:lnTo>
                <a:lnTo>
                  <a:pt x="105" y="3"/>
                </a:lnTo>
                <a:lnTo>
                  <a:pt x="105" y="3"/>
                </a:lnTo>
                <a:lnTo>
                  <a:pt x="90" y="8"/>
                </a:lnTo>
                <a:lnTo>
                  <a:pt x="76" y="14"/>
                </a:lnTo>
                <a:lnTo>
                  <a:pt x="64" y="21"/>
                </a:lnTo>
                <a:lnTo>
                  <a:pt x="59" y="24"/>
                </a:lnTo>
                <a:lnTo>
                  <a:pt x="57" y="27"/>
                </a:lnTo>
                <a:lnTo>
                  <a:pt x="57" y="27"/>
                </a:lnTo>
                <a:lnTo>
                  <a:pt x="55" y="31"/>
                </a:lnTo>
                <a:lnTo>
                  <a:pt x="53" y="36"/>
                </a:lnTo>
                <a:lnTo>
                  <a:pt x="51" y="48"/>
                </a:lnTo>
                <a:lnTo>
                  <a:pt x="47" y="70"/>
                </a:lnTo>
                <a:lnTo>
                  <a:pt x="47" y="70"/>
                </a:lnTo>
                <a:lnTo>
                  <a:pt x="47" y="75"/>
                </a:lnTo>
                <a:lnTo>
                  <a:pt x="47" y="81"/>
                </a:lnTo>
                <a:lnTo>
                  <a:pt x="49" y="95"/>
                </a:lnTo>
                <a:lnTo>
                  <a:pt x="52" y="113"/>
                </a:lnTo>
                <a:lnTo>
                  <a:pt x="52" y="113"/>
                </a:lnTo>
                <a:lnTo>
                  <a:pt x="51" y="114"/>
                </a:lnTo>
                <a:lnTo>
                  <a:pt x="47" y="117"/>
                </a:lnTo>
                <a:lnTo>
                  <a:pt x="44" y="122"/>
                </a:lnTo>
                <a:lnTo>
                  <a:pt x="43" y="124"/>
                </a:lnTo>
                <a:lnTo>
                  <a:pt x="43" y="128"/>
                </a:lnTo>
                <a:lnTo>
                  <a:pt x="43" y="128"/>
                </a:lnTo>
                <a:lnTo>
                  <a:pt x="45" y="136"/>
                </a:lnTo>
                <a:lnTo>
                  <a:pt x="50" y="147"/>
                </a:lnTo>
                <a:lnTo>
                  <a:pt x="56" y="156"/>
                </a:lnTo>
                <a:lnTo>
                  <a:pt x="58" y="160"/>
                </a:lnTo>
                <a:lnTo>
                  <a:pt x="62" y="161"/>
                </a:lnTo>
                <a:lnTo>
                  <a:pt x="62" y="161"/>
                </a:lnTo>
                <a:lnTo>
                  <a:pt x="81" y="166"/>
                </a:lnTo>
                <a:lnTo>
                  <a:pt x="81" y="166"/>
                </a:lnTo>
                <a:lnTo>
                  <a:pt x="86" y="166"/>
                </a:lnTo>
                <a:lnTo>
                  <a:pt x="89" y="167"/>
                </a:lnTo>
                <a:lnTo>
                  <a:pt x="90" y="168"/>
                </a:lnTo>
                <a:lnTo>
                  <a:pt x="90" y="171"/>
                </a:lnTo>
                <a:lnTo>
                  <a:pt x="90" y="171"/>
                </a:lnTo>
                <a:lnTo>
                  <a:pt x="89" y="175"/>
                </a:lnTo>
                <a:lnTo>
                  <a:pt x="90" y="180"/>
                </a:lnTo>
                <a:lnTo>
                  <a:pt x="90" y="185"/>
                </a:lnTo>
                <a:lnTo>
                  <a:pt x="90" y="185"/>
                </a:lnTo>
                <a:lnTo>
                  <a:pt x="83" y="188"/>
                </a:lnTo>
                <a:lnTo>
                  <a:pt x="68" y="198"/>
                </a:lnTo>
                <a:lnTo>
                  <a:pt x="57" y="204"/>
                </a:lnTo>
                <a:lnTo>
                  <a:pt x="49" y="211"/>
                </a:lnTo>
                <a:lnTo>
                  <a:pt x="40" y="220"/>
                </a:lnTo>
                <a:lnTo>
                  <a:pt x="33" y="228"/>
                </a:lnTo>
                <a:lnTo>
                  <a:pt x="33" y="228"/>
                </a:lnTo>
                <a:lnTo>
                  <a:pt x="24" y="241"/>
                </a:lnTo>
                <a:lnTo>
                  <a:pt x="16" y="251"/>
                </a:lnTo>
                <a:lnTo>
                  <a:pt x="13" y="254"/>
                </a:lnTo>
                <a:lnTo>
                  <a:pt x="12" y="259"/>
                </a:lnTo>
                <a:lnTo>
                  <a:pt x="10" y="264"/>
                </a:lnTo>
                <a:lnTo>
                  <a:pt x="9" y="271"/>
                </a:lnTo>
                <a:lnTo>
                  <a:pt x="9" y="271"/>
                </a:lnTo>
                <a:lnTo>
                  <a:pt x="7" y="289"/>
                </a:lnTo>
                <a:lnTo>
                  <a:pt x="4" y="307"/>
                </a:lnTo>
                <a:lnTo>
                  <a:pt x="0" y="328"/>
                </a:lnTo>
                <a:lnTo>
                  <a:pt x="9" y="338"/>
                </a:lnTo>
                <a:lnTo>
                  <a:pt x="9" y="338"/>
                </a:lnTo>
                <a:lnTo>
                  <a:pt x="4" y="384"/>
                </a:lnTo>
                <a:lnTo>
                  <a:pt x="0" y="443"/>
                </a:lnTo>
                <a:lnTo>
                  <a:pt x="0" y="443"/>
                </a:lnTo>
                <a:lnTo>
                  <a:pt x="0" y="455"/>
                </a:lnTo>
                <a:lnTo>
                  <a:pt x="1" y="468"/>
                </a:lnTo>
                <a:lnTo>
                  <a:pt x="4" y="486"/>
                </a:lnTo>
                <a:lnTo>
                  <a:pt x="4" y="486"/>
                </a:lnTo>
                <a:lnTo>
                  <a:pt x="4" y="492"/>
                </a:lnTo>
                <a:lnTo>
                  <a:pt x="2" y="498"/>
                </a:lnTo>
                <a:lnTo>
                  <a:pt x="0" y="505"/>
                </a:lnTo>
                <a:lnTo>
                  <a:pt x="0" y="510"/>
                </a:lnTo>
                <a:lnTo>
                  <a:pt x="0" y="510"/>
                </a:lnTo>
                <a:lnTo>
                  <a:pt x="4" y="522"/>
                </a:lnTo>
                <a:lnTo>
                  <a:pt x="8" y="529"/>
                </a:lnTo>
                <a:lnTo>
                  <a:pt x="12" y="531"/>
                </a:lnTo>
                <a:lnTo>
                  <a:pt x="14" y="534"/>
                </a:lnTo>
                <a:lnTo>
                  <a:pt x="14" y="534"/>
                </a:lnTo>
                <a:lnTo>
                  <a:pt x="24" y="538"/>
                </a:lnTo>
                <a:lnTo>
                  <a:pt x="26" y="538"/>
                </a:lnTo>
                <a:lnTo>
                  <a:pt x="28" y="538"/>
                </a:lnTo>
                <a:lnTo>
                  <a:pt x="28" y="538"/>
                </a:lnTo>
                <a:lnTo>
                  <a:pt x="30" y="540"/>
                </a:lnTo>
                <a:lnTo>
                  <a:pt x="30" y="543"/>
                </a:lnTo>
                <a:lnTo>
                  <a:pt x="28" y="555"/>
                </a:lnTo>
                <a:lnTo>
                  <a:pt x="28" y="569"/>
                </a:lnTo>
                <a:lnTo>
                  <a:pt x="28" y="581"/>
                </a:lnTo>
                <a:lnTo>
                  <a:pt x="28" y="581"/>
                </a:lnTo>
                <a:lnTo>
                  <a:pt x="32" y="626"/>
                </a:lnTo>
                <a:lnTo>
                  <a:pt x="33" y="663"/>
                </a:lnTo>
                <a:lnTo>
                  <a:pt x="33" y="663"/>
                </a:lnTo>
                <a:lnTo>
                  <a:pt x="27" y="683"/>
                </a:lnTo>
                <a:lnTo>
                  <a:pt x="22" y="700"/>
                </a:lnTo>
                <a:lnTo>
                  <a:pt x="19" y="710"/>
                </a:lnTo>
                <a:lnTo>
                  <a:pt x="19" y="710"/>
                </a:lnTo>
                <a:lnTo>
                  <a:pt x="16" y="716"/>
                </a:lnTo>
                <a:lnTo>
                  <a:pt x="15" y="721"/>
                </a:lnTo>
                <a:lnTo>
                  <a:pt x="14" y="725"/>
                </a:lnTo>
                <a:lnTo>
                  <a:pt x="14" y="725"/>
                </a:lnTo>
                <a:lnTo>
                  <a:pt x="12" y="730"/>
                </a:lnTo>
                <a:lnTo>
                  <a:pt x="9" y="734"/>
                </a:lnTo>
                <a:lnTo>
                  <a:pt x="9" y="739"/>
                </a:lnTo>
                <a:lnTo>
                  <a:pt x="9" y="739"/>
                </a:lnTo>
                <a:lnTo>
                  <a:pt x="13" y="747"/>
                </a:lnTo>
                <a:lnTo>
                  <a:pt x="14" y="751"/>
                </a:lnTo>
                <a:lnTo>
                  <a:pt x="14" y="753"/>
                </a:lnTo>
                <a:lnTo>
                  <a:pt x="14" y="753"/>
                </a:lnTo>
                <a:lnTo>
                  <a:pt x="13" y="757"/>
                </a:lnTo>
                <a:lnTo>
                  <a:pt x="13" y="762"/>
                </a:lnTo>
                <a:lnTo>
                  <a:pt x="12" y="768"/>
                </a:lnTo>
                <a:lnTo>
                  <a:pt x="9" y="773"/>
                </a:lnTo>
                <a:lnTo>
                  <a:pt x="9" y="773"/>
                </a:lnTo>
                <a:lnTo>
                  <a:pt x="8" y="775"/>
                </a:lnTo>
                <a:lnTo>
                  <a:pt x="8" y="777"/>
                </a:lnTo>
                <a:lnTo>
                  <a:pt x="10" y="784"/>
                </a:lnTo>
                <a:lnTo>
                  <a:pt x="13" y="793"/>
                </a:lnTo>
                <a:lnTo>
                  <a:pt x="14" y="801"/>
                </a:lnTo>
                <a:lnTo>
                  <a:pt x="14" y="801"/>
                </a:lnTo>
                <a:lnTo>
                  <a:pt x="15" y="805"/>
                </a:lnTo>
                <a:lnTo>
                  <a:pt x="16" y="810"/>
                </a:lnTo>
                <a:lnTo>
                  <a:pt x="20" y="814"/>
                </a:lnTo>
                <a:lnTo>
                  <a:pt x="25" y="819"/>
                </a:lnTo>
                <a:lnTo>
                  <a:pt x="31" y="823"/>
                </a:lnTo>
                <a:lnTo>
                  <a:pt x="37" y="826"/>
                </a:lnTo>
                <a:lnTo>
                  <a:pt x="44" y="829"/>
                </a:lnTo>
                <a:lnTo>
                  <a:pt x="52" y="830"/>
                </a:lnTo>
                <a:lnTo>
                  <a:pt x="52" y="830"/>
                </a:lnTo>
                <a:lnTo>
                  <a:pt x="67" y="832"/>
                </a:lnTo>
                <a:lnTo>
                  <a:pt x="75" y="833"/>
                </a:lnTo>
                <a:lnTo>
                  <a:pt x="77" y="833"/>
                </a:lnTo>
                <a:lnTo>
                  <a:pt x="80" y="832"/>
                </a:lnTo>
                <a:lnTo>
                  <a:pt x="81" y="829"/>
                </a:lnTo>
                <a:lnTo>
                  <a:pt x="81" y="825"/>
                </a:lnTo>
                <a:lnTo>
                  <a:pt x="81" y="825"/>
                </a:lnTo>
                <a:lnTo>
                  <a:pt x="81" y="807"/>
                </a:lnTo>
                <a:lnTo>
                  <a:pt x="81" y="796"/>
                </a:lnTo>
                <a:lnTo>
                  <a:pt x="81" y="796"/>
                </a:lnTo>
                <a:lnTo>
                  <a:pt x="81" y="790"/>
                </a:lnTo>
                <a:lnTo>
                  <a:pt x="80" y="783"/>
                </a:lnTo>
                <a:lnTo>
                  <a:pt x="80" y="776"/>
                </a:lnTo>
                <a:lnTo>
                  <a:pt x="80" y="774"/>
                </a:lnTo>
                <a:lnTo>
                  <a:pt x="81" y="773"/>
                </a:lnTo>
                <a:lnTo>
                  <a:pt x="81" y="773"/>
                </a:lnTo>
                <a:lnTo>
                  <a:pt x="82" y="770"/>
                </a:lnTo>
                <a:lnTo>
                  <a:pt x="85" y="765"/>
                </a:lnTo>
                <a:lnTo>
                  <a:pt x="89" y="753"/>
                </a:lnTo>
                <a:lnTo>
                  <a:pt x="95" y="734"/>
                </a:lnTo>
                <a:lnTo>
                  <a:pt x="100" y="753"/>
                </a:lnTo>
                <a:lnTo>
                  <a:pt x="100" y="753"/>
                </a:lnTo>
                <a:lnTo>
                  <a:pt x="100" y="761"/>
                </a:lnTo>
                <a:lnTo>
                  <a:pt x="100" y="768"/>
                </a:lnTo>
                <a:lnTo>
                  <a:pt x="101" y="776"/>
                </a:lnTo>
                <a:lnTo>
                  <a:pt x="104" y="786"/>
                </a:lnTo>
                <a:lnTo>
                  <a:pt x="108" y="794"/>
                </a:lnTo>
                <a:lnTo>
                  <a:pt x="111" y="798"/>
                </a:lnTo>
                <a:lnTo>
                  <a:pt x="114" y="801"/>
                </a:lnTo>
                <a:lnTo>
                  <a:pt x="119" y="804"/>
                </a:lnTo>
                <a:lnTo>
                  <a:pt x="124" y="806"/>
                </a:lnTo>
                <a:lnTo>
                  <a:pt x="124" y="806"/>
                </a:lnTo>
                <a:lnTo>
                  <a:pt x="142" y="811"/>
                </a:lnTo>
                <a:lnTo>
                  <a:pt x="155" y="813"/>
                </a:lnTo>
                <a:lnTo>
                  <a:pt x="159" y="813"/>
                </a:lnTo>
                <a:lnTo>
                  <a:pt x="162" y="812"/>
                </a:lnTo>
                <a:lnTo>
                  <a:pt x="165" y="810"/>
                </a:lnTo>
                <a:lnTo>
                  <a:pt x="167" y="806"/>
                </a:lnTo>
                <a:lnTo>
                  <a:pt x="167" y="806"/>
                </a:lnTo>
                <a:lnTo>
                  <a:pt x="168" y="801"/>
                </a:lnTo>
                <a:lnTo>
                  <a:pt x="169" y="794"/>
                </a:lnTo>
                <a:lnTo>
                  <a:pt x="169" y="780"/>
                </a:lnTo>
                <a:lnTo>
                  <a:pt x="168" y="764"/>
                </a:lnTo>
                <a:lnTo>
                  <a:pt x="167" y="753"/>
                </a:lnTo>
                <a:lnTo>
                  <a:pt x="167" y="753"/>
                </a:lnTo>
                <a:lnTo>
                  <a:pt x="161" y="734"/>
                </a:lnTo>
                <a:lnTo>
                  <a:pt x="160" y="726"/>
                </a:lnTo>
                <a:lnTo>
                  <a:pt x="160" y="722"/>
                </a:lnTo>
                <a:lnTo>
                  <a:pt x="162" y="720"/>
                </a:lnTo>
                <a:lnTo>
                  <a:pt x="162" y="720"/>
                </a:lnTo>
                <a:lnTo>
                  <a:pt x="178" y="707"/>
                </a:lnTo>
                <a:lnTo>
                  <a:pt x="205" y="682"/>
                </a:lnTo>
                <a:lnTo>
                  <a:pt x="234" y="653"/>
                </a:lnTo>
                <a:lnTo>
                  <a:pt x="243" y="642"/>
                </a:lnTo>
                <a:lnTo>
                  <a:pt x="248" y="634"/>
                </a:lnTo>
                <a:lnTo>
                  <a:pt x="248" y="634"/>
                </a:lnTo>
                <a:lnTo>
                  <a:pt x="255" y="614"/>
                </a:lnTo>
                <a:lnTo>
                  <a:pt x="258" y="605"/>
                </a:lnTo>
                <a:lnTo>
                  <a:pt x="258" y="601"/>
                </a:lnTo>
                <a:lnTo>
                  <a:pt x="258" y="601"/>
                </a:lnTo>
                <a:lnTo>
                  <a:pt x="247" y="541"/>
                </a:lnTo>
                <a:lnTo>
                  <a:pt x="239" y="486"/>
                </a:lnTo>
                <a:lnTo>
                  <a:pt x="239" y="486"/>
                </a:lnTo>
                <a:lnTo>
                  <a:pt x="243" y="474"/>
                </a:lnTo>
                <a:lnTo>
                  <a:pt x="248" y="462"/>
                </a:lnTo>
                <a:lnTo>
                  <a:pt x="248" y="409"/>
                </a:lnTo>
                <a:lnTo>
                  <a:pt x="253" y="343"/>
                </a:lnTo>
                <a:lnTo>
                  <a:pt x="253" y="343"/>
                </a:lnTo>
                <a:lnTo>
                  <a:pt x="262" y="366"/>
                </a:lnTo>
                <a:lnTo>
                  <a:pt x="270" y="382"/>
                </a:lnTo>
                <a:lnTo>
                  <a:pt x="272" y="388"/>
                </a:lnTo>
                <a:lnTo>
                  <a:pt x="272" y="390"/>
                </a:lnTo>
                <a:lnTo>
                  <a:pt x="272" y="390"/>
                </a:lnTo>
                <a:lnTo>
                  <a:pt x="267" y="401"/>
                </a:lnTo>
                <a:lnTo>
                  <a:pt x="262" y="414"/>
                </a:lnTo>
                <a:lnTo>
                  <a:pt x="262" y="414"/>
                </a:lnTo>
                <a:lnTo>
                  <a:pt x="262" y="417"/>
                </a:lnTo>
                <a:lnTo>
                  <a:pt x="262" y="419"/>
                </a:lnTo>
                <a:lnTo>
                  <a:pt x="264" y="426"/>
                </a:lnTo>
                <a:lnTo>
                  <a:pt x="267" y="433"/>
                </a:lnTo>
                <a:lnTo>
                  <a:pt x="267" y="443"/>
                </a:lnTo>
                <a:lnTo>
                  <a:pt x="267" y="443"/>
                </a:lnTo>
                <a:lnTo>
                  <a:pt x="267" y="448"/>
                </a:lnTo>
                <a:lnTo>
                  <a:pt x="268" y="450"/>
                </a:lnTo>
                <a:lnTo>
                  <a:pt x="270" y="451"/>
                </a:lnTo>
                <a:lnTo>
                  <a:pt x="272" y="452"/>
                </a:lnTo>
                <a:lnTo>
                  <a:pt x="272" y="452"/>
                </a:lnTo>
                <a:lnTo>
                  <a:pt x="278" y="452"/>
                </a:lnTo>
                <a:lnTo>
                  <a:pt x="285" y="451"/>
                </a:lnTo>
                <a:lnTo>
                  <a:pt x="296" y="448"/>
                </a:lnTo>
                <a:lnTo>
                  <a:pt x="296" y="448"/>
                </a:lnTo>
                <a:lnTo>
                  <a:pt x="298" y="445"/>
                </a:lnTo>
                <a:lnTo>
                  <a:pt x="302" y="440"/>
                </a:lnTo>
                <a:lnTo>
                  <a:pt x="305" y="433"/>
                </a:lnTo>
                <a:lnTo>
                  <a:pt x="305" y="409"/>
                </a:lnTo>
                <a:lnTo>
                  <a:pt x="305" y="409"/>
                </a:lnTo>
                <a:lnTo>
                  <a:pt x="305" y="392"/>
                </a:lnTo>
                <a:lnTo>
                  <a:pt x="305" y="371"/>
                </a:lnTo>
                <a:lnTo>
                  <a:pt x="305" y="371"/>
                </a:lnTo>
                <a:lnTo>
                  <a:pt x="303" y="356"/>
                </a:lnTo>
                <a:lnTo>
                  <a:pt x="298" y="328"/>
                </a:lnTo>
                <a:lnTo>
                  <a:pt x="291" y="290"/>
                </a:lnTo>
                <a:lnTo>
                  <a:pt x="305" y="271"/>
                </a:lnTo>
                <a:lnTo>
                  <a:pt x="305" y="271"/>
                </a:lnTo>
                <a:lnTo>
                  <a:pt x="296" y="237"/>
                </a:lnTo>
                <a:lnTo>
                  <a:pt x="296" y="237"/>
                </a:lnTo>
                <a:lnTo>
                  <a:pt x="283" y="212"/>
                </a:lnTo>
                <a:lnTo>
                  <a:pt x="273" y="197"/>
                </a:lnTo>
                <a:lnTo>
                  <a:pt x="270" y="192"/>
                </a:lnTo>
                <a:lnTo>
                  <a:pt x="267" y="190"/>
                </a:lnTo>
                <a:lnTo>
                  <a:pt x="267" y="190"/>
                </a:lnTo>
                <a:lnTo>
                  <a:pt x="264" y="187"/>
                </a:lnTo>
                <a:lnTo>
                  <a:pt x="259" y="183"/>
                </a:lnTo>
                <a:lnTo>
                  <a:pt x="253" y="175"/>
                </a:lnTo>
                <a:lnTo>
                  <a:pt x="219" y="166"/>
                </a:lnTo>
                <a:lnTo>
                  <a:pt x="205" y="166"/>
                </a:lnTo>
                <a:lnTo>
                  <a:pt x="205" y="166"/>
                </a:lnTo>
                <a:lnTo>
                  <a:pt x="206" y="159"/>
                </a:lnTo>
                <a:lnTo>
                  <a:pt x="208" y="153"/>
                </a:lnTo>
                <a:lnTo>
                  <a:pt x="210" y="147"/>
                </a:lnTo>
                <a:lnTo>
                  <a:pt x="210" y="147"/>
                </a:lnTo>
                <a:lnTo>
                  <a:pt x="211" y="143"/>
                </a:lnTo>
                <a:lnTo>
                  <a:pt x="211" y="137"/>
                </a:lnTo>
                <a:lnTo>
                  <a:pt x="211" y="123"/>
                </a:lnTo>
                <a:lnTo>
                  <a:pt x="210" y="104"/>
                </a:lnTo>
                <a:lnTo>
                  <a:pt x="215" y="89"/>
                </a:lnTo>
                <a:lnTo>
                  <a:pt x="215" y="89"/>
                </a:lnTo>
                <a:lnTo>
                  <a:pt x="234" y="86"/>
                </a:lnTo>
                <a:lnTo>
                  <a:pt x="246" y="83"/>
                </a:lnTo>
                <a:lnTo>
                  <a:pt x="248" y="81"/>
                </a:lnTo>
                <a:lnTo>
                  <a:pt x="248" y="81"/>
                </a:lnTo>
                <a:lnTo>
                  <a:pt x="248" y="80"/>
                </a:lnTo>
                <a:lnTo>
                  <a:pt x="248" y="80"/>
                </a:lnTo>
                <a:lnTo>
                  <a:pt x="239" y="75"/>
                </a:lnTo>
                <a:lnTo>
                  <a:pt x="224" y="68"/>
                </a:lnTo>
                <a:lnTo>
                  <a:pt x="205" y="61"/>
                </a:lnTo>
                <a:lnTo>
                  <a:pt x="205" y="61"/>
                </a:lnTo>
                <a:close/>
                <a:moveTo>
                  <a:pt x="138" y="572"/>
                </a:moveTo>
                <a:lnTo>
                  <a:pt x="153" y="610"/>
                </a:lnTo>
                <a:lnTo>
                  <a:pt x="148" y="634"/>
                </a:lnTo>
                <a:lnTo>
                  <a:pt x="119" y="658"/>
                </a:lnTo>
                <a:lnTo>
                  <a:pt x="119" y="658"/>
                </a:lnTo>
                <a:lnTo>
                  <a:pt x="124" y="636"/>
                </a:lnTo>
                <a:lnTo>
                  <a:pt x="128" y="622"/>
                </a:lnTo>
                <a:lnTo>
                  <a:pt x="129" y="615"/>
                </a:lnTo>
                <a:lnTo>
                  <a:pt x="129" y="615"/>
                </a:lnTo>
                <a:lnTo>
                  <a:pt x="130" y="608"/>
                </a:lnTo>
                <a:lnTo>
                  <a:pt x="133" y="593"/>
                </a:lnTo>
                <a:lnTo>
                  <a:pt x="138" y="572"/>
                </a:lnTo>
                <a:lnTo>
                  <a:pt x="138" y="5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" name="Freeform 11">
            <a:extLst>
              <a:ext uri="{FF2B5EF4-FFF2-40B4-BE49-F238E27FC236}">
                <a16:creationId xmlns:a16="http://schemas.microsoft.com/office/drawing/2014/main" id="{29872D92-B61D-E279-40BF-B7D5FED183CA}"/>
              </a:ext>
            </a:extLst>
          </p:cNvPr>
          <p:cNvSpPr>
            <a:spLocks/>
          </p:cNvSpPr>
          <p:nvPr/>
        </p:nvSpPr>
        <p:spPr bwMode="auto">
          <a:xfrm>
            <a:off x="7394829" y="1080061"/>
            <a:ext cx="993775" cy="2282825"/>
          </a:xfrm>
          <a:custGeom>
            <a:avLst/>
            <a:gdLst>
              <a:gd name="T0" fmla="*/ 213 w 626"/>
              <a:gd name="T1" fmla="*/ 13 h 1438"/>
              <a:gd name="T2" fmla="*/ 167 w 626"/>
              <a:gd name="T3" fmla="*/ 58 h 1438"/>
              <a:gd name="T4" fmla="*/ 139 w 626"/>
              <a:gd name="T5" fmla="*/ 162 h 1438"/>
              <a:gd name="T6" fmla="*/ 158 w 626"/>
              <a:gd name="T7" fmla="*/ 217 h 1438"/>
              <a:gd name="T8" fmla="*/ 93 w 626"/>
              <a:gd name="T9" fmla="*/ 321 h 1438"/>
              <a:gd name="T10" fmla="*/ 29 w 626"/>
              <a:gd name="T11" fmla="*/ 575 h 1438"/>
              <a:gd name="T12" fmla="*/ 3 w 626"/>
              <a:gd name="T13" fmla="*/ 785 h 1438"/>
              <a:gd name="T14" fmla="*/ 23 w 626"/>
              <a:gd name="T15" fmla="*/ 826 h 1438"/>
              <a:gd name="T16" fmla="*/ 41 w 626"/>
              <a:gd name="T17" fmla="*/ 895 h 1438"/>
              <a:gd name="T18" fmla="*/ 71 w 626"/>
              <a:gd name="T19" fmla="*/ 909 h 1438"/>
              <a:gd name="T20" fmla="*/ 58 w 626"/>
              <a:gd name="T21" fmla="*/ 867 h 1438"/>
              <a:gd name="T22" fmla="*/ 76 w 626"/>
              <a:gd name="T23" fmla="*/ 872 h 1438"/>
              <a:gd name="T24" fmla="*/ 76 w 626"/>
              <a:gd name="T25" fmla="*/ 845 h 1438"/>
              <a:gd name="T26" fmla="*/ 85 w 626"/>
              <a:gd name="T27" fmla="*/ 839 h 1438"/>
              <a:gd name="T28" fmla="*/ 139 w 626"/>
              <a:gd name="T29" fmla="*/ 757 h 1438"/>
              <a:gd name="T30" fmla="*/ 189 w 626"/>
              <a:gd name="T31" fmla="*/ 976 h 1438"/>
              <a:gd name="T32" fmla="*/ 203 w 626"/>
              <a:gd name="T33" fmla="*/ 1017 h 1438"/>
              <a:gd name="T34" fmla="*/ 180 w 626"/>
              <a:gd name="T35" fmla="*/ 1202 h 1438"/>
              <a:gd name="T36" fmla="*/ 122 w 626"/>
              <a:gd name="T37" fmla="*/ 1305 h 1438"/>
              <a:gd name="T38" fmla="*/ 76 w 626"/>
              <a:gd name="T39" fmla="*/ 1288 h 1438"/>
              <a:gd name="T40" fmla="*/ 63 w 626"/>
              <a:gd name="T41" fmla="*/ 1311 h 1438"/>
              <a:gd name="T42" fmla="*/ 136 w 626"/>
              <a:gd name="T43" fmla="*/ 1419 h 1438"/>
              <a:gd name="T44" fmla="*/ 163 w 626"/>
              <a:gd name="T45" fmla="*/ 1404 h 1438"/>
              <a:gd name="T46" fmla="*/ 214 w 626"/>
              <a:gd name="T47" fmla="*/ 1311 h 1438"/>
              <a:gd name="T48" fmla="*/ 341 w 626"/>
              <a:gd name="T49" fmla="*/ 1190 h 1438"/>
              <a:gd name="T50" fmla="*/ 468 w 626"/>
              <a:gd name="T51" fmla="*/ 1409 h 1438"/>
              <a:gd name="T52" fmla="*/ 451 w 626"/>
              <a:gd name="T53" fmla="*/ 1432 h 1438"/>
              <a:gd name="T54" fmla="*/ 504 w 626"/>
              <a:gd name="T55" fmla="*/ 1437 h 1438"/>
              <a:gd name="T56" fmla="*/ 569 w 626"/>
              <a:gd name="T57" fmla="*/ 1398 h 1438"/>
              <a:gd name="T58" fmla="*/ 624 w 626"/>
              <a:gd name="T59" fmla="*/ 1305 h 1438"/>
              <a:gd name="T60" fmla="*/ 592 w 626"/>
              <a:gd name="T61" fmla="*/ 1274 h 1438"/>
              <a:gd name="T62" fmla="*/ 514 w 626"/>
              <a:gd name="T63" fmla="*/ 1167 h 1438"/>
              <a:gd name="T64" fmla="*/ 428 w 626"/>
              <a:gd name="T65" fmla="*/ 1115 h 1438"/>
              <a:gd name="T66" fmla="*/ 431 w 626"/>
              <a:gd name="T67" fmla="*/ 979 h 1438"/>
              <a:gd name="T68" fmla="*/ 451 w 626"/>
              <a:gd name="T69" fmla="*/ 889 h 1438"/>
              <a:gd name="T70" fmla="*/ 433 w 626"/>
              <a:gd name="T71" fmla="*/ 803 h 1438"/>
              <a:gd name="T72" fmla="*/ 422 w 626"/>
              <a:gd name="T73" fmla="*/ 768 h 1438"/>
              <a:gd name="T74" fmla="*/ 422 w 626"/>
              <a:gd name="T75" fmla="*/ 717 h 1438"/>
              <a:gd name="T76" fmla="*/ 410 w 626"/>
              <a:gd name="T77" fmla="*/ 659 h 1438"/>
              <a:gd name="T78" fmla="*/ 463 w 626"/>
              <a:gd name="T79" fmla="*/ 687 h 1438"/>
              <a:gd name="T80" fmla="*/ 497 w 626"/>
              <a:gd name="T81" fmla="*/ 837 h 1438"/>
              <a:gd name="T82" fmla="*/ 512 w 626"/>
              <a:gd name="T83" fmla="*/ 871 h 1438"/>
              <a:gd name="T84" fmla="*/ 532 w 626"/>
              <a:gd name="T85" fmla="*/ 861 h 1438"/>
              <a:gd name="T86" fmla="*/ 527 w 626"/>
              <a:gd name="T87" fmla="*/ 890 h 1438"/>
              <a:gd name="T88" fmla="*/ 528 w 626"/>
              <a:gd name="T89" fmla="*/ 908 h 1438"/>
              <a:gd name="T90" fmla="*/ 560 w 626"/>
              <a:gd name="T91" fmla="*/ 904 h 1438"/>
              <a:gd name="T92" fmla="*/ 574 w 626"/>
              <a:gd name="T93" fmla="*/ 882 h 1438"/>
              <a:gd name="T94" fmla="*/ 569 w 626"/>
              <a:gd name="T95" fmla="*/ 749 h 1438"/>
              <a:gd name="T96" fmla="*/ 544 w 626"/>
              <a:gd name="T97" fmla="*/ 629 h 1438"/>
              <a:gd name="T98" fmla="*/ 512 w 626"/>
              <a:gd name="T99" fmla="*/ 523 h 1438"/>
              <a:gd name="T100" fmla="*/ 474 w 626"/>
              <a:gd name="T101" fmla="*/ 388 h 1438"/>
              <a:gd name="T102" fmla="*/ 387 w 626"/>
              <a:gd name="T103" fmla="*/ 324 h 1438"/>
              <a:gd name="T104" fmla="*/ 382 w 626"/>
              <a:gd name="T105" fmla="*/ 289 h 1438"/>
              <a:gd name="T106" fmla="*/ 394 w 626"/>
              <a:gd name="T107" fmla="*/ 238 h 1438"/>
              <a:gd name="T108" fmla="*/ 422 w 626"/>
              <a:gd name="T109" fmla="*/ 139 h 1438"/>
              <a:gd name="T110" fmla="*/ 394 w 626"/>
              <a:gd name="T111" fmla="*/ 30 h 1438"/>
              <a:gd name="T112" fmla="*/ 337 w 626"/>
              <a:gd name="T113" fmla="*/ 3 h 1438"/>
              <a:gd name="T114" fmla="*/ 283 w 626"/>
              <a:gd name="T115" fmla="*/ 12 h 1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6" h="1438">
                <a:moveTo>
                  <a:pt x="267" y="7"/>
                </a:moveTo>
                <a:lnTo>
                  <a:pt x="267" y="7"/>
                </a:lnTo>
                <a:lnTo>
                  <a:pt x="258" y="5"/>
                </a:lnTo>
                <a:lnTo>
                  <a:pt x="248" y="4"/>
                </a:lnTo>
                <a:lnTo>
                  <a:pt x="235" y="5"/>
                </a:lnTo>
                <a:lnTo>
                  <a:pt x="221" y="9"/>
                </a:lnTo>
                <a:lnTo>
                  <a:pt x="213" y="13"/>
                </a:lnTo>
                <a:lnTo>
                  <a:pt x="205" y="17"/>
                </a:lnTo>
                <a:lnTo>
                  <a:pt x="198" y="22"/>
                </a:lnTo>
                <a:lnTo>
                  <a:pt x="190" y="30"/>
                </a:lnTo>
                <a:lnTo>
                  <a:pt x="182" y="37"/>
                </a:lnTo>
                <a:lnTo>
                  <a:pt x="175" y="46"/>
                </a:lnTo>
                <a:lnTo>
                  <a:pt x="175" y="46"/>
                </a:lnTo>
                <a:lnTo>
                  <a:pt x="167" y="58"/>
                </a:lnTo>
                <a:lnTo>
                  <a:pt x="160" y="68"/>
                </a:lnTo>
                <a:lnTo>
                  <a:pt x="152" y="89"/>
                </a:lnTo>
                <a:lnTo>
                  <a:pt x="145" y="108"/>
                </a:lnTo>
                <a:lnTo>
                  <a:pt x="141" y="126"/>
                </a:lnTo>
                <a:lnTo>
                  <a:pt x="140" y="140"/>
                </a:lnTo>
                <a:lnTo>
                  <a:pt x="139" y="152"/>
                </a:lnTo>
                <a:lnTo>
                  <a:pt x="139" y="162"/>
                </a:lnTo>
                <a:lnTo>
                  <a:pt x="150" y="174"/>
                </a:lnTo>
                <a:lnTo>
                  <a:pt x="145" y="197"/>
                </a:lnTo>
                <a:lnTo>
                  <a:pt x="157" y="197"/>
                </a:lnTo>
                <a:lnTo>
                  <a:pt x="157" y="197"/>
                </a:lnTo>
                <a:lnTo>
                  <a:pt x="159" y="207"/>
                </a:lnTo>
                <a:lnTo>
                  <a:pt x="159" y="215"/>
                </a:lnTo>
                <a:lnTo>
                  <a:pt x="158" y="217"/>
                </a:lnTo>
                <a:lnTo>
                  <a:pt x="157" y="220"/>
                </a:lnTo>
                <a:lnTo>
                  <a:pt x="145" y="231"/>
                </a:lnTo>
                <a:lnTo>
                  <a:pt x="175" y="243"/>
                </a:lnTo>
                <a:lnTo>
                  <a:pt x="168" y="261"/>
                </a:lnTo>
                <a:lnTo>
                  <a:pt x="186" y="261"/>
                </a:lnTo>
                <a:lnTo>
                  <a:pt x="191" y="278"/>
                </a:lnTo>
                <a:lnTo>
                  <a:pt x="93" y="321"/>
                </a:lnTo>
                <a:lnTo>
                  <a:pt x="93" y="321"/>
                </a:lnTo>
                <a:lnTo>
                  <a:pt x="63" y="356"/>
                </a:lnTo>
                <a:lnTo>
                  <a:pt x="63" y="356"/>
                </a:lnTo>
                <a:lnTo>
                  <a:pt x="59" y="369"/>
                </a:lnTo>
                <a:lnTo>
                  <a:pt x="54" y="400"/>
                </a:lnTo>
                <a:lnTo>
                  <a:pt x="40" y="487"/>
                </a:lnTo>
                <a:lnTo>
                  <a:pt x="29" y="575"/>
                </a:lnTo>
                <a:lnTo>
                  <a:pt x="25" y="605"/>
                </a:lnTo>
                <a:lnTo>
                  <a:pt x="23" y="618"/>
                </a:lnTo>
                <a:lnTo>
                  <a:pt x="23" y="618"/>
                </a:lnTo>
                <a:lnTo>
                  <a:pt x="23" y="629"/>
                </a:lnTo>
                <a:lnTo>
                  <a:pt x="21" y="653"/>
                </a:lnTo>
                <a:lnTo>
                  <a:pt x="12" y="719"/>
                </a:lnTo>
                <a:lnTo>
                  <a:pt x="3" y="785"/>
                </a:lnTo>
                <a:lnTo>
                  <a:pt x="0" y="807"/>
                </a:lnTo>
                <a:lnTo>
                  <a:pt x="0" y="814"/>
                </a:lnTo>
                <a:lnTo>
                  <a:pt x="0" y="814"/>
                </a:lnTo>
                <a:lnTo>
                  <a:pt x="5" y="817"/>
                </a:lnTo>
                <a:lnTo>
                  <a:pt x="13" y="821"/>
                </a:lnTo>
                <a:lnTo>
                  <a:pt x="23" y="826"/>
                </a:lnTo>
                <a:lnTo>
                  <a:pt x="23" y="826"/>
                </a:lnTo>
                <a:lnTo>
                  <a:pt x="22" y="837"/>
                </a:lnTo>
                <a:lnTo>
                  <a:pt x="22" y="849"/>
                </a:lnTo>
                <a:lnTo>
                  <a:pt x="23" y="861"/>
                </a:lnTo>
                <a:lnTo>
                  <a:pt x="23" y="861"/>
                </a:lnTo>
                <a:lnTo>
                  <a:pt x="29" y="873"/>
                </a:lnTo>
                <a:lnTo>
                  <a:pt x="34" y="884"/>
                </a:lnTo>
                <a:lnTo>
                  <a:pt x="41" y="895"/>
                </a:lnTo>
                <a:lnTo>
                  <a:pt x="41" y="895"/>
                </a:lnTo>
                <a:lnTo>
                  <a:pt x="54" y="907"/>
                </a:lnTo>
                <a:lnTo>
                  <a:pt x="64" y="913"/>
                </a:lnTo>
                <a:lnTo>
                  <a:pt x="68" y="913"/>
                </a:lnTo>
                <a:lnTo>
                  <a:pt x="70" y="913"/>
                </a:lnTo>
                <a:lnTo>
                  <a:pt x="70" y="913"/>
                </a:lnTo>
                <a:lnTo>
                  <a:pt x="71" y="909"/>
                </a:lnTo>
                <a:lnTo>
                  <a:pt x="71" y="905"/>
                </a:lnTo>
                <a:lnTo>
                  <a:pt x="68" y="894"/>
                </a:lnTo>
                <a:lnTo>
                  <a:pt x="64" y="878"/>
                </a:lnTo>
                <a:lnTo>
                  <a:pt x="64" y="878"/>
                </a:lnTo>
                <a:lnTo>
                  <a:pt x="61" y="873"/>
                </a:lnTo>
                <a:lnTo>
                  <a:pt x="58" y="870"/>
                </a:lnTo>
                <a:lnTo>
                  <a:pt x="58" y="867"/>
                </a:lnTo>
                <a:lnTo>
                  <a:pt x="58" y="867"/>
                </a:lnTo>
                <a:lnTo>
                  <a:pt x="59" y="866"/>
                </a:lnTo>
                <a:lnTo>
                  <a:pt x="62" y="867"/>
                </a:lnTo>
                <a:lnTo>
                  <a:pt x="67" y="872"/>
                </a:lnTo>
                <a:lnTo>
                  <a:pt x="73" y="876"/>
                </a:lnTo>
                <a:lnTo>
                  <a:pt x="75" y="875"/>
                </a:lnTo>
                <a:lnTo>
                  <a:pt x="76" y="872"/>
                </a:lnTo>
                <a:lnTo>
                  <a:pt x="76" y="872"/>
                </a:lnTo>
                <a:lnTo>
                  <a:pt x="76" y="866"/>
                </a:lnTo>
                <a:lnTo>
                  <a:pt x="76" y="859"/>
                </a:lnTo>
                <a:lnTo>
                  <a:pt x="75" y="854"/>
                </a:lnTo>
                <a:lnTo>
                  <a:pt x="76" y="849"/>
                </a:lnTo>
                <a:lnTo>
                  <a:pt x="76" y="849"/>
                </a:lnTo>
                <a:lnTo>
                  <a:pt x="76" y="845"/>
                </a:lnTo>
                <a:lnTo>
                  <a:pt x="76" y="841"/>
                </a:lnTo>
                <a:lnTo>
                  <a:pt x="75" y="839"/>
                </a:lnTo>
                <a:lnTo>
                  <a:pt x="75" y="837"/>
                </a:lnTo>
                <a:lnTo>
                  <a:pt x="76" y="837"/>
                </a:lnTo>
                <a:lnTo>
                  <a:pt x="76" y="837"/>
                </a:lnTo>
                <a:lnTo>
                  <a:pt x="82" y="839"/>
                </a:lnTo>
                <a:lnTo>
                  <a:pt x="85" y="839"/>
                </a:lnTo>
                <a:lnTo>
                  <a:pt x="87" y="837"/>
                </a:lnTo>
                <a:lnTo>
                  <a:pt x="87" y="837"/>
                </a:lnTo>
                <a:lnTo>
                  <a:pt x="91" y="823"/>
                </a:lnTo>
                <a:lnTo>
                  <a:pt x="96" y="794"/>
                </a:lnTo>
                <a:lnTo>
                  <a:pt x="104" y="751"/>
                </a:lnTo>
                <a:lnTo>
                  <a:pt x="139" y="757"/>
                </a:lnTo>
                <a:lnTo>
                  <a:pt x="139" y="757"/>
                </a:lnTo>
                <a:lnTo>
                  <a:pt x="159" y="840"/>
                </a:lnTo>
                <a:lnTo>
                  <a:pt x="172" y="896"/>
                </a:lnTo>
                <a:lnTo>
                  <a:pt x="180" y="925"/>
                </a:lnTo>
                <a:lnTo>
                  <a:pt x="180" y="925"/>
                </a:lnTo>
                <a:lnTo>
                  <a:pt x="182" y="935"/>
                </a:lnTo>
                <a:lnTo>
                  <a:pt x="185" y="954"/>
                </a:lnTo>
                <a:lnTo>
                  <a:pt x="189" y="976"/>
                </a:lnTo>
                <a:lnTo>
                  <a:pt x="190" y="984"/>
                </a:lnTo>
                <a:lnTo>
                  <a:pt x="191" y="988"/>
                </a:lnTo>
                <a:lnTo>
                  <a:pt x="191" y="988"/>
                </a:lnTo>
                <a:lnTo>
                  <a:pt x="200" y="1004"/>
                </a:lnTo>
                <a:lnTo>
                  <a:pt x="203" y="1012"/>
                </a:lnTo>
                <a:lnTo>
                  <a:pt x="203" y="1015"/>
                </a:lnTo>
                <a:lnTo>
                  <a:pt x="203" y="1017"/>
                </a:lnTo>
                <a:lnTo>
                  <a:pt x="203" y="1017"/>
                </a:lnTo>
                <a:lnTo>
                  <a:pt x="200" y="1024"/>
                </a:lnTo>
                <a:lnTo>
                  <a:pt x="196" y="1038"/>
                </a:lnTo>
                <a:lnTo>
                  <a:pt x="185" y="1084"/>
                </a:lnTo>
                <a:lnTo>
                  <a:pt x="168" y="1149"/>
                </a:lnTo>
                <a:lnTo>
                  <a:pt x="191" y="1161"/>
                </a:lnTo>
                <a:lnTo>
                  <a:pt x="180" y="1202"/>
                </a:lnTo>
                <a:lnTo>
                  <a:pt x="180" y="1202"/>
                </a:lnTo>
                <a:lnTo>
                  <a:pt x="163" y="1201"/>
                </a:lnTo>
                <a:lnTo>
                  <a:pt x="152" y="1201"/>
                </a:lnTo>
                <a:lnTo>
                  <a:pt x="146" y="1201"/>
                </a:lnTo>
                <a:lnTo>
                  <a:pt x="145" y="1202"/>
                </a:lnTo>
                <a:lnTo>
                  <a:pt x="145" y="1202"/>
                </a:lnTo>
                <a:lnTo>
                  <a:pt x="122" y="1305"/>
                </a:lnTo>
                <a:lnTo>
                  <a:pt x="122" y="1305"/>
                </a:lnTo>
                <a:lnTo>
                  <a:pt x="116" y="1301"/>
                </a:lnTo>
                <a:lnTo>
                  <a:pt x="108" y="1297"/>
                </a:lnTo>
                <a:lnTo>
                  <a:pt x="99" y="1293"/>
                </a:lnTo>
                <a:lnTo>
                  <a:pt x="90" y="1289"/>
                </a:lnTo>
                <a:lnTo>
                  <a:pt x="81" y="1288"/>
                </a:lnTo>
                <a:lnTo>
                  <a:pt x="76" y="1288"/>
                </a:lnTo>
                <a:lnTo>
                  <a:pt x="72" y="1289"/>
                </a:lnTo>
                <a:lnTo>
                  <a:pt x="68" y="1291"/>
                </a:lnTo>
                <a:lnTo>
                  <a:pt x="64" y="1293"/>
                </a:lnTo>
                <a:lnTo>
                  <a:pt x="64" y="1293"/>
                </a:lnTo>
                <a:lnTo>
                  <a:pt x="62" y="1298"/>
                </a:lnTo>
                <a:lnTo>
                  <a:pt x="62" y="1303"/>
                </a:lnTo>
                <a:lnTo>
                  <a:pt x="63" y="1311"/>
                </a:lnTo>
                <a:lnTo>
                  <a:pt x="67" y="1320"/>
                </a:lnTo>
                <a:lnTo>
                  <a:pt x="76" y="1341"/>
                </a:lnTo>
                <a:lnTo>
                  <a:pt x="90" y="1363"/>
                </a:lnTo>
                <a:lnTo>
                  <a:pt x="104" y="1384"/>
                </a:lnTo>
                <a:lnTo>
                  <a:pt x="118" y="1402"/>
                </a:lnTo>
                <a:lnTo>
                  <a:pt x="131" y="1415"/>
                </a:lnTo>
                <a:lnTo>
                  <a:pt x="136" y="1419"/>
                </a:lnTo>
                <a:lnTo>
                  <a:pt x="139" y="1420"/>
                </a:lnTo>
                <a:lnTo>
                  <a:pt x="139" y="1420"/>
                </a:lnTo>
                <a:lnTo>
                  <a:pt x="143" y="1420"/>
                </a:lnTo>
                <a:lnTo>
                  <a:pt x="145" y="1420"/>
                </a:lnTo>
                <a:lnTo>
                  <a:pt x="152" y="1416"/>
                </a:lnTo>
                <a:lnTo>
                  <a:pt x="157" y="1410"/>
                </a:lnTo>
                <a:lnTo>
                  <a:pt x="163" y="1404"/>
                </a:lnTo>
                <a:lnTo>
                  <a:pt x="171" y="1392"/>
                </a:lnTo>
                <a:lnTo>
                  <a:pt x="175" y="1386"/>
                </a:lnTo>
                <a:lnTo>
                  <a:pt x="175" y="1386"/>
                </a:lnTo>
                <a:lnTo>
                  <a:pt x="191" y="1355"/>
                </a:lnTo>
                <a:lnTo>
                  <a:pt x="205" y="1330"/>
                </a:lnTo>
                <a:lnTo>
                  <a:pt x="214" y="1311"/>
                </a:lnTo>
                <a:lnTo>
                  <a:pt x="214" y="1311"/>
                </a:lnTo>
                <a:lnTo>
                  <a:pt x="223" y="1294"/>
                </a:lnTo>
                <a:lnTo>
                  <a:pt x="235" y="1275"/>
                </a:lnTo>
                <a:lnTo>
                  <a:pt x="249" y="1253"/>
                </a:lnTo>
                <a:lnTo>
                  <a:pt x="237" y="1235"/>
                </a:lnTo>
                <a:lnTo>
                  <a:pt x="267" y="1190"/>
                </a:lnTo>
                <a:lnTo>
                  <a:pt x="313" y="1207"/>
                </a:lnTo>
                <a:lnTo>
                  <a:pt x="341" y="1190"/>
                </a:lnTo>
                <a:lnTo>
                  <a:pt x="422" y="1230"/>
                </a:lnTo>
                <a:lnTo>
                  <a:pt x="417" y="1242"/>
                </a:lnTo>
                <a:lnTo>
                  <a:pt x="509" y="1351"/>
                </a:lnTo>
                <a:lnTo>
                  <a:pt x="509" y="1351"/>
                </a:lnTo>
                <a:lnTo>
                  <a:pt x="490" y="1379"/>
                </a:lnTo>
                <a:lnTo>
                  <a:pt x="476" y="1400"/>
                </a:lnTo>
                <a:lnTo>
                  <a:pt x="468" y="1409"/>
                </a:lnTo>
                <a:lnTo>
                  <a:pt x="468" y="1409"/>
                </a:lnTo>
                <a:lnTo>
                  <a:pt x="464" y="1413"/>
                </a:lnTo>
                <a:lnTo>
                  <a:pt x="458" y="1419"/>
                </a:lnTo>
                <a:lnTo>
                  <a:pt x="451" y="1427"/>
                </a:lnTo>
                <a:lnTo>
                  <a:pt x="451" y="1431"/>
                </a:lnTo>
                <a:lnTo>
                  <a:pt x="451" y="1432"/>
                </a:lnTo>
                <a:lnTo>
                  <a:pt x="451" y="1432"/>
                </a:lnTo>
                <a:lnTo>
                  <a:pt x="454" y="1434"/>
                </a:lnTo>
                <a:lnTo>
                  <a:pt x="458" y="1436"/>
                </a:lnTo>
                <a:lnTo>
                  <a:pt x="471" y="1437"/>
                </a:lnTo>
                <a:lnTo>
                  <a:pt x="485" y="1438"/>
                </a:lnTo>
                <a:lnTo>
                  <a:pt x="497" y="1438"/>
                </a:lnTo>
                <a:lnTo>
                  <a:pt x="497" y="1438"/>
                </a:lnTo>
                <a:lnTo>
                  <a:pt x="504" y="1437"/>
                </a:lnTo>
                <a:lnTo>
                  <a:pt x="512" y="1436"/>
                </a:lnTo>
                <a:lnTo>
                  <a:pt x="530" y="1429"/>
                </a:lnTo>
                <a:lnTo>
                  <a:pt x="545" y="1422"/>
                </a:lnTo>
                <a:lnTo>
                  <a:pt x="551" y="1418"/>
                </a:lnTo>
                <a:lnTo>
                  <a:pt x="555" y="1415"/>
                </a:lnTo>
                <a:lnTo>
                  <a:pt x="555" y="1415"/>
                </a:lnTo>
                <a:lnTo>
                  <a:pt x="569" y="1398"/>
                </a:lnTo>
                <a:lnTo>
                  <a:pt x="592" y="1370"/>
                </a:lnTo>
                <a:lnTo>
                  <a:pt x="614" y="1341"/>
                </a:lnTo>
                <a:lnTo>
                  <a:pt x="622" y="1330"/>
                </a:lnTo>
                <a:lnTo>
                  <a:pt x="624" y="1323"/>
                </a:lnTo>
                <a:lnTo>
                  <a:pt x="624" y="1323"/>
                </a:lnTo>
                <a:lnTo>
                  <a:pt x="626" y="1314"/>
                </a:lnTo>
                <a:lnTo>
                  <a:pt x="624" y="1305"/>
                </a:lnTo>
                <a:lnTo>
                  <a:pt x="623" y="1301"/>
                </a:lnTo>
                <a:lnTo>
                  <a:pt x="622" y="1296"/>
                </a:lnTo>
                <a:lnTo>
                  <a:pt x="618" y="1292"/>
                </a:lnTo>
                <a:lnTo>
                  <a:pt x="613" y="1288"/>
                </a:lnTo>
                <a:lnTo>
                  <a:pt x="613" y="1288"/>
                </a:lnTo>
                <a:lnTo>
                  <a:pt x="603" y="1280"/>
                </a:lnTo>
                <a:lnTo>
                  <a:pt x="592" y="1274"/>
                </a:lnTo>
                <a:lnTo>
                  <a:pt x="583" y="1264"/>
                </a:lnTo>
                <a:lnTo>
                  <a:pt x="578" y="1256"/>
                </a:lnTo>
                <a:lnTo>
                  <a:pt x="573" y="1247"/>
                </a:lnTo>
                <a:lnTo>
                  <a:pt x="573" y="1247"/>
                </a:lnTo>
                <a:lnTo>
                  <a:pt x="558" y="1224"/>
                </a:lnTo>
                <a:lnTo>
                  <a:pt x="538" y="1197"/>
                </a:lnTo>
                <a:lnTo>
                  <a:pt x="514" y="1167"/>
                </a:lnTo>
                <a:lnTo>
                  <a:pt x="480" y="1190"/>
                </a:lnTo>
                <a:lnTo>
                  <a:pt x="417" y="1133"/>
                </a:lnTo>
                <a:lnTo>
                  <a:pt x="417" y="1133"/>
                </a:lnTo>
                <a:lnTo>
                  <a:pt x="423" y="1124"/>
                </a:lnTo>
                <a:lnTo>
                  <a:pt x="427" y="1119"/>
                </a:lnTo>
                <a:lnTo>
                  <a:pt x="428" y="1116"/>
                </a:lnTo>
                <a:lnTo>
                  <a:pt x="428" y="1115"/>
                </a:lnTo>
                <a:lnTo>
                  <a:pt x="428" y="1115"/>
                </a:lnTo>
                <a:lnTo>
                  <a:pt x="382" y="1057"/>
                </a:lnTo>
                <a:lnTo>
                  <a:pt x="382" y="1057"/>
                </a:lnTo>
                <a:lnTo>
                  <a:pt x="387" y="1049"/>
                </a:lnTo>
                <a:lnTo>
                  <a:pt x="401" y="1027"/>
                </a:lnTo>
                <a:lnTo>
                  <a:pt x="421" y="997"/>
                </a:lnTo>
                <a:lnTo>
                  <a:pt x="431" y="979"/>
                </a:lnTo>
                <a:lnTo>
                  <a:pt x="440" y="959"/>
                </a:lnTo>
                <a:lnTo>
                  <a:pt x="440" y="959"/>
                </a:lnTo>
                <a:lnTo>
                  <a:pt x="444" y="949"/>
                </a:lnTo>
                <a:lnTo>
                  <a:pt x="446" y="938"/>
                </a:lnTo>
                <a:lnTo>
                  <a:pt x="449" y="926"/>
                </a:lnTo>
                <a:lnTo>
                  <a:pt x="450" y="913"/>
                </a:lnTo>
                <a:lnTo>
                  <a:pt x="451" y="889"/>
                </a:lnTo>
                <a:lnTo>
                  <a:pt x="450" y="864"/>
                </a:lnTo>
                <a:lnTo>
                  <a:pt x="448" y="843"/>
                </a:lnTo>
                <a:lnTo>
                  <a:pt x="444" y="825"/>
                </a:lnTo>
                <a:lnTo>
                  <a:pt x="439" y="810"/>
                </a:lnTo>
                <a:lnTo>
                  <a:pt x="436" y="805"/>
                </a:lnTo>
                <a:lnTo>
                  <a:pt x="433" y="803"/>
                </a:lnTo>
                <a:lnTo>
                  <a:pt x="433" y="803"/>
                </a:lnTo>
                <a:lnTo>
                  <a:pt x="424" y="795"/>
                </a:lnTo>
                <a:lnTo>
                  <a:pt x="414" y="785"/>
                </a:lnTo>
                <a:lnTo>
                  <a:pt x="405" y="774"/>
                </a:lnTo>
                <a:lnTo>
                  <a:pt x="405" y="774"/>
                </a:lnTo>
                <a:lnTo>
                  <a:pt x="414" y="771"/>
                </a:lnTo>
                <a:lnTo>
                  <a:pt x="421" y="768"/>
                </a:lnTo>
                <a:lnTo>
                  <a:pt x="422" y="768"/>
                </a:lnTo>
                <a:lnTo>
                  <a:pt x="422" y="768"/>
                </a:lnTo>
                <a:lnTo>
                  <a:pt x="423" y="762"/>
                </a:lnTo>
                <a:lnTo>
                  <a:pt x="424" y="745"/>
                </a:lnTo>
                <a:lnTo>
                  <a:pt x="426" y="727"/>
                </a:lnTo>
                <a:lnTo>
                  <a:pt x="424" y="721"/>
                </a:lnTo>
                <a:lnTo>
                  <a:pt x="423" y="718"/>
                </a:lnTo>
                <a:lnTo>
                  <a:pt x="422" y="717"/>
                </a:lnTo>
                <a:lnTo>
                  <a:pt x="422" y="717"/>
                </a:lnTo>
                <a:lnTo>
                  <a:pt x="419" y="713"/>
                </a:lnTo>
                <a:lnTo>
                  <a:pt x="417" y="706"/>
                </a:lnTo>
                <a:lnTo>
                  <a:pt x="414" y="688"/>
                </a:lnTo>
                <a:lnTo>
                  <a:pt x="412" y="670"/>
                </a:lnTo>
                <a:lnTo>
                  <a:pt x="410" y="659"/>
                </a:lnTo>
                <a:lnTo>
                  <a:pt x="410" y="659"/>
                </a:lnTo>
                <a:lnTo>
                  <a:pt x="410" y="640"/>
                </a:lnTo>
                <a:lnTo>
                  <a:pt x="410" y="606"/>
                </a:lnTo>
                <a:lnTo>
                  <a:pt x="410" y="561"/>
                </a:lnTo>
                <a:lnTo>
                  <a:pt x="410" y="561"/>
                </a:lnTo>
                <a:lnTo>
                  <a:pt x="418" y="581"/>
                </a:lnTo>
                <a:lnTo>
                  <a:pt x="436" y="623"/>
                </a:lnTo>
                <a:lnTo>
                  <a:pt x="463" y="687"/>
                </a:lnTo>
                <a:lnTo>
                  <a:pt x="463" y="687"/>
                </a:lnTo>
                <a:lnTo>
                  <a:pt x="478" y="749"/>
                </a:lnTo>
                <a:lnTo>
                  <a:pt x="487" y="789"/>
                </a:lnTo>
                <a:lnTo>
                  <a:pt x="491" y="809"/>
                </a:lnTo>
                <a:lnTo>
                  <a:pt x="491" y="809"/>
                </a:lnTo>
                <a:lnTo>
                  <a:pt x="495" y="826"/>
                </a:lnTo>
                <a:lnTo>
                  <a:pt x="497" y="837"/>
                </a:lnTo>
                <a:lnTo>
                  <a:pt x="527" y="844"/>
                </a:lnTo>
                <a:lnTo>
                  <a:pt x="527" y="844"/>
                </a:lnTo>
                <a:lnTo>
                  <a:pt x="522" y="849"/>
                </a:lnTo>
                <a:lnTo>
                  <a:pt x="518" y="854"/>
                </a:lnTo>
                <a:lnTo>
                  <a:pt x="514" y="861"/>
                </a:lnTo>
                <a:lnTo>
                  <a:pt x="514" y="861"/>
                </a:lnTo>
                <a:lnTo>
                  <a:pt x="512" y="871"/>
                </a:lnTo>
                <a:lnTo>
                  <a:pt x="512" y="872"/>
                </a:lnTo>
                <a:lnTo>
                  <a:pt x="514" y="872"/>
                </a:lnTo>
                <a:lnTo>
                  <a:pt x="514" y="872"/>
                </a:lnTo>
                <a:lnTo>
                  <a:pt x="519" y="871"/>
                </a:lnTo>
                <a:lnTo>
                  <a:pt x="526" y="867"/>
                </a:lnTo>
                <a:lnTo>
                  <a:pt x="532" y="861"/>
                </a:lnTo>
                <a:lnTo>
                  <a:pt x="532" y="861"/>
                </a:lnTo>
                <a:lnTo>
                  <a:pt x="535" y="870"/>
                </a:lnTo>
                <a:lnTo>
                  <a:pt x="536" y="876"/>
                </a:lnTo>
                <a:lnTo>
                  <a:pt x="538" y="878"/>
                </a:lnTo>
                <a:lnTo>
                  <a:pt x="538" y="878"/>
                </a:lnTo>
                <a:lnTo>
                  <a:pt x="537" y="880"/>
                </a:lnTo>
                <a:lnTo>
                  <a:pt x="533" y="884"/>
                </a:lnTo>
                <a:lnTo>
                  <a:pt x="527" y="890"/>
                </a:lnTo>
                <a:lnTo>
                  <a:pt x="527" y="890"/>
                </a:lnTo>
                <a:lnTo>
                  <a:pt x="523" y="894"/>
                </a:lnTo>
                <a:lnTo>
                  <a:pt x="521" y="896"/>
                </a:lnTo>
                <a:lnTo>
                  <a:pt x="521" y="902"/>
                </a:lnTo>
                <a:lnTo>
                  <a:pt x="521" y="902"/>
                </a:lnTo>
                <a:lnTo>
                  <a:pt x="523" y="905"/>
                </a:lnTo>
                <a:lnTo>
                  <a:pt x="528" y="908"/>
                </a:lnTo>
                <a:lnTo>
                  <a:pt x="536" y="909"/>
                </a:lnTo>
                <a:lnTo>
                  <a:pt x="540" y="909"/>
                </a:lnTo>
                <a:lnTo>
                  <a:pt x="544" y="907"/>
                </a:lnTo>
                <a:lnTo>
                  <a:pt x="544" y="907"/>
                </a:lnTo>
                <a:lnTo>
                  <a:pt x="547" y="905"/>
                </a:lnTo>
                <a:lnTo>
                  <a:pt x="553" y="904"/>
                </a:lnTo>
                <a:lnTo>
                  <a:pt x="560" y="904"/>
                </a:lnTo>
                <a:lnTo>
                  <a:pt x="564" y="904"/>
                </a:lnTo>
                <a:lnTo>
                  <a:pt x="568" y="902"/>
                </a:lnTo>
                <a:lnTo>
                  <a:pt x="571" y="899"/>
                </a:lnTo>
                <a:lnTo>
                  <a:pt x="573" y="895"/>
                </a:lnTo>
                <a:lnTo>
                  <a:pt x="573" y="895"/>
                </a:lnTo>
                <a:lnTo>
                  <a:pt x="573" y="889"/>
                </a:lnTo>
                <a:lnTo>
                  <a:pt x="574" y="882"/>
                </a:lnTo>
                <a:lnTo>
                  <a:pt x="574" y="864"/>
                </a:lnTo>
                <a:lnTo>
                  <a:pt x="573" y="844"/>
                </a:lnTo>
                <a:lnTo>
                  <a:pt x="578" y="837"/>
                </a:lnTo>
                <a:lnTo>
                  <a:pt x="578" y="837"/>
                </a:lnTo>
                <a:lnTo>
                  <a:pt x="576" y="795"/>
                </a:lnTo>
                <a:lnTo>
                  <a:pt x="572" y="762"/>
                </a:lnTo>
                <a:lnTo>
                  <a:pt x="569" y="749"/>
                </a:lnTo>
                <a:lnTo>
                  <a:pt x="567" y="740"/>
                </a:lnTo>
                <a:lnTo>
                  <a:pt x="567" y="740"/>
                </a:lnTo>
                <a:lnTo>
                  <a:pt x="564" y="732"/>
                </a:lnTo>
                <a:lnTo>
                  <a:pt x="560" y="719"/>
                </a:lnTo>
                <a:lnTo>
                  <a:pt x="555" y="687"/>
                </a:lnTo>
                <a:lnTo>
                  <a:pt x="549" y="655"/>
                </a:lnTo>
                <a:lnTo>
                  <a:pt x="544" y="629"/>
                </a:lnTo>
                <a:lnTo>
                  <a:pt x="544" y="629"/>
                </a:lnTo>
                <a:lnTo>
                  <a:pt x="533" y="591"/>
                </a:lnTo>
                <a:lnTo>
                  <a:pt x="527" y="572"/>
                </a:lnTo>
                <a:lnTo>
                  <a:pt x="521" y="555"/>
                </a:lnTo>
                <a:lnTo>
                  <a:pt x="521" y="555"/>
                </a:lnTo>
                <a:lnTo>
                  <a:pt x="517" y="543"/>
                </a:lnTo>
                <a:lnTo>
                  <a:pt x="512" y="523"/>
                </a:lnTo>
                <a:lnTo>
                  <a:pt x="499" y="470"/>
                </a:lnTo>
                <a:lnTo>
                  <a:pt x="492" y="443"/>
                </a:lnTo>
                <a:lnTo>
                  <a:pt x="486" y="418"/>
                </a:lnTo>
                <a:lnTo>
                  <a:pt x="480" y="398"/>
                </a:lnTo>
                <a:lnTo>
                  <a:pt x="477" y="392"/>
                </a:lnTo>
                <a:lnTo>
                  <a:pt x="474" y="388"/>
                </a:lnTo>
                <a:lnTo>
                  <a:pt x="474" y="388"/>
                </a:lnTo>
                <a:lnTo>
                  <a:pt x="463" y="376"/>
                </a:lnTo>
                <a:lnTo>
                  <a:pt x="450" y="366"/>
                </a:lnTo>
                <a:lnTo>
                  <a:pt x="428" y="353"/>
                </a:lnTo>
                <a:lnTo>
                  <a:pt x="428" y="353"/>
                </a:lnTo>
                <a:lnTo>
                  <a:pt x="405" y="338"/>
                </a:lnTo>
                <a:lnTo>
                  <a:pt x="387" y="324"/>
                </a:lnTo>
                <a:lnTo>
                  <a:pt x="387" y="324"/>
                </a:lnTo>
                <a:lnTo>
                  <a:pt x="353" y="296"/>
                </a:lnTo>
                <a:lnTo>
                  <a:pt x="353" y="296"/>
                </a:lnTo>
                <a:lnTo>
                  <a:pt x="355" y="296"/>
                </a:lnTo>
                <a:lnTo>
                  <a:pt x="363" y="296"/>
                </a:lnTo>
                <a:lnTo>
                  <a:pt x="372" y="294"/>
                </a:lnTo>
                <a:lnTo>
                  <a:pt x="377" y="293"/>
                </a:lnTo>
                <a:lnTo>
                  <a:pt x="382" y="289"/>
                </a:lnTo>
                <a:lnTo>
                  <a:pt x="382" y="289"/>
                </a:lnTo>
                <a:lnTo>
                  <a:pt x="386" y="285"/>
                </a:lnTo>
                <a:lnTo>
                  <a:pt x="390" y="279"/>
                </a:lnTo>
                <a:lnTo>
                  <a:pt x="391" y="272"/>
                </a:lnTo>
                <a:lnTo>
                  <a:pt x="394" y="265"/>
                </a:lnTo>
                <a:lnTo>
                  <a:pt x="394" y="249"/>
                </a:lnTo>
                <a:lnTo>
                  <a:pt x="394" y="238"/>
                </a:lnTo>
                <a:lnTo>
                  <a:pt x="394" y="238"/>
                </a:lnTo>
                <a:lnTo>
                  <a:pt x="394" y="226"/>
                </a:lnTo>
                <a:lnTo>
                  <a:pt x="396" y="215"/>
                </a:lnTo>
                <a:lnTo>
                  <a:pt x="399" y="203"/>
                </a:lnTo>
                <a:lnTo>
                  <a:pt x="410" y="150"/>
                </a:lnTo>
                <a:lnTo>
                  <a:pt x="422" y="157"/>
                </a:lnTo>
                <a:lnTo>
                  <a:pt x="422" y="139"/>
                </a:lnTo>
                <a:lnTo>
                  <a:pt x="440" y="134"/>
                </a:lnTo>
                <a:lnTo>
                  <a:pt x="440" y="134"/>
                </a:lnTo>
                <a:lnTo>
                  <a:pt x="428" y="99"/>
                </a:lnTo>
                <a:lnTo>
                  <a:pt x="428" y="99"/>
                </a:lnTo>
                <a:lnTo>
                  <a:pt x="413" y="67"/>
                </a:lnTo>
                <a:lnTo>
                  <a:pt x="401" y="45"/>
                </a:lnTo>
                <a:lnTo>
                  <a:pt x="394" y="30"/>
                </a:lnTo>
                <a:lnTo>
                  <a:pt x="394" y="30"/>
                </a:lnTo>
                <a:lnTo>
                  <a:pt x="387" y="22"/>
                </a:lnTo>
                <a:lnTo>
                  <a:pt x="378" y="16"/>
                </a:lnTo>
                <a:lnTo>
                  <a:pt x="367" y="11"/>
                </a:lnTo>
                <a:lnTo>
                  <a:pt x="353" y="7"/>
                </a:lnTo>
                <a:lnTo>
                  <a:pt x="353" y="7"/>
                </a:lnTo>
                <a:lnTo>
                  <a:pt x="337" y="3"/>
                </a:lnTo>
                <a:lnTo>
                  <a:pt x="322" y="2"/>
                </a:lnTo>
                <a:lnTo>
                  <a:pt x="309" y="0"/>
                </a:lnTo>
                <a:lnTo>
                  <a:pt x="301" y="0"/>
                </a:lnTo>
                <a:lnTo>
                  <a:pt x="301" y="0"/>
                </a:lnTo>
                <a:lnTo>
                  <a:pt x="295" y="4"/>
                </a:lnTo>
                <a:lnTo>
                  <a:pt x="290" y="8"/>
                </a:lnTo>
                <a:lnTo>
                  <a:pt x="283" y="12"/>
                </a:lnTo>
                <a:lnTo>
                  <a:pt x="267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9" name="Freeform 5">
            <a:extLst>
              <a:ext uri="{FF2B5EF4-FFF2-40B4-BE49-F238E27FC236}">
                <a16:creationId xmlns:a16="http://schemas.microsoft.com/office/drawing/2014/main" id="{1C00E68F-9CC8-5F04-618E-58274D295906}"/>
              </a:ext>
            </a:extLst>
          </p:cNvPr>
          <p:cNvSpPr>
            <a:spLocks/>
          </p:cNvSpPr>
          <p:nvPr/>
        </p:nvSpPr>
        <p:spPr bwMode="auto">
          <a:xfrm>
            <a:off x="1453731" y="3886940"/>
            <a:ext cx="1270776" cy="2409951"/>
          </a:xfrm>
          <a:custGeom>
            <a:avLst/>
            <a:gdLst>
              <a:gd name="T0" fmla="*/ 372 w 618"/>
              <a:gd name="T1" fmla="*/ 4 h 1172"/>
              <a:gd name="T2" fmla="*/ 323 w 618"/>
              <a:gd name="T3" fmla="*/ 21 h 1172"/>
              <a:gd name="T4" fmla="*/ 292 w 618"/>
              <a:gd name="T5" fmla="*/ 54 h 1172"/>
              <a:gd name="T6" fmla="*/ 270 w 618"/>
              <a:gd name="T7" fmla="*/ 89 h 1172"/>
              <a:gd name="T8" fmla="*/ 263 w 618"/>
              <a:gd name="T9" fmla="*/ 133 h 1172"/>
              <a:gd name="T10" fmla="*/ 284 w 618"/>
              <a:gd name="T11" fmla="*/ 226 h 1172"/>
              <a:gd name="T12" fmla="*/ 223 w 618"/>
              <a:gd name="T13" fmla="*/ 247 h 1172"/>
              <a:gd name="T14" fmla="*/ 186 w 618"/>
              <a:gd name="T15" fmla="*/ 271 h 1172"/>
              <a:gd name="T16" fmla="*/ 138 w 618"/>
              <a:gd name="T17" fmla="*/ 328 h 1172"/>
              <a:gd name="T18" fmla="*/ 28 w 618"/>
              <a:gd name="T19" fmla="*/ 483 h 1172"/>
              <a:gd name="T20" fmla="*/ 1 w 618"/>
              <a:gd name="T21" fmla="*/ 508 h 1172"/>
              <a:gd name="T22" fmla="*/ 2 w 618"/>
              <a:gd name="T23" fmla="*/ 526 h 1172"/>
              <a:gd name="T24" fmla="*/ 26 w 618"/>
              <a:gd name="T25" fmla="*/ 570 h 1172"/>
              <a:gd name="T26" fmla="*/ 48 w 618"/>
              <a:gd name="T27" fmla="*/ 578 h 1172"/>
              <a:gd name="T28" fmla="*/ 55 w 618"/>
              <a:gd name="T29" fmla="*/ 576 h 1172"/>
              <a:gd name="T30" fmla="*/ 68 w 618"/>
              <a:gd name="T31" fmla="*/ 572 h 1172"/>
              <a:gd name="T32" fmla="*/ 74 w 618"/>
              <a:gd name="T33" fmla="*/ 560 h 1172"/>
              <a:gd name="T34" fmla="*/ 179 w 618"/>
              <a:gd name="T35" fmla="*/ 424 h 1172"/>
              <a:gd name="T36" fmla="*/ 217 w 618"/>
              <a:gd name="T37" fmla="*/ 836 h 1172"/>
              <a:gd name="T38" fmla="*/ 233 w 618"/>
              <a:gd name="T39" fmla="*/ 929 h 1172"/>
              <a:gd name="T40" fmla="*/ 242 w 618"/>
              <a:gd name="T41" fmla="*/ 1049 h 1172"/>
              <a:gd name="T42" fmla="*/ 249 w 618"/>
              <a:gd name="T43" fmla="*/ 1113 h 1172"/>
              <a:gd name="T44" fmla="*/ 270 w 618"/>
              <a:gd name="T45" fmla="*/ 1148 h 1172"/>
              <a:gd name="T46" fmla="*/ 312 w 618"/>
              <a:gd name="T47" fmla="*/ 1171 h 1172"/>
              <a:gd name="T48" fmla="*/ 344 w 618"/>
              <a:gd name="T49" fmla="*/ 1171 h 1172"/>
              <a:gd name="T50" fmla="*/ 372 w 618"/>
              <a:gd name="T51" fmla="*/ 1158 h 1172"/>
              <a:gd name="T52" fmla="*/ 375 w 618"/>
              <a:gd name="T53" fmla="*/ 1134 h 1172"/>
              <a:gd name="T54" fmla="*/ 362 w 618"/>
              <a:gd name="T55" fmla="*/ 1104 h 1172"/>
              <a:gd name="T56" fmla="*/ 356 w 618"/>
              <a:gd name="T57" fmla="*/ 1080 h 1172"/>
              <a:gd name="T58" fmla="*/ 345 w 618"/>
              <a:gd name="T59" fmla="*/ 1035 h 1172"/>
              <a:gd name="T60" fmla="*/ 347 w 618"/>
              <a:gd name="T61" fmla="*/ 1020 h 1172"/>
              <a:gd name="T62" fmla="*/ 449 w 618"/>
              <a:gd name="T63" fmla="*/ 892 h 1172"/>
              <a:gd name="T64" fmla="*/ 458 w 618"/>
              <a:gd name="T65" fmla="*/ 656 h 1172"/>
              <a:gd name="T66" fmla="*/ 556 w 618"/>
              <a:gd name="T67" fmla="*/ 612 h 1172"/>
              <a:gd name="T68" fmla="*/ 552 w 618"/>
              <a:gd name="T69" fmla="*/ 646 h 1172"/>
              <a:gd name="T70" fmla="*/ 561 w 618"/>
              <a:gd name="T71" fmla="*/ 677 h 1172"/>
              <a:gd name="T72" fmla="*/ 566 w 618"/>
              <a:gd name="T73" fmla="*/ 680 h 1172"/>
              <a:gd name="T74" fmla="*/ 583 w 618"/>
              <a:gd name="T75" fmla="*/ 675 h 1172"/>
              <a:gd name="T76" fmla="*/ 577 w 618"/>
              <a:gd name="T77" fmla="*/ 697 h 1172"/>
              <a:gd name="T78" fmla="*/ 581 w 618"/>
              <a:gd name="T79" fmla="*/ 699 h 1172"/>
              <a:gd name="T80" fmla="*/ 602 w 618"/>
              <a:gd name="T81" fmla="*/ 692 h 1172"/>
              <a:gd name="T82" fmla="*/ 611 w 618"/>
              <a:gd name="T83" fmla="*/ 680 h 1172"/>
              <a:gd name="T84" fmla="*/ 618 w 618"/>
              <a:gd name="T85" fmla="*/ 632 h 1172"/>
              <a:gd name="T86" fmla="*/ 608 w 618"/>
              <a:gd name="T87" fmla="*/ 612 h 1172"/>
              <a:gd name="T88" fmla="*/ 585 w 618"/>
              <a:gd name="T89" fmla="*/ 422 h 1172"/>
              <a:gd name="T90" fmla="*/ 467 w 618"/>
              <a:gd name="T91" fmla="*/ 250 h 1172"/>
              <a:gd name="T92" fmla="*/ 489 w 618"/>
              <a:gd name="T93" fmla="*/ 220 h 1172"/>
              <a:gd name="T94" fmla="*/ 493 w 618"/>
              <a:gd name="T95" fmla="*/ 173 h 1172"/>
              <a:gd name="T96" fmla="*/ 538 w 618"/>
              <a:gd name="T97" fmla="*/ 167 h 1172"/>
              <a:gd name="T98" fmla="*/ 572 w 618"/>
              <a:gd name="T99" fmla="*/ 154 h 1172"/>
              <a:gd name="T100" fmla="*/ 574 w 618"/>
              <a:gd name="T101" fmla="*/ 141 h 1172"/>
              <a:gd name="T102" fmla="*/ 544 w 618"/>
              <a:gd name="T103" fmla="*/ 102 h 1172"/>
              <a:gd name="T104" fmla="*/ 495 w 618"/>
              <a:gd name="T105" fmla="*/ 73 h 1172"/>
              <a:gd name="T106" fmla="*/ 464 w 618"/>
              <a:gd name="T107" fmla="*/ 22 h 1172"/>
              <a:gd name="T108" fmla="*/ 441 w 618"/>
              <a:gd name="T109" fmla="*/ 7 h 1172"/>
              <a:gd name="T110" fmla="*/ 406 w 618"/>
              <a:gd name="T111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8" h="1172">
                <a:moveTo>
                  <a:pt x="406" y="0"/>
                </a:moveTo>
                <a:lnTo>
                  <a:pt x="406" y="0"/>
                </a:lnTo>
                <a:lnTo>
                  <a:pt x="395" y="1"/>
                </a:lnTo>
                <a:lnTo>
                  <a:pt x="372" y="4"/>
                </a:lnTo>
                <a:lnTo>
                  <a:pt x="359" y="6"/>
                </a:lnTo>
                <a:lnTo>
                  <a:pt x="345" y="10"/>
                </a:lnTo>
                <a:lnTo>
                  <a:pt x="333" y="15"/>
                </a:lnTo>
                <a:lnTo>
                  <a:pt x="323" y="21"/>
                </a:lnTo>
                <a:lnTo>
                  <a:pt x="323" y="21"/>
                </a:lnTo>
                <a:lnTo>
                  <a:pt x="316" y="28"/>
                </a:lnTo>
                <a:lnTo>
                  <a:pt x="308" y="35"/>
                </a:lnTo>
                <a:lnTo>
                  <a:pt x="292" y="54"/>
                </a:lnTo>
                <a:lnTo>
                  <a:pt x="280" y="70"/>
                </a:lnTo>
                <a:lnTo>
                  <a:pt x="273" y="80"/>
                </a:lnTo>
                <a:lnTo>
                  <a:pt x="273" y="80"/>
                </a:lnTo>
                <a:lnTo>
                  <a:pt x="270" y="89"/>
                </a:lnTo>
                <a:lnTo>
                  <a:pt x="266" y="99"/>
                </a:lnTo>
                <a:lnTo>
                  <a:pt x="263" y="122"/>
                </a:lnTo>
                <a:lnTo>
                  <a:pt x="263" y="122"/>
                </a:lnTo>
                <a:lnTo>
                  <a:pt x="263" y="133"/>
                </a:lnTo>
                <a:lnTo>
                  <a:pt x="263" y="147"/>
                </a:lnTo>
                <a:lnTo>
                  <a:pt x="265" y="163"/>
                </a:lnTo>
                <a:lnTo>
                  <a:pt x="283" y="203"/>
                </a:lnTo>
                <a:lnTo>
                  <a:pt x="284" y="226"/>
                </a:lnTo>
                <a:lnTo>
                  <a:pt x="284" y="226"/>
                </a:lnTo>
                <a:lnTo>
                  <a:pt x="271" y="231"/>
                </a:lnTo>
                <a:lnTo>
                  <a:pt x="241" y="240"/>
                </a:lnTo>
                <a:lnTo>
                  <a:pt x="223" y="247"/>
                </a:lnTo>
                <a:lnTo>
                  <a:pt x="208" y="255"/>
                </a:lnTo>
                <a:lnTo>
                  <a:pt x="194" y="263"/>
                </a:lnTo>
                <a:lnTo>
                  <a:pt x="190" y="267"/>
                </a:lnTo>
                <a:lnTo>
                  <a:pt x="186" y="271"/>
                </a:lnTo>
                <a:lnTo>
                  <a:pt x="186" y="271"/>
                </a:lnTo>
                <a:lnTo>
                  <a:pt x="178" y="281"/>
                </a:lnTo>
                <a:lnTo>
                  <a:pt x="166" y="295"/>
                </a:lnTo>
                <a:lnTo>
                  <a:pt x="138" y="328"/>
                </a:lnTo>
                <a:lnTo>
                  <a:pt x="101" y="368"/>
                </a:lnTo>
                <a:lnTo>
                  <a:pt x="107" y="379"/>
                </a:lnTo>
                <a:lnTo>
                  <a:pt x="28" y="483"/>
                </a:lnTo>
                <a:lnTo>
                  <a:pt x="28" y="483"/>
                </a:lnTo>
                <a:lnTo>
                  <a:pt x="24" y="485"/>
                </a:lnTo>
                <a:lnTo>
                  <a:pt x="14" y="494"/>
                </a:lnTo>
                <a:lnTo>
                  <a:pt x="5" y="503"/>
                </a:lnTo>
                <a:lnTo>
                  <a:pt x="1" y="508"/>
                </a:lnTo>
                <a:lnTo>
                  <a:pt x="0" y="513"/>
                </a:lnTo>
                <a:lnTo>
                  <a:pt x="0" y="513"/>
                </a:lnTo>
                <a:lnTo>
                  <a:pt x="0" y="519"/>
                </a:lnTo>
                <a:lnTo>
                  <a:pt x="2" y="526"/>
                </a:lnTo>
                <a:lnTo>
                  <a:pt x="9" y="544"/>
                </a:lnTo>
                <a:lnTo>
                  <a:pt x="19" y="565"/>
                </a:lnTo>
                <a:lnTo>
                  <a:pt x="19" y="565"/>
                </a:lnTo>
                <a:lnTo>
                  <a:pt x="26" y="570"/>
                </a:lnTo>
                <a:lnTo>
                  <a:pt x="32" y="574"/>
                </a:lnTo>
                <a:lnTo>
                  <a:pt x="37" y="576"/>
                </a:lnTo>
                <a:lnTo>
                  <a:pt x="37" y="576"/>
                </a:lnTo>
                <a:lnTo>
                  <a:pt x="48" y="578"/>
                </a:lnTo>
                <a:lnTo>
                  <a:pt x="52" y="578"/>
                </a:lnTo>
                <a:lnTo>
                  <a:pt x="55" y="577"/>
                </a:lnTo>
                <a:lnTo>
                  <a:pt x="55" y="576"/>
                </a:lnTo>
                <a:lnTo>
                  <a:pt x="55" y="576"/>
                </a:lnTo>
                <a:lnTo>
                  <a:pt x="55" y="575"/>
                </a:lnTo>
                <a:lnTo>
                  <a:pt x="57" y="574"/>
                </a:lnTo>
                <a:lnTo>
                  <a:pt x="62" y="574"/>
                </a:lnTo>
                <a:lnTo>
                  <a:pt x="68" y="572"/>
                </a:lnTo>
                <a:lnTo>
                  <a:pt x="70" y="571"/>
                </a:lnTo>
                <a:lnTo>
                  <a:pt x="73" y="569"/>
                </a:lnTo>
                <a:lnTo>
                  <a:pt x="73" y="569"/>
                </a:lnTo>
                <a:lnTo>
                  <a:pt x="74" y="560"/>
                </a:lnTo>
                <a:lnTo>
                  <a:pt x="75" y="546"/>
                </a:lnTo>
                <a:lnTo>
                  <a:pt x="76" y="528"/>
                </a:lnTo>
                <a:lnTo>
                  <a:pt x="162" y="424"/>
                </a:lnTo>
                <a:lnTo>
                  <a:pt x="179" y="424"/>
                </a:lnTo>
                <a:lnTo>
                  <a:pt x="150" y="625"/>
                </a:lnTo>
                <a:lnTo>
                  <a:pt x="169" y="637"/>
                </a:lnTo>
                <a:lnTo>
                  <a:pt x="192" y="802"/>
                </a:lnTo>
                <a:lnTo>
                  <a:pt x="217" y="836"/>
                </a:lnTo>
                <a:lnTo>
                  <a:pt x="217" y="836"/>
                </a:lnTo>
                <a:lnTo>
                  <a:pt x="220" y="845"/>
                </a:lnTo>
                <a:lnTo>
                  <a:pt x="223" y="866"/>
                </a:lnTo>
                <a:lnTo>
                  <a:pt x="233" y="929"/>
                </a:lnTo>
                <a:lnTo>
                  <a:pt x="247" y="1019"/>
                </a:lnTo>
                <a:lnTo>
                  <a:pt x="247" y="1019"/>
                </a:lnTo>
                <a:lnTo>
                  <a:pt x="245" y="1032"/>
                </a:lnTo>
                <a:lnTo>
                  <a:pt x="242" y="1049"/>
                </a:lnTo>
                <a:lnTo>
                  <a:pt x="242" y="1049"/>
                </a:lnTo>
                <a:lnTo>
                  <a:pt x="245" y="1075"/>
                </a:lnTo>
                <a:lnTo>
                  <a:pt x="249" y="1113"/>
                </a:lnTo>
                <a:lnTo>
                  <a:pt x="249" y="1113"/>
                </a:lnTo>
                <a:lnTo>
                  <a:pt x="252" y="1122"/>
                </a:lnTo>
                <a:lnTo>
                  <a:pt x="257" y="1130"/>
                </a:lnTo>
                <a:lnTo>
                  <a:pt x="263" y="1140"/>
                </a:lnTo>
                <a:lnTo>
                  <a:pt x="270" y="1148"/>
                </a:lnTo>
                <a:lnTo>
                  <a:pt x="279" y="1156"/>
                </a:lnTo>
                <a:lnTo>
                  <a:pt x="289" y="1164"/>
                </a:lnTo>
                <a:lnTo>
                  <a:pt x="300" y="1168"/>
                </a:lnTo>
                <a:lnTo>
                  <a:pt x="312" y="1171"/>
                </a:lnTo>
                <a:lnTo>
                  <a:pt x="312" y="1171"/>
                </a:lnTo>
                <a:lnTo>
                  <a:pt x="322" y="1172"/>
                </a:lnTo>
                <a:lnTo>
                  <a:pt x="334" y="1172"/>
                </a:lnTo>
                <a:lnTo>
                  <a:pt x="344" y="1171"/>
                </a:lnTo>
                <a:lnTo>
                  <a:pt x="353" y="1170"/>
                </a:lnTo>
                <a:lnTo>
                  <a:pt x="362" y="1167"/>
                </a:lnTo>
                <a:lnTo>
                  <a:pt x="368" y="1162"/>
                </a:lnTo>
                <a:lnTo>
                  <a:pt x="372" y="1158"/>
                </a:lnTo>
                <a:lnTo>
                  <a:pt x="375" y="1150"/>
                </a:lnTo>
                <a:lnTo>
                  <a:pt x="375" y="1150"/>
                </a:lnTo>
                <a:lnTo>
                  <a:pt x="376" y="1142"/>
                </a:lnTo>
                <a:lnTo>
                  <a:pt x="375" y="1134"/>
                </a:lnTo>
                <a:lnTo>
                  <a:pt x="372" y="1127"/>
                </a:lnTo>
                <a:lnTo>
                  <a:pt x="370" y="1119"/>
                </a:lnTo>
                <a:lnTo>
                  <a:pt x="364" y="1107"/>
                </a:lnTo>
                <a:lnTo>
                  <a:pt x="362" y="1104"/>
                </a:lnTo>
                <a:lnTo>
                  <a:pt x="362" y="1104"/>
                </a:lnTo>
                <a:lnTo>
                  <a:pt x="359" y="1095"/>
                </a:lnTo>
                <a:lnTo>
                  <a:pt x="357" y="1088"/>
                </a:lnTo>
                <a:lnTo>
                  <a:pt x="356" y="1080"/>
                </a:lnTo>
                <a:lnTo>
                  <a:pt x="356" y="1080"/>
                </a:lnTo>
                <a:lnTo>
                  <a:pt x="349" y="1044"/>
                </a:lnTo>
                <a:lnTo>
                  <a:pt x="349" y="1044"/>
                </a:lnTo>
                <a:lnTo>
                  <a:pt x="345" y="1035"/>
                </a:lnTo>
                <a:lnTo>
                  <a:pt x="345" y="1026"/>
                </a:lnTo>
                <a:lnTo>
                  <a:pt x="346" y="1023"/>
                </a:lnTo>
                <a:lnTo>
                  <a:pt x="347" y="1020"/>
                </a:lnTo>
                <a:lnTo>
                  <a:pt x="347" y="1020"/>
                </a:lnTo>
                <a:lnTo>
                  <a:pt x="365" y="999"/>
                </a:lnTo>
                <a:lnTo>
                  <a:pt x="400" y="956"/>
                </a:lnTo>
                <a:lnTo>
                  <a:pt x="449" y="892"/>
                </a:lnTo>
                <a:lnTo>
                  <a:pt x="449" y="892"/>
                </a:lnTo>
                <a:lnTo>
                  <a:pt x="455" y="871"/>
                </a:lnTo>
                <a:lnTo>
                  <a:pt x="460" y="851"/>
                </a:lnTo>
                <a:lnTo>
                  <a:pt x="441" y="668"/>
                </a:lnTo>
                <a:lnTo>
                  <a:pt x="458" y="656"/>
                </a:lnTo>
                <a:lnTo>
                  <a:pt x="455" y="556"/>
                </a:lnTo>
                <a:lnTo>
                  <a:pt x="486" y="455"/>
                </a:lnTo>
                <a:lnTo>
                  <a:pt x="556" y="612"/>
                </a:lnTo>
                <a:lnTo>
                  <a:pt x="556" y="612"/>
                </a:lnTo>
                <a:lnTo>
                  <a:pt x="555" y="627"/>
                </a:lnTo>
                <a:lnTo>
                  <a:pt x="554" y="638"/>
                </a:lnTo>
                <a:lnTo>
                  <a:pt x="552" y="646"/>
                </a:lnTo>
                <a:lnTo>
                  <a:pt x="552" y="646"/>
                </a:lnTo>
                <a:lnTo>
                  <a:pt x="552" y="650"/>
                </a:lnTo>
                <a:lnTo>
                  <a:pt x="552" y="655"/>
                </a:lnTo>
                <a:lnTo>
                  <a:pt x="556" y="667"/>
                </a:lnTo>
                <a:lnTo>
                  <a:pt x="561" y="677"/>
                </a:lnTo>
                <a:lnTo>
                  <a:pt x="564" y="680"/>
                </a:lnTo>
                <a:lnTo>
                  <a:pt x="565" y="681"/>
                </a:lnTo>
                <a:lnTo>
                  <a:pt x="565" y="681"/>
                </a:lnTo>
                <a:lnTo>
                  <a:pt x="566" y="680"/>
                </a:lnTo>
                <a:lnTo>
                  <a:pt x="567" y="677"/>
                </a:lnTo>
                <a:lnTo>
                  <a:pt x="571" y="667"/>
                </a:lnTo>
                <a:lnTo>
                  <a:pt x="575" y="651"/>
                </a:lnTo>
                <a:lnTo>
                  <a:pt x="583" y="675"/>
                </a:lnTo>
                <a:lnTo>
                  <a:pt x="583" y="675"/>
                </a:lnTo>
                <a:lnTo>
                  <a:pt x="578" y="686"/>
                </a:lnTo>
                <a:lnTo>
                  <a:pt x="577" y="694"/>
                </a:lnTo>
                <a:lnTo>
                  <a:pt x="577" y="697"/>
                </a:lnTo>
                <a:lnTo>
                  <a:pt x="577" y="699"/>
                </a:lnTo>
                <a:lnTo>
                  <a:pt x="577" y="699"/>
                </a:lnTo>
                <a:lnTo>
                  <a:pt x="579" y="699"/>
                </a:lnTo>
                <a:lnTo>
                  <a:pt x="581" y="699"/>
                </a:lnTo>
                <a:lnTo>
                  <a:pt x="590" y="697"/>
                </a:lnTo>
                <a:lnTo>
                  <a:pt x="601" y="692"/>
                </a:lnTo>
                <a:lnTo>
                  <a:pt x="601" y="692"/>
                </a:lnTo>
                <a:lnTo>
                  <a:pt x="602" y="692"/>
                </a:lnTo>
                <a:lnTo>
                  <a:pt x="604" y="691"/>
                </a:lnTo>
                <a:lnTo>
                  <a:pt x="608" y="687"/>
                </a:lnTo>
                <a:lnTo>
                  <a:pt x="611" y="680"/>
                </a:lnTo>
                <a:lnTo>
                  <a:pt x="611" y="680"/>
                </a:lnTo>
                <a:lnTo>
                  <a:pt x="614" y="674"/>
                </a:lnTo>
                <a:lnTo>
                  <a:pt x="615" y="667"/>
                </a:lnTo>
                <a:lnTo>
                  <a:pt x="617" y="649"/>
                </a:lnTo>
                <a:lnTo>
                  <a:pt x="618" y="632"/>
                </a:lnTo>
                <a:lnTo>
                  <a:pt x="617" y="625"/>
                </a:lnTo>
                <a:lnTo>
                  <a:pt x="615" y="621"/>
                </a:lnTo>
                <a:lnTo>
                  <a:pt x="615" y="621"/>
                </a:lnTo>
                <a:lnTo>
                  <a:pt x="608" y="612"/>
                </a:lnTo>
                <a:lnTo>
                  <a:pt x="598" y="601"/>
                </a:lnTo>
                <a:lnTo>
                  <a:pt x="585" y="587"/>
                </a:lnTo>
                <a:lnTo>
                  <a:pt x="562" y="452"/>
                </a:lnTo>
                <a:lnTo>
                  <a:pt x="585" y="422"/>
                </a:lnTo>
                <a:lnTo>
                  <a:pt x="553" y="359"/>
                </a:lnTo>
                <a:lnTo>
                  <a:pt x="532" y="294"/>
                </a:lnTo>
                <a:lnTo>
                  <a:pt x="467" y="250"/>
                </a:lnTo>
                <a:lnTo>
                  <a:pt x="467" y="250"/>
                </a:lnTo>
                <a:lnTo>
                  <a:pt x="478" y="238"/>
                </a:lnTo>
                <a:lnTo>
                  <a:pt x="485" y="228"/>
                </a:lnTo>
                <a:lnTo>
                  <a:pt x="487" y="224"/>
                </a:lnTo>
                <a:lnTo>
                  <a:pt x="489" y="220"/>
                </a:lnTo>
                <a:lnTo>
                  <a:pt x="489" y="220"/>
                </a:lnTo>
                <a:lnTo>
                  <a:pt x="491" y="209"/>
                </a:lnTo>
                <a:lnTo>
                  <a:pt x="492" y="193"/>
                </a:lnTo>
                <a:lnTo>
                  <a:pt x="493" y="173"/>
                </a:lnTo>
                <a:lnTo>
                  <a:pt x="493" y="173"/>
                </a:lnTo>
                <a:lnTo>
                  <a:pt x="507" y="172"/>
                </a:lnTo>
                <a:lnTo>
                  <a:pt x="523" y="170"/>
                </a:lnTo>
                <a:lnTo>
                  <a:pt x="538" y="167"/>
                </a:lnTo>
                <a:lnTo>
                  <a:pt x="554" y="163"/>
                </a:lnTo>
                <a:lnTo>
                  <a:pt x="561" y="160"/>
                </a:lnTo>
                <a:lnTo>
                  <a:pt x="567" y="158"/>
                </a:lnTo>
                <a:lnTo>
                  <a:pt x="572" y="154"/>
                </a:lnTo>
                <a:lnTo>
                  <a:pt x="574" y="151"/>
                </a:lnTo>
                <a:lnTo>
                  <a:pt x="575" y="146"/>
                </a:lnTo>
                <a:lnTo>
                  <a:pt x="574" y="141"/>
                </a:lnTo>
                <a:lnTo>
                  <a:pt x="574" y="141"/>
                </a:lnTo>
                <a:lnTo>
                  <a:pt x="568" y="130"/>
                </a:lnTo>
                <a:lnTo>
                  <a:pt x="561" y="121"/>
                </a:lnTo>
                <a:lnTo>
                  <a:pt x="553" y="111"/>
                </a:lnTo>
                <a:lnTo>
                  <a:pt x="544" y="102"/>
                </a:lnTo>
                <a:lnTo>
                  <a:pt x="531" y="89"/>
                </a:lnTo>
                <a:lnTo>
                  <a:pt x="525" y="84"/>
                </a:lnTo>
                <a:lnTo>
                  <a:pt x="495" y="73"/>
                </a:lnTo>
                <a:lnTo>
                  <a:pt x="495" y="73"/>
                </a:lnTo>
                <a:lnTo>
                  <a:pt x="485" y="54"/>
                </a:lnTo>
                <a:lnTo>
                  <a:pt x="475" y="37"/>
                </a:lnTo>
                <a:lnTo>
                  <a:pt x="464" y="22"/>
                </a:lnTo>
                <a:lnTo>
                  <a:pt x="464" y="22"/>
                </a:lnTo>
                <a:lnTo>
                  <a:pt x="462" y="18"/>
                </a:lnTo>
                <a:lnTo>
                  <a:pt x="458" y="16"/>
                </a:lnTo>
                <a:lnTo>
                  <a:pt x="450" y="11"/>
                </a:lnTo>
                <a:lnTo>
                  <a:pt x="441" y="7"/>
                </a:lnTo>
                <a:lnTo>
                  <a:pt x="430" y="5"/>
                </a:lnTo>
                <a:lnTo>
                  <a:pt x="413" y="1"/>
                </a:lnTo>
                <a:lnTo>
                  <a:pt x="406" y="0"/>
                </a:lnTo>
                <a:lnTo>
                  <a:pt x="406" y="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40" name="Freeform 13">
            <a:extLst>
              <a:ext uri="{FF2B5EF4-FFF2-40B4-BE49-F238E27FC236}">
                <a16:creationId xmlns:a16="http://schemas.microsoft.com/office/drawing/2014/main" id="{6EEDD02E-0D5E-8D3B-3E59-C5D70B32628F}"/>
              </a:ext>
            </a:extLst>
          </p:cNvPr>
          <p:cNvSpPr>
            <a:spLocks noEditPoints="1"/>
          </p:cNvSpPr>
          <p:nvPr/>
        </p:nvSpPr>
        <p:spPr bwMode="auto">
          <a:xfrm>
            <a:off x="4618470" y="3884390"/>
            <a:ext cx="882396" cy="2409951"/>
          </a:xfrm>
          <a:custGeom>
            <a:avLst/>
            <a:gdLst>
              <a:gd name="T0" fmla="*/ 171 w 305"/>
              <a:gd name="T1" fmla="*/ 7 h 833"/>
              <a:gd name="T2" fmla="*/ 122 w 305"/>
              <a:gd name="T3" fmla="*/ 1 h 833"/>
              <a:gd name="T4" fmla="*/ 76 w 305"/>
              <a:gd name="T5" fmla="*/ 14 h 833"/>
              <a:gd name="T6" fmla="*/ 55 w 305"/>
              <a:gd name="T7" fmla="*/ 31 h 833"/>
              <a:gd name="T8" fmla="*/ 47 w 305"/>
              <a:gd name="T9" fmla="*/ 75 h 833"/>
              <a:gd name="T10" fmla="*/ 51 w 305"/>
              <a:gd name="T11" fmla="*/ 114 h 833"/>
              <a:gd name="T12" fmla="*/ 43 w 305"/>
              <a:gd name="T13" fmla="*/ 128 h 833"/>
              <a:gd name="T14" fmla="*/ 62 w 305"/>
              <a:gd name="T15" fmla="*/ 161 h 833"/>
              <a:gd name="T16" fmla="*/ 89 w 305"/>
              <a:gd name="T17" fmla="*/ 167 h 833"/>
              <a:gd name="T18" fmla="*/ 90 w 305"/>
              <a:gd name="T19" fmla="*/ 180 h 833"/>
              <a:gd name="T20" fmla="*/ 57 w 305"/>
              <a:gd name="T21" fmla="*/ 204 h 833"/>
              <a:gd name="T22" fmla="*/ 24 w 305"/>
              <a:gd name="T23" fmla="*/ 241 h 833"/>
              <a:gd name="T24" fmla="*/ 9 w 305"/>
              <a:gd name="T25" fmla="*/ 271 h 833"/>
              <a:gd name="T26" fmla="*/ 9 w 305"/>
              <a:gd name="T27" fmla="*/ 338 h 833"/>
              <a:gd name="T28" fmla="*/ 0 w 305"/>
              <a:gd name="T29" fmla="*/ 455 h 833"/>
              <a:gd name="T30" fmla="*/ 2 w 305"/>
              <a:gd name="T31" fmla="*/ 498 h 833"/>
              <a:gd name="T32" fmla="*/ 8 w 305"/>
              <a:gd name="T33" fmla="*/ 529 h 833"/>
              <a:gd name="T34" fmla="*/ 26 w 305"/>
              <a:gd name="T35" fmla="*/ 538 h 833"/>
              <a:gd name="T36" fmla="*/ 28 w 305"/>
              <a:gd name="T37" fmla="*/ 555 h 833"/>
              <a:gd name="T38" fmla="*/ 33 w 305"/>
              <a:gd name="T39" fmla="*/ 663 h 833"/>
              <a:gd name="T40" fmla="*/ 19 w 305"/>
              <a:gd name="T41" fmla="*/ 710 h 833"/>
              <a:gd name="T42" fmla="*/ 12 w 305"/>
              <a:gd name="T43" fmla="*/ 730 h 833"/>
              <a:gd name="T44" fmla="*/ 14 w 305"/>
              <a:gd name="T45" fmla="*/ 751 h 833"/>
              <a:gd name="T46" fmla="*/ 12 w 305"/>
              <a:gd name="T47" fmla="*/ 768 h 833"/>
              <a:gd name="T48" fmla="*/ 10 w 305"/>
              <a:gd name="T49" fmla="*/ 784 h 833"/>
              <a:gd name="T50" fmla="*/ 16 w 305"/>
              <a:gd name="T51" fmla="*/ 810 h 833"/>
              <a:gd name="T52" fmla="*/ 44 w 305"/>
              <a:gd name="T53" fmla="*/ 829 h 833"/>
              <a:gd name="T54" fmla="*/ 77 w 305"/>
              <a:gd name="T55" fmla="*/ 833 h 833"/>
              <a:gd name="T56" fmla="*/ 81 w 305"/>
              <a:gd name="T57" fmla="*/ 807 h 833"/>
              <a:gd name="T58" fmla="*/ 80 w 305"/>
              <a:gd name="T59" fmla="*/ 776 h 833"/>
              <a:gd name="T60" fmla="*/ 85 w 305"/>
              <a:gd name="T61" fmla="*/ 765 h 833"/>
              <a:gd name="T62" fmla="*/ 100 w 305"/>
              <a:gd name="T63" fmla="*/ 761 h 833"/>
              <a:gd name="T64" fmla="*/ 111 w 305"/>
              <a:gd name="T65" fmla="*/ 798 h 833"/>
              <a:gd name="T66" fmla="*/ 142 w 305"/>
              <a:gd name="T67" fmla="*/ 811 h 833"/>
              <a:gd name="T68" fmla="*/ 167 w 305"/>
              <a:gd name="T69" fmla="*/ 806 h 833"/>
              <a:gd name="T70" fmla="*/ 168 w 305"/>
              <a:gd name="T71" fmla="*/ 764 h 833"/>
              <a:gd name="T72" fmla="*/ 160 w 305"/>
              <a:gd name="T73" fmla="*/ 722 h 833"/>
              <a:gd name="T74" fmla="*/ 234 w 305"/>
              <a:gd name="T75" fmla="*/ 653 h 833"/>
              <a:gd name="T76" fmla="*/ 258 w 305"/>
              <a:gd name="T77" fmla="*/ 605 h 833"/>
              <a:gd name="T78" fmla="*/ 239 w 305"/>
              <a:gd name="T79" fmla="*/ 486 h 833"/>
              <a:gd name="T80" fmla="*/ 253 w 305"/>
              <a:gd name="T81" fmla="*/ 343 h 833"/>
              <a:gd name="T82" fmla="*/ 272 w 305"/>
              <a:gd name="T83" fmla="*/ 390 h 833"/>
              <a:gd name="T84" fmla="*/ 262 w 305"/>
              <a:gd name="T85" fmla="*/ 419 h 833"/>
              <a:gd name="T86" fmla="*/ 267 w 305"/>
              <a:gd name="T87" fmla="*/ 448 h 833"/>
              <a:gd name="T88" fmla="*/ 278 w 305"/>
              <a:gd name="T89" fmla="*/ 452 h 833"/>
              <a:gd name="T90" fmla="*/ 302 w 305"/>
              <a:gd name="T91" fmla="*/ 440 h 833"/>
              <a:gd name="T92" fmla="*/ 305 w 305"/>
              <a:gd name="T93" fmla="*/ 371 h 833"/>
              <a:gd name="T94" fmla="*/ 305 w 305"/>
              <a:gd name="T95" fmla="*/ 271 h 833"/>
              <a:gd name="T96" fmla="*/ 273 w 305"/>
              <a:gd name="T97" fmla="*/ 197 h 833"/>
              <a:gd name="T98" fmla="*/ 259 w 305"/>
              <a:gd name="T99" fmla="*/ 183 h 833"/>
              <a:gd name="T100" fmla="*/ 206 w 305"/>
              <a:gd name="T101" fmla="*/ 159 h 833"/>
              <a:gd name="T102" fmla="*/ 211 w 305"/>
              <a:gd name="T103" fmla="*/ 137 h 833"/>
              <a:gd name="T104" fmla="*/ 234 w 305"/>
              <a:gd name="T105" fmla="*/ 86 h 833"/>
              <a:gd name="T106" fmla="*/ 248 w 305"/>
              <a:gd name="T107" fmla="*/ 80 h 833"/>
              <a:gd name="T108" fmla="*/ 138 w 305"/>
              <a:gd name="T109" fmla="*/ 572 h 833"/>
              <a:gd name="T110" fmla="*/ 124 w 305"/>
              <a:gd name="T111" fmla="*/ 636 h 833"/>
              <a:gd name="T112" fmla="*/ 133 w 305"/>
              <a:gd name="T113" fmla="*/ 593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5" h="833">
                <a:moveTo>
                  <a:pt x="205" y="61"/>
                </a:moveTo>
                <a:lnTo>
                  <a:pt x="205" y="61"/>
                </a:lnTo>
                <a:lnTo>
                  <a:pt x="190" y="33"/>
                </a:lnTo>
                <a:lnTo>
                  <a:pt x="176" y="14"/>
                </a:lnTo>
                <a:lnTo>
                  <a:pt x="171" y="7"/>
                </a:lnTo>
                <a:lnTo>
                  <a:pt x="167" y="3"/>
                </a:lnTo>
                <a:lnTo>
                  <a:pt x="167" y="3"/>
                </a:lnTo>
                <a:lnTo>
                  <a:pt x="156" y="1"/>
                </a:lnTo>
                <a:lnTo>
                  <a:pt x="139" y="0"/>
                </a:lnTo>
                <a:lnTo>
                  <a:pt x="122" y="1"/>
                </a:lnTo>
                <a:lnTo>
                  <a:pt x="112" y="2"/>
                </a:lnTo>
                <a:lnTo>
                  <a:pt x="105" y="3"/>
                </a:lnTo>
                <a:lnTo>
                  <a:pt x="105" y="3"/>
                </a:lnTo>
                <a:lnTo>
                  <a:pt x="90" y="8"/>
                </a:lnTo>
                <a:lnTo>
                  <a:pt x="76" y="14"/>
                </a:lnTo>
                <a:lnTo>
                  <a:pt x="64" y="21"/>
                </a:lnTo>
                <a:lnTo>
                  <a:pt x="59" y="24"/>
                </a:lnTo>
                <a:lnTo>
                  <a:pt x="57" y="27"/>
                </a:lnTo>
                <a:lnTo>
                  <a:pt x="57" y="27"/>
                </a:lnTo>
                <a:lnTo>
                  <a:pt x="55" y="31"/>
                </a:lnTo>
                <a:lnTo>
                  <a:pt x="53" y="36"/>
                </a:lnTo>
                <a:lnTo>
                  <a:pt x="51" y="48"/>
                </a:lnTo>
                <a:lnTo>
                  <a:pt x="47" y="70"/>
                </a:lnTo>
                <a:lnTo>
                  <a:pt x="47" y="70"/>
                </a:lnTo>
                <a:lnTo>
                  <a:pt x="47" y="75"/>
                </a:lnTo>
                <a:lnTo>
                  <a:pt x="47" y="81"/>
                </a:lnTo>
                <a:lnTo>
                  <a:pt x="49" y="95"/>
                </a:lnTo>
                <a:lnTo>
                  <a:pt x="52" y="113"/>
                </a:lnTo>
                <a:lnTo>
                  <a:pt x="52" y="113"/>
                </a:lnTo>
                <a:lnTo>
                  <a:pt x="51" y="114"/>
                </a:lnTo>
                <a:lnTo>
                  <a:pt x="47" y="117"/>
                </a:lnTo>
                <a:lnTo>
                  <a:pt x="44" y="122"/>
                </a:lnTo>
                <a:lnTo>
                  <a:pt x="43" y="124"/>
                </a:lnTo>
                <a:lnTo>
                  <a:pt x="43" y="128"/>
                </a:lnTo>
                <a:lnTo>
                  <a:pt x="43" y="128"/>
                </a:lnTo>
                <a:lnTo>
                  <a:pt x="45" y="136"/>
                </a:lnTo>
                <a:lnTo>
                  <a:pt x="50" y="147"/>
                </a:lnTo>
                <a:lnTo>
                  <a:pt x="56" y="156"/>
                </a:lnTo>
                <a:lnTo>
                  <a:pt x="58" y="160"/>
                </a:lnTo>
                <a:lnTo>
                  <a:pt x="62" y="161"/>
                </a:lnTo>
                <a:lnTo>
                  <a:pt x="62" y="161"/>
                </a:lnTo>
                <a:lnTo>
                  <a:pt x="81" y="166"/>
                </a:lnTo>
                <a:lnTo>
                  <a:pt x="81" y="166"/>
                </a:lnTo>
                <a:lnTo>
                  <a:pt x="86" y="166"/>
                </a:lnTo>
                <a:lnTo>
                  <a:pt x="89" y="167"/>
                </a:lnTo>
                <a:lnTo>
                  <a:pt x="90" y="168"/>
                </a:lnTo>
                <a:lnTo>
                  <a:pt x="90" y="171"/>
                </a:lnTo>
                <a:lnTo>
                  <a:pt x="90" y="171"/>
                </a:lnTo>
                <a:lnTo>
                  <a:pt x="89" y="175"/>
                </a:lnTo>
                <a:lnTo>
                  <a:pt x="90" y="180"/>
                </a:lnTo>
                <a:lnTo>
                  <a:pt x="90" y="185"/>
                </a:lnTo>
                <a:lnTo>
                  <a:pt x="90" y="185"/>
                </a:lnTo>
                <a:lnTo>
                  <a:pt x="83" y="188"/>
                </a:lnTo>
                <a:lnTo>
                  <a:pt x="68" y="198"/>
                </a:lnTo>
                <a:lnTo>
                  <a:pt x="57" y="204"/>
                </a:lnTo>
                <a:lnTo>
                  <a:pt x="49" y="211"/>
                </a:lnTo>
                <a:lnTo>
                  <a:pt x="40" y="220"/>
                </a:lnTo>
                <a:lnTo>
                  <a:pt x="33" y="228"/>
                </a:lnTo>
                <a:lnTo>
                  <a:pt x="33" y="228"/>
                </a:lnTo>
                <a:lnTo>
                  <a:pt x="24" y="241"/>
                </a:lnTo>
                <a:lnTo>
                  <a:pt x="16" y="251"/>
                </a:lnTo>
                <a:lnTo>
                  <a:pt x="13" y="254"/>
                </a:lnTo>
                <a:lnTo>
                  <a:pt x="12" y="259"/>
                </a:lnTo>
                <a:lnTo>
                  <a:pt x="10" y="264"/>
                </a:lnTo>
                <a:lnTo>
                  <a:pt x="9" y="271"/>
                </a:lnTo>
                <a:lnTo>
                  <a:pt x="9" y="271"/>
                </a:lnTo>
                <a:lnTo>
                  <a:pt x="7" y="289"/>
                </a:lnTo>
                <a:lnTo>
                  <a:pt x="4" y="307"/>
                </a:lnTo>
                <a:lnTo>
                  <a:pt x="0" y="328"/>
                </a:lnTo>
                <a:lnTo>
                  <a:pt x="9" y="338"/>
                </a:lnTo>
                <a:lnTo>
                  <a:pt x="9" y="338"/>
                </a:lnTo>
                <a:lnTo>
                  <a:pt x="4" y="384"/>
                </a:lnTo>
                <a:lnTo>
                  <a:pt x="0" y="443"/>
                </a:lnTo>
                <a:lnTo>
                  <a:pt x="0" y="443"/>
                </a:lnTo>
                <a:lnTo>
                  <a:pt x="0" y="455"/>
                </a:lnTo>
                <a:lnTo>
                  <a:pt x="1" y="468"/>
                </a:lnTo>
                <a:lnTo>
                  <a:pt x="4" y="486"/>
                </a:lnTo>
                <a:lnTo>
                  <a:pt x="4" y="486"/>
                </a:lnTo>
                <a:lnTo>
                  <a:pt x="4" y="492"/>
                </a:lnTo>
                <a:lnTo>
                  <a:pt x="2" y="498"/>
                </a:lnTo>
                <a:lnTo>
                  <a:pt x="0" y="505"/>
                </a:lnTo>
                <a:lnTo>
                  <a:pt x="0" y="510"/>
                </a:lnTo>
                <a:lnTo>
                  <a:pt x="0" y="510"/>
                </a:lnTo>
                <a:lnTo>
                  <a:pt x="4" y="522"/>
                </a:lnTo>
                <a:lnTo>
                  <a:pt x="8" y="529"/>
                </a:lnTo>
                <a:lnTo>
                  <a:pt x="12" y="531"/>
                </a:lnTo>
                <a:lnTo>
                  <a:pt x="14" y="534"/>
                </a:lnTo>
                <a:lnTo>
                  <a:pt x="14" y="534"/>
                </a:lnTo>
                <a:lnTo>
                  <a:pt x="24" y="538"/>
                </a:lnTo>
                <a:lnTo>
                  <a:pt x="26" y="538"/>
                </a:lnTo>
                <a:lnTo>
                  <a:pt x="28" y="538"/>
                </a:lnTo>
                <a:lnTo>
                  <a:pt x="28" y="538"/>
                </a:lnTo>
                <a:lnTo>
                  <a:pt x="30" y="540"/>
                </a:lnTo>
                <a:lnTo>
                  <a:pt x="30" y="543"/>
                </a:lnTo>
                <a:lnTo>
                  <a:pt x="28" y="555"/>
                </a:lnTo>
                <a:lnTo>
                  <a:pt x="28" y="569"/>
                </a:lnTo>
                <a:lnTo>
                  <a:pt x="28" y="581"/>
                </a:lnTo>
                <a:lnTo>
                  <a:pt x="28" y="581"/>
                </a:lnTo>
                <a:lnTo>
                  <a:pt x="32" y="626"/>
                </a:lnTo>
                <a:lnTo>
                  <a:pt x="33" y="663"/>
                </a:lnTo>
                <a:lnTo>
                  <a:pt x="33" y="663"/>
                </a:lnTo>
                <a:lnTo>
                  <a:pt x="27" y="683"/>
                </a:lnTo>
                <a:lnTo>
                  <a:pt x="22" y="700"/>
                </a:lnTo>
                <a:lnTo>
                  <a:pt x="19" y="710"/>
                </a:lnTo>
                <a:lnTo>
                  <a:pt x="19" y="710"/>
                </a:lnTo>
                <a:lnTo>
                  <a:pt x="16" y="716"/>
                </a:lnTo>
                <a:lnTo>
                  <a:pt x="15" y="721"/>
                </a:lnTo>
                <a:lnTo>
                  <a:pt x="14" y="725"/>
                </a:lnTo>
                <a:lnTo>
                  <a:pt x="14" y="725"/>
                </a:lnTo>
                <a:lnTo>
                  <a:pt x="12" y="730"/>
                </a:lnTo>
                <a:lnTo>
                  <a:pt x="9" y="734"/>
                </a:lnTo>
                <a:lnTo>
                  <a:pt x="9" y="739"/>
                </a:lnTo>
                <a:lnTo>
                  <a:pt x="9" y="739"/>
                </a:lnTo>
                <a:lnTo>
                  <a:pt x="13" y="747"/>
                </a:lnTo>
                <a:lnTo>
                  <a:pt x="14" y="751"/>
                </a:lnTo>
                <a:lnTo>
                  <a:pt x="14" y="753"/>
                </a:lnTo>
                <a:lnTo>
                  <a:pt x="14" y="753"/>
                </a:lnTo>
                <a:lnTo>
                  <a:pt x="13" y="757"/>
                </a:lnTo>
                <a:lnTo>
                  <a:pt x="13" y="762"/>
                </a:lnTo>
                <a:lnTo>
                  <a:pt x="12" y="768"/>
                </a:lnTo>
                <a:lnTo>
                  <a:pt x="9" y="773"/>
                </a:lnTo>
                <a:lnTo>
                  <a:pt x="9" y="773"/>
                </a:lnTo>
                <a:lnTo>
                  <a:pt x="8" y="775"/>
                </a:lnTo>
                <a:lnTo>
                  <a:pt x="8" y="777"/>
                </a:lnTo>
                <a:lnTo>
                  <a:pt x="10" y="784"/>
                </a:lnTo>
                <a:lnTo>
                  <a:pt x="13" y="793"/>
                </a:lnTo>
                <a:lnTo>
                  <a:pt x="14" y="801"/>
                </a:lnTo>
                <a:lnTo>
                  <a:pt x="14" y="801"/>
                </a:lnTo>
                <a:lnTo>
                  <a:pt x="15" y="805"/>
                </a:lnTo>
                <a:lnTo>
                  <a:pt x="16" y="810"/>
                </a:lnTo>
                <a:lnTo>
                  <a:pt x="20" y="814"/>
                </a:lnTo>
                <a:lnTo>
                  <a:pt x="25" y="819"/>
                </a:lnTo>
                <a:lnTo>
                  <a:pt x="31" y="823"/>
                </a:lnTo>
                <a:lnTo>
                  <a:pt x="37" y="826"/>
                </a:lnTo>
                <a:lnTo>
                  <a:pt x="44" y="829"/>
                </a:lnTo>
                <a:lnTo>
                  <a:pt x="52" y="830"/>
                </a:lnTo>
                <a:lnTo>
                  <a:pt x="52" y="830"/>
                </a:lnTo>
                <a:lnTo>
                  <a:pt x="67" y="832"/>
                </a:lnTo>
                <a:lnTo>
                  <a:pt x="75" y="833"/>
                </a:lnTo>
                <a:lnTo>
                  <a:pt x="77" y="833"/>
                </a:lnTo>
                <a:lnTo>
                  <a:pt x="80" y="832"/>
                </a:lnTo>
                <a:lnTo>
                  <a:pt x="81" y="829"/>
                </a:lnTo>
                <a:lnTo>
                  <a:pt x="81" y="825"/>
                </a:lnTo>
                <a:lnTo>
                  <a:pt x="81" y="825"/>
                </a:lnTo>
                <a:lnTo>
                  <a:pt x="81" y="807"/>
                </a:lnTo>
                <a:lnTo>
                  <a:pt x="81" y="796"/>
                </a:lnTo>
                <a:lnTo>
                  <a:pt x="81" y="796"/>
                </a:lnTo>
                <a:lnTo>
                  <a:pt x="81" y="790"/>
                </a:lnTo>
                <a:lnTo>
                  <a:pt x="80" y="783"/>
                </a:lnTo>
                <a:lnTo>
                  <a:pt x="80" y="776"/>
                </a:lnTo>
                <a:lnTo>
                  <a:pt x="80" y="774"/>
                </a:lnTo>
                <a:lnTo>
                  <a:pt x="81" y="773"/>
                </a:lnTo>
                <a:lnTo>
                  <a:pt x="81" y="773"/>
                </a:lnTo>
                <a:lnTo>
                  <a:pt x="82" y="770"/>
                </a:lnTo>
                <a:lnTo>
                  <a:pt x="85" y="765"/>
                </a:lnTo>
                <a:lnTo>
                  <a:pt x="89" y="753"/>
                </a:lnTo>
                <a:lnTo>
                  <a:pt x="95" y="734"/>
                </a:lnTo>
                <a:lnTo>
                  <a:pt x="100" y="753"/>
                </a:lnTo>
                <a:lnTo>
                  <a:pt x="100" y="753"/>
                </a:lnTo>
                <a:lnTo>
                  <a:pt x="100" y="761"/>
                </a:lnTo>
                <a:lnTo>
                  <a:pt x="100" y="768"/>
                </a:lnTo>
                <a:lnTo>
                  <a:pt x="101" y="776"/>
                </a:lnTo>
                <a:lnTo>
                  <a:pt x="104" y="786"/>
                </a:lnTo>
                <a:lnTo>
                  <a:pt x="108" y="794"/>
                </a:lnTo>
                <a:lnTo>
                  <a:pt x="111" y="798"/>
                </a:lnTo>
                <a:lnTo>
                  <a:pt x="114" y="801"/>
                </a:lnTo>
                <a:lnTo>
                  <a:pt x="119" y="804"/>
                </a:lnTo>
                <a:lnTo>
                  <a:pt x="124" y="806"/>
                </a:lnTo>
                <a:lnTo>
                  <a:pt x="124" y="806"/>
                </a:lnTo>
                <a:lnTo>
                  <a:pt x="142" y="811"/>
                </a:lnTo>
                <a:lnTo>
                  <a:pt x="155" y="813"/>
                </a:lnTo>
                <a:lnTo>
                  <a:pt x="159" y="813"/>
                </a:lnTo>
                <a:lnTo>
                  <a:pt x="162" y="812"/>
                </a:lnTo>
                <a:lnTo>
                  <a:pt x="165" y="810"/>
                </a:lnTo>
                <a:lnTo>
                  <a:pt x="167" y="806"/>
                </a:lnTo>
                <a:lnTo>
                  <a:pt x="167" y="806"/>
                </a:lnTo>
                <a:lnTo>
                  <a:pt x="168" y="801"/>
                </a:lnTo>
                <a:lnTo>
                  <a:pt x="169" y="794"/>
                </a:lnTo>
                <a:lnTo>
                  <a:pt x="169" y="780"/>
                </a:lnTo>
                <a:lnTo>
                  <a:pt x="168" y="764"/>
                </a:lnTo>
                <a:lnTo>
                  <a:pt x="167" y="753"/>
                </a:lnTo>
                <a:lnTo>
                  <a:pt x="167" y="753"/>
                </a:lnTo>
                <a:lnTo>
                  <a:pt x="161" y="734"/>
                </a:lnTo>
                <a:lnTo>
                  <a:pt x="160" y="726"/>
                </a:lnTo>
                <a:lnTo>
                  <a:pt x="160" y="722"/>
                </a:lnTo>
                <a:lnTo>
                  <a:pt x="162" y="720"/>
                </a:lnTo>
                <a:lnTo>
                  <a:pt x="162" y="720"/>
                </a:lnTo>
                <a:lnTo>
                  <a:pt x="178" y="707"/>
                </a:lnTo>
                <a:lnTo>
                  <a:pt x="205" y="682"/>
                </a:lnTo>
                <a:lnTo>
                  <a:pt x="234" y="653"/>
                </a:lnTo>
                <a:lnTo>
                  <a:pt x="243" y="642"/>
                </a:lnTo>
                <a:lnTo>
                  <a:pt x="248" y="634"/>
                </a:lnTo>
                <a:lnTo>
                  <a:pt x="248" y="634"/>
                </a:lnTo>
                <a:lnTo>
                  <a:pt x="255" y="614"/>
                </a:lnTo>
                <a:lnTo>
                  <a:pt x="258" y="605"/>
                </a:lnTo>
                <a:lnTo>
                  <a:pt x="258" y="601"/>
                </a:lnTo>
                <a:lnTo>
                  <a:pt x="258" y="601"/>
                </a:lnTo>
                <a:lnTo>
                  <a:pt x="247" y="541"/>
                </a:lnTo>
                <a:lnTo>
                  <a:pt x="239" y="486"/>
                </a:lnTo>
                <a:lnTo>
                  <a:pt x="239" y="486"/>
                </a:lnTo>
                <a:lnTo>
                  <a:pt x="243" y="474"/>
                </a:lnTo>
                <a:lnTo>
                  <a:pt x="248" y="462"/>
                </a:lnTo>
                <a:lnTo>
                  <a:pt x="248" y="409"/>
                </a:lnTo>
                <a:lnTo>
                  <a:pt x="253" y="343"/>
                </a:lnTo>
                <a:lnTo>
                  <a:pt x="253" y="343"/>
                </a:lnTo>
                <a:lnTo>
                  <a:pt x="262" y="366"/>
                </a:lnTo>
                <a:lnTo>
                  <a:pt x="270" y="382"/>
                </a:lnTo>
                <a:lnTo>
                  <a:pt x="272" y="388"/>
                </a:lnTo>
                <a:lnTo>
                  <a:pt x="272" y="390"/>
                </a:lnTo>
                <a:lnTo>
                  <a:pt x="272" y="390"/>
                </a:lnTo>
                <a:lnTo>
                  <a:pt x="267" y="401"/>
                </a:lnTo>
                <a:lnTo>
                  <a:pt x="262" y="414"/>
                </a:lnTo>
                <a:lnTo>
                  <a:pt x="262" y="414"/>
                </a:lnTo>
                <a:lnTo>
                  <a:pt x="262" y="417"/>
                </a:lnTo>
                <a:lnTo>
                  <a:pt x="262" y="419"/>
                </a:lnTo>
                <a:lnTo>
                  <a:pt x="264" y="426"/>
                </a:lnTo>
                <a:lnTo>
                  <a:pt x="267" y="433"/>
                </a:lnTo>
                <a:lnTo>
                  <a:pt x="267" y="443"/>
                </a:lnTo>
                <a:lnTo>
                  <a:pt x="267" y="443"/>
                </a:lnTo>
                <a:lnTo>
                  <a:pt x="267" y="448"/>
                </a:lnTo>
                <a:lnTo>
                  <a:pt x="268" y="450"/>
                </a:lnTo>
                <a:lnTo>
                  <a:pt x="270" y="451"/>
                </a:lnTo>
                <a:lnTo>
                  <a:pt x="272" y="452"/>
                </a:lnTo>
                <a:lnTo>
                  <a:pt x="272" y="452"/>
                </a:lnTo>
                <a:lnTo>
                  <a:pt x="278" y="452"/>
                </a:lnTo>
                <a:lnTo>
                  <a:pt x="285" y="451"/>
                </a:lnTo>
                <a:lnTo>
                  <a:pt x="296" y="448"/>
                </a:lnTo>
                <a:lnTo>
                  <a:pt x="296" y="448"/>
                </a:lnTo>
                <a:lnTo>
                  <a:pt x="298" y="445"/>
                </a:lnTo>
                <a:lnTo>
                  <a:pt x="302" y="440"/>
                </a:lnTo>
                <a:lnTo>
                  <a:pt x="305" y="433"/>
                </a:lnTo>
                <a:lnTo>
                  <a:pt x="305" y="409"/>
                </a:lnTo>
                <a:lnTo>
                  <a:pt x="305" y="409"/>
                </a:lnTo>
                <a:lnTo>
                  <a:pt x="305" y="392"/>
                </a:lnTo>
                <a:lnTo>
                  <a:pt x="305" y="371"/>
                </a:lnTo>
                <a:lnTo>
                  <a:pt x="305" y="371"/>
                </a:lnTo>
                <a:lnTo>
                  <a:pt x="303" y="356"/>
                </a:lnTo>
                <a:lnTo>
                  <a:pt x="298" y="328"/>
                </a:lnTo>
                <a:lnTo>
                  <a:pt x="291" y="290"/>
                </a:lnTo>
                <a:lnTo>
                  <a:pt x="305" y="271"/>
                </a:lnTo>
                <a:lnTo>
                  <a:pt x="305" y="271"/>
                </a:lnTo>
                <a:lnTo>
                  <a:pt x="296" y="237"/>
                </a:lnTo>
                <a:lnTo>
                  <a:pt x="296" y="237"/>
                </a:lnTo>
                <a:lnTo>
                  <a:pt x="283" y="212"/>
                </a:lnTo>
                <a:lnTo>
                  <a:pt x="273" y="197"/>
                </a:lnTo>
                <a:lnTo>
                  <a:pt x="270" y="192"/>
                </a:lnTo>
                <a:lnTo>
                  <a:pt x="267" y="190"/>
                </a:lnTo>
                <a:lnTo>
                  <a:pt x="267" y="190"/>
                </a:lnTo>
                <a:lnTo>
                  <a:pt x="264" y="187"/>
                </a:lnTo>
                <a:lnTo>
                  <a:pt x="259" y="183"/>
                </a:lnTo>
                <a:lnTo>
                  <a:pt x="253" y="175"/>
                </a:lnTo>
                <a:lnTo>
                  <a:pt x="219" y="166"/>
                </a:lnTo>
                <a:lnTo>
                  <a:pt x="205" y="166"/>
                </a:lnTo>
                <a:lnTo>
                  <a:pt x="205" y="166"/>
                </a:lnTo>
                <a:lnTo>
                  <a:pt x="206" y="159"/>
                </a:lnTo>
                <a:lnTo>
                  <a:pt x="208" y="153"/>
                </a:lnTo>
                <a:lnTo>
                  <a:pt x="210" y="147"/>
                </a:lnTo>
                <a:lnTo>
                  <a:pt x="210" y="147"/>
                </a:lnTo>
                <a:lnTo>
                  <a:pt x="211" y="143"/>
                </a:lnTo>
                <a:lnTo>
                  <a:pt x="211" y="137"/>
                </a:lnTo>
                <a:lnTo>
                  <a:pt x="211" y="123"/>
                </a:lnTo>
                <a:lnTo>
                  <a:pt x="210" y="104"/>
                </a:lnTo>
                <a:lnTo>
                  <a:pt x="215" y="89"/>
                </a:lnTo>
                <a:lnTo>
                  <a:pt x="215" y="89"/>
                </a:lnTo>
                <a:lnTo>
                  <a:pt x="234" y="86"/>
                </a:lnTo>
                <a:lnTo>
                  <a:pt x="246" y="83"/>
                </a:lnTo>
                <a:lnTo>
                  <a:pt x="248" y="81"/>
                </a:lnTo>
                <a:lnTo>
                  <a:pt x="248" y="81"/>
                </a:lnTo>
                <a:lnTo>
                  <a:pt x="248" y="80"/>
                </a:lnTo>
                <a:lnTo>
                  <a:pt x="248" y="80"/>
                </a:lnTo>
                <a:lnTo>
                  <a:pt x="239" y="75"/>
                </a:lnTo>
                <a:lnTo>
                  <a:pt x="224" y="68"/>
                </a:lnTo>
                <a:lnTo>
                  <a:pt x="205" y="61"/>
                </a:lnTo>
                <a:lnTo>
                  <a:pt x="205" y="61"/>
                </a:lnTo>
                <a:close/>
                <a:moveTo>
                  <a:pt x="138" y="572"/>
                </a:moveTo>
                <a:lnTo>
                  <a:pt x="153" y="610"/>
                </a:lnTo>
                <a:lnTo>
                  <a:pt x="148" y="634"/>
                </a:lnTo>
                <a:lnTo>
                  <a:pt x="119" y="658"/>
                </a:lnTo>
                <a:lnTo>
                  <a:pt x="119" y="658"/>
                </a:lnTo>
                <a:lnTo>
                  <a:pt x="124" y="636"/>
                </a:lnTo>
                <a:lnTo>
                  <a:pt x="128" y="622"/>
                </a:lnTo>
                <a:lnTo>
                  <a:pt x="129" y="615"/>
                </a:lnTo>
                <a:lnTo>
                  <a:pt x="129" y="615"/>
                </a:lnTo>
                <a:lnTo>
                  <a:pt x="130" y="608"/>
                </a:lnTo>
                <a:lnTo>
                  <a:pt x="133" y="593"/>
                </a:lnTo>
                <a:lnTo>
                  <a:pt x="138" y="572"/>
                </a:lnTo>
                <a:lnTo>
                  <a:pt x="138" y="57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41" name="Freeform 11">
            <a:extLst>
              <a:ext uri="{FF2B5EF4-FFF2-40B4-BE49-F238E27FC236}">
                <a16:creationId xmlns:a16="http://schemas.microsoft.com/office/drawing/2014/main" id="{192E1C37-19EF-AFFC-812B-07F17CC4A370}"/>
              </a:ext>
            </a:extLst>
          </p:cNvPr>
          <p:cNvSpPr>
            <a:spLocks/>
          </p:cNvSpPr>
          <p:nvPr/>
        </p:nvSpPr>
        <p:spPr bwMode="auto">
          <a:xfrm>
            <a:off x="7394829" y="3947952"/>
            <a:ext cx="993775" cy="2282825"/>
          </a:xfrm>
          <a:custGeom>
            <a:avLst/>
            <a:gdLst>
              <a:gd name="T0" fmla="*/ 213 w 626"/>
              <a:gd name="T1" fmla="*/ 13 h 1438"/>
              <a:gd name="T2" fmla="*/ 167 w 626"/>
              <a:gd name="T3" fmla="*/ 58 h 1438"/>
              <a:gd name="T4" fmla="*/ 139 w 626"/>
              <a:gd name="T5" fmla="*/ 162 h 1438"/>
              <a:gd name="T6" fmla="*/ 158 w 626"/>
              <a:gd name="T7" fmla="*/ 217 h 1438"/>
              <a:gd name="T8" fmla="*/ 93 w 626"/>
              <a:gd name="T9" fmla="*/ 321 h 1438"/>
              <a:gd name="T10" fmla="*/ 29 w 626"/>
              <a:gd name="T11" fmla="*/ 575 h 1438"/>
              <a:gd name="T12" fmla="*/ 3 w 626"/>
              <a:gd name="T13" fmla="*/ 785 h 1438"/>
              <a:gd name="T14" fmla="*/ 23 w 626"/>
              <a:gd name="T15" fmla="*/ 826 h 1438"/>
              <a:gd name="T16" fmla="*/ 41 w 626"/>
              <a:gd name="T17" fmla="*/ 895 h 1438"/>
              <a:gd name="T18" fmla="*/ 71 w 626"/>
              <a:gd name="T19" fmla="*/ 909 h 1438"/>
              <a:gd name="T20" fmla="*/ 58 w 626"/>
              <a:gd name="T21" fmla="*/ 867 h 1438"/>
              <a:gd name="T22" fmla="*/ 76 w 626"/>
              <a:gd name="T23" fmla="*/ 872 h 1438"/>
              <a:gd name="T24" fmla="*/ 76 w 626"/>
              <a:gd name="T25" fmla="*/ 845 h 1438"/>
              <a:gd name="T26" fmla="*/ 85 w 626"/>
              <a:gd name="T27" fmla="*/ 839 h 1438"/>
              <a:gd name="T28" fmla="*/ 139 w 626"/>
              <a:gd name="T29" fmla="*/ 757 h 1438"/>
              <a:gd name="T30" fmla="*/ 189 w 626"/>
              <a:gd name="T31" fmla="*/ 976 h 1438"/>
              <a:gd name="T32" fmla="*/ 203 w 626"/>
              <a:gd name="T33" fmla="*/ 1017 h 1438"/>
              <a:gd name="T34" fmla="*/ 180 w 626"/>
              <a:gd name="T35" fmla="*/ 1202 h 1438"/>
              <a:gd name="T36" fmla="*/ 122 w 626"/>
              <a:gd name="T37" fmla="*/ 1305 h 1438"/>
              <a:gd name="T38" fmla="*/ 76 w 626"/>
              <a:gd name="T39" fmla="*/ 1288 h 1438"/>
              <a:gd name="T40" fmla="*/ 63 w 626"/>
              <a:gd name="T41" fmla="*/ 1311 h 1438"/>
              <a:gd name="T42" fmla="*/ 136 w 626"/>
              <a:gd name="T43" fmla="*/ 1419 h 1438"/>
              <a:gd name="T44" fmla="*/ 163 w 626"/>
              <a:gd name="T45" fmla="*/ 1404 h 1438"/>
              <a:gd name="T46" fmla="*/ 214 w 626"/>
              <a:gd name="T47" fmla="*/ 1311 h 1438"/>
              <a:gd name="T48" fmla="*/ 341 w 626"/>
              <a:gd name="T49" fmla="*/ 1190 h 1438"/>
              <a:gd name="T50" fmla="*/ 468 w 626"/>
              <a:gd name="T51" fmla="*/ 1409 h 1438"/>
              <a:gd name="T52" fmla="*/ 451 w 626"/>
              <a:gd name="T53" fmla="*/ 1432 h 1438"/>
              <a:gd name="T54" fmla="*/ 504 w 626"/>
              <a:gd name="T55" fmla="*/ 1437 h 1438"/>
              <a:gd name="T56" fmla="*/ 569 w 626"/>
              <a:gd name="T57" fmla="*/ 1398 h 1438"/>
              <a:gd name="T58" fmla="*/ 624 w 626"/>
              <a:gd name="T59" fmla="*/ 1305 h 1438"/>
              <a:gd name="T60" fmla="*/ 592 w 626"/>
              <a:gd name="T61" fmla="*/ 1274 h 1438"/>
              <a:gd name="T62" fmla="*/ 514 w 626"/>
              <a:gd name="T63" fmla="*/ 1167 h 1438"/>
              <a:gd name="T64" fmla="*/ 428 w 626"/>
              <a:gd name="T65" fmla="*/ 1115 h 1438"/>
              <a:gd name="T66" fmla="*/ 431 w 626"/>
              <a:gd name="T67" fmla="*/ 979 h 1438"/>
              <a:gd name="T68" fmla="*/ 451 w 626"/>
              <a:gd name="T69" fmla="*/ 889 h 1438"/>
              <a:gd name="T70" fmla="*/ 433 w 626"/>
              <a:gd name="T71" fmla="*/ 803 h 1438"/>
              <a:gd name="T72" fmla="*/ 422 w 626"/>
              <a:gd name="T73" fmla="*/ 768 h 1438"/>
              <a:gd name="T74" fmla="*/ 422 w 626"/>
              <a:gd name="T75" fmla="*/ 717 h 1438"/>
              <a:gd name="T76" fmla="*/ 410 w 626"/>
              <a:gd name="T77" fmla="*/ 659 h 1438"/>
              <a:gd name="T78" fmla="*/ 463 w 626"/>
              <a:gd name="T79" fmla="*/ 687 h 1438"/>
              <a:gd name="T80" fmla="*/ 497 w 626"/>
              <a:gd name="T81" fmla="*/ 837 h 1438"/>
              <a:gd name="T82" fmla="*/ 512 w 626"/>
              <a:gd name="T83" fmla="*/ 871 h 1438"/>
              <a:gd name="T84" fmla="*/ 532 w 626"/>
              <a:gd name="T85" fmla="*/ 861 h 1438"/>
              <a:gd name="T86" fmla="*/ 527 w 626"/>
              <a:gd name="T87" fmla="*/ 890 h 1438"/>
              <a:gd name="T88" fmla="*/ 528 w 626"/>
              <a:gd name="T89" fmla="*/ 908 h 1438"/>
              <a:gd name="T90" fmla="*/ 560 w 626"/>
              <a:gd name="T91" fmla="*/ 904 h 1438"/>
              <a:gd name="T92" fmla="*/ 574 w 626"/>
              <a:gd name="T93" fmla="*/ 882 h 1438"/>
              <a:gd name="T94" fmla="*/ 569 w 626"/>
              <a:gd name="T95" fmla="*/ 749 h 1438"/>
              <a:gd name="T96" fmla="*/ 544 w 626"/>
              <a:gd name="T97" fmla="*/ 629 h 1438"/>
              <a:gd name="T98" fmla="*/ 512 w 626"/>
              <a:gd name="T99" fmla="*/ 523 h 1438"/>
              <a:gd name="T100" fmla="*/ 474 w 626"/>
              <a:gd name="T101" fmla="*/ 388 h 1438"/>
              <a:gd name="T102" fmla="*/ 387 w 626"/>
              <a:gd name="T103" fmla="*/ 324 h 1438"/>
              <a:gd name="T104" fmla="*/ 382 w 626"/>
              <a:gd name="T105" fmla="*/ 289 h 1438"/>
              <a:gd name="T106" fmla="*/ 394 w 626"/>
              <a:gd name="T107" fmla="*/ 238 h 1438"/>
              <a:gd name="T108" fmla="*/ 422 w 626"/>
              <a:gd name="T109" fmla="*/ 139 h 1438"/>
              <a:gd name="T110" fmla="*/ 394 w 626"/>
              <a:gd name="T111" fmla="*/ 30 h 1438"/>
              <a:gd name="T112" fmla="*/ 337 w 626"/>
              <a:gd name="T113" fmla="*/ 3 h 1438"/>
              <a:gd name="T114" fmla="*/ 283 w 626"/>
              <a:gd name="T115" fmla="*/ 12 h 1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6" h="1438">
                <a:moveTo>
                  <a:pt x="267" y="7"/>
                </a:moveTo>
                <a:lnTo>
                  <a:pt x="267" y="7"/>
                </a:lnTo>
                <a:lnTo>
                  <a:pt x="258" y="5"/>
                </a:lnTo>
                <a:lnTo>
                  <a:pt x="248" y="4"/>
                </a:lnTo>
                <a:lnTo>
                  <a:pt x="235" y="5"/>
                </a:lnTo>
                <a:lnTo>
                  <a:pt x="221" y="9"/>
                </a:lnTo>
                <a:lnTo>
                  <a:pt x="213" y="13"/>
                </a:lnTo>
                <a:lnTo>
                  <a:pt x="205" y="17"/>
                </a:lnTo>
                <a:lnTo>
                  <a:pt x="198" y="22"/>
                </a:lnTo>
                <a:lnTo>
                  <a:pt x="190" y="30"/>
                </a:lnTo>
                <a:lnTo>
                  <a:pt x="182" y="37"/>
                </a:lnTo>
                <a:lnTo>
                  <a:pt x="175" y="46"/>
                </a:lnTo>
                <a:lnTo>
                  <a:pt x="175" y="46"/>
                </a:lnTo>
                <a:lnTo>
                  <a:pt x="167" y="58"/>
                </a:lnTo>
                <a:lnTo>
                  <a:pt x="160" y="68"/>
                </a:lnTo>
                <a:lnTo>
                  <a:pt x="152" y="89"/>
                </a:lnTo>
                <a:lnTo>
                  <a:pt x="145" y="108"/>
                </a:lnTo>
                <a:lnTo>
                  <a:pt x="141" y="126"/>
                </a:lnTo>
                <a:lnTo>
                  <a:pt x="140" y="140"/>
                </a:lnTo>
                <a:lnTo>
                  <a:pt x="139" y="152"/>
                </a:lnTo>
                <a:lnTo>
                  <a:pt x="139" y="162"/>
                </a:lnTo>
                <a:lnTo>
                  <a:pt x="150" y="174"/>
                </a:lnTo>
                <a:lnTo>
                  <a:pt x="145" y="197"/>
                </a:lnTo>
                <a:lnTo>
                  <a:pt x="157" y="197"/>
                </a:lnTo>
                <a:lnTo>
                  <a:pt x="157" y="197"/>
                </a:lnTo>
                <a:lnTo>
                  <a:pt x="159" y="207"/>
                </a:lnTo>
                <a:lnTo>
                  <a:pt x="159" y="215"/>
                </a:lnTo>
                <a:lnTo>
                  <a:pt x="158" y="217"/>
                </a:lnTo>
                <a:lnTo>
                  <a:pt x="157" y="220"/>
                </a:lnTo>
                <a:lnTo>
                  <a:pt x="145" y="231"/>
                </a:lnTo>
                <a:lnTo>
                  <a:pt x="175" y="243"/>
                </a:lnTo>
                <a:lnTo>
                  <a:pt x="168" y="261"/>
                </a:lnTo>
                <a:lnTo>
                  <a:pt x="186" y="261"/>
                </a:lnTo>
                <a:lnTo>
                  <a:pt x="191" y="278"/>
                </a:lnTo>
                <a:lnTo>
                  <a:pt x="93" y="321"/>
                </a:lnTo>
                <a:lnTo>
                  <a:pt x="93" y="321"/>
                </a:lnTo>
                <a:lnTo>
                  <a:pt x="63" y="356"/>
                </a:lnTo>
                <a:lnTo>
                  <a:pt x="63" y="356"/>
                </a:lnTo>
                <a:lnTo>
                  <a:pt x="59" y="369"/>
                </a:lnTo>
                <a:lnTo>
                  <a:pt x="54" y="400"/>
                </a:lnTo>
                <a:lnTo>
                  <a:pt x="40" y="487"/>
                </a:lnTo>
                <a:lnTo>
                  <a:pt x="29" y="575"/>
                </a:lnTo>
                <a:lnTo>
                  <a:pt x="25" y="605"/>
                </a:lnTo>
                <a:lnTo>
                  <a:pt x="23" y="618"/>
                </a:lnTo>
                <a:lnTo>
                  <a:pt x="23" y="618"/>
                </a:lnTo>
                <a:lnTo>
                  <a:pt x="23" y="629"/>
                </a:lnTo>
                <a:lnTo>
                  <a:pt x="21" y="653"/>
                </a:lnTo>
                <a:lnTo>
                  <a:pt x="12" y="719"/>
                </a:lnTo>
                <a:lnTo>
                  <a:pt x="3" y="785"/>
                </a:lnTo>
                <a:lnTo>
                  <a:pt x="0" y="807"/>
                </a:lnTo>
                <a:lnTo>
                  <a:pt x="0" y="814"/>
                </a:lnTo>
                <a:lnTo>
                  <a:pt x="0" y="814"/>
                </a:lnTo>
                <a:lnTo>
                  <a:pt x="5" y="817"/>
                </a:lnTo>
                <a:lnTo>
                  <a:pt x="13" y="821"/>
                </a:lnTo>
                <a:lnTo>
                  <a:pt x="23" y="826"/>
                </a:lnTo>
                <a:lnTo>
                  <a:pt x="23" y="826"/>
                </a:lnTo>
                <a:lnTo>
                  <a:pt x="22" y="837"/>
                </a:lnTo>
                <a:lnTo>
                  <a:pt x="22" y="849"/>
                </a:lnTo>
                <a:lnTo>
                  <a:pt x="23" y="861"/>
                </a:lnTo>
                <a:lnTo>
                  <a:pt x="23" y="861"/>
                </a:lnTo>
                <a:lnTo>
                  <a:pt x="29" y="873"/>
                </a:lnTo>
                <a:lnTo>
                  <a:pt x="34" y="884"/>
                </a:lnTo>
                <a:lnTo>
                  <a:pt x="41" y="895"/>
                </a:lnTo>
                <a:lnTo>
                  <a:pt x="41" y="895"/>
                </a:lnTo>
                <a:lnTo>
                  <a:pt x="54" y="907"/>
                </a:lnTo>
                <a:lnTo>
                  <a:pt x="64" y="913"/>
                </a:lnTo>
                <a:lnTo>
                  <a:pt x="68" y="913"/>
                </a:lnTo>
                <a:lnTo>
                  <a:pt x="70" y="913"/>
                </a:lnTo>
                <a:lnTo>
                  <a:pt x="70" y="913"/>
                </a:lnTo>
                <a:lnTo>
                  <a:pt x="71" y="909"/>
                </a:lnTo>
                <a:lnTo>
                  <a:pt x="71" y="905"/>
                </a:lnTo>
                <a:lnTo>
                  <a:pt x="68" y="894"/>
                </a:lnTo>
                <a:lnTo>
                  <a:pt x="64" y="878"/>
                </a:lnTo>
                <a:lnTo>
                  <a:pt x="64" y="878"/>
                </a:lnTo>
                <a:lnTo>
                  <a:pt x="61" y="873"/>
                </a:lnTo>
                <a:lnTo>
                  <a:pt x="58" y="870"/>
                </a:lnTo>
                <a:lnTo>
                  <a:pt x="58" y="867"/>
                </a:lnTo>
                <a:lnTo>
                  <a:pt x="58" y="867"/>
                </a:lnTo>
                <a:lnTo>
                  <a:pt x="59" y="866"/>
                </a:lnTo>
                <a:lnTo>
                  <a:pt x="62" y="867"/>
                </a:lnTo>
                <a:lnTo>
                  <a:pt x="67" y="872"/>
                </a:lnTo>
                <a:lnTo>
                  <a:pt x="73" y="876"/>
                </a:lnTo>
                <a:lnTo>
                  <a:pt x="75" y="875"/>
                </a:lnTo>
                <a:lnTo>
                  <a:pt x="76" y="872"/>
                </a:lnTo>
                <a:lnTo>
                  <a:pt x="76" y="872"/>
                </a:lnTo>
                <a:lnTo>
                  <a:pt x="76" y="866"/>
                </a:lnTo>
                <a:lnTo>
                  <a:pt x="76" y="859"/>
                </a:lnTo>
                <a:lnTo>
                  <a:pt x="75" y="854"/>
                </a:lnTo>
                <a:lnTo>
                  <a:pt x="76" y="849"/>
                </a:lnTo>
                <a:lnTo>
                  <a:pt x="76" y="849"/>
                </a:lnTo>
                <a:lnTo>
                  <a:pt x="76" y="845"/>
                </a:lnTo>
                <a:lnTo>
                  <a:pt x="76" y="841"/>
                </a:lnTo>
                <a:lnTo>
                  <a:pt x="75" y="839"/>
                </a:lnTo>
                <a:lnTo>
                  <a:pt x="75" y="837"/>
                </a:lnTo>
                <a:lnTo>
                  <a:pt x="76" y="837"/>
                </a:lnTo>
                <a:lnTo>
                  <a:pt x="76" y="837"/>
                </a:lnTo>
                <a:lnTo>
                  <a:pt x="82" y="839"/>
                </a:lnTo>
                <a:lnTo>
                  <a:pt x="85" y="839"/>
                </a:lnTo>
                <a:lnTo>
                  <a:pt x="87" y="837"/>
                </a:lnTo>
                <a:lnTo>
                  <a:pt x="87" y="837"/>
                </a:lnTo>
                <a:lnTo>
                  <a:pt x="91" y="823"/>
                </a:lnTo>
                <a:lnTo>
                  <a:pt x="96" y="794"/>
                </a:lnTo>
                <a:lnTo>
                  <a:pt x="104" y="751"/>
                </a:lnTo>
                <a:lnTo>
                  <a:pt x="139" y="757"/>
                </a:lnTo>
                <a:lnTo>
                  <a:pt x="139" y="757"/>
                </a:lnTo>
                <a:lnTo>
                  <a:pt x="159" y="840"/>
                </a:lnTo>
                <a:lnTo>
                  <a:pt x="172" y="896"/>
                </a:lnTo>
                <a:lnTo>
                  <a:pt x="180" y="925"/>
                </a:lnTo>
                <a:lnTo>
                  <a:pt x="180" y="925"/>
                </a:lnTo>
                <a:lnTo>
                  <a:pt x="182" y="935"/>
                </a:lnTo>
                <a:lnTo>
                  <a:pt x="185" y="954"/>
                </a:lnTo>
                <a:lnTo>
                  <a:pt x="189" y="976"/>
                </a:lnTo>
                <a:lnTo>
                  <a:pt x="190" y="984"/>
                </a:lnTo>
                <a:lnTo>
                  <a:pt x="191" y="988"/>
                </a:lnTo>
                <a:lnTo>
                  <a:pt x="191" y="988"/>
                </a:lnTo>
                <a:lnTo>
                  <a:pt x="200" y="1004"/>
                </a:lnTo>
                <a:lnTo>
                  <a:pt x="203" y="1012"/>
                </a:lnTo>
                <a:lnTo>
                  <a:pt x="203" y="1015"/>
                </a:lnTo>
                <a:lnTo>
                  <a:pt x="203" y="1017"/>
                </a:lnTo>
                <a:lnTo>
                  <a:pt x="203" y="1017"/>
                </a:lnTo>
                <a:lnTo>
                  <a:pt x="200" y="1024"/>
                </a:lnTo>
                <a:lnTo>
                  <a:pt x="196" y="1038"/>
                </a:lnTo>
                <a:lnTo>
                  <a:pt x="185" y="1084"/>
                </a:lnTo>
                <a:lnTo>
                  <a:pt x="168" y="1149"/>
                </a:lnTo>
                <a:lnTo>
                  <a:pt x="191" y="1161"/>
                </a:lnTo>
                <a:lnTo>
                  <a:pt x="180" y="1202"/>
                </a:lnTo>
                <a:lnTo>
                  <a:pt x="180" y="1202"/>
                </a:lnTo>
                <a:lnTo>
                  <a:pt x="163" y="1201"/>
                </a:lnTo>
                <a:lnTo>
                  <a:pt x="152" y="1201"/>
                </a:lnTo>
                <a:lnTo>
                  <a:pt x="146" y="1201"/>
                </a:lnTo>
                <a:lnTo>
                  <a:pt x="145" y="1202"/>
                </a:lnTo>
                <a:lnTo>
                  <a:pt x="145" y="1202"/>
                </a:lnTo>
                <a:lnTo>
                  <a:pt x="122" y="1305"/>
                </a:lnTo>
                <a:lnTo>
                  <a:pt x="122" y="1305"/>
                </a:lnTo>
                <a:lnTo>
                  <a:pt x="116" y="1301"/>
                </a:lnTo>
                <a:lnTo>
                  <a:pt x="108" y="1297"/>
                </a:lnTo>
                <a:lnTo>
                  <a:pt x="99" y="1293"/>
                </a:lnTo>
                <a:lnTo>
                  <a:pt x="90" y="1289"/>
                </a:lnTo>
                <a:lnTo>
                  <a:pt x="81" y="1288"/>
                </a:lnTo>
                <a:lnTo>
                  <a:pt x="76" y="1288"/>
                </a:lnTo>
                <a:lnTo>
                  <a:pt x="72" y="1289"/>
                </a:lnTo>
                <a:lnTo>
                  <a:pt x="68" y="1291"/>
                </a:lnTo>
                <a:lnTo>
                  <a:pt x="64" y="1293"/>
                </a:lnTo>
                <a:lnTo>
                  <a:pt x="64" y="1293"/>
                </a:lnTo>
                <a:lnTo>
                  <a:pt x="62" y="1298"/>
                </a:lnTo>
                <a:lnTo>
                  <a:pt x="62" y="1303"/>
                </a:lnTo>
                <a:lnTo>
                  <a:pt x="63" y="1311"/>
                </a:lnTo>
                <a:lnTo>
                  <a:pt x="67" y="1320"/>
                </a:lnTo>
                <a:lnTo>
                  <a:pt x="76" y="1341"/>
                </a:lnTo>
                <a:lnTo>
                  <a:pt x="90" y="1363"/>
                </a:lnTo>
                <a:lnTo>
                  <a:pt x="104" y="1384"/>
                </a:lnTo>
                <a:lnTo>
                  <a:pt x="118" y="1402"/>
                </a:lnTo>
                <a:lnTo>
                  <a:pt x="131" y="1415"/>
                </a:lnTo>
                <a:lnTo>
                  <a:pt x="136" y="1419"/>
                </a:lnTo>
                <a:lnTo>
                  <a:pt x="139" y="1420"/>
                </a:lnTo>
                <a:lnTo>
                  <a:pt x="139" y="1420"/>
                </a:lnTo>
                <a:lnTo>
                  <a:pt x="143" y="1420"/>
                </a:lnTo>
                <a:lnTo>
                  <a:pt x="145" y="1420"/>
                </a:lnTo>
                <a:lnTo>
                  <a:pt x="152" y="1416"/>
                </a:lnTo>
                <a:lnTo>
                  <a:pt x="157" y="1410"/>
                </a:lnTo>
                <a:lnTo>
                  <a:pt x="163" y="1404"/>
                </a:lnTo>
                <a:lnTo>
                  <a:pt x="171" y="1392"/>
                </a:lnTo>
                <a:lnTo>
                  <a:pt x="175" y="1386"/>
                </a:lnTo>
                <a:lnTo>
                  <a:pt x="175" y="1386"/>
                </a:lnTo>
                <a:lnTo>
                  <a:pt x="191" y="1355"/>
                </a:lnTo>
                <a:lnTo>
                  <a:pt x="205" y="1330"/>
                </a:lnTo>
                <a:lnTo>
                  <a:pt x="214" y="1311"/>
                </a:lnTo>
                <a:lnTo>
                  <a:pt x="214" y="1311"/>
                </a:lnTo>
                <a:lnTo>
                  <a:pt x="223" y="1294"/>
                </a:lnTo>
                <a:lnTo>
                  <a:pt x="235" y="1275"/>
                </a:lnTo>
                <a:lnTo>
                  <a:pt x="249" y="1253"/>
                </a:lnTo>
                <a:lnTo>
                  <a:pt x="237" y="1235"/>
                </a:lnTo>
                <a:lnTo>
                  <a:pt x="267" y="1190"/>
                </a:lnTo>
                <a:lnTo>
                  <a:pt x="313" y="1207"/>
                </a:lnTo>
                <a:lnTo>
                  <a:pt x="341" y="1190"/>
                </a:lnTo>
                <a:lnTo>
                  <a:pt x="422" y="1230"/>
                </a:lnTo>
                <a:lnTo>
                  <a:pt x="417" y="1242"/>
                </a:lnTo>
                <a:lnTo>
                  <a:pt x="509" y="1351"/>
                </a:lnTo>
                <a:lnTo>
                  <a:pt x="509" y="1351"/>
                </a:lnTo>
                <a:lnTo>
                  <a:pt x="490" y="1379"/>
                </a:lnTo>
                <a:lnTo>
                  <a:pt x="476" y="1400"/>
                </a:lnTo>
                <a:lnTo>
                  <a:pt x="468" y="1409"/>
                </a:lnTo>
                <a:lnTo>
                  <a:pt x="468" y="1409"/>
                </a:lnTo>
                <a:lnTo>
                  <a:pt x="464" y="1413"/>
                </a:lnTo>
                <a:lnTo>
                  <a:pt x="458" y="1419"/>
                </a:lnTo>
                <a:lnTo>
                  <a:pt x="451" y="1427"/>
                </a:lnTo>
                <a:lnTo>
                  <a:pt x="451" y="1431"/>
                </a:lnTo>
                <a:lnTo>
                  <a:pt x="451" y="1432"/>
                </a:lnTo>
                <a:lnTo>
                  <a:pt x="451" y="1432"/>
                </a:lnTo>
                <a:lnTo>
                  <a:pt x="454" y="1434"/>
                </a:lnTo>
                <a:lnTo>
                  <a:pt x="458" y="1436"/>
                </a:lnTo>
                <a:lnTo>
                  <a:pt x="471" y="1437"/>
                </a:lnTo>
                <a:lnTo>
                  <a:pt x="485" y="1438"/>
                </a:lnTo>
                <a:lnTo>
                  <a:pt x="497" y="1438"/>
                </a:lnTo>
                <a:lnTo>
                  <a:pt x="497" y="1438"/>
                </a:lnTo>
                <a:lnTo>
                  <a:pt x="504" y="1437"/>
                </a:lnTo>
                <a:lnTo>
                  <a:pt x="512" y="1436"/>
                </a:lnTo>
                <a:lnTo>
                  <a:pt x="530" y="1429"/>
                </a:lnTo>
                <a:lnTo>
                  <a:pt x="545" y="1422"/>
                </a:lnTo>
                <a:lnTo>
                  <a:pt x="551" y="1418"/>
                </a:lnTo>
                <a:lnTo>
                  <a:pt x="555" y="1415"/>
                </a:lnTo>
                <a:lnTo>
                  <a:pt x="555" y="1415"/>
                </a:lnTo>
                <a:lnTo>
                  <a:pt x="569" y="1398"/>
                </a:lnTo>
                <a:lnTo>
                  <a:pt x="592" y="1370"/>
                </a:lnTo>
                <a:lnTo>
                  <a:pt x="614" y="1341"/>
                </a:lnTo>
                <a:lnTo>
                  <a:pt x="622" y="1330"/>
                </a:lnTo>
                <a:lnTo>
                  <a:pt x="624" y="1323"/>
                </a:lnTo>
                <a:lnTo>
                  <a:pt x="624" y="1323"/>
                </a:lnTo>
                <a:lnTo>
                  <a:pt x="626" y="1314"/>
                </a:lnTo>
                <a:lnTo>
                  <a:pt x="624" y="1305"/>
                </a:lnTo>
                <a:lnTo>
                  <a:pt x="623" y="1301"/>
                </a:lnTo>
                <a:lnTo>
                  <a:pt x="622" y="1296"/>
                </a:lnTo>
                <a:lnTo>
                  <a:pt x="618" y="1292"/>
                </a:lnTo>
                <a:lnTo>
                  <a:pt x="613" y="1288"/>
                </a:lnTo>
                <a:lnTo>
                  <a:pt x="613" y="1288"/>
                </a:lnTo>
                <a:lnTo>
                  <a:pt x="603" y="1280"/>
                </a:lnTo>
                <a:lnTo>
                  <a:pt x="592" y="1274"/>
                </a:lnTo>
                <a:lnTo>
                  <a:pt x="583" y="1264"/>
                </a:lnTo>
                <a:lnTo>
                  <a:pt x="578" y="1256"/>
                </a:lnTo>
                <a:lnTo>
                  <a:pt x="573" y="1247"/>
                </a:lnTo>
                <a:lnTo>
                  <a:pt x="573" y="1247"/>
                </a:lnTo>
                <a:lnTo>
                  <a:pt x="558" y="1224"/>
                </a:lnTo>
                <a:lnTo>
                  <a:pt x="538" y="1197"/>
                </a:lnTo>
                <a:lnTo>
                  <a:pt x="514" y="1167"/>
                </a:lnTo>
                <a:lnTo>
                  <a:pt x="480" y="1190"/>
                </a:lnTo>
                <a:lnTo>
                  <a:pt x="417" y="1133"/>
                </a:lnTo>
                <a:lnTo>
                  <a:pt x="417" y="1133"/>
                </a:lnTo>
                <a:lnTo>
                  <a:pt x="423" y="1124"/>
                </a:lnTo>
                <a:lnTo>
                  <a:pt x="427" y="1119"/>
                </a:lnTo>
                <a:lnTo>
                  <a:pt x="428" y="1116"/>
                </a:lnTo>
                <a:lnTo>
                  <a:pt x="428" y="1115"/>
                </a:lnTo>
                <a:lnTo>
                  <a:pt x="428" y="1115"/>
                </a:lnTo>
                <a:lnTo>
                  <a:pt x="382" y="1057"/>
                </a:lnTo>
                <a:lnTo>
                  <a:pt x="382" y="1057"/>
                </a:lnTo>
                <a:lnTo>
                  <a:pt x="387" y="1049"/>
                </a:lnTo>
                <a:lnTo>
                  <a:pt x="401" y="1027"/>
                </a:lnTo>
                <a:lnTo>
                  <a:pt x="421" y="997"/>
                </a:lnTo>
                <a:lnTo>
                  <a:pt x="431" y="979"/>
                </a:lnTo>
                <a:lnTo>
                  <a:pt x="440" y="959"/>
                </a:lnTo>
                <a:lnTo>
                  <a:pt x="440" y="959"/>
                </a:lnTo>
                <a:lnTo>
                  <a:pt x="444" y="949"/>
                </a:lnTo>
                <a:lnTo>
                  <a:pt x="446" y="938"/>
                </a:lnTo>
                <a:lnTo>
                  <a:pt x="449" y="926"/>
                </a:lnTo>
                <a:lnTo>
                  <a:pt x="450" y="913"/>
                </a:lnTo>
                <a:lnTo>
                  <a:pt x="451" y="889"/>
                </a:lnTo>
                <a:lnTo>
                  <a:pt x="450" y="864"/>
                </a:lnTo>
                <a:lnTo>
                  <a:pt x="448" y="843"/>
                </a:lnTo>
                <a:lnTo>
                  <a:pt x="444" y="825"/>
                </a:lnTo>
                <a:lnTo>
                  <a:pt x="439" y="810"/>
                </a:lnTo>
                <a:lnTo>
                  <a:pt x="436" y="805"/>
                </a:lnTo>
                <a:lnTo>
                  <a:pt x="433" y="803"/>
                </a:lnTo>
                <a:lnTo>
                  <a:pt x="433" y="803"/>
                </a:lnTo>
                <a:lnTo>
                  <a:pt x="424" y="795"/>
                </a:lnTo>
                <a:lnTo>
                  <a:pt x="414" y="785"/>
                </a:lnTo>
                <a:lnTo>
                  <a:pt x="405" y="774"/>
                </a:lnTo>
                <a:lnTo>
                  <a:pt x="405" y="774"/>
                </a:lnTo>
                <a:lnTo>
                  <a:pt x="414" y="771"/>
                </a:lnTo>
                <a:lnTo>
                  <a:pt x="421" y="768"/>
                </a:lnTo>
                <a:lnTo>
                  <a:pt x="422" y="768"/>
                </a:lnTo>
                <a:lnTo>
                  <a:pt x="422" y="768"/>
                </a:lnTo>
                <a:lnTo>
                  <a:pt x="423" y="762"/>
                </a:lnTo>
                <a:lnTo>
                  <a:pt x="424" y="745"/>
                </a:lnTo>
                <a:lnTo>
                  <a:pt x="426" y="727"/>
                </a:lnTo>
                <a:lnTo>
                  <a:pt x="424" y="721"/>
                </a:lnTo>
                <a:lnTo>
                  <a:pt x="423" y="718"/>
                </a:lnTo>
                <a:lnTo>
                  <a:pt x="422" y="717"/>
                </a:lnTo>
                <a:lnTo>
                  <a:pt x="422" y="717"/>
                </a:lnTo>
                <a:lnTo>
                  <a:pt x="419" y="713"/>
                </a:lnTo>
                <a:lnTo>
                  <a:pt x="417" y="706"/>
                </a:lnTo>
                <a:lnTo>
                  <a:pt x="414" y="688"/>
                </a:lnTo>
                <a:lnTo>
                  <a:pt x="412" y="670"/>
                </a:lnTo>
                <a:lnTo>
                  <a:pt x="410" y="659"/>
                </a:lnTo>
                <a:lnTo>
                  <a:pt x="410" y="659"/>
                </a:lnTo>
                <a:lnTo>
                  <a:pt x="410" y="640"/>
                </a:lnTo>
                <a:lnTo>
                  <a:pt x="410" y="606"/>
                </a:lnTo>
                <a:lnTo>
                  <a:pt x="410" y="561"/>
                </a:lnTo>
                <a:lnTo>
                  <a:pt x="410" y="561"/>
                </a:lnTo>
                <a:lnTo>
                  <a:pt x="418" y="581"/>
                </a:lnTo>
                <a:lnTo>
                  <a:pt x="436" y="623"/>
                </a:lnTo>
                <a:lnTo>
                  <a:pt x="463" y="687"/>
                </a:lnTo>
                <a:lnTo>
                  <a:pt x="463" y="687"/>
                </a:lnTo>
                <a:lnTo>
                  <a:pt x="478" y="749"/>
                </a:lnTo>
                <a:lnTo>
                  <a:pt x="487" y="789"/>
                </a:lnTo>
                <a:lnTo>
                  <a:pt x="491" y="809"/>
                </a:lnTo>
                <a:lnTo>
                  <a:pt x="491" y="809"/>
                </a:lnTo>
                <a:lnTo>
                  <a:pt x="495" y="826"/>
                </a:lnTo>
                <a:lnTo>
                  <a:pt x="497" y="837"/>
                </a:lnTo>
                <a:lnTo>
                  <a:pt x="527" y="844"/>
                </a:lnTo>
                <a:lnTo>
                  <a:pt x="527" y="844"/>
                </a:lnTo>
                <a:lnTo>
                  <a:pt x="522" y="849"/>
                </a:lnTo>
                <a:lnTo>
                  <a:pt x="518" y="854"/>
                </a:lnTo>
                <a:lnTo>
                  <a:pt x="514" y="861"/>
                </a:lnTo>
                <a:lnTo>
                  <a:pt x="514" y="861"/>
                </a:lnTo>
                <a:lnTo>
                  <a:pt x="512" y="871"/>
                </a:lnTo>
                <a:lnTo>
                  <a:pt x="512" y="872"/>
                </a:lnTo>
                <a:lnTo>
                  <a:pt x="514" y="872"/>
                </a:lnTo>
                <a:lnTo>
                  <a:pt x="514" y="872"/>
                </a:lnTo>
                <a:lnTo>
                  <a:pt x="519" y="871"/>
                </a:lnTo>
                <a:lnTo>
                  <a:pt x="526" y="867"/>
                </a:lnTo>
                <a:lnTo>
                  <a:pt x="532" y="861"/>
                </a:lnTo>
                <a:lnTo>
                  <a:pt x="532" y="861"/>
                </a:lnTo>
                <a:lnTo>
                  <a:pt x="535" y="870"/>
                </a:lnTo>
                <a:lnTo>
                  <a:pt x="536" y="876"/>
                </a:lnTo>
                <a:lnTo>
                  <a:pt x="538" y="878"/>
                </a:lnTo>
                <a:lnTo>
                  <a:pt x="538" y="878"/>
                </a:lnTo>
                <a:lnTo>
                  <a:pt x="537" y="880"/>
                </a:lnTo>
                <a:lnTo>
                  <a:pt x="533" y="884"/>
                </a:lnTo>
                <a:lnTo>
                  <a:pt x="527" y="890"/>
                </a:lnTo>
                <a:lnTo>
                  <a:pt x="527" y="890"/>
                </a:lnTo>
                <a:lnTo>
                  <a:pt x="523" y="894"/>
                </a:lnTo>
                <a:lnTo>
                  <a:pt x="521" y="896"/>
                </a:lnTo>
                <a:lnTo>
                  <a:pt x="521" y="902"/>
                </a:lnTo>
                <a:lnTo>
                  <a:pt x="521" y="902"/>
                </a:lnTo>
                <a:lnTo>
                  <a:pt x="523" y="905"/>
                </a:lnTo>
                <a:lnTo>
                  <a:pt x="528" y="908"/>
                </a:lnTo>
                <a:lnTo>
                  <a:pt x="536" y="909"/>
                </a:lnTo>
                <a:lnTo>
                  <a:pt x="540" y="909"/>
                </a:lnTo>
                <a:lnTo>
                  <a:pt x="544" y="907"/>
                </a:lnTo>
                <a:lnTo>
                  <a:pt x="544" y="907"/>
                </a:lnTo>
                <a:lnTo>
                  <a:pt x="547" y="905"/>
                </a:lnTo>
                <a:lnTo>
                  <a:pt x="553" y="904"/>
                </a:lnTo>
                <a:lnTo>
                  <a:pt x="560" y="904"/>
                </a:lnTo>
                <a:lnTo>
                  <a:pt x="564" y="904"/>
                </a:lnTo>
                <a:lnTo>
                  <a:pt x="568" y="902"/>
                </a:lnTo>
                <a:lnTo>
                  <a:pt x="571" y="899"/>
                </a:lnTo>
                <a:lnTo>
                  <a:pt x="573" y="895"/>
                </a:lnTo>
                <a:lnTo>
                  <a:pt x="573" y="895"/>
                </a:lnTo>
                <a:lnTo>
                  <a:pt x="573" y="889"/>
                </a:lnTo>
                <a:lnTo>
                  <a:pt x="574" y="882"/>
                </a:lnTo>
                <a:lnTo>
                  <a:pt x="574" y="864"/>
                </a:lnTo>
                <a:lnTo>
                  <a:pt x="573" y="844"/>
                </a:lnTo>
                <a:lnTo>
                  <a:pt x="578" y="837"/>
                </a:lnTo>
                <a:lnTo>
                  <a:pt x="578" y="837"/>
                </a:lnTo>
                <a:lnTo>
                  <a:pt x="576" y="795"/>
                </a:lnTo>
                <a:lnTo>
                  <a:pt x="572" y="762"/>
                </a:lnTo>
                <a:lnTo>
                  <a:pt x="569" y="749"/>
                </a:lnTo>
                <a:lnTo>
                  <a:pt x="567" y="740"/>
                </a:lnTo>
                <a:lnTo>
                  <a:pt x="567" y="740"/>
                </a:lnTo>
                <a:lnTo>
                  <a:pt x="564" y="732"/>
                </a:lnTo>
                <a:lnTo>
                  <a:pt x="560" y="719"/>
                </a:lnTo>
                <a:lnTo>
                  <a:pt x="555" y="687"/>
                </a:lnTo>
                <a:lnTo>
                  <a:pt x="549" y="655"/>
                </a:lnTo>
                <a:lnTo>
                  <a:pt x="544" y="629"/>
                </a:lnTo>
                <a:lnTo>
                  <a:pt x="544" y="629"/>
                </a:lnTo>
                <a:lnTo>
                  <a:pt x="533" y="591"/>
                </a:lnTo>
                <a:lnTo>
                  <a:pt x="527" y="572"/>
                </a:lnTo>
                <a:lnTo>
                  <a:pt x="521" y="555"/>
                </a:lnTo>
                <a:lnTo>
                  <a:pt x="521" y="555"/>
                </a:lnTo>
                <a:lnTo>
                  <a:pt x="517" y="543"/>
                </a:lnTo>
                <a:lnTo>
                  <a:pt x="512" y="523"/>
                </a:lnTo>
                <a:lnTo>
                  <a:pt x="499" y="470"/>
                </a:lnTo>
                <a:lnTo>
                  <a:pt x="492" y="443"/>
                </a:lnTo>
                <a:lnTo>
                  <a:pt x="486" y="418"/>
                </a:lnTo>
                <a:lnTo>
                  <a:pt x="480" y="398"/>
                </a:lnTo>
                <a:lnTo>
                  <a:pt x="477" y="392"/>
                </a:lnTo>
                <a:lnTo>
                  <a:pt x="474" y="388"/>
                </a:lnTo>
                <a:lnTo>
                  <a:pt x="474" y="388"/>
                </a:lnTo>
                <a:lnTo>
                  <a:pt x="463" y="376"/>
                </a:lnTo>
                <a:lnTo>
                  <a:pt x="450" y="366"/>
                </a:lnTo>
                <a:lnTo>
                  <a:pt x="428" y="353"/>
                </a:lnTo>
                <a:lnTo>
                  <a:pt x="428" y="353"/>
                </a:lnTo>
                <a:lnTo>
                  <a:pt x="405" y="338"/>
                </a:lnTo>
                <a:lnTo>
                  <a:pt x="387" y="324"/>
                </a:lnTo>
                <a:lnTo>
                  <a:pt x="387" y="324"/>
                </a:lnTo>
                <a:lnTo>
                  <a:pt x="353" y="296"/>
                </a:lnTo>
                <a:lnTo>
                  <a:pt x="353" y="296"/>
                </a:lnTo>
                <a:lnTo>
                  <a:pt x="355" y="296"/>
                </a:lnTo>
                <a:lnTo>
                  <a:pt x="363" y="296"/>
                </a:lnTo>
                <a:lnTo>
                  <a:pt x="372" y="294"/>
                </a:lnTo>
                <a:lnTo>
                  <a:pt x="377" y="293"/>
                </a:lnTo>
                <a:lnTo>
                  <a:pt x="382" y="289"/>
                </a:lnTo>
                <a:lnTo>
                  <a:pt x="382" y="289"/>
                </a:lnTo>
                <a:lnTo>
                  <a:pt x="386" y="285"/>
                </a:lnTo>
                <a:lnTo>
                  <a:pt x="390" y="279"/>
                </a:lnTo>
                <a:lnTo>
                  <a:pt x="391" y="272"/>
                </a:lnTo>
                <a:lnTo>
                  <a:pt x="394" y="265"/>
                </a:lnTo>
                <a:lnTo>
                  <a:pt x="394" y="249"/>
                </a:lnTo>
                <a:lnTo>
                  <a:pt x="394" y="238"/>
                </a:lnTo>
                <a:lnTo>
                  <a:pt x="394" y="238"/>
                </a:lnTo>
                <a:lnTo>
                  <a:pt x="394" y="226"/>
                </a:lnTo>
                <a:lnTo>
                  <a:pt x="396" y="215"/>
                </a:lnTo>
                <a:lnTo>
                  <a:pt x="399" y="203"/>
                </a:lnTo>
                <a:lnTo>
                  <a:pt x="410" y="150"/>
                </a:lnTo>
                <a:lnTo>
                  <a:pt x="422" y="157"/>
                </a:lnTo>
                <a:lnTo>
                  <a:pt x="422" y="139"/>
                </a:lnTo>
                <a:lnTo>
                  <a:pt x="440" y="134"/>
                </a:lnTo>
                <a:lnTo>
                  <a:pt x="440" y="134"/>
                </a:lnTo>
                <a:lnTo>
                  <a:pt x="428" y="99"/>
                </a:lnTo>
                <a:lnTo>
                  <a:pt x="428" y="99"/>
                </a:lnTo>
                <a:lnTo>
                  <a:pt x="413" y="67"/>
                </a:lnTo>
                <a:lnTo>
                  <a:pt x="401" y="45"/>
                </a:lnTo>
                <a:lnTo>
                  <a:pt x="394" y="30"/>
                </a:lnTo>
                <a:lnTo>
                  <a:pt x="394" y="30"/>
                </a:lnTo>
                <a:lnTo>
                  <a:pt x="387" y="22"/>
                </a:lnTo>
                <a:lnTo>
                  <a:pt x="378" y="16"/>
                </a:lnTo>
                <a:lnTo>
                  <a:pt x="367" y="11"/>
                </a:lnTo>
                <a:lnTo>
                  <a:pt x="353" y="7"/>
                </a:lnTo>
                <a:lnTo>
                  <a:pt x="353" y="7"/>
                </a:lnTo>
                <a:lnTo>
                  <a:pt x="337" y="3"/>
                </a:lnTo>
                <a:lnTo>
                  <a:pt x="322" y="2"/>
                </a:lnTo>
                <a:lnTo>
                  <a:pt x="309" y="0"/>
                </a:lnTo>
                <a:lnTo>
                  <a:pt x="301" y="0"/>
                </a:lnTo>
                <a:lnTo>
                  <a:pt x="301" y="0"/>
                </a:lnTo>
                <a:lnTo>
                  <a:pt x="295" y="4"/>
                </a:lnTo>
                <a:lnTo>
                  <a:pt x="290" y="8"/>
                </a:lnTo>
                <a:lnTo>
                  <a:pt x="283" y="12"/>
                </a:lnTo>
                <a:lnTo>
                  <a:pt x="267" y="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38775</TotalTime>
  <Words>8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pptxk25_走る幼児、男の子のシルエット</dc:title>
  <dc:subject>pptxk25_走る幼児、男の子のシルエット</dc:subject>
  <dc:creator>でじけろお</dc:creator>
  <cp:revision>1</cp:revision>
  <dcterms:created xsi:type="dcterms:W3CDTF">2018-05-20T00:31:01Z</dcterms:created>
  <dcterms:modified xsi:type="dcterms:W3CDTF">2022-07-15T02:28:12Z</dcterms:modified>
  <cp:version>1</cp:version>
</cp:coreProperties>
</file>