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7" r:id="rId2"/>
    <p:sldId id="31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66FFFF"/>
    <a:srgbClr val="CCECFF"/>
    <a:srgbClr val="FFCC66"/>
    <a:srgbClr val="CC0066"/>
    <a:srgbClr val="FF3399"/>
    <a:srgbClr val="663300"/>
    <a:srgbClr val="FF660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新幹線のシルエット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6EB38A3-F7BB-85DA-C4D4-0B13DED8EEAD}"/>
              </a:ext>
            </a:extLst>
          </p:cNvPr>
          <p:cNvGrpSpPr/>
          <p:nvPr/>
        </p:nvGrpSpPr>
        <p:grpSpPr>
          <a:xfrm>
            <a:off x="680479" y="1801091"/>
            <a:ext cx="2679086" cy="1018312"/>
            <a:chOff x="680479" y="1801091"/>
            <a:chExt cx="2679086" cy="1018312"/>
          </a:xfrm>
        </p:grpSpPr>
        <p:sp>
          <p:nvSpPr>
            <p:cNvPr id="4" name="Freeform 9">
              <a:extLst>
                <a:ext uri="{FF2B5EF4-FFF2-40B4-BE49-F238E27FC236}">
                  <a16:creationId xmlns:a16="http://schemas.microsoft.com/office/drawing/2014/main" id="{1A63620F-D0DD-BA12-B582-2F462443E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79" y="1801091"/>
              <a:ext cx="2679086" cy="1018312"/>
            </a:xfrm>
            <a:custGeom>
              <a:avLst/>
              <a:gdLst>
                <a:gd name="T0" fmla="*/ 2894 w 2894"/>
                <a:gd name="T1" fmla="*/ 843 h 1100"/>
                <a:gd name="T2" fmla="*/ 2850 w 2894"/>
                <a:gd name="T3" fmla="*/ 908 h 1100"/>
                <a:gd name="T4" fmla="*/ 2811 w 2894"/>
                <a:gd name="T5" fmla="*/ 962 h 1100"/>
                <a:gd name="T6" fmla="*/ 2776 w 2894"/>
                <a:gd name="T7" fmla="*/ 1004 h 1100"/>
                <a:gd name="T8" fmla="*/ 2772 w 2894"/>
                <a:gd name="T9" fmla="*/ 1008 h 1100"/>
                <a:gd name="T10" fmla="*/ 2747 w 2894"/>
                <a:gd name="T11" fmla="*/ 1018 h 1100"/>
                <a:gd name="T12" fmla="*/ 2694 w 2894"/>
                <a:gd name="T13" fmla="*/ 1035 h 1100"/>
                <a:gd name="T14" fmla="*/ 2626 w 2894"/>
                <a:gd name="T15" fmla="*/ 1051 h 1100"/>
                <a:gd name="T16" fmla="*/ 2460 w 2894"/>
                <a:gd name="T17" fmla="*/ 1079 h 1100"/>
                <a:gd name="T18" fmla="*/ 2302 w 2894"/>
                <a:gd name="T19" fmla="*/ 1096 h 1100"/>
                <a:gd name="T20" fmla="*/ 2241 w 2894"/>
                <a:gd name="T21" fmla="*/ 1100 h 1100"/>
                <a:gd name="T22" fmla="*/ 2211 w 2894"/>
                <a:gd name="T23" fmla="*/ 1100 h 1100"/>
                <a:gd name="T24" fmla="*/ 2135 w 2894"/>
                <a:gd name="T25" fmla="*/ 1092 h 1100"/>
                <a:gd name="T26" fmla="*/ 1994 w 2894"/>
                <a:gd name="T27" fmla="*/ 1071 h 1100"/>
                <a:gd name="T28" fmla="*/ 1716 w 2894"/>
                <a:gd name="T29" fmla="*/ 1020 h 1100"/>
                <a:gd name="T30" fmla="*/ 1636 w 2894"/>
                <a:gd name="T31" fmla="*/ 1005 h 1100"/>
                <a:gd name="T32" fmla="*/ 1625 w 2894"/>
                <a:gd name="T33" fmla="*/ 1004 h 1100"/>
                <a:gd name="T34" fmla="*/ 1604 w 2894"/>
                <a:gd name="T35" fmla="*/ 1000 h 1100"/>
                <a:gd name="T36" fmla="*/ 1522 w 2894"/>
                <a:gd name="T37" fmla="*/ 977 h 1100"/>
                <a:gd name="T38" fmla="*/ 1385 w 2894"/>
                <a:gd name="T39" fmla="*/ 931 h 1100"/>
                <a:gd name="T40" fmla="*/ 72 w 2894"/>
                <a:gd name="T41" fmla="*/ 451 h 1100"/>
                <a:gd name="T42" fmla="*/ 35 w 2894"/>
                <a:gd name="T43" fmla="*/ 413 h 1100"/>
                <a:gd name="T44" fmla="*/ 25 w 2894"/>
                <a:gd name="T45" fmla="*/ 397 h 1100"/>
                <a:gd name="T46" fmla="*/ 8 w 2894"/>
                <a:gd name="T47" fmla="*/ 343 h 1100"/>
                <a:gd name="T48" fmla="*/ 3 w 2894"/>
                <a:gd name="T49" fmla="*/ 322 h 1100"/>
                <a:gd name="T50" fmla="*/ 0 w 2894"/>
                <a:gd name="T51" fmla="*/ 291 h 1100"/>
                <a:gd name="T52" fmla="*/ 3 w 2894"/>
                <a:gd name="T53" fmla="*/ 182 h 1100"/>
                <a:gd name="T54" fmla="*/ 672 w 2894"/>
                <a:gd name="T55" fmla="*/ 64 h 1100"/>
                <a:gd name="T56" fmla="*/ 651 w 2894"/>
                <a:gd name="T57" fmla="*/ 21 h 1100"/>
                <a:gd name="T58" fmla="*/ 688 w 2894"/>
                <a:gd name="T59" fmla="*/ 16 h 1100"/>
                <a:gd name="T60" fmla="*/ 1336 w 2894"/>
                <a:gd name="T61" fmla="*/ 0 h 1100"/>
                <a:gd name="T62" fmla="*/ 1519 w 2894"/>
                <a:gd name="T63" fmla="*/ 1 h 1100"/>
                <a:gd name="T64" fmla="*/ 1716 w 2894"/>
                <a:gd name="T65" fmla="*/ 8 h 1100"/>
                <a:gd name="T66" fmla="*/ 1753 w 2894"/>
                <a:gd name="T67" fmla="*/ 11 h 1100"/>
                <a:gd name="T68" fmla="*/ 1835 w 2894"/>
                <a:gd name="T69" fmla="*/ 21 h 1100"/>
                <a:gd name="T70" fmla="*/ 1863 w 2894"/>
                <a:gd name="T71" fmla="*/ 28 h 1100"/>
                <a:gd name="T72" fmla="*/ 1887 w 2894"/>
                <a:gd name="T73" fmla="*/ 38 h 1100"/>
                <a:gd name="T74" fmla="*/ 1902 w 2894"/>
                <a:gd name="T75" fmla="*/ 46 h 1100"/>
                <a:gd name="T76" fmla="*/ 1964 w 2894"/>
                <a:gd name="T77" fmla="*/ 90 h 1100"/>
                <a:gd name="T78" fmla="*/ 2012 w 2894"/>
                <a:gd name="T79" fmla="*/ 129 h 1100"/>
                <a:gd name="T80" fmla="*/ 2016 w 2894"/>
                <a:gd name="T81" fmla="*/ 134 h 1100"/>
                <a:gd name="T82" fmla="*/ 2037 w 2894"/>
                <a:gd name="T83" fmla="*/ 158 h 1100"/>
                <a:gd name="T84" fmla="*/ 2155 w 2894"/>
                <a:gd name="T85" fmla="*/ 274 h 1100"/>
                <a:gd name="T86" fmla="*/ 2235 w 2894"/>
                <a:gd name="T87" fmla="*/ 323 h 1100"/>
                <a:gd name="T88" fmla="*/ 2407 w 2894"/>
                <a:gd name="T89" fmla="*/ 435 h 1100"/>
                <a:gd name="T90" fmla="*/ 2626 w 2894"/>
                <a:gd name="T91" fmla="*/ 572 h 1100"/>
                <a:gd name="T92" fmla="*/ 2792 w 2894"/>
                <a:gd name="T93" fmla="*/ 671 h 1100"/>
                <a:gd name="T94" fmla="*/ 2801 w 2894"/>
                <a:gd name="T95" fmla="*/ 678 h 1100"/>
                <a:gd name="T96" fmla="*/ 2820 w 2894"/>
                <a:gd name="T97" fmla="*/ 698 h 1100"/>
                <a:gd name="T98" fmla="*/ 2847 w 2894"/>
                <a:gd name="T99" fmla="*/ 738 h 1100"/>
                <a:gd name="T100" fmla="*/ 2875 w 2894"/>
                <a:gd name="T101" fmla="*/ 796 h 1100"/>
                <a:gd name="T102" fmla="*/ 2894 w 2894"/>
                <a:gd name="T103" fmla="*/ 843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94" h="1100">
                  <a:moveTo>
                    <a:pt x="2894" y="843"/>
                  </a:moveTo>
                  <a:lnTo>
                    <a:pt x="2894" y="843"/>
                  </a:lnTo>
                  <a:lnTo>
                    <a:pt x="2880" y="863"/>
                  </a:lnTo>
                  <a:lnTo>
                    <a:pt x="2850" y="908"/>
                  </a:lnTo>
                  <a:lnTo>
                    <a:pt x="2831" y="937"/>
                  </a:lnTo>
                  <a:lnTo>
                    <a:pt x="2811" y="962"/>
                  </a:lnTo>
                  <a:lnTo>
                    <a:pt x="2792" y="986"/>
                  </a:lnTo>
                  <a:lnTo>
                    <a:pt x="2776" y="1004"/>
                  </a:lnTo>
                  <a:lnTo>
                    <a:pt x="2776" y="1004"/>
                  </a:lnTo>
                  <a:lnTo>
                    <a:pt x="2772" y="1008"/>
                  </a:lnTo>
                  <a:lnTo>
                    <a:pt x="2765" y="1010"/>
                  </a:lnTo>
                  <a:lnTo>
                    <a:pt x="2747" y="1018"/>
                  </a:lnTo>
                  <a:lnTo>
                    <a:pt x="2724" y="1026"/>
                  </a:lnTo>
                  <a:lnTo>
                    <a:pt x="2694" y="1035"/>
                  </a:lnTo>
                  <a:lnTo>
                    <a:pt x="2662" y="1043"/>
                  </a:lnTo>
                  <a:lnTo>
                    <a:pt x="2626" y="1051"/>
                  </a:lnTo>
                  <a:lnTo>
                    <a:pt x="2546" y="1065"/>
                  </a:lnTo>
                  <a:lnTo>
                    <a:pt x="2460" y="1079"/>
                  </a:lnTo>
                  <a:lnTo>
                    <a:pt x="2377" y="1090"/>
                  </a:lnTo>
                  <a:lnTo>
                    <a:pt x="2302" y="1096"/>
                  </a:lnTo>
                  <a:lnTo>
                    <a:pt x="2269" y="1099"/>
                  </a:lnTo>
                  <a:lnTo>
                    <a:pt x="2241" y="1100"/>
                  </a:lnTo>
                  <a:lnTo>
                    <a:pt x="2241" y="1100"/>
                  </a:lnTo>
                  <a:lnTo>
                    <a:pt x="2211" y="1100"/>
                  </a:lnTo>
                  <a:lnTo>
                    <a:pt x="2175" y="1096"/>
                  </a:lnTo>
                  <a:lnTo>
                    <a:pt x="2135" y="1092"/>
                  </a:lnTo>
                  <a:lnTo>
                    <a:pt x="2091" y="1087"/>
                  </a:lnTo>
                  <a:lnTo>
                    <a:pt x="1994" y="1071"/>
                  </a:lnTo>
                  <a:lnTo>
                    <a:pt x="1894" y="1053"/>
                  </a:lnTo>
                  <a:lnTo>
                    <a:pt x="1716" y="1020"/>
                  </a:lnTo>
                  <a:lnTo>
                    <a:pt x="1656" y="1008"/>
                  </a:lnTo>
                  <a:lnTo>
                    <a:pt x="1636" y="1005"/>
                  </a:lnTo>
                  <a:lnTo>
                    <a:pt x="1625" y="1004"/>
                  </a:lnTo>
                  <a:lnTo>
                    <a:pt x="1625" y="1004"/>
                  </a:lnTo>
                  <a:lnTo>
                    <a:pt x="1616" y="1002"/>
                  </a:lnTo>
                  <a:lnTo>
                    <a:pt x="1604" y="1000"/>
                  </a:lnTo>
                  <a:lnTo>
                    <a:pt x="1567" y="990"/>
                  </a:lnTo>
                  <a:lnTo>
                    <a:pt x="1522" y="977"/>
                  </a:lnTo>
                  <a:lnTo>
                    <a:pt x="1472" y="961"/>
                  </a:lnTo>
                  <a:lnTo>
                    <a:pt x="1385" y="931"/>
                  </a:lnTo>
                  <a:lnTo>
                    <a:pt x="1347" y="918"/>
                  </a:lnTo>
                  <a:lnTo>
                    <a:pt x="72" y="451"/>
                  </a:lnTo>
                  <a:lnTo>
                    <a:pt x="35" y="413"/>
                  </a:lnTo>
                  <a:lnTo>
                    <a:pt x="35" y="413"/>
                  </a:lnTo>
                  <a:lnTo>
                    <a:pt x="31" y="407"/>
                  </a:lnTo>
                  <a:lnTo>
                    <a:pt x="25" y="397"/>
                  </a:lnTo>
                  <a:lnTo>
                    <a:pt x="17" y="372"/>
                  </a:lnTo>
                  <a:lnTo>
                    <a:pt x="8" y="343"/>
                  </a:lnTo>
                  <a:lnTo>
                    <a:pt x="3" y="322"/>
                  </a:lnTo>
                  <a:lnTo>
                    <a:pt x="3" y="322"/>
                  </a:lnTo>
                  <a:lnTo>
                    <a:pt x="1" y="310"/>
                  </a:lnTo>
                  <a:lnTo>
                    <a:pt x="0" y="291"/>
                  </a:lnTo>
                  <a:lnTo>
                    <a:pt x="1" y="244"/>
                  </a:lnTo>
                  <a:lnTo>
                    <a:pt x="3" y="182"/>
                  </a:lnTo>
                  <a:lnTo>
                    <a:pt x="40" y="156"/>
                  </a:lnTo>
                  <a:lnTo>
                    <a:pt x="672" y="64"/>
                  </a:lnTo>
                  <a:lnTo>
                    <a:pt x="667" y="27"/>
                  </a:lnTo>
                  <a:lnTo>
                    <a:pt x="651" y="21"/>
                  </a:lnTo>
                  <a:lnTo>
                    <a:pt x="667" y="11"/>
                  </a:lnTo>
                  <a:lnTo>
                    <a:pt x="688" y="16"/>
                  </a:lnTo>
                  <a:lnTo>
                    <a:pt x="704" y="64"/>
                  </a:lnTo>
                  <a:lnTo>
                    <a:pt x="1336" y="0"/>
                  </a:lnTo>
                  <a:lnTo>
                    <a:pt x="1336" y="0"/>
                  </a:lnTo>
                  <a:lnTo>
                    <a:pt x="1519" y="1"/>
                  </a:lnTo>
                  <a:lnTo>
                    <a:pt x="1658" y="5"/>
                  </a:lnTo>
                  <a:lnTo>
                    <a:pt x="1716" y="8"/>
                  </a:lnTo>
                  <a:lnTo>
                    <a:pt x="1753" y="11"/>
                  </a:lnTo>
                  <a:lnTo>
                    <a:pt x="1753" y="11"/>
                  </a:lnTo>
                  <a:lnTo>
                    <a:pt x="1799" y="16"/>
                  </a:lnTo>
                  <a:lnTo>
                    <a:pt x="1835" y="21"/>
                  </a:lnTo>
                  <a:lnTo>
                    <a:pt x="1850" y="24"/>
                  </a:lnTo>
                  <a:lnTo>
                    <a:pt x="1863" y="28"/>
                  </a:lnTo>
                  <a:lnTo>
                    <a:pt x="1875" y="32"/>
                  </a:lnTo>
                  <a:lnTo>
                    <a:pt x="1887" y="38"/>
                  </a:lnTo>
                  <a:lnTo>
                    <a:pt x="1887" y="38"/>
                  </a:lnTo>
                  <a:lnTo>
                    <a:pt x="1902" y="46"/>
                  </a:lnTo>
                  <a:lnTo>
                    <a:pt x="1921" y="59"/>
                  </a:lnTo>
                  <a:lnTo>
                    <a:pt x="1964" y="90"/>
                  </a:lnTo>
                  <a:lnTo>
                    <a:pt x="2000" y="119"/>
                  </a:lnTo>
                  <a:lnTo>
                    <a:pt x="2012" y="129"/>
                  </a:lnTo>
                  <a:lnTo>
                    <a:pt x="2016" y="134"/>
                  </a:lnTo>
                  <a:lnTo>
                    <a:pt x="2016" y="134"/>
                  </a:lnTo>
                  <a:lnTo>
                    <a:pt x="2021" y="142"/>
                  </a:lnTo>
                  <a:lnTo>
                    <a:pt x="2037" y="158"/>
                  </a:lnTo>
                  <a:lnTo>
                    <a:pt x="2085" y="205"/>
                  </a:lnTo>
                  <a:lnTo>
                    <a:pt x="2155" y="274"/>
                  </a:lnTo>
                  <a:lnTo>
                    <a:pt x="2155" y="274"/>
                  </a:lnTo>
                  <a:lnTo>
                    <a:pt x="2235" y="323"/>
                  </a:lnTo>
                  <a:lnTo>
                    <a:pt x="2407" y="435"/>
                  </a:lnTo>
                  <a:lnTo>
                    <a:pt x="2407" y="435"/>
                  </a:lnTo>
                  <a:lnTo>
                    <a:pt x="2511" y="502"/>
                  </a:lnTo>
                  <a:lnTo>
                    <a:pt x="2626" y="572"/>
                  </a:lnTo>
                  <a:lnTo>
                    <a:pt x="2728" y="633"/>
                  </a:lnTo>
                  <a:lnTo>
                    <a:pt x="2792" y="671"/>
                  </a:lnTo>
                  <a:lnTo>
                    <a:pt x="2792" y="671"/>
                  </a:lnTo>
                  <a:lnTo>
                    <a:pt x="2801" y="678"/>
                  </a:lnTo>
                  <a:lnTo>
                    <a:pt x="2811" y="687"/>
                  </a:lnTo>
                  <a:lnTo>
                    <a:pt x="2820" y="698"/>
                  </a:lnTo>
                  <a:lnTo>
                    <a:pt x="2830" y="710"/>
                  </a:lnTo>
                  <a:lnTo>
                    <a:pt x="2847" y="738"/>
                  </a:lnTo>
                  <a:lnTo>
                    <a:pt x="2862" y="768"/>
                  </a:lnTo>
                  <a:lnTo>
                    <a:pt x="2875" y="796"/>
                  </a:lnTo>
                  <a:lnTo>
                    <a:pt x="2884" y="820"/>
                  </a:lnTo>
                  <a:lnTo>
                    <a:pt x="2894" y="843"/>
                  </a:lnTo>
                  <a:lnTo>
                    <a:pt x="2894" y="84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31AE22AB-1643-5C95-0043-53BA7ABF68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885" y="1890887"/>
              <a:ext cx="2003297" cy="680418"/>
            </a:xfrm>
            <a:custGeom>
              <a:avLst/>
              <a:gdLst>
                <a:gd name="T0" fmla="*/ 1986 w 2164"/>
                <a:gd name="T1" fmla="*/ 17 h 735"/>
                <a:gd name="T2" fmla="*/ 1687 w 2164"/>
                <a:gd name="T3" fmla="*/ 5 h 735"/>
                <a:gd name="T4" fmla="*/ 1596 w 2164"/>
                <a:gd name="T5" fmla="*/ 48 h 735"/>
                <a:gd name="T6" fmla="*/ 1637 w 2164"/>
                <a:gd name="T7" fmla="*/ 135 h 735"/>
                <a:gd name="T8" fmla="*/ 2017 w 2164"/>
                <a:gd name="T9" fmla="*/ 189 h 735"/>
                <a:gd name="T10" fmla="*/ 2084 w 2164"/>
                <a:gd name="T11" fmla="*/ 175 h 735"/>
                <a:gd name="T12" fmla="*/ 402 w 2164"/>
                <a:gd name="T13" fmla="*/ 295 h 735"/>
                <a:gd name="T14" fmla="*/ 198 w 2164"/>
                <a:gd name="T15" fmla="*/ 144 h 735"/>
                <a:gd name="T16" fmla="*/ 75 w 2164"/>
                <a:gd name="T17" fmla="*/ 225 h 735"/>
                <a:gd name="T18" fmla="*/ 321 w 2164"/>
                <a:gd name="T19" fmla="*/ 259 h 735"/>
                <a:gd name="T20" fmla="*/ 1003 w 2164"/>
                <a:gd name="T21" fmla="*/ 255 h 735"/>
                <a:gd name="T22" fmla="*/ 1028 w 2164"/>
                <a:gd name="T23" fmla="*/ 147 h 735"/>
                <a:gd name="T24" fmla="*/ 948 w 2164"/>
                <a:gd name="T25" fmla="*/ 142 h 735"/>
                <a:gd name="T26" fmla="*/ 973 w 2164"/>
                <a:gd name="T27" fmla="*/ 249 h 735"/>
                <a:gd name="T28" fmla="*/ 902 w 2164"/>
                <a:gd name="T29" fmla="*/ 130 h 735"/>
                <a:gd name="T30" fmla="*/ 908 w 2164"/>
                <a:gd name="T31" fmla="*/ 257 h 735"/>
                <a:gd name="T32" fmla="*/ 908 w 2164"/>
                <a:gd name="T33" fmla="*/ 128 h 735"/>
                <a:gd name="T34" fmla="*/ 849 w 2164"/>
                <a:gd name="T35" fmla="*/ 245 h 735"/>
                <a:gd name="T36" fmla="*/ 863 w 2164"/>
                <a:gd name="T37" fmla="*/ 132 h 735"/>
                <a:gd name="T38" fmla="*/ 798 w 2164"/>
                <a:gd name="T39" fmla="*/ 234 h 735"/>
                <a:gd name="T40" fmla="*/ 819 w 2164"/>
                <a:gd name="T41" fmla="*/ 140 h 735"/>
                <a:gd name="T42" fmla="*/ 756 w 2164"/>
                <a:gd name="T43" fmla="*/ 136 h 735"/>
                <a:gd name="T44" fmla="*/ 774 w 2164"/>
                <a:gd name="T45" fmla="*/ 242 h 735"/>
                <a:gd name="T46" fmla="*/ 723 w 2164"/>
                <a:gd name="T47" fmla="*/ 128 h 735"/>
                <a:gd name="T48" fmla="*/ 723 w 2164"/>
                <a:gd name="T49" fmla="*/ 246 h 735"/>
                <a:gd name="T50" fmla="*/ 723 w 2164"/>
                <a:gd name="T51" fmla="*/ 128 h 735"/>
                <a:gd name="T52" fmla="*/ 672 w 2164"/>
                <a:gd name="T53" fmla="*/ 238 h 735"/>
                <a:gd name="T54" fmla="*/ 689 w 2164"/>
                <a:gd name="T55" fmla="*/ 140 h 735"/>
                <a:gd name="T56" fmla="*/ 632 w 2164"/>
                <a:gd name="T57" fmla="*/ 230 h 735"/>
                <a:gd name="T58" fmla="*/ 653 w 2164"/>
                <a:gd name="T59" fmla="*/ 230 h 735"/>
                <a:gd name="T60" fmla="*/ 602 w 2164"/>
                <a:gd name="T61" fmla="*/ 136 h 735"/>
                <a:gd name="T62" fmla="*/ 614 w 2164"/>
                <a:gd name="T63" fmla="*/ 240 h 735"/>
                <a:gd name="T64" fmla="*/ 570 w 2164"/>
                <a:gd name="T65" fmla="*/ 139 h 735"/>
                <a:gd name="T66" fmla="*/ 570 w 2164"/>
                <a:gd name="T67" fmla="*/ 236 h 735"/>
                <a:gd name="T68" fmla="*/ 573 w 2164"/>
                <a:gd name="T69" fmla="*/ 140 h 735"/>
                <a:gd name="T70" fmla="*/ 535 w 2164"/>
                <a:gd name="T71" fmla="*/ 230 h 735"/>
                <a:gd name="T72" fmla="*/ 551 w 2164"/>
                <a:gd name="T73" fmla="*/ 149 h 735"/>
                <a:gd name="T74" fmla="*/ 503 w 2164"/>
                <a:gd name="T75" fmla="*/ 149 h 735"/>
                <a:gd name="T76" fmla="*/ 519 w 2164"/>
                <a:gd name="T77" fmla="*/ 230 h 735"/>
                <a:gd name="T78" fmla="*/ 477 w 2164"/>
                <a:gd name="T79" fmla="*/ 140 h 735"/>
                <a:gd name="T80" fmla="*/ 479 w 2164"/>
                <a:gd name="T81" fmla="*/ 236 h 735"/>
                <a:gd name="T82" fmla="*/ 479 w 2164"/>
                <a:gd name="T83" fmla="*/ 139 h 735"/>
                <a:gd name="T84" fmla="*/ 450 w 2164"/>
                <a:gd name="T85" fmla="*/ 229 h 735"/>
                <a:gd name="T86" fmla="*/ 458 w 2164"/>
                <a:gd name="T87" fmla="*/ 142 h 735"/>
                <a:gd name="T88" fmla="*/ 1189 w 2164"/>
                <a:gd name="T89" fmla="*/ 214 h 735"/>
                <a:gd name="T90" fmla="*/ 1210 w 2164"/>
                <a:gd name="T91" fmla="*/ 85 h 735"/>
                <a:gd name="T92" fmla="*/ 1103 w 2164"/>
                <a:gd name="T93" fmla="*/ 43 h 735"/>
                <a:gd name="T94" fmla="*/ 1124 w 2164"/>
                <a:gd name="T95" fmla="*/ 171 h 735"/>
                <a:gd name="T96" fmla="*/ 1033 w 2164"/>
                <a:gd name="T97" fmla="*/ 5 h 735"/>
                <a:gd name="T98" fmla="*/ 1322 w 2164"/>
                <a:gd name="T99" fmla="*/ 622 h 735"/>
                <a:gd name="T100" fmla="*/ 278 w 2164"/>
                <a:gd name="T101" fmla="*/ 209 h 735"/>
                <a:gd name="T102" fmla="*/ 252 w 2164"/>
                <a:gd name="T103" fmla="*/ 209 h 735"/>
                <a:gd name="T104" fmla="*/ 220 w 2164"/>
                <a:gd name="T105" fmla="*/ 144 h 735"/>
                <a:gd name="T106" fmla="*/ 161 w 2164"/>
                <a:gd name="T107" fmla="*/ 144 h 735"/>
                <a:gd name="T108" fmla="*/ 129 w 2164"/>
                <a:gd name="T109" fmla="*/ 144 h 735"/>
                <a:gd name="T110" fmla="*/ 294 w 2164"/>
                <a:gd name="T111" fmla="*/ 96 h 735"/>
                <a:gd name="T112" fmla="*/ 455 w 2164"/>
                <a:gd name="T113" fmla="*/ 80 h 735"/>
                <a:gd name="T114" fmla="*/ 1990 w 2164"/>
                <a:gd name="T115" fmla="*/ 555 h 735"/>
                <a:gd name="T116" fmla="*/ 2132 w 2164"/>
                <a:gd name="T117" fmla="*/ 614 h 735"/>
                <a:gd name="T118" fmla="*/ 2140 w 2164"/>
                <a:gd name="T119" fmla="*/ 583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64" h="735">
                  <a:moveTo>
                    <a:pt x="2140" y="170"/>
                  </a:moveTo>
                  <a:lnTo>
                    <a:pt x="2140" y="170"/>
                  </a:lnTo>
                  <a:lnTo>
                    <a:pt x="2063" y="95"/>
                  </a:lnTo>
                  <a:lnTo>
                    <a:pt x="2024" y="56"/>
                  </a:lnTo>
                  <a:lnTo>
                    <a:pt x="2012" y="43"/>
                  </a:lnTo>
                  <a:lnTo>
                    <a:pt x="2008" y="37"/>
                  </a:lnTo>
                  <a:lnTo>
                    <a:pt x="2008" y="37"/>
                  </a:lnTo>
                  <a:lnTo>
                    <a:pt x="2006" y="34"/>
                  </a:lnTo>
                  <a:lnTo>
                    <a:pt x="2002" y="30"/>
                  </a:lnTo>
                  <a:lnTo>
                    <a:pt x="1986" y="17"/>
                  </a:lnTo>
                  <a:lnTo>
                    <a:pt x="1986" y="17"/>
                  </a:lnTo>
                  <a:lnTo>
                    <a:pt x="1831" y="24"/>
                  </a:lnTo>
                  <a:lnTo>
                    <a:pt x="1759" y="26"/>
                  </a:lnTo>
                  <a:lnTo>
                    <a:pt x="1724" y="26"/>
                  </a:lnTo>
                  <a:lnTo>
                    <a:pt x="1724" y="26"/>
                  </a:lnTo>
                  <a:lnTo>
                    <a:pt x="1720" y="25"/>
                  </a:lnTo>
                  <a:lnTo>
                    <a:pt x="1716" y="22"/>
                  </a:lnTo>
                  <a:lnTo>
                    <a:pt x="1712" y="16"/>
                  </a:lnTo>
                  <a:lnTo>
                    <a:pt x="1708" y="12"/>
                  </a:lnTo>
                  <a:lnTo>
                    <a:pt x="1704" y="9"/>
                  </a:lnTo>
                  <a:lnTo>
                    <a:pt x="1696" y="6"/>
                  </a:lnTo>
                  <a:lnTo>
                    <a:pt x="1687" y="5"/>
                  </a:lnTo>
                  <a:lnTo>
                    <a:pt x="1687" y="5"/>
                  </a:lnTo>
                  <a:lnTo>
                    <a:pt x="1674" y="5"/>
                  </a:lnTo>
                  <a:lnTo>
                    <a:pt x="1662" y="5"/>
                  </a:lnTo>
                  <a:lnTo>
                    <a:pt x="1649" y="8"/>
                  </a:lnTo>
                  <a:lnTo>
                    <a:pt x="1636" y="12"/>
                  </a:lnTo>
                  <a:lnTo>
                    <a:pt x="1624" y="17"/>
                  </a:lnTo>
                  <a:lnTo>
                    <a:pt x="1613" y="25"/>
                  </a:lnTo>
                  <a:lnTo>
                    <a:pt x="1604" y="36"/>
                  </a:lnTo>
                  <a:lnTo>
                    <a:pt x="1600" y="41"/>
                  </a:lnTo>
                  <a:lnTo>
                    <a:pt x="1596" y="48"/>
                  </a:lnTo>
                  <a:lnTo>
                    <a:pt x="1596" y="48"/>
                  </a:lnTo>
                  <a:lnTo>
                    <a:pt x="1593" y="55"/>
                  </a:lnTo>
                  <a:lnTo>
                    <a:pt x="1591" y="61"/>
                  </a:lnTo>
                  <a:lnTo>
                    <a:pt x="1590" y="69"/>
                  </a:lnTo>
                  <a:lnTo>
                    <a:pt x="1590" y="76"/>
                  </a:lnTo>
                  <a:lnTo>
                    <a:pt x="1591" y="83"/>
                  </a:lnTo>
                  <a:lnTo>
                    <a:pt x="1593" y="89"/>
                  </a:lnTo>
                  <a:lnTo>
                    <a:pt x="1597" y="95"/>
                  </a:lnTo>
                  <a:lnTo>
                    <a:pt x="1600" y="102"/>
                  </a:lnTo>
                  <a:lnTo>
                    <a:pt x="1609" y="114"/>
                  </a:lnTo>
                  <a:lnTo>
                    <a:pt x="1622" y="126"/>
                  </a:lnTo>
                  <a:lnTo>
                    <a:pt x="1637" y="135"/>
                  </a:lnTo>
                  <a:lnTo>
                    <a:pt x="1654" y="144"/>
                  </a:lnTo>
                  <a:lnTo>
                    <a:pt x="1654" y="144"/>
                  </a:lnTo>
                  <a:lnTo>
                    <a:pt x="1674" y="153"/>
                  </a:lnTo>
                  <a:lnTo>
                    <a:pt x="1697" y="159"/>
                  </a:lnTo>
                  <a:lnTo>
                    <a:pt x="1720" y="165"/>
                  </a:lnTo>
                  <a:lnTo>
                    <a:pt x="1743" y="169"/>
                  </a:lnTo>
                  <a:lnTo>
                    <a:pt x="1779" y="175"/>
                  </a:lnTo>
                  <a:lnTo>
                    <a:pt x="1794" y="177"/>
                  </a:lnTo>
                  <a:lnTo>
                    <a:pt x="2002" y="182"/>
                  </a:lnTo>
                  <a:lnTo>
                    <a:pt x="2002" y="182"/>
                  </a:lnTo>
                  <a:lnTo>
                    <a:pt x="2017" y="189"/>
                  </a:lnTo>
                  <a:lnTo>
                    <a:pt x="2029" y="193"/>
                  </a:lnTo>
                  <a:lnTo>
                    <a:pt x="2036" y="193"/>
                  </a:lnTo>
                  <a:lnTo>
                    <a:pt x="2040" y="193"/>
                  </a:lnTo>
                  <a:lnTo>
                    <a:pt x="2040" y="193"/>
                  </a:lnTo>
                  <a:lnTo>
                    <a:pt x="2044" y="191"/>
                  </a:lnTo>
                  <a:lnTo>
                    <a:pt x="2047" y="189"/>
                  </a:lnTo>
                  <a:lnTo>
                    <a:pt x="2049" y="183"/>
                  </a:lnTo>
                  <a:lnTo>
                    <a:pt x="2051" y="179"/>
                  </a:lnTo>
                  <a:lnTo>
                    <a:pt x="2051" y="177"/>
                  </a:lnTo>
                  <a:lnTo>
                    <a:pt x="2051" y="177"/>
                  </a:lnTo>
                  <a:lnTo>
                    <a:pt x="2084" y="175"/>
                  </a:lnTo>
                  <a:lnTo>
                    <a:pt x="2113" y="173"/>
                  </a:lnTo>
                  <a:lnTo>
                    <a:pt x="2140" y="170"/>
                  </a:lnTo>
                  <a:lnTo>
                    <a:pt x="2140" y="170"/>
                  </a:lnTo>
                  <a:close/>
                  <a:moveTo>
                    <a:pt x="1376" y="311"/>
                  </a:moveTo>
                  <a:lnTo>
                    <a:pt x="402" y="236"/>
                  </a:lnTo>
                  <a:lnTo>
                    <a:pt x="402" y="273"/>
                  </a:lnTo>
                  <a:lnTo>
                    <a:pt x="1162" y="354"/>
                  </a:lnTo>
                  <a:lnTo>
                    <a:pt x="1376" y="311"/>
                  </a:lnTo>
                  <a:close/>
                  <a:moveTo>
                    <a:pt x="1114" y="370"/>
                  </a:moveTo>
                  <a:lnTo>
                    <a:pt x="402" y="284"/>
                  </a:lnTo>
                  <a:lnTo>
                    <a:pt x="402" y="295"/>
                  </a:lnTo>
                  <a:lnTo>
                    <a:pt x="1092" y="386"/>
                  </a:lnTo>
                  <a:lnTo>
                    <a:pt x="1114" y="370"/>
                  </a:lnTo>
                  <a:close/>
                  <a:moveTo>
                    <a:pt x="386" y="230"/>
                  </a:moveTo>
                  <a:lnTo>
                    <a:pt x="321" y="224"/>
                  </a:lnTo>
                  <a:lnTo>
                    <a:pt x="321" y="59"/>
                  </a:lnTo>
                  <a:lnTo>
                    <a:pt x="316" y="59"/>
                  </a:lnTo>
                  <a:lnTo>
                    <a:pt x="316" y="224"/>
                  </a:lnTo>
                  <a:lnTo>
                    <a:pt x="193" y="210"/>
                  </a:lnTo>
                  <a:lnTo>
                    <a:pt x="193" y="204"/>
                  </a:lnTo>
                  <a:lnTo>
                    <a:pt x="198" y="204"/>
                  </a:lnTo>
                  <a:lnTo>
                    <a:pt x="198" y="144"/>
                  </a:lnTo>
                  <a:lnTo>
                    <a:pt x="193" y="144"/>
                  </a:lnTo>
                  <a:lnTo>
                    <a:pt x="193" y="91"/>
                  </a:lnTo>
                  <a:lnTo>
                    <a:pt x="187" y="91"/>
                  </a:lnTo>
                  <a:lnTo>
                    <a:pt x="187" y="210"/>
                  </a:lnTo>
                  <a:lnTo>
                    <a:pt x="80" y="198"/>
                  </a:lnTo>
                  <a:lnTo>
                    <a:pt x="80" y="85"/>
                  </a:lnTo>
                  <a:lnTo>
                    <a:pt x="75" y="85"/>
                  </a:lnTo>
                  <a:lnTo>
                    <a:pt x="75" y="198"/>
                  </a:lnTo>
                  <a:lnTo>
                    <a:pt x="0" y="187"/>
                  </a:lnTo>
                  <a:lnTo>
                    <a:pt x="0" y="209"/>
                  </a:lnTo>
                  <a:lnTo>
                    <a:pt x="75" y="225"/>
                  </a:lnTo>
                  <a:lnTo>
                    <a:pt x="75" y="273"/>
                  </a:lnTo>
                  <a:lnTo>
                    <a:pt x="80" y="273"/>
                  </a:lnTo>
                  <a:lnTo>
                    <a:pt x="80" y="226"/>
                  </a:lnTo>
                  <a:lnTo>
                    <a:pt x="187" y="241"/>
                  </a:lnTo>
                  <a:lnTo>
                    <a:pt x="187" y="327"/>
                  </a:lnTo>
                  <a:lnTo>
                    <a:pt x="193" y="327"/>
                  </a:lnTo>
                  <a:lnTo>
                    <a:pt x="193" y="241"/>
                  </a:lnTo>
                  <a:lnTo>
                    <a:pt x="316" y="259"/>
                  </a:lnTo>
                  <a:lnTo>
                    <a:pt x="316" y="332"/>
                  </a:lnTo>
                  <a:lnTo>
                    <a:pt x="321" y="332"/>
                  </a:lnTo>
                  <a:lnTo>
                    <a:pt x="321" y="259"/>
                  </a:lnTo>
                  <a:lnTo>
                    <a:pt x="386" y="268"/>
                  </a:lnTo>
                  <a:lnTo>
                    <a:pt x="386" y="230"/>
                  </a:lnTo>
                  <a:close/>
                  <a:moveTo>
                    <a:pt x="1015" y="134"/>
                  </a:moveTo>
                  <a:lnTo>
                    <a:pt x="1015" y="134"/>
                  </a:lnTo>
                  <a:lnTo>
                    <a:pt x="1009" y="135"/>
                  </a:lnTo>
                  <a:lnTo>
                    <a:pt x="1005" y="138"/>
                  </a:lnTo>
                  <a:lnTo>
                    <a:pt x="1003" y="142"/>
                  </a:lnTo>
                  <a:lnTo>
                    <a:pt x="1001" y="147"/>
                  </a:lnTo>
                  <a:lnTo>
                    <a:pt x="1001" y="249"/>
                  </a:lnTo>
                  <a:lnTo>
                    <a:pt x="1001" y="249"/>
                  </a:lnTo>
                  <a:lnTo>
                    <a:pt x="1003" y="255"/>
                  </a:lnTo>
                  <a:lnTo>
                    <a:pt x="1005" y="259"/>
                  </a:lnTo>
                  <a:lnTo>
                    <a:pt x="1009" y="261"/>
                  </a:lnTo>
                  <a:lnTo>
                    <a:pt x="1015" y="263"/>
                  </a:lnTo>
                  <a:lnTo>
                    <a:pt x="1015" y="263"/>
                  </a:lnTo>
                  <a:lnTo>
                    <a:pt x="1015" y="263"/>
                  </a:lnTo>
                  <a:lnTo>
                    <a:pt x="1020" y="261"/>
                  </a:lnTo>
                  <a:lnTo>
                    <a:pt x="1024" y="259"/>
                  </a:lnTo>
                  <a:lnTo>
                    <a:pt x="1027" y="255"/>
                  </a:lnTo>
                  <a:lnTo>
                    <a:pt x="1028" y="249"/>
                  </a:lnTo>
                  <a:lnTo>
                    <a:pt x="1028" y="147"/>
                  </a:lnTo>
                  <a:lnTo>
                    <a:pt x="1028" y="147"/>
                  </a:lnTo>
                  <a:lnTo>
                    <a:pt x="1027" y="142"/>
                  </a:lnTo>
                  <a:lnTo>
                    <a:pt x="1024" y="138"/>
                  </a:lnTo>
                  <a:lnTo>
                    <a:pt x="1020" y="135"/>
                  </a:lnTo>
                  <a:lnTo>
                    <a:pt x="1015" y="134"/>
                  </a:lnTo>
                  <a:lnTo>
                    <a:pt x="1015" y="134"/>
                  </a:lnTo>
                  <a:close/>
                  <a:moveTo>
                    <a:pt x="961" y="128"/>
                  </a:moveTo>
                  <a:lnTo>
                    <a:pt x="961" y="128"/>
                  </a:lnTo>
                  <a:lnTo>
                    <a:pt x="956" y="130"/>
                  </a:lnTo>
                  <a:lnTo>
                    <a:pt x="952" y="132"/>
                  </a:lnTo>
                  <a:lnTo>
                    <a:pt x="949" y="136"/>
                  </a:lnTo>
                  <a:lnTo>
                    <a:pt x="948" y="142"/>
                  </a:lnTo>
                  <a:lnTo>
                    <a:pt x="948" y="244"/>
                  </a:lnTo>
                  <a:lnTo>
                    <a:pt x="948" y="244"/>
                  </a:lnTo>
                  <a:lnTo>
                    <a:pt x="949" y="249"/>
                  </a:lnTo>
                  <a:lnTo>
                    <a:pt x="952" y="253"/>
                  </a:lnTo>
                  <a:lnTo>
                    <a:pt x="956" y="256"/>
                  </a:lnTo>
                  <a:lnTo>
                    <a:pt x="961" y="257"/>
                  </a:lnTo>
                  <a:lnTo>
                    <a:pt x="961" y="257"/>
                  </a:lnTo>
                  <a:lnTo>
                    <a:pt x="961" y="257"/>
                  </a:lnTo>
                  <a:lnTo>
                    <a:pt x="966" y="256"/>
                  </a:lnTo>
                  <a:lnTo>
                    <a:pt x="970" y="253"/>
                  </a:lnTo>
                  <a:lnTo>
                    <a:pt x="973" y="249"/>
                  </a:lnTo>
                  <a:lnTo>
                    <a:pt x="974" y="244"/>
                  </a:lnTo>
                  <a:lnTo>
                    <a:pt x="974" y="142"/>
                  </a:lnTo>
                  <a:lnTo>
                    <a:pt x="974" y="142"/>
                  </a:lnTo>
                  <a:lnTo>
                    <a:pt x="973" y="136"/>
                  </a:lnTo>
                  <a:lnTo>
                    <a:pt x="970" y="132"/>
                  </a:lnTo>
                  <a:lnTo>
                    <a:pt x="966" y="130"/>
                  </a:lnTo>
                  <a:lnTo>
                    <a:pt x="961" y="128"/>
                  </a:lnTo>
                  <a:lnTo>
                    <a:pt x="961" y="128"/>
                  </a:lnTo>
                  <a:close/>
                  <a:moveTo>
                    <a:pt x="908" y="128"/>
                  </a:moveTo>
                  <a:lnTo>
                    <a:pt x="908" y="128"/>
                  </a:lnTo>
                  <a:lnTo>
                    <a:pt x="902" y="130"/>
                  </a:lnTo>
                  <a:lnTo>
                    <a:pt x="898" y="132"/>
                  </a:lnTo>
                  <a:lnTo>
                    <a:pt x="895" y="136"/>
                  </a:lnTo>
                  <a:lnTo>
                    <a:pt x="894" y="142"/>
                  </a:lnTo>
                  <a:lnTo>
                    <a:pt x="894" y="244"/>
                  </a:lnTo>
                  <a:lnTo>
                    <a:pt x="894" y="244"/>
                  </a:lnTo>
                  <a:lnTo>
                    <a:pt x="895" y="249"/>
                  </a:lnTo>
                  <a:lnTo>
                    <a:pt x="898" y="253"/>
                  </a:lnTo>
                  <a:lnTo>
                    <a:pt x="902" y="256"/>
                  </a:lnTo>
                  <a:lnTo>
                    <a:pt x="908" y="257"/>
                  </a:lnTo>
                  <a:lnTo>
                    <a:pt x="908" y="257"/>
                  </a:lnTo>
                  <a:lnTo>
                    <a:pt x="908" y="257"/>
                  </a:lnTo>
                  <a:lnTo>
                    <a:pt x="913" y="256"/>
                  </a:lnTo>
                  <a:lnTo>
                    <a:pt x="917" y="253"/>
                  </a:lnTo>
                  <a:lnTo>
                    <a:pt x="920" y="249"/>
                  </a:lnTo>
                  <a:lnTo>
                    <a:pt x="921" y="244"/>
                  </a:lnTo>
                  <a:lnTo>
                    <a:pt x="921" y="142"/>
                  </a:lnTo>
                  <a:lnTo>
                    <a:pt x="921" y="142"/>
                  </a:lnTo>
                  <a:lnTo>
                    <a:pt x="920" y="136"/>
                  </a:lnTo>
                  <a:lnTo>
                    <a:pt x="917" y="132"/>
                  </a:lnTo>
                  <a:lnTo>
                    <a:pt x="913" y="130"/>
                  </a:lnTo>
                  <a:lnTo>
                    <a:pt x="908" y="128"/>
                  </a:lnTo>
                  <a:lnTo>
                    <a:pt x="908" y="128"/>
                  </a:lnTo>
                  <a:close/>
                  <a:moveTo>
                    <a:pt x="854" y="128"/>
                  </a:moveTo>
                  <a:lnTo>
                    <a:pt x="854" y="128"/>
                  </a:lnTo>
                  <a:lnTo>
                    <a:pt x="849" y="130"/>
                  </a:lnTo>
                  <a:lnTo>
                    <a:pt x="845" y="132"/>
                  </a:lnTo>
                  <a:lnTo>
                    <a:pt x="842" y="136"/>
                  </a:lnTo>
                  <a:lnTo>
                    <a:pt x="841" y="140"/>
                  </a:lnTo>
                  <a:lnTo>
                    <a:pt x="841" y="234"/>
                  </a:lnTo>
                  <a:lnTo>
                    <a:pt x="841" y="234"/>
                  </a:lnTo>
                  <a:lnTo>
                    <a:pt x="842" y="238"/>
                  </a:lnTo>
                  <a:lnTo>
                    <a:pt x="845" y="242"/>
                  </a:lnTo>
                  <a:lnTo>
                    <a:pt x="849" y="245"/>
                  </a:lnTo>
                  <a:lnTo>
                    <a:pt x="854" y="246"/>
                  </a:lnTo>
                  <a:lnTo>
                    <a:pt x="854" y="246"/>
                  </a:lnTo>
                  <a:lnTo>
                    <a:pt x="854" y="246"/>
                  </a:lnTo>
                  <a:lnTo>
                    <a:pt x="859" y="245"/>
                  </a:lnTo>
                  <a:lnTo>
                    <a:pt x="863" y="242"/>
                  </a:lnTo>
                  <a:lnTo>
                    <a:pt x="866" y="238"/>
                  </a:lnTo>
                  <a:lnTo>
                    <a:pt x="867" y="234"/>
                  </a:lnTo>
                  <a:lnTo>
                    <a:pt x="867" y="140"/>
                  </a:lnTo>
                  <a:lnTo>
                    <a:pt x="867" y="140"/>
                  </a:lnTo>
                  <a:lnTo>
                    <a:pt x="866" y="136"/>
                  </a:lnTo>
                  <a:lnTo>
                    <a:pt x="863" y="132"/>
                  </a:lnTo>
                  <a:lnTo>
                    <a:pt x="859" y="130"/>
                  </a:lnTo>
                  <a:lnTo>
                    <a:pt x="854" y="128"/>
                  </a:lnTo>
                  <a:lnTo>
                    <a:pt x="854" y="128"/>
                  </a:lnTo>
                  <a:close/>
                  <a:moveTo>
                    <a:pt x="808" y="128"/>
                  </a:moveTo>
                  <a:lnTo>
                    <a:pt x="808" y="128"/>
                  </a:lnTo>
                  <a:lnTo>
                    <a:pt x="804" y="130"/>
                  </a:lnTo>
                  <a:lnTo>
                    <a:pt x="800" y="132"/>
                  </a:lnTo>
                  <a:lnTo>
                    <a:pt x="799" y="136"/>
                  </a:lnTo>
                  <a:lnTo>
                    <a:pt x="798" y="140"/>
                  </a:lnTo>
                  <a:lnTo>
                    <a:pt x="798" y="234"/>
                  </a:lnTo>
                  <a:lnTo>
                    <a:pt x="798" y="234"/>
                  </a:lnTo>
                  <a:lnTo>
                    <a:pt x="799" y="238"/>
                  </a:lnTo>
                  <a:lnTo>
                    <a:pt x="800" y="242"/>
                  </a:lnTo>
                  <a:lnTo>
                    <a:pt x="804" y="245"/>
                  </a:lnTo>
                  <a:lnTo>
                    <a:pt x="808" y="246"/>
                  </a:lnTo>
                  <a:lnTo>
                    <a:pt x="808" y="246"/>
                  </a:lnTo>
                  <a:lnTo>
                    <a:pt x="808" y="246"/>
                  </a:lnTo>
                  <a:lnTo>
                    <a:pt x="812" y="245"/>
                  </a:lnTo>
                  <a:lnTo>
                    <a:pt x="817" y="242"/>
                  </a:lnTo>
                  <a:lnTo>
                    <a:pt x="818" y="238"/>
                  </a:lnTo>
                  <a:lnTo>
                    <a:pt x="819" y="234"/>
                  </a:lnTo>
                  <a:lnTo>
                    <a:pt x="819" y="140"/>
                  </a:lnTo>
                  <a:lnTo>
                    <a:pt x="819" y="140"/>
                  </a:lnTo>
                  <a:lnTo>
                    <a:pt x="818" y="136"/>
                  </a:lnTo>
                  <a:lnTo>
                    <a:pt x="817" y="132"/>
                  </a:lnTo>
                  <a:lnTo>
                    <a:pt x="812" y="130"/>
                  </a:lnTo>
                  <a:lnTo>
                    <a:pt x="808" y="128"/>
                  </a:lnTo>
                  <a:lnTo>
                    <a:pt x="808" y="128"/>
                  </a:lnTo>
                  <a:close/>
                  <a:moveTo>
                    <a:pt x="766" y="128"/>
                  </a:moveTo>
                  <a:lnTo>
                    <a:pt x="766" y="128"/>
                  </a:lnTo>
                  <a:lnTo>
                    <a:pt x="762" y="130"/>
                  </a:lnTo>
                  <a:lnTo>
                    <a:pt x="758" y="132"/>
                  </a:lnTo>
                  <a:lnTo>
                    <a:pt x="756" y="136"/>
                  </a:lnTo>
                  <a:lnTo>
                    <a:pt x="755" y="140"/>
                  </a:lnTo>
                  <a:lnTo>
                    <a:pt x="755" y="234"/>
                  </a:lnTo>
                  <a:lnTo>
                    <a:pt x="755" y="234"/>
                  </a:lnTo>
                  <a:lnTo>
                    <a:pt x="756" y="238"/>
                  </a:lnTo>
                  <a:lnTo>
                    <a:pt x="758" y="242"/>
                  </a:lnTo>
                  <a:lnTo>
                    <a:pt x="762" y="245"/>
                  </a:lnTo>
                  <a:lnTo>
                    <a:pt x="766" y="246"/>
                  </a:lnTo>
                  <a:lnTo>
                    <a:pt x="766" y="246"/>
                  </a:lnTo>
                  <a:lnTo>
                    <a:pt x="766" y="246"/>
                  </a:lnTo>
                  <a:lnTo>
                    <a:pt x="770" y="245"/>
                  </a:lnTo>
                  <a:lnTo>
                    <a:pt x="774" y="242"/>
                  </a:lnTo>
                  <a:lnTo>
                    <a:pt x="775" y="238"/>
                  </a:lnTo>
                  <a:lnTo>
                    <a:pt x="776" y="234"/>
                  </a:lnTo>
                  <a:lnTo>
                    <a:pt x="776" y="140"/>
                  </a:lnTo>
                  <a:lnTo>
                    <a:pt x="776" y="140"/>
                  </a:lnTo>
                  <a:lnTo>
                    <a:pt x="775" y="136"/>
                  </a:lnTo>
                  <a:lnTo>
                    <a:pt x="774" y="132"/>
                  </a:lnTo>
                  <a:lnTo>
                    <a:pt x="770" y="130"/>
                  </a:lnTo>
                  <a:lnTo>
                    <a:pt x="766" y="128"/>
                  </a:lnTo>
                  <a:lnTo>
                    <a:pt x="766" y="128"/>
                  </a:lnTo>
                  <a:close/>
                  <a:moveTo>
                    <a:pt x="723" y="128"/>
                  </a:moveTo>
                  <a:lnTo>
                    <a:pt x="723" y="128"/>
                  </a:lnTo>
                  <a:lnTo>
                    <a:pt x="719" y="130"/>
                  </a:lnTo>
                  <a:lnTo>
                    <a:pt x="715" y="132"/>
                  </a:lnTo>
                  <a:lnTo>
                    <a:pt x="713" y="136"/>
                  </a:lnTo>
                  <a:lnTo>
                    <a:pt x="712" y="140"/>
                  </a:lnTo>
                  <a:lnTo>
                    <a:pt x="712" y="234"/>
                  </a:lnTo>
                  <a:lnTo>
                    <a:pt x="712" y="234"/>
                  </a:lnTo>
                  <a:lnTo>
                    <a:pt x="713" y="238"/>
                  </a:lnTo>
                  <a:lnTo>
                    <a:pt x="715" y="242"/>
                  </a:lnTo>
                  <a:lnTo>
                    <a:pt x="719" y="245"/>
                  </a:lnTo>
                  <a:lnTo>
                    <a:pt x="723" y="246"/>
                  </a:lnTo>
                  <a:lnTo>
                    <a:pt x="723" y="246"/>
                  </a:lnTo>
                  <a:lnTo>
                    <a:pt x="723" y="246"/>
                  </a:lnTo>
                  <a:lnTo>
                    <a:pt x="727" y="245"/>
                  </a:lnTo>
                  <a:lnTo>
                    <a:pt x="731" y="242"/>
                  </a:lnTo>
                  <a:lnTo>
                    <a:pt x="732" y="238"/>
                  </a:lnTo>
                  <a:lnTo>
                    <a:pt x="734" y="234"/>
                  </a:lnTo>
                  <a:lnTo>
                    <a:pt x="734" y="140"/>
                  </a:lnTo>
                  <a:lnTo>
                    <a:pt x="734" y="140"/>
                  </a:lnTo>
                  <a:lnTo>
                    <a:pt x="732" y="136"/>
                  </a:lnTo>
                  <a:lnTo>
                    <a:pt x="731" y="132"/>
                  </a:lnTo>
                  <a:lnTo>
                    <a:pt x="727" y="130"/>
                  </a:lnTo>
                  <a:lnTo>
                    <a:pt x="723" y="128"/>
                  </a:lnTo>
                  <a:lnTo>
                    <a:pt x="723" y="128"/>
                  </a:lnTo>
                  <a:close/>
                  <a:moveTo>
                    <a:pt x="680" y="134"/>
                  </a:moveTo>
                  <a:lnTo>
                    <a:pt x="680" y="134"/>
                  </a:lnTo>
                  <a:lnTo>
                    <a:pt x="676" y="135"/>
                  </a:lnTo>
                  <a:lnTo>
                    <a:pt x="672" y="136"/>
                  </a:lnTo>
                  <a:lnTo>
                    <a:pt x="671" y="140"/>
                  </a:lnTo>
                  <a:lnTo>
                    <a:pt x="669" y="144"/>
                  </a:lnTo>
                  <a:lnTo>
                    <a:pt x="669" y="230"/>
                  </a:lnTo>
                  <a:lnTo>
                    <a:pt x="669" y="230"/>
                  </a:lnTo>
                  <a:lnTo>
                    <a:pt x="671" y="234"/>
                  </a:lnTo>
                  <a:lnTo>
                    <a:pt x="672" y="238"/>
                  </a:lnTo>
                  <a:lnTo>
                    <a:pt x="676" y="240"/>
                  </a:lnTo>
                  <a:lnTo>
                    <a:pt x="680" y="241"/>
                  </a:lnTo>
                  <a:lnTo>
                    <a:pt x="680" y="241"/>
                  </a:lnTo>
                  <a:lnTo>
                    <a:pt x="680" y="241"/>
                  </a:lnTo>
                  <a:lnTo>
                    <a:pt x="684" y="240"/>
                  </a:lnTo>
                  <a:lnTo>
                    <a:pt x="688" y="238"/>
                  </a:lnTo>
                  <a:lnTo>
                    <a:pt x="689" y="234"/>
                  </a:lnTo>
                  <a:lnTo>
                    <a:pt x="691" y="230"/>
                  </a:lnTo>
                  <a:lnTo>
                    <a:pt x="691" y="144"/>
                  </a:lnTo>
                  <a:lnTo>
                    <a:pt x="691" y="144"/>
                  </a:lnTo>
                  <a:lnTo>
                    <a:pt x="689" y="140"/>
                  </a:lnTo>
                  <a:lnTo>
                    <a:pt x="688" y="136"/>
                  </a:lnTo>
                  <a:lnTo>
                    <a:pt x="684" y="135"/>
                  </a:lnTo>
                  <a:lnTo>
                    <a:pt x="680" y="134"/>
                  </a:lnTo>
                  <a:lnTo>
                    <a:pt x="680" y="134"/>
                  </a:lnTo>
                  <a:close/>
                  <a:moveTo>
                    <a:pt x="643" y="134"/>
                  </a:moveTo>
                  <a:lnTo>
                    <a:pt x="643" y="134"/>
                  </a:lnTo>
                  <a:lnTo>
                    <a:pt x="638" y="135"/>
                  </a:lnTo>
                  <a:lnTo>
                    <a:pt x="634" y="136"/>
                  </a:lnTo>
                  <a:lnTo>
                    <a:pt x="633" y="140"/>
                  </a:lnTo>
                  <a:lnTo>
                    <a:pt x="632" y="144"/>
                  </a:lnTo>
                  <a:lnTo>
                    <a:pt x="632" y="230"/>
                  </a:lnTo>
                  <a:lnTo>
                    <a:pt x="632" y="230"/>
                  </a:lnTo>
                  <a:lnTo>
                    <a:pt x="633" y="234"/>
                  </a:lnTo>
                  <a:lnTo>
                    <a:pt x="634" y="238"/>
                  </a:lnTo>
                  <a:lnTo>
                    <a:pt x="638" y="240"/>
                  </a:lnTo>
                  <a:lnTo>
                    <a:pt x="643" y="241"/>
                  </a:lnTo>
                  <a:lnTo>
                    <a:pt x="643" y="241"/>
                  </a:lnTo>
                  <a:lnTo>
                    <a:pt x="643" y="241"/>
                  </a:lnTo>
                  <a:lnTo>
                    <a:pt x="647" y="240"/>
                  </a:lnTo>
                  <a:lnTo>
                    <a:pt x="651" y="238"/>
                  </a:lnTo>
                  <a:lnTo>
                    <a:pt x="652" y="234"/>
                  </a:lnTo>
                  <a:lnTo>
                    <a:pt x="653" y="230"/>
                  </a:lnTo>
                  <a:lnTo>
                    <a:pt x="653" y="144"/>
                  </a:lnTo>
                  <a:lnTo>
                    <a:pt x="653" y="144"/>
                  </a:lnTo>
                  <a:lnTo>
                    <a:pt x="652" y="140"/>
                  </a:lnTo>
                  <a:lnTo>
                    <a:pt x="651" y="136"/>
                  </a:lnTo>
                  <a:lnTo>
                    <a:pt x="647" y="135"/>
                  </a:lnTo>
                  <a:lnTo>
                    <a:pt x="643" y="134"/>
                  </a:lnTo>
                  <a:lnTo>
                    <a:pt x="643" y="134"/>
                  </a:lnTo>
                  <a:close/>
                  <a:moveTo>
                    <a:pt x="610" y="134"/>
                  </a:moveTo>
                  <a:lnTo>
                    <a:pt x="610" y="134"/>
                  </a:lnTo>
                  <a:lnTo>
                    <a:pt x="606" y="135"/>
                  </a:lnTo>
                  <a:lnTo>
                    <a:pt x="602" y="136"/>
                  </a:lnTo>
                  <a:lnTo>
                    <a:pt x="601" y="140"/>
                  </a:lnTo>
                  <a:lnTo>
                    <a:pt x="600" y="144"/>
                  </a:lnTo>
                  <a:lnTo>
                    <a:pt x="600" y="230"/>
                  </a:lnTo>
                  <a:lnTo>
                    <a:pt x="600" y="230"/>
                  </a:lnTo>
                  <a:lnTo>
                    <a:pt x="601" y="234"/>
                  </a:lnTo>
                  <a:lnTo>
                    <a:pt x="602" y="238"/>
                  </a:lnTo>
                  <a:lnTo>
                    <a:pt x="606" y="240"/>
                  </a:lnTo>
                  <a:lnTo>
                    <a:pt x="610" y="241"/>
                  </a:lnTo>
                  <a:lnTo>
                    <a:pt x="610" y="241"/>
                  </a:lnTo>
                  <a:lnTo>
                    <a:pt x="610" y="241"/>
                  </a:lnTo>
                  <a:lnTo>
                    <a:pt x="614" y="240"/>
                  </a:lnTo>
                  <a:lnTo>
                    <a:pt x="618" y="238"/>
                  </a:lnTo>
                  <a:lnTo>
                    <a:pt x="620" y="234"/>
                  </a:lnTo>
                  <a:lnTo>
                    <a:pt x="621" y="230"/>
                  </a:lnTo>
                  <a:lnTo>
                    <a:pt x="621" y="144"/>
                  </a:lnTo>
                  <a:lnTo>
                    <a:pt x="621" y="144"/>
                  </a:lnTo>
                  <a:lnTo>
                    <a:pt x="620" y="140"/>
                  </a:lnTo>
                  <a:lnTo>
                    <a:pt x="618" y="136"/>
                  </a:lnTo>
                  <a:lnTo>
                    <a:pt x="614" y="135"/>
                  </a:lnTo>
                  <a:lnTo>
                    <a:pt x="610" y="134"/>
                  </a:lnTo>
                  <a:lnTo>
                    <a:pt x="610" y="134"/>
                  </a:lnTo>
                  <a:close/>
                  <a:moveTo>
                    <a:pt x="570" y="139"/>
                  </a:moveTo>
                  <a:lnTo>
                    <a:pt x="570" y="139"/>
                  </a:lnTo>
                  <a:lnTo>
                    <a:pt x="568" y="140"/>
                  </a:lnTo>
                  <a:lnTo>
                    <a:pt x="565" y="142"/>
                  </a:lnTo>
                  <a:lnTo>
                    <a:pt x="562" y="144"/>
                  </a:lnTo>
                  <a:lnTo>
                    <a:pt x="562" y="149"/>
                  </a:lnTo>
                  <a:lnTo>
                    <a:pt x="562" y="226"/>
                  </a:lnTo>
                  <a:lnTo>
                    <a:pt x="562" y="226"/>
                  </a:lnTo>
                  <a:lnTo>
                    <a:pt x="562" y="230"/>
                  </a:lnTo>
                  <a:lnTo>
                    <a:pt x="565" y="233"/>
                  </a:lnTo>
                  <a:lnTo>
                    <a:pt x="568" y="234"/>
                  </a:lnTo>
                  <a:lnTo>
                    <a:pt x="570" y="236"/>
                  </a:lnTo>
                  <a:lnTo>
                    <a:pt x="570" y="236"/>
                  </a:lnTo>
                  <a:lnTo>
                    <a:pt x="570" y="236"/>
                  </a:lnTo>
                  <a:lnTo>
                    <a:pt x="573" y="234"/>
                  </a:lnTo>
                  <a:lnTo>
                    <a:pt x="576" y="233"/>
                  </a:lnTo>
                  <a:lnTo>
                    <a:pt x="578" y="230"/>
                  </a:lnTo>
                  <a:lnTo>
                    <a:pt x="578" y="226"/>
                  </a:lnTo>
                  <a:lnTo>
                    <a:pt x="578" y="149"/>
                  </a:lnTo>
                  <a:lnTo>
                    <a:pt x="578" y="149"/>
                  </a:lnTo>
                  <a:lnTo>
                    <a:pt x="578" y="144"/>
                  </a:lnTo>
                  <a:lnTo>
                    <a:pt x="576" y="142"/>
                  </a:lnTo>
                  <a:lnTo>
                    <a:pt x="573" y="140"/>
                  </a:lnTo>
                  <a:lnTo>
                    <a:pt x="570" y="139"/>
                  </a:lnTo>
                  <a:lnTo>
                    <a:pt x="570" y="139"/>
                  </a:lnTo>
                  <a:close/>
                  <a:moveTo>
                    <a:pt x="543" y="139"/>
                  </a:moveTo>
                  <a:lnTo>
                    <a:pt x="543" y="139"/>
                  </a:lnTo>
                  <a:lnTo>
                    <a:pt x="541" y="140"/>
                  </a:lnTo>
                  <a:lnTo>
                    <a:pt x="538" y="142"/>
                  </a:lnTo>
                  <a:lnTo>
                    <a:pt x="535" y="144"/>
                  </a:lnTo>
                  <a:lnTo>
                    <a:pt x="535" y="149"/>
                  </a:lnTo>
                  <a:lnTo>
                    <a:pt x="535" y="226"/>
                  </a:lnTo>
                  <a:lnTo>
                    <a:pt x="535" y="226"/>
                  </a:lnTo>
                  <a:lnTo>
                    <a:pt x="535" y="230"/>
                  </a:lnTo>
                  <a:lnTo>
                    <a:pt x="538" y="233"/>
                  </a:lnTo>
                  <a:lnTo>
                    <a:pt x="541" y="234"/>
                  </a:lnTo>
                  <a:lnTo>
                    <a:pt x="543" y="236"/>
                  </a:lnTo>
                  <a:lnTo>
                    <a:pt x="543" y="236"/>
                  </a:lnTo>
                  <a:lnTo>
                    <a:pt x="543" y="236"/>
                  </a:lnTo>
                  <a:lnTo>
                    <a:pt x="546" y="234"/>
                  </a:lnTo>
                  <a:lnTo>
                    <a:pt x="549" y="233"/>
                  </a:lnTo>
                  <a:lnTo>
                    <a:pt x="551" y="230"/>
                  </a:lnTo>
                  <a:lnTo>
                    <a:pt x="551" y="226"/>
                  </a:lnTo>
                  <a:lnTo>
                    <a:pt x="551" y="149"/>
                  </a:lnTo>
                  <a:lnTo>
                    <a:pt x="551" y="149"/>
                  </a:lnTo>
                  <a:lnTo>
                    <a:pt x="551" y="144"/>
                  </a:lnTo>
                  <a:lnTo>
                    <a:pt x="549" y="142"/>
                  </a:lnTo>
                  <a:lnTo>
                    <a:pt x="546" y="140"/>
                  </a:lnTo>
                  <a:lnTo>
                    <a:pt x="543" y="139"/>
                  </a:lnTo>
                  <a:lnTo>
                    <a:pt x="543" y="139"/>
                  </a:lnTo>
                  <a:close/>
                  <a:moveTo>
                    <a:pt x="511" y="139"/>
                  </a:moveTo>
                  <a:lnTo>
                    <a:pt x="511" y="139"/>
                  </a:lnTo>
                  <a:lnTo>
                    <a:pt x="509" y="140"/>
                  </a:lnTo>
                  <a:lnTo>
                    <a:pt x="506" y="142"/>
                  </a:lnTo>
                  <a:lnTo>
                    <a:pt x="503" y="144"/>
                  </a:lnTo>
                  <a:lnTo>
                    <a:pt x="503" y="149"/>
                  </a:lnTo>
                  <a:lnTo>
                    <a:pt x="503" y="226"/>
                  </a:lnTo>
                  <a:lnTo>
                    <a:pt x="503" y="226"/>
                  </a:lnTo>
                  <a:lnTo>
                    <a:pt x="503" y="230"/>
                  </a:lnTo>
                  <a:lnTo>
                    <a:pt x="506" y="233"/>
                  </a:lnTo>
                  <a:lnTo>
                    <a:pt x="509" y="234"/>
                  </a:lnTo>
                  <a:lnTo>
                    <a:pt x="511" y="236"/>
                  </a:lnTo>
                  <a:lnTo>
                    <a:pt x="511" y="236"/>
                  </a:lnTo>
                  <a:lnTo>
                    <a:pt x="511" y="236"/>
                  </a:lnTo>
                  <a:lnTo>
                    <a:pt x="514" y="234"/>
                  </a:lnTo>
                  <a:lnTo>
                    <a:pt x="517" y="233"/>
                  </a:lnTo>
                  <a:lnTo>
                    <a:pt x="519" y="230"/>
                  </a:lnTo>
                  <a:lnTo>
                    <a:pt x="519" y="226"/>
                  </a:lnTo>
                  <a:lnTo>
                    <a:pt x="519" y="149"/>
                  </a:lnTo>
                  <a:lnTo>
                    <a:pt x="519" y="149"/>
                  </a:lnTo>
                  <a:lnTo>
                    <a:pt x="519" y="144"/>
                  </a:lnTo>
                  <a:lnTo>
                    <a:pt x="517" y="142"/>
                  </a:lnTo>
                  <a:lnTo>
                    <a:pt x="514" y="140"/>
                  </a:lnTo>
                  <a:lnTo>
                    <a:pt x="511" y="139"/>
                  </a:lnTo>
                  <a:lnTo>
                    <a:pt x="511" y="139"/>
                  </a:lnTo>
                  <a:close/>
                  <a:moveTo>
                    <a:pt x="479" y="139"/>
                  </a:moveTo>
                  <a:lnTo>
                    <a:pt x="479" y="139"/>
                  </a:lnTo>
                  <a:lnTo>
                    <a:pt x="477" y="140"/>
                  </a:lnTo>
                  <a:lnTo>
                    <a:pt x="474" y="142"/>
                  </a:lnTo>
                  <a:lnTo>
                    <a:pt x="471" y="144"/>
                  </a:lnTo>
                  <a:lnTo>
                    <a:pt x="471" y="149"/>
                  </a:lnTo>
                  <a:lnTo>
                    <a:pt x="471" y="226"/>
                  </a:lnTo>
                  <a:lnTo>
                    <a:pt x="471" y="226"/>
                  </a:lnTo>
                  <a:lnTo>
                    <a:pt x="471" y="230"/>
                  </a:lnTo>
                  <a:lnTo>
                    <a:pt x="474" y="233"/>
                  </a:lnTo>
                  <a:lnTo>
                    <a:pt x="477" y="234"/>
                  </a:lnTo>
                  <a:lnTo>
                    <a:pt x="479" y="236"/>
                  </a:lnTo>
                  <a:lnTo>
                    <a:pt x="479" y="236"/>
                  </a:lnTo>
                  <a:lnTo>
                    <a:pt x="479" y="236"/>
                  </a:lnTo>
                  <a:lnTo>
                    <a:pt x="482" y="234"/>
                  </a:lnTo>
                  <a:lnTo>
                    <a:pt x="485" y="233"/>
                  </a:lnTo>
                  <a:lnTo>
                    <a:pt x="487" y="230"/>
                  </a:lnTo>
                  <a:lnTo>
                    <a:pt x="487" y="226"/>
                  </a:lnTo>
                  <a:lnTo>
                    <a:pt x="487" y="149"/>
                  </a:lnTo>
                  <a:lnTo>
                    <a:pt x="487" y="149"/>
                  </a:lnTo>
                  <a:lnTo>
                    <a:pt x="487" y="144"/>
                  </a:lnTo>
                  <a:lnTo>
                    <a:pt x="485" y="142"/>
                  </a:lnTo>
                  <a:lnTo>
                    <a:pt x="482" y="140"/>
                  </a:lnTo>
                  <a:lnTo>
                    <a:pt x="479" y="139"/>
                  </a:lnTo>
                  <a:lnTo>
                    <a:pt x="479" y="139"/>
                  </a:lnTo>
                  <a:close/>
                  <a:moveTo>
                    <a:pt x="452" y="139"/>
                  </a:moveTo>
                  <a:lnTo>
                    <a:pt x="452" y="139"/>
                  </a:lnTo>
                  <a:lnTo>
                    <a:pt x="450" y="140"/>
                  </a:lnTo>
                  <a:lnTo>
                    <a:pt x="447" y="142"/>
                  </a:lnTo>
                  <a:lnTo>
                    <a:pt x="444" y="144"/>
                  </a:lnTo>
                  <a:lnTo>
                    <a:pt x="444" y="149"/>
                  </a:lnTo>
                  <a:lnTo>
                    <a:pt x="444" y="221"/>
                  </a:lnTo>
                  <a:lnTo>
                    <a:pt x="444" y="221"/>
                  </a:lnTo>
                  <a:lnTo>
                    <a:pt x="444" y="225"/>
                  </a:lnTo>
                  <a:lnTo>
                    <a:pt x="447" y="228"/>
                  </a:lnTo>
                  <a:lnTo>
                    <a:pt x="450" y="229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55" y="229"/>
                  </a:lnTo>
                  <a:lnTo>
                    <a:pt x="458" y="228"/>
                  </a:lnTo>
                  <a:lnTo>
                    <a:pt x="460" y="225"/>
                  </a:lnTo>
                  <a:lnTo>
                    <a:pt x="460" y="221"/>
                  </a:lnTo>
                  <a:lnTo>
                    <a:pt x="460" y="149"/>
                  </a:lnTo>
                  <a:lnTo>
                    <a:pt x="460" y="149"/>
                  </a:lnTo>
                  <a:lnTo>
                    <a:pt x="460" y="144"/>
                  </a:lnTo>
                  <a:lnTo>
                    <a:pt x="458" y="142"/>
                  </a:lnTo>
                  <a:lnTo>
                    <a:pt x="455" y="140"/>
                  </a:lnTo>
                  <a:lnTo>
                    <a:pt x="452" y="139"/>
                  </a:lnTo>
                  <a:lnTo>
                    <a:pt x="452" y="139"/>
                  </a:lnTo>
                  <a:close/>
                  <a:moveTo>
                    <a:pt x="1199" y="75"/>
                  </a:moveTo>
                  <a:lnTo>
                    <a:pt x="1199" y="75"/>
                  </a:lnTo>
                  <a:lnTo>
                    <a:pt x="1195" y="76"/>
                  </a:lnTo>
                  <a:lnTo>
                    <a:pt x="1191" y="77"/>
                  </a:lnTo>
                  <a:lnTo>
                    <a:pt x="1190" y="81"/>
                  </a:lnTo>
                  <a:lnTo>
                    <a:pt x="1189" y="85"/>
                  </a:lnTo>
                  <a:lnTo>
                    <a:pt x="1189" y="214"/>
                  </a:lnTo>
                  <a:lnTo>
                    <a:pt x="1189" y="214"/>
                  </a:lnTo>
                  <a:lnTo>
                    <a:pt x="1190" y="218"/>
                  </a:lnTo>
                  <a:lnTo>
                    <a:pt x="1191" y="222"/>
                  </a:lnTo>
                  <a:lnTo>
                    <a:pt x="1195" y="224"/>
                  </a:lnTo>
                  <a:lnTo>
                    <a:pt x="1199" y="225"/>
                  </a:lnTo>
                  <a:lnTo>
                    <a:pt x="1199" y="225"/>
                  </a:lnTo>
                  <a:lnTo>
                    <a:pt x="1203" y="224"/>
                  </a:lnTo>
                  <a:lnTo>
                    <a:pt x="1207" y="222"/>
                  </a:lnTo>
                  <a:lnTo>
                    <a:pt x="1209" y="218"/>
                  </a:lnTo>
                  <a:lnTo>
                    <a:pt x="1210" y="214"/>
                  </a:lnTo>
                  <a:lnTo>
                    <a:pt x="1210" y="85"/>
                  </a:lnTo>
                  <a:lnTo>
                    <a:pt x="1210" y="85"/>
                  </a:lnTo>
                  <a:lnTo>
                    <a:pt x="1209" y="81"/>
                  </a:lnTo>
                  <a:lnTo>
                    <a:pt x="1207" y="77"/>
                  </a:lnTo>
                  <a:lnTo>
                    <a:pt x="1203" y="76"/>
                  </a:lnTo>
                  <a:lnTo>
                    <a:pt x="1199" y="75"/>
                  </a:lnTo>
                  <a:lnTo>
                    <a:pt x="1199" y="75"/>
                  </a:lnTo>
                  <a:close/>
                  <a:moveTo>
                    <a:pt x="1114" y="32"/>
                  </a:moveTo>
                  <a:lnTo>
                    <a:pt x="1114" y="32"/>
                  </a:lnTo>
                  <a:lnTo>
                    <a:pt x="1110" y="33"/>
                  </a:lnTo>
                  <a:lnTo>
                    <a:pt x="1106" y="34"/>
                  </a:lnTo>
                  <a:lnTo>
                    <a:pt x="1104" y="38"/>
                  </a:lnTo>
                  <a:lnTo>
                    <a:pt x="1103" y="43"/>
                  </a:lnTo>
                  <a:lnTo>
                    <a:pt x="1103" y="171"/>
                  </a:lnTo>
                  <a:lnTo>
                    <a:pt x="1103" y="171"/>
                  </a:lnTo>
                  <a:lnTo>
                    <a:pt x="1104" y="175"/>
                  </a:lnTo>
                  <a:lnTo>
                    <a:pt x="1106" y="179"/>
                  </a:lnTo>
                  <a:lnTo>
                    <a:pt x="1110" y="181"/>
                  </a:lnTo>
                  <a:lnTo>
                    <a:pt x="1114" y="182"/>
                  </a:lnTo>
                  <a:lnTo>
                    <a:pt x="1114" y="182"/>
                  </a:lnTo>
                  <a:lnTo>
                    <a:pt x="1118" y="181"/>
                  </a:lnTo>
                  <a:lnTo>
                    <a:pt x="1122" y="179"/>
                  </a:lnTo>
                  <a:lnTo>
                    <a:pt x="1123" y="175"/>
                  </a:lnTo>
                  <a:lnTo>
                    <a:pt x="1124" y="171"/>
                  </a:lnTo>
                  <a:lnTo>
                    <a:pt x="1124" y="43"/>
                  </a:lnTo>
                  <a:lnTo>
                    <a:pt x="1124" y="43"/>
                  </a:lnTo>
                  <a:lnTo>
                    <a:pt x="1123" y="38"/>
                  </a:lnTo>
                  <a:lnTo>
                    <a:pt x="1122" y="34"/>
                  </a:lnTo>
                  <a:lnTo>
                    <a:pt x="1118" y="33"/>
                  </a:lnTo>
                  <a:lnTo>
                    <a:pt x="1114" y="32"/>
                  </a:lnTo>
                  <a:lnTo>
                    <a:pt x="1114" y="32"/>
                  </a:lnTo>
                  <a:close/>
                  <a:moveTo>
                    <a:pt x="991" y="5"/>
                  </a:moveTo>
                  <a:lnTo>
                    <a:pt x="991" y="59"/>
                  </a:lnTo>
                  <a:lnTo>
                    <a:pt x="1033" y="59"/>
                  </a:lnTo>
                  <a:lnTo>
                    <a:pt x="1033" y="5"/>
                  </a:lnTo>
                  <a:lnTo>
                    <a:pt x="991" y="5"/>
                  </a:lnTo>
                  <a:close/>
                  <a:moveTo>
                    <a:pt x="1071" y="0"/>
                  </a:moveTo>
                  <a:lnTo>
                    <a:pt x="1071" y="59"/>
                  </a:lnTo>
                  <a:lnTo>
                    <a:pt x="1082" y="59"/>
                  </a:lnTo>
                  <a:lnTo>
                    <a:pt x="1082" y="0"/>
                  </a:lnTo>
                  <a:lnTo>
                    <a:pt x="1071" y="0"/>
                  </a:lnTo>
                  <a:close/>
                  <a:moveTo>
                    <a:pt x="1842" y="735"/>
                  </a:moveTo>
                  <a:lnTo>
                    <a:pt x="1381" y="633"/>
                  </a:lnTo>
                  <a:lnTo>
                    <a:pt x="1381" y="649"/>
                  </a:lnTo>
                  <a:lnTo>
                    <a:pt x="1842" y="735"/>
                  </a:lnTo>
                  <a:close/>
                  <a:moveTo>
                    <a:pt x="1322" y="622"/>
                  </a:moveTo>
                  <a:lnTo>
                    <a:pt x="418" y="418"/>
                  </a:lnTo>
                  <a:lnTo>
                    <a:pt x="418" y="429"/>
                  </a:lnTo>
                  <a:lnTo>
                    <a:pt x="1322" y="633"/>
                  </a:lnTo>
                  <a:lnTo>
                    <a:pt x="1322" y="622"/>
                  </a:lnTo>
                  <a:close/>
                  <a:moveTo>
                    <a:pt x="294" y="144"/>
                  </a:moveTo>
                  <a:lnTo>
                    <a:pt x="294" y="209"/>
                  </a:lnTo>
                  <a:lnTo>
                    <a:pt x="300" y="209"/>
                  </a:lnTo>
                  <a:lnTo>
                    <a:pt x="300" y="144"/>
                  </a:lnTo>
                  <a:lnTo>
                    <a:pt x="294" y="144"/>
                  </a:lnTo>
                  <a:close/>
                  <a:moveTo>
                    <a:pt x="278" y="144"/>
                  </a:moveTo>
                  <a:lnTo>
                    <a:pt x="278" y="209"/>
                  </a:lnTo>
                  <a:lnTo>
                    <a:pt x="284" y="209"/>
                  </a:lnTo>
                  <a:lnTo>
                    <a:pt x="284" y="144"/>
                  </a:lnTo>
                  <a:lnTo>
                    <a:pt x="278" y="144"/>
                  </a:lnTo>
                  <a:close/>
                  <a:moveTo>
                    <a:pt x="262" y="144"/>
                  </a:moveTo>
                  <a:lnTo>
                    <a:pt x="262" y="209"/>
                  </a:lnTo>
                  <a:lnTo>
                    <a:pt x="268" y="209"/>
                  </a:lnTo>
                  <a:lnTo>
                    <a:pt x="268" y="144"/>
                  </a:lnTo>
                  <a:lnTo>
                    <a:pt x="262" y="144"/>
                  </a:lnTo>
                  <a:close/>
                  <a:moveTo>
                    <a:pt x="246" y="144"/>
                  </a:moveTo>
                  <a:lnTo>
                    <a:pt x="246" y="209"/>
                  </a:lnTo>
                  <a:lnTo>
                    <a:pt x="252" y="209"/>
                  </a:lnTo>
                  <a:lnTo>
                    <a:pt x="252" y="144"/>
                  </a:lnTo>
                  <a:lnTo>
                    <a:pt x="246" y="144"/>
                  </a:lnTo>
                  <a:close/>
                  <a:moveTo>
                    <a:pt x="230" y="144"/>
                  </a:moveTo>
                  <a:lnTo>
                    <a:pt x="230" y="204"/>
                  </a:lnTo>
                  <a:lnTo>
                    <a:pt x="236" y="204"/>
                  </a:lnTo>
                  <a:lnTo>
                    <a:pt x="236" y="144"/>
                  </a:lnTo>
                  <a:lnTo>
                    <a:pt x="230" y="144"/>
                  </a:lnTo>
                  <a:close/>
                  <a:moveTo>
                    <a:pt x="214" y="144"/>
                  </a:moveTo>
                  <a:lnTo>
                    <a:pt x="214" y="204"/>
                  </a:lnTo>
                  <a:lnTo>
                    <a:pt x="220" y="204"/>
                  </a:lnTo>
                  <a:lnTo>
                    <a:pt x="220" y="144"/>
                  </a:lnTo>
                  <a:lnTo>
                    <a:pt x="214" y="144"/>
                  </a:lnTo>
                  <a:close/>
                  <a:moveTo>
                    <a:pt x="171" y="144"/>
                  </a:moveTo>
                  <a:lnTo>
                    <a:pt x="171" y="198"/>
                  </a:lnTo>
                  <a:lnTo>
                    <a:pt x="177" y="198"/>
                  </a:lnTo>
                  <a:lnTo>
                    <a:pt x="177" y="144"/>
                  </a:lnTo>
                  <a:lnTo>
                    <a:pt x="171" y="144"/>
                  </a:lnTo>
                  <a:close/>
                  <a:moveTo>
                    <a:pt x="161" y="144"/>
                  </a:moveTo>
                  <a:lnTo>
                    <a:pt x="161" y="198"/>
                  </a:lnTo>
                  <a:lnTo>
                    <a:pt x="166" y="198"/>
                  </a:lnTo>
                  <a:lnTo>
                    <a:pt x="166" y="144"/>
                  </a:lnTo>
                  <a:lnTo>
                    <a:pt x="161" y="144"/>
                  </a:lnTo>
                  <a:close/>
                  <a:moveTo>
                    <a:pt x="150" y="144"/>
                  </a:moveTo>
                  <a:lnTo>
                    <a:pt x="150" y="198"/>
                  </a:lnTo>
                  <a:lnTo>
                    <a:pt x="155" y="198"/>
                  </a:lnTo>
                  <a:lnTo>
                    <a:pt x="155" y="144"/>
                  </a:lnTo>
                  <a:lnTo>
                    <a:pt x="150" y="144"/>
                  </a:lnTo>
                  <a:close/>
                  <a:moveTo>
                    <a:pt x="139" y="144"/>
                  </a:moveTo>
                  <a:lnTo>
                    <a:pt x="139" y="198"/>
                  </a:lnTo>
                  <a:lnTo>
                    <a:pt x="145" y="198"/>
                  </a:lnTo>
                  <a:lnTo>
                    <a:pt x="145" y="144"/>
                  </a:lnTo>
                  <a:lnTo>
                    <a:pt x="139" y="144"/>
                  </a:lnTo>
                  <a:close/>
                  <a:moveTo>
                    <a:pt x="129" y="144"/>
                  </a:moveTo>
                  <a:lnTo>
                    <a:pt x="129" y="198"/>
                  </a:lnTo>
                  <a:lnTo>
                    <a:pt x="134" y="198"/>
                  </a:lnTo>
                  <a:lnTo>
                    <a:pt x="134" y="144"/>
                  </a:lnTo>
                  <a:lnTo>
                    <a:pt x="129" y="144"/>
                  </a:lnTo>
                  <a:close/>
                  <a:moveTo>
                    <a:pt x="118" y="144"/>
                  </a:moveTo>
                  <a:lnTo>
                    <a:pt x="118" y="198"/>
                  </a:lnTo>
                  <a:lnTo>
                    <a:pt x="123" y="198"/>
                  </a:lnTo>
                  <a:lnTo>
                    <a:pt x="123" y="144"/>
                  </a:lnTo>
                  <a:lnTo>
                    <a:pt x="118" y="144"/>
                  </a:lnTo>
                  <a:close/>
                  <a:moveTo>
                    <a:pt x="294" y="69"/>
                  </a:moveTo>
                  <a:lnTo>
                    <a:pt x="294" y="96"/>
                  </a:lnTo>
                  <a:lnTo>
                    <a:pt x="305" y="96"/>
                  </a:lnTo>
                  <a:lnTo>
                    <a:pt x="305" y="69"/>
                  </a:lnTo>
                  <a:lnTo>
                    <a:pt x="294" y="69"/>
                  </a:lnTo>
                  <a:close/>
                  <a:moveTo>
                    <a:pt x="412" y="85"/>
                  </a:moveTo>
                  <a:lnTo>
                    <a:pt x="412" y="161"/>
                  </a:lnTo>
                  <a:lnTo>
                    <a:pt x="418" y="161"/>
                  </a:lnTo>
                  <a:lnTo>
                    <a:pt x="418" y="85"/>
                  </a:lnTo>
                  <a:lnTo>
                    <a:pt x="412" y="85"/>
                  </a:lnTo>
                  <a:close/>
                  <a:moveTo>
                    <a:pt x="450" y="64"/>
                  </a:moveTo>
                  <a:lnTo>
                    <a:pt x="450" y="80"/>
                  </a:lnTo>
                  <a:lnTo>
                    <a:pt x="455" y="80"/>
                  </a:lnTo>
                  <a:lnTo>
                    <a:pt x="455" y="64"/>
                  </a:lnTo>
                  <a:lnTo>
                    <a:pt x="450" y="64"/>
                  </a:lnTo>
                  <a:close/>
                  <a:moveTo>
                    <a:pt x="1092" y="467"/>
                  </a:moveTo>
                  <a:lnTo>
                    <a:pt x="1092" y="483"/>
                  </a:lnTo>
                  <a:lnTo>
                    <a:pt x="1135" y="483"/>
                  </a:lnTo>
                  <a:lnTo>
                    <a:pt x="1135" y="467"/>
                  </a:lnTo>
                  <a:lnTo>
                    <a:pt x="1092" y="467"/>
                  </a:lnTo>
                  <a:close/>
                  <a:moveTo>
                    <a:pt x="2018" y="536"/>
                  </a:moveTo>
                  <a:lnTo>
                    <a:pt x="2018" y="536"/>
                  </a:lnTo>
                  <a:lnTo>
                    <a:pt x="2008" y="543"/>
                  </a:lnTo>
                  <a:lnTo>
                    <a:pt x="1990" y="555"/>
                  </a:lnTo>
                  <a:lnTo>
                    <a:pt x="1965" y="574"/>
                  </a:lnTo>
                  <a:lnTo>
                    <a:pt x="1965" y="574"/>
                  </a:lnTo>
                  <a:lnTo>
                    <a:pt x="2001" y="589"/>
                  </a:lnTo>
                  <a:lnTo>
                    <a:pt x="2033" y="601"/>
                  </a:lnTo>
                  <a:lnTo>
                    <a:pt x="2061" y="611"/>
                  </a:lnTo>
                  <a:lnTo>
                    <a:pt x="2061" y="611"/>
                  </a:lnTo>
                  <a:lnTo>
                    <a:pt x="2073" y="614"/>
                  </a:lnTo>
                  <a:lnTo>
                    <a:pt x="2087" y="617"/>
                  </a:lnTo>
                  <a:lnTo>
                    <a:pt x="2099" y="617"/>
                  </a:lnTo>
                  <a:lnTo>
                    <a:pt x="2112" y="615"/>
                  </a:lnTo>
                  <a:lnTo>
                    <a:pt x="2132" y="614"/>
                  </a:lnTo>
                  <a:lnTo>
                    <a:pt x="2147" y="611"/>
                  </a:lnTo>
                  <a:lnTo>
                    <a:pt x="2147" y="611"/>
                  </a:lnTo>
                  <a:lnTo>
                    <a:pt x="2155" y="609"/>
                  </a:lnTo>
                  <a:lnTo>
                    <a:pt x="2162" y="605"/>
                  </a:lnTo>
                  <a:lnTo>
                    <a:pt x="2163" y="603"/>
                  </a:lnTo>
                  <a:lnTo>
                    <a:pt x="2164" y="601"/>
                  </a:lnTo>
                  <a:lnTo>
                    <a:pt x="2164" y="598"/>
                  </a:lnTo>
                  <a:lnTo>
                    <a:pt x="2163" y="595"/>
                  </a:lnTo>
                  <a:lnTo>
                    <a:pt x="2163" y="595"/>
                  </a:lnTo>
                  <a:lnTo>
                    <a:pt x="2156" y="591"/>
                  </a:lnTo>
                  <a:lnTo>
                    <a:pt x="2140" y="583"/>
                  </a:lnTo>
                  <a:lnTo>
                    <a:pt x="2091" y="563"/>
                  </a:lnTo>
                  <a:lnTo>
                    <a:pt x="2043" y="544"/>
                  </a:lnTo>
                  <a:lnTo>
                    <a:pt x="2026" y="538"/>
                  </a:lnTo>
                  <a:lnTo>
                    <a:pt x="2018" y="536"/>
                  </a:lnTo>
                  <a:lnTo>
                    <a:pt x="2018" y="5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9823F24-9DC5-9C5F-12C3-954F40646EB0}"/>
              </a:ext>
            </a:extLst>
          </p:cNvPr>
          <p:cNvGrpSpPr/>
          <p:nvPr/>
        </p:nvGrpSpPr>
        <p:grpSpPr>
          <a:xfrm>
            <a:off x="3645454" y="1551710"/>
            <a:ext cx="2615092" cy="1517074"/>
            <a:chOff x="3645454" y="1551710"/>
            <a:chExt cx="2615092" cy="1517074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FDCFD0AD-3E24-A18F-CC8A-A8759A94E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5454" y="1551710"/>
              <a:ext cx="2595380" cy="1517074"/>
            </a:xfrm>
            <a:custGeom>
              <a:avLst/>
              <a:gdLst>
                <a:gd name="T0" fmla="*/ 2661 w 3555"/>
                <a:gd name="T1" fmla="*/ 33 h 2078"/>
                <a:gd name="T2" fmla="*/ 2677 w 3555"/>
                <a:gd name="T3" fmla="*/ 30 h 2078"/>
                <a:gd name="T4" fmla="*/ 2684 w 3555"/>
                <a:gd name="T5" fmla="*/ 25 h 2078"/>
                <a:gd name="T6" fmla="*/ 2677 w 3555"/>
                <a:gd name="T7" fmla="*/ 6 h 2078"/>
                <a:gd name="T8" fmla="*/ 2538 w 3555"/>
                <a:gd name="T9" fmla="*/ 119 h 2078"/>
                <a:gd name="T10" fmla="*/ 2079 w 3555"/>
                <a:gd name="T11" fmla="*/ 119 h 2078"/>
                <a:gd name="T12" fmla="*/ 1751 w 3555"/>
                <a:gd name="T13" fmla="*/ 92 h 2078"/>
                <a:gd name="T14" fmla="*/ 1680 w 3555"/>
                <a:gd name="T15" fmla="*/ 92 h 2078"/>
                <a:gd name="T16" fmla="*/ 1335 w 3555"/>
                <a:gd name="T17" fmla="*/ 109 h 2078"/>
                <a:gd name="T18" fmla="*/ 1059 w 3555"/>
                <a:gd name="T19" fmla="*/ 135 h 2078"/>
                <a:gd name="T20" fmla="*/ 975 w 3555"/>
                <a:gd name="T21" fmla="*/ 151 h 2078"/>
                <a:gd name="T22" fmla="*/ 948 w 3555"/>
                <a:gd name="T23" fmla="*/ 164 h 2078"/>
                <a:gd name="T24" fmla="*/ 849 w 3555"/>
                <a:gd name="T25" fmla="*/ 237 h 2078"/>
                <a:gd name="T26" fmla="*/ 788 w 3555"/>
                <a:gd name="T27" fmla="*/ 297 h 2078"/>
                <a:gd name="T28" fmla="*/ 756 w 3555"/>
                <a:gd name="T29" fmla="*/ 341 h 2078"/>
                <a:gd name="T30" fmla="*/ 743 w 3555"/>
                <a:gd name="T31" fmla="*/ 372 h 2078"/>
                <a:gd name="T32" fmla="*/ 693 w 3555"/>
                <a:gd name="T33" fmla="*/ 569 h 2078"/>
                <a:gd name="T34" fmla="*/ 616 w 3555"/>
                <a:gd name="T35" fmla="*/ 934 h 2078"/>
                <a:gd name="T36" fmla="*/ 499 w 3555"/>
                <a:gd name="T37" fmla="*/ 1010 h 2078"/>
                <a:gd name="T38" fmla="*/ 320 w 3555"/>
                <a:gd name="T39" fmla="*/ 1134 h 2078"/>
                <a:gd name="T40" fmla="*/ 230 w 3555"/>
                <a:gd name="T41" fmla="*/ 1207 h 2078"/>
                <a:gd name="T42" fmla="*/ 193 w 3555"/>
                <a:gd name="T43" fmla="*/ 1246 h 2078"/>
                <a:gd name="T44" fmla="*/ 113 w 3555"/>
                <a:gd name="T45" fmla="*/ 1366 h 2078"/>
                <a:gd name="T46" fmla="*/ 46 w 3555"/>
                <a:gd name="T47" fmla="*/ 1482 h 2078"/>
                <a:gd name="T48" fmla="*/ 27 w 3555"/>
                <a:gd name="T49" fmla="*/ 1519 h 2078"/>
                <a:gd name="T50" fmla="*/ 12 w 3555"/>
                <a:gd name="T51" fmla="*/ 1552 h 2078"/>
                <a:gd name="T52" fmla="*/ 0 w 3555"/>
                <a:gd name="T53" fmla="*/ 1580 h 2078"/>
                <a:gd name="T54" fmla="*/ 4 w 3555"/>
                <a:gd name="T55" fmla="*/ 1609 h 2078"/>
                <a:gd name="T56" fmla="*/ 51 w 3555"/>
                <a:gd name="T57" fmla="*/ 1756 h 2078"/>
                <a:gd name="T58" fmla="*/ 103 w 3555"/>
                <a:gd name="T59" fmla="*/ 1888 h 2078"/>
                <a:gd name="T60" fmla="*/ 129 w 3555"/>
                <a:gd name="T61" fmla="*/ 1933 h 2078"/>
                <a:gd name="T62" fmla="*/ 139 w 3555"/>
                <a:gd name="T63" fmla="*/ 1941 h 2078"/>
                <a:gd name="T64" fmla="*/ 217 w 3555"/>
                <a:gd name="T65" fmla="*/ 1970 h 2078"/>
                <a:gd name="T66" fmla="*/ 474 w 3555"/>
                <a:gd name="T67" fmla="*/ 2037 h 2078"/>
                <a:gd name="T68" fmla="*/ 675 w 3555"/>
                <a:gd name="T69" fmla="*/ 2078 h 2078"/>
                <a:gd name="T70" fmla="*/ 701 w 3555"/>
                <a:gd name="T71" fmla="*/ 2078 h 2078"/>
                <a:gd name="T72" fmla="*/ 893 w 3555"/>
                <a:gd name="T73" fmla="*/ 2067 h 2078"/>
                <a:gd name="T74" fmla="*/ 1501 w 3555"/>
                <a:gd name="T75" fmla="*/ 2009 h 2078"/>
                <a:gd name="T76" fmla="*/ 1890 w 3555"/>
                <a:gd name="T77" fmla="*/ 1965 h 2078"/>
                <a:gd name="T78" fmla="*/ 1954 w 3555"/>
                <a:gd name="T79" fmla="*/ 1954 h 2078"/>
                <a:gd name="T80" fmla="*/ 1990 w 3555"/>
                <a:gd name="T81" fmla="*/ 1888 h 2078"/>
                <a:gd name="T82" fmla="*/ 2036 w 3555"/>
                <a:gd name="T83" fmla="*/ 1819 h 2078"/>
                <a:gd name="T84" fmla="*/ 2060 w 3555"/>
                <a:gd name="T85" fmla="*/ 1807 h 2078"/>
                <a:gd name="T86" fmla="*/ 2804 w 3555"/>
                <a:gd name="T87" fmla="*/ 1526 h 2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55" h="2078">
                  <a:moveTo>
                    <a:pt x="3555" y="226"/>
                  </a:moveTo>
                  <a:lnTo>
                    <a:pt x="2657" y="131"/>
                  </a:lnTo>
                  <a:lnTo>
                    <a:pt x="2661" y="33"/>
                  </a:lnTo>
                  <a:lnTo>
                    <a:pt x="2661" y="33"/>
                  </a:lnTo>
                  <a:lnTo>
                    <a:pt x="2670" y="31"/>
                  </a:lnTo>
                  <a:lnTo>
                    <a:pt x="2677" y="30"/>
                  </a:lnTo>
                  <a:lnTo>
                    <a:pt x="2682" y="27"/>
                  </a:lnTo>
                  <a:lnTo>
                    <a:pt x="2682" y="27"/>
                  </a:lnTo>
                  <a:lnTo>
                    <a:pt x="2684" y="25"/>
                  </a:lnTo>
                  <a:lnTo>
                    <a:pt x="2684" y="22"/>
                  </a:lnTo>
                  <a:lnTo>
                    <a:pt x="2682" y="14"/>
                  </a:lnTo>
                  <a:lnTo>
                    <a:pt x="2677" y="6"/>
                  </a:lnTo>
                  <a:lnTo>
                    <a:pt x="2629" y="0"/>
                  </a:lnTo>
                  <a:lnTo>
                    <a:pt x="2609" y="127"/>
                  </a:lnTo>
                  <a:lnTo>
                    <a:pt x="2538" y="119"/>
                  </a:lnTo>
                  <a:lnTo>
                    <a:pt x="2302" y="140"/>
                  </a:lnTo>
                  <a:lnTo>
                    <a:pt x="2302" y="140"/>
                  </a:lnTo>
                  <a:lnTo>
                    <a:pt x="2079" y="119"/>
                  </a:lnTo>
                  <a:lnTo>
                    <a:pt x="1895" y="102"/>
                  </a:lnTo>
                  <a:lnTo>
                    <a:pt x="1815" y="96"/>
                  </a:lnTo>
                  <a:lnTo>
                    <a:pt x="1751" y="92"/>
                  </a:lnTo>
                  <a:lnTo>
                    <a:pt x="1751" y="92"/>
                  </a:lnTo>
                  <a:lnTo>
                    <a:pt x="1720" y="90"/>
                  </a:lnTo>
                  <a:lnTo>
                    <a:pt x="1680" y="92"/>
                  </a:lnTo>
                  <a:lnTo>
                    <a:pt x="1579" y="94"/>
                  </a:lnTo>
                  <a:lnTo>
                    <a:pt x="1462" y="100"/>
                  </a:lnTo>
                  <a:lnTo>
                    <a:pt x="1335" y="109"/>
                  </a:lnTo>
                  <a:lnTo>
                    <a:pt x="1213" y="119"/>
                  </a:lnTo>
                  <a:lnTo>
                    <a:pt x="1104" y="129"/>
                  </a:lnTo>
                  <a:lnTo>
                    <a:pt x="1059" y="135"/>
                  </a:lnTo>
                  <a:lnTo>
                    <a:pt x="1021" y="140"/>
                  </a:lnTo>
                  <a:lnTo>
                    <a:pt x="992" y="145"/>
                  </a:lnTo>
                  <a:lnTo>
                    <a:pt x="975" y="151"/>
                  </a:lnTo>
                  <a:lnTo>
                    <a:pt x="975" y="151"/>
                  </a:lnTo>
                  <a:lnTo>
                    <a:pt x="961" y="156"/>
                  </a:lnTo>
                  <a:lnTo>
                    <a:pt x="948" y="164"/>
                  </a:lnTo>
                  <a:lnTo>
                    <a:pt x="916" y="184"/>
                  </a:lnTo>
                  <a:lnTo>
                    <a:pt x="882" y="208"/>
                  </a:lnTo>
                  <a:lnTo>
                    <a:pt x="849" y="237"/>
                  </a:lnTo>
                  <a:lnTo>
                    <a:pt x="817" y="266"/>
                  </a:lnTo>
                  <a:lnTo>
                    <a:pt x="802" y="282"/>
                  </a:lnTo>
                  <a:lnTo>
                    <a:pt x="788" y="297"/>
                  </a:lnTo>
                  <a:lnTo>
                    <a:pt x="776" y="312"/>
                  </a:lnTo>
                  <a:lnTo>
                    <a:pt x="766" y="326"/>
                  </a:lnTo>
                  <a:lnTo>
                    <a:pt x="756" y="341"/>
                  </a:lnTo>
                  <a:lnTo>
                    <a:pt x="750" y="355"/>
                  </a:lnTo>
                  <a:lnTo>
                    <a:pt x="750" y="355"/>
                  </a:lnTo>
                  <a:lnTo>
                    <a:pt x="743" y="372"/>
                  </a:lnTo>
                  <a:lnTo>
                    <a:pt x="735" y="399"/>
                  </a:lnTo>
                  <a:lnTo>
                    <a:pt x="716" y="474"/>
                  </a:lnTo>
                  <a:lnTo>
                    <a:pt x="693" y="569"/>
                  </a:lnTo>
                  <a:lnTo>
                    <a:pt x="671" y="670"/>
                  </a:lnTo>
                  <a:lnTo>
                    <a:pt x="632" y="854"/>
                  </a:lnTo>
                  <a:lnTo>
                    <a:pt x="616" y="934"/>
                  </a:lnTo>
                  <a:lnTo>
                    <a:pt x="616" y="934"/>
                  </a:lnTo>
                  <a:lnTo>
                    <a:pt x="560" y="971"/>
                  </a:lnTo>
                  <a:lnTo>
                    <a:pt x="499" y="1010"/>
                  </a:lnTo>
                  <a:lnTo>
                    <a:pt x="428" y="1058"/>
                  </a:lnTo>
                  <a:lnTo>
                    <a:pt x="356" y="1109"/>
                  </a:lnTo>
                  <a:lnTo>
                    <a:pt x="320" y="1134"/>
                  </a:lnTo>
                  <a:lnTo>
                    <a:pt x="287" y="1160"/>
                  </a:lnTo>
                  <a:lnTo>
                    <a:pt x="256" y="1184"/>
                  </a:lnTo>
                  <a:lnTo>
                    <a:pt x="230" y="1207"/>
                  </a:lnTo>
                  <a:lnTo>
                    <a:pt x="209" y="1228"/>
                  </a:lnTo>
                  <a:lnTo>
                    <a:pt x="193" y="1246"/>
                  </a:lnTo>
                  <a:lnTo>
                    <a:pt x="193" y="1246"/>
                  </a:lnTo>
                  <a:lnTo>
                    <a:pt x="167" y="1282"/>
                  </a:lnTo>
                  <a:lnTo>
                    <a:pt x="139" y="1324"/>
                  </a:lnTo>
                  <a:lnTo>
                    <a:pt x="113" y="1366"/>
                  </a:lnTo>
                  <a:lnTo>
                    <a:pt x="87" y="1408"/>
                  </a:lnTo>
                  <a:lnTo>
                    <a:pt x="63" y="1448"/>
                  </a:lnTo>
                  <a:lnTo>
                    <a:pt x="46" y="1482"/>
                  </a:lnTo>
                  <a:lnTo>
                    <a:pt x="32" y="1506"/>
                  </a:lnTo>
                  <a:lnTo>
                    <a:pt x="27" y="1519"/>
                  </a:lnTo>
                  <a:lnTo>
                    <a:pt x="27" y="1519"/>
                  </a:lnTo>
                  <a:lnTo>
                    <a:pt x="24" y="1526"/>
                  </a:lnTo>
                  <a:lnTo>
                    <a:pt x="22" y="1534"/>
                  </a:lnTo>
                  <a:lnTo>
                    <a:pt x="12" y="1552"/>
                  </a:lnTo>
                  <a:lnTo>
                    <a:pt x="7" y="1561"/>
                  </a:lnTo>
                  <a:lnTo>
                    <a:pt x="3" y="1570"/>
                  </a:lnTo>
                  <a:lnTo>
                    <a:pt x="0" y="1580"/>
                  </a:lnTo>
                  <a:lnTo>
                    <a:pt x="0" y="1589"/>
                  </a:lnTo>
                  <a:lnTo>
                    <a:pt x="0" y="1589"/>
                  </a:lnTo>
                  <a:lnTo>
                    <a:pt x="4" y="1609"/>
                  </a:lnTo>
                  <a:lnTo>
                    <a:pt x="16" y="1647"/>
                  </a:lnTo>
                  <a:lnTo>
                    <a:pt x="32" y="1698"/>
                  </a:lnTo>
                  <a:lnTo>
                    <a:pt x="51" y="1756"/>
                  </a:lnTo>
                  <a:lnTo>
                    <a:pt x="72" y="1813"/>
                  </a:lnTo>
                  <a:lnTo>
                    <a:pt x="92" y="1867"/>
                  </a:lnTo>
                  <a:lnTo>
                    <a:pt x="103" y="1888"/>
                  </a:lnTo>
                  <a:lnTo>
                    <a:pt x="113" y="1909"/>
                  </a:lnTo>
                  <a:lnTo>
                    <a:pt x="121" y="1923"/>
                  </a:lnTo>
                  <a:lnTo>
                    <a:pt x="129" y="1933"/>
                  </a:lnTo>
                  <a:lnTo>
                    <a:pt x="129" y="1933"/>
                  </a:lnTo>
                  <a:lnTo>
                    <a:pt x="133" y="1937"/>
                  </a:lnTo>
                  <a:lnTo>
                    <a:pt x="139" y="1941"/>
                  </a:lnTo>
                  <a:lnTo>
                    <a:pt x="159" y="1949"/>
                  </a:lnTo>
                  <a:lnTo>
                    <a:pt x="185" y="1960"/>
                  </a:lnTo>
                  <a:lnTo>
                    <a:pt x="217" y="1970"/>
                  </a:lnTo>
                  <a:lnTo>
                    <a:pt x="295" y="1992"/>
                  </a:lnTo>
                  <a:lnTo>
                    <a:pt x="383" y="2015"/>
                  </a:lnTo>
                  <a:lnTo>
                    <a:pt x="474" y="2037"/>
                  </a:lnTo>
                  <a:lnTo>
                    <a:pt x="558" y="2056"/>
                  </a:lnTo>
                  <a:lnTo>
                    <a:pt x="628" y="2070"/>
                  </a:lnTo>
                  <a:lnTo>
                    <a:pt x="675" y="2078"/>
                  </a:lnTo>
                  <a:lnTo>
                    <a:pt x="675" y="2078"/>
                  </a:lnTo>
                  <a:lnTo>
                    <a:pt x="685" y="2078"/>
                  </a:lnTo>
                  <a:lnTo>
                    <a:pt x="701" y="2078"/>
                  </a:lnTo>
                  <a:lnTo>
                    <a:pt x="750" y="2076"/>
                  </a:lnTo>
                  <a:lnTo>
                    <a:pt x="814" y="2072"/>
                  </a:lnTo>
                  <a:lnTo>
                    <a:pt x="893" y="2067"/>
                  </a:lnTo>
                  <a:lnTo>
                    <a:pt x="1080" y="2049"/>
                  </a:lnTo>
                  <a:lnTo>
                    <a:pt x="1290" y="2029"/>
                  </a:lnTo>
                  <a:lnTo>
                    <a:pt x="1501" y="2009"/>
                  </a:lnTo>
                  <a:lnTo>
                    <a:pt x="1685" y="1989"/>
                  </a:lnTo>
                  <a:lnTo>
                    <a:pt x="1823" y="1974"/>
                  </a:lnTo>
                  <a:lnTo>
                    <a:pt x="1890" y="1965"/>
                  </a:lnTo>
                  <a:lnTo>
                    <a:pt x="1890" y="1965"/>
                  </a:lnTo>
                  <a:lnTo>
                    <a:pt x="1946" y="1956"/>
                  </a:lnTo>
                  <a:lnTo>
                    <a:pt x="1954" y="1954"/>
                  </a:lnTo>
                  <a:lnTo>
                    <a:pt x="1954" y="1954"/>
                  </a:lnTo>
                  <a:lnTo>
                    <a:pt x="1965" y="1934"/>
                  </a:lnTo>
                  <a:lnTo>
                    <a:pt x="1990" y="1888"/>
                  </a:lnTo>
                  <a:lnTo>
                    <a:pt x="2019" y="1841"/>
                  </a:lnTo>
                  <a:lnTo>
                    <a:pt x="2031" y="1824"/>
                  </a:lnTo>
                  <a:lnTo>
                    <a:pt x="2036" y="1819"/>
                  </a:lnTo>
                  <a:lnTo>
                    <a:pt x="2040" y="1815"/>
                  </a:lnTo>
                  <a:lnTo>
                    <a:pt x="2040" y="1815"/>
                  </a:lnTo>
                  <a:lnTo>
                    <a:pt x="2060" y="1807"/>
                  </a:lnTo>
                  <a:lnTo>
                    <a:pt x="2110" y="1786"/>
                  </a:lnTo>
                  <a:lnTo>
                    <a:pt x="2284" y="1721"/>
                  </a:lnTo>
                  <a:lnTo>
                    <a:pt x="2804" y="1526"/>
                  </a:lnTo>
                  <a:lnTo>
                    <a:pt x="3555" y="1246"/>
                  </a:lnTo>
                  <a:lnTo>
                    <a:pt x="3555" y="22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D1BF2F7-D2FE-628A-65CD-962C65511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6645" y="1775110"/>
              <a:ext cx="2493901" cy="1054213"/>
            </a:xfrm>
            <a:custGeom>
              <a:avLst/>
              <a:gdLst>
                <a:gd name="T0" fmla="*/ 865 w 3416"/>
                <a:gd name="T1" fmla="*/ 37 h 1444"/>
                <a:gd name="T2" fmla="*/ 841 w 3416"/>
                <a:gd name="T3" fmla="*/ 37 h 1444"/>
                <a:gd name="T4" fmla="*/ 889 w 3416"/>
                <a:gd name="T5" fmla="*/ 365 h 1444"/>
                <a:gd name="T6" fmla="*/ 1269 w 3416"/>
                <a:gd name="T7" fmla="*/ 359 h 1444"/>
                <a:gd name="T8" fmla="*/ 1416 w 3416"/>
                <a:gd name="T9" fmla="*/ 330 h 1444"/>
                <a:gd name="T10" fmla="*/ 1518 w 3416"/>
                <a:gd name="T11" fmla="*/ 267 h 1444"/>
                <a:gd name="T12" fmla="*/ 1538 w 3416"/>
                <a:gd name="T13" fmla="*/ 169 h 1444"/>
                <a:gd name="T14" fmla="*/ 1509 w 3416"/>
                <a:gd name="T15" fmla="*/ 66 h 1444"/>
                <a:gd name="T16" fmla="*/ 1381 w 3416"/>
                <a:gd name="T17" fmla="*/ 27 h 1444"/>
                <a:gd name="T18" fmla="*/ 1044 w 3416"/>
                <a:gd name="T19" fmla="*/ 1428 h 1444"/>
                <a:gd name="T20" fmla="*/ 2049 w 3416"/>
                <a:gd name="T21" fmla="*/ 615 h 1444"/>
                <a:gd name="T22" fmla="*/ 2178 w 3416"/>
                <a:gd name="T23" fmla="*/ 659 h 1444"/>
                <a:gd name="T24" fmla="*/ 3004 w 3416"/>
                <a:gd name="T25" fmla="*/ 603 h 1444"/>
                <a:gd name="T26" fmla="*/ 3018 w 3416"/>
                <a:gd name="T27" fmla="*/ 533 h 1444"/>
                <a:gd name="T28" fmla="*/ 3119 w 3416"/>
                <a:gd name="T29" fmla="*/ 447 h 1444"/>
                <a:gd name="T30" fmla="*/ 3014 w 3416"/>
                <a:gd name="T31" fmla="*/ 6 h 1444"/>
                <a:gd name="T32" fmla="*/ 2875 w 3416"/>
                <a:gd name="T33" fmla="*/ 469 h 1444"/>
                <a:gd name="T34" fmla="*/ 3405 w 3416"/>
                <a:gd name="T35" fmla="*/ 392 h 1444"/>
                <a:gd name="T36" fmla="*/ 3143 w 3416"/>
                <a:gd name="T37" fmla="*/ 717 h 1444"/>
                <a:gd name="T38" fmla="*/ 2340 w 3416"/>
                <a:gd name="T39" fmla="*/ 251 h 1444"/>
                <a:gd name="T40" fmla="*/ 2415 w 3416"/>
                <a:gd name="T41" fmla="*/ 482 h 1444"/>
                <a:gd name="T42" fmla="*/ 2452 w 3416"/>
                <a:gd name="T43" fmla="*/ 246 h 1444"/>
                <a:gd name="T44" fmla="*/ 2565 w 3416"/>
                <a:gd name="T45" fmla="*/ 466 h 1444"/>
                <a:gd name="T46" fmla="*/ 2634 w 3416"/>
                <a:gd name="T47" fmla="*/ 238 h 1444"/>
                <a:gd name="T48" fmla="*/ 2720 w 3416"/>
                <a:gd name="T49" fmla="*/ 234 h 1444"/>
                <a:gd name="T50" fmla="*/ 2789 w 3416"/>
                <a:gd name="T51" fmla="*/ 442 h 1444"/>
                <a:gd name="T52" fmla="*/ 2811 w 3416"/>
                <a:gd name="T53" fmla="*/ 230 h 1444"/>
                <a:gd name="T54" fmla="*/ 2907 w 3416"/>
                <a:gd name="T55" fmla="*/ 428 h 1444"/>
                <a:gd name="T56" fmla="*/ 2955 w 3416"/>
                <a:gd name="T57" fmla="*/ 224 h 1444"/>
                <a:gd name="T58" fmla="*/ 3277 w 3416"/>
                <a:gd name="T59" fmla="*/ 210 h 1444"/>
                <a:gd name="T60" fmla="*/ 3325 w 3416"/>
                <a:gd name="T61" fmla="*/ 383 h 1444"/>
                <a:gd name="T62" fmla="*/ 3341 w 3416"/>
                <a:gd name="T63" fmla="*/ 207 h 1444"/>
                <a:gd name="T64" fmla="*/ 2131 w 3416"/>
                <a:gd name="T65" fmla="*/ 430 h 1444"/>
                <a:gd name="T66" fmla="*/ 2243 w 3416"/>
                <a:gd name="T67" fmla="*/ 65 h 1444"/>
                <a:gd name="T68" fmla="*/ 2013 w 3416"/>
                <a:gd name="T69" fmla="*/ 1181 h 1444"/>
                <a:gd name="T70" fmla="*/ 2950 w 3416"/>
                <a:gd name="T71" fmla="*/ 913 h 1444"/>
                <a:gd name="T72" fmla="*/ 2954 w 3416"/>
                <a:gd name="T73" fmla="*/ 899 h 1444"/>
                <a:gd name="T74" fmla="*/ 2289 w 3416"/>
                <a:gd name="T75" fmla="*/ 1321 h 1444"/>
                <a:gd name="T76" fmla="*/ 2346 w 3416"/>
                <a:gd name="T77" fmla="*/ 1238 h 1444"/>
                <a:gd name="T78" fmla="*/ 2292 w 3416"/>
                <a:gd name="T79" fmla="*/ 1160 h 1444"/>
                <a:gd name="T80" fmla="*/ 2213 w 3416"/>
                <a:gd name="T81" fmla="*/ 1330 h 1444"/>
                <a:gd name="T82" fmla="*/ 2690 w 3416"/>
                <a:gd name="T83" fmla="*/ 1169 h 1444"/>
                <a:gd name="T84" fmla="*/ 2698 w 3416"/>
                <a:gd name="T85" fmla="*/ 1031 h 1444"/>
                <a:gd name="T86" fmla="*/ 2595 w 3416"/>
                <a:gd name="T87" fmla="*/ 1235 h 1444"/>
                <a:gd name="T88" fmla="*/ 2811 w 3416"/>
                <a:gd name="T89" fmla="*/ 1101 h 1444"/>
                <a:gd name="T90" fmla="*/ 3151 w 3416"/>
                <a:gd name="T91" fmla="*/ 961 h 1444"/>
                <a:gd name="T92" fmla="*/ 3063 w 3416"/>
                <a:gd name="T93" fmla="*/ 1062 h 1444"/>
                <a:gd name="T94" fmla="*/ 3341 w 3416"/>
                <a:gd name="T95" fmla="*/ 881 h 1444"/>
                <a:gd name="T96" fmla="*/ 3334 w 3416"/>
                <a:gd name="T97" fmla="*/ 819 h 1444"/>
                <a:gd name="T98" fmla="*/ 3271 w 3416"/>
                <a:gd name="T99" fmla="*/ 948 h 1444"/>
                <a:gd name="T100" fmla="*/ 2329 w 3416"/>
                <a:gd name="T101" fmla="*/ 27 h 1444"/>
                <a:gd name="T102" fmla="*/ 2243 w 3416"/>
                <a:gd name="T103" fmla="*/ 934 h 1444"/>
                <a:gd name="T104" fmla="*/ 2018 w 3416"/>
                <a:gd name="T105" fmla="*/ 1251 h 1444"/>
                <a:gd name="T106" fmla="*/ 2002 w 3416"/>
                <a:gd name="T107" fmla="*/ 1240 h 1444"/>
                <a:gd name="T108" fmla="*/ 3131 w 3416"/>
                <a:gd name="T109" fmla="*/ 808 h 1444"/>
                <a:gd name="T110" fmla="*/ 3084 w 3416"/>
                <a:gd name="T111" fmla="*/ 950 h 1444"/>
                <a:gd name="T112" fmla="*/ 3140 w 3416"/>
                <a:gd name="T113" fmla="*/ 811 h 1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16" h="1444">
                  <a:moveTo>
                    <a:pt x="862" y="81"/>
                  </a:moveTo>
                  <a:lnTo>
                    <a:pt x="867" y="49"/>
                  </a:lnTo>
                  <a:lnTo>
                    <a:pt x="867" y="49"/>
                  </a:lnTo>
                  <a:lnTo>
                    <a:pt x="867" y="46"/>
                  </a:lnTo>
                  <a:lnTo>
                    <a:pt x="867" y="42"/>
                  </a:lnTo>
                  <a:lnTo>
                    <a:pt x="866" y="39"/>
                  </a:lnTo>
                  <a:lnTo>
                    <a:pt x="865" y="37"/>
                  </a:lnTo>
                  <a:lnTo>
                    <a:pt x="862" y="34"/>
                  </a:lnTo>
                  <a:lnTo>
                    <a:pt x="857" y="33"/>
                  </a:lnTo>
                  <a:lnTo>
                    <a:pt x="857" y="33"/>
                  </a:lnTo>
                  <a:lnTo>
                    <a:pt x="851" y="33"/>
                  </a:lnTo>
                  <a:lnTo>
                    <a:pt x="847" y="33"/>
                  </a:lnTo>
                  <a:lnTo>
                    <a:pt x="843" y="35"/>
                  </a:lnTo>
                  <a:lnTo>
                    <a:pt x="841" y="37"/>
                  </a:lnTo>
                  <a:lnTo>
                    <a:pt x="837" y="41"/>
                  </a:lnTo>
                  <a:lnTo>
                    <a:pt x="835" y="43"/>
                  </a:lnTo>
                  <a:lnTo>
                    <a:pt x="675" y="328"/>
                  </a:lnTo>
                  <a:lnTo>
                    <a:pt x="685" y="349"/>
                  </a:lnTo>
                  <a:lnTo>
                    <a:pt x="792" y="349"/>
                  </a:lnTo>
                  <a:lnTo>
                    <a:pt x="809" y="365"/>
                  </a:lnTo>
                  <a:lnTo>
                    <a:pt x="889" y="365"/>
                  </a:lnTo>
                  <a:lnTo>
                    <a:pt x="889" y="387"/>
                  </a:lnTo>
                  <a:lnTo>
                    <a:pt x="953" y="387"/>
                  </a:lnTo>
                  <a:lnTo>
                    <a:pt x="964" y="365"/>
                  </a:lnTo>
                  <a:lnTo>
                    <a:pt x="1039" y="365"/>
                  </a:lnTo>
                  <a:lnTo>
                    <a:pt x="1039" y="365"/>
                  </a:lnTo>
                  <a:lnTo>
                    <a:pt x="1171" y="361"/>
                  </a:lnTo>
                  <a:lnTo>
                    <a:pt x="1269" y="359"/>
                  </a:lnTo>
                  <a:lnTo>
                    <a:pt x="1306" y="356"/>
                  </a:lnTo>
                  <a:lnTo>
                    <a:pt x="1328" y="355"/>
                  </a:lnTo>
                  <a:lnTo>
                    <a:pt x="1328" y="355"/>
                  </a:lnTo>
                  <a:lnTo>
                    <a:pt x="1357" y="349"/>
                  </a:lnTo>
                  <a:lnTo>
                    <a:pt x="1375" y="344"/>
                  </a:lnTo>
                  <a:lnTo>
                    <a:pt x="1395" y="337"/>
                  </a:lnTo>
                  <a:lnTo>
                    <a:pt x="1416" y="330"/>
                  </a:lnTo>
                  <a:lnTo>
                    <a:pt x="1439" y="321"/>
                  </a:lnTo>
                  <a:lnTo>
                    <a:pt x="1463" y="309"/>
                  </a:lnTo>
                  <a:lnTo>
                    <a:pt x="1488" y="296"/>
                  </a:lnTo>
                  <a:lnTo>
                    <a:pt x="1488" y="296"/>
                  </a:lnTo>
                  <a:lnTo>
                    <a:pt x="1501" y="288"/>
                  </a:lnTo>
                  <a:lnTo>
                    <a:pt x="1510" y="278"/>
                  </a:lnTo>
                  <a:lnTo>
                    <a:pt x="1518" y="267"/>
                  </a:lnTo>
                  <a:lnTo>
                    <a:pt x="1525" y="254"/>
                  </a:lnTo>
                  <a:lnTo>
                    <a:pt x="1530" y="242"/>
                  </a:lnTo>
                  <a:lnTo>
                    <a:pt x="1534" y="227"/>
                  </a:lnTo>
                  <a:lnTo>
                    <a:pt x="1535" y="214"/>
                  </a:lnTo>
                  <a:lnTo>
                    <a:pt x="1538" y="199"/>
                  </a:lnTo>
                  <a:lnTo>
                    <a:pt x="1538" y="184"/>
                  </a:lnTo>
                  <a:lnTo>
                    <a:pt x="1538" y="169"/>
                  </a:lnTo>
                  <a:lnTo>
                    <a:pt x="1535" y="140"/>
                  </a:lnTo>
                  <a:lnTo>
                    <a:pt x="1530" y="114"/>
                  </a:lnTo>
                  <a:lnTo>
                    <a:pt x="1526" y="92"/>
                  </a:lnTo>
                  <a:lnTo>
                    <a:pt x="1526" y="92"/>
                  </a:lnTo>
                  <a:lnTo>
                    <a:pt x="1522" y="82"/>
                  </a:lnTo>
                  <a:lnTo>
                    <a:pt x="1517" y="74"/>
                  </a:lnTo>
                  <a:lnTo>
                    <a:pt x="1509" y="66"/>
                  </a:lnTo>
                  <a:lnTo>
                    <a:pt x="1498" y="59"/>
                  </a:lnTo>
                  <a:lnTo>
                    <a:pt x="1487" y="54"/>
                  </a:lnTo>
                  <a:lnTo>
                    <a:pt x="1475" y="49"/>
                  </a:lnTo>
                  <a:lnTo>
                    <a:pt x="1450" y="39"/>
                  </a:lnTo>
                  <a:lnTo>
                    <a:pt x="1424" y="34"/>
                  </a:lnTo>
                  <a:lnTo>
                    <a:pt x="1403" y="30"/>
                  </a:lnTo>
                  <a:lnTo>
                    <a:pt x="1381" y="27"/>
                  </a:lnTo>
                  <a:lnTo>
                    <a:pt x="1349" y="65"/>
                  </a:lnTo>
                  <a:lnTo>
                    <a:pt x="1124" y="65"/>
                  </a:lnTo>
                  <a:lnTo>
                    <a:pt x="1108" y="81"/>
                  </a:lnTo>
                  <a:lnTo>
                    <a:pt x="862" y="81"/>
                  </a:lnTo>
                  <a:close/>
                  <a:moveTo>
                    <a:pt x="0" y="1391"/>
                  </a:moveTo>
                  <a:lnTo>
                    <a:pt x="498" y="1444"/>
                  </a:lnTo>
                  <a:lnTo>
                    <a:pt x="1044" y="1428"/>
                  </a:lnTo>
                  <a:lnTo>
                    <a:pt x="1103" y="1407"/>
                  </a:lnTo>
                  <a:lnTo>
                    <a:pt x="503" y="1423"/>
                  </a:lnTo>
                  <a:lnTo>
                    <a:pt x="0" y="1391"/>
                  </a:lnTo>
                  <a:close/>
                  <a:moveTo>
                    <a:pt x="1960" y="602"/>
                  </a:moveTo>
                  <a:lnTo>
                    <a:pt x="1960" y="602"/>
                  </a:lnTo>
                  <a:lnTo>
                    <a:pt x="1986" y="606"/>
                  </a:lnTo>
                  <a:lnTo>
                    <a:pt x="2049" y="615"/>
                  </a:lnTo>
                  <a:lnTo>
                    <a:pt x="2083" y="622"/>
                  </a:lnTo>
                  <a:lnTo>
                    <a:pt x="2115" y="628"/>
                  </a:lnTo>
                  <a:lnTo>
                    <a:pt x="2142" y="636"/>
                  </a:lnTo>
                  <a:lnTo>
                    <a:pt x="2151" y="640"/>
                  </a:lnTo>
                  <a:lnTo>
                    <a:pt x="2158" y="644"/>
                  </a:lnTo>
                  <a:lnTo>
                    <a:pt x="2158" y="644"/>
                  </a:lnTo>
                  <a:lnTo>
                    <a:pt x="2178" y="659"/>
                  </a:lnTo>
                  <a:lnTo>
                    <a:pt x="2195" y="671"/>
                  </a:lnTo>
                  <a:lnTo>
                    <a:pt x="2211" y="682"/>
                  </a:lnTo>
                  <a:lnTo>
                    <a:pt x="3004" y="536"/>
                  </a:lnTo>
                  <a:lnTo>
                    <a:pt x="3004" y="575"/>
                  </a:lnTo>
                  <a:lnTo>
                    <a:pt x="2259" y="720"/>
                  </a:lnTo>
                  <a:lnTo>
                    <a:pt x="2286" y="746"/>
                  </a:lnTo>
                  <a:lnTo>
                    <a:pt x="3004" y="603"/>
                  </a:lnTo>
                  <a:lnTo>
                    <a:pt x="3004" y="746"/>
                  </a:lnTo>
                  <a:lnTo>
                    <a:pt x="3020" y="725"/>
                  </a:lnTo>
                  <a:lnTo>
                    <a:pt x="3018" y="600"/>
                  </a:lnTo>
                  <a:lnTo>
                    <a:pt x="3116" y="580"/>
                  </a:lnTo>
                  <a:lnTo>
                    <a:pt x="3116" y="553"/>
                  </a:lnTo>
                  <a:lnTo>
                    <a:pt x="3018" y="572"/>
                  </a:lnTo>
                  <a:lnTo>
                    <a:pt x="3018" y="533"/>
                  </a:lnTo>
                  <a:lnTo>
                    <a:pt x="3116" y="516"/>
                  </a:lnTo>
                  <a:lnTo>
                    <a:pt x="3116" y="516"/>
                  </a:lnTo>
                  <a:lnTo>
                    <a:pt x="3117" y="505"/>
                  </a:lnTo>
                  <a:lnTo>
                    <a:pt x="3120" y="482"/>
                  </a:lnTo>
                  <a:lnTo>
                    <a:pt x="3121" y="469"/>
                  </a:lnTo>
                  <a:lnTo>
                    <a:pt x="3120" y="457"/>
                  </a:lnTo>
                  <a:lnTo>
                    <a:pt x="3119" y="447"/>
                  </a:lnTo>
                  <a:lnTo>
                    <a:pt x="3117" y="443"/>
                  </a:lnTo>
                  <a:lnTo>
                    <a:pt x="3116" y="441"/>
                  </a:lnTo>
                  <a:lnTo>
                    <a:pt x="3116" y="441"/>
                  </a:lnTo>
                  <a:lnTo>
                    <a:pt x="3108" y="441"/>
                  </a:lnTo>
                  <a:lnTo>
                    <a:pt x="3088" y="442"/>
                  </a:lnTo>
                  <a:lnTo>
                    <a:pt x="3017" y="450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09" y="4"/>
                  </a:lnTo>
                  <a:lnTo>
                    <a:pt x="3005" y="2"/>
                  </a:lnTo>
                  <a:lnTo>
                    <a:pt x="3004" y="0"/>
                  </a:lnTo>
                  <a:lnTo>
                    <a:pt x="3004" y="451"/>
                  </a:lnTo>
                  <a:lnTo>
                    <a:pt x="3004" y="451"/>
                  </a:lnTo>
                  <a:lnTo>
                    <a:pt x="2875" y="469"/>
                  </a:lnTo>
                  <a:lnTo>
                    <a:pt x="2719" y="490"/>
                  </a:lnTo>
                  <a:lnTo>
                    <a:pt x="2373" y="540"/>
                  </a:lnTo>
                  <a:lnTo>
                    <a:pt x="1960" y="602"/>
                  </a:lnTo>
                  <a:lnTo>
                    <a:pt x="1960" y="602"/>
                  </a:lnTo>
                  <a:close/>
                  <a:moveTo>
                    <a:pt x="3158" y="498"/>
                  </a:moveTo>
                  <a:lnTo>
                    <a:pt x="3405" y="473"/>
                  </a:lnTo>
                  <a:lnTo>
                    <a:pt x="3405" y="392"/>
                  </a:lnTo>
                  <a:lnTo>
                    <a:pt x="3156" y="428"/>
                  </a:lnTo>
                  <a:lnTo>
                    <a:pt x="3154" y="11"/>
                  </a:lnTo>
                  <a:lnTo>
                    <a:pt x="3154" y="11"/>
                  </a:lnTo>
                  <a:lnTo>
                    <a:pt x="3148" y="10"/>
                  </a:lnTo>
                  <a:lnTo>
                    <a:pt x="3144" y="7"/>
                  </a:lnTo>
                  <a:lnTo>
                    <a:pt x="3143" y="6"/>
                  </a:lnTo>
                  <a:lnTo>
                    <a:pt x="3143" y="717"/>
                  </a:lnTo>
                  <a:lnTo>
                    <a:pt x="3159" y="695"/>
                  </a:lnTo>
                  <a:lnTo>
                    <a:pt x="3158" y="568"/>
                  </a:lnTo>
                  <a:lnTo>
                    <a:pt x="3416" y="521"/>
                  </a:lnTo>
                  <a:lnTo>
                    <a:pt x="3416" y="505"/>
                  </a:lnTo>
                  <a:lnTo>
                    <a:pt x="3158" y="552"/>
                  </a:lnTo>
                  <a:lnTo>
                    <a:pt x="3158" y="498"/>
                  </a:lnTo>
                  <a:close/>
                  <a:moveTo>
                    <a:pt x="2340" y="251"/>
                  </a:moveTo>
                  <a:lnTo>
                    <a:pt x="2340" y="490"/>
                  </a:lnTo>
                  <a:lnTo>
                    <a:pt x="2356" y="489"/>
                  </a:lnTo>
                  <a:lnTo>
                    <a:pt x="2356" y="250"/>
                  </a:lnTo>
                  <a:lnTo>
                    <a:pt x="2340" y="251"/>
                  </a:lnTo>
                  <a:close/>
                  <a:moveTo>
                    <a:pt x="2399" y="249"/>
                  </a:moveTo>
                  <a:lnTo>
                    <a:pt x="2399" y="485"/>
                  </a:lnTo>
                  <a:lnTo>
                    <a:pt x="2415" y="482"/>
                  </a:lnTo>
                  <a:lnTo>
                    <a:pt x="2415" y="247"/>
                  </a:lnTo>
                  <a:lnTo>
                    <a:pt x="2399" y="249"/>
                  </a:lnTo>
                  <a:close/>
                  <a:moveTo>
                    <a:pt x="2452" y="246"/>
                  </a:moveTo>
                  <a:lnTo>
                    <a:pt x="2452" y="478"/>
                  </a:lnTo>
                  <a:lnTo>
                    <a:pt x="2468" y="477"/>
                  </a:lnTo>
                  <a:lnTo>
                    <a:pt x="2468" y="245"/>
                  </a:lnTo>
                  <a:lnTo>
                    <a:pt x="2452" y="246"/>
                  </a:lnTo>
                  <a:close/>
                  <a:moveTo>
                    <a:pt x="2511" y="243"/>
                  </a:moveTo>
                  <a:lnTo>
                    <a:pt x="2511" y="471"/>
                  </a:lnTo>
                  <a:lnTo>
                    <a:pt x="2527" y="470"/>
                  </a:lnTo>
                  <a:lnTo>
                    <a:pt x="2527" y="242"/>
                  </a:lnTo>
                  <a:lnTo>
                    <a:pt x="2511" y="243"/>
                  </a:lnTo>
                  <a:close/>
                  <a:moveTo>
                    <a:pt x="2565" y="241"/>
                  </a:moveTo>
                  <a:lnTo>
                    <a:pt x="2565" y="466"/>
                  </a:lnTo>
                  <a:lnTo>
                    <a:pt x="2581" y="465"/>
                  </a:lnTo>
                  <a:lnTo>
                    <a:pt x="2581" y="241"/>
                  </a:lnTo>
                  <a:lnTo>
                    <a:pt x="2565" y="241"/>
                  </a:lnTo>
                  <a:close/>
                  <a:moveTo>
                    <a:pt x="2618" y="239"/>
                  </a:moveTo>
                  <a:lnTo>
                    <a:pt x="2618" y="461"/>
                  </a:lnTo>
                  <a:lnTo>
                    <a:pt x="2634" y="458"/>
                  </a:lnTo>
                  <a:lnTo>
                    <a:pt x="2634" y="238"/>
                  </a:lnTo>
                  <a:lnTo>
                    <a:pt x="2618" y="239"/>
                  </a:lnTo>
                  <a:close/>
                  <a:moveTo>
                    <a:pt x="2666" y="237"/>
                  </a:moveTo>
                  <a:lnTo>
                    <a:pt x="2666" y="455"/>
                  </a:lnTo>
                  <a:lnTo>
                    <a:pt x="2682" y="453"/>
                  </a:lnTo>
                  <a:lnTo>
                    <a:pt x="2682" y="235"/>
                  </a:lnTo>
                  <a:lnTo>
                    <a:pt x="2666" y="237"/>
                  </a:lnTo>
                  <a:close/>
                  <a:moveTo>
                    <a:pt x="2720" y="234"/>
                  </a:moveTo>
                  <a:lnTo>
                    <a:pt x="2720" y="449"/>
                  </a:lnTo>
                  <a:lnTo>
                    <a:pt x="2736" y="447"/>
                  </a:lnTo>
                  <a:lnTo>
                    <a:pt x="2736" y="234"/>
                  </a:lnTo>
                  <a:lnTo>
                    <a:pt x="2720" y="234"/>
                  </a:lnTo>
                  <a:close/>
                  <a:moveTo>
                    <a:pt x="2773" y="231"/>
                  </a:moveTo>
                  <a:lnTo>
                    <a:pt x="2773" y="443"/>
                  </a:lnTo>
                  <a:lnTo>
                    <a:pt x="2789" y="442"/>
                  </a:lnTo>
                  <a:lnTo>
                    <a:pt x="2789" y="231"/>
                  </a:lnTo>
                  <a:lnTo>
                    <a:pt x="2773" y="231"/>
                  </a:lnTo>
                  <a:close/>
                  <a:moveTo>
                    <a:pt x="2811" y="230"/>
                  </a:moveTo>
                  <a:lnTo>
                    <a:pt x="2811" y="439"/>
                  </a:lnTo>
                  <a:lnTo>
                    <a:pt x="2827" y="436"/>
                  </a:lnTo>
                  <a:lnTo>
                    <a:pt x="2827" y="230"/>
                  </a:lnTo>
                  <a:lnTo>
                    <a:pt x="2811" y="230"/>
                  </a:lnTo>
                  <a:close/>
                  <a:moveTo>
                    <a:pt x="2859" y="228"/>
                  </a:moveTo>
                  <a:lnTo>
                    <a:pt x="2859" y="434"/>
                  </a:lnTo>
                  <a:lnTo>
                    <a:pt x="2875" y="432"/>
                  </a:lnTo>
                  <a:lnTo>
                    <a:pt x="2875" y="227"/>
                  </a:lnTo>
                  <a:lnTo>
                    <a:pt x="2859" y="228"/>
                  </a:lnTo>
                  <a:close/>
                  <a:moveTo>
                    <a:pt x="2907" y="226"/>
                  </a:moveTo>
                  <a:lnTo>
                    <a:pt x="2907" y="428"/>
                  </a:lnTo>
                  <a:lnTo>
                    <a:pt x="2923" y="427"/>
                  </a:lnTo>
                  <a:lnTo>
                    <a:pt x="2923" y="226"/>
                  </a:lnTo>
                  <a:lnTo>
                    <a:pt x="2907" y="226"/>
                  </a:lnTo>
                  <a:close/>
                  <a:moveTo>
                    <a:pt x="2939" y="224"/>
                  </a:moveTo>
                  <a:lnTo>
                    <a:pt x="2939" y="424"/>
                  </a:lnTo>
                  <a:lnTo>
                    <a:pt x="2955" y="423"/>
                  </a:lnTo>
                  <a:lnTo>
                    <a:pt x="2955" y="224"/>
                  </a:lnTo>
                  <a:lnTo>
                    <a:pt x="2939" y="224"/>
                  </a:lnTo>
                  <a:close/>
                  <a:moveTo>
                    <a:pt x="3212" y="212"/>
                  </a:moveTo>
                  <a:lnTo>
                    <a:pt x="3212" y="395"/>
                  </a:lnTo>
                  <a:lnTo>
                    <a:pt x="3228" y="394"/>
                  </a:lnTo>
                  <a:lnTo>
                    <a:pt x="3228" y="212"/>
                  </a:lnTo>
                  <a:lnTo>
                    <a:pt x="3212" y="212"/>
                  </a:lnTo>
                  <a:close/>
                  <a:moveTo>
                    <a:pt x="3277" y="210"/>
                  </a:moveTo>
                  <a:lnTo>
                    <a:pt x="3277" y="388"/>
                  </a:lnTo>
                  <a:lnTo>
                    <a:pt x="3293" y="385"/>
                  </a:lnTo>
                  <a:lnTo>
                    <a:pt x="3293" y="210"/>
                  </a:lnTo>
                  <a:lnTo>
                    <a:pt x="3277" y="210"/>
                  </a:lnTo>
                  <a:close/>
                  <a:moveTo>
                    <a:pt x="3309" y="208"/>
                  </a:moveTo>
                  <a:lnTo>
                    <a:pt x="3309" y="384"/>
                  </a:lnTo>
                  <a:lnTo>
                    <a:pt x="3325" y="383"/>
                  </a:lnTo>
                  <a:lnTo>
                    <a:pt x="3325" y="208"/>
                  </a:lnTo>
                  <a:lnTo>
                    <a:pt x="3309" y="208"/>
                  </a:lnTo>
                  <a:close/>
                  <a:moveTo>
                    <a:pt x="3341" y="207"/>
                  </a:moveTo>
                  <a:lnTo>
                    <a:pt x="3341" y="380"/>
                  </a:lnTo>
                  <a:lnTo>
                    <a:pt x="3357" y="379"/>
                  </a:lnTo>
                  <a:lnTo>
                    <a:pt x="3357" y="207"/>
                  </a:lnTo>
                  <a:lnTo>
                    <a:pt x="3341" y="207"/>
                  </a:lnTo>
                  <a:close/>
                  <a:moveTo>
                    <a:pt x="3362" y="206"/>
                  </a:moveTo>
                  <a:lnTo>
                    <a:pt x="3362" y="379"/>
                  </a:lnTo>
                  <a:lnTo>
                    <a:pt x="3378" y="376"/>
                  </a:lnTo>
                  <a:lnTo>
                    <a:pt x="3378" y="206"/>
                  </a:lnTo>
                  <a:lnTo>
                    <a:pt x="3362" y="206"/>
                  </a:lnTo>
                  <a:close/>
                  <a:moveTo>
                    <a:pt x="2131" y="140"/>
                  </a:moveTo>
                  <a:lnTo>
                    <a:pt x="2131" y="430"/>
                  </a:lnTo>
                  <a:lnTo>
                    <a:pt x="2158" y="430"/>
                  </a:lnTo>
                  <a:lnTo>
                    <a:pt x="2158" y="140"/>
                  </a:lnTo>
                  <a:lnTo>
                    <a:pt x="2131" y="140"/>
                  </a:lnTo>
                  <a:close/>
                  <a:moveTo>
                    <a:pt x="2222" y="65"/>
                  </a:moveTo>
                  <a:lnTo>
                    <a:pt x="2222" y="333"/>
                  </a:lnTo>
                  <a:lnTo>
                    <a:pt x="2243" y="333"/>
                  </a:lnTo>
                  <a:lnTo>
                    <a:pt x="2243" y="65"/>
                  </a:lnTo>
                  <a:lnTo>
                    <a:pt x="2222" y="65"/>
                  </a:lnTo>
                  <a:close/>
                  <a:moveTo>
                    <a:pt x="2918" y="27"/>
                  </a:moveTo>
                  <a:lnTo>
                    <a:pt x="2918" y="97"/>
                  </a:lnTo>
                  <a:lnTo>
                    <a:pt x="2945" y="97"/>
                  </a:lnTo>
                  <a:lnTo>
                    <a:pt x="2945" y="27"/>
                  </a:lnTo>
                  <a:lnTo>
                    <a:pt x="2918" y="27"/>
                  </a:lnTo>
                  <a:close/>
                  <a:moveTo>
                    <a:pt x="2013" y="1181"/>
                  </a:moveTo>
                  <a:lnTo>
                    <a:pt x="1585" y="1305"/>
                  </a:lnTo>
                  <a:lnTo>
                    <a:pt x="2013" y="1208"/>
                  </a:lnTo>
                  <a:lnTo>
                    <a:pt x="2013" y="1181"/>
                  </a:lnTo>
                  <a:close/>
                  <a:moveTo>
                    <a:pt x="2077" y="1160"/>
                  </a:moveTo>
                  <a:lnTo>
                    <a:pt x="2083" y="1181"/>
                  </a:lnTo>
                  <a:lnTo>
                    <a:pt x="2110" y="1181"/>
                  </a:lnTo>
                  <a:lnTo>
                    <a:pt x="2950" y="913"/>
                  </a:lnTo>
                  <a:lnTo>
                    <a:pt x="2971" y="913"/>
                  </a:lnTo>
                  <a:lnTo>
                    <a:pt x="2971" y="913"/>
                  </a:lnTo>
                  <a:lnTo>
                    <a:pt x="2973" y="907"/>
                  </a:lnTo>
                  <a:lnTo>
                    <a:pt x="2973" y="905"/>
                  </a:lnTo>
                  <a:lnTo>
                    <a:pt x="2971" y="902"/>
                  </a:lnTo>
                  <a:lnTo>
                    <a:pt x="2971" y="902"/>
                  </a:lnTo>
                  <a:lnTo>
                    <a:pt x="2954" y="899"/>
                  </a:lnTo>
                  <a:lnTo>
                    <a:pt x="2939" y="897"/>
                  </a:lnTo>
                  <a:lnTo>
                    <a:pt x="2110" y="1165"/>
                  </a:lnTo>
                  <a:lnTo>
                    <a:pt x="2077" y="1160"/>
                  </a:lnTo>
                  <a:close/>
                  <a:moveTo>
                    <a:pt x="2164" y="1397"/>
                  </a:moveTo>
                  <a:lnTo>
                    <a:pt x="2259" y="1361"/>
                  </a:lnTo>
                  <a:lnTo>
                    <a:pt x="2259" y="1361"/>
                  </a:lnTo>
                  <a:lnTo>
                    <a:pt x="2289" y="1321"/>
                  </a:lnTo>
                  <a:lnTo>
                    <a:pt x="2306" y="1299"/>
                  </a:lnTo>
                  <a:lnTo>
                    <a:pt x="2324" y="1278"/>
                  </a:lnTo>
                  <a:lnTo>
                    <a:pt x="2324" y="1278"/>
                  </a:lnTo>
                  <a:lnTo>
                    <a:pt x="2330" y="1270"/>
                  </a:lnTo>
                  <a:lnTo>
                    <a:pt x="2336" y="1259"/>
                  </a:lnTo>
                  <a:lnTo>
                    <a:pt x="2341" y="1250"/>
                  </a:lnTo>
                  <a:lnTo>
                    <a:pt x="2346" y="1238"/>
                  </a:lnTo>
                  <a:lnTo>
                    <a:pt x="2353" y="1215"/>
                  </a:lnTo>
                  <a:lnTo>
                    <a:pt x="2360" y="1192"/>
                  </a:lnTo>
                  <a:lnTo>
                    <a:pt x="2362" y="1170"/>
                  </a:lnTo>
                  <a:lnTo>
                    <a:pt x="2365" y="1154"/>
                  </a:lnTo>
                  <a:lnTo>
                    <a:pt x="2366" y="1138"/>
                  </a:lnTo>
                  <a:lnTo>
                    <a:pt x="2292" y="1160"/>
                  </a:lnTo>
                  <a:lnTo>
                    <a:pt x="2292" y="1160"/>
                  </a:lnTo>
                  <a:lnTo>
                    <a:pt x="2273" y="1203"/>
                  </a:lnTo>
                  <a:lnTo>
                    <a:pt x="2259" y="1238"/>
                  </a:lnTo>
                  <a:lnTo>
                    <a:pt x="2249" y="1267"/>
                  </a:lnTo>
                  <a:lnTo>
                    <a:pt x="2249" y="1267"/>
                  </a:lnTo>
                  <a:lnTo>
                    <a:pt x="2245" y="1278"/>
                  </a:lnTo>
                  <a:lnTo>
                    <a:pt x="2235" y="1294"/>
                  </a:lnTo>
                  <a:lnTo>
                    <a:pt x="2213" y="1330"/>
                  </a:lnTo>
                  <a:lnTo>
                    <a:pt x="2186" y="1368"/>
                  </a:lnTo>
                  <a:lnTo>
                    <a:pt x="2164" y="1397"/>
                  </a:lnTo>
                  <a:lnTo>
                    <a:pt x="2164" y="1397"/>
                  </a:lnTo>
                  <a:close/>
                  <a:moveTo>
                    <a:pt x="2595" y="1235"/>
                  </a:moveTo>
                  <a:lnTo>
                    <a:pt x="2661" y="1211"/>
                  </a:lnTo>
                  <a:lnTo>
                    <a:pt x="2661" y="1211"/>
                  </a:lnTo>
                  <a:lnTo>
                    <a:pt x="2690" y="1169"/>
                  </a:lnTo>
                  <a:lnTo>
                    <a:pt x="2709" y="1138"/>
                  </a:lnTo>
                  <a:lnTo>
                    <a:pt x="2709" y="1138"/>
                  </a:lnTo>
                  <a:lnTo>
                    <a:pt x="2725" y="1106"/>
                  </a:lnTo>
                  <a:lnTo>
                    <a:pt x="2745" y="1063"/>
                  </a:lnTo>
                  <a:lnTo>
                    <a:pt x="2768" y="1009"/>
                  </a:lnTo>
                  <a:lnTo>
                    <a:pt x="2698" y="1031"/>
                  </a:lnTo>
                  <a:lnTo>
                    <a:pt x="2698" y="1031"/>
                  </a:lnTo>
                  <a:lnTo>
                    <a:pt x="2685" y="1063"/>
                  </a:lnTo>
                  <a:lnTo>
                    <a:pt x="2650" y="1144"/>
                  </a:lnTo>
                  <a:lnTo>
                    <a:pt x="2650" y="1144"/>
                  </a:lnTo>
                  <a:lnTo>
                    <a:pt x="2638" y="1169"/>
                  </a:lnTo>
                  <a:lnTo>
                    <a:pt x="2623" y="1193"/>
                  </a:lnTo>
                  <a:lnTo>
                    <a:pt x="2610" y="1216"/>
                  </a:lnTo>
                  <a:lnTo>
                    <a:pt x="2595" y="1235"/>
                  </a:lnTo>
                  <a:lnTo>
                    <a:pt x="2595" y="1235"/>
                  </a:lnTo>
                  <a:close/>
                  <a:moveTo>
                    <a:pt x="2780" y="1166"/>
                  </a:moveTo>
                  <a:lnTo>
                    <a:pt x="2946" y="1105"/>
                  </a:lnTo>
                  <a:lnTo>
                    <a:pt x="2961" y="1058"/>
                  </a:lnTo>
                  <a:lnTo>
                    <a:pt x="2854" y="1069"/>
                  </a:lnTo>
                  <a:lnTo>
                    <a:pt x="2838" y="1095"/>
                  </a:lnTo>
                  <a:lnTo>
                    <a:pt x="2811" y="1101"/>
                  </a:lnTo>
                  <a:lnTo>
                    <a:pt x="2780" y="1166"/>
                  </a:lnTo>
                  <a:close/>
                  <a:moveTo>
                    <a:pt x="3063" y="1062"/>
                  </a:moveTo>
                  <a:lnTo>
                    <a:pt x="3163" y="1024"/>
                  </a:lnTo>
                  <a:lnTo>
                    <a:pt x="3212" y="956"/>
                  </a:lnTo>
                  <a:lnTo>
                    <a:pt x="3212" y="956"/>
                  </a:lnTo>
                  <a:lnTo>
                    <a:pt x="3178" y="958"/>
                  </a:lnTo>
                  <a:lnTo>
                    <a:pt x="3151" y="961"/>
                  </a:lnTo>
                  <a:lnTo>
                    <a:pt x="3139" y="964"/>
                  </a:lnTo>
                  <a:lnTo>
                    <a:pt x="3132" y="967"/>
                  </a:lnTo>
                  <a:lnTo>
                    <a:pt x="3132" y="967"/>
                  </a:lnTo>
                  <a:lnTo>
                    <a:pt x="3127" y="971"/>
                  </a:lnTo>
                  <a:lnTo>
                    <a:pt x="3120" y="979"/>
                  </a:lnTo>
                  <a:lnTo>
                    <a:pt x="3101" y="1004"/>
                  </a:lnTo>
                  <a:lnTo>
                    <a:pt x="3063" y="1062"/>
                  </a:lnTo>
                  <a:lnTo>
                    <a:pt x="3063" y="1062"/>
                  </a:lnTo>
                  <a:close/>
                  <a:moveTo>
                    <a:pt x="3237" y="996"/>
                  </a:moveTo>
                  <a:lnTo>
                    <a:pt x="3279" y="980"/>
                  </a:lnTo>
                  <a:lnTo>
                    <a:pt x="3279" y="980"/>
                  </a:lnTo>
                  <a:lnTo>
                    <a:pt x="3315" y="924"/>
                  </a:lnTo>
                  <a:lnTo>
                    <a:pt x="3332" y="898"/>
                  </a:lnTo>
                  <a:lnTo>
                    <a:pt x="3341" y="881"/>
                  </a:lnTo>
                  <a:lnTo>
                    <a:pt x="3341" y="881"/>
                  </a:lnTo>
                  <a:lnTo>
                    <a:pt x="3350" y="859"/>
                  </a:lnTo>
                  <a:lnTo>
                    <a:pt x="3358" y="835"/>
                  </a:lnTo>
                  <a:lnTo>
                    <a:pt x="3368" y="805"/>
                  </a:lnTo>
                  <a:lnTo>
                    <a:pt x="3336" y="811"/>
                  </a:lnTo>
                  <a:lnTo>
                    <a:pt x="3336" y="811"/>
                  </a:lnTo>
                  <a:lnTo>
                    <a:pt x="3334" y="819"/>
                  </a:lnTo>
                  <a:lnTo>
                    <a:pt x="3328" y="839"/>
                  </a:lnTo>
                  <a:lnTo>
                    <a:pt x="3318" y="866"/>
                  </a:lnTo>
                  <a:lnTo>
                    <a:pt x="3311" y="882"/>
                  </a:lnTo>
                  <a:lnTo>
                    <a:pt x="3303" y="897"/>
                  </a:lnTo>
                  <a:lnTo>
                    <a:pt x="3303" y="897"/>
                  </a:lnTo>
                  <a:lnTo>
                    <a:pt x="3290" y="921"/>
                  </a:lnTo>
                  <a:lnTo>
                    <a:pt x="3271" y="948"/>
                  </a:lnTo>
                  <a:lnTo>
                    <a:pt x="3237" y="996"/>
                  </a:lnTo>
                  <a:lnTo>
                    <a:pt x="3237" y="996"/>
                  </a:lnTo>
                  <a:close/>
                  <a:moveTo>
                    <a:pt x="2329" y="27"/>
                  </a:moveTo>
                  <a:lnTo>
                    <a:pt x="2329" y="81"/>
                  </a:lnTo>
                  <a:lnTo>
                    <a:pt x="2350" y="81"/>
                  </a:lnTo>
                  <a:lnTo>
                    <a:pt x="2350" y="27"/>
                  </a:lnTo>
                  <a:lnTo>
                    <a:pt x="2329" y="27"/>
                  </a:lnTo>
                  <a:close/>
                  <a:moveTo>
                    <a:pt x="3196" y="49"/>
                  </a:moveTo>
                  <a:lnTo>
                    <a:pt x="3196" y="97"/>
                  </a:lnTo>
                  <a:lnTo>
                    <a:pt x="3223" y="97"/>
                  </a:lnTo>
                  <a:lnTo>
                    <a:pt x="3223" y="49"/>
                  </a:lnTo>
                  <a:lnTo>
                    <a:pt x="3196" y="49"/>
                  </a:lnTo>
                  <a:close/>
                  <a:moveTo>
                    <a:pt x="2243" y="902"/>
                  </a:moveTo>
                  <a:lnTo>
                    <a:pt x="2243" y="934"/>
                  </a:lnTo>
                  <a:lnTo>
                    <a:pt x="2265" y="929"/>
                  </a:lnTo>
                  <a:lnTo>
                    <a:pt x="2265" y="897"/>
                  </a:lnTo>
                  <a:lnTo>
                    <a:pt x="2243" y="902"/>
                  </a:lnTo>
                  <a:close/>
                  <a:moveTo>
                    <a:pt x="1997" y="1310"/>
                  </a:moveTo>
                  <a:lnTo>
                    <a:pt x="2029" y="1294"/>
                  </a:lnTo>
                  <a:lnTo>
                    <a:pt x="2029" y="1256"/>
                  </a:lnTo>
                  <a:lnTo>
                    <a:pt x="2018" y="1251"/>
                  </a:lnTo>
                  <a:lnTo>
                    <a:pt x="2018" y="1219"/>
                  </a:lnTo>
                  <a:lnTo>
                    <a:pt x="2018" y="1219"/>
                  </a:lnTo>
                  <a:lnTo>
                    <a:pt x="2010" y="1220"/>
                  </a:lnTo>
                  <a:lnTo>
                    <a:pt x="2005" y="1223"/>
                  </a:lnTo>
                  <a:lnTo>
                    <a:pt x="2002" y="1224"/>
                  </a:lnTo>
                  <a:lnTo>
                    <a:pt x="2002" y="1224"/>
                  </a:lnTo>
                  <a:lnTo>
                    <a:pt x="2002" y="1240"/>
                  </a:lnTo>
                  <a:lnTo>
                    <a:pt x="2002" y="1251"/>
                  </a:lnTo>
                  <a:lnTo>
                    <a:pt x="2002" y="1256"/>
                  </a:lnTo>
                  <a:lnTo>
                    <a:pt x="1997" y="1267"/>
                  </a:lnTo>
                  <a:lnTo>
                    <a:pt x="1997" y="1310"/>
                  </a:lnTo>
                  <a:close/>
                  <a:moveTo>
                    <a:pt x="3137" y="805"/>
                  </a:moveTo>
                  <a:lnTo>
                    <a:pt x="3137" y="805"/>
                  </a:lnTo>
                  <a:lnTo>
                    <a:pt x="3131" y="808"/>
                  </a:lnTo>
                  <a:lnTo>
                    <a:pt x="3120" y="814"/>
                  </a:lnTo>
                  <a:lnTo>
                    <a:pt x="3105" y="822"/>
                  </a:lnTo>
                  <a:lnTo>
                    <a:pt x="3100" y="881"/>
                  </a:lnTo>
                  <a:lnTo>
                    <a:pt x="3089" y="891"/>
                  </a:lnTo>
                  <a:lnTo>
                    <a:pt x="3079" y="934"/>
                  </a:lnTo>
                  <a:lnTo>
                    <a:pt x="3009" y="1063"/>
                  </a:lnTo>
                  <a:lnTo>
                    <a:pt x="3084" y="950"/>
                  </a:lnTo>
                  <a:lnTo>
                    <a:pt x="3100" y="902"/>
                  </a:lnTo>
                  <a:lnTo>
                    <a:pt x="3127" y="886"/>
                  </a:lnTo>
                  <a:lnTo>
                    <a:pt x="3127" y="848"/>
                  </a:lnTo>
                  <a:lnTo>
                    <a:pt x="3143" y="838"/>
                  </a:lnTo>
                  <a:lnTo>
                    <a:pt x="3143" y="838"/>
                  </a:lnTo>
                  <a:lnTo>
                    <a:pt x="3141" y="822"/>
                  </a:lnTo>
                  <a:lnTo>
                    <a:pt x="3140" y="811"/>
                  </a:lnTo>
                  <a:lnTo>
                    <a:pt x="3139" y="807"/>
                  </a:lnTo>
                  <a:lnTo>
                    <a:pt x="3137" y="805"/>
                  </a:lnTo>
                  <a:lnTo>
                    <a:pt x="3137" y="8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E14291B8-3C30-9B01-0652-AF1BDA526568}"/>
              </a:ext>
            </a:extLst>
          </p:cNvPr>
          <p:cNvGrpSpPr/>
          <p:nvPr/>
        </p:nvGrpSpPr>
        <p:grpSpPr>
          <a:xfrm>
            <a:off x="6671063" y="1551710"/>
            <a:ext cx="2595380" cy="1357602"/>
            <a:chOff x="6671063" y="1551710"/>
            <a:chExt cx="2595380" cy="135760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559C661E-37C5-9E9D-654F-D797A9535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063" y="1551710"/>
              <a:ext cx="2595380" cy="1357602"/>
            </a:xfrm>
            <a:custGeom>
              <a:avLst/>
              <a:gdLst>
                <a:gd name="T0" fmla="*/ 1788 w 4267"/>
                <a:gd name="T1" fmla="*/ 346 h 2232"/>
                <a:gd name="T2" fmla="*/ 1676 w 4267"/>
                <a:gd name="T3" fmla="*/ 395 h 2232"/>
                <a:gd name="T4" fmla="*/ 375 w 4267"/>
                <a:gd name="T5" fmla="*/ 566 h 2232"/>
                <a:gd name="T6" fmla="*/ 375 w 4267"/>
                <a:gd name="T7" fmla="*/ 566 h 2232"/>
                <a:gd name="T8" fmla="*/ 367 w 4267"/>
                <a:gd name="T9" fmla="*/ 569 h 2232"/>
                <a:gd name="T10" fmla="*/ 347 w 4267"/>
                <a:gd name="T11" fmla="*/ 578 h 2232"/>
                <a:gd name="T12" fmla="*/ 324 w 4267"/>
                <a:gd name="T13" fmla="*/ 590 h 2232"/>
                <a:gd name="T14" fmla="*/ 313 w 4267"/>
                <a:gd name="T15" fmla="*/ 597 h 2232"/>
                <a:gd name="T16" fmla="*/ 305 w 4267"/>
                <a:gd name="T17" fmla="*/ 604 h 2232"/>
                <a:gd name="T18" fmla="*/ 305 w 4267"/>
                <a:gd name="T19" fmla="*/ 604 h 2232"/>
                <a:gd name="T20" fmla="*/ 298 w 4267"/>
                <a:gd name="T21" fmla="*/ 612 h 2232"/>
                <a:gd name="T22" fmla="*/ 292 w 4267"/>
                <a:gd name="T23" fmla="*/ 621 h 2232"/>
                <a:gd name="T24" fmla="*/ 278 w 4267"/>
                <a:gd name="T25" fmla="*/ 643 h 2232"/>
                <a:gd name="T26" fmla="*/ 266 w 4267"/>
                <a:gd name="T27" fmla="*/ 666 h 2232"/>
                <a:gd name="T28" fmla="*/ 257 w 4267"/>
                <a:gd name="T29" fmla="*/ 684 h 2232"/>
                <a:gd name="T30" fmla="*/ 257 w 4267"/>
                <a:gd name="T31" fmla="*/ 684 h 2232"/>
                <a:gd name="T32" fmla="*/ 252 w 4267"/>
                <a:gd name="T33" fmla="*/ 699 h 2232"/>
                <a:gd name="T34" fmla="*/ 242 w 4267"/>
                <a:gd name="T35" fmla="*/ 725 h 2232"/>
                <a:gd name="T36" fmla="*/ 221 w 4267"/>
                <a:gd name="T37" fmla="*/ 794 h 2232"/>
                <a:gd name="T38" fmla="*/ 193 w 4267"/>
                <a:gd name="T39" fmla="*/ 888 h 2232"/>
                <a:gd name="T40" fmla="*/ 27 w 4267"/>
                <a:gd name="T41" fmla="*/ 974 h 2232"/>
                <a:gd name="T42" fmla="*/ 0 w 4267"/>
                <a:gd name="T43" fmla="*/ 1098 h 2232"/>
                <a:gd name="T44" fmla="*/ 0 w 4267"/>
                <a:gd name="T45" fmla="*/ 1098 h 2232"/>
                <a:gd name="T46" fmla="*/ 9 w 4267"/>
                <a:gd name="T47" fmla="*/ 1119 h 2232"/>
                <a:gd name="T48" fmla="*/ 19 w 4267"/>
                <a:gd name="T49" fmla="*/ 1138 h 2232"/>
                <a:gd name="T50" fmla="*/ 27 w 4267"/>
                <a:gd name="T51" fmla="*/ 1151 h 2232"/>
                <a:gd name="T52" fmla="*/ 27 w 4267"/>
                <a:gd name="T53" fmla="*/ 1151 h 2232"/>
                <a:gd name="T54" fmla="*/ 40 w 4267"/>
                <a:gd name="T55" fmla="*/ 1165 h 2232"/>
                <a:gd name="T56" fmla="*/ 59 w 4267"/>
                <a:gd name="T57" fmla="*/ 1181 h 2232"/>
                <a:gd name="T58" fmla="*/ 76 w 4267"/>
                <a:gd name="T59" fmla="*/ 1197 h 2232"/>
                <a:gd name="T60" fmla="*/ 82 w 4267"/>
                <a:gd name="T61" fmla="*/ 1205 h 2232"/>
                <a:gd name="T62" fmla="*/ 86 w 4267"/>
                <a:gd name="T63" fmla="*/ 1210 h 2232"/>
                <a:gd name="T64" fmla="*/ 86 w 4267"/>
                <a:gd name="T65" fmla="*/ 1210 h 2232"/>
                <a:gd name="T66" fmla="*/ 94 w 4267"/>
                <a:gd name="T67" fmla="*/ 1224 h 2232"/>
                <a:gd name="T68" fmla="*/ 104 w 4267"/>
                <a:gd name="T69" fmla="*/ 1240 h 2232"/>
                <a:gd name="T70" fmla="*/ 116 w 4267"/>
                <a:gd name="T71" fmla="*/ 1255 h 2232"/>
                <a:gd name="T72" fmla="*/ 120 w 4267"/>
                <a:gd name="T73" fmla="*/ 1257 h 2232"/>
                <a:gd name="T74" fmla="*/ 123 w 4267"/>
                <a:gd name="T75" fmla="*/ 1259 h 2232"/>
                <a:gd name="T76" fmla="*/ 4267 w 4267"/>
                <a:gd name="T77" fmla="*/ 2232 h 2232"/>
                <a:gd name="T78" fmla="*/ 4267 w 4267"/>
                <a:gd name="T79" fmla="*/ 0 h 2232"/>
                <a:gd name="T80" fmla="*/ 2946 w 4267"/>
                <a:gd name="T81" fmla="*/ 184 h 2232"/>
                <a:gd name="T82" fmla="*/ 2982 w 4267"/>
                <a:gd name="T83" fmla="*/ 56 h 2232"/>
                <a:gd name="T84" fmla="*/ 3062 w 4267"/>
                <a:gd name="T85" fmla="*/ 35 h 2232"/>
                <a:gd name="T86" fmla="*/ 3078 w 4267"/>
                <a:gd name="T87" fmla="*/ 13 h 2232"/>
                <a:gd name="T88" fmla="*/ 2902 w 4267"/>
                <a:gd name="T89" fmla="*/ 40 h 2232"/>
                <a:gd name="T90" fmla="*/ 2821 w 4267"/>
                <a:gd name="T91" fmla="*/ 201 h 2232"/>
                <a:gd name="T92" fmla="*/ 1788 w 4267"/>
                <a:gd name="T93" fmla="*/ 346 h 2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67" h="2232">
                  <a:moveTo>
                    <a:pt x="1788" y="346"/>
                  </a:moveTo>
                  <a:lnTo>
                    <a:pt x="1676" y="395"/>
                  </a:lnTo>
                  <a:lnTo>
                    <a:pt x="375" y="566"/>
                  </a:lnTo>
                  <a:lnTo>
                    <a:pt x="375" y="566"/>
                  </a:lnTo>
                  <a:lnTo>
                    <a:pt x="367" y="569"/>
                  </a:lnTo>
                  <a:lnTo>
                    <a:pt x="347" y="578"/>
                  </a:lnTo>
                  <a:lnTo>
                    <a:pt x="324" y="590"/>
                  </a:lnTo>
                  <a:lnTo>
                    <a:pt x="313" y="597"/>
                  </a:lnTo>
                  <a:lnTo>
                    <a:pt x="305" y="604"/>
                  </a:lnTo>
                  <a:lnTo>
                    <a:pt x="305" y="604"/>
                  </a:lnTo>
                  <a:lnTo>
                    <a:pt x="298" y="612"/>
                  </a:lnTo>
                  <a:lnTo>
                    <a:pt x="292" y="621"/>
                  </a:lnTo>
                  <a:lnTo>
                    <a:pt x="278" y="643"/>
                  </a:lnTo>
                  <a:lnTo>
                    <a:pt x="266" y="666"/>
                  </a:lnTo>
                  <a:lnTo>
                    <a:pt x="257" y="684"/>
                  </a:lnTo>
                  <a:lnTo>
                    <a:pt x="257" y="684"/>
                  </a:lnTo>
                  <a:lnTo>
                    <a:pt x="252" y="699"/>
                  </a:lnTo>
                  <a:lnTo>
                    <a:pt x="242" y="725"/>
                  </a:lnTo>
                  <a:lnTo>
                    <a:pt x="221" y="794"/>
                  </a:lnTo>
                  <a:lnTo>
                    <a:pt x="193" y="888"/>
                  </a:lnTo>
                  <a:lnTo>
                    <a:pt x="27" y="974"/>
                  </a:lnTo>
                  <a:lnTo>
                    <a:pt x="0" y="1098"/>
                  </a:lnTo>
                  <a:lnTo>
                    <a:pt x="0" y="1098"/>
                  </a:lnTo>
                  <a:lnTo>
                    <a:pt x="9" y="1119"/>
                  </a:lnTo>
                  <a:lnTo>
                    <a:pt x="19" y="1138"/>
                  </a:lnTo>
                  <a:lnTo>
                    <a:pt x="27" y="1151"/>
                  </a:lnTo>
                  <a:lnTo>
                    <a:pt x="27" y="1151"/>
                  </a:lnTo>
                  <a:lnTo>
                    <a:pt x="40" y="1165"/>
                  </a:lnTo>
                  <a:lnTo>
                    <a:pt x="59" y="1181"/>
                  </a:lnTo>
                  <a:lnTo>
                    <a:pt x="76" y="1197"/>
                  </a:lnTo>
                  <a:lnTo>
                    <a:pt x="82" y="1205"/>
                  </a:lnTo>
                  <a:lnTo>
                    <a:pt x="86" y="1210"/>
                  </a:lnTo>
                  <a:lnTo>
                    <a:pt x="86" y="1210"/>
                  </a:lnTo>
                  <a:lnTo>
                    <a:pt x="94" y="1224"/>
                  </a:lnTo>
                  <a:lnTo>
                    <a:pt x="104" y="1240"/>
                  </a:lnTo>
                  <a:lnTo>
                    <a:pt x="116" y="1255"/>
                  </a:lnTo>
                  <a:lnTo>
                    <a:pt x="120" y="1257"/>
                  </a:lnTo>
                  <a:lnTo>
                    <a:pt x="123" y="1259"/>
                  </a:lnTo>
                  <a:lnTo>
                    <a:pt x="4267" y="2232"/>
                  </a:lnTo>
                  <a:lnTo>
                    <a:pt x="4267" y="0"/>
                  </a:lnTo>
                  <a:lnTo>
                    <a:pt x="2946" y="184"/>
                  </a:lnTo>
                  <a:lnTo>
                    <a:pt x="2982" y="56"/>
                  </a:lnTo>
                  <a:lnTo>
                    <a:pt x="3062" y="35"/>
                  </a:lnTo>
                  <a:lnTo>
                    <a:pt x="3078" y="13"/>
                  </a:lnTo>
                  <a:lnTo>
                    <a:pt x="2902" y="40"/>
                  </a:lnTo>
                  <a:lnTo>
                    <a:pt x="2821" y="201"/>
                  </a:lnTo>
                  <a:lnTo>
                    <a:pt x="1788" y="34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75B7955E-54F2-E5AE-4DC7-03A89D3C86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7753" y="1755472"/>
              <a:ext cx="2588689" cy="936697"/>
            </a:xfrm>
            <a:custGeom>
              <a:avLst/>
              <a:gdLst>
                <a:gd name="T0" fmla="*/ 2701 w 4256"/>
                <a:gd name="T1" fmla="*/ 62 h 1540"/>
                <a:gd name="T2" fmla="*/ 2670 w 4256"/>
                <a:gd name="T3" fmla="*/ 859 h 1540"/>
                <a:gd name="T4" fmla="*/ 3067 w 4256"/>
                <a:gd name="T5" fmla="*/ 893 h 1540"/>
                <a:gd name="T6" fmla="*/ 2731 w 4256"/>
                <a:gd name="T7" fmla="*/ 58 h 1540"/>
                <a:gd name="T8" fmla="*/ 2778 w 4256"/>
                <a:gd name="T9" fmla="*/ 151 h 1540"/>
                <a:gd name="T10" fmla="*/ 2806 w 4256"/>
                <a:gd name="T11" fmla="*/ 437 h 1540"/>
                <a:gd name="T12" fmla="*/ 3576 w 4256"/>
                <a:gd name="T13" fmla="*/ 6 h 1540"/>
                <a:gd name="T14" fmla="*/ 3540 w 4256"/>
                <a:gd name="T15" fmla="*/ 390 h 1540"/>
                <a:gd name="T16" fmla="*/ 3619 w 4256"/>
                <a:gd name="T17" fmla="*/ 642 h 1540"/>
                <a:gd name="T18" fmla="*/ 3763 w 4256"/>
                <a:gd name="T19" fmla="*/ 420 h 1540"/>
                <a:gd name="T20" fmla="*/ 3581 w 4256"/>
                <a:gd name="T21" fmla="*/ 306 h 1540"/>
                <a:gd name="T22" fmla="*/ 4039 w 4256"/>
                <a:gd name="T23" fmla="*/ 604 h 1540"/>
                <a:gd name="T24" fmla="*/ 4256 w 4256"/>
                <a:gd name="T25" fmla="*/ 655 h 1540"/>
                <a:gd name="T26" fmla="*/ 2994 w 4256"/>
                <a:gd name="T27" fmla="*/ 17 h 1540"/>
                <a:gd name="T28" fmla="*/ 3043 w 4256"/>
                <a:gd name="T29" fmla="*/ 160 h 1540"/>
                <a:gd name="T30" fmla="*/ 3002 w 4256"/>
                <a:gd name="T31" fmla="*/ 64 h 1540"/>
                <a:gd name="T32" fmla="*/ 3047 w 4256"/>
                <a:gd name="T33" fmla="*/ 69 h 1540"/>
                <a:gd name="T34" fmla="*/ 3025 w 4256"/>
                <a:gd name="T35" fmla="*/ 86 h 1540"/>
                <a:gd name="T36" fmla="*/ 3006 w 4256"/>
                <a:gd name="T37" fmla="*/ 74 h 1540"/>
                <a:gd name="T38" fmla="*/ 1797 w 4256"/>
                <a:gd name="T39" fmla="*/ 140 h 1540"/>
                <a:gd name="T40" fmla="*/ 1769 w 4256"/>
                <a:gd name="T41" fmla="*/ 136 h 1540"/>
                <a:gd name="T42" fmla="*/ 1772 w 4256"/>
                <a:gd name="T43" fmla="*/ 908 h 1540"/>
                <a:gd name="T44" fmla="*/ 1863 w 4256"/>
                <a:gd name="T45" fmla="*/ 214 h 1540"/>
                <a:gd name="T46" fmla="*/ 1809 w 4256"/>
                <a:gd name="T47" fmla="*/ 430 h 1540"/>
                <a:gd name="T48" fmla="*/ 1868 w 4256"/>
                <a:gd name="T49" fmla="*/ 226 h 1540"/>
                <a:gd name="T50" fmla="*/ 1768 w 4256"/>
                <a:gd name="T51" fmla="*/ 1074 h 1540"/>
                <a:gd name="T52" fmla="*/ 1857 w 4256"/>
                <a:gd name="T53" fmla="*/ 1117 h 1540"/>
                <a:gd name="T54" fmla="*/ 2810 w 4256"/>
                <a:gd name="T55" fmla="*/ 1219 h 1540"/>
                <a:gd name="T56" fmla="*/ 1691 w 4256"/>
                <a:gd name="T57" fmla="*/ 247 h 1540"/>
                <a:gd name="T58" fmla="*/ 1700 w 4256"/>
                <a:gd name="T59" fmla="*/ 147 h 1540"/>
                <a:gd name="T60" fmla="*/ 1556 w 4256"/>
                <a:gd name="T61" fmla="*/ 402 h 1540"/>
                <a:gd name="T62" fmla="*/ 1638 w 4256"/>
                <a:gd name="T63" fmla="*/ 559 h 1540"/>
                <a:gd name="T64" fmla="*/ 289 w 4256"/>
                <a:gd name="T65" fmla="*/ 333 h 1540"/>
                <a:gd name="T66" fmla="*/ 166 w 4256"/>
                <a:gd name="T67" fmla="*/ 790 h 1540"/>
                <a:gd name="T68" fmla="*/ 374 w 4256"/>
                <a:gd name="T69" fmla="*/ 543 h 1540"/>
                <a:gd name="T70" fmla="*/ 377 w 4256"/>
                <a:gd name="T71" fmla="*/ 415 h 1540"/>
                <a:gd name="T72" fmla="*/ 420 w 4256"/>
                <a:gd name="T73" fmla="*/ 480 h 1540"/>
                <a:gd name="T74" fmla="*/ 447 w 4256"/>
                <a:gd name="T75" fmla="*/ 426 h 1540"/>
                <a:gd name="T76" fmla="*/ 508 w 4256"/>
                <a:gd name="T77" fmla="*/ 548 h 1540"/>
                <a:gd name="T78" fmla="*/ 566 w 4256"/>
                <a:gd name="T79" fmla="*/ 411 h 1540"/>
                <a:gd name="T80" fmla="*/ 591 w 4256"/>
                <a:gd name="T81" fmla="*/ 543 h 1540"/>
                <a:gd name="T82" fmla="*/ 647 w 4256"/>
                <a:gd name="T83" fmla="*/ 408 h 1540"/>
                <a:gd name="T84" fmla="*/ 674 w 4256"/>
                <a:gd name="T85" fmla="*/ 553 h 1540"/>
                <a:gd name="T86" fmla="*/ 647 w 4256"/>
                <a:gd name="T87" fmla="*/ 408 h 1540"/>
                <a:gd name="T88" fmla="*/ 736 w 4256"/>
                <a:gd name="T89" fmla="*/ 553 h 1540"/>
                <a:gd name="T90" fmla="*/ 757 w 4256"/>
                <a:gd name="T91" fmla="*/ 406 h 1540"/>
                <a:gd name="T92" fmla="*/ 829 w 4256"/>
                <a:gd name="T93" fmla="*/ 556 h 1540"/>
                <a:gd name="T94" fmla="*/ 851 w 4256"/>
                <a:gd name="T95" fmla="*/ 403 h 1540"/>
                <a:gd name="T96" fmla="*/ 922 w 4256"/>
                <a:gd name="T97" fmla="*/ 553 h 1540"/>
                <a:gd name="T98" fmla="*/ 962 w 4256"/>
                <a:gd name="T99" fmla="*/ 478 h 1540"/>
                <a:gd name="T100" fmla="*/ 1022 w 4256"/>
                <a:gd name="T101" fmla="*/ 548 h 1540"/>
                <a:gd name="T102" fmla="*/ 1038 w 4256"/>
                <a:gd name="T103" fmla="*/ 399 h 1540"/>
                <a:gd name="T104" fmla="*/ 1141 w 4256"/>
                <a:gd name="T105" fmla="*/ 560 h 1540"/>
                <a:gd name="T106" fmla="*/ 1194 w 4256"/>
                <a:gd name="T107" fmla="*/ 414 h 1540"/>
                <a:gd name="T108" fmla="*/ 1270 w 4256"/>
                <a:gd name="T109" fmla="*/ 400 h 1540"/>
                <a:gd name="T110" fmla="*/ 1297 w 4256"/>
                <a:gd name="T111" fmla="*/ 576 h 1540"/>
                <a:gd name="T112" fmla="*/ 1277 w 4256"/>
                <a:gd name="T113" fmla="*/ 384 h 1540"/>
                <a:gd name="T114" fmla="*/ 1472 w 4256"/>
                <a:gd name="T115" fmla="*/ 403 h 1540"/>
                <a:gd name="T116" fmla="*/ 1408 w 4256"/>
                <a:gd name="T117" fmla="*/ 478 h 1540"/>
                <a:gd name="T118" fmla="*/ 3998 w 4256"/>
                <a:gd name="T119" fmla="*/ 1407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56" h="1540">
                  <a:moveTo>
                    <a:pt x="2939" y="38"/>
                  </a:moveTo>
                  <a:lnTo>
                    <a:pt x="2939" y="38"/>
                  </a:lnTo>
                  <a:lnTo>
                    <a:pt x="2935" y="29"/>
                  </a:lnTo>
                  <a:lnTo>
                    <a:pt x="2930" y="22"/>
                  </a:lnTo>
                  <a:lnTo>
                    <a:pt x="2927" y="18"/>
                  </a:lnTo>
                  <a:lnTo>
                    <a:pt x="2923" y="17"/>
                  </a:lnTo>
                  <a:lnTo>
                    <a:pt x="2923" y="17"/>
                  </a:lnTo>
                  <a:lnTo>
                    <a:pt x="2911" y="17"/>
                  </a:lnTo>
                  <a:lnTo>
                    <a:pt x="2887" y="18"/>
                  </a:lnTo>
                  <a:lnTo>
                    <a:pt x="2817" y="23"/>
                  </a:lnTo>
                  <a:lnTo>
                    <a:pt x="2719" y="33"/>
                  </a:lnTo>
                  <a:lnTo>
                    <a:pt x="2719" y="33"/>
                  </a:lnTo>
                  <a:lnTo>
                    <a:pt x="2717" y="37"/>
                  </a:lnTo>
                  <a:lnTo>
                    <a:pt x="2709" y="49"/>
                  </a:lnTo>
                  <a:lnTo>
                    <a:pt x="2709" y="49"/>
                  </a:lnTo>
                  <a:lnTo>
                    <a:pt x="2705" y="55"/>
                  </a:lnTo>
                  <a:lnTo>
                    <a:pt x="2702" y="58"/>
                  </a:lnTo>
                  <a:lnTo>
                    <a:pt x="2701" y="62"/>
                  </a:lnTo>
                  <a:lnTo>
                    <a:pt x="2698" y="70"/>
                  </a:lnTo>
                  <a:lnTo>
                    <a:pt x="2698" y="70"/>
                  </a:lnTo>
                  <a:lnTo>
                    <a:pt x="2698" y="127"/>
                  </a:lnTo>
                  <a:lnTo>
                    <a:pt x="2699" y="263"/>
                  </a:lnTo>
                  <a:lnTo>
                    <a:pt x="2706" y="646"/>
                  </a:lnTo>
                  <a:lnTo>
                    <a:pt x="2655" y="645"/>
                  </a:lnTo>
                  <a:lnTo>
                    <a:pt x="2661" y="768"/>
                  </a:lnTo>
                  <a:lnTo>
                    <a:pt x="2709" y="772"/>
                  </a:lnTo>
                  <a:lnTo>
                    <a:pt x="2710" y="836"/>
                  </a:lnTo>
                  <a:lnTo>
                    <a:pt x="2655" y="832"/>
                  </a:lnTo>
                  <a:lnTo>
                    <a:pt x="2655" y="832"/>
                  </a:lnTo>
                  <a:lnTo>
                    <a:pt x="2654" y="834"/>
                  </a:lnTo>
                  <a:lnTo>
                    <a:pt x="2652" y="838"/>
                  </a:lnTo>
                  <a:lnTo>
                    <a:pt x="2654" y="847"/>
                  </a:lnTo>
                  <a:lnTo>
                    <a:pt x="2654" y="858"/>
                  </a:lnTo>
                  <a:lnTo>
                    <a:pt x="2655" y="859"/>
                  </a:lnTo>
                  <a:lnTo>
                    <a:pt x="2655" y="859"/>
                  </a:lnTo>
                  <a:lnTo>
                    <a:pt x="2670" y="859"/>
                  </a:lnTo>
                  <a:lnTo>
                    <a:pt x="2711" y="863"/>
                  </a:lnTo>
                  <a:lnTo>
                    <a:pt x="2711" y="863"/>
                  </a:lnTo>
                  <a:lnTo>
                    <a:pt x="2714" y="1026"/>
                  </a:lnTo>
                  <a:lnTo>
                    <a:pt x="2730" y="1058"/>
                  </a:lnTo>
                  <a:lnTo>
                    <a:pt x="2735" y="1085"/>
                  </a:lnTo>
                  <a:lnTo>
                    <a:pt x="2934" y="1106"/>
                  </a:lnTo>
                  <a:lnTo>
                    <a:pt x="2928" y="1074"/>
                  </a:lnTo>
                  <a:lnTo>
                    <a:pt x="2746" y="1053"/>
                  </a:lnTo>
                  <a:lnTo>
                    <a:pt x="2746" y="1053"/>
                  </a:lnTo>
                  <a:lnTo>
                    <a:pt x="2744" y="1050"/>
                  </a:lnTo>
                  <a:lnTo>
                    <a:pt x="2738" y="1042"/>
                  </a:lnTo>
                  <a:lnTo>
                    <a:pt x="2733" y="1030"/>
                  </a:lnTo>
                  <a:lnTo>
                    <a:pt x="2731" y="1023"/>
                  </a:lnTo>
                  <a:lnTo>
                    <a:pt x="2730" y="1015"/>
                  </a:lnTo>
                  <a:lnTo>
                    <a:pt x="2730" y="1015"/>
                  </a:lnTo>
                  <a:lnTo>
                    <a:pt x="2726" y="863"/>
                  </a:lnTo>
                  <a:lnTo>
                    <a:pt x="2726" y="863"/>
                  </a:lnTo>
                  <a:lnTo>
                    <a:pt x="3067" y="893"/>
                  </a:lnTo>
                  <a:lnTo>
                    <a:pt x="3545" y="934"/>
                  </a:lnTo>
                  <a:lnTo>
                    <a:pt x="4256" y="997"/>
                  </a:lnTo>
                  <a:lnTo>
                    <a:pt x="4256" y="944"/>
                  </a:lnTo>
                  <a:lnTo>
                    <a:pt x="2726" y="838"/>
                  </a:lnTo>
                  <a:lnTo>
                    <a:pt x="2725" y="772"/>
                  </a:lnTo>
                  <a:lnTo>
                    <a:pt x="4256" y="879"/>
                  </a:lnTo>
                  <a:lnTo>
                    <a:pt x="4256" y="693"/>
                  </a:lnTo>
                  <a:lnTo>
                    <a:pt x="2722" y="646"/>
                  </a:lnTo>
                  <a:lnTo>
                    <a:pt x="2722" y="646"/>
                  </a:lnTo>
                  <a:lnTo>
                    <a:pt x="2718" y="446"/>
                  </a:lnTo>
                  <a:lnTo>
                    <a:pt x="2717" y="261"/>
                  </a:lnTo>
                  <a:lnTo>
                    <a:pt x="2717" y="123"/>
                  </a:lnTo>
                  <a:lnTo>
                    <a:pt x="2718" y="82"/>
                  </a:lnTo>
                  <a:lnTo>
                    <a:pt x="2718" y="70"/>
                  </a:lnTo>
                  <a:lnTo>
                    <a:pt x="2719" y="65"/>
                  </a:lnTo>
                  <a:lnTo>
                    <a:pt x="2719" y="65"/>
                  </a:lnTo>
                  <a:lnTo>
                    <a:pt x="2723" y="62"/>
                  </a:lnTo>
                  <a:lnTo>
                    <a:pt x="2731" y="58"/>
                  </a:lnTo>
                  <a:lnTo>
                    <a:pt x="2744" y="55"/>
                  </a:lnTo>
                  <a:lnTo>
                    <a:pt x="2758" y="53"/>
                  </a:lnTo>
                  <a:lnTo>
                    <a:pt x="2793" y="49"/>
                  </a:lnTo>
                  <a:lnTo>
                    <a:pt x="2833" y="45"/>
                  </a:lnTo>
                  <a:lnTo>
                    <a:pt x="2907" y="39"/>
                  </a:lnTo>
                  <a:lnTo>
                    <a:pt x="2939" y="38"/>
                  </a:lnTo>
                  <a:lnTo>
                    <a:pt x="2939" y="38"/>
                  </a:lnTo>
                  <a:close/>
                  <a:moveTo>
                    <a:pt x="2848" y="124"/>
                  </a:moveTo>
                  <a:lnTo>
                    <a:pt x="2848" y="124"/>
                  </a:lnTo>
                  <a:lnTo>
                    <a:pt x="2839" y="123"/>
                  </a:lnTo>
                  <a:lnTo>
                    <a:pt x="2822" y="124"/>
                  </a:lnTo>
                  <a:lnTo>
                    <a:pt x="2800" y="124"/>
                  </a:lnTo>
                  <a:lnTo>
                    <a:pt x="2800" y="124"/>
                  </a:lnTo>
                  <a:lnTo>
                    <a:pt x="2797" y="125"/>
                  </a:lnTo>
                  <a:lnTo>
                    <a:pt x="2792" y="131"/>
                  </a:lnTo>
                  <a:lnTo>
                    <a:pt x="2784" y="140"/>
                  </a:lnTo>
                  <a:lnTo>
                    <a:pt x="2781" y="145"/>
                  </a:lnTo>
                  <a:lnTo>
                    <a:pt x="2778" y="151"/>
                  </a:lnTo>
                  <a:lnTo>
                    <a:pt x="2778" y="151"/>
                  </a:lnTo>
                  <a:lnTo>
                    <a:pt x="2774" y="161"/>
                  </a:lnTo>
                  <a:lnTo>
                    <a:pt x="2770" y="171"/>
                  </a:lnTo>
                  <a:lnTo>
                    <a:pt x="2768" y="178"/>
                  </a:lnTo>
                  <a:lnTo>
                    <a:pt x="2768" y="183"/>
                  </a:lnTo>
                  <a:lnTo>
                    <a:pt x="2768" y="183"/>
                  </a:lnTo>
                  <a:lnTo>
                    <a:pt x="2769" y="219"/>
                  </a:lnTo>
                  <a:lnTo>
                    <a:pt x="2770" y="293"/>
                  </a:lnTo>
                  <a:lnTo>
                    <a:pt x="2773" y="398"/>
                  </a:lnTo>
                  <a:lnTo>
                    <a:pt x="2773" y="398"/>
                  </a:lnTo>
                  <a:lnTo>
                    <a:pt x="2774" y="403"/>
                  </a:lnTo>
                  <a:lnTo>
                    <a:pt x="2781" y="414"/>
                  </a:lnTo>
                  <a:lnTo>
                    <a:pt x="2784" y="420"/>
                  </a:lnTo>
                  <a:lnTo>
                    <a:pt x="2789" y="427"/>
                  </a:lnTo>
                  <a:lnTo>
                    <a:pt x="2794" y="433"/>
                  </a:lnTo>
                  <a:lnTo>
                    <a:pt x="2800" y="435"/>
                  </a:lnTo>
                  <a:lnTo>
                    <a:pt x="2800" y="435"/>
                  </a:lnTo>
                  <a:lnTo>
                    <a:pt x="2806" y="437"/>
                  </a:lnTo>
                  <a:lnTo>
                    <a:pt x="2816" y="437"/>
                  </a:lnTo>
                  <a:lnTo>
                    <a:pt x="2836" y="434"/>
                  </a:lnTo>
                  <a:lnTo>
                    <a:pt x="2859" y="430"/>
                  </a:lnTo>
                  <a:lnTo>
                    <a:pt x="2859" y="430"/>
                  </a:lnTo>
                  <a:lnTo>
                    <a:pt x="2865" y="426"/>
                  </a:lnTo>
                  <a:lnTo>
                    <a:pt x="2869" y="420"/>
                  </a:lnTo>
                  <a:lnTo>
                    <a:pt x="2875" y="414"/>
                  </a:lnTo>
                  <a:lnTo>
                    <a:pt x="2875" y="414"/>
                  </a:lnTo>
                  <a:lnTo>
                    <a:pt x="2877" y="403"/>
                  </a:lnTo>
                  <a:lnTo>
                    <a:pt x="2880" y="391"/>
                  </a:lnTo>
                  <a:lnTo>
                    <a:pt x="2880" y="376"/>
                  </a:lnTo>
                  <a:lnTo>
                    <a:pt x="2880" y="151"/>
                  </a:lnTo>
                  <a:lnTo>
                    <a:pt x="2864" y="135"/>
                  </a:lnTo>
                  <a:lnTo>
                    <a:pt x="2864" y="135"/>
                  </a:lnTo>
                  <a:lnTo>
                    <a:pt x="2856" y="128"/>
                  </a:lnTo>
                  <a:lnTo>
                    <a:pt x="2848" y="124"/>
                  </a:lnTo>
                  <a:lnTo>
                    <a:pt x="2848" y="124"/>
                  </a:lnTo>
                  <a:close/>
                  <a:moveTo>
                    <a:pt x="3576" y="6"/>
                  </a:moveTo>
                  <a:lnTo>
                    <a:pt x="3571" y="17"/>
                  </a:lnTo>
                  <a:lnTo>
                    <a:pt x="3571" y="76"/>
                  </a:lnTo>
                  <a:lnTo>
                    <a:pt x="3581" y="86"/>
                  </a:lnTo>
                  <a:lnTo>
                    <a:pt x="3721" y="76"/>
                  </a:lnTo>
                  <a:lnTo>
                    <a:pt x="3721" y="0"/>
                  </a:lnTo>
                  <a:lnTo>
                    <a:pt x="3576" y="6"/>
                  </a:lnTo>
                  <a:close/>
                  <a:moveTo>
                    <a:pt x="3581" y="306"/>
                  </a:moveTo>
                  <a:lnTo>
                    <a:pt x="3581" y="306"/>
                  </a:lnTo>
                  <a:lnTo>
                    <a:pt x="3575" y="309"/>
                  </a:lnTo>
                  <a:lnTo>
                    <a:pt x="3569" y="313"/>
                  </a:lnTo>
                  <a:lnTo>
                    <a:pt x="3564" y="318"/>
                  </a:lnTo>
                  <a:lnTo>
                    <a:pt x="3560" y="324"/>
                  </a:lnTo>
                  <a:lnTo>
                    <a:pt x="3552" y="336"/>
                  </a:lnTo>
                  <a:lnTo>
                    <a:pt x="3544" y="349"/>
                  </a:lnTo>
                  <a:lnTo>
                    <a:pt x="3544" y="349"/>
                  </a:lnTo>
                  <a:lnTo>
                    <a:pt x="3543" y="355"/>
                  </a:lnTo>
                  <a:lnTo>
                    <a:pt x="3541" y="364"/>
                  </a:lnTo>
                  <a:lnTo>
                    <a:pt x="3540" y="390"/>
                  </a:lnTo>
                  <a:lnTo>
                    <a:pt x="3539" y="423"/>
                  </a:lnTo>
                  <a:lnTo>
                    <a:pt x="3540" y="461"/>
                  </a:lnTo>
                  <a:lnTo>
                    <a:pt x="3543" y="528"/>
                  </a:lnTo>
                  <a:lnTo>
                    <a:pt x="3544" y="559"/>
                  </a:lnTo>
                  <a:lnTo>
                    <a:pt x="3544" y="559"/>
                  </a:lnTo>
                  <a:lnTo>
                    <a:pt x="3556" y="591"/>
                  </a:lnTo>
                  <a:lnTo>
                    <a:pt x="3564" y="615"/>
                  </a:lnTo>
                  <a:lnTo>
                    <a:pt x="3571" y="628"/>
                  </a:lnTo>
                  <a:lnTo>
                    <a:pt x="3571" y="628"/>
                  </a:lnTo>
                  <a:lnTo>
                    <a:pt x="3571" y="630"/>
                  </a:lnTo>
                  <a:lnTo>
                    <a:pt x="3571" y="631"/>
                  </a:lnTo>
                  <a:lnTo>
                    <a:pt x="3569" y="633"/>
                  </a:lnTo>
                  <a:lnTo>
                    <a:pt x="3563" y="635"/>
                  </a:lnTo>
                  <a:lnTo>
                    <a:pt x="3561" y="637"/>
                  </a:lnTo>
                  <a:lnTo>
                    <a:pt x="3563" y="637"/>
                  </a:lnTo>
                  <a:lnTo>
                    <a:pt x="3581" y="639"/>
                  </a:lnTo>
                  <a:lnTo>
                    <a:pt x="3581" y="639"/>
                  </a:lnTo>
                  <a:lnTo>
                    <a:pt x="3619" y="642"/>
                  </a:lnTo>
                  <a:lnTo>
                    <a:pt x="3663" y="643"/>
                  </a:lnTo>
                  <a:lnTo>
                    <a:pt x="3701" y="643"/>
                  </a:lnTo>
                  <a:lnTo>
                    <a:pt x="3714" y="642"/>
                  </a:lnTo>
                  <a:lnTo>
                    <a:pt x="3721" y="639"/>
                  </a:lnTo>
                  <a:lnTo>
                    <a:pt x="3721" y="639"/>
                  </a:lnTo>
                  <a:lnTo>
                    <a:pt x="3727" y="631"/>
                  </a:lnTo>
                  <a:lnTo>
                    <a:pt x="3734" y="622"/>
                  </a:lnTo>
                  <a:lnTo>
                    <a:pt x="3739" y="608"/>
                  </a:lnTo>
                  <a:lnTo>
                    <a:pt x="3747" y="596"/>
                  </a:lnTo>
                  <a:lnTo>
                    <a:pt x="3747" y="596"/>
                  </a:lnTo>
                  <a:lnTo>
                    <a:pt x="3753" y="588"/>
                  </a:lnTo>
                  <a:lnTo>
                    <a:pt x="3757" y="586"/>
                  </a:lnTo>
                  <a:lnTo>
                    <a:pt x="3757" y="580"/>
                  </a:lnTo>
                  <a:lnTo>
                    <a:pt x="3758" y="564"/>
                  </a:lnTo>
                  <a:lnTo>
                    <a:pt x="3758" y="564"/>
                  </a:lnTo>
                  <a:lnTo>
                    <a:pt x="3761" y="521"/>
                  </a:lnTo>
                  <a:lnTo>
                    <a:pt x="3762" y="454"/>
                  </a:lnTo>
                  <a:lnTo>
                    <a:pt x="3763" y="420"/>
                  </a:lnTo>
                  <a:lnTo>
                    <a:pt x="3763" y="390"/>
                  </a:lnTo>
                  <a:lnTo>
                    <a:pt x="3761" y="367"/>
                  </a:lnTo>
                  <a:lnTo>
                    <a:pt x="3759" y="359"/>
                  </a:lnTo>
                  <a:lnTo>
                    <a:pt x="3758" y="355"/>
                  </a:lnTo>
                  <a:lnTo>
                    <a:pt x="3758" y="355"/>
                  </a:lnTo>
                  <a:lnTo>
                    <a:pt x="3751" y="341"/>
                  </a:lnTo>
                  <a:lnTo>
                    <a:pt x="3746" y="329"/>
                  </a:lnTo>
                  <a:lnTo>
                    <a:pt x="3742" y="323"/>
                  </a:lnTo>
                  <a:lnTo>
                    <a:pt x="3738" y="317"/>
                  </a:lnTo>
                  <a:lnTo>
                    <a:pt x="3733" y="314"/>
                  </a:lnTo>
                  <a:lnTo>
                    <a:pt x="3726" y="312"/>
                  </a:lnTo>
                  <a:lnTo>
                    <a:pt x="3726" y="312"/>
                  </a:lnTo>
                  <a:lnTo>
                    <a:pt x="3698" y="308"/>
                  </a:lnTo>
                  <a:lnTo>
                    <a:pt x="3652" y="305"/>
                  </a:lnTo>
                  <a:lnTo>
                    <a:pt x="3608" y="304"/>
                  </a:lnTo>
                  <a:lnTo>
                    <a:pt x="3592" y="305"/>
                  </a:lnTo>
                  <a:lnTo>
                    <a:pt x="3581" y="306"/>
                  </a:lnTo>
                  <a:lnTo>
                    <a:pt x="3581" y="306"/>
                  </a:lnTo>
                  <a:close/>
                  <a:moveTo>
                    <a:pt x="4074" y="290"/>
                  </a:moveTo>
                  <a:lnTo>
                    <a:pt x="4074" y="290"/>
                  </a:lnTo>
                  <a:lnTo>
                    <a:pt x="4059" y="297"/>
                  </a:lnTo>
                  <a:lnTo>
                    <a:pt x="4047" y="304"/>
                  </a:lnTo>
                  <a:lnTo>
                    <a:pt x="4041" y="310"/>
                  </a:lnTo>
                  <a:lnTo>
                    <a:pt x="4038" y="313"/>
                  </a:lnTo>
                  <a:lnTo>
                    <a:pt x="4036" y="317"/>
                  </a:lnTo>
                  <a:lnTo>
                    <a:pt x="4036" y="317"/>
                  </a:lnTo>
                  <a:lnTo>
                    <a:pt x="4031" y="345"/>
                  </a:lnTo>
                  <a:lnTo>
                    <a:pt x="4027" y="364"/>
                  </a:lnTo>
                  <a:lnTo>
                    <a:pt x="4026" y="378"/>
                  </a:lnTo>
                  <a:lnTo>
                    <a:pt x="4026" y="378"/>
                  </a:lnTo>
                  <a:lnTo>
                    <a:pt x="4030" y="486"/>
                  </a:lnTo>
                  <a:lnTo>
                    <a:pt x="4034" y="556"/>
                  </a:lnTo>
                  <a:lnTo>
                    <a:pt x="4035" y="583"/>
                  </a:lnTo>
                  <a:lnTo>
                    <a:pt x="4036" y="596"/>
                  </a:lnTo>
                  <a:lnTo>
                    <a:pt x="4036" y="596"/>
                  </a:lnTo>
                  <a:lnTo>
                    <a:pt x="4039" y="604"/>
                  </a:lnTo>
                  <a:lnTo>
                    <a:pt x="4045" y="612"/>
                  </a:lnTo>
                  <a:lnTo>
                    <a:pt x="4051" y="622"/>
                  </a:lnTo>
                  <a:lnTo>
                    <a:pt x="4059" y="630"/>
                  </a:lnTo>
                  <a:lnTo>
                    <a:pt x="4074" y="646"/>
                  </a:lnTo>
                  <a:lnTo>
                    <a:pt x="4085" y="655"/>
                  </a:lnTo>
                  <a:lnTo>
                    <a:pt x="4085" y="655"/>
                  </a:lnTo>
                  <a:lnTo>
                    <a:pt x="4090" y="658"/>
                  </a:lnTo>
                  <a:lnTo>
                    <a:pt x="4099" y="659"/>
                  </a:lnTo>
                  <a:lnTo>
                    <a:pt x="4126" y="665"/>
                  </a:lnTo>
                  <a:lnTo>
                    <a:pt x="4165" y="671"/>
                  </a:lnTo>
                  <a:lnTo>
                    <a:pt x="4165" y="671"/>
                  </a:lnTo>
                  <a:lnTo>
                    <a:pt x="4181" y="671"/>
                  </a:lnTo>
                  <a:lnTo>
                    <a:pt x="4209" y="669"/>
                  </a:lnTo>
                  <a:lnTo>
                    <a:pt x="4224" y="667"/>
                  </a:lnTo>
                  <a:lnTo>
                    <a:pt x="4239" y="665"/>
                  </a:lnTo>
                  <a:lnTo>
                    <a:pt x="4249" y="661"/>
                  </a:lnTo>
                  <a:lnTo>
                    <a:pt x="4253" y="658"/>
                  </a:lnTo>
                  <a:lnTo>
                    <a:pt x="4256" y="655"/>
                  </a:lnTo>
                  <a:lnTo>
                    <a:pt x="4256" y="304"/>
                  </a:lnTo>
                  <a:lnTo>
                    <a:pt x="4256" y="304"/>
                  </a:lnTo>
                  <a:lnTo>
                    <a:pt x="4248" y="296"/>
                  </a:lnTo>
                  <a:lnTo>
                    <a:pt x="4244" y="292"/>
                  </a:lnTo>
                  <a:lnTo>
                    <a:pt x="4240" y="290"/>
                  </a:lnTo>
                  <a:lnTo>
                    <a:pt x="4240" y="290"/>
                  </a:lnTo>
                  <a:lnTo>
                    <a:pt x="4229" y="286"/>
                  </a:lnTo>
                  <a:lnTo>
                    <a:pt x="4219" y="285"/>
                  </a:lnTo>
                  <a:lnTo>
                    <a:pt x="4219" y="285"/>
                  </a:lnTo>
                  <a:lnTo>
                    <a:pt x="4194" y="284"/>
                  </a:lnTo>
                  <a:lnTo>
                    <a:pt x="4150" y="284"/>
                  </a:lnTo>
                  <a:lnTo>
                    <a:pt x="4105" y="285"/>
                  </a:lnTo>
                  <a:lnTo>
                    <a:pt x="4086" y="288"/>
                  </a:lnTo>
                  <a:lnTo>
                    <a:pt x="4074" y="290"/>
                  </a:lnTo>
                  <a:lnTo>
                    <a:pt x="4074" y="290"/>
                  </a:lnTo>
                  <a:close/>
                  <a:moveTo>
                    <a:pt x="2998" y="17"/>
                  </a:moveTo>
                  <a:lnTo>
                    <a:pt x="2998" y="17"/>
                  </a:lnTo>
                  <a:lnTo>
                    <a:pt x="2994" y="17"/>
                  </a:lnTo>
                  <a:lnTo>
                    <a:pt x="2991" y="18"/>
                  </a:lnTo>
                  <a:lnTo>
                    <a:pt x="2987" y="22"/>
                  </a:lnTo>
                  <a:lnTo>
                    <a:pt x="2987" y="22"/>
                  </a:lnTo>
                  <a:lnTo>
                    <a:pt x="2986" y="25"/>
                  </a:lnTo>
                  <a:lnTo>
                    <a:pt x="2984" y="27"/>
                  </a:lnTo>
                  <a:lnTo>
                    <a:pt x="2982" y="38"/>
                  </a:lnTo>
                  <a:lnTo>
                    <a:pt x="2982" y="38"/>
                  </a:lnTo>
                  <a:lnTo>
                    <a:pt x="2980" y="46"/>
                  </a:lnTo>
                  <a:lnTo>
                    <a:pt x="2980" y="60"/>
                  </a:lnTo>
                  <a:lnTo>
                    <a:pt x="2979" y="98"/>
                  </a:lnTo>
                  <a:lnTo>
                    <a:pt x="2980" y="137"/>
                  </a:lnTo>
                  <a:lnTo>
                    <a:pt x="2980" y="149"/>
                  </a:lnTo>
                  <a:lnTo>
                    <a:pt x="2982" y="156"/>
                  </a:lnTo>
                  <a:lnTo>
                    <a:pt x="2982" y="156"/>
                  </a:lnTo>
                  <a:lnTo>
                    <a:pt x="2986" y="157"/>
                  </a:lnTo>
                  <a:lnTo>
                    <a:pt x="2994" y="159"/>
                  </a:lnTo>
                  <a:lnTo>
                    <a:pt x="3019" y="160"/>
                  </a:lnTo>
                  <a:lnTo>
                    <a:pt x="3043" y="160"/>
                  </a:lnTo>
                  <a:lnTo>
                    <a:pt x="3053" y="159"/>
                  </a:lnTo>
                  <a:lnTo>
                    <a:pt x="3057" y="156"/>
                  </a:lnTo>
                  <a:lnTo>
                    <a:pt x="3057" y="156"/>
                  </a:lnTo>
                  <a:lnTo>
                    <a:pt x="3061" y="152"/>
                  </a:lnTo>
                  <a:lnTo>
                    <a:pt x="3065" y="149"/>
                  </a:lnTo>
                  <a:lnTo>
                    <a:pt x="3067" y="148"/>
                  </a:lnTo>
                  <a:lnTo>
                    <a:pt x="3067" y="147"/>
                  </a:lnTo>
                  <a:lnTo>
                    <a:pt x="3067" y="145"/>
                  </a:lnTo>
                  <a:lnTo>
                    <a:pt x="3067" y="145"/>
                  </a:lnTo>
                  <a:lnTo>
                    <a:pt x="3066" y="124"/>
                  </a:lnTo>
                  <a:lnTo>
                    <a:pt x="3067" y="80"/>
                  </a:lnTo>
                  <a:lnTo>
                    <a:pt x="3067" y="17"/>
                  </a:lnTo>
                  <a:lnTo>
                    <a:pt x="2998" y="17"/>
                  </a:lnTo>
                  <a:close/>
                  <a:moveTo>
                    <a:pt x="3003" y="76"/>
                  </a:moveTo>
                  <a:lnTo>
                    <a:pt x="3003" y="76"/>
                  </a:lnTo>
                  <a:lnTo>
                    <a:pt x="3002" y="76"/>
                  </a:lnTo>
                  <a:lnTo>
                    <a:pt x="3002" y="73"/>
                  </a:lnTo>
                  <a:lnTo>
                    <a:pt x="3002" y="64"/>
                  </a:lnTo>
                  <a:lnTo>
                    <a:pt x="3002" y="54"/>
                  </a:lnTo>
                  <a:lnTo>
                    <a:pt x="3003" y="49"/>
                  </a:lnTo>
                  <a:lnTo>
                    <a:pt x="3003" y="49"/>
                  </a:lnTo>
                  <a:lnTo>
                    <a:pt x="3007" y="41"/>
                  </a:lnTo>
                  <a:lnTo>
                    <a:pt x="3010" y="35"/>
                  </a:lnTo>
                  <a:lnTo>
                    <a:pt x="3014" y="33"/>
                  </a:lnTo>
                  <a:lnTo>
                    <a:pt x="3014" y="33"/>
                  </a:lnTo>
                  <a:lnTo>
                    <a:pt x="3023" y="29"/>
                  </a:lnTo>
                  <a:lnTo>
                    <a:pt x="3029" y="27"/>
                  </a:lnTo>
                  <a:lnTo>
                    <a:pt x="3035" y="27"/>
                  </a:lnTo>
                  <a:lnTo>
                    <a:pt x="3035" y="27"/>
                  </a:lnTo>
                  <a:lnTo>
                    <a:pt x="3041" y="29"/>
                  </a:lnTo>
                  <a:lnTo>
                    <a:pt x="3043" y="31"/>
                  </a:lnTo>
                  <a:lnTo>
                    <a:pt x="3046" y="38"/>
                  </a:lnTo>
                  <a:lnTo>
                    <a:pt x="3046" y="38"/>
                  </a:lnTo>
                  <a:lnTo>
                    <a:pt x="3047" y="45"/>
                  </a:lnTo>
                  <a:lnTo>
                    <a:pt x="3047" y="55"/>
                  </a:lnTo>
                  <a:lnTo>
                    <a:pt x="3047" y="69"/>
                  </a:lnTo>
                  <a:lnTo>
                    <a:pt x="3046" y="81"/>
                  </a:lnTo>
                  <a:lnTo>
                    <a:pt x="3046" y="81"/>
                  </a:lnTo>
                  <a:lnTo>
                    <a:pt x="3043" y="86"/>
                  </a:lnTo>
                  <a:lnTo>
                    <a:pt x="3039" y="93"/>
                  </a:lnTo>
                  <a:lnTo>
                    <a:pt x="3029" y="105"/>
                  </a:lnTo>
                  <a:lnTo>
                    <a:pt x="3018" y="115"/>
                  </a:lnTo>
                  <a:lnTo>
                    <a:pt x="3014" y="119"/>
                  </a:lnTo>
                  <a:lnTo>
                    <a:pt x="3046" y="124"/>
                  </a:lnTo>
                  <a:lnTo>
                    <a:pt x="3041" y="140"/>
                  </a:lnTo>
                  <a:lnTo>
                    <a:pt x="2998" y="140"/>
                  </a:lnTo>
                  <a:lnTo>
                    <a:pt x="2998" y="140"/>
                  </a:lnTo>
                  <a:lnTo>
                    <a:pt x="2999" y="133"/>
                  </a:lnTo>
                  <a:lnTo>
                    <a:pt x="3003" y="119"/>
                  </a:lnTo>
                  <a:lnTo>
                    <a:pt x="3003" y="119"/>
                  </a:lnTo>
                  <a:lnTo>
                    <a:pt x="3009" y="108"/>
                  </a:lnTo>
                  <a:lnTo>
                    <a:pt x="3015" y="98"/>
                  </a:lnTo>
                  <a:lnTo>
                    <a:pt x="3025" y="86"/>
                  </a:lnTo>
                  <a:lnTo>
                    <a:pt x="3025" y="86"/>
                  </a:lnTo>
                  <a:lnTo>
                    <a:pt x="3030" y="77"/>
                  </a:lnTo>
                  <a:lnTo>
                    <a:pt x="3033" y="68"/>
                  </a:lnTo>
                  <a:lnTo>
                    <a:pt x="3035" y="60"/>
                  </a:lnTo>
                  <a:lnTo>
                    <a:pt x="3035" y="60"/>
                  </a:lnTo>
                  <a:lnTo>
                    <a:pt x="3035" y="54"/>
                  </a:lnTo>
                  <a:lnTo>
                    <a:pt x="3034" y="53"/>
                  </a:lnTo>
                  <a:lnTo>
                    <a:pt x="3031" y="53"/>
                  </a:lnTo>
                  <a:lnTo>
                    <a:pt x="3025" y="54"/>
                  </a:lnTo>
                  <a:lnTo>
                    <a:pt x="3025" y="54"/>
                  </a:lnTo>
                  <a:lnTo>
                    <a:pt x="3021" y="55"/>
                  </a:lnTo>
                  <a:lnTo>
                    <a:pt x="3018" y="58"/>
                  </a:lnTo>
                  <a:lnTo>
                    <a:pt x="3017" y="62"/>
                  </a:lnTo>
                  <a:lnTo>
                    <a:pt x="3015" y="65"/>
                  </a:lnTo>
                  <a:lnTo>
                    <a:pt x="3014" y="73"/>
                  </a:lnTo>
                  <a:lnTo>
                    <a:pt x="3014" y="76"/>
                  </a:lnTo>
                  <a:lnTo>
                    <a:pt x="3014" y="76"/>
                  </a:lnTo>
                  <a:lnTo>
                    <a:pt x="3010" y="74"/>
                  </a:lnTo>
                  <a:lnTo>
                    <a:pt x="3006" y="74"/>
                  </a:lnTo>
                  <a:lnTo>
                    <a:pt x="3003" y="76"/>
                  </a:lnTo>
                  <a:lnTo>
                    <a:pt x="3003" y="76"/>
                  </a:lnTo>
                  <a:close/>
                  <a:moveTo>
                    <a:pt x="2495" y="822"/>
                  </a:moveTo>
                  <a:lnTo>
                    <a:pt x="1777" y="761"/>
                  </a:lnTo>
                  <a:lnTo>
                    <a:pt x="1777" y="712"/>
                  </a:lnTo>
                  <a:lnTo>
                    <a:pt x="2495" y="763"/>
                  </a:lnTo>
                  <a:lnTo>
                    <a:pt x="2489" y="634"/>
                  </a:lnTo>
                  <a:lnTo>
                    <a:pt x="1776" y="610"/>
                  </a:lnTo>
                  <a:lnTo>
                    <a:pt x="1776" y="610"/>
                  </a:lnTo>
                  <a:lnTo>
                    <a:pt x="1772" y="167"/>
                  </a:lnTo>
                  <a:lnTo>
                    <a:pt x="1772" y="167"/>
                  </a:lnTo>
                  <a:lnTo>
                    <a:pt x="1774" y="156"/>
                  </a:lnTo>
                  <a:lnTo>
                    <a:pt x="1778" y="149"/>
                  </a:lnTo>
                  <a:lnTo>
                    <a:pt x="1780" y="147"/>
                  </a:lnTo>
                  <a:lnTo>
                    <a:pt x="1782" y="145"/>
                  </a:lnTo>
                  <a:lnTo>
                    <a:pt x="1782" y="145"/>
                  </a:lnTo>
                  <a:lnTo>
                    <a:pt x="1793" y="141"/>
                  </a:lnTo>
                  <a:lnTo>
                    <a:pt x="1797" y="140"/>
                  </a:lnTo>
                  <a:lnTo>
                    <a:pt x="1799" y="140"/>
                  </a:lnTo>
                  <a:lnTo>
                    <a:pt x="1799" y="140"/>
                  </a:lnTo>
                  <a:lnTo>
                    <a:pt x="1799" y="140"/>
                  </a:lnTo>
                  <a:lnTo>
                    <a:pt x="1813" y="140"/>
                  </a:lnTo>
                  <a:lnTo>
                    <a:pt x="1847" y="139"/>
                  </a:lnTo>
                  <a:lnTo>
                    <a:pt x="1895" y="135"/>
                  </a:lnTo>
                  <a:lnTo>
                    <a:pt x="1895" y="135"/>
                  </a:lnTo>
                  <a:lnTo>
                    <a:pt x="1887" y="131"/>
                  </a:lnTo>
                  <a:lnTo>
                    <a:pt x="1882" y="127"/>
                  </a:lnTo>
                  <a:lnTo>
                    <a:pt x="1879" y="124"/>
                  </a:lnTo>
                  <a:lnTo>
                    <a:pt x="1879" y="124"/>
                  </a:lnTo>
                  <a:lnTo>
                    <a:pt x="1865" y="124"/>
                  </a:lnTo>
                  <a:lnTo>
                    <a:pt x="1836" y="125"/>
                  </a:lnTo>
                  <a:lnTo>
                    <a:pt x="1788" y="129"/>
                  </a:lnTo>
                  <a:lnTo>
                    <a:pt x="1788" y="129"/>
                  </a:lnTo>
                  <a:lnTo>
                    <a:pt x="1782" y="131"/>
                  </a:lnTo>
                  <a:lnTo>
                    <a:pt x="1776" y="132"/>
                  </a:lnTo>
                  <a:lnTo>
                    <a:pt x="1769" y="136"/>
                  </a:lnTo>
                  <a:lnTo>
                    <a:pt x="1768" y="137"/>
                  </a:lnTo>
                  <a:lnTo>
                    <a:pt x="1766" y="140"/>
                  </a:lnTo>
                  <a:lnTo>
                    <a:pt x="1766" y="140"/>
                  </a:lnTo>
                  <a:lnTo>
                    <a:pt x="1762" y="149"/>
                  </a:lnTo>
                  <a:lnTo>
                    <a:pt x="1761" y="153"/>
                  </a:lnTo>
                  <a:lnTo>
                    <a:pt x="1761" y="156"/>
                  </a:lnTo>
                  <a:lnTo>
                    <a:pt x="1766" y="610"/>
                  </a:lnTo>
                  <a:lnTo>
                    <a:pt x="214" y="559"/>
                  </a:lnTo>
                  <a:lnTo>
                    <a:pt x="257" y="602"/>
                  </a:lnTo>
                  <a:lnTo>
                    <a:pt x="1768" y="710"/>
                  </a:lnTo>
                  <a:lnTo>
                    <a:pt x="1768" y="760"/>
                  </a:lnTo>
                  <a:lnTo>
                    <a:pt x="278" y="634"/>
                  </a:lnTo>
                  <a:lnTo>
                    <a:pt x="299" y="661"/>
                  </a:lnTo>
                  <a:lnTo>
                    <a:pt x="1769" y="790"/>
                  </a:lnTo>
                  <a:lnTo>
                    <a:pt x="1769" y="790"/>
                  </a:lnTo>
                  <a:lnTo>
                    <a:pt x="1770" y="874"/>
                  </a:lnTo>
                  <a:lnTo>
                    <a:pt x="1772" y="908"/>
                  </a:lnTo>
                  <a:lnTo>
                    <a:pt x="1772" y="908"/>
                  </a:lnTo>
                  <a:lnTo>
                    <a:pt x="1776" y="913"/>
                  </a:lnTo>
                  <a:lnTo>
                    <a:pt x="1778" y="916"/>
                  </a:lnTo>
                  <a:lnTo>
                    <a:pt x="1782" y="918"/>
                  </a:lnTo>
                  <a:lnTo>
                    <a:pt x="1788" y="918"/>
                  </a:lnTo>
                  <a:lnTo>
                    <a:pt x="1788" y="918"/>
                  </a:lnTo>
                  <a:lnTo>
                    <a:pt x="1785" y="917"/>
                  </a:lnTo>
                  <a:lnTo>
                    <a:pt x="1781" y="913"/>
                  </a:lnTo>
                  <a:lnTo>
                    <a:pt x="1777" y="906"/>
                  </a:lnTo>
                  <a:lnTo>
                    <a:pt x="1777" y="902"/>
                  </a:lnTo>
                  <a:lnTo>
                    <a:pt x="1777" y="897"/>
                  </a:lnTo>
                  <a:lnTo>
                    <a:pt x="1777" y="897"/>
                  </a:lnTo>
                  <a:lnTo>
                    <a:pt x="1777" y="866"/>
                  </a:lnTo>
                  <a:lnTo>
                    <a:pt x="1777" y="791"/>
                  </a:lnTo>
                  <a:lnTo>
                    <a:pt x="2495" y="854"/>
                  </a:lnTo>
                  <a:lnTo>
                    <a:pt x="2495" y="822"/>
                  </a:lnTo>
                  <a:close/>
                  <a:moveTo>
                    <a:pt x="1868" y="226"/>
                  </a:moveTo>
                  <a:lnTo>
                    <a:pt x="1868" y="226"/>
                  </a:lnTo>
                  <a:lnTo>
                    <a:pt x="1863" y="214"/>
                  </a:lnTo>
                  <a:lnTo>
                    <a:pt x="1857" y="207"/>
                  </a:lnTo>
                  <a:lnTo>
                    <a:pt x="1855" y="204"/>
                  </a:lnTo>
                  <a:lnTo>
                    <a:pt x="1852" y="204"/>
                  </a:lnTo>
                  <a:lnTo>
                    <a:pt x="1852" y="204"/>
                  </a:lnTo>
                  <a:lnTo>
                    <a:pt x="1845" y="204"/>
                  </a:lnTo>
                  <a:lnTo>
                    <a:pt x="1836" y="204"/>
                  </a:lnTo>
                  <a:lnTo>
                    <a:pt x="1827" y="203"/>
                  </a:lnTo>
                  <a:lnTo>
                    <a:pt x="1820" y="204"/>
                  </a:lnTo>
                  <a:lnTo>
                    <a:pt x="1820" y="204"/>
                  </a:lnTo>
                  <a:lnTo>
                    <a:pt x="1815" y="207"/>
                  </a:lnTo>
                  <a:lnTo>
                    <a:pt x="1811" y="211"/>
                  </a:lnTo>
                  <a:lnTo>
                    <a:pt x="1807" y="218"/>
                  </a:lnTo>
                  <a:lnTo>
                    <a:pt x="1804" y="226"/>
                  </a:lnTo>
                  <a:lnTo>
                    <a:pt x="1804" y="226"/>
                  </a:lnTo>
                  <a:lnTo>
                    <a:pt x="1804" y="262"/>
                  </a:lnTo>
                  <a:lnTo>
                    <a:pt x="1805" y="329"/>
                  </a:lnTo>
                  <a:lnTo>
                    <a:pt x="1808" y="395"/>
                  </a:lnTo>
                  <a:lnTo>
                    <a:pt x="1809" y="430"/>
                  </a:lnTo>
                  <a:lnTo>
                    <a:pt x="1809" y="430"/>
                  </a:lnTo>
                  <a:lnTo>
                    <a:pt x="1811" y="434"/>
                  </a:lnTo>
                  <a:lnTo>
                    <a:pt x="1812" y="437"/>
                  </a:lnTo>
                  <a:lnTo>
                    <a:pt x="1817" y="441"/>
                  </a:lnTo>
                  <a:lnTo>
                    <a:pt x="1824" y="445"/>
                  </a:lnTo>
                  <a:lnTo>
                    <a:pt x="1831" y="446"/>
                  </a:lnTo>
                  <a:lnTo>
                    <a:pt x="1831" y="446"/>
                  </a:lnTo>
                  <a:lnTo>
                    <a:pt x="1836" y="447"/>
                  </a:lnTo>
                  <a:lnTo>
                    <a:pt x="1841" y="449"/>
                  </a:lnTo>
                  <a:lnTo>
                    <a:pt x="1847" y="449"/>
                  </a:lnTo>
                  <a:lnTo>
                    <a:pt x="1849" y="449"/>
                  </a:lnTo>
                  <a:lnTo>
                    <a:pt x="1852" y="446"/>
                  </a:lnTo>
                  <a:lnTo>
                    <a:pt x="1852" y="446"/>
                  </a:lnTo>
                  <a:lnTo>
                    <a:pt x="1863" y="437"/>
                  </a:lnTo>
                  <a:lnTo>
                    <a:pt x="1867" y="431"/>
                  </a:lnTo>
                  <a:lnTo>
                    <a:pt x="1868" y="429"/>
                  </a:lnTo>
                  <a:lnTo>
                    <a:pt x="1868" y="425"/>
                  </a:lnTo>
                  <a:lnTo>
                    <a:pt x="1868" y="226"/>
                  </a:lnTo>
                  <a:close/>
                  <a:moveTo>
                    <a:pt x="1782" y="934"/>
                  </a:moveTo>
                  <a:lnTo>
                    <a:pt x="1782" y="951"/>
                  </a:lnTo>
                  <a:lnTo>
                    <a:pt x="1900" y="961"/>
                  </a:lnTo>
                  <a:lnTo>
                    <a:pt x="1900" y="961"/>
                  </a:lnTo>
                  <a:lnTo>
                    <a:pt x="1902" y="951"/>
                  </a:lnTo>
                  <a:lnTo>
                    <a:pt x="1902" y="944"/>
                  </a:lnTo>
                  <a:lnTo>
                    <a:pt x="1902" y="941"/>
                  </a:lnTo>
                  <a:lnTo>
                    <a:pt x="1900" y="940"/>
                  </a:lnTo>
                  <a:lnTo>
                    <a:pt x="1900" y="940"/>
                  </a:lnTo>
                  <a:lnTo>
                    <a:pt x="1880" y="938"/>
                  </a:lnTo>
                  <a:lnTo>
                    <a:pt x="1840" y="937"/>
                  </a:lnTo>
                  <a:lnTo>
                    <a:pt x="1782" y="934"/>
                  </a:lnTo>
                  <a:lnTo>
                    <a:pt x="1782" y="934"/>
                  </a:lnTo>
                  <a:close/>
                  <a:moveTo>
                    <a:pt x="1724" y="1042"/>
                  </a:moveTo>
                  <a:lnTo>
                    <a:pt x="1724" y="1063"/>
                  </a:lnTo>
                  <a:lnTo>
                    <a:pt x="1724" y="1063"/>
                  </a:lnTo>
                  <a:lnTo>
                    <a:pt x="1749" y="1070"/>
                  </a:lnTo>
                  <a:lnTo>
                    <a:pt x="1768" y="1074"/>
                  </a:lnTo>
                  <a:lnTo>
                    <a:pt x="1774" y="1074"/>
                  </a:lnTo>
                  <a:lnTo>
                    <a:pt x="1777" y="1074"/>
                  </a:lnTo>
                  <a:lnTo>
                    <a:pt x="1777" y="1074"/>
                  </a:lnTo>
                  <a:lnTo>
                    <a:pt x="1778" y="1069"/>
                  </a:lnTo>
                  <a:lnTo>
                    <a:pt x="1778" y="1062"/>
                  </a:lnTo>
                  <a:lnTo>
                    <a:pt x="1777" y="1053"/>
                  </a:lnTo>
                  <a:lnTo>
                    <a:pt x="1724" y="1042"/>
                  </a:lnTo>
                  <a:close/>
                  <a:moveTo>
                    <a:pt x="1857" y="1117"/>
                  </a:moveTo>
                  <a:lnTo>
                    <a:pt x="1857" y="1117"/>
                  </a:lnTo>
                  <a:lnTo>
                    <a:pt x="1857" y="1117"/>
                  </a:lnTo>
                  <a:lnTo>
                    <a:pt x="1857" y="1117"/>
                  </a:lnTo>
                  <a:lnTo>
                    <a:pt x="1857" y="1117"/>
                  </a:lnTo>
                  <a:lnTo>
                    <a:pt x="1857" y="1117"/>
                  </a:lnTo>
                  <a:close/>
                  <a:moveTo>
                    <a:pt x="1852" y="1090"/>
                  </a:moveTo>
                  <a:lnTo>
                    <a:pt x="1852" y="1090"/>
                  </a:lnTo>
                  <a:lnTo>
                    <a:pt x="1855" y="1102"/>
                  </a:lnTo>
                  <a:lnTo>
                    <a:pt x="1857" y="1117"/>
                  </a:lnTo>
                  <a:lnTo>
                    <a:pt x="1857" y="1117"/>
                  </a:lnTo>
                  <a:lnTo>
                    <a:pt x="1886" y="1121"/>
                  </a:lnTo>
                  <a:lnTo>
                    <a:pt x="1950" y="1133"/>
                  </a:lnTo>
                  <a:lnTo>
                    <a:pt x="2139" y="1171"/>
                  </a:lnTo>
                  <a:lnTo>
                    <a:pt x="2409" y="1224"/>
                  </a:lnTo>
                  <a:lnTo>
                    <a:pt x="2430" y="1273"/>
                  </a:lnTo>
                  <a:lnTo>
                    <a:pt x="2853" y="1364"/>
                  </a:lnTo>
                  <a:lnTo>
                    <a:pt x="2859" y="1294"/>
                  </a:lnTo>
                  <a:lnTo>
                    <a:pt x="3940" y="1487"/>
                  </a:lnTo>
                  <a:lnTo>
                    <a:pt x="3940" y="1487"/>
                  </a:lnTo>
                  <a:lnTo>
                    <a:pt x="3945" y="1467"/>
                  </a:lnTo>
                  <a:lnTo>
                    <a:pt x="3947" y="1452"/>
                  </a:lnTo>
                  <a:lnTo>
                    <a:pt x="3947" y="1447"/>
                  </a:lnTo>
                  <a:lnTo>
                    <a:pt x="3945" y="1444"/>
                  </a:lnTo>
                  <a:lnTo>
                    <a:pt x="3945" y="1444"/>
                  </a:lnTo>
                  <a:lnTo>
                    <a:pt x="3766" y="1416"/>
                  </a:lnTo>
                  <a:lnTo>
                    <a:pt x="3379" y="1354"/>
                  </a:lnTo>
                  <a:lnTo>
                    <a:pt x="2816" y="1267"/>
                  </a:lnTo>
                  <a:lnTo>
                    <a:pt x="2810" y="1219"/>
                  </a:lnTo>
                  <a:lnTo>
                    <a:pt x="2810" y="1219"/>
                  </a:lnTo>
                  <a:lnTo>
                    <a:pt x="2618" y="1191"/>
                  </a:lnTo>
                  <a:lnTo>
                    <a:pt x="2483" y="1171"/>
                  </a:lnTo>
                  <a:lnTo>
                    <a:pt x="2420" y="1160"/>
                  </a:lnTo>
                  <a:lnTo>
                    <a:pt x="2420" y="1160"/>
                  </a:lnTo>
                  <a:lnTo>
                    <a:pt x="2417" y="1160"/>
                  </a:lnTo>
                  <a:lnTo>
                    <a:pt x="2414" y="1164"/>
                  </a:lnTo>
                  <a:lnTo>
                    <a:pt x="2408" y="1175"/>
                  </a:lnTo>
                  <a:lnTo>
                    <a:pt x="2398" y="1192"/>
                  </a:lnTo>
                  <a:lnTo>
                    <a:pt x="1852" y="1090"/>
                  </a:lnTo>
                  <a:close/>
                  <a:moveTo>
                    <a:pt x="1654" y="172"/>
                  </a:moveTo>
                  <a:lnTo>
                    <a:pt x="1542" y="178"/>
                  </a:lnTo>
                  <a:lnTo>
                    <a:pt x="1542" y="258"/>
                  </a:lnTo>
                  <a:lnTo>
                    <a:pt x="1654" y="258"/>
                  </a:lnTo>
                  <a:lnTo>
                    <a:pt x="1654" y="172"/>
                  </a:lnTo>
                  <a:close/>
                  <a:moveTo>
                    <a:pt x="1691" y="247"/>
                  </a:moveTo>
                  <a:lnTo>
                    <a:pt x="1691" y="247"/>
                  </a:lnTo>
                  <a:lnTo>
                    <a:pt x="1691" y="247"/>
                  </a:lnTo>
                  <a:lnTo>
                    <a:pt x="1691" y="247"/>
                  </a:lnTo>
                  <a:lnTo>
                    <a:pt x="1691" y="247"/>
                  </a:lnTo>
                  <a:lnTo>
                    <a:pt x="1691" y="247"/>
                  </a:lnTo>
                  <a:close/>
                  <a:moveTo>
                    <a:pt x="1691" y="156"/>
                  </a:moveTo>
                  <a:lnTo>
                    <a:pt x="1691" y="156"/>
                  </a:lnTo>
                  <a:lnTo>
                    <a:pt x="1693" y="199"/>
                  </a:lnTo>
                  <a:lnTo>
                    <a:pt x="1693" y="230"/>
                  </a:lnTo>
                  <a:lnTo>
                    <a:pt x="1691" y="247"/>
                  </a:lnTo>
                  <a:lnTo>
                    <a:pt x="1691" y="247"/>
                  </a:lnTo>
                  <a:lnTo>
                    <a:pt x="1700" y="246"/>
                  </a:lnTo>
                  <a:lnTo>
                    <a:pt x="1714" y="246"/>
                  </a:lnTo>
                  <a:lnTo>
                    <a:pt x="1734" y="247"/>
                  </a:lnTo>
                  <a:lnTo>
                    <a:pt x="1734" y="145"/>
                  </a:lnTo>
                  <a:lnTo>
                    <a:pt x="1734" y="145"/>
                  </a:lnTo>
                  <a:lnTo>
                    <a:pt x="1718" y="145"/>
                  </a:lnTo>
                  <a:lnTo>
                    <a:pt x="1702" y="145"/>
                  </a:lnTo>
                  <a:lnTo>
                    <a:pt x="1702" y="145"/>
                  </a:lnTo>
                  <a:lnTo>
                    <a:pt x="1700" y="147"/>
                  </a:lnTo>
                  <a:lnTo>
                    <a:pt x="1697" y="151"/>
                  </a:lnTo>
                  <a:lnTo>
                    <a:pt x="1691" y="156"/>
                  </a:lnTo>
                  <a:lnTo>
                    <a:pt x="1691" y="156"/>
                  </a:lnTo>
                  <a:close/>
                  <a:moveTo>
                    <a:pt x="1718" y="161"/>
                  </a:moveTo>
                  <a:lnTo>
                    <a:pt x="1718" y="237"/>
                  </a:lnTo>
                  <a:lnTo>
                    <a:pt x="1708" y="237"/>
                  </a:lnTo>
                  <a:lnTo>
                    <a:pt x="1708" y="188"/>
                  </a:lnTo>
                  <a:lnTo>
                    <a:pt x="1702" y="188"/>
                  </a:lnTo>
                  <a:lnTo>
                    <a:pt x="1702" y="172"/>
                  </a:lnTo>
                  <a:lnTo>
                    <a:pt x="1718" y="161"/>
                  </a:lnTo>
                  <a:close/>
                  <a:moveTo>
                    <a:pt x="1617" y="376"/>
                  </a:moveTo>
                  <a:lnTo>
                    <a:pt x="1579" y="376"/>
                  </a:lnTo>
                  <a:lnTo>
                    <a:pt x="1579" y="376"/>
                  </a:lnTo>
                  <a:lnTo>
                    <a:pt x="1571" y="382"/>
                  </a:lnTo>
                  <a:lnTo>
                    <a:pt x="1558" y="392"/>
                  </a:lnTo>
                  <a:lnTo>
                    <a:pt x="1558" y="392"/>
                  </a:lnTo>
                  <a:lnTo>
                    <a:pt x="1556" y="395"/>
                  </a:lnTo>
                  <a:lnTo>
                    <a:pt x="1556" y="402"/>
                  </a:lnTo>
                  <a:lnTo>
                    <a:pt x="1555" y="422"/>
                  </a:lnTo>
                  <a:lnTo>
                    <a:pt x="1556" y="480"/>
                  </a:lnTo>
                  <a:lnTo>
                    <a:pt x="1558" y="564"/>
                  </a:lnTo>
                  <a:lnTo>
                    <a:pt x="1558" y="564"/>
                  </a:lnTo>
                  <a:lnTo>
                    <a:pt x="1564" y="573"/>
                  </a:lnTo>
                  <a:lnTo>
                    <a:pt x="1571" y="580"/>
                  </a:lnTo>
                  <a:lnTo>
                    <a:pt x="1575" y="583"/>
                  </a:lnTo>
                  <a:lnTo>
                    <a:pt x="1579" y="586"/>
                  </a:lnTo>
                  <a:lnTo>
                    <a:pt x="1579" y="586"/>
                  </a:lnTo>
                  <a:lnTo>
                    <a:pt x="1590" y="587"/>
                  </a:lnTo>
                  <a:lnTo>
                    <a:pt x="1602" y="587"/>
                  </a:lnTo>
                  <a:lnTo>
                    <a:pt x="1617" y="586"/>
                  </a:lnTo>
                  <a:lnTo>
                    <a:pt x="1617" y="586"/>
                  </a:lnTo>
                  <a:lnTo>
                    <a:pt x="1621" y="583"/>
                  </a:lnTo>
                  <a:lnTo>
                    <a:pt x="1629" y="576"/>
                  </a:lnTo>
                  <a:lnTo>
                    <a:pt x="1635" y="567"/>
                  </a:lnTo>
                  <a:lnTo>
                    <a:pt x="1638" y="563"/>
                  </a:lnTo>
                  <a:lnTo>
                    <a:pt x="1638" y="559"/>
                  </a:lnTo>
                  <a:lnTo>
                    <a:pt x="1638" y="559"/>
                  </a:lnTo>
                  <a:lnTo>
                    <a:pt x="1637" y="551"/>
                  </a:lnTo>
                  <a:lnTo>
                    <a:pt x="1638" y="544"/>
                  </a:lnTo>
                  <a:lnTo>
                    <a:pt x="1638" y="537"/>
                  </a:lnTo>
                  <a:lnTo>
                    <a:pt x="1638" y="532"/>
                  </a:lnTo>
                  <a:lnTo>
                    <a:pt x="1638" y="532"/>
                  </a:lnTo>
                  <a:lnTo>
                    <a:pt x="1635" y="467"/>
                  </a:lnTo>
                  <a:lnTo>
                    <a:pt x="1633" y="408"/>
                  </a:lnTo>
                  <a:lnTo>
                    <a:pt x="1617" y="376"/>
                  </a:lnTo>
                  <a:close/>
                  <a:moveTo>
                    <a:pt x="358" y="301"/>
                  </a:moveTo>
                  <a:lnTo>
                    <a:pt x="358" y="333"/>
                  </a:lnTo>
                  <a:lnTo>
                    <a:pt x="380" y="333"/>
                  </a:lnTo>
                  <a:lnTo>
                    <a:pt x="380" y="301"/>
                  </a:lnTo>
                  <a:lnTo>
                    <a:pt x="358" y="301"/>
                  </a:lnTo>
                  <a:close/>
                  <a:moveTo>
                    <a:pt x="273" y="333"/>
                  </a:moveTo>
                  <a:lnTo>
                    <a:pt x="273" y="462"/>
                  </a:lnTo>
                  <a:lnTo>
                    <a:pt x="289" y="462"/>
                  </a:lnTo>
                  <a:lnTo>
                    <a:pt x="289" y="333"/>
                  </a:lnTo>
                  <a:lnTo>
                    <a:pt x="273" y="333"/>
                  </a:lnTo>
                  <a:close/>
                  <a:moveTo>
                    <a:pt x="273" y="714"/>
                  </a:moveTo>
                  <a:lnTo>
                    <a:pt x="273" y="730"/>
                  </a:lnTo>
                  <a:lnTo>
                    <a:pt x="305" y="730"/>
                  </a:lnTo>
                  <a:lnTo>
                    <a:pt x="305" y="714"/>
                  </a:lnTo>
                  <a:lnTo>
                    <a:pt x="273" y="714"/>
                  </a:lnTo>
                  <a:close/>
                  <a:moveTo>
                    <a:pt x="128" y="779"/>
                  </a:moveTo>
                  <a:lnTo>
                    <a:pt x="128" y="779"/>
                  </a:lnTo>
                  <a:lnTo>
                    <a:pt x="107" y="775"/>
                  </a:lnTo>
                  <a:lnTo>
                    <a:pt x="64" y="768"/>
                  </a:lnTo>
                  <a:lnTo>
                    <a:pt x="0" y="757"/>
                  </a:lnTo>
                  <a:lnTo>
                    <a:pt x="128" y="795"/>
                  </a:lnTo>
                  <a:lnTo>
                    <a:pt x="128" y="795"/>
                  </a:lnTo>
                  <a:lnTo>
                    <a:pt x="128" y="787"/>
                  </a:lnTo>
                  <a:lnTo>
                    <a:pt x="129" y="781"/>
                  </a:lnTo>
                  <a:lnTo>
                    <a:pt x="128" y="779"/>
                  </a:lnTo>
                  <a:lnTo>
                    <a:pt x="128" y="779"/>
                  </a:lnTo>
                  <a:close/>
                  <a:moveTo>
                    <a:pt x="166" y="790"/>
                  </a:moveTo>
                  <a:lnTo>
                    <a:pt x="166" y="795"/>
                  </a:lnTo>
                  <a:lnTo>
                    <a:pt x="1708" y="1090"/>
                  </a:lnTo>
                  <a:lnTo>
                    <a:pt x="1708" y="1069"/>
                  </a:lnTo>
                  <a:lnTo>
                    <a:pt x="166" y="790"/>
                  </a:lnTo>
                  <a:close/>
                  <a:moveTo>
                    <a:pt x="305" y="301"/>
                  </a:moveTo>
                  <a:lnTo>
                    <a:pt x="305" y="355"/>
                  </a:lnTo>
                  <a:lnTo>
                    <a:pt x="321" y="355"/>
                  </a:lnTo>
                  <a:lnTo>
                    <a:pt x="321" y="301"/>
                  </a:lnTo>
                  <a:lnTo>
                    <a:pt x="305" y="301"/>
                  </a:lnTo>
                  <a:close/>
                  <a:moveTo>
                    <a:pt x="358" y="430"/>
                  </a:moveTo>
                  <a:lnTo>
                    <a:pt x="358" y="526"/>
                  </a:lnTo>
                  <a:lnTo>
                    <a:pt x="358" y="526"/>
                  </a:lnTo>
                  <a:lnTo>
                    <a:pt x="358" y="529"/>
                  </a:lnTo>
                  <a:lnTo>
                    <a:pt x="361" y="535"/>
                  </a:lnTo>
                  <a:lnTo>
                    <a:pt x="364" y="537"/>
                  </a:lnTo>
                  <a:lnTo>
                    <a:pt x="366" y="540"/>
                  </a:lnTo>
                  <a:lnTo>
                    <a:pt x="370" y="541"/>
                  </a:lnTo>
                  <a:lnTo>
                    <a:pt x="374" y="543"/>
                  </a:lnTo>
                  <a:lnTo>
                    <a:pt x="374" y="543"/>
                  </a:lnTo>
                  <a:lnTo>
                    <a:pt x="378" y="541"/>
                  </a:lnTo>
                  <a:lnTo>
                    <a:pt x="382" y="540"/>
                  </a:lnTo>
                  <a:lnTo>
                    <a:pt x="386" y="537"/>
                  </a:lnTo>
                  <a:lnTo>
                    <a:pt x="389" y="535"/>
                  </a:lnTo>
                  <a:lnTo>
                    <a:pt x="390" y="529"/>
                  </a:lnTo>
                  <a:lnTo>
                    <a:pt x="390" y="528"/>
                  </a:lnTo>
                  <a:lnTo>
                    <a:pt x="390" y="526"/>
                  </a:lnTo>
                  <a:lnTo>
                    <a:pt x="390" y="526"/>
                  </a:lnTo>
                  <a:lnTo>
                    <a:pt x="389" y="522"/>
                  </a:lnTo>
                  <a:lnTo>
                    <a:pt x="389" y="512"/>
                  </a:lnTo>
                  <a:lnTo>
                    <a:pt x="386" y="478"/>
                  </a:lnTo>
                  <a:lnTo>
                    <a:pt x="385" y="430"/>
                  </a:lnTo>
                  <a:lnTo>
                    <a:pt x="385" y="430"/>
                  </a:lnTo>
                  <a:lnTo>
                    <a:pt x="385" y="427"/>
                  </a:lnTo>
                  <a:lnTo>
                    <a:pt x="384" y="422"/>
                  </a:lnTo>
                  <a:lnTo>
                    <a:pt x="380" y="416"/>
                  </a:lnTo>
                  <a:lnTo>
                    <a:pt x="377" y="415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0" y="414"/>
                  </a:lnTo>
                  <a:lnTo>
                    <a:pt x="368" y="416"/>
                  </a:lnTo>
                  <a:lnTo>
                    <a:pt x="362" y="422"/>
                  </a:lnTo>
                  <a:lnTo>
                    <a:pt x="360" y="429"/>
                  </a:lnTo>
                  <a:lnTo>
                    <a:pt x="358" y="430"/>
                  </a:lnTo>
                  <a:lnTo>
                    <a:pt x="358" y="430"/>
                  </a:lnTo>
                  <a:close/>
                  <a:moveTo>
                    <a:pt x="428" y="414"/>
                  </a:moveTo>
                  <a:lnTo>
                    <a:pt x="428" y="414"/>
                  </a:lnTo>
                  <a:lnTo>
                    <a:pt x="424" y="416"/>
                  </a:lnTo>
                  <a:lnTo>
                    <a:pt x="420" y="419"/>
                  </a:lnTo>
                  <a:lnTo>
                    <a:pt x="417" y="422"/>
                  </a:lnTo>
                  <a:lnTo>
                    <a:pt x="417" y="423"/>
                  </a:lnTo>
                  <a:lnTo>
                    <a:pt x="417" y="425"/>
                  </a:lnTo>
                  <a:lnTo>
                    <a:pt x="417" y="425"/>
                  </a:lnTo>
                  <a:lnTo>
                    <a:pt x="419" y="443"/>
                  </a:lnTo>
                  <a:lnTo>
                    <a:pt x="420" y="480"/>
                  </a:lnTo>
                  <a:lnTo>
                    <a:pt x="421" y="514"/>
                  </a:lnTo>
                  <a:lnTo>
                    <a:pt x="423" y="532"/>
                  </a:lnTo>
                  <a:lnTo>
                    <a:pt x="423" y="532"/>
                  </a:lnTo>
                  <a:lnTo>
                    <a:pt x="423" y="536"/>
                  </a:lnTo>
                  <a:lnTo>
                    <a:pt x="423" y="541"/>
                  </a:lnTo>
                  <a:lnTo>
                    <a:pt x="423" y="544"/>
                  </a:lnTo>
                  <a:lnTo>
                    <a:pt x="423" y="547"/>
                  </a:lnTo>
                  <a:lnTo>
                    <a:pt x="425" y="548"/>
                  </a:lnTo>
                  <a:lnTo>
                    <a:pt x="428" y="548"/>
                  </a:lnTo>
                  <a:lnTo>
                    <a:pt x="428" y="548"/>
                  </a:lnTo>
                  <a:lnTo>
                    <a:pt x="441" y="545"/>
                  </a:lnTo>
                  <a:lnTo>
                    <a:pt x="449" y="543"/>
                  </a:lnTo>
                  <a:lnTo>
                    <a:pt x="449" y="543"/>
                  </a:lnTo>
                  <a:lnTo>
                    <a:pt x="449" y="525"/>
                  </a:lnTo>
                  <a:lnTo>
                    <a:pt x="449" y="486"/>
                  </a:lnTo>
                  <a:lnTo>
                    <a:pt x="449" y="430"/>
                  </a:lnTo>
                  <a:lnTo>
                    <a:pt x="449" y="430"/>
                  </a:lnTo>
                  <a:lnTo>
                    <a:pt x="447" y="426"/>
                  </a:lnTo>
                  <a:lnTo>
                    <a:pt x="441" y="419"/>
                  </a:lnTo>
                  <a:lnTo>
                    <a:pt x="433" y="414"/>
                  </a:lnTo>
                  <a:lnTo>
                    <a:pt x="431" y="412"/>
                  </a:lnTo>
                  <a:lnTo>
                    <a:pt x="428" y="414"/>
                  </a:lnTo>
                  <a:lnTo>
                    <a:pt x="428" y="414"/>
                  </a:lnTo>
                  <a:close/>
                  <a:moveTo>
                    <a:pt x="498" y="414"/>
                  </a:moveTo>
                  <a:lnTo>
                    <a:pt x="498" y="414"/>
                  </a:lnTo>
                  <a:lnTo>
                    <a:pt x="492" y="416"/>
                  </a:lnTo>
                  <a:lnTo>
                    <a:pt x="490" y="420"/>
                  </a:lnTo>
                  <a:lnTo>
                    <a:pt x="487" y="425"/>
                  </a:lnTo>
                  <a:lnTo>
                    <a:pt x="487" y="425"/>
                  </a:lnTo>
                  <a:lnTo>
                    <a:pt x="487" y="445"/>
                  </a:lnTo>
                  <a:lnTo>
                    <a:pt x="490" y="484"/>
                  </a:lnTo>
                  <a:lnTo>
                    <a:pt x="492" y="537"/>
                  </a:lnTo>
                  <a:lnTo>
                    <a:pt x="492" y="537"/>
                  </a:lnTo>
                  <a:lnTo>
                    <a:pt x="498" y="543"/>
                  </a:lnTo>
                  <a:lnTo>
                    <a:pt x="503" y="547"/>
                  </a:lnTo>
                  <a:lnTo>
                    <a:pt x="508" y="548"/>
                  </a:lnTo>
                  <a:lnTo>
                    <a:pt x="508" y="548"/>
                  </a:lnTo>
                  <a:lnTo>
                    <a:pt x="511" y="548"/>
                  </a:lnTo>
                  <a:lnTo>
                    <a:pt x="512" y="547"/>
                  </a:lnTo>
                  <a:lnTo>
                    <a:pt x="516" y="543"/>
                  </a:lnTo>
                  <a:lnTo>
                    <a:pt x="518" y="537"/>
                  </a:lnTo>
                  <a:lnTo>
                    <a:pt x="519" y="532"/>
                  </a:lnTo>
                  <a:lnTo>
                    <a:pt x="519" y="532"/>
                  </a:lnTo>
                  <a:lnTo>
                    <a:pt x="519" y="478"/>
                  </a:lnTo>
                  <a:lnTo>
                    <a:pt x="519" y="430"/>
                  </a:lnTo>
                  <a:lnTo>
                    <a:pt x="519" y="430"/>
                  </a:lnTo>
                  <a:lnTo>
                    <a:pt x="512" y="422"/>
                  </a:lnTo>
                  <a:lnTo>
                    <a:pt x="506" y="416"/>
                  </a:lnTo>
                  <a:lnTo>
                    <a:pt x="502" y="415"/>
                  </a:lnTo>
                  <a:lnTo>
                    <a:pt x="498" y="414"/>
                  </a:lnTo>
                  <a:lnTo>
                    <a:pt x="498" y="414"/>
                  </a:lnTo>
                  <a:close/>
                  <a:moveTo>
                    <a:pt x="567" y="408"/>
                  </a:moveTo>
                  <a:lnTo>
                    <a:pt x="567" y="408"/>
                  </a:lnTo>
                  <a:lnTo>
                    <a:pt x="566" y="411"/>
                  </a:lnTo>
                  <a:lnTo>
                    <a:pt x="564" y="414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60" y="431"/>
                  </a:lnTo>
                  <a:lnTo>
                    <a:pt x="560" y="445"/>
                  </a:lnTo>
                  <a:lnTo>
                    <a:pt x="562" y="482"/>
                  </a:lnTo>
                  <a:lnTo>
                    <a:pt x="562" y="537"/>
                  </a:lnTo>
                  <a:lnTo>
                    <a:pt x="562" y="537"/>
                  </a:lnTo>
                  <a:lnTo>
                    <a:pt x="562" y="541"/>
                  </a:lnTo>
                  <a:lnTo>
                    <a:pt x="564" y="547"/>
                  </a:lnTo>
                  <a:lnTo>
                    <a:pt x="567" y="551"/>
                  </a:lnTo>
                  <a:lnTo>
                    <a:pt x="570" y="552"/>
                  </a:lnTo>
                  <a:lnTo>
                    <a:pt x="574" y="553"/>
                  </a:lnTo>
                  <a:lnTo>
                    <a:pt x="578" y="553"/>
                  </a:lnTo>
                  <a:lnTo>
                    <a:pt x="578" y="553"/>
                  </a:lnTo>
                  <a:lnTo>
                    <a:pt x="582" y="552"/>
                  </a:lnTo>
                  <a:lnTo>
                    <a:pt x="586" y="549"/>
                  </a:lnTo>
                  <a:lnTo>
                    <a:pt x="591" y="543"/>
                  </a:lnTo>
                  <a:lnTo>
                    <a:pt x="594" y="536"/>
                  </a:lnTo>
                  <a:lnTo>
                    <a:pt x="594" y="533"/>
                  </a:lnTo>
                  <a:lnTo>
                    <a:pt x="594" y="532"/>
                  </a:lnTo>
                  <a:lnTo>
                    <a:pt x="594" y="532"/>
                  </a:lnTo>
                  <a:lnTo>
                    <a:pt x="593" y="526"/>
                  </a:lnTo>
                  <a:lnTo>
                    <a:pt x="593" y="514"/>
                  </a:lnTo>
                  <a:lnTo>
                    <a:pt x="594" y="476"/>
                  </a:lnTo>
                  <a:lnTo>
                    <a:pt x="594" y="438"/>
                  </a:lnTo>
                  <a:lnTo>
                    <a:pt x="594" y="419"/>
                  </a:lnTo>
                  <a:lnTo>
                    <a:pt x="594" y="419"/>
                  </a:lnTo>
                  <a:lnTo>
                    <a:pt x="589" y="412"/>
                  </a:lnTo>
                  <a:lnTo>
                    <a:pt x="583" y="408"/>
                  </a:lnTo>
                  <a:lnTo>
                    <a:pt x="583" y="408"/>
                  </a:lnTo>
                  <a:lnTo>
                    <a:pt x="577" y="408"/>
                  </a:lnTo>
                  <a:lnTo>
                    <a:pt x="571" y="407"/>
                  </a:lnTo>
                  <a:lnTo>
                    <a:pt x="567" y="408"/>
                  </a:lnTo>
                  <a:lnTo>
                    <a:pt x="567" y="408"/>
                  </a:lnTo>
                  <a:close/>
                  <a:moveTo>
                    <a:pt x="647" y="408"/>
                  </a:moveTo>
                  <a:lnTo>
                    <a:pt x="647" y="408"/>
                  </a:lnTo>
                  <a:lnTo>
                    <a:pt x="645" y="410"/>
                  </a:lnTo>
                  <a:lnTo>
                    <a:pt x="641" y="414"/>
                  </a:lnTo>
                  <a:lnTo>
                    <a:pt x="637" y="425"/>
                  </a:lnTo>
                  <a:lnTo>
                    <a:pt x="637" y="425"/>
                  </a:lnTo>
                  <a:lnTo>
                    <a:pt x="637" y="445"/>
                  </a:lnTo>
                  <a:lnTo>
                    <a:pt x="639" y="484"/>
                  </a:lnTo>
                  <a:lnTo>
                    <a:pt x="642" y="537"/>
                  </a:lnTo>
                  <a:lnTo>
                    <a:pt x="642" y="537"/>
                  </a:lnTo>
                  <a:lnTo>
                    <a:pt x="642" y="540"/>
                  </a:lnTo>
                  <a:lnTo>
                    <a:pt x="643" y="545"/>
                  </a:lnTo>
                  <a:lnTo>
                    <a:pt x="647" y="552"/>
                  </a:lnTo>
                  <a:lnTo>
                    <a:pt x="650" y="553"/>
                  </a:lnTo>
                  <a:lnTo>
                    <a:pt x="653" y="553"/>
                  </a:lnTo>
                  <a:lnTo>
                    <a:pt x="653" y="553"/>
                  </a:lnTo>
                  <a:lnTo>
                    <a:pt x="660" y="552"/>
                  </a:lnTo>
                  <a:lnTo>
                    <a:pt x="668" y="553"/>
                  </a:lnTo>
                  <a:lnTo>
                    <a:pt x="674" y="553"/>
                  </a:lnTo>
                  <a:lnTo>
                    <a:pt x="674" y="553"/>
                  </a:lnTo>
                  <a:lnTo>
                    <a:pt x="674" y="544"/>
                  </a:lnTo>
                  <a:lnTo>
                    <a:pt x="673" y="537"/>
                  </a:lnTo>
                  <a:lnTo>
                    <a:pt x="674" y="532"/>
                  </a:lnTo>
                  <a:lnTo>
                    <a:pt x="674" y="532"/>
                  </a:lnTo>
                  <a:lnTo>
                    <a:pt x="676" y="513"/>
                  </a:lnTo>
                  <a:lnTo>
                    <a:pt x="676" y="478"/>
                  </a:lnTo>
                  <a:lnTo>
                    <a:pt x="676" y="442"/>
                  </a:lnTo>
                  <a:lnTo>
                    <a:pt x="676" y="430"/>
                  </a:lnTo>
                  <a:lnTo>
                    <a:pt x="674" y="425"/>
                  </a:lnTo>
                  <a:lnTo>
                    <a:pt x="674" y="425"/>
                  </a:lnTo>
                  <a:lnTo>
                    <a:pt x="673" y="420"/>
                  </a:lnTo>
                  <a:lnTo>
                    <a:pt x="672" y="415"/>
                  </a:lnTo>
                  <a:lnTo>
                    <a:pt x="670" y="411"/>
                  </a:lnTo>
                  <a:lnTo>
                    <a:pt x="669" y="408"/>
                  </a:lnTo>
                  <a:lnTo>
                    <a:pt x="669" y="408"/>
                  </a:lnTo>
                  <a:lnTo>
                    <a:pt x="658" y="408"/>
                  </a:lnTo>
                  <a:lnTo>
                    <a:pt x="647" y="408"/>
                  </a:lnTo>
                  <a:lnTo>
                    <a:pt x="647" y="408"/>
                  </a:lnTo>
                  <a:close/>
                  <a:moveTo>
                    <a:pt x="733" y="403"/>
                  </a:moveTo>
                  <a:lnTo>
                    <a:pt x="733" y="403"/>
                  </a:lnTo>
                  <a:lnTo>
                    <a:pt x="730" y="407"/>
                  </a:lnTo>
                  <a:lnTo>
                    <a:pt x="730" y="411"/>
                  </a:lnTo>
                  <a:lnTo>
                    <a:pt x="730" y="415"/>
                  </a:lnTo>
                  <a:lnTo>
                    <a:pt x="728" y="419"/>
                  </a:lnTo>
                  <a:lnTo>
                    <a:pt x="728" y="419"/>
                  </a:lnTo>
                  <a:lnTo>
                    <a:pt x="726" y="426"/>
                  </a:lnTo>
                  <a:lnTo>
                    <a:pt x="726" y="441"/>
                  </a:lnTo>
                  <a:lnTo>
                    <a:pt x="726" y="484"/>
                  </a:lnTo>
                  <a:lnTo>
                    <a:pt x="728" y="524"/>
                  </a:lnTo>
                  <a:lnTo>
                    <a:pt x="728" y="543"/>
                  </a:lnTo>
                  <a:lnTo>
                    <a:pt x="728" y="543"/>
                  </a:lnTo>
                  <a:lnTo>
                    <a:pt x="728" y="544"/>
                  </a:lnTo>
                  <a:lnTo>
                    <a:pt x="730" y="548"/>
                  </a:lnTo>
                  <a:lnTo>
                    <a:pt x="733" y="552"/>
                  </a:lnTo>
                  <a:lnTo>
                    <a:pt x="736" y="553"/>
                  </a:lnTo>
                  <a:lnTo>
                    <a:pt x="738" y="553"/>
                  </a:lnTo>
                  <a:lnTo>
                    <a:pt x="738" y="553"/>
                  </a:lnTo>
                  <a:lnTo>
                    <a:pt x="749" y="553"/>
                  </a:lnTo>
                  <a:lnTo>
                    <a:pt x="753" y="555"/>
                  </a:lnTo>
                  <a:lnTo>
                    <a:pt x="755" y="553"/>
                  </a:lnTo>
                  <a:lnTo>
                    <a:pt x="755" y="553"/>
                  </a:lnTo>
                  <a:lnTo>
                    <a:pt x="756" y="552"/>
                  </a:lnTo>
                  <a:lnTo>
                    <a:pt x="760" y="549"/>
                  </a:lnTo>
                  <a:lnTo>
                    <a:pt x="764" y="547"/>
                  </a:lnTo>
                  <a:lnTo>
                    <a:pt x="765" y="545"/>
                  </a:lnTo>
                  <a:lnTo>
                    <a:pt x="765" y="543"/>
                  </a:lnTo>
                  <a:lnTo>
                    <a:pt x="765" y="543"/>
                  </a:lnTo>
                  <a:lnTo>
                    <a:pt x="764" y="520"/>
                  </a:lnTo>
                  <a:lnTo>
                    <a:pt x="763" y="476"/>
                  </a:lnTo>
                  <a:lnTo>
                    <a:pt x="760" y="414"/>
                  </a:lnTo>
                  <a:lnTo>
                    <a:pt x="760" y="414"/>
                  </a:lnTo>
                  <a:lnTo>
                    <a:pt x="759" y="408"/>
                  </a:lnTo>
                  <a:lnTo>
                    <a:pt x="757" y="406"/>
                  </a:lnTo>
                  <a:lnTo>
                    <a:pt x="755" y="403"/>
                  </a:lnTo>
                  <a:lnTo>
                    <a:pt x="755" y="403"/>
                  </a:lnTo>
                  <a:lnTo>
                    <a:pt x="744" y="400"/>
                  </a:lnTo>
                  <a:lnTo>
                    <a:pt x="738" y="400"/>
                  </a:lnTo>
                  <a:lnTo>
                    <a:pt x="736" y="400"/>
                  </a:lnTo>
                  <a:lnTo>
                    <a:pt x="733" y="403"/>
                  </a:lnTo>
                  <a:lnTo>
                    <a:pt x="733" y="403"/>
                  </a:lnTo>
                  <a:close/>
                  <a:moveTo>
                    <a:pt x="824" y="398"/>
                  </a:moveTo>
                  <a:lnTo>
                    <a:pt x="824" y="398"/>
                  </a:lnTo>
                  <a:lnTo>
                    <a:pt x="821" y="402"/>
                  </a:lnTo>
                  <a:lnTo>
                    <a:pt x="820" y="407"/>
                  </a:lnTo>
                  <a:lnTo>
                    <a:pt x="819" y="414"/>
                  </a:lnTo>
                  <a:lnTo>
                    <a:pt x="819" y="414"/>
                  </a:lnTo>
                  <a:lnTo>
                    <a:pt x="819" y="478"/>
                  </a:lnTo>
                  <a:lnTo>
                    <a:pt x="819" y="543"/>
                  </a:lnTo>
                  <a:lnTo>
                    <a:pt x="819" y="543"/>
                  </a:lnTo>
                  <a:lnTo>
                    <a:pt x="824" y="551"/>
                  </a:lnTo>
                  <a:lnTo>
                    <a:pt x="829" y="556"/>
                  </a:lnTo>
                  <a:lnTo>
                    <a:pt x="832" y="559"/>
                  </a:lnTo>
                  <a:lnTo>
                    <a:pt x="835" y="559"/>
                  </a:lnTo>
                  <a:lnTo>
                    <a:pt x="835" y="559"/>
                  </a:lnTo>
                  <a:lnTo>
                    <a:pt x="846" y="559"/>
                  </a:lnTo>
                  <a:lnTo>
                    <a:pt x="851" y="559"/>
                  </a:lnTo>
                  <a:lnTo>
                    <a:pt x="851" y="559"/>
                  </a:lnTo>
                  <a:lnTo>
                    <a:pt x="854" y="548"/>
                  </a:lnTo>
                  <a:lnTo>
                    <a:pt x="856" y="532"/>
                  </a:lnTo>
                  <a:lnTo>
                    <a:pt x="856" y="532"/>
                  </a:lnTo>
                  <a:lnTo>
                    <a:pt x="858" y="470"/>
                  </a:lnTo>
                  <a:lnTo>
                    <a:pt x="858" y="431"/>
                  </a:lnTo>
                  <a:lnTo>
                    <a:pt x="858" y="418"/>
                  </a:lnTo>
                  <a:lnTo>
                    <a:pt x="856" y="414"/>
                  </a:lnTo>
                  <a:lnTo>
                    <a:pt x="856" y="414"/>
                  </a:lnTo>
                  <a:lnTo>
                    <a:pt x="855" y="414"/>
                  </a:lnTo>
                  <a:lnTo>
                    <a:pt x="854" y="410"/>
                  </a:lnTo>
                  <a:lnTo>
                    <a:pt x="854" y="407"/>
                  </a:lnTo>
                  <a:lnTo>
                    <a:pt x="851" y="403"/>
                  </a:lnTo>
                  <a:lnTo>
                    <a:pt x="851" y="403"/>
                  </a:lnTo>
                  <a:lnTo>
                    <a:pt x="846" y="400"/>
                  </a:lnTo>
                  <a:lnTo>
                    <a:pt x="838" y="398"/>
                  </a:lnTo>
                  <a:lnTo>
                    <a:pt x="829" y="396"/>
                  </a:lnTo>
                  <a:lnTo>
                    <a:pt x="827" y="396"/>
                  </a:lnTo>
                  <a:lnTo>
                    <a:pt x="824" y="398"/>
                  </a:lnTo>
                  <a:lnTo>
                    <a:pt x="824" y="398"/>
                  </a:lnTo>
                  <a:close/>
                  <a:moveTo>
                    <a:pt x="926" y="398"/>
                  </a:moveTo>
                  <a:lnTo>
                    <a:pt x="926" y="398"/>
                  </a:lnTo>
                  <a:lnTo>
                    <a:pt x="923" y="398"/>
                  </a:lnTo>
                  <a:lnTo>
                    <a:pt x="921" y="399"/>
                  </a:lnTo>
                  <a:lnTo>
                    <a:pt x="916" y="403"/>
                  </a:lnTo>
                  <a:lnTo>
                    <a:pt x="915" y="408"/>
                  </a:lnTo>
                  <a:lnTo>
                    <a:pt x="915" y="408"/>
                  </a:lnTo>
                  <a:lnTo>
                    <a:pt x="915" y="481"/>
                  </a:lnTo>
                  <a:lnTo>
                    <a:pt x="915" y="548"/>
                  </a:lnTo>
                  <a:lnTo>
                    <a:pt x="915" y="548"/>
                  </a:lnTo>
                  <a:lnTo>
                    <a:pt x="922" y="553"/>
                  </a:lnTo>
                  <a:lnTo>
                    <a:pt x="927" y="556"/>
                  </a:lnTo>
                  <a:lnTo>
                    <a:pt x="931" y="559"/>
                  </a:lnTo>
                  <a:lnTo>
                    <a:pt x="931" y="559"/>
                  </a:lnTo>
                  <a:lnTo>
                    <a:pt x="939" y="560"/>
                  </a:lnTo>
                  <a:lnTo>
                    <a:pt x="945" y="560"/>
                  </a:lnTo>
                  <a:lnTo>
                    <a:pt x="947" y="559"/>
                  </a:lnTo>
                  <a:lnTo>
                    <a:pt x="947" y="559"/>
                  </a:lnTo>
                  <a:lnTo>
                    <a:pt x="949" y="555"/>
                  </a:lnTo>
                  <a:lnTo>
                    <a:pt x="950" y="551"/>
                  </a:lnTo>
                  <a:lnTo>
                    <a:pt x="951" y="547"/>
                  </a:lnTo>
                  <a:lnTo>
                    <a:pt x="953" y="543"/>
                  </a:lnTo>
                  <a:lnTo>
                    <a:pt x="953" y="543"/>
                  </a:lnTo>
                  <a:lnTo>
                    <a:pt x="955" y="536"/>
                  </a:lnTo>
                  <a:lnTo>
                    <a:pt x="959" y="525"/>
                  </a:lnTo>
                  <a:lnTo>
                    <a:pt x="962" y="512"/>
                  </a:lnTo>
                  <a:lnTo>
                    <a:pt x="963" y="500"/>
                  </a:lnTo>
                  <a:lnTo>
                    <a:pt x="963" y="500"/>
                  </a:lnTo>
                  <a:lnTo>
                    <a:pt x="962" y="478"/>
                  </a:lnTo>
                  <a:lnTo>
                    <a:pt x="958" y="446"/>
                  </a:lnTo>
                  <a:lnTo>
                    <a:pt x="953" y="403"/>
                  </a:lnTo>
                  <a:lnTo>
                    <a:pt x="942" y="398"/>
                  </a:lnTo>
                  <a:lnTo>
                    <a:pt x="942" y="398"/>
                  </a:lnTo>
                  <a:lnTo>
                    <a:pt x="935" y="398"/>
                  </a:lnTo>
                  <a:lnTo>
                    <a:pt x="926" y="398"/>
                  </a:lnTo>
                  <a:lnTo>
                    <a:pt x="926" y="398"/>
                  </a:lnTo>
                  <a:close/>
                  <a:moveTo>
                    <a:pt x="1033" y="398"/>
                  </a:moveTo>
                  <a:lnTo>
                    <a:pt x="1033" y="398"/>
                  </a:lnTo>
                  <a:lnTo>
                    <a:pt x="1029" y="398"/>
                  </a:lnTo>
                  <a:lnTo>
                    <a:pt x="1024" y="400"/>
                  </a:lnTo>
                  <a:lnTo>
                    <a:pt x="1020" y="404"/>
                  </a:lnTo>
                  <a:lnTo>
                    <a:pt x="1017" y="408"/>
                  </a:lnTo>
                  <a:lnTo>
                    <a:pt x="1017" y="408"/>
                  </a:lnTo>
                  <a:lnTo>
                    <a:pt x="1017" y="433"/>
                  </a:lnTo>
                  <a:lnTo>
                    <a:pt x="1020" y="481"/>
                  </a:lnTo>
                  <a:lnTo>
                    <a:pt x="1022" y="548"/>
                  </a:lnTo>
                  <a:lnTo>
                    <a:pt x="1022" y="548"/>
                  </a:lnTo>
                  <a:lnTo>
                    <a:pt x="1024" y="551"/>
                  </a:lnTo>
                  <a:lnTo>
                    <a:pt x="1033" y="559"/>
                  </a:lnTo>
                  <a:lnTo>
                    <a:pt x="1033" y="559"/>
                  </a:lnTo>
                  <a:lnTo>
                    <a:pt x="1037" y="561"/>
                  </a:lnTo>
                  <a:lnTo>
                    <a:pt x="1041" y="563"/>
                  </a:lnTo>
                  <a:lnTo>
                    <a:pt x="1050" y="564"/>
                  </a:lnTo>
                  <a:lnTo>
                    <a:pt x="1060" y="564"/>
                  </a:lnTo>
                  <a:lnTo>
                    <a:pt x="1060" y="564"/>
                  </a:lnTo>
                  <a:lnTo>
                    <a:pt x="1065" y="553"/>
                  </a:lnTo>
                  <a:lnTo>
                    <a:pt x="1070" y="543"/>
                  </a:lnTo>
                  <a:lnTo>
                    <a:pt x="1070" y="543"/>
                  </a:lnTo>
                  <a:lnTo>
                    <a:pt x="1072" y="521"/>
                  </a:lnTo>
                  <a:lnTo>
                    <a:pt x="1070" y="476"/>
                  </a:lnTo>
                  <a:lnTo>
                    <a:pt x="1070" y="408"/>
                  </a:lnTo>
                  <a:lnTo>
                    <a:pt x="1054" y="398"/>
                  </a:lnTo>
                  <a:lnTo>
                    <a:pt x="1054" y="398"/>
                  </a:lnTo>
                  <a:lnTo>
                    <a:pt x="1045" y="398"/>
                  </a:lnTo>
                  <a:lnTo>
                    <a:pt x="1038" y="399"/>
                  </a:lnTo>
                  <a:lnTo>
                    <a:pt x="1033" y="398"/>
                  </a:lnTo>
                  <a:lnTo>
                    <a:pt x="1033" y="398"/>
                  </a:lnTo>
                  <a:close/>
                  <a:moveTo>
                    <a:pt x="1151" y="387"/>
                  </a:moveTo>
                  <a:lnTo>
                    <a:pt x="1151" y="387"/>
                  </a:lnTo>
                  <a:lnTo>
                    <a:pt x="1147" y="394"/>
                  </a:lnTo>
                  <a:lnTo>
                    <a:pt x="1141" y="402"/>
                  </a:lnTo>
                  <a:lnTo>
                    <a:pt x="1139" y="410"/>
                  </a:lnTo>
                  <a:lnTo>
                    <a:pt x="1135" y="414"/>
                  </a:lnTo>
                  <a:lnTo>
                    <a:pt x="1135" y="414"/>
                  </a:lnTo>
                  <a:lnTo>
                    <a:pt x="1133" y="419"/>
                  </a:lnTo>
                  <a:lnTo>
                    <a:pt x="1132" y="434"/>
                  </a:lnTo>
                  <a:lnTo>
                    <a:pt x="1131" y="477"/>
                  </a:lnTo>
                  <a:lnTo>
                    <a:pt x="1132" y="521"/>
                  </a:lnTo>
                  <a:lnTo>
                    <a:pt x="1133" y="539"/>
                  </a:lnTo>
                  <a:lnTo>
                    <a:pt x="1135" y="548"/>
                  </a:lnTo>
                  <a:lnTo>
                    <a:pt x="1135" y="548"/>
                  </a:lnTo>
                  <a:lnTo>
                    <a:pt x="1139" y="556"/>
                  </a:lnTo>
                  <a:lnTo>
                    <a:pt x="1141" y="560"/>
                  </a:lnTo>
                  <a:lnTo>
                    <a:pt x="1144" y="563"/>
                  </a:lnTo>
                  <a:lnTo>
                    <a:pt x="1151" y="564"/>
                  </a:lnTo>
                  <a:lnTo>
                    <a:pt x="1151" y="564"/>
                  </a:lnTo>
                  <a:lnTo>
                    <a:pt x="1165" y="568"/>
                  </a:lnTo>
                  <a:lnTo>
                    <a:pt x="1171" y="569"/>
                  </a:lnTo>
                  <a:lnTo>
                    <a:pt x="1177" y="569"/>
                  </a:lnTo>
                  <a:lnTo>
                    <a:pt x="1177" y="569"/>
                  </a:lnTo>
                  <a:lnTo>
                    <a:pt x="1183" y="567"/>
                  </a:lnTo>
                  <a:lnTo>
                    <a:pt x="1187" y="561"/>
                  </a:lnTo>
                  <a:lnTo>
                    <a:pt x="1191" y="553"/>
                  </a:lnTo>
                  <a:lnTo>
                    <a:pt x="1194" y="543"/>
                  </a:lnTo>
                  <a:lnTo>
                    <a:pt x="1194" y="543"/>
                  </a:lnTo>
                  <a:lnTo>
                    <a:pt x="1195" y="532"/>
                  </a:lnTo>
                  <a:lnTo>
                    <a:pt x="1196" y="514"/>
                  </a:lnTo>
                  <a:lnTo>
                    <a:pt x="1196" y="471"/>
                  </a:lnTo>
                  <a:lnTo>
                    <a:pt x="1196" y="431"/>
                  </a:lnTo>
                  <a:lnTo>
                    <a:pt x="1195" y="419"/>
                  </a:lnTo>
                  <a:lnTo>
                    <a:pt x="1194" y="414"/>
                  </a:lnTo>
                  <a:lnTo>
                    <a:pt x="1194" y="414"/>
                  </a:lnTo>
                  <a:lnTo>
                    <a:pt x="1191" y="412"/>
                  </a:lnTo>
                  <a:lnTo>
                    <a:pt x="1190" y="408"/>
                  </a:lnTo>
                  <a:lnTo>
                    <a:pt x="1187" y="403"/>
                  </a:lnTo>
                  <a:lnTo>
                    <a:pt x="1183" y="398"/>
                  </a:lnTo>
                  <a:lnTo>
                    <a:pt x="1183" y="398"/>
                  </a:lnTo>
                  <a:lnTo>
                    <a:pt x="1175" y="392"/>
                  </a:lnTo>
                  <a:lnTo>
                    <a:pt x="1167" y="387"/>
                  </a:lnTo>
                  <a:lnTo>
                    <a:pt x="1161" y="384"/>
                  </a:lnTo>
                  <a:lnTo>
                    <a:pt x="1157" y="384"/>
                  </a:lnTo>
                  <a:lnTo>
                    <a:pt x="1153" y="384"/>
                  </a:lnTo>
                  <a:lnTo>
                    <a:pt x="1151" y="387"/>
                  </a:lnTo>
                  <a:lnTo>
                    <a:pt x="1151" y="387"/>
                  </a:lnTo>
                  <a:close/>
                  <a:moveTo>
                    <a:pt x="1274" y="387"/>
                  </a:moveTo>
                  <a:lnTo>
                    <a:pt x="1274" y="387"/>
                  </a:lnTo>
                  <a:lnTo>
                    <a:pt x="1273" y="392"/>
                  </a:lnTo>
                  <a:lnTo>
                    <a:pt x="1271" y="398"/>
                  </a:lnTo>
                  <a:lnTo>
                    <a:pt x="1270" y="400"/>
                  </a:lnTo>
                  <a:lnTo>
                    <a:pt x="1269" y="403"/>
                  </a:lnTo>
                  <a:lnTo>
                    <a:pt x="1269" y="403"/>
                  </a:lnTo>
                  <a:lnTo>
                    <a:pt x="1267" y="410"/>
                  </a:lnTo>
                  <a:lnTo>
                    <a:pt x="1267" y="427"/>
                  </a:lnTo>
                  <a:lnTo>
                    <a:pt x="1269" y="478"/>
                  </a:lnTo>
                  <a:lnTo>
                    <a:pt x="1269" y="531"/>
                  </a:lnTo>
                  <a:lnTo>
                    <a:pt x="1269" y="547"/>
                  </a:lnTo>
                  <a:lnTo>
                    <a:pt x="1269" y="553"/>
                  </a:lnTo>
                  <a:lnTo>
                    <a:pt x="1269" y="553"/>
                  </a:lnTo>
                  <a:lnTo>
                    <a:pt x="1269" y="555"/>
                  </a:lnTo>
                  <a:lnTo>
                    <a:pt x="1269" y="556"/>
                  </a:lnTo>
                  <a:lnTo>
                    <a:pt x="1270" y="564"/>
                  </a:lnTo>
                  <a:lnTo>
                    <a:pt x="1274" y="571"/>
                  </a:lnTo>
                  <a:lnTo>
                    <a:pt x="1277" y="573"/>
                  </a:lnTo>
                  <a:lnTo>
                    <a:pt x="1279" y="575"/>
                  </a:lnTo>
                  <a:lnTo>
                    <a:pt x="1279" y="575"/>
                  </a:lnTo>
                  <a:lnTo>
                    <a:pt x="1287" y="576"/>
                  </a:lnTo>
                  <a:lnTo>
                    <a:pt x="1297" y="576"/>
                  </a:lnTo>
                  <a:lnTo>
                    <a:pt x="1311" y="575"/>
                  </a:lnTo>
                  <a:lnTo>
                    <a:pt x="1311" y="575"/>
                  </a:lnTo>
                  <a:lnTo>
                    <a:pt x="1314" y="572"/>
                  </a:lnTo>
                  <a:lnTo>
                    <a:pt x="1317" y="567"/>
                  </a:lnTo>
                  <a:lnTo>
                    <a:pt x="1322" y="553"/>
                  </a:lnTo>
                  <a:lnTo>
                    <a:pt x="1322" y="553"/>
                  </a:lnTo>
                  <a:lnTo>
                    <a:pt x="1325" y="528"/>
                  </a:lnTo>
                  <a:lnTo>
                    <a:pt x="1326" y="478"/>
                  </a:lnTo>
                  <a:lnTo>
                    <a:pt x="1327" y="430"/>
                  </a:lnTo>
                  <a:lnTo>
                    <a:pt x="1327" y="408"/>
                  </a:lnTo>
                  <a:lnTo>
                    <a:pt x="1327" y="408"/>
                  </a:lnTo>
                  <a:lnTo>
                    <a:pt x="1317" y="398"/>
                  </a:lnTo>
                  <a:lnTo>
                    <a:pt x="1306" y="387"/>
                  </a:lnTo>
                  <a:lnTo>
                    <a:pt x="1306" y="387"/>
                  </a:lnTo>
                  <a:lnTo>
                    <a:pt x="1302" y="386"/>
                  </a:lnTo>
                  <a:lnTo>
                    <a:pt x="1291" y="384"/>
                  </a:lnTo>
                  <a:lnTo>
                    <a:pt x="1281" y="383"/>
                  </a:lnTo>
                  <a:lnTo>
                    <a:pt x="1277" y="384"/>
                  </a:lnTo>
                  <a:lnTo>
                    <a:pt x="1274" y="387"/>
                  </a:lnTo>
                  <a:lnTo>
                    <a:pt x="1274" y="387"/>
                  </a:lnTo>
                  <a:close/>
                  <a:moveTo>
                    <a:pt x="1424" y="575"/>
                  </a:moveTo>
                  <a:lnTo>
                    <a:pt x="1424" y="575"/>
                  </a:lnTo>
                  <a:lnTo>
                    <a:pt x="1428" y="576"/>
                  </a:lnTo>
                  <a:lnTo>
                    <a:pt x="1433" y="577"/>
                  </a:lnTo>
                  <a:lnTo>
                    <a:pt x="1445" y="577"/>
                  </a:lnTo>
                  <a:lnTo>
                    <a:pt x="1461" y="575"/>
                  </a:lnTo>
                  <a:lnTo>
                    <a:pt x="1461" y="575"/>
                  </a:lnTo>
                  <a:lnTo>
                    <a:pt x="1465" y="567"/>
                  </a:lnTo>
                  <a:lnTo>
                    <a:pt x="1472" y="553"/>
                  </a:lnTo>
                  <a:lnTo>
                    <a:pt x="1472" y="553"/>
                  </a:lnTo>
                  <a:lnTo>
                    <a:pt x="1476" y="540"/>
                  </a:lnTo>
                  <a:lnTo>
                    <a:pt x="1477" y="532"/>
                  </a:lnTo>
                  <a:lnTo>
                    <a:pt x="1477" y="532"/>
                  </a:lnTo>
                  <a:lnTo>
                    <a:pt x="1476" y="466"/>
                  </a:lnTo>
                  <a:lnTo>
                    <a:pt x="1473" y="423"/>
                  </a:lnTo>
                  <a:lnTo>
                    <a:pt x="1472" y="403"/>
                  </a:lnTo>
                  <a:lnTo>
                    <a:pt x="1472" y="403"/>
                  </a:lnTo>
                  <a:lnTo>
                    <a:pt x="1461" y="392"/>
                  </a:lnTo>
                  <a:lnTo>
                    <a:pt x="1451" y="382"/>
                  </a:lnTo>
                  <a:lnTo>
                    <a:pt x="1451" y="382"/>
                  </a:lnTo>
                  <a:lnTo>
                    <a:pt x="1447" y="383"/>
                  </a:lnTo>
                  <a:lnTo>
                    <a:pt x="1438" y="386"/>
                  </a:lnTo>
                  <a:lnTo>
                    <a:pt x="1429" y="388"/>
                  </a:lnTo>
                  <a:lnTo>
                    <a:pt x="1426" y="388"/>
                  </a:lnTo>
                  <a:lnTo>
                    <a:pt x="1424" y="387"/>
                  </a:lnTo>
                  <a:lnTo>
                    <a:pt x="1424" y="387"/>
                  </a:lnTo>
                  <a:lnTo>
                    <a:pt x="1422" y="387"/>
                  </a:lnTo>
                  <a:lnTo>
                    <a:pt x="1420" y="388"/>
                  </a:lnTo>
                  <a:lnTo>
                    <a:pt x="1416" y="395"/>
                  </a:lnTo>
                  <a:lnTo>
                    <a:pt x="1408" y="408"/>
                  </a:lnTo>
                  <a:lnTo>
                    <a:pt x="1408" y="408"/>
                  </a:lnTo>
                  <a:lnTo>
                    <a:pt x="1406" y="415"/>
                  </a:lnTo>
                  <a:lnTo>
                    <a:pt x="1406" y="431"/>
                  </a:lnTo>
                  <a:lnTo>
                    <a:pt x="1408" y="478"/>
                  </a:lnTo>
                  <a:lnTo>
                    <a:pt x="1408" y="525"/>
                  </a:lnTo>
                  <a:lnTo>
                    <a:pt x="1408" y="548"/>
                  </a:lnTo>
                  <a:lnTo>
                    <a:pt x="1408" y="548"/>
                  </a:lnTo>
                  <a:lnTo>
                    <a:pt x="1408" y="553"/>
                  </a:lnTo>
                  <a:lnTo>
                    <a:pt x="1412" y="560"/>
                  </a:lnTo>
                  <a:lnTo>
                    <a:pt x="1417" y="568"/>
                  </a:lnTo>
                  <a:lnTo>
                    <a:pt x="1424" y="575"/>
                  </a:lnTo>
                  <a:lnTo>
                    <a:pt x="1424" y="575"/>
                  </a:lnTo>
                  <a:close/>
                  <a:moveTo>
                    <a:pt x="3983" y="1434"/>
                  </a:moveTo>
                  <a:lnTo>
                    <a:pt x="4154" y="1460"/>
                  </a:lnTo>
                  <a:lnTo>
                    <a:pt x="4138" y="1423"/>
                  </a:lnTo>
                  <a:lnTo>
                    <a:pt x="4138" y="1423"/>
                  </a:lnTo>
                  <a:lnTo>
                    <a:pt x="4069" y="1416"/>
                  </a:lnTo>
                  <a:lnTo>
                    <a:pt x="4022" y="1411"/>
                  </a:lnTo>
                  <a:lnTo>
                    <a:pt x="4006" y="1408"/>
                  </a:lnTo>
                  <a:lnTo>
                    <a:pt x="3999" y="1407"/>
                  </a:lnTo>
                  <a:lnTo>
                    <a:pt x="3999" y="1407"/>
                  </a:lnTo>
                  <a:lnTo>
                    <a:pt x="3998" y="1407"/>
                  </a:lnTo>
                  <a:lnTo>
                    <a:pt x="3996" y="1409"/>
                  </a:lnTo>
                  <a:lnTo>
                    <a:pt x="3991" y="1419"/>
                  </a:lnTo>
                  <a:lnTo>
                    <a:pt x="3983" y="1434"/>
                  </a:lnTo>
                  <a:lnTo>
                    <a:pt x="3983" y="1434"/>
                  </a:lnTo>
                  <a:close/>
                  <a:moveTo>
                    <a:pt x="4181" y="1493"/>
                  </a:moveTo>
                  <a:lnTo>
                    <a:pt x="4224" y="1530"/>
                  </a:lnTo>
                  <a:lnTo>
                    <a:pt x="4256" y="1540"/>
                  </a:lnTo>
                  <a:lnTo>
                    <a:pt x="4256" y="1501"/>
                  </a:lnTo>
                  <a:lnTo>
                    <a:pt x="4181" y="14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76211DE-9300-3697-1C5E-57A69742EE7A}"/>
              </a:ext>
            </a:extLst>
          </p:cNvPr>
          <p:cNvGrpSpPr/>
          <p:nvPr/>
        </p:nvGrpSpPr>
        <p:grpSpPr>
          <a:xfrm>
            <a:off x="680479" y="4461164"/>
            <a:ext cx="2679086" cy="1018312"/>
            <a:chOff x="680479" y="1801091"/>
            <a:chExt cx="2679086" cy="1018312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BFD3EFB1-40C4-B44B-CACA-59303D2C5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79" y="1801091"/>
              <a:ext cx="2679086" cy="1018312"/>
            </a:xfrm>
            <a:custGeom>
              <a:avLst/>
              <a:gdLst>
                <a:gd name="T0" fmla="*/ 2894 w 2894"/>
                <a:gd name="T1" fmla="*/ 843 h 1100"/>
                <a:gd name="T2" fmla="*/ 2850 w 2894"/>
                <a:gd name="T3" fmla="*/ 908 h 1100"/>
                <a:gd name="T4" fmla="*/ 2811 w 2894"/>
                <a:gd name="T5" fmla="*/ 962 h 1100"/>
                <a:gd name="T6" fmla="*/ 2776 w 2894"/>
                <a:gd name="T7" fmla="*/ 1004 h 1100"/>
                <a:gd name="T8" fmla="*/ 2772 w 2894"/>
                <a:gd name="T9" fmla="*/ 1008 h 1100"/>
                <a:gd name="T10" fmla="*/ 2747 w 2894"/>
                <a:gd name="T11" fmla="*/ 1018 h 1100"/>
                <a:gd name="T12" fmla="*/ 2694 w 2894"/>
                <a:gd name="T13" fmla="*/ 1035 h 1100"/>
                <a:gd name="T14" fmla="*/ 2626 w 2894"/>
                <a:gd name="T15" fmla="*/ 1051 h 1100"/>
                <a:gd name="T16" fmla="*/ 2460 w 2894"/>
                <a:gd name="T17" fmla="*/ 1079 h 1100"/>
                <a:gd name="T18" fmla="*/ 2302 w 2894"/>
                <a:gd name="T19" fmla="*/ 1096 h 1100"/>
                <a:gd name="T20" fmla="*/ 2241 w 2894"/>
                <a:gd name="T21" fmla="*/ 1100 h 1100"/>
                <a:gd name="T22" fmla="*/ 2211 w 2894"/>
                <a:gd name="T23" fmla="*/ 1100 h 1100"/>
                <a:gd name="T24" fmla="*/ 2135 w 2894"/>
                <a:gd name="T25" fmla="*/ 1092 h 1100"/>
                <a:gd name="T26" fmla="*/ 1994 w 2894"/>
                <a:gd name="T27" fmla="*/ 1071 h 1100"/>
                <a:gd name="T28" fmla="*/ 1716 w 2894"/>
                <a:gd name="T29" fmla="*/ 1020 h 1100"/>
                <a:gd name="T30" fmla="*/ 1636 w 2894"/>
                <a:gd name="T31" fmla="*/ 1005 h 1100"/>
                <a:gd name="T32" fmla="*/ 1625 w 2894"/>
                <a:gd name="T33" fmla="*/ 1004 h 1100"/>
                <a:gd name="T34" fmla="*/ 1604 w 2894"/>
                <a:gd name="T35" fmla="*/ 1000 h 1100"/>
                <a:gd name="T36" fmla="*/ 1522 w 2894"/>
                <a:gd name="T37" fmla="*/ 977 h 1100"/>
                <a:gd name="T38" fmla="*/ 1385 w 2894"/>
                <a:gd name="T39" fmla="*/ 931 h 1100"/>
                <a:gd name="T40" fmla="*/ 72 w 2894"/>
                <a:gd name="T41" fmla="*/ 451 h 1100"/>
                <a:gd name="T42" fmla="*/ 35 w 2894"/>
                <a:gd name="T43" fmla="*/ 413 h 1100"/>
                <a:gd name="T44" fmla="*/ 25 w 2894"/>
                <a:gd name="T45" fmla="*/ 397 h 1100"/>
                <a:gd name="T46" fmla="*/ 8 w 2894"/>
                <a:gd name="T47" fmla="*/ 343 h 1100"/>
                <a:gd name="T48" fmla="*/ 3 w 2894"/>
                <a:gd name="T49" fmla="*/ 322 h 1100"/>
                <a:gd name="T50" fmla="*/ 0 w 2894"/>
                <a:gd name="T51" fmla="*/ 291 h 1100"/>
                <a:gd name="T52" fmla="*/ 3 w 2894"/>
                <a:gd name="T53" fmla="*/ 182 h 1100"/>
                <a:gd name="T54" fmla="*/ 672 w 2894"/>
                <a:gd name="T55" fmla="*/ 64 h 1100"/>
                <a:gd name="T56" fmla="*/ 651 w 2894"/>
                <a:gd name="T57" fmla="*/ 21 h 1100"/>
                <a:gd name="T58" fmla="*/ 688 w 2894"/>
                <a:gd name="T59" fmla="*/ 16 h 1100"/>
                <a:gd name="T60" fmla="*/ 1336 w 2894"/>
                <a:gd name="T61" fmla="*/ 0 h 1100"/>
                <a:gd name="T62" fmla="*/ 1519 w 2894"/>
                <a:gd name="T63" fmla="*/ 1 h 1100"/>
                <a:gd name="T64" fmla="*/ 1716 w 2894"/>
                <a:gd name="T65" fmla="*/ 8 h 1100"/>
                <a:gd name="T66" fmla="*/ 1753 w 2894"/>
                <a:gd name="T67" fmla="*/ 11 h 1100"/>
                <a:gd name="T68" fmla="*/ 1835 w 2894"/>
                <a:gd name="T69" fmla="*/ 21 h 1100"/>
                <a:gd name="T70" fmla="*/ 1863 w 2894"/>
                <a:gd name="T71" fmla="*/ 28 h 1100"/>
                <a:gd name="T72" fmla="*/ 1887 w 2894"/>
                <a:gd name="T73" fmla="*/ 38 h 1100"/>
                <a:gd name="T74" fmla="*/ 1902 w 2894"/>
                <a:gd name="T75" fmla="*/ 46 h 1100"/>
                <a:gd name="T76" fmla="*/ 1964 w 2894"/>
                <a:gd name="T77" fmla="*/ 90 h 1100"/>
                <a:gd name="T78" fmla="*/ 2012 w 2894"/>
                <a:gd name="T79" fmla="*/ 129 h 1100"/>
                <a:gd name="T80" fmla="*/ 2016 w 2894"/>
                <a:gd name="T81" fmla="*/ 134 h 1100"/>
                <a:gd name="T82" fmla="*/ 2037 w 2894"/>
                <a:gd name="T83" fmla="*/ 158 h 1100"/>
                <a:gd name="T84" fmla="*/ 2155 w 2894"/>
                <a:gd name="T85" fmla="*/ 274 h 1100"/>
                <a:gd name="T86" fmla="*/ 2235 w 2894"/>
                <a:gd name="T87" fmla="*/ 323 h 1100"/>
                <a:gd name="T88" fmla="*/ 2407 w 2894"/>
                <a:gd name="T89" fmla="*/ 435 h 1100"/>
                <a:gd name="T90" fmla="*/ 2626 w 2894"/>
                <a:gd name="T91" fmla="*/ 572 h 1100"/>
                <a:gd name="T92" fmla="*/ 2792 w 2894"/>
                <a:gd name="T93" fmla="*/ 671 h 1100"/>
                <a:gd name="T94" fmla="*/ 2801 w 2894"/>
                <a:gd name="T95" fmla="*/ 678 h 1100"/>
                <a:gd name="T96" fmla="*/ 2820 w 2894"/>
                <a:gd name="T97" fmla="*/ 698 h 1100"/>
                <a:gd name="T98" fmla="*/ 2847 w 2894"/>
                <a:gd name="T99" fmla="*/ 738 h 1100"/>
                <a:gd name="T100" fmla="*/ 2875 w 2894"/>
                <a:gd name="T101" fmla="*/ 796 h 1100"/>
                <a:gd name="T102" fmla="*/ 2894 w 2894"/>
                <a:gd name="T103" fmla="*/ 843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94" h="1100">
                  <a:moveTo>
                    <a:pt x="2894" y="843"/>
                  </a:moveTo>
                  <a:lnTo>
                    <a:pt x="2894" y="843"/>
                  </a:lnTo>
                  <a:lnTo>
                    <a:pt x="2880" y="863"/>
                  </a:lnTo>
                  <a:lnTo>
                    <a:pt x="2850" y="908"/>
                  </a:lnTo>
                  <a:lnTo>
                    <a:pt x="2831" y="937"/>
                  </a:lnTo>
                  <a:lnTo>
                    <a:pt x="2811" y="962"/>
                  </a:lnTo>
                  <a:lnTo>
                    <a:pt x="2792" y="986"/>
                  </a:lnTo>
                  <a:lnTo>
                    <a:pt x="2776" y="1004"/>
                  </a:lnTo>
                  <a:lnTo>
                    <a:pt x="2776" y="1004"/>
                  </a:lnTo>
                  <a:lnTo>
                    <a:pt x="2772" y="1008"/>
                  </a:lnTo>
                  <a:lnTo>
                    <a:pt x="2765" y="1010"/>
                  </a:lnTo>
                  <a:lnTo>
                    <a:pt x="2747" y="1018"/>
                  </a:lnTo>
                  <a:lnTo>
                    <a:pt x="2724" y="1026"/>
                  </a:lnTo>
                  <a:lnTo>
                    <a:pt x="2694" y="1035"/>
                  </a:lnTo>
                  <a:lnTo>
                    <a:pt x="2662" y="1043"/>
                  </a:lnTo>
                  <a:lnTo>
                    <a:pt x="2626" y="1051"/>
                  </a:lnTo>
                  <a:lnTo>
                    <a:pt x="2546" y="1065"/>
                  </a:lnTo>
                  <a:lnTo>
                    <a:pt x="2460" y="1079"/>
                  </a:lnTo>
                  <a:lnTo>
                    <a:pt x="2377" y="1090"/>
                  </a:lnTo>
                  <a:lnTo>
                    <a:pt x="2302" y="1096"/>
                  </a:lnTo>
                  <a:lnTo>
                    <a:pt x="2269" y="1099"/>
                  </a:lnTo>
                  <a:lnTo>
                    <a:pt x="2241" y="1100"/>
                  </a:lnTo>
                  <a:lnTo>
                    <a:pt x="2241" y="1100"/>
                  </a:lnTo>
                  <a:lnTo>
                    <a:pt x="2211" y="1100"/>
                  </a:lnTo>
                  <a:lnTo>
                    <a:pt x="2175" y="1096"/>
                  </a:lnTo>
                  <a:lnTo>
                    <a:pt x="2135" y="1092"/>
                  </a:lnTo>
                  <a:lnTo>
                    <a:pt x="2091" y="1087"/>
                  </a:lnTo>
                  <a:lnTo>
                    <a:pt x="1994" y="1071"/>
                  </a:lnTo>
                  <a:lnTo>
                    <a:pt x="1894" y="1053"/>
                  </a:lnTo>
                  <a:lnTo>
                    <a:pt x="1716" y="1020"/>
                  </a:lnTo>
                  <a:lnTo>
                    <a:pt x="1656" y="1008"/>
                  </a:lnTo>
                  <a:lnTo>
                    <a:pt x="1636" y="1005"/>
                  </a:lnTo>
                  <a:lnTo>
                    <a:pt x="1625" y="1004"/>
                  </a:lnTo>
                  <a:lnTo>
                    <a:pt x="1625" y="1004"/>
                  </a:lnTo>
                  <a:lnTo>
                    <a:pt x="1616" y="1002"/>
                  </a:lnTo>
                  <a:lnTo>
                    <a:pt x="1604" y="1000"/>
                  </a:lnTo>
                  <a:lnTo>
                    <a:pt x="1567" y="990"/>
                  </a:lnTo>
                  <a:lnTo>
                    <a:pt x="1522" y="977"/>
                  </a:lnTo>
                  <a:lnTo>
                    <a:pt x="1472" y="961"/>
                  </a:lnTo>
                  <a:lnTo>
                    <a:pt x="1385" y="931"/>
                  </a:lnTo>
                  <a:lnTo>
                    <a:pt x="1347" y="918"/>
                  </a:lnTo>
                  <a:lnTo>
                    <a:pt x="72" y="451"/>
                  </a:lnTo>
                  <a:lnTo>
                    <a:pt x="35" y="413"/>
                  </a:lnTo>
                  <a:lnTo>
                    <a:pt x="35" y="413"/>
                  </a:lnTo>
                  <a:lnTo>
                    <a:pt x="31" y="407"/>
                  </a:lnTo>
                  <a:lnTo>
                    <a:pt x="25" y="397"/>
                  </a:lnTo>
                  <a:lnTo>
                    <a:pt x="17" y="372"/>
                  </a:lnTo>
                  <a:lnTo>
                    <a:pt x="8" y="343"/>
                  </a:lnTo>
                  <a:lnTo>
                    <a:pt x="3" y="322"/>
                  </a:lnTo>
                  <a:lnTo>
                    <a:pt x="3" y="322"/>
                  </a:lnTo>
                  <a:lnTo>
                    <a:pt x="1" y="310"/>
                  </a:lnTo>
                  <a:lnTo>
                    <a:pt x="0" y="291"/>
                  </a:lnTo>
                  <a:lnTo>
                    <a:pt x="1" y="244"/>
                  </a:lnTo>
                  <a:lnTo>
                    <a:pt x="3" y="182"/>
                  </a:lnTo>
                  <a:lnTo>
                    <a:pt x="40" y="156"/>
                  </a:lnTo>
                  <a:lnTo>
                    <a:pt x="672" y="64"/>
                  </a:lnTo>
                  <a:lnTo>
                    <a:pt x="667" y="27"/>
                  </a:lnTo>
                  <a:lnTo>
                    <a:pt x="651" y="21"/>
                  </a:lnTo>
                  <a:lnTo>
                    <a:pt x="667" y="11"/>
                  </a:lnTo>
                  <a:lnTo>
                    <a:pt x="688" y="16"/>
                  </a:lnTo>
                  <a:lnTo>
                    <a:pt x="704" y="64"/>
                  </a:lnTo>
                  <a:lnTo>
                    <a:pt x="1336" y="0"/>
                  </a:lnTo>
                  <a:lnTo>
                    <a:pt x="1336" y="0"/>
                  </a:lnTo>
                  <a:lnTo>
                    <a:pt x="1519" y="1"/>
                  </a:lnTo>
                  <a:lnTo>
                    <a:pt x="1658" y="5"/>
                  </a:lnTo>
                  <a:lnTo>
                    <a:pt x="1716" y="8"/>
                  </a:lnTo>
                  <a:lnTo>
                    <a:pt x="1753" y="11"/>
                  </a:lnTo>
                  <a:lnTo>
                    <a:pt x="1753" y="11"/>
                  </a:lnTo>
                  <a:lnTo>
                    <a:pt x="1799" y="16"/>
                  </a:lnTo>
                  <a:lnTo>
                    <a:pt x="1835" y="21"/>
                  </a:lnTo>
                  <a:lnTo>
                    <a:pt x="1850" y="24"/>
                  </a:lnTo>
                  <a:lnTo>
                    <a:pt x="1863" y="28"/>
                  </a:lnTo>
                  <a:lnTo>
                    <a:pt x="1875" y="32"/>
                  </a:lnTo>
                  <a:lnTo>
                    <a:pt x="1887" y="38"/>
                  </a:lnTo>
                  <a:lnTo>
                    <a:pt x="1887" y="38"/>
                  </a:lnTo>
                  <a:lnTo>
                    <a:pt x="1902" y="46"/>
                  </a:lnTo>
                  <a:lnTo>
                    <a:pt x="1921" y="59"/>
                  </a:lnTo>
                  <a:lnTo>
                    <a:pt x="1964" y="90"/>
                  </a:lnTo>
                  <a:lnTo>
                    <a:pt x="2000" y="119"/>
                  </a:lnTo>
                  <a:lnTo>
                    <a:pt x="2012" y="129"/>
                  </a:lnTo>
                  <a:lnTo>
                    <a:pt x="2016" y="134"/>
                  </a:lnTo>
                  <a:lnTo>
                    <a:pt x="2016" y="134"/>
                  </a:lnTo>
                  <a:lnTo>
                    <a:pt x="2021" y="142"/>
                  </a:lnTo>
                  <a:lnTo>
                    <a:pt x="2037" y="158"/>
                  </a:lnTo>
                  <a:lnTo>
                    <a:pt x="2085" y="205"/>
                  </a:lnTo>
                  <a:lnTo>
                    <a:pt x="2155" y="274"/>
                  </a:lnTo>
                  <a:lnTo>
                    <a:pt x="2155" y="274"/>
                  </a:lnTo>
                  <a:lnTo>
                    <a:pt x="2235" y="323"/>
                  </a:lnTo>
                  <a:lnTo>
                    <a:pt x="2407" y="435"/>
                  </a:lnTo>
                  <a:lnTo>
                    <a:pt x="2407" y="435"/>
                  </a:lnTo>
                  <a:lnTo>
                    <a:pt x="2511" y="502"/>
                  </a:lnTo>
                  <a:lnTo>
                    <a:pt x="2626" y="572"/>
                  </a:lnTo>
                  <a:lnTo>
                    <a:pt x="2728" y="633"/>
                  </a:lnTo>
                  <a:lnTo>
                    <a:pt x="2792" y="671"/>
                  </a:lnTo>
                  <a:lnTo>
                    <a:pt x="2792" y="671"/>
                  </a:lnTo>
                  <a:lnTo>
                    <a:pt x="2801" y="678"/>
                  </a:lnTo>
                  <a:lnTo>
                    <a:pt x="2811" y="687"/>
                  </a:lnTo>
                  <a:lnTo>
                    <a:pt x="2820" y="698"/>
                  </a:lnTo>
                  <a:lnTo>
                    <a:pt x="2830" y="710"/>
                  </a:lnTo>
                  <a:lnTo>
                    <a:pt x="2847" y="738"/>
                  </a:lnTo>
                  <a:lnTo>
                    <a:pt x="2862" y="768"/>
                  </a:lnTo>
                  <a:lnTo>
                    <a:pt x="2875" y="796"/>
                  </a:lnTo>
                  <a:lnTo>
                    <a:pt x="2884" y="820"/>
                  </a:lnTo>
                  <a:lnTo>
                    <a:pt x="2894" y="843"/>
                  </a:lnTo>
                  <a:lnTo>
                    <a:pt x="2894" y="843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38883755-449A-D893-6815-05F2669944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885" y="1890887"/>
              <a:ext cx="2003297" cy="680418"/>
            </a:xfrm>
            <a:custGeom>
              <a:avLst/>
              <a:gdLst>
                <a:gd name="T0" fmla="*/ 1986 w 2164"/>
                <a:gd name="T1" fmla="*/ 17 h 735"/>
                <a:gd name="T2" fmla="*/ 1687 w 2164"/>
                <a:gd name="T3" fmla="*/ 5 h 735"/>
                <a:gd name="T4" fmla="*/ 1596 w 2164"/>
                <a:gd name="T5" fmla="*/ 48 h 735"/>
                <a:gd name="T6" fmla="*/ 1637 w 2164"/>
                <a:gd name="T7" fmla="*/ 135 h 735"/>
                <a:gd name="T8" fmla="*/ 2017 w 2164"/>
                <a:gd name="T9" fmla="*/ 189 h 735"/>
                <a:gd name="T10" fmla="*/ 2084 w 2164"/>
                <a:gd name="T11" fmla="*/ 175 h 735"/>
                <a:gd name="T12" fmla="*/ 402 w 2164"/>
                <a:gd name="T13" fmla="*/ 295 h 735"/>
                <a:gd name="T14" fmla="*/ 198 w 2164"/>
                <a:gd name="T15" fmla="*/ 144 h 735"/>
                <a:gd name="T16" fmla="*/ 75 w 2164"/>
                <a:gd name="T17" fmla="*/ 225 h 735"/>
                <a:gd name="T18" fmla="*/ 321 w 2164"/>
                <a:gd name="T19" fmla="*/ 259 h 735"/>
                <a:gd name="T20" fmla="*/ 1003 w 2164"/>
                <a:gd name="T21" fmla="*/ 255 h 735"/>
                <a:gd name="T22" fmla="*/ 1028 w 2164"/>
                <a:gd name="T23" fmla="*/ 147 h 735"/>
                <a:gd name="T24" fmla="*/ 948 w 2164"/>
                <a:gd name="T25" fmla="*/ 142 h 735"/>
                <a:gd name="T26" fmla="*/ 973 w 2164"/>
                <a:gd name="T27" fmla="*/ 249 h 735"/>
                <a:gd name="T28" fmla="*/ 902 w 2164"/>
                <a:gd name="T29" fmla="*/ 130 h 735"/>
                <a:gd name="T30" fmla="*/ 908 w 2164"/>
                <a:gd name="T31" fmla="*/ 257 h 735"/>
                <a:gd name="T32" fmla="*/ 908 w 2164"/>
                <a:gd name="T33" fmla="*/ 128 h 735"/>
                <a:gd name="T34" fmla="*/ 849 w 2164"/>
                <a:gd name="T35" fmla="*/ 245 h 735"/>
                <a:gd name="T36" fmla="*/ 863 w 2164"/>
                <a:gd name="T37" fmla="*/ 132 h 735"/>
                <a:gd name="T38" fmla="*/ 798 w 2164"/>
                <a:gd name="T39" fmla="*/ 234 h 735"/>
                <a:gd name="T40" fmla="*/ 819 w 2164"/>
                <a:gd name="T41" fmla="*/ 140 h 735"/>
                <a:gd name="T42" fmla="*/ 756 w 2164"/>
                <a:gd name="T43" fmla="*/ 136 h 735"/>
                <a:gd name="T44" fmla="*/ 774 w 2164"/>
                <a:gd name="T45" fmla="*/ 242 h 735"/>
                <a:gd name="T46" fmla="*/ 723 w 2164"/>
                <a:gd name="T47" fmla="*/ 128 h 735"/>
                <a:gd name="T48" fmla="*/ 723 w 2164"/>
                <a:gd name="T49" fmla="*/ 246 h 735"/>
                <a:gd name="T50" fmla="*/ 723 w 2164"/>
                <a:gd name="T51" fmla="*/ 128 h 735"/>
                <a:gd name="T52" fmla="*/ 672 w 2164"/>
                <a:gd name="T53" fmla="*/ 238 h 735"/>
                <a:gd name="T54" fmla="*/ 689 w 2164"/>
                <a:gd name="T55" fmla="*/ 140 h 735"/>
                <a:gd name="T56" fmla="*/ 632 w 2164"/>
                <a:gd name="T57" fmla="*/ 230 h 735"/>
                <a:gd name="T58" fmla="*/ 653 w 2164"/>
                <a:gd name="T59" fmla="*/ 230 h 735"/>
                <a:gd name="T60" fmla="*/ 602 w 2164"/>
                <a:gd name="T61" fmla="*/ 136 h 735"/>
                <a:gd name="T62" fmla="*/ 614 w 2164"/>
                <a:gd name="T63" fmla="*/ 240 h 735"/>
                <a:gd name="T64" fmla="*/ 570 w 2164"/>
                <a:gd name="T65" fmla="*/ 139 h 735"/>
                <a:gd name="T66" fmla="*/ 570 w 2164"/>
                <a:gd name="T67" fmla="*/ 236 h 735"/>
                <a:gd name="T68" fmla="*/ 573 w 2164"/>
                <a:gd name="T69" fmla="*/ 140 h 735"/>
                <a:gd name="T70" fmla="*/ 535 w 2164"/>
                <a:gd name="T71" fmla="*/ 230 h 735"/>
                <a:gd name="T72" fmla="*/ 551 w 2164"/>
                <a:gd name="T73" fmla="*/ 149 h 735"/>
                <a:gd name="T74" fmla="*/ 503 w 2164"/>
                <a:gd name="T75" fmla="*/ 149 h 735"/>
                <a:gd name="T76" fmla="*/ 519 w 2164"/>
                <a:gd name="T77" fmla="*/ 230 h 735"/>
                <a:gd name="T78" fmla="*/ 477 w 2164"/>
                <a:gd name="T79" fmla="*/ 140 h 735"/>
                <a:gd name="T80" fmla="*/ 479 w 2164"/>
                <a:gd name="T81" fmla="*/ 236 h 735"/>
                <a:gd name="T82" fmla="*/ 479 w 2164"/>
                <a:gd name="T83" fmla="*/ 139 h 735"/>
                <a:gd name="T84" fmla="*/ 450 w 2164"/>
                <a:gd name="T85" fmla="*/ 229 h 735"/>
                <a:gd name="T86" fmla="*/ 458 w 2164"/>
                <a:gd name="T87" fmla="*/ 142 h 735"/>
                <a:gd name="T88" fmla="*/ 1189 w 2164"/>
                <a:gd name="T89" fmla="*/ 214 h 735"/>
                <a:gd name="T90" fmla="*/ 1210 w 2164"/>
                <a:gd name="T91" fmla="*/ 85 h 735"/>
                <a:gd name="T92" fmla="*/ 1103 w 2164"/>
                <a:gd name="T93" fmla="*/ 43 h 735"/>
                <a:gd name="T94" fmla="*/ 1124 w 2164"/>
                <a:gd name="T95" fmla="*/ 171 h 735"/>
                <a:gd name="T96" fmla="*/ 1033 w 2164"/>
                <a:gd name="T97" fmla="*/ 5 h 735"/>
                <a:gd name="T98" fmla="*/ 1322 w 2164"/>
                <a:gd name="T99" fmla="*/ 622 h 735"/>
                <a:gd name="T100" fmla="*/ 278 w 2164"/>
                <a:gd name="T101" fmla="*/ 209 h 735"/>
                <a:gd name="T102" fmla="*/ 252 w 2164"/>
                <a:gd name="T103" fmla="*/ 209 h 735"/>
                <a:gd name="T104" fmla="*/ 220 w 2164"/>
                <a:gd name="T105" fmla="*/ 144 h 735"/>
                <a:gd name="T106" fmla="*/ 161 w 2164"/>
                <a:gd name="T107" fmla="*/ 144 h 735"/>
                <a:gd name="T108" fmla="*/ 129 w 2164"/>
                <a:gd name="T109" fmla="*/ 144 h 735"/>
                <a:gd name="T110" fmla="*/ 294 w 2164"/>
                <a:gd name="T111" fmla="*/ 96 h 735"/>
                <a:gd name="T112" fmla="*/ 455 w 2164"/>
                <a:gd name="T113" fmla="*/ 80 h 735"/>
                <a:gd name="T114" fmla="*/ 1990 w 2164"/>
                <a:gd name="T115" fmla="*/ 555 h 735"/>
                <a:gd name="T116" fmla="*/ 2132 w 2164"/>
                <a:gd name="T117" fmla="*/ 614 h 735"/>
                <a:gd name="T118" fmla="*/ 2140 w 2164"/>
                <a:gd name="T119" fmla="*/ 583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64" h="735">
                  <a:moveTo>
                    <a:pt x="2140" y="170"/>
                  </a:moveTo>
                  <a:lnTo>
                    <a:pt x="2140" y="170"/>
                  </a:lnTo>
                  <a:lnTo>
                    <a:pt x="2063" y="95"/>
                  </a:lnTo>
                  <a:lnTo>
                    <a:pt x="2024" y="56"/>
                  </a:lnTo>
                  <a:lnTo>
                    <a:pt x="2012" y="43"/>
                  </a:lnTo>
                  <a:lnTo>
                    <a:pt x="2008" y="37"/>
                  </a:lnTo>
                  <a:lnTo>
                    <a:pt x="2008" y="37"/>
                  </a:lnTo>
                  <a:lnTo>
                    <a:pt x="2006" y="34"/>
                  </a:lnTo>
                  <a:lnTo>
                    <a:pt x="2002" y="30"/>
                  </a:lnTo>
                  <a:lnTo>
                    <a:pt x="1986" y="17"/>
                  </a:lnTo>
                  <a:lnTo>
                    <a:pt x="1986" y="17"/>
                  </a:lnTo>
                  <a:lnTo>
                    <a:pt x="1831" y="24"/>
                  </a:lnTo>
                  <a:lnTo>
                    <a:pt x="1759" y="26"/>
                  </a:lnTo>
                  <a:lnTo>
                    <a:pt x="1724" y="26"/>
                  </a:lnTo>
                  <a:lnTo>
                    <a:pt x="1724" y="26"/>
                  </a:lnTo>
                  <a:lnTo>
                    <a:pt x="1720" y="25"/>
                  </a:lnTo>
                  <a:lnTo>
                    <a:pt x="1716" y="22"/>
                  </a:lnTo>
                  <a:lnTo>
                    <a:pt x="1712" y="16"/>
                  </a:lnTo>
                  <a:lnTo>
                    <a:pt x="1708" y="12"/>
                  </a:lnTo>
                  <a:lnTo>
                    <a:pt x="1704" y="9"/>
                  </a:lnTo>
                  <a:lnTo>
                    <a:pt x="1696" y="6"/>
                  </a:lnTo>
                  <a:lnTo>
                    <a:pt x="1687" y="5"/>
                  </a:lnTo>
                  <a:lnTo>
                    <a:pt x="1687" y="5"/>
                  </a:lnTo>
                  <a:lnTo>
                    <a:pt x="1674" y="5"/>
                  </a:lnTo>
                  <a:lnTo>
                    <a:pt x="1662" y="5"/>
                  </a:lnTo>
                  <a:lnTo>
                    <a:pt x="1649" y="8"/>
                  </a:lnTo>
                  <a:lnTo>
                    <a:pt x="1636" y="12"/>
                  </a:lnTo>
                  <a:lnTo>
                    <a:pt x="1624" y="17"/>
                  </a:lnTo>
                  <a:lnTo>
                    <a:pt x="1613" y="25"/>
                  </a:lnTo>
                  <a:lnTo>
                    <a:pt x="1604" y="36"/>
                  </a:lnTo>
                  <a:lnTo>
                    <a:pt x="1600" y="41"/>
                  </a:lnTo>
                  <a:lnTo>
                    <a:pt x="1596" y="48"/>
                  </a:lnTo>
                  <a:lnTo>
                    <a:pt x="1596" y="48"/>
                  </a:lnTo>
                  <a:lnTo>
                    <a:pt x="1593" y="55"/>
                  </a:lnTo>
                  <a:lnTo>
                    <a:pt x="1591" y="61"/>
                  </a:lnTo>
                  <a:lnTo>
                    <a:pt x="1590" y="69"/>
                  </a:lnTo>
                  <a:lnTo>
                    <a:pt x="1590" y="76"/>
                  </a:lnTo>
                  <a:lnTo>
                    <a:pt x="1591" y="83"/>
                  </a:lnTo>
                  <a:lnTo>
                    <a:pt x="1593" y="89"/>
                  </a:lnTo>
                  <a:lnTo>
                    <a:pt x="1597" y="95"/>
                  </a:lnTo>
                  <a:lnTo>
                    <a:pt x="1600" y="102"/>
                  </a:lnTo>
                  <a:lnTo>
                    <a:pt x="1609" y="114"/>
                  </a:lnTo>
                  <a:lnTo>
                    <a:pt x="1622" y="126"/>
                  </a:lnTo>
                  <a:lnTo>
                    <a:pt x="1637" y="135"/>
                  </a:lnTo>
                  <a:lnTo>
                    <a:pt x="1654" y="144"/>
                  </a:lnTo>
                  <a:lnTo>
                    <a:pt x="1654" y="144"/>
                  </a:lnTo>
                  <a:lnTo>
                    <a:pt x="1674" y="153"/>
                  </a:lnTo>
                  <a:lnTo>
                    <a:pt x="1697" y="159"/>
                  </a:lnTo>
                  <a:lnTo>
                    <a:pt x="1720" y="165"/>
                  </a:lnTo>
                  <a:lnTo>
                    <a:pt x="1743" y="169"/>
                  </a:lnTo>
                  <a:lnTo>
                    <a:pt x="1779" y="175"/>
                  </a:lnTo>
                  <a:lnTo>
                    <a:pt x="1794" y="177"/>
                  </a:lnTo>
                  <a:lnTo>
                    <a:pt x="2002" y="182"/>
                  </a:lnTo>
                  <a:lnTo>
                    <a:pt x="2002" y="182"/>
                  </a:lnTo>
                  <a:lnTo>
                    <a:pt x="2017" y="189"/>
                  </a:lnTo>
                  <a:lnTo>
                    <a:pt x="2029" y="193"/>
                  </a:lnTo>
                  <a:lnTo>
                    <a:pt x="2036" y="193"/>
                  </a:lnTo>
                  <a:lnTo>
                    <a:pt x="2040" y="193"/>
                  </a:lnTo>
                  <a:lnTo>
                    <a:pt x="2040" y="193"/>
                  </a:lnTo>
                  <a:lnTo>
                    <a:pt x="2044" y="191"/>
                  </a:lnTo>
                  <a:lnTo>
                    <a:pt x="2047" y="189"/>
                  </a:lnTo>
                  <a:lnTo>
                    <a:pt x="2049" y="183"/>
                  </a:lnTo>
                  <a:lnTo>
                    <a:pt x="2051" y="179"/>
                  </a:lnTo>
                  <a:lnTo>
                    <a:pt x="2051" y="177"/>
                  </a:lnTo>
                  <a:lnTo>
                    <a:pt x="2051" y="177"/>
                  </a:lnTo>
                  <a:lnTo>
                    <a:pt x="2084" y="175"/>
                  </a:lnTo>
                  <a:lnTo>
                    <a:pt x="2113" y="173"/>
                  </a:lnTo>
                  <a:lnTo>
                    <a:pt x="2140" y="170"/>
                  </a:lnTo>
                  <a:lnTo>
                    <a:pt x="2140" y="170"/>
                  </a:lnTo>
                  <a:close/>
                  <a:moveTo>
                    <a:pt x="1376" y="311"/>
                  </a:moveTo>
                  <a:lnTo>
                    <a:pt x="402" y="236"/>
                  </a:lnTo>
                  <a:lnTo>
                    <a:pt x="402" y="273"/>
                  </a:lnTo>
                  <a:lnTo>
                    <a:pt x="1162" y="354"/>
                  </a:lnTo>
                  <a:lnTo>
                    <a:pt x="1376" y="311"/>
                  </a:lnTo>
                  <a:close/>
                  <a:moveTo>
                    <a:pt x="1114" y="370"/>
                  </a:moveTo>
                  <a:lnTo>
                    <a:pt x="402" y="284"/>
                  </a:lnTo>
                  <a:lnTo>
                    <a:pt x="402" y="295"/>
                  </a:lnTo>
                  <a:lnTo>
                    <a:pt x="1092" y="386"/>
                  </a:lnTo>
                  <a:lnTo>
                    <a:pt x="1114" y="370"/>
                  </a:lnTo>
                  <a:close/>
                  <a:moveTo>
                    <a:pt x="386" y="230"/>
                  </a:moveTo>
                  <a:lnTo>
                    <a:pt x="321" y="224"/>
                  </a:lnTo>
                  <a:lnTo>
                    <a:pt x="321" y="59"/>
                  </a:lnTo>
                  <a:lnTo>
                    <a:pt x="316" y="59"/>
                  </a:lnTo>
                  <a:lnTo>
                    <a:pt x="316" y="224"/>
                  </a:lnTo>
                  <a:lnTo>
                    <a:pt x="193" y="210"/>
                  </a:lnTo>
                  <a:lnTo>
                    <a:pt x="193" y="204"/>
                  </a:lnTo>
                  <a:lnTo>
                    <a:pt x="198" y="204"/>
                  </a:lnTo>
                  <a:lnTo>
                    <a:pt x="198" y="144"/>
                  </a:lnTo>
                  <a:lnTo>
                    <a:pt x="193" y="144"/>
                  </a:lnTo>
                  <a:lnTo>
                    <a:pt x="193" y="91"/>
                  </a:lnTo>
                  <a:lnTo>
                    <a:pt x="187" y="91"/>
                  </a:lnTo>
                  <a:lnTo>
                    <a:pt x="187" y="210"/>
                  </a:lnTo>
                  <a:lnTo>
                    <a:pt x="80" y="198"/>
                  </a:lnTo>
                  <a:lnTo>
                    <a:pt x="80" y="85"/>
                  </a:lnTo>
                  <a:lnTo>
                    <a:pt x="75" y="85"/>
                  </a:lnTo>
                  <a:lnTo>
                    <a:pt x="75" y="198"/>
                  </a:lnTo>
                  <a:lnTo>
                    <a:pt x="0" y="187"/>
                  </a:lnTo>
                  <a:lnTo>
                    <a:pt x="0" y="209"/>
                  </a:lnTo>
                  <a:lnTo>
                    <a:pt x="75" y="225"/>
                  </a:lnTo>
                  <a:lnTo>
                    <a:pt x="75" y="273"/>
                  </a:lnTo>
                  <a:lnTo>
                    <a:pt x="80" y="273"/>
                  </a:lnTo>
                  <a:lnTo>
                    <a:pt x="80" y="226"/>
                  </a:lnTo>
                  <a:lnTo>
                    <a:pt x="187" y="241"/>
                  </a:lnTo>
                  <a:lnTo>
                    <a:pt x="187" y="327"/>
                  </a:lnTo>
                  <a:lnTo>
                    <a:pt x="193" y="327"/>
                  </a:lnTo>
                  <a:lnTo>
                    <a:pt x="193" y="241"/>
                  </a:lnTo>
                  <a:lnTo>
                    <a:pt x="316" y="259"/>
                  </a:lnTo>
                  <a:lnTo>
                    <a:pt x="316" y="332"/>
                  </a:lnTo>
                  <a:lnTo>
                    <a:pt x="321" y="332"/>
                  </a:lnTo>
                  <a:lnTo>
                    <a:pt x="321" y="259"/>
                  </a:lnTo>
                  <a:lnTo>
                    <a:pt x="386" y="268"/>
                  </a:lnTo>
                  <a:lnTo>
                    <a:pt x="386" y="230"/>
                  </a:lnTo>
                  <a:close/>
                  <a:moveTo>
                    <a:pt x="1015" y="134"/>
                  </a:moveTo>
                  <a:lnTo>
                    <a:pt x="1015" y="134"/>
                  </a:lnTo>
                  <a:lnTo>
                    <a:pt x="1009" y="135"/>
                  </a:lnTo>
                  <a:lnTo>
                    <a:pt x="1005" y="138"/>
                  </a:lnTo>
                  <a:lnTo>
                    <a:pt x="1003" y="142"/>
                  </a:lnTo>
                  <a:lnTo>
                    <a:pt x="1001" y="147"/>
                  </a:lnTo>
                  <a:lnTo>
                    <a:pt x="1001" y="249"/>
                  </a:lnTo>
                  <a:lnTo>
                    <a:pt x="1001" y="249"/>
                  </a:lnTo>
                  <a:lnTo>
                    <a:pt x="1003" y="255"/>
                  </a:lnTo>
                  <a:lnTo>
                    <a:pt x="1005" y="259"/>
                  </a:lnTo>
                  <a:lnTo>
                    <a:pt x="1009" y="261"/>
                  </a:lnTo>
                  <a:lnTo>
                    <a:pt x="1015" y="263"/>
                  </a:lnTo>
                  <a:lnTo>
                    <a:pt x="1015" y="263"/>
                  </a:lnTo>
                  <a:lnTo>
                    <a:pt x="1015" y="263"/>
                  </a:lnTo>
                  <a:lnTo>
                    <a:pt x="1020" y="261"/>
                  </a:lnTo>
                  <a:lnTo>
                    <a:pt x="1024" y="259"/>
                  </a:lnTo>
                  <a:lnTo>
                    <a:pt x="1027" y="255"/>
                  </a:lnTo>
                  <a:lnTo>
                    <a:pt x="1028" y="249"/>
                  </a:lnTo>
                  <a:lnTo>
                    <a:pt x="1028" y="147"/>
                  </a:lnTo>
                  <a:lnTo>
                    <a:pt x="1028" y="147"/>
                  </a:lnTo>
                  <a:lnTo>
                    <a:pt x="1027" y="142"/>
                  </a:lnTo>
                  <a:lnTo>
                    <a:pt x="1024" y="138"/>
                  </a:lnTo>
                  <a:lnTo>
                    <a:pt x="1020" y="135"/>
                  </a:lnTo>
                  <a:lnTo>
                    <a:pt x="1015" y="134"/>
                  </a:lnTo>
                  <a:lnTo>
                    <a:pt x="1015" y="134"/>
                  </a:lnTo>
                  <a:close/>
                  <a:moveTo>
                    <a:pt x="961" y="128"/>
                  </a:moveTo>
                  <a:lnTo>
                    <a:pt x="961" y="128"/>
                  </a:lnTo>
                  <a:lnTo>
                    <a:pt x="956" y="130"/>
                  </a:lnTo>
                  <a:lnTo>
                    <a:pt x="952" y="132"/>
                  </a:lnTo>
                  <a:lnTo>
                    <a:pt x="949" y="136"/>
                  </a:lnTo>
                  <a:lnTo>
                    <a:pt x="948" y="142"/>
                  </a:lnTo>
                  <a:lnTo>
                    <a:pt x="948" y="244"/>
                  </a:lnTo>
                  <a:lnTo>
                    <a:pt x="948" y="244"/>
                  </a:lnTo>
                  <a:lnTo>
                    <a:pt x="949" y="249"/>
                  </a:lnTo>
                  <a:lnTo>
                    <a:pt x="952" y="253"/>
                  </a:lnTo>
                  <a:lnTo>
                    <a:pt x="956" y="256"/>
                  </a:lnTo>
                  <a:lnTo>
                    <a:pt x="961" y="257"/>
                  </a:lnTo>
                  <a:lnTo>
                    <a:pt x="961" y="257"/>
                  </a:lnTo>
                  <a:lnTo>
                    <a:pt x="961" y="257"/>
                  </a:lnTo>
                  <a:lnTo>
                    <a:pt x="966" y="256"/>
                  </a:lnTo>
                  <a:lnTo>
                    <a:pt x="970" y="253"/>
                  </a:lnTo>
                  <a:lnTo>
                    <a:pt x="973" y="249"/>
                  </a:lnTo>
                  <a:lnTo>
                    <a:pt x="974" y="244"/>
                  </a:lnTo>
                  <a:lnTo>
                    <a:pt x="974" y="142"/>
                  </a:lnTo>
                  <a:lnTo>
                    <a:pt x="974" y="142"/>
                  </a:lnTo>
                  <a:lnTo>
                    <a:pt x="973" y="136"/>
                  </a:lnTo>
                  <a:lnTo>
                    <a:pt x="970" y="132"/>
                  </a:lnTo>
                  <a:lnTo>
                    <a:pt x="966" y="130"/>
                  </a:lnTo>
                  <a:lnTo>
                    <a:pt x="961" y="128"/>
                  </a:lnTo>
                  <a:lnTo>
                    <a:pt x="961" y="128"/>
                  </a:lnTo>
                  <a:close/>
                  <a:moveTo>
                    <a:pt x="908" y="128"/>
                  </a:moveTo>
                  <a:lnTo>
                    <a:pt x="908" y="128"/>
                  </a:lnTo>
                  <a:lnTo>
                    <a:pt x="902" y="130"/>
                  </a:lnTo>
                  <a:lnTo>
                    <a:pt x="898" y="132"/>
                  </a:lnTo>
                  <a:lnTo>
                    <a:pt x="895" y="136"/>
                  </a:lnTo>
                  <a:lnTo>
                    <a:pt x="894" y="142"/>
                  </a:lnTo>
                  <a:lnTo>
                    <a:pt x="894" y="244"/>
                  </a:lnTo>
                  <a:lnTo>
                    <a:pt x="894" y="244"/>
                  </a:lnTo>
                  <a:lnTo>
                    <a:pt x="895" y="249"/>
                  </a:lnTo>
                  <a:lnTo>
                    <a:pt x="898" y="253"/>
                  </a:lnTo>
                  <a:lnTo>
                    <a:pt x="902" y="256"/>
                  </a:lnTo>
                  <a:lnTo>
                    <a:pt x="908" y="257"/>
                  </a:lnTo>
                  <a:lnTo>
                    <a:pt x="908" y="257"/>
                  </a:lnTo>
                  <a:lnTo>
                    <a:pt x="908" y="257"/>
                  </a:lnTo>
                  <a:lnTo>
                    <a:pt x="913" y="256"/>
                  </a:lnTo>
                  <a:lnTo>
                    <a:pt x="917" y="253"/>
                  </a:lnTo>
                  <a:lnTo>
                    <a:pt x="920" y="249"/>
                  </a:lnTo>
                  <a:lnTo>
                    <a:pt x="921" y="244"/>
                  </a:lnTo>
                  <a:lnTo>
                    <a:pt x="921" y="142"/>
                  </a:lnTo>
                  <a:lnTo>
                    <a:pt x="921" y="142"/>
                  </a:lnTo>
                  <a:lnTo>
                    <a:pt x="920" y="136"/>
                  </a:lnTo>
                  <a:lnTo>
                    <a:pt x="917" y="132"/>
                  </a:lnTo>
                  <a:lnTo>
                    <a:pt x="913" y="130"/>
                  </a:lnTo>
                  <a:lnTo>
                    <a:pt x="908" y="128"/>
                  </a:lnTo>
                  <a:lnTo>
                    <a:pt x="908" y="128"/>
                  </a:lnTo>
                  <a:close/>
                  <a:moveTo>
                    <a:pt x="854" y="128"/>
                  </a:moveTo>
                  <a:lnTo>
                    <a:pt x="854" y="128"/>
                  </a:lnTo>
                  <a:lnTo>
                    <a:pt x="849" y="130"/>
                  </a:lnTo>
                  <a:lnTo>
                    <a:pt x="845" y="132"/>
                  </a:lnTo>
                  <a:lnTo>
                    <a:pt x="842" y="136"/>
                  </a:lnTo>
                  <a:lnTo>
                    <a:pt x="841" y="140"/>
                  </a:lnTo>
                  <a:lnTo>
                    <a:pt x="841" y="234"/>
                  </a:lnTo>
                  <a:lnTo>
                    <a:pt x="841" y="234"/>
                  </a:lnTo>
                  <a:lnTo>
                    <a:pt x="842" y="238"/>
                  </a:lnTo>
                  <a:lnTo>
                    <a:pt x="845" y="242"/>
                  </a:lnTo>
                  <a:lnTo>
                    <a:pt x="849" y="245"/>
                  </a:lnTo>
                  <a:lnTo>
                    <a:pt x="854" y="246"/>
                  </a:lnTo>
                  <a:lnTo>
                    <a:pt x="854" y="246"/>
                  </a:lnTo>
                  <a:lnTo>
                    <a:pt x="854" y="246"/>
                  </a:lnTo>
                  <a:lnTo>
                    <a:pt x="859" y="245"/>
                  </a:lnTo>
                  <a:lnTo>
                    <a:pt x="863" y="242"/>
                  </a:lnTo>
                  <a:lnTo>
                    <a:pt x="866" y="238"/>
                  </a:lnTo>
                  <a:lnTo>
                    <a:pt x="867" y="234"/>
                  </a:lnTo>
                  <a:lnTo>
                    <a:pt x="867" y="140"/>
                  </a:lnTo>
                  <a:lnTo>
                    <a:pt x="867" y="140"/>
                  </a:lnTo>
                  <a:lnTo>
                    <a:pt x="866" y="136"/>
                  </a:lnTo>
                  <a:lnTo>
                    <a:pt x="863" y="132"/>
                  </a:lnTo>
                  <a:lnTo>
                    <a:pt x="859" y="130"/>
                  </a:lnTo>
                  <a:lnTo>
                    <a:pt x="854" y="128"/>
                  </a:lnTo>
                  <a:lnTo>
                    <a:pt x="854" y="128"/>
                  </a:lnTo>
                  <a:close/>
                  <a:moveTo>
                    <a:pt x="808" y="128"/>
                  </a:moveTo>
                  <a:lnTo>
                    <a:pt x="808" y="128"/>
                  </a:lnTo>
                  <a:lnTo>
                    <a:pt x="804" y="130"/>
                  </a:lnTo>
                  <a:lnTo>
                    <a:pt x="800" y="132"/>
                  </a:lnTo>
                  <a:lnTo>
                    <a:pt x="799" y="136"/>
                  </a:lnTo>
                  <a:lnTo>
                    <a:pt x="798" y="140"/>
                  </a:lnTo>
                  <a:lnTo>
                    <a:pt x="798" y="234"/>
                  </a:lnTo>
                  <a:lnTo>
                    <a:pt x="798" y="234"/>
                  </a:lnTo>
                  <a:lnTo>
                    <a:pt x="799" y="238"/>
                  </a:lnTo>
                  <a:lnTo>
                    <a:pt x="800" y="242"/>
                  </a:lnTo>
                  <a:lnTo>
                    <a:pt x="804" y="245"/>
                  </a:lnTo>
                  <a:lnTo>
                    <a:pt x="808" y="246"/>
                  </a:lnTo>
                  <a:lnTo>
                    <a:pt x="808" y="246"/>
                  </a:lnTo>
                  <a:lnTo>
                    <a:pt x="808" y="246"/>
                  </a:lnTo>
                  <a:lnTo>
                    <a:pt x="812" y="245"/>
                  </a:lnTo>
                  <a:lnTo>
                    <a:pt x="817" y="242"/>
                  </a:lnTo>
                  <a:lnTo>
                    <a:pt x="818" y="238"/>
                  </a:lnTo>
                  <a:lnTo>
                    <a:pt x="819" y="234"/>
                  </a:lnTo>
                  <a:lnTo>
                    <a:pt x="819" y="140"/>
                  </a:lnTo>
                  <a:lnTo>
                    <a:pt x="819" y="140"/>
                  </a:lnTo>
                  <a:lnTo>
                    <a:pt x="818" y="136"/>
                  </a:lnTo>
                  <a:lnTo>
                    <a:pt x="817" y="132"/>
                  </a:lnTo>
                  <a:lnTo>
                    <a:pt x="812" y="130"/>
                  </a:lnTo>
                  <a:lnTo>
                    <a:pt x="808" y="128"/>
                  </a:lnTo>
                  <a:lnTo>
                    <a:pt x="808" y="128"/>
                  </a:lnTo>
                  <a:close/>
                  <a:moveTo>
                    <a:pt x="766" y="128"/>
                  </a:moveTo>
                  <a:lnTo>
                    <a:pt x="766" y="128"/>
                  </a:lnTo>
                  <a:lnTo>
                    <a:pt x="762" y="130"/>
                  </a:lnTo>
                  <a:lnTo>
                    <a:pt x="758" y="132"/>
                  </a:lnTo>
                  <a:lnTo>
                    <a:pt x="756" y="136"/>
                  </a:lnTo>
                  <a:lnTo>
                    <a:pt x="755" y="140"/>
                  </a:lnTo>
                  <a:lnTo>
                    <a:pt x="755" y="234"/>
                  </a:lnTo>
                  <a:lnTo>
                    <a:pt x="755" y="234"/>
                  </a:lnTo>
                  <a:lnTo>
                    <a:pt x="756" y="238"/>
                  </a:lnTo>
                  <a:lnTo>
                    <a:pt x="758" y="242"/>
                  </a:lnTo>
                  <a:lnTo>
                    <a:pt x="762" y="245"/>
                  </a:lnTo>
                  <a:lnTo>
                    <a:pt x="766" y="246"/>
                  </a:lnTo>
                  <a:lnTo>
                    <a:pt x="766" y="246"/>
                  </a:lnTo>
                  <a:lnTo>
                    <a:pt x="766" y="246"/>
                  </a:lnTo>
                  <a:lnTo>
                    <a:pt x="770" y="245"/>
                  </a:lnTo>
                  <a:lnTo>
                    <a:pt x="774" y="242"/>
                  </a:lnTo>
                  <a:lnTo>
                    <a:pt x="775" y="238"/>
                  </a:lnTo>
                  <a:lnTo>
                    <a:pt x="776" y="234"/>
                  </a:lnTo>
                  <a:lnTo>
                    <a:pt x="776" y="140"/>
                  </a:lnTo>
                  <a:lnTo>
                    <a:pt x="776" y="140"/>
                  </a:lnTo>
                  <a:lnTo>
                    <a:pt x="775" y="136"/>
                  </a:lnTo>
                  <a:lnTo>
                    <a:pt x="774" y="132"/>
                  </a:lnTo>
                  <a:lnTo>
                    <a:pt x="770" y="130"/>
                  </a:lnTo>
                  <a:lnTo>
                    <a:pt x="766" y="128"/>
                  </a:lnTo>
                  <a:lnTo>
                    <a:pt x="766" y="128"/>
                  </a:lnTo>
                  <a:close/>
                  <a:moveTo>
                    <a:pt x="723" y="128"/>
                  </a:moveTo>
                  <a:lnTo>
                    <a:pt x="723" y="128"/>
                  </a:lnTo>
                  <a:lnTo>
                    <a:pt x="719" y="130"/>
                  </a:lnTo>
                  <a:lnTo>
                    <a:pt x="715" y="132"/>
                  </a:lnTo>
                  <a:lnTo>
                    <a:pt x="713" y="136"/>
                  </a:lnTo>
                  <a:lnTo>
                    <a:pt x="712" y="140"/>
                  </a:lnTo>
                  <a:lnTo>
                    <a:pt x="712" y="234"/>
                  </a:lnTo>
                  <a:lnTo>
                    <a:pt x="712" y="234"/>
                  </a:lnTo>
                  <a:lnTo>
                    <a:pt x="713" y="238"/>
                  </a:lnTo>
                  <a:lnTo>
                    <a:pt x="715" y="242"/>
                  </a:lnTo>
                  <a:lnTo>
                    <a:pt x="719" y="245"/>
                  </a:lnTo>
                  <a:lnTo>
                    <a:pt x="723" y="246"/>
                  </a:lnTo>
                  <a:lnTo>
                    <a:pt x="723" y="246"/>
                  </a:lnTo>
                  <a:lnTo>
                    <a:pt x="723" y="246"/>
                  </a:lnTo>
                  <a:lnTo>
                    <a:pt x="727" y="245"/>
                  </a:lnTo>
                  <a:lnTo>
                    <a:pt x="731" y="242"/>
                  </a:lnTo>
                  <a:lnTo>
                    <a:pt x="732" y="238"/>
                  </a:lnTo>
                  <a:lnTo>
                    <a:pt x="734" y="234"/>
                  </a:lnTo>
                  <a:lnTo>
                    <a:pt x="734" y="140"/>
                  </a:lnTo>
                  <a:lnTo>
                    <a:pt x="734" y="140"/>
                  </a:lnTo>
                  <a:lnTo>
                    <a:pt x="732" y="136"/>
                  </a:lnTo>
                  <a:lnTo>
                    <a:pt x="731" y="132"/>
                  </a:lnTo>
                  <a:lnTo>
                    <a:pt x="727" y="130"/>
                  </a:lnTo>
                  <a:lnTo>
                    <a:pt x="723" y="128"/>
                  </a:lnTo>
                  <a:lnTo>
                    <a:pt x="723" y="128"/>
                  </a:lnTo>
                  <a:close/>
                  <a:moveTo>
                    <a:pt x="680" y="134"/>
                  </a:moveTo>
                  <a:lnTo>
                    <a:pt x="680" y="134"/>
                  </a:lnTo>
                  <a:lnTo>
                    <a:pt x="676" y="135"/>
                  </a:lnTo>
                  <a:lnTo>
                    <a:pt x="672" y="136"/>
                  </a:lnTo>
                  <a:lnTo>
                    <a:pt x="671" y="140"/>
                  </a:lnTo>
                  <a:lnTo>
                    <a:pt x="669" y="144"/>
                  </a:lnTo>
                  <a:lnTo>
                    <a:pt x="669" y="230"/>
                  </a:lnTo>
                  <a:lnTo>
                    <a:pt x="669" y="230"/>
                  </a:lnTo>
                  <a:lnTo>
                    <a:pt x="671" y="234"/>
                  </a:lnTo>
                  <a:lnTo>
                    <a:pt x="672" y="238"/>
                  </a:lnTo>
                  <a:lnTo>
                    <a:pt x="676" y="240"/>
                  </a:lnTo>
                  <a:lnTo>
                    <a:pt x="680" y="241"/>
                  </a:lnTo>
                  <a:lnTo>
                    <a:pt x="680" y="241"/>
                  </a:lnTo>
                  <a:lnTo>
                    <a:pt x="680" y="241"/>
                  </a:lnTo>
                  <a:lnTo>
                    <a:pt x="684" y="240"/>
                  </a:lnTo>
                  <a:lnTo>
                    <a:pt x="688" y="238"/>
                  </a:lnTo>
                  <a:lnTo>
                    <a:pt x="689" y="234"/>
                  </a:lnTo>
                  <a:lnTo>
                    <a:pt x="691" y="230"/>
                  </a:lnTo>
                  <a:lnTo>
                    <a:pt x="691" y="144"/>
                  </a:lnTo>
                  <a:lnTo>
                    <a:pt x="691" y="144"/>
                  </a:lnTo>
                  <a:lnTo>
                    <a:pt x="689" y="140"/>
                  </a:lnTo>
                  <a:lnTo>
                    <a:pt x="688" y="136"/>
                  </a:lnTo>
                  <a:lnTo>
                    <a:pt x="684" y="135"/>
                  </a:lnTo>
                  <a:lnTo>
                    <a:pt x="680" y="134"/>
                  </a:lnTo>
                  <a:lnTo>
                    <a:pt x="680" y="134"/>
                  </a:lnTo>
                  <a:close/>
                  <a:moveTo>
                    <a:pt x="643" y="134"/>
                  </a:moveTo>
                  <a:lnTo>
                    <a:pt x="643" y="134"/>
                  </a:lnTo>
                  <a:lnTo>
                    <a:pt x="638" y="135"/>
                  </a:lnTo>
                  <a:lnTo>
                    <a:pt x="634" y="136"/>
                  </a:lnTo>
                  <a:lnTo>
                    <a:pt x="633" y="140"/>
                  </a:lnTo>
                  <a:lnTo>
                    <a:pt x="632" y="144"/>
                  </a:lnTo>
                  <a:lnTo>
                    <a:pt x="632" y="230"/>
                  </a:lnTo>
                  <a:lnTo>
                    <a:pt x="632" y="230"/>
                  </a:lnTo>
                  <a:lnTo>
                    <a:pt x="633" y="234"/>
                  </a:lnTo>
                  <a:lnTo>
                    <a:pt x="634" y="238"/>
                  </a:lnTo>
                  <a:lnTo>
                    <a:pt x="638" y="240"/>
                  </a:lnTo>
                  <a:lnTo>
                    <a:pt x="643" y="241"/>
                  </a:lnTo>
                  <a:lnTo>
                    <a:pt x="643" y="241"/>
                  </a:lnTo>
                  <a:lnTo>
                    <a:pt x="643" y="241"/>
                  </a:lnTo>
                  <a:lnTo>
                    <a:pt x="647" y="240"/>
                  </a:lnTo>
                  <a:lnTo>
                    <a:pt x="651" y="238"/>
                  </a:lnTo>
                  <a:lnTo>
                    <a:pt x="652" y="234"/>
                  </a:lnTo>
                  <a:lnTo>
                    <a:pt x="653" y="230"/>
                  </a:lnTo>
                  <a:lnTo>
                    <a:pt x="653" y="144"/>
                  </a:lnTo>
                  <a:lnTo>
                    <a:pt x="653" y="144"/>
                  </a:lnTo>
                  <a:lnTo>
                    <a:pt x="652" y="140"/>
                  </a:lnTo>
                  <a:lnTo>
                    <a:pt x="651" y="136"/>
                  </a:lnTo>
                  <a:lnTo>
                    <a:pt x="647" y="135"/>
                  </a:lnTo>
                  <a:lnTo>
                    <a:pt x="643" y="134"/>
                  </a:lnTo>
                  <a:lnTo>
                    <a:pt x="643" y="134"/>
                  </a:lnTo>
                  <a:close/>
                  <a:moveTo>
                    <a:pt x="610" y="134"/>
                  </a:moveTo>
                  <a:lnTo>
                    <a:pt x="610" y="134"/>
                  </a:lnTo>
                  <a:lnTo>
                    <a:pt x="606" y="135"/>
                  </a:lnTo>
                  <a:lnTo>
                    <a:pt x="602" y="136"/>
                  </a:lnTo>
                  <a:lnTo>
                    <a:pt x="601" y="140"/>
                  </a:lnTo>
                  <a:lnTo>
                    <a:pt x="600" y="144"/>
                  </a:lnTo>
                  <a:lnTo>
                    <a:pt x="600" y="230"/>
                  </a:lnTo>
                  <a:lnTo>
                    <a:pt x="600" y="230"/>
                  </a:lnTo>
                  <a:lnTo>
                    <a:pt x="601" y="234"/>
                  </a:lnTo>
                  <a:lnTo>
                    <a:pt x="602" y="238"/>
                  </a:lnTo>
                  <a:lnTo>
                    <a:pt x="606" y="240"/>
                  </a:lnTo>
                  <a:lnTo>
                    <a:pt x="610" y="241"/>
                  </a:lnTo>
                  <a:lnTo>
                    <a:pt x="610" y="241"/>
                  </a:lnTo>
                  <a:lnTo>
                    <a:pt x="610" y="241"/>
                  </a:lnTo>
                  <a:lnTo>
                    <a:pt x="614" y="240"/>
                  </a:lnTo>
                  <a:lnTo>
                    <a:pt x="618" y="238"/>
                  </a:lnTo>
                  <a:lnTo>
                    <a:pt x="620" y="234"/>
                  </a:lnTo>
                  <a:lnTo>
                    <a:pt x="621" y="230"/>
                  </a:lnTo>
                  <a:lnTo>
                    <a:pt x="621" y="144"/>
                  </a:lnTo>
                  <a:lnTo>
                    <a:pt x="621" y="144"/>
                  </a:lnTo>
                  <a:lnTo>
                    <a:pt x="620" y="140"/>
                  </a:lnTo>
                  <a:lnTo>
                    <a:pt x="618" y="136"/>
                  </a:lnTo>
                  <a:lnTo>
                    <a:pt x="614" y="135"/>
                  </a:lnTo>
                  <a:lnTo>
                    <a:pt x="610" y="134"/>
                  </a:lnTo>
                  <a:lnTo>
                    <a:pt x="610" y="134"/>
                  </a:lnTo>
                  <a:close/>
                  <a:moveTo>
                    <a:pt x="570" y="139"/>
                  </a:moveTo>
                  <a:lnTo>
                    <a:pt x="570" y="139"/>
                  </a:lnTo>
                  <a:lnTo>
                    <a:pt x="568" y="140"/>
                  </a:lnTo>
                  <a:lnTo>
                    <a:pt x="565" y="142"/>
                  </a:lnTo>
                  <a:lnTo>
                    <a:pt x="562" y="144"/>
                  </a:lnTo>
                  <a:lnTo>
                    <a:pt x="562" y="149"/>
                  </a:lnTo>
                  <a:lnTo>
                    <a:pt x="562" y="226"/>
                  </a:lnTo>
                  <a:lnTo>
                    <a:pt x="562" y="226"/>
                  </a:lnTo>
                  <a:lnTo>
                    <a:pt x="562" y="230"/>
                  </a:lnTo>
                  <a:lnTo>
                    <a:pt x="565" y="233"/>
                  </a:lnTo>
                  <a:lnTo>
                    <a:pt x="568" y="234"/>
                  </a:lnTo>
                  <a:lnTo>
                    <a:pt x="570" y="236"/>
                  </a:lnTo>
                  <a:lnTo>
                    <a:pt x="570" y="236"/>
                  </a:lnTo>
                  <a:lnTo>
                    <a:pt x="570" y="236"/>
                  </a:lnTo>
                  <a:lnTo>
                    <a:pt x="573" y="234"/>
                  </a:lnTo>
                  <a:lnTo>
                    <a:pt x="576" y="233"/>
                  </a:lnTo>
                  <a:lnTo>
                    <a:pt x="578" y="230"/>
                  </a:lnTo>
                  <a:lnTo>
                    <a:pt x="578" y="226"/>
                  </a:lnTo>
                  <a:lnTo>
                    <a:pt x="578" y="149"/>
                  </a:lnTo>
                  <a:lnTo>
                    <a:pt x="578" y="149"/>
                  </a:lnTo>
                  <a:lnTo>
                    <a:pt x="578" y="144"/>
                  </a:lnTo>
                  <a:lnTo>
                    <a:pt x="576" y="142"/>
                  </a:lnTo>
                  <a:lnTo>
                    <a:pt x="573" y="140"/>
                  </a:lnTo>
                  <a:lnTo>
                    <a:pt x="570" y="139"/>
                  </a:lnTo>
                  <a:lnTo>
                    <a:pt x="570" y="139"/>
                  </a:lnTo>
                  <a:close/>
                  <a:moveTo>
                    <a:pt x="543" y="139"/>
                  </a:moveTo>
                  <a:lnTo>
                    <a:pt x="543" y="139"/>
                  </a:lnTo>
                  <a:lnTo>
                    <a:pt x="541" y="140"/>
                  </a:lnTo>
                  <a:lnTo>
                    <a:pt x="538" y="142"/>
                  </a:lnTo>
                  <a:lnTo>
                    <a:pt x="535" y="144"/>
                  </a:lnTo>
                  <a:lnTo>
                    <a:pt x="535" y="149"/>
                  </a:lnTo>
                  <a:lnTo>
                    <a:pt x="535" y="226"/>
                  </a:lnTo>
                  <a:lnTo>
                    <a:pt x="535" y="226"/>
                  </a:lnTo>
                  <a:lnTo>
                    <a:pt x="535" y="230"/>
                  </a:lnTo>
                  <a:lnTo>
                    <a:pt x="538" y="233"/>
                  </a:lnTo>
                  <a:lnTo>
                    <a:pt x="541" y="234"/>
                  </a:lnTo>
                  <a:lnTo>
                    <a:pt x="543" y="236"/>
                  </a:lnTo>
                  <a:lnTo>
                    <a:pt x="543" y="236"/>
                  </a:lnTo>
                  <a:lnTo>
                    <a:pt x="543" y="236"/>
                  </a:lnTo>
                  <a:lnTo>
                    <a:pt x="546" y="234"/>
                  </a:lnTo>
                  <a:lnTo>
                    <a:pt x="549" y="233"/>
                  </a:lnTo>
                  <a:lnTo>
                    <a:pt x="551" y="230"/>
                  </a:lnTo>
                  <a:lnTo>
                    <a:pt x="551" y="226"/>
                  </a:lnTo>
                  <a:lnTo>
                    <a:pt x="551" y="149"/>
                  </a:lnTo>
                  <a:lnTo>
                    <a:pt x="551" y="149"/>
                  </a:lnTo>
                  <a:lnTo>
                    <a:pt x="551" y="144"/>
                  </a:lnTo>
                  <a:lnTo>
                    <a:pt x="549" y="142"/>
                  </a:lnTo>
                  <a:lnTo>
                    <a:pt x="546" y="140"/>
                  </a:lnTo>
                  <a:lnTo>
                    <a:pt x="543" y="139"/>
                  </a:lnTo>
                  <a:lnTo>
                    <a:pt x="543" y="139"/>
                  </a:lnTo>
                  <a:close/>
                  <a:moveTo>
                    <a:pt x="511" y="139"/>
                  </a:moveTo>
                  <a:lnTo>
                    <a:pt x="511" y="139"/>
                  </a:lnTo>
                  <a:lnTo>
                    <a:pt x="509" y="140"/>
                  </a:lnTo>
                  <a:lnTo>
                    <a:pt x="506" y="142"/>
                  </a:lnTo>
                  <a:lnTo>
                    <a:pt x="503" y="144"/>
                  </a:lnTo>
                  <a:lnTo>
                    <a:pt x="503" y="149"/>
                  </a:lnTo>
                  <a:lnTo>
                    <a:pt x="503" y="226"/>
                  </a:lnTo>
                  <a:lnTo>
                    <a:pt x="503" y="226"/>
                  </a:lnTo>
                  <a:lnTo>
                    <a:pt x="503" y="230"/>
                  </a:lnTo>
                  <a:lnTo>
                    <a:pt x="506" y="233"/>
                  </a:lnTo>
                  <a:lnTo>
                    <a:pt x="509" y="234"/>
                  </a:lnTo>
                  <a:lnTo>
                    <a:pt x="511" y="236"/>
                  </a:lnTo>
                  <a:lnTo>
                    <a:pt x="511" y="236"/>
                  </a:lnTo>
                  <a:lnTo>
                    <a:pt x="511" y="236"/>
                  </a:lnTo>
                  <a:lnTo>
                    <a:pt x="514" y="234"/>
                  </a:lnTo>
                  <a:lnTo>
                    <a:pt x="517" y="233"/>
                  </a:lnTo>
                  <a:lnTo>
                    <a:pt x="519" y="230"/>
                  </a:lnTo>
                  <a:lnTo>
                    <a:pt x="519" y="226"/>
                  </a:lnTo>
                  <a:lnTo>
                    <a:pt x="519" y="149"/>
                  </a:lnTo>
                  <a:lnTo>
                    <a:pt x="519" y="149"/>
                  </a:lnTo>
                  <a:lnTo>
                    <a:pt x="519" y="144"/>
                  </a:lnTo>
                  <a:lnTo>
                    <a:pt x="517" y="142"/>
                  </a:lnTo>
                  <a:lnTo>
                    <a:pt x="514" y="140"/>
                  </a:lnTo>
                  <a:lnTo>
                    <a:pt x="511" y="139"/>
                  </a:lnTo>
                  <a:lnTo>
                    <a:pt x="511" y="139"/>
                  </a:lnTo>
                  <a:close/>
                  <a:moveTo>
                    <a:pt x="479" y="139"/>
                  </a:moveTo>
                  <a:lnTo>
                    <a:pt x="479" y="139"/>
                  </a:lnTo>
                  <a:lnTo>
                    <a:pt x="477" y="140"/>
                  </a:lnTo>
                  <a:lnTo>
                    <a:pt x="474" y="142"/>
                  </a:lnTo>
                  <a:lnTo>
                    <a:pt x="471" y="144"/>
                  </a:lnTo>
                  <a:lnTo>
                    <a:pt x="471" y="149"/>
                  </a:lnTo>
                  <a:lnTo>
                    <a:pt x="471" y="226"/>
                  </a:lnTo>
                  <a:lnTo>
                    <a:pt x="471" y="226"/>
                  </a:lnTo>
                  <a:lnTo>
                    <a:pt x="471" y="230"/>
                  </a:lnTo>
                  <a:lnTo>
                    <a:pt x="474" y="233"/>
                  </a:lnTo>
                  <a:lnTo>
                    <a:pt x="477" y="234"/>
                  </a:lnTo>
                  <a:lnTo>
                    <a:pt x="479" y="236"/>
                  </a:lnTo>
                  <a:lnTo>
                    <a:pt x="479" y="236"/>
                  </a:lnTo>
                  <a:lnTo>
                    <a:pt x="479" y="236"/>
                  </a:lnTo>
                  <a:lnTo>
                    <a:pt x="482" y="234"/>
                  </a:lnTo>
                  <a:lnTo>
                    <a:pt x="485" y="233"/>
                  </a:lnTo>
                  <a:lnTo>
                    <a:pt x="487" y="230"/>
                  </a:lnTo>
                  <a:lnTo>
                    <a:pt x="487" y="226"/>
                  </a:lnTo>
                  <a:lnTo>
                    <a:pt x="487" y="149"/>
                  </a:lnTo>
                  <a:lnTo>
                    <a:pt x="487" y="149"/>
                  </a:lnTo>
                  <a:lnTo>
                    <a:pt x="487" y="144"/>
                  </a:lnTo>
                  <a:lnTo>
                    <a:pt x="485" y="142"/>
                  </a:lnTo>
                  <a:lnTo>
                    <a:pt x="482" y="140"/>
                  </a:lnTo>
                  <a:lnTo>
                    <a:pt x="479" y="139"/>
                  </a:lnTo>
                  <a:lnTo>
                    <a:pt x="479" y="139"/>
                  </a:lnTo>
                  <a:close/>
                  <a:moveTo>
                    <a:pt x="452" y="139"/>
                  </a:moveTo>
                  <a:lnTo>
                    <a:pt x="452" y="139"/>
                  </a:lnTo>
                  <a:lnTo>
                    <a:pt x="450" y="140"/>
                  </a:lnTo>
                  <a:lnTo>
                    <a:pt x="447" y="142"/>
                  </a:lnTo>
                  <a:lnTo>
                    <a:pt x="444" y="144"/>
                  </a:lnTo>
                  <a:lnTo>
                    <a:pt x="444" y="149"/>
                  </a:lnTo>
                  <a:lnTo>
                    <a:pt x="444" y="221"/>
                  </a:lnTo>
                  <a:lnTo>
                    <a:pt x="444" y="221"/>
                  </a:lnTo>
                  <a:lnTo>
                    <a:pt x="444" y="225"/>
                  </a:lnTo>
                  <a:lnTo>
                    <a:pt x="447" y="228"/>
                  </a:lnTo>
                  <a:lnTo>
                    <a:pt x="450" y="229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55" y="229"/>
                  </a:lnTo>
                  <a:lnTo>
                    <a:pt x="458" y="228"/>
                  </a:lnTo>
                  <a:lnTo>
                    <a:pt x="460" y="225"/>
                  </a:lnTo>
                  <a:lnTo>
                    <a:pt x="460" y="221"/>
                  </a:lnTo>
                  <a:lnTo>
                    <a:pt x="460" y="149"/>
                  </a:lnTo>
                  <a:lnTo>
                    <a:pt x="460" y="149"/>
                  </a:lnTo>
                  <a:lnTo>
                    <a:pt x="460" y="144"/>
                  </a:lnTo>
                  <a:lnTo>
                    <a:pt x="458" y="142"/>
                  </a:lnTo>
                  <a:lnTo>
                    <a:pt x="455" y="140"/>
                  </a:lnTo>
                  <a:lnTo>
                    <a:pt x="452" y="139"/>
                  </a:lnTo>
                  <a:lnTo>
                    <a:pt x="452" y="139"/>
                  </a:lnTo>
                  <a:close/>
                  <a:moveTo>
                    <a:pt x="1199" y="75"/>
                  </a:moveTo>
                  <a:lnTo>
                    <a:pt x="1199" y="75"/>
                  </a:lnTo>
                  <a:lnTo>
                    <a:pt x="1195" y="76"/>
                  </a:lnTo>
                  <a:lnTo>
                    <a:pt x="1191" y="77"/>
                  </a:lnTo>
                  <a:lnTo>
                    <a:pt x="1190" y="81"/>
                  </a:lnTo>
                  <a:lnTo>
                    <a:pt x="1189" y="85"/>
                  </a:lnTo>
                  <a:lnTo>
                    <a:pt x="1189" y="214"/>
                  </a:lnTo>
                  <a:lnTo>
                    <a:pt x="1189" y="214"/>
                  </a:lnTo>
                  <a:lnTo>
                    <a:pt x="1190" y="218"/>
                  </a:lnTo>
                  <a:lnTo>
                    <a:pt x="1191" y="222"/>
                  </a:lnTo>
                  <a:lnTo>
                    <a:pt x="1195" y="224"/>
                  </a:lnTo>
                  <a:lnTo>
                    <a:pt x="1199" y="225"/>
                  </a:lnTo>
                  <a:lnTo>
                    <a:pt x="1199" y="225"/>
                  </a:lnTo>
                  <a:lnTo>
                    <a:pt x="1203" y="224"/>
                  </a:lnTo>
                  <a:lnTo>
                    <a:pt x="1207" y="222"/>
                  </a:lnTo>
                  <a:lnTo>
                    <a:pt x="1209" y="218"/>
                  </a:lnTo>
                  <a:lnTo>
                    <a:pt x="1210" y="214"/>
                  </a:lnTo>
                  <a:lnTo>
                    <a:pt x="1210" y="85"/>
                  </a:lnTo>
                  <a:lnTo>
                    <a:pt x="1210" y="85"/>
                  </a:lnTo>
                  <a:lnTo>
                    <a:pt x="1209" y="81"/>
                  </a:lnTo>
                  <a:lnTo>
                    <a:pt x="1207" y="77"/>
                  </a:lnTo>
                  <a:lnTo>
                    <a:pt x="1203" y="76"/>
                  </a:lnTo>
                  <a:lnTo>
                    <a:pt x="1199" y="75"/>
                  </a:lnTo>
                  <a:lnTo>
                    <a:pt x="1199" y="75"/>
                  </a:lnTo>
                  <a:close/>
                  <a:moveTo>
                    <a:pt x="1114" y="32"/>
                  </a:moveTo>
                  <a:lnTo>
                    <a:pt x="1114" y="32"/>
                  </a:lnTo>
                  <a:lnTo>
                    <a:pt x="1110" y="33"/>
                  </a:lnTo>
                  <a:lnTo>
                    <a:pt x="1106" y="34"/>
                  </a:lnTo>
                  <a:lnTo>
                    <a:pt x="1104" y="38"/>
                  </a:lnTo>
                  <a:lnTo>
                    <a:pt x="1103" y="43"/>
                  </a:lnTo>
                  <a:lnTo>
                    <a:pt x="1103" y="171"/>
                  </a:lnTo>
                  <a:lnTo>
                    <a:pt x="1103" y="171"/>
                  </a:lnTo>
                  <a:lnTo>
                    <a:pt x="1104" y="175"/>
                  </a:lnTo>
                  <a:lnTo>
                    <a:pt x="1106" y="179"/>
                  </a:lnTo>
                  <a:lnTo>
                    <a:pt x="1110" y="181"/>
                  </a:lnTo>
                  <a:lnTo>
                    <a:pt x="1114" y="182"/>
                  </a:lnTo>
                  <a:lnTo>
                    <a:pt x="1114" y="182"/>
                  </a:lnTo>
                  <a:lnTo>
                    <a:pt x="1118" y="181"/>
                  </a:lnTo>
                  <a:lnTo>
                    <a:pt x="1122" y="179"/>
                  </a:lnTo>
                  <a:lnTo>
                    <a:pt x="1123" y="175"/>
                  </a:lnTo>
                  <a:lnTo>
                    <a:pt x="1124" y="171"/>
                  </a:lnTo>
                  <a:lnTo>
                    <a:pt x="1124" y="43"/>
                  </a:lnTo>
                  <a:lnTo>
                    <a:pt x="1124" y="43"/>
                  </a:lnTo>
                  <a:lnTo>
                    <a:pt x="1123" y="38"/>
                  </a:lnTo>
                  <a:lnTo>
                    <a:pt x="1122" y="34"/>
                  </a:lnTo>
                  <a:lnTo>
                    <a:pt x="1118" y="33"/>
                  </a:lnTo>
                  <a:lnTo>
                    <a:pt x="1114" y="32"/>
                  </a:lnTo>
                  <a:lnTo>
                    <a:pt x="1114" y="32"/>
                  </a:lnTo>
                  <a:close/>
                  <a:moveTo>
                    <a:pt x="991" y="5"/>
                  </a:moveTo>
                  <a:lnTo>
                    <a:pt x="991" y="59"/>
                  </a:lnTo>
                  <a:lnTo>
                    <a:pt x="1033" y="59"/>
                  </a:lnTo>
                  <a:lnTo>
                    <a:pt x="1033" y="5"/>
                  </a:lnTo>
                  <a:lnTo>
                    <a:pt x="991" y="5"/>
                  </a:lnTo>
                  <a:close/>
                  <a:moveTo>
                    <a:pt x="1071" y="0"/>
                  </a:moveTo>
                  <a:lnTo>
                    <a:pt x="1071" y="59"/>
                  </a:lnTo>
                  <a:lnTo>
                    <a:pt x="1082" y="59"/>
                  </a:lnTo>
                  <a:lnTo>
                    <a:pt x="1082" y="0"/>
                  </a:lnTo>
                  <a:lnTo>
                    <a:pt x="1071" y="0"/>
                  </a:lnTo>
                  <a:close/>
                  <a:moveTo>
                    <a:pt x="1842" y="735"/>
                  </a:moveTo>
                  <a:lnTo>
                    <a:pt x="1381" y="633"/>
                  </a:lnTo>
                  <a:lnTo>
                    <a:pt x="1381" y="649"/>
                  </a:lnTo>
                  <a:lnTo>
                    <a:pt x="1842" y="735"/>
                  </a:lnTo>
                  <a:close/>
                  <a:moveTo>
                    <a:pt x="1322" y="622"/>
                  </a:moveTo>
                  <a:lnTo>
                    <a:pt x="418" y="418"/>
                  </a:lnTo>
                  <a:lnTo>
                    <a:pt x="418" y="429"/>
                  </a:lnTo>
                  <a:lnTo>
                    <a:pt x="1322" y="633"/>
                  </a:lnTo>
                  <a:lnTo>
                    <a:pt x="1322" y="622"/>
                  </a:lnTo>
                  <a:close/>
                  <a:moveTo>
                    <a:pt x="294" y="144"/>
                  </a:moveTo>
                  <a:lnTo>
                    <a:pt x="294" y="209"/>
                  </a:lnTo>
                  <a:lnTo>
                    <a:pt x="300" y="209"/>
                  </a:lnTo>
                  <a:lnTo>
                    <a:pt x="300" y="144"/>
                  </a:lnTo>
                  <a:lnTo>
                    <a:pt x="294" y="144"/>
                  </a:lnTo>
                  <a:close/>
                  <a:moveTo>
                    <a:pt x="278" y="144"/>
                  </a:moveTo>
                  <a:lnTo>
                    <a:pt x="278" y="209"/>
                  </a:lnTo>
                  <a:lnTo>
                    <a:pt x="284" y="209"/>
                  </a:lnTo>
                  <a:lnTo>
                    <a:pt x="284" y="144"/>
                  </a:lnTo>
                  <a:lnTo>
                    <a:pt x="278" y="144"/>
                  </a:lnTo>
                  <a:close/>
                  <a:moveTo>
                    <a:pt x="262" y="144"/>
                  </a:moveTo>
                  <a:lnTo>
                    <a:pt x="262" y="209"/>
                  </a:lnTo>
                  <a:lnTo>
                    <a:pt x="268" y="209"/>
                  </a:lnTo>
                  <a:lnTo>
                    <a:pt x="268" y="144"/>
                  </a:lnTo>
                  <a:lnTo>
                    <a:pt x="262" y="144"/>
                  </a:lnTo>
                  <a:close/>
                  <a:moveTo>
                    <a:pt x="246" y="144"/>
                  </a:moveTo>
                  <a:lnTo>
                    <a:pt x="246" y="209"/>
                  </a:lnTo>
                  <a:lnTo>
                    <a:pt x="252" y="209"/>
                  </a:lnTo>
                  <a:lnTo>
                    <a:pt x="252" y="144"/>
                  </a:lnTo>
                  <a:lnTo>
                    <a:pt x="246" y="144"/>
                  </a:lnTo>
                  <a:close/>
                  <a:moveTo>
                    <a:pt x="230" y="144"/>
                  </a:moveTo>
                  <a:lnTo>
                    <a:pt x="230" y="204"/>
                  </a:lnTo>
                  <a:lnTo>
                    <a:pt x="236" y="204"/>
                  </a:lnTo>
                  <a:lnTo>
                    <a:pt x="236" y="144"/>
                  </a:lnTo>
                  <a:lnTo>
                    <a:pt x="230" y="144"/>
                  </a:lnTo>
                  <a:close/>
                  <a:moveTo>
                    <a:pt x="214" y="144"/>
                  </a:moveTo>
                  <a:lnTo>
                    <a:pt x="214" y="204"/>
                  </a:lnTo>
                  <a:lnTo>
                    <a:pt x="220" y="204"/>
                  </a:lnTo>
                  <a:lnTo>
                    <a:pt x="220" y="144"/>
                  </a:lnTo>
                  <a:lnTo>
                    <a:pt x="214" y="144"/>
                  </a:lnTo>
                  <a:close/>
                  <a:moveTo>
                    <a:pt x="171" y="144"/>
                  </a:moveTo>
                  <a:lnTo>
                    <a:pt x="171" y="198"/>
                  </a:lnTo>
                  <a:lnTo>
                    <a:pt x="177" y="198"/>
                  </a:lnTo>
                  <a:lnTo>
                    <a:pt x="177" y="144"/>
                  </a:lnTo>
                  <a:lnTo>
                    <a:pt x="171" y="144"/>
                  </a:lnTo>
                  <a:close/>
                  <a:moveTo>
                    <a:pt x="161" y="144"/>
                  </a:moveTo>
                  <a:lnTo>
                    <a:pt x="161" y="198"/>
                  </a:lnTo>
                  <a:lnTo>
                    <a:pt x="166" y="198"/>
                  </a:lnTo>
                  <a:lnTo>
                    <a:pt x="166" y="144"/>
                  </a:lnTo>
                  <a:lnTo>
                    <a:pt x="161" y="144"/>
                  </a:lnTo>
                  <a:close/>
                  <a:moveTo>
                    <a:pt x="150" y="144"/>
                  </a:moveTo>
                  <a:lnTo>
                    <a:pt x="150" y="198"/>
                  </a:lnTo>
                  <a:lnTo>
                    <a:pt x="155" y="198"/>
                  </a:lnTo>
                  <a:lnTo>
                    <a:pt x="155" y="144"/>
                  </a:lnTo>
                  <a:lnTo>
                    <a:pt x="150" y="144"/>
                  </a:lnTo>
                  <a:close/>
                  <a:moveTo>
                    <a:pt x="139" y="144"/>
                  </a:moveTo>
                  <a:lnTo>
                    <a:pt x="139" y="198"/>
                  </a:lnTo>
                  <a:lnTo>
                    <a:pt x="145" y="198"/>
                  </a:lnTo>
                  <a:lnTo>
                    <a:pt x="145" y="144"/>
                  </a:lnTo>
                  <a:lnTo>
                    <a:pt x="139" y="144"/>
                  </a:lnTo>
                  <a:close/>
                  <a:moveTo>
                    <a:pt x="129" y="144"/>
                  </a:moveTo>
                  <a:lnTo>
                    <a:pt x="129" y="198"/>
                  </a:lnTo>
                  <a:lnTo>
                    <a:pt x="134" y="198"/>
                  </a:lnTo>
                  <a:lnTo>
                    <a:pt x="134" y="144"/>
                  </a:lnTo>
                  <a:lnTo>
                    <a:pt x="129" y="144"/>
                  </a:lnTo>
                  <a:close/>
                  <a:moveTo>
                    <a:pt x="118" y="144"/>
                  </a:moveTo>
                  <a:lnTo>
                    <a:pt x="118" y="198"/>
                  </a:lnTo>
                  <a:lnTo>
                    <a:pt x="123" y="198"/>
                  </a:lnTo>
                  <a:lnTo>
                    <a:pt x="123" y="144"/>
                  </a:lnTo>
                  <a:lnTo>
                    <a:pt x="118" y="144"/>
                  </a:lnTo>
                  <a:close/>
                  <a:moveTo>
                    <a:pt x="294" y="69"/>
                  </a:moveTo>
                  <a:lnTo>
                    <a:pt x="294" y="96"/>
                  </a:lnTo>
                  <a:lnTo>
                    <a:pt x="305" y="96"/>
                  </a:lnTo>
                  <a:lnTo>
                    <a:pt x="305" y="69"/>
                  </a:lnTo>
                  <a:lnTo>
                    <a:pt x="294" y="69"/>
                  </a:lnTo>
                  <a:close/>
                  <a:moveTo>
                    <a:pt x="412" y="85"/>
                  </a:moveTo>
                  <a:lnTo>
                    <a:pt x="412" y="161"/>
                  </a:lnTo>
                  <a:lnTo>
                    <a:pt x="418" y="161"/>
                  </a:lnTo>
                  <a:lnTo>
                    <a:pt x="418" y="85"/>
                  </a:lnTo>
                  <a:lnTo>
                    <a:pt x="412" y="85"/>
                  </a:lnTo>
                  <a:close/>
                  <a:moveTo>
                    <a:pt x="450" y="64"/>
                  </a:moveTo>
                  <a:lnTo>
                    <a:pt x="450" y="80"/>
                  </a:lnTo>
                  <a:lnTo>
                    <a:pt x="455" y="80"/>
                  </a:lnTo>
                  <a:lnTo>
                    <a:pt x="455" y="64"/>
                  </a:lnTo>
                  <a:lnTo>
                    <a:pt x="450" y="64"/>
                  </a:lnTo>
                  <a:close/>
                  <a:moveTo>
                    <a:pt x="1092" y="467"/>
                  </a:moveTo>
                  <a:lnTo>
                    <a:pt x="1092" y="483"/>
                  </a:lnTo>
                  <a:lnTo>
                    <a:pt x="1135" y="483"/>
                  </a:lnTo>
                  <a:lnTo>
                    <a:pt x="1135" y="467"/>
                  </a:lnTo>
                  <a:lnTo>
                    <a:pt x="1092" y="467"/>
                  </a:lnTo>
                  <a:close/>
                  <a:moveTo>
                    <a:pt x="2018" y="536"/>
                  </a:moveTo>
                  <a:lnTo>
                    <a:pt x="2018" y="536"/>
                  </a:lnTo>
                  <a:lnTo>
                    <a:pt x="2008" y="543"/>
                  </a:lnTo>
                  <a:lnTo>
                    <a:pt x="1990" y="555"/>
                  </a:lnTo>
                  <a:lnTo>
                    <a:pt x="1965" y="574"/>
                  </a:lnTo>
                  <a:lnTo>
                    <a:pt x="1965" y="574"/>
                  </a:lnTo>
                  <a:lnTo>
                    <a:pt x="2001" y="589"/>
                  </a:lnTo>
                  <a:lnTo>
                    <a:pt x="2033" y="601"/>
                  </a:lnTo>
                  <a:lnTo>
                    <a:pt x="2061" y="611"/>
                  </a:lnTo>
                  <a:lnTo>
                    <a:pt x="2061" y="611"/>
                  </a:lnTo>
                  <a:lnTo>
                    <a:pt x="2073" y="614"/>
                  </a:lnTo>
                  <a:lnTo>
                    <a:pt x="2087" y="617"/>
                  </a:lnTo>
                  <a:lnTo>
                    <a:pt x="2099" y="617"/>
                  </a:lnTo>
                  <a:lnTo>
                    <a:pt x="2112" y="615"/>
                  </a:lnTo>
                  <a:lnTo>
                    <a:pt x="2132" y="614"/>
                  </a:lnTo>
                  <a:lnTo>
                    <a:pt x="2147" y="611"/>
                  </a:lnTo>
                  <a:lnTo>
                    <a:pt x="2147" y="611"/>
                  </a:lnTo>
                  <a:lnTo>
                    <a:pt x="2155" y="609"/>
                  </a:lnTo>
                  <a:lnTo>
                    <a:pt x="2162" y="605"/>
                  </a:lnTo>
                  <a:lnTo>
                    <a:pt x="2163" y="603"/>
                  </a:lnTo>
                  <a:lnTo>
                    <a:pt x="2164" y="601"/>
                  </a:lnTo>
                  <a:lnTo>
                    <a:pt x="2164" y="598"/>
                  </a:lnTo>
                  <a:lnTo>
                    <a:pt x="2163" y="595"/>
                  </a:lnTo>
                  <a:lnTo>
                    <a:pt x="2163" y="595"/>
                  </a:lnTo>
                  <a:lnTo>
                    <a:pt x="2156" y="591"/>
                  </a:lnTo>
                  <a:lnTo>
                    <a:pt x="2140" y="583"/>
                  </a:lnTo>
                  <a:lnTo>
                    <a:pt x="2091" y="563"/>
                  </a:lnTo>
                  <a:lnTo>
                    <a:pt x="2043" y="544"/>
                  </a:lnTo>
                  <a:lnTo>
                    <a:pt x="2026" y="538"/>
                  </a:lnTo>
                  <a:lnTo>
                    <a:pt x="2018" y="536"/>
                  </a:lnTo>
                  <a:lnTo>
                    <a:pt x="2018" y="53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CD172F0-1CA7-1D71-867E-12A6281E334A}"/>
              </a:ext>
            </a:extLst>
          </p:cNvPr>
          <p:cNvGrpSpPr/>
          <p:nvPr/>
        </p:nvGrpSpPr>
        <p:grpSpPr>
          <a:xfrm>
            <a:off x="3645454" y="4211783"/>
            <a:ext cx="2615092" cy="1517074"/>
            <a:chOff x="3645454" y="1551710"/>
            <a:chExt cx="2615092" cy="1517074"/>
          </a:xfrm>
        </p:grpSpPr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B4683258-0462-FFCC-ECB7-949DBCE03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5454" y="1551710"/>
              <a:ext cx="2595380" cy="1517074"/>
            </a:xfrm>
            <a:custGeom>
              <a:avLst/>
              <a:gdLst>
                <a:gd name="T0" fmla="*/ 2661 w 3555"/>
                <a:gd name="T1" fmla="*/ 33 h 2078"/>
                <a:gd name="T2" fmla="*/ 2677 w 3555"/>
                <a:gd name="T3" fmla="*/ 30 h 2078"/>
                <a:gd name="T4" fmla="*/ 2684 w 3555"/>
                <a:gd name="T5" fmla="*/ 25 h 2078"/>
                <a:gd name="T6" fmla="*/ 2677 w 3555"/>
                <a:gd name="T7" fmla="*/ 6 h 2078"/>
                <a:gd name="T8" fmla="*/ 2538 w 3555"/>
                <a:gd name="T9" fmla="*/ 119 h 2078"/>
                <a:gd name="T10" fmla="*/ 2079 w 3555"/>
                <a:gd name="T11" fmla="*/ 119 h 2078"/>
                <a:gd name="T12" fmla="*/ 1751 w 3555"/>
                <a:gd name="T13" fmla="*/ 92 h 2078"/>
                <a:gd name="T14" fmla="*/ 1680 w 3555"/>
                <a:gd name="T15" fmla="*/ 92 h 2078"/>
                <a:gd name="T16" fmla="*/ 1335 w 3555"/>
                <a:gd name="T17" fmla="*/ 109 h 2078"/>
                <a:gd name="T18" fmla="*/ 1059 w 3555"/>
                <a:gd name="T19" fmla="*/ 135 h 2078"/>
                <a:gd name="T20" fmla="*/ 975 w 3555"/>
                <a:gd name="T21" fmla="*/ 151 h 2078"/>
                <a:gd name="T22" fmla="*/ 948 w 3555"/>
                <a:gd name="T23" fmla="*/ 164 h 2078"/>
                <a:gd name="T24" fmla="*/ 849 w 3555"/>
                <a:gd name="T25" fmla="*/ 237 h 2078"/>
                <a:gd name="T26" fmla="*/ 788 w 3555"/>
                <a:gd name="T27" fmla="*/ 297 h 2078"/>
                <a:gd name="T28" fmla="*/ 756 w 3555"/>
                <a:gd name="T29" fmla="*/ 341 h 2078"/>
                <a:gd name="T30" fmla="*/ 743 w 3555"/>
                <a:gd name="T31" fmla="*/ 372 h 2078"/>
                <a:gd name="T32" fmla="*/ 693 w 3555"/>
                <a:gd name="T33" fmla="*/ 569 h 2078"/>
                <a:gd name="T34" fmla="*/ 616 w 3555"/>
                <a:gd name="T35" fmla="*/ 934 h 2078"/>
                <a:gd name="T36" fmla="*/ 499 w 3555"/>
                <a:gd name="T37" fmla="*/ 1010 h 2078"/>
                <a:gd name="T38" fmla="*/ 320 w 3555"/>
                <a:gd name="T39" fmla="*/ 1134 h 2078"/>
                <a:gd name="T40" fmla="*/ 230 w 3555"/>
                <a:gd name="T41" fmla="*/ 1207 h 2078"/>
                <a:gd name="T42" fmla="*/ 193 w 3555"/>
                <a:gd name="T43" fmla="*/ 1246 h 2078"/>
                <a:gd name="T44" fmla="*/ 113 w 3555"/>
                <a:gd name="T45" fmla="*/ 1366 h 2078"/>
                <a:gd name="T46" fmla="*/ 46 w 3555"/>
                <a:gd name="T47" fmla="*/ 1482 h 2078"/>
                <a:gd name="T48" fmla="*/ 27 w 3555"/>
                <a:gd name="T49" fmla="*/ 1519 h 2078"/>
                <a:gd name="T50" fmla="*/ 12 w 3555"/>
                <a:gd name="T51" fmla="*/ 1552 h 2078"/>
                <a:gd name="T52" fmla="*/ 0 w 3555"/>
                <a:gd name="T53" fmla="*/ 1580 h 2078"/>
                <a:gd name="T54" fmla="*/ 4 w 3555"/>
                <a:gd name="T55" fmla="*/ 1609 h 2078"/>
                <a:gd name="T56" fmla="*/ 51 w 3555"/>
                <a:gd name="T57" fmla="*/ 1756 h 2078"/>
                <a:gd name="T58" fmla="*/ 103 w 3555"/>
                <a:gd name="T59" fmla="*/ 1888 h 2078"/>
                <a:gd name="T60" fmla="*/ 129 w 3555"/>
                <a:gd name="T61" fmla="*/ 1933 h 2078"/>
                <a:gd name="T62" fmla="*/ 139 w 3555"/>
                <a:gd name="T63" fmla="*/ 1941 h 2078"/>
                <a:gd name="T64" fmla="*/ 217 w 3555"/>
                <a:gd name="T65" fmla="*/ 1970 h 2078"/>
                <a:gd name="T66" fmla="*/ 474 w 3555"/>
                <a:gd name="T67" fmla="*/ 2037 h 2078"/>
                <a:gd name="T68" fmla="*/ 675 w 3555"/>
                <a:gd name="T69" fmla="*/ 2078 h 2078"/>
                <a:gd name="T70" fmla="*/ 701 w 3555"/>
                <a:gd name="T71" fmla="*/ 2078 h 2078"/>
                <a:gd name="T72" fmla="*/ 893 w 3555"/>
                <a:gd name="T73" fmla="*/ 2067 h 2078"/>
                <a:gd name="T74" fmla="*/ 1501 w 3555"/>
                <a:gd name="T75" fmla="*/ 2009 h 2078"/>
                <a:gd name="T76" fmla="*/ 1890 w 3555"/>
                <a:gd name="T77" fmla="*/ 1965 h 2078"/>
                <a:gd name="T78" fmla="*/ 1954 w 3555"/>
                <a:gd name="T79" fmla="*/ 1954 h 2078"/>
                <a:gd name="T80" fmla="*/ 1990 w 3555"/>
                <a:gd name="T81" fmla="*/ 1888 h 2078"/>
                <a:gd name="T82" fmla="*/ 2036 w 3555"/>
                <a:gd name="T83" fmla="*/ 1819 h 2078"/>
                <a:gd name="T84" fmla="*/ 2060 w 3555"/>
                <a:gd name="T85" fmla="*/ 1807 h 2078"/>
                <a:gd name="T86" fmla="*/ 2804 w 3555"/>
                <a:gd name="T87" fmla="*/ 1526 h 2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55" h="2078">
                  <a:moveTo>
                    <a:pt x="3555" y="226"/>
                  </a:moveTo>
                  <a:lnTo>
                    <a:pt x="2657" y="131"/>
                  </a:lnTo>
                  <a:lnTo>
                    <a:pt x="2661" y="33"/>
                  </a:lnTo>
                  <a:lnTo>
                    <a:pt x="2661" y="33"/>
                  </a:lnTo>
                  <a:lnTo>
                    <a:pt x="2670" y="31"/>
                  </a:lnTo>
                  <a:lnTo>
                    <a:pt x="2677" y="30"/>
                  </a:lnTo>
                  <a:lnTo>
                    <a:pt x="2682" y="27"/>
                  </a:lnTo>
                  <a:lnTo>
                    <a:pt x="2682" y="27"/>
                  </a:lnTo>
                  <a:lnTo>
                    <a:pt x="2684" y="25"/>
                  </a:lnTo>
                  <a:lnTo>
                    <a:pt x="2684" y="22"/>
                  </a:lnTo>
                  <a:lnTo>
                    <a:pt x="2682" y="14"/>
                  </a:lnTo>
                  <a:lnTo>
                    <a:pt x="2677" y="6"/>
                  </a:lnTo>
                  <a:lnTo>
                    <a:pt x="2629" y="0"/>
                  </a:lnTo>
                  <a:lnTo>
                    <a:pt x="2609" y="127"/>
                  </a:lnTo>
                  <a:lnTo>
                    <a:pt x="2538" y="119"/>
                  </a:lnTo>
                  <a:lnTo>
                    <a:pt x="2302" y="140"/>
                  </a:lnTo>
                  <a:lnTo>
                    <a:pt x="2302" y="140"/>
                  </a:lnTo>
                  <a:lnTo>
                    <a:pt x="2079" y="119"/>
                  </a:lnTo>
                  <a:lnTo>
                    <a:pt x="1895" y="102"/>
                  </a:lnTo>
                  <a:lnTo>
                    <a:pt x="1815" y="96"/>
                  </a:lnTo>
                  <a:lnTo>
                    <a:pt x="1751" y="92"/>
                  </a:lnTo>
                  <a:lnTo>
                    <a:pt x="1751" y="92"/>
                  </a:lnTo>
                  <a:lnTo>
                    <a:pt x="1720" y="90"/>
                  </a:lnTo>
                  <a:lnTo>
                    <a:pt x="1680" y="92"/>
                  </a:lnTo>
                  <a:lnTo>
                    <a:pt x="1579" y="94"/>
                  </a:lnTo>
                  <a:lnTo>
                    <a:pt x="1462" y="100"/>
                  </a:lnTo>
                  <a:lnTo>
                    <a:pt x="1335" y="109"/>
                  </a:lnTo>
                  <a:lnTo>
                    <a:pt x="1213" y="119"/>
                  </a:lnTo>
                  <a:lnTo>
                    <a:pt x="1104" y="129"/>
                  </a:lnTo>
                  <a:lnTo>
                    <a:pt x="1059" y="135"/>
                  </a:lnTo>
                  <a:lnTo>
                    <a:pt x="1021" y="140"/>
                  </a:lnTo>
                  <a:lnTo>
                    <a:pt x="992" y="145"/>
                  </a:lnTo>
                  <a:lnTo>
                    <a:pt x="975" y="151"/>
                  </a:lnTo>
                  <a:lnTo>
                    <a:pt x="975" y="151"/>
                  </a:lnTo>
                  <a:lnTo>
                    <a:pt x="961" y="156"/>
                  </a:lnTo>
                  <a:lnTo>
                    <a:pt x="948" y="164"/>
                  </a:lnTo>
                  <a:lnTo>
                    <a:pt x="916" y="184"/>
                  </a:lnTo>
                  <a:lnTo>
                    <a:pt x="882" y="208"/>
                  </a:lnTo>
                  <a:lnTo>
                    <a:pt x="849" y="237"/>
                  </a:lnTo>
                  <a:lnTo>
                    <a:pt x="817" y="266"/>
                  </a:lnTo>
                  <a:lnTo>
                    <a:pt x="802" y="282"/>
                  </a:lnTo>
                  <a:lnTo>
                    <a:pt x="788" y="297"/>
                  </a:lnTo>
                  <a:lnTo>
                    <a:pt x="776" y="312"/>
                  </a:lnTo>
                  <a:lnTo>
                    <a:pt x="766" y="326"/>
                  </a:lnTo>
                  <a:lnTo>
                    <a:pt x="756" y="341"/>
                  </a:lnTo>
                  <a:lnTo>
                    <a:pt x="750" y="355"/>
                  </a:lnTo>
                  <a:lnTo>
                    <a:pt x="750" y="355"/>
                  </a:lnTo>
                  <a:lnTo>
                    <a:pt x="743" y="372"/>
                  </a:lnTo>
                  <a:lnTo>
                    <a:pt x="735" y="399"/>
                  </a:lnTo>
                  <a:lnTo>
                    <a:pt x="716" y="474"/>
                  </a:lnTo>
                  <a:lnTo>
                    <a:pt x="693" y="569"/>
                  </a:lnTo>
                  <a:lnTo>
                    <a:pt x="671" y="670"/>
                  </a:lnTo>
                  <a:lnTo>
                    <a:pt x="632" y="854"/>
                  </a:lnTo>
                  <a:lnTo>
                    <a:pt x="616" y="934"/>
                  </a:lnTo>
                  <a:lnTo>
                    <a:pt x="616" y="934"/>
                  </a:lnTo>
                  <a:lnTo>
                    <a:pt x="560" y="971"/>
                  </a:lnTo>
                  <a:lnTo>
                    <a:pt x="499" y="1010"/>
                  </a:lnTo>
                  <a:lnTo>
                    <a:pt x="428" y="1058"/>
                  </a:lnTo>
                  <a:lnTo>
                    <a:pt x="356" y="1109"/>
                  </a:lnTo>
                  <a:lnTo>
                    <a:pt x="320" y="1134"/>
                  </a:lnTo>
                  <a:lnTo>
                    <a:pt x="287" y="1160"/>
                  </a:lnTo>
                  <a:lnTo>
                    <a:pt x="256" y="1184"/>
                  </a:lnTo>
                  <a:lnTo>
                    <a:pt x="230" y="1207"/>
                  </a:lnTo>
                  <a:lnTo>
                    <a:pt x="209" y="1228"/>
                  </a:lnTo>
                  <a:lnTo>
                    <a:pt x="193" y="1246"/>
                  </a:lnTo>
                  <a:lnTo>
                    <a:pt x="193" y="1246"/>
                  </a:lnTo>
                  <a:lnTo>
                    <a:pt x="167" y="1282"/>
                  </a:lnTo>
                  <a:lnTo>
                    <a:pt x="139" y="1324"/>
                  </a:lnTo>
                  <a:lnTo>
                    <a:pt x="113" y="1366"/>
                  </a:lnTo>
                  <a:lnTo>
                    <a:pt x="87" y="1408"/>
                  </a:lnTo>
                  <a:lnTo>
                    <a:pt x="63" y="1448"/>
                  </a:lnTo>
                  <a:lnTo>
                    <a:pt x="46" y="1482"/>
                  </a:lnTo>
                  <a:lnTo>
                    <a:pt x="32" y="1506"/>
                  </a:lnTo>
                  <a:lnTo>
                    <a:pt x="27" y="1519"/>
                  </a:lnTo>
                  <a:lnTo>
                    <a:pt x="27" y="1519"/>
                  </a:lnTo>
                  <a:lnTo>
                    <a:pt x="24" y="1526"/>
                  </a:lnTo>
                  <a:lnTo>
                    <a:pt x="22" y="1534"/>
                  </a:lnTo>
                  <a:lnTo>
                    <a:pt x="12" y="1552"/>
                  </a:lnTo>
                  <a:lnTo>
                    <a:pt x="7" y="1561"/>
                  </a:lnTo>
                  <a:lnTo>
                    <a:pt x="3" y="1570"/>
                  </a:lnTo>
                  <a:lnTo>
                    <a:pt x="0" y="1580"/>
                  </a:lnTo>
                  <a:lnTo>
                    <a:pt x="0" y="1589"/>
                  </a:lnTo>
                  <a:lnTo>
                    <a:pt x="0" y="1589"/>
                  </a:lnTo>
                  <a:lnTo>
                    <a:pt x="4" y="1609"/>
                  </a:lnTo>
                  <a:lnTo>
                    <a:pt x="16" y="1647"/>
                  </a:lnTo>
                  <a:lnTo>
                    <a:pt x="32" y="1698"/>
                  </a:lnTo>
                  <a:lnTo>
                    <a:pt x="51" y="1756"/>
                  </a:lnTo>
                  <a:lnTo>
                    <a:pt x="72" y="1813"/>
                  </a:lnTo>
                  <a:lnTo>
                    <a:pt x="92" y="1867"/>
                  </a:lnTo>
                  <a:lnTo>
                    <a:pt x="103" y="1888"/>
                  </a:lnTo>
                  <a:lnTo>
                    <a:pt x="113" y="1909"/>
                  </a:lnTo>
                  <a:lnTo>
                    <a:pt x="121" y="1923"/>
                  </a:lnTo>
                  <a:lnTo>
                    <a:pt x="129" y="1933"/>
                  </a:lnTo>
                  <a:lnTo>
                    <a:pt x="129" y="1933"/>
                  </a:lnTo>
                  <a:lnTo>
                    <a:pt x="133" y="1937"/>
                  </a:lnTo>
                  <a:lnTo>
                    <a:pt x="139" y="1941"/>
                  </a:lnTo>
                  <a:lnTo>
                    <a:pt x="159" y="1949"/>
                  </a:lnTo>
                  <a:lnTo>
                    <a:pt x="185" y="1960"/>
                  </a:lnTo>
                  <a:lnTo>
                    <a:pt x="217" y="1970"/>
                  </a:lnTo>
                  <a:lnTo>
                    <a:pt x="295" y="1992"/>
                  </a:lnTo>
                  <a:lnTo>
                    <a:pt x="383" y="2015"/>
                  </a:lnTo>
                  <a:lnTo>
                    <a:pt x="474" y="2037"/>
                  </a:lnTo>
                  <a:lnTo>
                    <a:pt x="558" y="2056"/>
                  </a:lnTo>
                  <a:lnTo>
                    <a:pt x="628" y="2070"/>
                  </a:lnTo>
                  <a:lnTo>
                    <a:pt x="675" y="2078"/>
                  </a:lnTo>
                  <a:lnTo>
                    <a:pt x="675" y="2078"/>
                  </a:lnTo>
                  <a:lnTo>
                    <a:pt x="685" y="2078"/>
                  </a:lnTo>
                  <a:lnTo>
                    <a:pt x="701" y="2078"/>
                  </a:lnTo>
                  <a:lnTo>
                    <a:pt x="750" y="2076"/>
                  </a:lnTo>
                  <a:lnTo>
                    <a:pt x="814" y="2072"/>
                  </a:lnTo>
                  <a:lnTo>
                    <a:pt x="893" y="2067"/>
                  </a:lnTo>
                  <a:lnTo>
                    <a:pt x="1080" y="2049"/>
                  </a:lnTo>
                  <a:lnTo>
                    <a:pt x="1290" y="2029"/>
                  </a:lnTo>
                  <a:lnTo>
                    <a:pt x="1501" y="2009"/>
                  </a:lnTo>
                  <a:lnTo>
                    <a:pt x="1685" y="1989"/>
                  </a:lnTo>
                  <a:lnTo>
                    <a:pt x="1823" y="1974"/>
                  </a:lnTo>
                  <a:lnTo>
                    <a:pt x="1890" y="1965"/>
                  </a:lnTo>
                  <a:lnTo>
                    <a:pt x="1890" y="1965"/>
                  </a:lnTo>
                  <a:lnTo>
                    <a:pt x="1946" y="1956"/>
                  </a:lnTo>
                  <a:lnTo>
                    <a:pt x="1954" y="1954"/>
                  </a:lnTo>
                  <a:lnTo>
                    <a:pt x="1954" y="1954"/>
                  </a:lnTo>
                  <a:lnTo>
                    <a:pt x="1965" y="1934"/>
                  </a:lnTo>
                  <a:lnTo>
                    <a:pt x="1990" y="1888"/>
                  </a:lnTo>
                  <a:lnTo>
                    <a:pt x="2019" y="1841"/>
                  </a:lnTo>
                  <a:lnTo>
                    <a:pt x="2031" y="1824"/>
                  </a:lnTo>
                  <a:lnTo>
                    <a:pt x="2036" y="1819"/>
                  </a:lnTo>
                  <a:lnTo>
                    <a:pt x="2040" y="1815"/>
                  </a:lnTo>
                  <a:lnTo>
                    <a:pt x="2040" y="1815"/>
                  </a:lnTo>
                  <a:lnTo>
                    <a:pt x="2060" y="1807"/>
                  </a:lnTo>
                  <a:lnTo>
                    <a:pt x="2110" y="1786"/>
                  </a:lnTo>
                  <a:lnTo>
                    <a:pt x="2284" y="1721"/>
                  </a:lnTo>
                  <a:lnTo>
                    <a:pt x="2804" y="1526"/>
                  </a:lnTo>
                  <a:lnTo>
                    <a:pt x="3555" y="1246"/>
                  </a:lnTo>
                  <a:lnTo>
                    <a:pt x="3555" y="226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319B7AC1-315A-A5B5-02BD-E900B8BAC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6645" y="1775110"/>
              <a:ext cx="2493901" cy="1054213"/>
            </a:xfrm>
            <a:custGeom>
              <a:avLst/>
              <a:gdLst>
                <a:gd name="T0" fmla="*/ 865 w 3416"/>
                <a:gd name="T1" fmla="*/ 37 h 1444"/>
                <a:gd name="T2" fmla="*/ 841 w 3416"/>
                <a:gd name="T3" fmla="*/ 37 h 1444"/>
                <a:gd name="T4" fmla="*/ 889 w 3416"/>
                <a:gd name="T5" fmla="*/ 365 h 1444"/>
                <a:gd name="T6" fmla="*/ 1269 w 3416"/>
                <a:gd name="T7" fmla="*/ 359 h 1444"/>
                <a:gd name="T8" fmla="*/ 1416 w 3416"/>
                <a:gd name="T9" fmla="*/ 330 h 1444"/>
                <a:gd name="T10" fmla="*/ 1518 w 3416"/>
                <a:gd name="T11" fmla="*/ 267 h 1444"/>
                <a:gd name="T12" fmla="*/ 1538 w 3416"/>
                <a:gd name="T13" fmla="*/ 169 h 1444"/>
                <a:gd name="T14" fmla="*/ 1509 w 3416"/>
                <a:gd name="T15" fmla="*/ 66 h 1444"/>
                <a:gd name="T16" fmla="*/ 1381 w 3416"/>
                <a:gd name="T17" fmla="*/ 27 h 1444"/>
                <a:gd name="T18" fmla="*/ 1044 w 3416"/>
                <a:gd name="T19" fmla="*/ 1428 h 1444"/>
                <a:gd name="T20" fmla="*/ 2049 w 3416"/>
                <a:gd name="T21" fmla="*/ 615 h 1444"/>
                <a:gd name="T22" fmla="*/ 2178 w 3416"/>
                <a:gd name="T23" fmla="*/ 659 h 1444"/>
                <a:gd name="T24" fmla="*/ 3004 w 3416"/>
                <a:gd name="T25" fmla="*/ 603 h 1444"/>
                <a:gd name="T26" fmla="*/ 3018 w 3416"/>
                <a:gd name="T27" fmla="*/ 533 h 1444"/>
                <a:gd name="T28" fmla="*/ 3119 w 3416"/>
                <a:gd name="T29" fmla="*/ 447 h 1444"/>
                <a:gd name="T30" fmla="*/ 3014 w 3416"/>
                <a:gd name="T31" fmla="*/ 6 h 1444"/>
                <a:gd name="T32" fmla="*/ 2875 w 3416"/>
                <a:gd name="T33" fmla="*/ 469 h 1444"/>
                <a:gd name="T34" fmla="*/ 3405 w 3416"/>
                <a:gd name="T35" fmla="*/ 392 h 1444"/>
                <a:gd name="T36" fmla="*/ 3143 w 3416"/>
                <a:gd name="T37" fmla="*/ 717 h 1444"/>
                <a:gd name="T38" fmla="*/ 2340 w 3416"/>
                <a:gd name="T39" fmla="*/ 251 h 1444"/>
                <a:gd name="T40" fmla="*/ 2415 w 3416"/>
                <a:gd name="T41" fmla="*/ 482 h 1444"/>
                <a:gd name="T42" fmla="*/ 2452 w 3416"/>
                <a:gd name="T43" fmla="*/ 246 h 1444"/>
                <a:gd name="T44" fmla="*/ 2565 w 3416"/>
                <a:gd name="T45" fmla="*/ 466 h 1444"/>
                <a:gd name="T46" fmla="*/ 2634 w 3416"/>
                <a:gd name="T47" fmla="*/ 238 h 1444"/>
                <a:gd name="T48" fmla="*/ 2720 w 3416"/>
                <a:gd name="T49" fmla="*/ 234 h 1444"/>
                <a:gd name="T50" fmla="*/ 2789 w 3416"/>
                <a:gd name="T51" fmla="*/ 442 h 1444"/>
                <a:gd name="T52" fmla="*/ 2811 w 3416"/>
                <a:gd name="T53" fmla="*/ 230 h 1444"/>
                <a:gd name="T54" fmla="*/ 2907 w 3416"/>
                <a:gd name="T55" fmla="*/ 428 h 1444"/>
                <a:gd name="T56" fmla="*/ 2955 w 3416"/>
                <a:gd name="T57" fmla="*/ 224 h 1444"/>
                <a:gd name="T58" fmla="*/ 3277 w 3416"/>
                <a:gd name="T59" fmla="*/ 210 h 1444"/>
                <a:gd name="T60" fmla="*/ 3325 w 3416"/>
                <a:gd name="T61" fmla="*/ 383 h 1444"/>
                <a:gd name="T62" fmla="*/ 3341 w 3416"/>
                <a:gd name="T63" fmla="*/ 207 h 1444"/>
                <a:gd name="T64" fmla="*/ 2131 w 3416"/>
                <a:gd name="T65" fmla="*/ 430 h 1444"/>
                <a:gd name="T66" fmla="*/ 2243 w 3416"/>
                <a:gd name="T67" fmla="*/ 65 h 1444"/>
                <a:gd name="T68" fmla="*/ 2013 w 3416"/>
                <a:gd name="T69" fmla="*/ 1181 h 1444"/>
                <a:gd name="T70" fmla="*/ 2950 w 3416"/>
                <a:gd name="T71" fmla="*/ 913 h 1444"/>
                <a:gd name="T72" fmla="*/ 2954 w 3416"/>
                <a:gd name="T73" fmla="*/ 899 h 1444"/>
                <a:gd name="T74" fmla="*/ 2289 w 3416"/>
                <a:gd name="T75" fmla="*/ 1321 h 1444"/>
                <a:gd name="T76" fmla="*/ 2346 w 3416"/>
                <a:gd name="T77" fmla="*/ 1238 h 1444"/>
                <a:gd name="T78" fmla="*/ 2292 w 3416"/>
                <a:gd name="T79" fmla="*/ 1160 h 1444"/>
                <a:gd name="T80" fmla="*/ 2213 w 3416"/>
                <a:gd name="T81" fmla="*/ 1330 h 1444"/>
                <a:gd name="T82" fmla="*/ 2690 w 3416"/>
                <a:gd name="T83" fmla="*/ 1169 h 1444"/>
                <a:gd name="T84" fmla="*/ 2698 w 3416"/>
                <a:gd name="T85" fmla="*/ 1031 h 1444"/>
                <a:gd name="T86" fmla="*/ 2595 w 3416"/>
                <a:gd name="T87" fmla="*/ 1235 h 1444"/>
                <a:gd name="T88" fmla="*/ 2811 w 3416"/>
                <a:gd name="T89" fmla="*/ 1101 h 1444"/>
                <a:gd name="T90" fmla="*/ 3151 w 3416"/>
                <a:gd name="T91" fmla="*/ 961 h 1444"/>
                <a:gd name="T92" fmla="*/ 3063 w 3416"/>
                <a:gd name="T93" fmla="*/ 1062 h 1444"/>
                <a:gd name="T94" fmla="*/ 3341 w 3416"/>
                <a:gd name="T95" fmla="*/ 881 h 1444"/>
                <a:gd name="T96" fmla="*/ 3334 w 3416"/>
                <a:gd name="T97" fmla="*/ 819 h 1444"/>
                <a:gd name="T98" fmla="*/ 3271 w 3416"/>
                <a:gd name="T99" fmla="*/ 948 h 1444"/>
                <a:gd name="T100" fmla="*/ 2329 w 3416"/>
                <a:gd name="T101" fmla="*/ 27 h 1444"/>
                <a:gd name="T102" fmla="*/ 2243 w 3416"/>
                <a:gd name="T103" fmla="*/ 934 h 1444"/>
                <a:gd name="T104" fmla="*/ 2018 w 3416"/>
                <a:gd name="T105" fmla="*/ 1251 h 1444"/>
                <a:gd name="T106" fmla="*/ 2002 w 3416"/>
                <a:gd name="T107" fmla="*/ 1240 h 1444"/>
                <a:gd name="T108" fmla="*/ 3131 w 3416"/>
                <a:gd name="T109" fmla="*/ 808 h 1444"/>
                <a:gd name="T110" fmla="*/ 3084 w 3416"/>
                <a:gd name="T111" fmla="*/ 950 h 1444"/>
                <a:gd name="T112" fmla="*/ 3140 w 3416"/>
                <a:gd name="T113" fmla="*/ 811 h 1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16" h="1444">
                  <a:moveTo>
                    <a:pt x="862" y="81"/>
                  </a:moveTo>
                  <a:lnTo>
                    <a:pt x="867" y="49"/>
                  </a:lnTo>
                  <a:lnTo>
                    <a:pt x="867" y="49"/>
                  </a:lnTo>
                  <a:lnTo>
                    <a:pt x="867" y="46"/>
                  </a:lnTo>
                  <a:lnTo>
                    <a:pt x="867" y="42"/>
                  </a:lnTo>
                  <a:lnTo>
                    <a:pt x="866" y="39"/>
                  </a:lnTo>
                  <a:lnTo>
                    <a:pt x="865" y="37"/>
                  </a:lnTo>
                  <a:lnTo>
                    <a:pt x="862" y="34"/>
                  </a:lnTo>
                  <a:lnTo>
                    <a:pt x="857" y="33"/>
                  </a:lnTo>
                  <a:lnTo>
                    <a:pt x="857" y="33"/>
                  </a:lnTo>
                  <a:lnTo>
                    <a:pt x="851" y="33"/>
                  </a:lnTo>
                  <a:lnTo>
                    <a:pt x="847" y="33"/>
                  </a:lnTo>
                  <a:lnTo>
                    <a:pt x="843" y="35"/>
                  </a:lnTo>
                  <a:lnTo>
                    <a:pt x="841" y="37"/>
                  </a:lnTo>
                  <a:lnTo>
                    <a:pt x="837" y="41"/>
                  </a:lnTo>
                  <a:lnTo>
                    <a:pt x="835" y="43"/>
                  </a:lnTo>
                  <a:lnTo>
                    <a:pt x="675" y="328"/>
                  </a:lnTo>
                  <a:lnTo>
                    <a:pt x="685" y="349"/>
                  </a:lnTo>
                  <a:lnTo>
                    <a:pt x="792" y="349"/>
                  </a:lnTo>
                  <a:lnTo>
                    <a:pt x="809" y="365"/>
                  </a:lnTo>
                  <a:lnTo>
                    <a:pt x="889" y="365"/>
                  </a:lnTo>
                  <a:lnTo>
                    <a:pt x="889" y="387"/>
                  </a:lnTo>
                  <a:lnTo>
                    <a:pt x="953" y="387"/>
                  </a:lnTo>
                  <a:lnTo>
                    <a:pt x="964" y="365"/>
                  </a:lnTo>
                  <a:lnTo>
                    <a:pt x="1039" y="365"/>
                  </a:lnTo>
                  <a:lnTo>
                    <a:pt x="1039" y="365"/>
                  </a:lnTo>
                  <a:lnTo>
                    <a:pt x="1171" y="361"/>
                  </a:lnTo>
                  <a:lnTo>
                    <a:pt x="1269" y="359"/>
                  </a:lnTo>
                  <a:lnTo>
                    <a:pt x="1306" y="356"/>
                  </a:lnTo>
                  <a:lnTo>
                    <a:pt x="1328" y="355"/>
                  </a:lnTo>
                  <a:lnTo>
                    <a:pt x="1328" y="355"/>
                  </a:lnTo>
                  <a:lnTo>
                    <a:pt x="1357" y="349"/>
                  </a:lnTo>
                  <a:lnTo>
                    <a:pt x="1375" y="344"/>
                  </a:lnTo>
                  <a:lnTo>
                    <a:pt x="1395" y="337"/>
                  </a:lnTo>
                  <a:lnTo>
                    <a:pt x="1416" y="330"/>
                  </a:lnTo>
                  <a:lnTo>
                    <a:pt x="1439" y="321"/>
                  </a:lnTo>
                  <a:lnTo>
                    <a:pt x="1463" y="309"/>
                  </a:lnTo>
                  <a:lnTo>
                    <a:pt x="1488" y="296"/>
                  </a:lnTo>
                  <a:lnTo>
                    <a:pt x="1488" y="296"/>
                  </a:lnTo>
                  <a:lnTo>
                    <a:pt x="1501" y="288"/>
                  </a:lnTo>
                  <a:lnTo>
                    <a:pt x="1510" y="278"/>
                  </a:lnTo>
                  <a:lnTo>
                    <a:pt x="1518" y="267"/>
                  </a:lnTo>
                  <a:lnTo>
                    <a:pt x="1525" y="254"/>
                  </a:lnTo>
                  <a:lnTo>
                    <a:pt x="1530" y="242"/>
                  </a:lnTo>
                  <a:lnTo>
                    <a:pt x="1534" y="227"/>
                  </a:lnTo>
                  <a:lnTo>
                    <a:pt x="1535" y="214"/>
                  </a:lnTo>
                  <a:lnTo>
                    <a:pt x="1538" y="199"/>
                  </a:lnTo>
                  <a:lnTo>
                    <a:pt x="1538" y="184"/>
                  </a:lnTo>
                  <a:lnTo>
                    <a:pt x="1538" y="169"/>
                  </a:lnTo>
                  <a:lnTo>
                    <a:pt x="1535" y="140"/>
                  </a:lnTo>
                  <a:lnTo>
                    <a:pt x="1530" y="114"/>
                  </a:lnTo>
                  <a:lnTo>
                    <a:pt x="1526" y="92"/>
                  </a:lnTo>
                  <a:lnTo>
                    <a:pt x="1526" y="92"/>
                  </a:lnTo>
                  <a:lnTo>
                    <a:pt x="1522" y="82"/>
                  </a:lnTo>
                  <a:lnTo>
                    <a:pt x="1517" y="74"/>
                  </a:lnTo>
                  <a:lnTo>
                    <a:pt x="1509" y="66"/>
                  </a:lnTo>
                  <a:lnTo>
                    <a:pt x="1498" y="59"/>
                  </a:lnTo>
                  <a:lnTo>
                    <a:pt x="1487" y="54"/>
                  </a:lnTo>
                  <a:lnTo>
                    <a:pt x="1475" y="49"/>
                  </a:lnTo>
                  <a:lnTo>
                    <a:pt x="1450" y="39"/>
                  </a:lnTo>
                  <a:lnTo>
                    <a:pt x="1424" y="34"/>
                  </a:lnTo>
                  <a:lnTo>
                    <a:pt x="1403" y="30"/>
                  </a:lnTo>
                  <a:lnTo>
                    <a:pt x="1381" y="27"/>
                  </a:lnTo>
                  <a:lnTo>
                    <a:pt x="1349" y="65"/>
                  </a:lnTo>
                  <a:lnTo>
                    <a:pt x="1124" y="65"/>
                  </a:lnTo>
                  <a:lnTo>
                    <a:pt x="1108" y="81"/>
                  </a:lnTo>
                  <a:lnTo>
                    <a:pt x="862" y="81"/>
                  </a:lnTo>
                  <a:close/>
                  <a:moveTo>
                    <a:pt x="0" y="1391"/>
                  </a:moveTo>
                  <a:lnTo>
                    <a:pt x="498" y="1444"/>
                  </a:lnTo>
                  <a:lnTo>
                    <a:pt x="1044" y="1428"/>
                  </a:lnTo>
                  <a:lnTo>
                    <a:pt x="1103" y="1407"/>
                  </a:lnTo>
                  <a:lnTo>
                    <a:pt x="503" y="1423"/>
                  </a:lnTo>
                  <a:lnTo>
                    <a:pt x="0" y="1391"/>
                  </a:lnTo>
                  <a:close/>
                  <a:moveTo>
                    <a:pt x="1960" y="602"/>
                  </a:moveTo>
                  <a:lnTo>
                    <a:pt x="1960" y="602"/>
                  </a:lnTo>
                  <a:lnTo>
                    <a:pt x="1986" y="606"/>
                  </a:lnTo>
                  <a:lnTo>
                    <a:pt x="2049" y="615"/>
                  </a:lnTo>
                  <a:lnTo>
                    <a:pt x="2083" y="622"/>
                  </a:lnTo>
                  <a:lnTo>
                    <a:pt x="2115" y="628"/>
                  </a:lnTo>
                  <a:lnTo>
                    <a:pt x="2142" y="636"/>
                  </a:lnTo>
                  <a:lnTo>
                    <a:pt x="2151" y="640"/>
                  </a:lnTo>
                  <a:lnTo>
                    <a:pt x="2158" y="644"/>
                  </a:lnTo>
                  <a:lnTo>
                    <a:pt x="2158" y="644"/>
                  </a:lnTo>
                  <a:lnTo>
                    <a:pt x="2178" y="659"/>
                  </a:lnTo>
                  <a:lnTo>
                    <a:pt x="2195" y="671"/>
                  </a:lnTo>
                  <a:lnTo>
                    <a:pt x="2211" y="682"/>
                  </a:lnTo>
                  <a:lnTo>
                    <a:pt x="3004" y="536"/>
                  </a:lnTo>
                  <a:lnTo>
                    <a:pt x="3004" y="575"/>
                  </a:lnTo>
                  <a:lnTo>
                    <a:pt x="2259" y="720"/>
                  </a:lnTo>
                  <a:lnTo>
                    <a:pt x="2286" y="746"/>
                  </a:lnTo>
                  <a:lnTo>
                    <a:pt x="3004" y="603"/>
                  </a:lnTo>
                  <a:lnTo>
                    <a:pt x="3004" y="746"/>
                  </a:lnTo>
                  <a:lnTo>
                    <a:pt x="3020" y="725"/>
                  </a:lnTo>
                  <a:lnTo>
                    <a:pt x="3018" y="600"/>
                  </a:lnTo>
                  <a:lnTo>
                    <a:pt x="3116" y="580"/>
                  </a:lnTo>
                  <a:lnTo>
                    <a:pt x="3116" y="553"/>
                  </a:lnTo>
                  <a:lnTo>
                    <a:pt x="3018" y="572"/>
                  </a:lnTo>
                  <a:lnTo>
                    <a:pt x="3018" y="533"/>
                  </a:lnTo>
                  <a:lnTo>
                    <a:pt x="3116" y="516"/>
                  </a:lnTo>
                  <a:lnTo>
                    <a:pt x="3116" y="516"/>
                  </a:lnTo>
                  <a:lnTo>
                    <a:pt x="3117" y="505"/>
                  </a:lnTo>
                  <a:lnTo>
                    <a:pt x="3120" y="482"/>
                  </a:lnTo>
                  <a:lnTo>
                    <a:pt x="3121" y="469"/>
                  </a:lnTo>
                  <a:lnTo>
                    <a:pt x="3120" y="457"/>
                  </a:lnTo>
                  <a:lnTo>
                    <a:pt x="3119" y="447"/>
                  </a:lnTo>
                  <a:lnTo>
                    <a:pt x="3117" y="443"/>
                  </a:lnTo>
                  <a:lnTo>
                    <a:pt x="3116" y="441"/>
                  </a:lnTo>
                  <a:lnTo>
                    <a:pt x="3116" y="441"/>
                  </a:lnTo>
                  <a:lnTo>
                    <a:pt x="3108" y="441"/>
                  </a:lnTo>
                  <a:lnTo>
                    <a:pt x="3088" y="442"/>
                  </a:lnTo>
                  <a:lnTo>
                    <a:pt x="3017" y="450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09" y="4"/>
                  </a:lnTo>
                  <a:lnTo>
                    <a:pt x="3005" y="2"/>
                  </a:lnTo>
                  <a:lnTo>
                    <a:pt x="3004" y="0"/>
                  </a:lnTo>
                  <a:lnTo>
                    <a:pt x="3004" y="451"/>
                  </a:lnTo>
                  <a:lnTo>
                    <a:pt x="3004" y="451"/>
                  </a:lnTo>
                  <a:lnTo>
                    <a:pt x="2875" y="469"/>
                  </a:lnTo>
                  <a:lnTo>
                    <a:pt x="2719" y="490"/>
                  </a:lnTo>
                  <a:lnTo>
                    <a:pt x="2373" y="540"/>
                  </a:lnTo>
                  <a:lnTo>
                    <a:pt x="1960" y="602"/>
                  </a:lnTo>
                  <a:lnTo>
                    <a:pt x="1960" y="602"/>
                  </a:lnTo>
                  <a:close/>
                  <a:moveTo>
                    <a:pt x="3158" y="498"/>
                  </a:moveTo>
                  <a:lnTo>
                    <a:pt x="3405" y="473"/>
                  </a:lnTo>
                  <a:lnTo>
                    <a:pt x="3405" y="392"/>
                  </a:lnTo>
                  <a:lnTo>
                    <a:pt x="3156" y="428"/>
                  </a:lnTo>
                  <a:lnTo>
                    <a:pt x="3154" y="11"/>
                  </a:lnTo>
                  <a:lnTo>
                    <a:pt x="3154" y="11"/>
                  </a:lnTo>
                  <a:lnTo>
                    <a:pt x="3148" y="10"/>
                  </a:lnTo>
                  <a:lnTo>
                    <a:pt x="3144" y="7"/>
                  </a:lnTo>
                  <a:lnTo>
                    <a:pt x="3143" y="6"/>
                  </a:lnTo>
                  <a:lnTo>
                    <a:pt x="3143" y="717"/>
                  </a:lnTo>
                  <a:lnTo>
                    <a:pt x="3159" y="695"/>
                  </a:lnTo>
                  <a:lnTo>
                    <a:pt x="3158" y="568"/>
                  </a:lnTo>
                  <a:lnTo>
                    <a:pt x="3416" y="521"/>
                  </a:lnTo>
                  <a:lnTo>
                    <a:pt x="3416" y="505"/>
                  </a:lnTo>
                  <a:lnTo>
                    <a:pt x="3158" y="552"/>
                  </a:lnTo>
                  <a:lnTo>
                    <a:pt x="3158" y="498"/>
                  </a:lnTo>
                  <a:close/>
                  <a:moveTo>
                    <a:pt x="2340" y="251"/>
                  </a:moveTo>
                  <a:lnTo>
                    <a:pt x="2340" y="490"/>
                  </a:lnTo>
                  <a:lnTo>
                    <a:pt x="2356" y="489"/>
                  </a:lnTo>
                  <a:lnTo>
                    <a:pt x="2356" y="250"/>
                  </a:lnTo>
                  <a:lnTo>
                    <a:pt x="2340" y="251"/>
                  </a:lnTo>
                  <a:close/>
                  <a:moveTo>
                    <a:pt x="2399" y="249"/>
                  </a:moveTo>
                  <a:lnTo>
                    <a:pt x="2399" y="485"/>
                  </a:lnTo>
                  <a:lnTo>
                    <a:pt x="2415" y="482"/>
                  </a:lnTo>
                  <a:lnTo>
                    <a:pt x="2415" y="247"/>
                  </a:lnTo>
                  <a:lnTo>
                    <a:pt x="2399" y="249"/>
                  </a:lnTo>
                  <a:close/>
                  <a:moveTo>
                    <a:pt x="2452" y="246"/>
                  </a:moveTo>
                  <a:lnTo>
                    <a:pt x="2452" y="478"/>
                  </a:lnTo>
                  <a:lnTo>
                    <a:pt x="2468" y="477"/>
                  </a:lnTo>
                  <a:lnTo>
                    <a:pt x="2468" y="245"/>
                  </a:lnTo>
                  <a:lnTo>
                    <a:pt x="2452" y="246"/>
                  </a:lnTo>
                  <a:close/>
                  <a:moveTo>
                    <a:pt x="2511" y="243"/>
                  </a:moveTo>
                  <a:lnTo>
                    <a:pt x="2511" y="471"/>
                  </a:lnTo>
                  <a:lnTo>
                    <a:pt x="2527" y="470"/>
                  </a:lnTo>
                  <a:lnTo>
                    <a:pt x="2527" y="242"/>
                  </a:lnTo>
                  <a:lnTo>
                    <a:pt x="2511" y="243"/>
                  </a:lnTo>
                  <a:close/>
                  <a:moveTo>
                    <a:pt x="2565" y="241"/>
                  </a:moveTo>
                  <a:lnTo>
                    <a:pt x="2565" y="466"/>
                  </a:lnTo>
                  <a:lnTo>
                    <a:pt x="2581" y="465"/>
                  </a:lnTo>
                  <a:lnTo>
                    <a:pt x="2581" y="241"/>
                  </a:lnTo>
                  <a:lnTo>
                    <a:pt x="2565" y="241"/>
                  </a:lnTo>
                  <a:close/>
                  <a:moveTo>
                    <a:pt x="2618" y="239"/>
                  </a:moveTo>
                  <a:lnTo>
                    <a:pt x="2618" y="461"/>
                  </a:lnTo>
                  <a:lnTo>
                    <a:pt x="2634" y="458"/>
                  </a:lnTo>
                  <a:lnTo>
                    <a:pt x="2634" y="238"/>
                  </a:lnTo>
                  <a:lnTo>
                    <a:pt x="2618" y="239"/>
                  </a:lnTo>
                  <a:close/>
                  <a:moveTo>
                    <a:pt x="2666" y="237"/>
                  </a:moveTo>
                  <a:lnTo>
                    <a:pt x="2666" y="455"/>
                  </a:lnTo>
                  <a:lnTo>
                    <a:pt x="2682" y="453"/>
                  </a:lnTo>
                  <a:lnTo>
                    <a:pt x="2682" y="235"/>
                  </a:lnTo>
                  <a:lnTo>
                    <a:pt x="2666" y="237"/>
                  </a:lnTo>
                  <a:close/>
                  <a:moveTo>
                    <a:pt x="2720" y="234"/>
                  </a:moveTo>
                  <a:lnTo>
                    <a:pt x="2720" y="449"/>
                  </a:lnTo>
                  <a:lnTo>
                    <a:pt x="2736" y="447"/>
                  </a:lnTo>
                  <a:lnTo>
                    <a:pt x="2736" y="234"/>
                  </a:lnTo>
                  <a:lnTo>
                    <a:pt x="2720" y="234"/>
                  </a:lnTo>
                  <a:close/>
                  <a:moveTo>
                    <a:pt x="2773" y="231"/>
                  </a:moveTo>
                  <a:lnTo>
                    <a:pt x="2773" y="443"/>
                  </a:lnTo>
                  <a:lnTo>
                    <a:pt x="2789" y="442"/>
                  </a:lnTo>
                  <a:lnTo>
                    <a:pt x="2789" y="231"/>
                  </a:lnTo>
                  <a:lnTo>
                    <a:pt x="2773" y="231"/>
                  </a:lnTo>
                  <a:close/>
                  <a:moveTo>
                    <a:pt x="2811" y="230"/>
                  </a:moveTo>
                  <a:lnTo>
                    <a:pt x="2811" y="439"/>
                  </a:lnTo>
                  <a:lnTo>
                    <a:pt x="2827" y="436"/>
                  </a:lnTo>
                  <a:lnTo>
                    <a:pt x="2827" y="230"/>
                  </a:lnTo>
                  <a:lnTo>
                    <a:pt x="2811" y="230"/>
                  </a:lnTo>
                  <a:close/>
                  <a:moveTo>
                    <a:pt x="2859" y="228"/>
                  </a:moveTo>
                  <a:lnTo>
                    <a:pt x="2859" y="434"/>
                  </a:lnTo>
                  <a:lnTo>
                    <a:pt x="2875" y="432"/>
                  </a:lnTo>
                  <a:lnTo>
                    <a:pt x="2875" y="227"/>
                  </a:lnTo>
                  <a:lnTo>
                    <a:pt x="2859" y="228"/>
                  </a:lnTo>
                  <a:close/>
                  <a:moveTo>
                    <a:pt x="2907" y="226"/>
                  </a:moveTo>
                  <a:lnTo>
                    <a:pt x="2907" y="428"/>
                  </a:lnTo>
                  <a:lnTo>
                    <a:pt x="2923" y="427"/>
                  </a:lnTo>
                  <a:lnTo>
                    <a:pt x="2923" y="226"/>
                  </a:lnTo>
                  <a:lnTo>
                    <a:pt x="2907" y="226"/>
                  </a:lnTo>
                  <a:close/>
                  <a:moveTo>
                    <a:pt x="2939" y="224"/>
                  </a:moveTo>
                  <a:lnTo>
                    <a:pt x="2939" y="424"/>
                  </a:lnTo>
                  <a:lnTo>
                    <a:pt x="2955" y="423"/>
                  </a:lnTo>
                  <a:lnTo>
                    <a:pt x="2955" y="224"/>
                  </a:lnTo>
                  <a:lnTo>
                    <a:pt x="2939" y="224"/>
                  </a:lnTo>
                  <a:close/>
                  <a:moveTo>
                    <a:pt x="3212" y="212"/>
                  </a:moveTo>
                  <a:lnTo>
                    <a:pt x="3212" y="395"/>
                  </a:lnTo>
                  <a:lnTo>
                    <a:pt x="3228" y="394"/>
                  </a:lnTo>
                  <a:lnTo>
                    <a:pt x="3228" y="212"/>
                  </a:lnTo>
                  <a:lnTo>
                    <a:pt x="3212" y="212"/>
                  </a:lnTo>
                  <a:close/>
                  <a:moveTo>
                    <a:pt x="3277" y="210"/>
                  </a:moveTo>
                  <a:lnTo>
                    <a:pt x="3277" y="388"/>
                  </a:lnTo>
                  <a:lnTo>
                    <a:pt x="3293" y="385"/>
                  </a:lnTo>
                  <a:lnTo>
                    <a:pt x="3293" y="210"/>
                  </a:lnTo>
                  <a:lnTo>
                    <a:pt x="3277" y="210"/>
                  </a:lnTo>
                  <a:close/>
                  <a:moveTo>
                    <a:pt x="3309" y="208"/>
                  </a:moveTo>
                  <a:lnTo>
                    <a:pt x="3309" y="384"/>
                  </a:lnTo>
                  <a:lnTo>
                    <a:pt x="3325" y="383"/>
                  </a:lnTo>
                  <a:lnTo>
                    <a:pt x="3325" y="208"/>
                  </a:lnTo>
                  <a:lnTo>
                    <a:pt x="3309" y="208"/>
                  </a:lnTo>
                  <a:close/>
                  <a:moveTo>
                    <a:pt x="3341" y="207"/>
                  </a:moveTo>
                  <a:lnTo>
                    <a:pt x="3341" y="380"/>
                  </a:lnTo>
                  <a:lnTo>
                    <a:pt x="3357" y="379"/>
                  </a:lnTo>
                  <a:lnTo>
                    <a:pt x="3357" y="207"/>
                  </a:lnTo>
                  <a:lnTo>
                    <a:pt x="3341" y="207"/>
                  </a:lnTo>
                  <a:close/>
                  <a:moveTo>
                    <a:pt x="3362" y="206"/>
                  </a:moveTo>
                  <a:lnTo>
                    <a:pt x="3362" y="379"/>
                  </a:lnTo>
                  <a:lnTo>
                    <a:pt x="3378" y="376"/>
                  </a:lnTo>
                  <a:lnTo>
                    <a:pt x="3378" y="206"/>
                  </a:lnTo>
                  <a:lnTo>
                    <a:pt x="3362" y="206"/>
                  </a:lnTo>
                  <a:close/>
                  <a:moveTo>
                    <a:pt x="2131" y="140"/>
                  </a:moveTo>
                  <a:lnTo>
                    <a:pt x="2131" y="430"/>
                  </a:lnTo>
                  <a:lnTo>
                    <a:pt x="2158" y="430"/>
                  </a:lnTo>
                  <a:lnTo>
                    <a:pt x="2158" y="140"/>
                  </a:lnTo>
                  <a:lnTo>
                    <a:pt x="2131" y="140"/>
                  </a:lnTo>
                  <a:close/>
                  <a:moveTo>
                    <a:pt x="2222" y="65"/>
                  </a:moveTo>
                  <a:lnTo>
                    <a:pt x="2222" y="333"/>
                  </a:lnTo>
                  <a:lnTo>
                    <a:pt x="2243" y="333"/>
                  </a:lnTo>
                  <a:lnTo>
                    <a:pt x="2243" y="65"/>
                  </a:lnTo>
                  <a:lnTo>
                    <a:pt x="2222" y="65"/>
                  </a:lnTo>
                  <a:close/>
                  <a:moveTo>
                    <a:pt x="2918" y="27"/>
                  </a:moveTo>
                  <a:lnTo>
                    <a:pt x="2918" y="97"/>
                  </a:lnTo>
                  <a:lnTo>
                    <a:pt x="2945" y="97"/>
                  </a:lnTo>
                  <a:lnTo>
                    <a:pt x="2945" y="27"/>
                  </a:lnTo>
                  <a:lnTo>
                    <a:pt x="2918" y="27"/>
                  </a:lnTo>
                  <a:close/>
                  <a:moveTo>
                    <a:pt x="2013" y="1181"/>
                  </a:moveTo>
                  <a:lnTo>
                    <a:pt x="1585" y="1305"/>
                  </a:lnTo>
                  <a:lnTo>
                    <a:pt x="2013" y="1208"/>
                  </a:lnTo>
                  <a:lnTo>
                    <a:pt x="2013" y="1181"/>
                  </a:lnTo>
                  <a:close/>
                  <a:moveTo>
                    <a:pt x="2077" y="1160"/>
                  </a:moveTo>
                  <a:lnTo>
                    <a:pt x="2083" y="1181"/>
                  </a:lnTo>
                  <a:lnTo>
                    <a:pt x="2110" y="1181"/>
                  </a:lnTo>
                  <a:lnTo>
                    <a:pt x="2950" y="913"/>
                  </a:lnTo>
                  <a:lnTo>
                    <a:pt x="2971" y="913"/>
                  </a:lnTo>
                  <a:lnTo>
                    <a:pt x="2971" y="913"/>
                  </a:lnTo>
                  <a:lnTo>
                    <a:pt x="2973" y="907"/>
                  </a:lnTo>
                  <a:lnTo>
                    <a:pt x="2973" y="905"/>
                  </a:lnTo>
                  <a:lnTo>
                    <a:pt x="2971" y="902"/>
                  </a:lnTo>
                  <a:lnTo>
                    <a:pt x="2971" y="902"/>
                  </a:lnTo>
                  <a:lnTo>
                    <a:pt x="2954" y="899"/>
                  </a:lnTo>
                  <a:lnTo>
                    <a:pt x="2939" y="897"/>
                  </a:lnTo>
                  <a:lnTo>
                    <a:pt x="2110" y="1165"/>
                  </a:lnTo>
                  <a:lnTo>
                    <a:pt x="2077" y="1160"/>
                  </a:lnTo>
                  <a:close/>
                  <a:moveTo>
                    <a:pt x="2164" y="1397"/>
                  </a:moveTo>
                  <a:lnTo>
                    <a:pt x="2259" y="1361"/>
                  </a:lnTo>
                  <a:lnTo>
                    <a:pt x="2259" y="1361"/>
                  </a:lnTo>
                  <a:lnTo>
                    <a:pt x="2289" y="1321"/>
                  </a:lnTo>
                  <a:lnTo>
                    <a:pt x="2306" y="1299"/>
                  </a:lnTo>
                  <a:lnTo>
                    <a:pt x="2324" y="1278"/>
                  </a:lnTo>
                  <a:lnTo>
                    <a:pt x="2324" y="1278"/>
                  </a:lnTo>
                  <a:lnTo>
                    <a:pt x="2330" y="1270"/>
                  </a:lnTo>
                  <a:lnTo>
                    <a:pt x="2336" y="1259"/>
                  </a:lnTo>
                  <a:lnTo>
                    <a:pt x="2341" y="1250"/>
                  </a:lnTo>
                  <a:lnTo>
                    <a:pt x="2346" y="1238"/>
                  </a:lnTo>
                  <a:lnTo>
                    <a:pt x="2353" y="1215"/>
                  </a:lnTo>
                  <a:lnTo>
                    <a:pt x="2360" y="1192"/>
                  </a:lnTo>
                  <a:lnTo>
                    <a:pt x="2362" y="1170"/>
                  </a:lnTo>
                  <a:lnTo>
                    <a:pt x="2365" y="1154"/>
                  </a:lnTo>
                  <a:lnTo>
                    <a:pt x="2366" y="1138"/>
                  </a:lnTo>
                  <a:lnTo>
                    <a:pt x="2292" y="1160"/>
                  </a:lnTo>
                  <a:lnTo>
                    <a:pt x="2292" y="1160"/>
                  </a:lnTo>
                  <a:lnTo>
                    <a:pt x="2273" y="1203"/>
                  </a:lnTo>
                  <a:lnTo>
                    <a:pt x="2259" y="1238"/>
                  </a:lnTo>
                  <a:lnTo>
                    <a:pt x="2249" y="1267"/>
                  </a:lnTo>
                  <a:lnTo>
                    <a:pt x="2249" y="1267"/>
                  </a:lnTo>
                  <a:lnTo>
                    <a:pt x="2245" y="1278"/>
                  </a:lnTo>
                  <a:lnTo>
                    <a:pt x="2235" y="1294"/>
                  </a:lnTo>
                  <a:lnTo>
                    <a:pt x="2213" y="1330"/>
                  </a:lnTo>
                  <a:lnTo>
                    <a:pt x="2186" y="1368"/>
                  </a:lnTo>
                  <a:lnTo>
                    <a:pt x="2164" y="1397"/>
                  </a:lnTo>
                  <a:lnTo>
                    <a:pt x="2164" y="1397"/>
                  </a:lnTo>
                  <a:close/>
                  <a:moveTo>
                    <a:pt x="2595" y="1235"/>
                  </a:moveTo>
                  <a:lnTo>
                    <a:pt x="2661" y="1211"/>
                  </a:lnTo>
                  <a:lnTo>
                    <a:pt x="2661" y="1211"/>
                  </a:lnTo>
                  <a:lnTo>
                    <a:pt x="2690" y="1169"/>
                  </a:lnTo>
                  <a:lnTo>
                    <a:pt x="2709" y="1138"/>
                  </a:lnTo>
                  <a:lnTo>
                    <a:pt x="2709" y="1138"/>
                  </a:lnTo>
                  <a:lnTo>
                    <a:pt x="2725" y="1106"/>
                  </a:lnTo>
                  <a:lnTo>
                    <a:pt x="2745" y="1063"/>
                  </a:lnTo>
                  <a:lnTo>
                    <a:pt x="2768" y="1009"/>
                  </a:lnTo>
                  <a:lnTo>
                    <a:pt x="2698" y="1031"/>
                  </a:lnTo>
                  <a:lnTo>
                    <a:pt x="2698" y="1031"/>
                  </a:lnTo>
                  <a:lnTo>
                    <a:pt x="2685" y="1063"/>
                  </a:lnTo>
                  <a:lnTo>
                    <a:pt x="2650" y="1144"/>
                  </a:lnTo>
                  <a:lnTo>
                    <a:pt x="2650" y="1144"/>
                  </a:lnTo>
                  <a:lnTo>
                    <a:pt x="2638" y="1169"/>
                  </a:lnTo>
                  <a:lnTo>
                    <a:pt x="2623" y="1193"/>
                  </a:lnTo>
                  <a:lnTo>
                    <a:pt x="2610" y="1216"/>
                  </a:lnTo>
                  <a:lnTo>
                    <a:pt x="2595" y="1235"/>
                  </a:lnTo>
                  <a:lnTo>
                    <a:pt x="2595" y="1235"/>
                  </a:lnTo>
                  <a:close/>
                  <a:moveTo>
                    <a:pt x="2780" y="1166"/>
                  </a:moveTo>
                  <a:lnTo>
                    <a:pt x="2946" y="1105"/>
                  </a:lnTo>
                  <a:lnTo>
                    <a:pt x="2961" y="1058"/>
                  </a:lnTo>
                  <a:lnTo>
                    <a:pt x="2854" y="1069"/>
                  </a:lnTo>
                  <a:lnTo>
                    <a:pt x="2838" y="1095"/>
                  </a:lnTo>
                  <a:lnTo>
                    <a:pt x="2811" y="1101"/>
                  </a:lnTo>
                  <a:lnTo>
                    <a:pt x="2780" y="1166"/>
                  </a:lnTo>
                  <a:close/>
                  <a:moveTo>
                    <a:pt x="3063" y="1062"/>
                  </a:moveTo>
                  <a:lnTo>
                    <a:pt x="3163" y="1024"/>
                  </a:lnTo>
                  <a:lnTo>
                    <a:pt x="3212" y="956"/>
                  </a:lnTo>
                  <a:lnTo>
                    <a:pt x="3212" y="956"/>
                  </a:lnTo>
                  <a:lnTo>
                    <a:pt x="3178" y="958"/>
                  </a:lnTo>
                  <a:lnTo>
                    <a:pt x="3151" y="961"/>
                  </a:lnTo>
                  <a:lnTo>
                    <a:pt x="3139" y="964"/>
                  </a:lnTo>
                  <a:lnTo>
                    <a:pt x="3132" y="967"/>
                  </a:lnTo>
                  <a:lnTo>
                    <a:pt x="3132" y="967"/>
                  </a:lnTo>
                  <a:lnTo>
                    <a:pt x="3127" y="971"/>
                  </a:lnTo>
                  <a:lnTo>
                    <a:pt x="3120" y="979"/>
                  </a:lnTo>
                  <a:lnTo>
                    <a:pt x="3101" y="1004"/>
                  </a:lnTo>
                  <a:lnTo>
                    <a:pt x="3063" y="1062"/>
                  </a:lnTo>
                  <a:lnTo>
                    <a:pt x="3063" y="1062"/>
                  </a:lnTo>
                  <a:close/>
                  <a:moveTo>
                    <a:pt x="3237" y="996"/>
                  </a:moveTo>
                  <a:lnTo>
                    <a:pt x="3279" y="980"/>
                  </a:lnTo>
                  <a:lnTo>
                    <a:pt x="3279" y="980"/>
                  </a:lnTo>
                  <a:lnTo>
                    <a:pt x="3315" y="924"/>
                  </a:lnTo>
                  <a:lnTo>
                    <a:pt x="3332" y="898"/>
                  </a:lnTo>
                  <a:lnTo>
                    <a:pt x="3341" y="881"/>
                  </a:lnTo>
                  <a:lnTo>
                    <a:pt x="3341" y="881"/>
                  </a:lnTo>
                  <a:lnTo>
                    <a:pt x="3350" y="859"/>
                  </a:lnTo>
                  <a:lnTo>
                    <a:pt x="3358" y="835"/>
                  </a:lnTo>
                  <a:lnTo>
                    <a:pt x="3368" y="805"/>
                  </a:lnTo>
                  <a:lnTo>
                    <a:pt x="3336" y="811"/>
                  </a:lnTo>
                  <a:lnTo>
                    <a:pt x="3336" y="811"/>
                  </a:lnTo>
                  <a:lnTo>
                    <a:pt x="3334" y="819"/>
                  </a:lnTo>
                  <a:lnTo>
                    <a:pt x="3328" y="839"/>
                  </a:lnTo>
                  <a:lnTo>
                    <a:pt x="3318" y="866"/>
                  </a:lnTo>
                  <a:lnTo>
                    <a:pt x="3311" y="882"/>
                  </a:lnTo>
                  <a:lnTo>
                    <a:pt x="3303" y="897"/>
                  </a:lnTo>
                  <a:lnTo>
                    <a:pt x="3303" y="897"/>
                  </a:lnTo>
                  <a:lnTo>
                    <a:pt x="3290" y="921"/>
                  </a:lnTo>
                  <a:lnTo>
                    <a:pt x="3271" y="948"/>
                  </a:lnTo>
                  <a:lnTo>
                    <a:pt x="3237" y="996"/>
                  </a:lnTo>
                  <a:lnTo>
                    <a:pt x="3237" y="996"/>
                  </a:lnTo>
                  <a:close/>
                  <a:moveTo>
                    <a:pt x="2329" y="27"/>
                  </a:moveTo>
                  <a:lnTo>
                    <a:pt x="2329" y="81"/>
                  </a:lnTo>
                  <a:lnTo>
                    <a:pt x="2350" y="81"/>
                  </a:lnTo>
                  <a:lnTo>
                    <a:pt x="2350" y="27"/>
                  </a:lnTo>
                  <a:lnTo>
                    <a:pt x="2329" y="27"/>
                  </a:lnTo>
                  <a:close/>
                  <a:moveTo>
                    <a:pt x="3196" y="49"/>
                  </a:moveTo>
                  <a:lnTo>
                    <a:pt x="3196" y="97"/>
                  </a:lnTo>
                  <a:lnTo>
                    <a:pt x="3223" y="97"/>
                  </a:lnTo>
                  <a:lnTo>
                    <a:pt x="3223" y="49"/>
                  </a:lnTo>
                  <a:lnTo>
                    <a:pt x="3196" y="49"/>
                  </a:lnTo>
                  <a:close/>
                  <a:moveTo>
                    <a:pt x="2243" y="902"/>
                  </a:moveTo>
                  <a:lnTo>
                    <a:pt x="2243" y="934"/>
                  </a:lnTo>
                  <a:lnTo>
                    <a:pt x="2265" y="929"/>
                  </a:lnTo>
                  <a:lnTo>
                    <a:pt x="2265" y="897"/>
                  </a:lnTo>
                  <a:lnTo>
                    <a:pt x="2243" y="902"/>
                  </a:lnTo>
                  <a:close/>
                  <a:moveTo>
                    <a:pt x="1997" y="1310"/>
                  </a:moveTo>
                  <a:lnTo>
                    <a:pt x="2029" y="1294"/>
                  </a:lnTo>
                  <a:lnTo>
                    <a:pt x="2029" y="1256"/>
                  </a:lnTo>
                  <a:lnTo>
                    <a:pt x="2018" y="1251"/>
                  </a:lnTo>
                  <a:lnTo>
                    <a:pt x="2018" y="1219"/>
                  </a:lnTo>
                  <a:lnTo>
                    <a:pt x="2018" y="1219"/>
                  </a:lnTo>
                  <a:lnTo>
                    <a:pt x="2010" y="1220"/>
                  </a:lnTo>
                  <a:lnTo>
                    <a:pt x="2005" y="1223"/>
                  </a:lnTo>
                  <a:lnTo>
                    <a:pt x="2002" y="1224"/>
                  </a:lnTo>
                  <a:lnTo>
                    <a:pt x="2002" y="1224"/>
                  </a:lnTo>
                  <a:lnTo>
                    <a:pt x="2002" y="1240"/>
                  </a:lnTo>
                  <a:lnTo>
                    <a:pt x="2002" y="1251"/>
                  </a:lnTo>
                  <a:lnTo>
                    <a:pt x="2002" y="1256"/>
                  </a:lnTo>
                  <a:lnTo>
                    <a:pt x="1997" y="1267"/>
                  </a:lnTo>
                  <a:lnTo>
                    <a:pt x="1997" y="1310"/>
                  </a:lnTo>
                  <a:close/>
                  <a:moveTo>
                    <a:pt x="3137" y="805"/>
                  </a:moveTo>
                  <a:lnTo>
                    <a:pt x="3137" y="805"/>
                  </a:lnTo>
                  <a:lnTo>
                    <a:pt x="3131" y="808"/>
                  </a:lnTo>
                  <a:lnTo>
                    <a:pt x="3120" y="814"/>
                  </a:lnTo>
                  <a:lnTo>
                    <a:pt x="3105" y="822"/>
                  </a:lnTo>
                  <a:lnTo>
                    <a:pt x="3100" y="881"/>
                  </a:lnTo>
                  <a:lnTo>
                    <a:pt x="3089" y="891"/>
                  </a:lnTo>
                  <a:lnTo>
                    <a:pt x="3079" y="934"/>
                  </a:lnTo>
                  <a:lnTo>
                    <a:pt x="3009" y="1063"/>
                  </a:lnTo>
                  <a:lnTo>
                    <a:pt x="3084" y="950"/>
                  </a:lnTo>
                  <a:lnTo>
                    <a:pt x="3100" y="902"/>
                  </a:lnTo>
                  <a:lnTo>
                    <a:pt x="3127" y="886"/>
                  </a:lnTo>
                  <a:lnTo>
                    <a:pt x="3127" y="848"/>
                  </a:lnTo>
                  <a:lnTo>
                    <a:pt x="3143" y="838"/>
                  </a:lnTo>
                  <a:lnTo>
                    <a:pt x="3143" y="838"/>
                  </a:lnTo>
                  <a:lnTo>
                    <a:pt x="3141" y="822"/>
                  </a:lnTo>
                  <a:lnTo>
                    <a:pt x="3140" y="811"/>
                  </a:lnTo>
                  <a:lnTo>
                    <a:pt x="3139" y="807"/>
                  </a:lnTo>
                  <a:lnTo>
                    <a:pt x="3137" y="805"/>
                  </a:lnTo>
                  <a:lnTo>
                    <a:pt x="3137" y="805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172B6F61-2177-8380-3B50-2C5D3D5F3B63}"/>
              </a:ext>
            </a:extLst>
          </p:cNvPr>
          <p:cNvGrpSpPr/>
          <p:nvPr/>
        </p:nvGrpSpPr>
        <p:grpSpPr>
          <a:xfrm>
            <a:off x="6671063" y="4211783"/>
            <a:ext cx="2595380" cy="1357602"/>
            <a:chOff x="6671063" y="1551710"/>
            <a:chExt cx="2595380" cy="1357602"/>
          </a:xfrm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BEC7518F-AEA7-A9DC-94F7-095E8DA4F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063" y="1551710"/>
              <a:ext cx="2595380" cy="1357602"/>
            </a:xfrm>
            <a:custGeom>
              <a:avLst/>
              <a:gdLst>
                <a:gd name="T0" fmla="*/ 1788 w 4267"/>
                <a:gd name="T1" fmla="*/ 346 h 2232"/>
                <a:gd name="T2" fmla="*/ 1676 w 4267"/>
                <a:gd name="T3" fmla="*/ 395 h 2232"/>
                <a:gd name="T4" fmla="*/ 375 w 4267"/>
                <a:gd name="T5" fmla="*/ 566 h 2232"/>
                <a:gd name="T6" fmla="*/ 375 w 4267"/>
                <a:gd name="T7" fmla="*/ 566 h 2232"/>
                <a:gd name="T8" fmla="*/ 367 w 4267"/>
                <a:gd name="T9" fmla="*/ 569 h 2232"/>
                <a:gd name="T10" fmla="*/ 347 w 4267"/>
                <a:gd name="T11" fmla="*/ 578 h 2232"/>
                <a:gd name="T12" fmla="*/ 324 w 4267"/>
                <a:gd name="T13" fmla="*/ 590 h 2232"/>
                <a:gd name="T14" fmla="*/ 313 w 4267"/>
                <a:gd name="T15" fmla="*/ 597 h 2232"/>
                <a:gd name="T16" fmla="*/ 305 w 4267"/>
                <a:gd name="T17" fmla="*/ 604 h 2232"/>
                <a:gd name="T18" fmla="*/ 305 w 4267"/>
                <a:gd name="T19" fmla="*/ 604 h 2232"/>
                <a:gd name="T20" fmla="*/ 298 w 4267"/>
                <a:gd name="T21" fmla="*/ 612 h 2232"/>
                <a:gd name="T22" fmla="*/ 292 w 4267"/>
                <a:gd name="T23" fmla="*/ 621 h 2232"/>
                <a:gd name="T24" fmla="*/ 278 w 4267"/>
                <a:gd name="T25" fmla="*/ 643 h 2232"/>
                <a:gd name="T26" fmla="*/ 266 w 4267"/>
                <a:gd name="T27" fmla="*/ 666 h 2232"/>
                <a:gd name="T28" fmla="*/ 257 w 4267"/>
                <a:gd name="T29" fmla="*/ 684 h 2232"/>
                <a:gd name="T30" fmla="*/ 257 w 4267"/>
                <a:gd name="T31" fmla="*/ 684 h 2232"/>
                <a:gd name="T32" fmla="*/ 252 w 4267"/>
                <a:gd name="T33" fmla="*/ 699 h 2232"/>
                <a:gd name="T34" fmla="*/ 242 w 4267"/>
                <a:gd name="T35" fmla="*/ 725 h 2232"/>
                <a:gd name="T36" fmla="*/ 221 w 4267"/>
                <a:gd name="T37" fmla="*/ 794 h 2232"/>
                <a:gd name="T38" fmla="*/ 193 w 4267"/>
                <a:gd name="T39" fmla="*/ 888 h 2232"/>
                <a:gd name="T40" fmla="*/ 27 w 4267"/>
                <a:gd name="T41" fmla="*/ 974 h 2232"/>
                <a:gd name="T42" fmla="*/ 0 w 4267"/>
                <a:gd name="T43" fmla="*/ 1098 h 2232"/>
                <a:gd name="T44" fmla="*/ 0 w 4267"/>
                <a:gd name="T45" fmla="*/ 1098 h 2232"/>
                <a:gd name="T46" fmla="*/ 9 w 4267"/>
                <a:gd name="T47" fmla="*/ 1119 h 2232"/>
                <a:gd name="T48" fmla="*/ 19 w 4267"/>
                <a:gd name="T49" fmla="*/ 1138 h 2232"/>
                <a:gd name="T50" fmla="*/ 27 w 4267"/>
                <a:gd name="T51" fmla="*/ 1151 h 2232"/>
                <a:gd name="T52" fmla="*/ 27 w 4267"/>
                <a:gd name="T53" fmla="*/ 1151 h 2232"/>
                <a:gd name="T54" fmla="*/ 40 w 4267"/>
                <a:gd name="T55" fmla="*/ 1165 h 2232"/>
                <a:gd name="T56" fmla="*/ 59 w 4267"/>
                <a:gd name="T57" fmla="*/ 1181 h 2232"/>
                <a:gd name="T58" fmla="*/ 76 w 4267"/>
                <a:gd name="T59" fmla="*/ 1197 h 2232"/>
                <a:gd name="T60" fmla="*/ 82 w 4267"/>
                <a:gd name="T61" fmla="*/ 1205 h 2232"/>
                <a:gd name="T62" fmla="*/ 86 w 4267"/>
                <a:gd name="T63" fmla="*/ 1210 h 2232"/>
                <a:gd name="T64" fmla="*/ 86 w 4267"/>
                <a:gd name="T65" fmla="*/ 1210 h 2232"/>
                <a:gd name="T66" fmla="*/ 94 w 4267"/>
                <a:gd name="T67" fmla="*/ 1224 h 2232"/>
                <a:gd name="T68" fmla="*/ 104 w 4267"/>
                <a:gd name="T69" fmla="*/ 1240 h 2232"/>
                <a:gd name="T70" fmla="*/ 116 w 4267"/>
                <a:gd name="T71" fmla="*/ 1255 h 2232"/>
                <a:gd name="T72" fmla="*/ 120 w 4267"/>
                <a:gd name="T73" fmla="*/ 1257 h 2232"/>
                <a:gd name="T74" fmla="*/ 123 w 4267"/>
                <a:gd name="T75" fmla="*/ 1259 h 2232"/>
                <a:gd name="T76" fmla="*/ 4267 w 4267"/>
                <a:gd name="T77" fmla="*/ 2232 h 2232"/>
                <a:gd name="T78" fmla="*/ 4267 w 4267"/>
                <a:gd name="T79" fmla="*/ 0 h 2232"/>
                <a:gd name="T80" fmla="*/ 2946 w 4267"/>
                <a:gd name="T81" fmla="*/ 184 h 2232"/>
                <a:gd name="T82" fmla="*/ 2982 w 4267"/>
                <a:gd name="T83" fmla="*/ 56 h 2232"/>
                <a:gd name="T84" fmla="*/ 3062 w 4267"/>
                <a:gd name="T85" fmla="*/ 35 h 2232"/>
                <a:gd name="T86" fmla="*/ 3078 w 4267"/>
                <a:gd name="T87" fmla="*/ 13 h 2232"/>
                <a:gd name="T88" fmla="*/ 2902 w 4267"/>
                <a:gd name="T89" fmla="*/ 40 h 2232"/>
                <a:gd name="T90" fmla="*/ 2821 w 4267"/>
                <a:gd name="T91" fmla="*/ 201 h 2232"/>
                <a:gd name="T92" fmla="*/ 1788 w 4267"/>
                <a:gd name="T93" fmla="*/ 346 h 2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67" h="2232">
                  <a:moveTo>
                    <a:pt x="1788" y="346"/>
                  </a:moveTo>
                  <a:lnTo>
                    <a:pt x="1676" y="395"/>
                  </a:lnTo>
                  <a:lnTo>
                    <a:pt x="375" y="566"/>
                  </a:lnTo>
                  <a:lnTo>
                    <a:pt x="375" y="566"/>
                  </a:lnTo>
                  <a:lnTo>
                    <a:pt x="367" y="569"/>
                  </a:lnTo>
                  <a:lnTo>
                    <a:pt x="347" y="578"/>
                  </a:lnTo>
                  <a:lnTo>
                    <a:pt x="324" y="590"/>
                  </a:lnTo>
                  <a:lnTo>
                    <a:pt x="313" y="597"/>
                  </a:lnTo>
                  <a:lnTo>
                    <a:pt x="305" y="604"/>
                  </a:lnTo>
                  <a:lnTo>
                    <a:pt x="305" y="604"/>
                  </a:lnTo>
                  <a:lnTo>
                    <a:pt x="298" y="612"/>
                  </a:lnTo>
                  <a:lnTo>
                    <a:pt x="292" y="621"/>
                  </a:lnTo>
                  <a:lnTo>
                    <a:pt x="278" y="643"/>
                  </a:lnTo>
                  <a:lnTo>
                    <a:pt x="266" y="666"/>
                  </a:lnTo>
                  <a:lnTo>
                    <a:pt x="257" y="684"/>
                  </a:lnTo>
                  <a:lnTo>
                    <a:pt x="257" y="684"/>
                  </a:lnTo>
                  <a:lnTo>
                    <a:pt x="252" y="699"/>
                  </a:lnTo>
                  <a:lnTo>
                    <a:pt x="242" y="725"/>
                  </a:lnTo>
                  <a:lnTo>
                    <a:pt x="221" y="794"/>
                  </a:lnTo>
                  <a:lnTo>
                    <a:pt x="193" y="888"/>
                  </a:lnTo>
                  <a:lnTo>
                    <a:pt x="27" y="974"/>
                  </a:lnTo>
                  <a:lnTo>
                    <a:pt x="0" y="1098"/>
                  </a:lnTo>
                  <a:lnTo>
                    <a:pt x="0" y="1098"/>
                  </a:lnTo>
                  <a:lnTo>
                    <a:pt x="9" y="1119"/>
                  </a:lnTo>
                  <a:lnTo>
                    <a:pt x="19" y="1138"/>
                  </a:lnTo>
                  <a:lnTo>
                    <a:pt x="27" y="1151"/>
                  </a:lnTo>
                  <a:lnTo>
                    <a:pt x="27" y="1151"/>
                  </a:lnTo>
                  <a:lnTo>
                    <a:pt x="40" y="1165"/>
                  </a:lnTo>
                  <a:lnTo>
                    <a:pt x="59" y="1181"/>
                  </a:lnTo>
                  <a:lnTo>
                    <a:pt x="76" y="1197"/>
                  </a:lnTo>
                  <a:lnTo>
                    <a:pt x="82" y="1205"/>
                  </a:lnTo>
                  <a:lnTo>
                    <a:pt x="86" y="1210"/>
                  </a:lnTo>
                  <a:lnTo>
                    <a:pt x="86" y="1210"/>
                  </a:lnTo>
                  <a:lnTo>
                    <a:pt x="94" y="1224"/>
                  </a:lnTo>
                  <a:lnTo>
                    <a:pt x="104" y="1240"/>
                  </a:lnTo>
                  <a:lnTo>
                    <a:pt x="116" y="1255"/>
                  </a:lnTo>
                  <a:lnTo>
                    <a:pt x="120" y="1257"/>
                  </a:lnTo>
                  <a:lnTo>
                    <a:pt x="123" y="1259"/>
                  </a:lnTo>
                  <a:lnTo>
                    <a:pt x="4267" y="2232"/>
                  </a:lnTo>
                  <a:lnTo>
                    <a:pt x="4267" y="0"/>
                  </a:lnTo>
                  <a:lnTo>
                    <a:pt x="2946" y="184"/>
                  </a:lnTo>
                  <a:lnTo>
                    <a:pt x="2982" y="56"/>
                  </a:lnTo>
                  <a:lnTo>
                    <a:pt x="3062" y="35"/>
                  </a:lnTo>
                  <a:lnTo>
                    <a:pt x="3078" y="13"/>
                  </a:lnTo>
                  <a:lnTo>
                    <a:pt x="2902" y="40"/>
                  </a:lnTo>
                  <a:lnTo>
                    <a:pt x="2821" y="201"/>
                  </a:lnTo>
                  <a:lnTo>
                    <a:pt x="1788" y="346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E9B074BB-A9AF-B66D-0973-B865DA0CC6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7753" y="1755472"/>
              <a:ext cx="2588689" cy="936697"/>
            </a:xfrm>
            <a:custGeom>
              <a:avLst/>
              <a:gdLst>
                <a:gd name="T0" fmla="*/ 2701 w 4256"/>
                <a:gd name="T1" fmla="*/ 62 h 1540"/>
                <a:gd name="T2" fmla="*/ 2670 w 4256"/>
                <a:gd name="T3" fmla="*/ 859 h 1540"/>
                <a:gd name="T4" fmla="*/ 3067 w 4256"/>
                <a:gd name="T5" fmla="*/ 893 h 1540"/>
                <a:gd name="T6" fmla="*/ 2731 w 4256"/>
                <a:gd name="T7" fmla="*/ 58 h 1540"/>
                <a:gd name="T8" fmla="*/ 2778 w 4256"/>
                <a:gd name="T9" fmla="*/ 151 h 1540"/>
                <a:gd name="T10" fmla="*/ 2806 w 4256"/>
                <a:gd name="T11" fmla="*/ 437 h 1540"/>
                <a:gd name="T12" fmla="*/ 3576 w 4256"/>
                <a:gd name="T13" fmla="*/ 6 h 1540"/>
                <a:gd name="T14" fmla="*/ 3540 w 4256"/>
                <a:gd name="T15" fmla="*/ 390 h 1540"/>
                <a:gd name="T16" fmla="*/ 3619 w 4256"/>
                <a:gd name="T17" fmla="*/ 642 h 1540"/>
                <a:gd name="T18" fmla="*/ 3763 w 4256"/>
                <a:gd name="T19" fmla="*/ 420 h 1540"/>
                <a:gd name="T20" fmla="*/ 3581 w 4256"/>
                <a:gd name="T21" fmla="*/ 306 h 1540"/>
                <a:gd name="T22" fmla="*/ 4039 w 4256"/>
                <a:gd name="T23" fmla="*/ 604 h 1540"/>
                <a:gd name="T24" fmla="*/ 4256 w 4256"/>
                <a:gd name="T25" fmla="*/ 655 h 1540"/>
                <a:gd name="T26" fmla="*/ 2994 w 4256"/>
                <a:gd name="T27" fmla="*/ 17 h 1540"/>
                <a:gd name="T28" fmla="*/ 3043 w 4256"/>
                <a:gd name="T29" fmla="*/ 160 h 1540"/>
                <a:gd name="T30" fmla="*/ 3002 w 4256"/>
                <a:gd name="T31" fmla="*/ 64 h 1540"/>
                <a:gd name="T32" fmla="*/ 3047 w 4256"/>
                <a:gd name="T33" fmla="*/ 69 h 1540"/>
                <a:gd name="T34" fmla="*/ 3025 w 4256"/>
                <a:gd name="T35" fmla="*/ 86 h 1540"/>
                <a:gd name="T36" fmla="*/ 3006 w 4256"/>
                <a:gd name="T37" fmla="*/ 74 h 1540"/>
                <a:gd name="T38" fmla="*/ 1797 w 4256"/>
                <a:gd name="T39" fmla="*/ 140 h 1540"/>
                <a:gd name="T40" fmla="*/ 1769 w 4256"/>
                <a:gd name="T41" fmla="*/ 136 h 1540"/>
                <a:gd name="T42" fmla="*/ 1772 w 4256"/>
                <a:gd name="T43" fmla="*/ 908 h 1540"/>
                <a:gd name="T44" fmla="*/ 1863 w 4256"/>
                <a:gd name="T45" fmla="*/ 214 h 1540"/>
                <a:gd name="T46" fmla="*/ 1809 w 4256"/>
                <a:gd name="T47" fmla="*/ 430 h 1540"/>
                <a:gd name="T48" fmla="*/ 1868 w 4256"/>
                <a:gd name="T49" fmla="*/ 226 h 1540"/>
                <a:gd name="T50" fmla="*/ 1768 w 4256"/>
                <a:gd name="T51" fmla="*/ 1074 h 1540"/>
                <a:gd name="T52" fmla="*/ 1857 w 4256"/>
                <a:gd name="T53" fmla="*/ 1117 h 1540"/>
                <a:gd name="T54" fmla="*/ 2810 w 4256"/>
                <a:gd name="T55" fmla="*/ 1219 h 1540"/>
                <a:gd name="T56" fmla="*/ 1691 w 4256"/>
                <a:gd name="T57" fmla="*/ 247 h 1540"/>
                <a:gd name="T58" fmla="*/ 1700 w 4256"/>
                <a:gd name="T59" fmla="*/ 147 h 1540"/>
                <a:gd name="T60" fmla="*/ 1556 w 4256"/>
                <a:gd name="T61" fmla="*/ 402 h 1540"/>
                <a:gd name="T62" fmla="*/ 1638 w 4256"/>
                <a:gd name="T63" fmla="*/ 559 h 1540"/>
                <a:gd name="T64" fmla="*/ 289 w 4256"/>
                <a:gd name="T65" fmla="*/ 333 h 1540"/>
                <a:gd name="T66" fmla="*/ 166 w 4256"/>
                <a:gd name="T67" fmla="*/ 790 h 1540"/>
                <a:gd name="T68" fmla="*/ 374 w 4256"/>
                <a:gd name="T69" fmla="*/ 543 h 1540"/>
                <a:gd name="T70" fmla="*/ 377 w 4256"/>
                <a:gd name="T71" fmla="*/ 415 h 1540"/>
                <a:gd name="T72" fmla="*/ 420 w 4256"/>
                <a:gd name="T73" fmla="*/ 480 h 1540"/>
                <a:gd name="T74" fmla="*/ 447 w 4256"/>
                <a:gd name="T75" fmla="*/ 426 h 1540"/>
                <a:gd name="T76" fmla="*/ 508 w 4256"/>
                <a:gd name="T77" fmla="*/ 548 h 1540"/>
                <a:gd name="T78" fmla="*/ 566 w 4256"/>
                <a:gd name="T79" fmla="*/ 411 h 1540"/>
                <a:gd name="T80" fmla="*/ 591 w 4256"/>
                <a:gd name="T81" fmla="*/ 543 h 1540"/>
                <a:gd name="T82" fmla="*/ 647 w 4256"/>
                <a:gd name="T83" fmla="*/ 408 h 1540"/>
                <a:gd name="T84" fmla="*/ 674 w 4256"/>
                <a:gd name="T85" fmla="*/ 553 h 1540"/>
                <a:gd name="T86" fmla="*/ 647 w 4256"/>
                <a:gd name="T87" fmla="*/ 408 h 1540"/>
                <a:gd name="T88" fmla="*/ 736 w 4256"/>
                <a:gd name="T89" fmla="*/ 553 h 1540"/>
                <a:gd name="T90" fmla="*/ 757 w 4256"/>
                <a:gd name="T91" fmla="*/ 406 h 1540"/>
                <a:gd name="T92" fmla="*/ 829 w 4256"/>
                <a:gd name="T93" fmla="*/ 556 h 1540"/>
                <a:gd name="T94" fmla="*/ 851 w 4256"/>
                <a:gd name="T95" fmla="*/ 403 h 1540"/>
                <a:gd name="T96" fmla="*/ 922 w 4256"/>
                <a:gd name="T97" fmla="*/ 553 h 1540"/>
                <a:gd name="T98" fmla="*/ 962 w 4256"/>
                <a:gd name="T99" fmla="*/ 478 h 1540"/>
                <a:gd name="T100" fmla="*/ 1022 w 4256"/>
                <a:gd name="T101" fmla="*/ 548 h 1540"/>
                <a:gd name="T102" fmla="*/ 1038 w 4256"/>
                <a:gd name="T103" fmla="*/ 399 h 1540"/>
                <a:gd name="T104" fmla="*/ 1141 w 4256"/>
                <a:gd name="T105" fmla="*/ 560 h 1540"/>
                <a:gd name="T106" fmla="*/ 1194 w 4256"/>
                <a:gd name="T107" fmla="*/ 414 h 1540"/>
                <a:gd name="T108" fmla="*/ 1270 w 4256"/>
                <a:gd name="T109" fmla="*/ 400 h 1540"/>
                <a:gd name="T110" fmla="*/ 1297 w 4256"/>
                <a:gd name="T111" fmla="*/ 576 h 1540"/>
                <a:gd name="T112" fmla="*/ 1277 w 4256"/>
                <a:gd name="T113" fmla="*/ 384 h 1540"/>
                <a:gd name="T114" fmla="*/ 1472 w 4256"/>
                <a:gd name="T115" fmla="*/ 403 h 1540"/>
                <a:gd name="T116" fmla="*/ 1408 w 4256"/>
                <a:gd name="T117" fmla="*/ 478 h 1540"/>
                <a:gd name="T118" fmla="*/ 3998 w 4256"/>
                <a:gd name="T119" fmla="*/ 1407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56" h="1540">
                  <a:moveTo>
                    <a:pt x="2939" y="38"/>
                  </a:moveTo>
                  <a:lnTo>
                    <a:pt x="2939" y="38"/>
                  </a:lnTo>
                  <a:lnTo>
                    <a:pt x="2935" y="29"/>
                  </a:lnTo>
                  <a:lnTo>
                    <a:pt x="2930" y="22"/>
                  </a:lnTo>
                  <a:lnTo>
                    <a:pt x="2927" y="18"/>
                  </a:lnTo>
                  <a:lnTo>
                    <a:pt x="2923" y="17"/>
                  </a:lnTo>
                  <a:lnTo>
                    <a:pt x="2923" y="17"/>
                  </a:lnTo>
                  <a:lnTo>
                    <a:pt x="2911" y="17"/>
                  </a:lnTo>
                  <a:lnTo>
                    <a:pt x="2887" y="18"/>
                  </a:lnTo>
                  <a:lnTo>
                    <a:pt x="2817" y="23"/>
                  </a:lnTo>
                  <a:lnTo>
                    <a:pt x="2719" y="33"/>
                  </a:lnTo>
                  <a:lnTo>
                    <a:pt x="2719" y="33"/>
                  </a:lnTo>
                  <a:lnTo>
                    <a:pt x="2717" y="37"/>
                  </a:lnTo>
                  <a:lnTo>
                    <a:pt x="2709" y="49"/>
                  </a:lnTo>
                  <a:lnTo>
                    <a:pt x="2709" y="49"/>
                  </a:lnTo>
                  <a:lnTo>
                    <a:pt x="2705" y="55"/>
                  </a:lnTo>
                  <a:lnTo>
                    <a:pt x="2702" y="58"/>
                  </a:lnTo>
                  <a:lnTo>
                    <a:pt x="2701" y="62"/>
                  </a:lnTo>
                  <a:lnTo>
                    <a:pt x="2698" y="70"/>
                  </a:lnTo>
                  <a:lnTo>
                    <a:pt x="2698" y="70"/>
                  </a:lnTo>
                  <a:lnTo>
                    <a:pt x="2698" y="127"/>
                  </a:lnTo>
                  <a:lnTo>
                    <a:pt x="2699" y="263"/>
                  </a:lnTo>
                  <a:lnTo>
                    <a:pt x="2706" y="646"/>
                  </a:lnTo>
                  <a:lnTo>
                    <a:pt x="2655" y="645"/>
                  </a:lnTo>
                  <a:lnTo>
                    <a:pt x="2661" y="768"/>
                  </a:lnTo>
                  <a:lnTo>
                    <a:pt x="2709" y="772"/>
                  </a:lnTo>
                  <a:lnTo>
                    <a:pt x="2710" y="836"/>
                  </a:lnTo>
                  <a:lnTo>
                    <a:pt x="2655" y="832"/>
                  </a:lnTo>
                  <a:lnTo>
                    <a:pt x="2655" y="832"/>
                  </a:lnTo>
                  <a:lnTo>
                    <a:pt x="2654" y="834"/>
                  </a:lnTo>
                  <a:lnTo>
                    <a:pt x="2652" y="838"/>
                  </a:lnTo>
                  <a:lnTo>
                    <a:pt x="2654" y="847"/>
                  </a:lnTo>
                  <a:lnTo>
                    <a:pt x="2654" y="858"/>
                  </a:lnTo>
                  <a:lnTo>
                    <a:pt x="2655" y="859"/>
                  </a:lnTo>
                  <a:lnTo>
                    <a:pt x="2655" y="859"/>
                  </a:lnTo>
                  <a:lnTo>
                    <a:pt x="2670" y="859"/>
                  </a:lnTo>
                  <a:lnTo>
                    <a:pt x="2711" y="863"/>
                  </a:lnTo>
                  <a:lnTo>
                    <a:pt x="2711" y="863"/>
                  </a:lnTo>
                  <a:lnTo>
                    <a:pt x="2714" y="1026"/>
                  </a:lnTo>
                  <a:lnTo>
                    <a:pt x="2730" y="1058"/>
                  </a:lnTo>
                  <a:lnTo>
                    <a:pt x="2735" y="1085"/>
                  </a:lnTo>
                  <a:lnTo>
                    <a:pt x="2934" y="1106"/>
                  </a:lnTo>
                  <a:lnTo>
                    <a:pt x="2928" y="1074"/>
                  </a:lnTo>
                  <a:lnTo>
                    <a:pt x="2746" y="1053"/>
                  </a:lnTo>
                  <a:lnTo>
                    <a:pt x="2746" y="1053"/>
                  </a:lnTo>
                  <a:lnTo>
                    <a:pt x="2744" y="1050"/>
                  </a:lnTo>
                  <a:lnTo>
                    <a:pt x="2738" y="1042"/>
                  </a:lnTo>
                  <a:lnTo>
                    <a:pt x="2733" y="1030"/>
                  </a:lnTo>
                  <a:lnTo>
                    <a:pt x="2731" y="1023"/>
                  </a:lnTo>
                  <a:lnTo>
                    <a:pt x="2730" y="1015"/>
                  </a:lnTo>
                  <a:lnTo>
                    <a:pt x="2730" y="1015"/>
                  </a:lnTo>
                  <a:lnTo>
                    <a:pt x="2726" y="863"/>
                  </a:lnTo>
                  <a:lnTo>
                    <a:pt x="2726" y="863"/>
                  </a:lnTo>
                  <a:lnTo>
                    <a:pt x="3067" y="893"/>
                  </a:lnTo>
                  <a:lnTo>
                    <a:pt x="3545" y="934"/>
                  </a:lnTo>
                  <a:lnTo>
                    <a:pt x="4256" y="997"/>
                  </a:lnTo>
                  <a:lnTo>
                    <a:pt x="4256" y="944"/>
                  </a:lnTo>
                  <a:lnTo>
                    <a:pt x="2726" y="838"/>
                  </a:lnTo>
                  <a:lnTo>
                    <a:pt x="2725" y="772"/>
                  </a:lnTo>
                  <a:lnTo>
                    <a:pt x="4256" y="879"/>
                  </a:lnTo>
                  <a:lnTo>
                    <a:pt x="4256" y="693"/>
                  </a:lnTo>
                  <a:lnTo>
                    <a:pt x="2722" y="646"/>
                  </a:lnTo>
                  <a:lnTo>
                    <a:pt x="2722" y="646"/>
                  </a:lnTo>
                  <a:lnTo>
                    <a:pt x="2718" y="446"/>
                  </a:lnTo>
                  <a:lnTo>
                    <a:pt x="2717" y="261"/>
                  </a:lnTo>
                  <a:lnTo>
                    <a:pt x="2717" y="123"/>
                  </a:lnTo>
                  <a:lnTo>
                    <a:pt x="2718" y="82"/>
                  </a:lnTo>
                  <a:lnTo>
                    <a:pt x="2718" y="70"/>
                  </a:lnTo>
                  <a:lnTo>
                    <a:pt x="2719" y="65"/>
                  </a:lnTo>
                  <a:lnTo>
                    <a:pt x="2719" y="65"/>
                  </a:lnTo>
                  <a:lnTo>
                    <a:pt x="2723" y="62"/>
                  </a:lnTo>
                  <a:lnTo>
                    <a:pt x="2731" y="58"/>
                  </a:lnTo>
                  <a:lnTo>
                    <a:pt x="2744" y="55"/>
                  </a:lnTo>
                  <a:lnTo>
                    <a:pt x="2758" y="53"/>
                  </a:lnTo>
                  <a:lnTo>
                    <a:pt x="2793" y="49"/>
                  </a:lnTo>
                  <a:lnTo>
                    <a:pt x="2833" y="45"/>
                  </a:lnTo>
                  <a:lnTo>
                    <a:pt x="2907" y="39"/>
                  </a:lnTo>
                  <a:lnTo>
                    <a:pt x="2939" y="38"/>
                  </a:lnTo>
                  <a:lnTo>
                    <a:pt x="2939" y="38"/>
                  </a:lnTo>
                  <a:close/>
                  <a:moveTo>
                    <a:pt x="2848" y="124"/>
                  </a:moveTo>
                  <a:lnTo>
                    <a:pt x="2848" y="124"/>
                  </a:lnTo>
                  <a:lnTo>
                    <a:pt x="2839" y="123"/>
                  </a:lnTo>
                  <a:lnTo>
                    <a:pt x="2822" y="124"/>
                  </a:lnTo>
                  <a:lnTo>
                    <a:pt x="2800" y="124"/>
                  </a:lnTo>
                  <a:lnTo>
                    <a:pt x="2800" y="124"/>
                  </a:lnTo>
                  <a:lnTo>
                    <a:pt x="2797" y="125"/>
                  </a:lnTo>
                  <a:lnTo>
                    <a:pt x="2792" y="131"/>
                  </a:lnTo>
                  <a:lnTo>
                    <a:pt x="2784" y="140"/>
                  </a:lnTo>
                  <a:lnTo>
                    <a:pt x="2781" y="145"/>
                  </a:lnTo>
                  <a:lnTo>
                    <a:pt x="2778" y="151"/>
                  </a:lnTo>
                  <a:lnTo>
                    <a:pt x="2778" y="151"/>
                  </a:lnTo>
                  <a:lnTo>
                    <a:pt x="2774" y="161"/>
                  </a:lnTo>
                  <a:lnTo>
                    <a:pt x="2770" y="171"/>
                  </a:lnTo>
                  <a:lnTo>
                    <a:pt x="2768" y="178"/>
                  </a:lnTo>
                  <a:lnTo>
                    <a:pt x="2768" y="183"/>
                  </a:lnTo>
                  <a:lnTo>
                    <a:pt x="2768" y="183"/>
                  </a:lnTo>
                  <a:lnTo>
                    <a:pt x="2769" y="219"/>
                  </a:lnTo>
                  <a:lnTo>
                    <a:pt x="2770" y="293"/>
                  </a:lnTo>
                  <a:lnTo>
                    <a:pt x="2773" y="398"/>
                  </a:lnTo>
                  <a:lnTo>
                    <a:pt x="2773" y="398"/>
                  </a:lnTo>
                  <a:lnTo>
                    <a:pt x="2774" y="403"/>
                  </a:lnTo>
                  <a:lnTo>
                    <a:pt x="2781" y="414"/>
                  </a:lnTo>
                  <a:lnTo>
                    <a:pt x="2784" y="420"/>
                  </a:lnTo>
                  <a:lnTo>
                    <a:pt x="2789" y="427"/>
                  </a:lnTo>
                  <a:lnTo>
                    <a:pt x="2794" y="433"/>
                  </a:lnTo>
                  <a:lnTo>
                    <a:pt x="2800" y="435"/>
                  </a:lnTo>
                  <a:lnTo>
                    <a:pt x="2800" y="435"/>
                  </a:lnTo>
                  <a:lnTo>
                    <a:pt x="2806" y="437"/>
                  </a:lnTo>
                  <a:lnTo>
                    <a:pt x="2816" y="437"/>
                  </a:lnTo>
                  <a:lnTo>
                    <a:pt x="2836" y="434"/>
                  </a:lnTo>
                  <a:lnTo>
                    <a:pt x="2859" y="430"/>
                  </a:lnTo>
                  <a:lnTo>
                    <a:pt x="2859" y="430"/>
                  </a:lnTo>
                  <a:lnTo>
                    <a:pt x="2865" y="426"/>
                  </a:lnTo>
                  <a:lnTo>
                    <a:pt x="2869" y="420"/>
                  </a:lnTo>
                  <a:lnTo>
                    <a:pt x="2875" y="414"/>
                  </a:lnTo>
                  <a:lnTo>
                    <a:pt x="2875" y="414"/>
                  </a:lnTo>
                  <a:lnTo>
                    <a:pt x="2877" y="403"/>
                  </a:lnTo>
                  <a:lnTo>
                    <a:pt x="2880" y="391"/>
                  </a:lnTo>
                  <a:lnTo>
                    <a:pt x="2880" y="376"/>
                  </a:lnTo>
                  <a:lnTo>
                    <a:pt x="2880" y="151"/>
                  </a:lnTo>
                  <a:lnTo>
                    <a:pt x="2864" y="135"/>
                  </a:lnTo>
                  <a:lnTo>
                    <a:pt x="2864" y="135"/>
                  </a:lnTo>
                  <a:lnTo>
                    <a:pt x="2856" y="128"/>
                  </a:lnTo>
                  <a:lnTo>
                    <a:pt x="2848" y="124"/>
                  </a:lnTo>
                  <a:lnTo>
                    <a:pt x="2848" y="124"/>
                  </a:lnTo>
                  <a:close/>
                  <a:moveTo>
                    <a:pt x="3576" y="6"/>
                  </a:moveTo>
                  <a:lnTo>
                    <a:pt x="3571" y="17"/>
                  </a:lnTo>
                  <a:lnTo>
                    <a:pt x="3571" y="76"/>
                  </a:lnTo>
                  <a:lnTo>
                    <a:pt x="3581" y="86"/>
                  </a:lnTo>
                  <a:lnTo>
                    <a:pt x="3721" y="76"/>
                  </a:lnTo>
                  <a:lnTo>
                    <a:pt x="3721" y="0"/>
                  </a:lnTo>
                  <a:lnTo>
                    <a:pt x="3576" y="6"/>
                  </a:lnTo>
                  <a:close/>
                  <a:moveTo>
                    <a:pt x="3581" y="306"/>
                  </a:moveTo>
                  <a:lnTo>
                    <a:pt x="3581" y="306"/>
                  </a:lnTo>
                  <a:lnTo>
                    <a:pt x="3575" y="309"/>
                  </a:lnTo>
                  <a:lnTo>
                    <a:pt x="3569" y="313"/>
                  </a:lnTo>
                  <a:lnTo>
                    <a:pt x="3564" y="318"/>
                  </a:lnTo>
                  <a:lnTo>
                    <a:pt x="3560" y="324"/>
                  </a:lnTo>
                  <a:lnTo>
                    <a:pt x="3552" y="336"/>
                  </a:lnTo>
                  <a:lnTo>
                    <a:pt x="3544" y="349"/>
                  </a:lnTo>
                  <a:lnTo>
                    <a:pt x="3544" y="349"/>
                  </a:lnTo>
                  <a:lnTo>
                    <a:pt x="3543" y="355"/>
                  </a:lnTo>
                  <a:lnTo>
                    <a:pt x="3541" y="364"/>
                  </a:lnTo>
                  <a:lnTo>
                    <a:pt x="3540" y="390"/>
                  </a:lnTo>
                  <a:lnTo>
                    <a:pt x="3539" y="423"/>
                  </a:lnTo>
                  <a:lnTo>
                    <a:pt x="3540" y="461"/>
                  </a:lnTo>
                  <a:lnTo>
                    <a:pt x="3543" y="528"/>
                  </a:lnTo>
                  <a:lnTo>
                    <a:pt x="3544" y="559"/>
                  </a:lnTo>
                  <a:lnTo>
                    <a:pt x="3544" y="559"/>
                  </a:lnTo>
                  <a:lnTo>
                    <a:pt x="3556" y="591"/>
                  </a:lnTo>
                  <a:lnTo>
                    <a:pt x="3564" y="615"/>
                  </a:lnTo>
                  <a:lnTo>
                    <a:pt x="3571" y="628"/>
                  </a:lnTo>
                  <a:lnTo>
                    <a:pt x="3571" y="628"/>
                  </a:lnTo>
                  <a:lnTo>
                    <a:pt x="3571" y="630"/>
                  </a:lnTo>
                  <a:lnTo>
                    <a:pt x="3571" y="631"/>
                  </a:lnTo>
                  <a:lnTo>
                    <a:pt x="3569" y="633"/>
                  </a:lnTo>
                  <a:lnTo>
                    <a:pt x="3563" y="635"/>
                  </a:lnTo>
                  <a:lnTo>
                    <a:pt x="3561" y="637"/>
                  </a:lnTo>
                  <a:lnTo>
                    <a:pt x="3563" y="637"/>
                  </a:lnTo>
                  <a:lnTo>
                    <a:pt x="3581" y="639"/>
                  </a:lnTo>
                  <a:lnTo>
                    <a:pt x="3581" y="639"/>
                  </a:lnTo>
                  <a:lnTo>
                    <a:pt x="3619" y="642"/>
                  </a:lnTo>
                  <a:lnTo>
                    <a:pt x="3663" y="643"/>
                  </a:lnTo>
                  <a:lnTo>
                    <a:pt x="3701" y="643"/>
                  </a:lnTo>
                  <a:lnTo>
                    <a:pt x="3714" y="642"/>
                  </a:lnTo>
                  <a:lnTo>
                    <a:pt x="3721" y="639"/>
                  </a:lnTo>
                  <a:lnTo>
                    <a:pt x="3721" y="639"/>
                  </a:lnTo>
                  <a:lnTo>
                    <a:pt x="3727" y="631"/>
                  </a:lnTo>
                  <a:lnTo>
                    <a:pt x="3734" y="622"/>
                  </a:lnTo>
                  <a:lnTo>
                    <a:pt x="3739" y="608"/>
                  </a:lnTo>
                  <a:lnTo>
                    <a:pt x="3747" y="596"/>
                  </a:lnTo>
                  <a:lnTo>
                    <a:pt x="3747" y="596"/>
                  </a:lnTo>
                  <a:lnTo>
                    <a:pt x="3753" y="588"/>
                  </a:lnTo>
                  <a:lnTo>
                    <a:pt x="3757" y="586"/>
                  </a:lnTo>
                  <a:lnTo>
                    <a:pt x="3757" y="580"/>
                  </a:lnTo>
                  <a:lnTo>
                    <a:pt x="3758" y="564"/>
                  </a:lnTo>
                  <a:lnTo>
                    <a:pt x="3758" y="564"/>
                  </a:lnTo>
                  <a:lnTo>
                    <a:pt x="3761" y="521"/>
                  </a:lnTo>
                  <a:lnTo>
                    <a:pt x="3762" y="454"/>
                  </a:lnTo>
                  <a:lnTo>
                    <a:pt x="3763" y="420"/>
                  </a:lnTo>
                  <a:lnTo>
                    <a:pt x="3763" y="390"/>
                  </a:lnTo>
                  <a:lnTo>
                    <a:pt x="3761" y="367"/>
                  </a:lnTo>
                  <a:lnTo>
                    <a:pt x="3759" y="359"/>
                  </a:lnTo>
                  <a:lnTo>
                    <a:pt x="3758" y="355"/>
                  </a:lnTo>
                  <a:lnTo>
                    <a:pt x="3758" y="355"/>
                  </a:lnTo>
                  <a:lnTo>
                    <a:pt x="3751" y="341"/>
                  </a:lnTo>
                  <a:lnTo>
                    <a:pt x="3746" y="329"/>
                  </a:lnTo>
                  <a:lnTo>
                    <a:pt x="3742" y="323"/>
                  </a:lnTo>
                  <a:lnTo>
                    <a:pt x="3738" y="317"/>
                  </a:lnTo>
                  <a:lnTo>
                    <a:pt x="3733" y="314"/>
                  </a:lnTo>
                  <a:lnTo>
                    <a:pt x="3726" y="312"/>
                  </a:lnTo>
                  <a:lnTo>
                    <a:pt x="3726" y="312"/>
                  </a:lnTo>
                  <a:lnTo>
                    <a:pt x="3698" y="308"/>
                  </a:lnTo>
                  <a:lnTo>
                    <a:pt x="3652" y="305"/>
                  </a:lnTo>
                  <a:lnTo>
                    <a:pt x="3608" y="304"/>
                  </a:lnTo>
                  <a:lnTo>
                    <a:pt x="3592" y="305"/>
                  </a:lnTo>
                  <a:lnTo>
                    <a:pt x="3581" y="306"/>
                  </a:lnTo>
                  <a:lnTo>
                    <a:pt x="3581" y="306"/>
                  </a:lnTo>
                  <a:close/>
                  <a:moveTo>
                    <a:pt x="4074" y="290"/>
                  </a:moveTo>
                  <a:lnTo>
                    <a:pt x="4074" y="290"/>
                  </a:lnTo>
                  <a:lnTo>
                    <a:pt x="4059" y="297"/>
                  </a:lnTo>
                  <a:lnTo>
                    <a:pt x="4047" y="304"/>
                  </a:lnTo>
                  <a:lnTo>
                    <a:pt x="4041" y="310"/>
                  </a:lnTo>
                  <a:lnTo>
                    <a:pt x="4038" y="313"/>
                  </a:lnTo>
                  <a:lnTo>
                    <a:pt x="4036" y="317"/>
                  </a:lnTo>
                  <a:lnTo>
                    <a:pt x="4036" y="317"/>
                  </a:lnTo>
                  <a:lnTo>
                    <a:pt x="4031" y="345"/>
                  </a:lnTo>
                  <a:lnTo>
                    <a:pt x="4027" y="364"/>
                  </a:lnTo>
                  <a:lnTo>
                    <a:pt x="4026" y="378"/>
                  </a:lnTo>
                  <a:lnTo>
                    <a:pt x="4026" y="378"/>
                  </a:lnTo>
                  <a:lnTo>
                    <a:pt x="4030" y="486"/>
                  </a:lnTo>
                  <a:lnTo>
                    <a:pt x="4034" y="556"/>
                  </a:lnTo>
                  <a:lnTo>
                    <a:pt x="4035" y="583"/>
                  </a:lnTo>
                  <a:lnTo>
                    <a:pt x="4036" y="596"/>
                  </a:lnTo>
                  <a:lnTo>
                    <a:pt x="4036" y="596"/>
                  </a:lnTo>
                  <a:lnTo>
                    <a:pt x="4039" y="604"/>
                  </a:lnTo>
                  <a:lnTo>
                    <a:pt x="4045" y="612"/>
                  </a:lnTo>
                  <a:lnTo>
                    <a:pt x="4051" y="622"/>
                  </a:lnTo>
                  <a:lnTo>
                    <a:pt x="4059" y="630"/>
                  </a:lnTo>
                  <a:lnTo>
                    <a:pt x="4074" y="646"/>
                  </a:lnTo>
                  <a:lnTo>
                    <a:pt x="4085" y="655"/>
                  </a:lnTo>
                  <a:lnTo>
                    <a:pt x="4085" y="655"/>
                  </a:lnTo>
                  <a:lnTo>
                    <a:pt x="4090" y="658"/>
                  </a:lnTo>
                  <a:lnTo>
                    <a:pt x="4099" y="659"/>
                  </a:lnTo>
                  <a:lnTo>
                    <a:pt x="4126" y="665"/>
                  </a:lnTo>
                  <a:lnTo>
                    <a:pt x="4165" y="671"/>
                  </a:lnTo>
                  <a:lnTo>
                    <a:pt x="4165" y="671"/>
                  </a:lnTo>
                  <a:lnTo>
                    <a:pt x="4181" y="671"/>
                  </a:lnTo>
                  <a:lnTo>
                    <a:pt x="4209" y="669"/>
                  </a:lnTo>
                  <a:lnTo>
                    <a:pt x="4224" y="667"/>
                  </a:lnTo>
                  <a:lnTo>
                    <a:pt x="4239" y="665"/>
                  </a:lnTo>
                  <a:lnTo>
                    <a:pt x="4249" y="661"/>
                  </a:lnTo>
                  <a:lnTo>
                    <a:pt x="4253" y="658"/>
                  </a:lnTo>
                  <a:lnTo>
                    <a:pt x="4256" y="655"/>
                  </a:lnTo>
                  <a:lnTo>
                    <a:pt x="4256" y="304"/>
                  </a:lnTo>
                  <a:lnTo>
                    <a:pt x="4256" y="304"/>
                  </a:lnTo>
                  <a:lnTo>
                    <a:pt x="4248" y="296"/>
                  </a:lnTo>
                  <a:lnTo>
                    <a:pt x="4244" y="292"/>
                  </a:lnTo>
                  <a:lnTo>
                    <a:pt x="4240" y="290"/>
                  </a:lnTo>
                  <a:lnTo>
                    <a:pt x="4240" y="290"/>
                  </a:lnTo>
                  <a:lnTo>
                    <a:pt x="4229" y="286"/>
                  </a:lnTo>
                  <a:lnTo>
                    <a:pt x="4219" y="285"/>
                  </a:lnTo>
                  <a:lnTo>
                    <a:pt x="4219" y="285"/>
                  </a:lnTo>
                  <a:lnTo>
                    <a:pt x="4194" y="284"/>
                  </a:lnTo>
                  <a:lnTo>
                    <a:pt x="4150" y="284"/>
                  </a:lnTo>
                  <a:lnTo>
                    <a:pt x="4105" y="285"/>
                  </a:lnTo>
                  <a:lnTo>
                    <a:pt x="4086" y="288"/>
                  </a:lnTo>
                  <a:lnTo>
                    <a:pt x="4074" y="290"/>
                  </a:lnTo>
                  <a:lnTo>
                    <a:pt x="4074" y="290"/>
                  </a:lnTo>
                  <a:close/>
                  <a:moveTo>
                    <a:pt x="2998" y="17"/>
                  </a:moveTo>
                  <a:lnTo>
                    <a:pt x="2998" y="17"/>
                  </a:lnTo>
                  <a:lnTo>
                    <a:pt x="2994" y="17"/>
                  </a:lnTo>
                  <a:lnTo>
                    <a:pt x="2991" y="18"/>
                  </a:lnTo>
                  <a:lnTo>
                    <a:pt x="2987" y="22"/>
                  </a:lnTo>
                  <a:lnTo>
                    <a:pt x="2987" y="22"/>
                  </a:lnTo>
                  <a:lnTo>
                    <a:pt x="2986" y="25"/>
                  </a:lnTo>
                  <a:lnTo>
                    <a:pt x="2984" y="27"/>
                  </a:lnTo>
                  <a:lnTo>
                    <a:pt x="2982" y="38"/>
                  </a:lnTo>
                  <a:lnTo>
                    <a:pt x="2982" y="38"/>
                  </a:lnTo>
                  <a:lnTo>
                    <a:pt x="2980" y="46"/>
                  </a:lnTo>
                  <a:lnTo>
                    <a:pt x="2980" y="60"/>
                  </a:lnTo>
                  <a:lnTo>
                    <a:pt x="2979" y="98"/>
                  </a:lnTo>
                  <a:lnTo>
                    <a:pt x="2980" y="137"/>
                  </a:lnTo>
                  <a:lnTo>
                    <a:pt x="2980" y="149"/>
                  </a:lnTo>
                  <a:lnTo>
                    <a:pt x="2982" y="156"/>
                  </a:lnTo>
                  <a:lnTo>
                    <a:pt x="2982" y="156"/>
                  </a:lnTo>
                  <a:lnTo>
                    <a:pt x="2986" y="157"/>
                  </a:lnTo>
                  <a:lnTo>
                    <a:pt x="2994" y="159"/>
                  </a:lnTo>
                  <a:lnTo>
                    <a:pt x="3019" y="160"/>
                  </a:lnTo>
                  <a:lnTo>
                    <a:pt x="3043" y="160"/>
                  </a:lnTo>
                  <a:lnTo>
                    <a:pt x="3053" y="159"/>
                  </a:lnTo>
                  <a:lnTo>
                    <a:pt x="3057" y="156"/>
                  </a:lnTo>
                  <a:lnTo>
                    <a:pt x="3057" y="156"/>
                  </a:lnTo>
                  <a:lnTo>
                    <a:pt x="3061" y="152"/>
                  </a:lnTo>
                  <a:lnTo>
                    <a:pt x="3065" y="149"/>
                  </a:lnTo>
                  <a:lnTo>
                    <a:pt x="3067" y="148"/>
                  </a:lnTo>
                  <a:lnTo>
                    <a:pt x="3067" y="147"/>
                  </a:lnTo>
                  <a:lnTo>
                    <a:pt x="3067" y="145"/>
                  </a:lnTo>
                  <a:lnTo>
                    <a:pt x="3067" y="145"/>
                  </a:lnTo>
                  <a:lnTo>
                    <a:pt x="3066" y="124"/>
                  </a:lnTo>
                  <a:lnTo>
                    <a:pt x="3067" y="80"/>
                  </a:lnTo>
                  <a:lnTo>
                    <a:pt x="3067" y="17"/>
                  </a:lnTo>
                  <a:lnTo>
                    <a:pt x="2998" y="17"/>
                  </a:lnTo>
                  <a:close/>
                  <a:moveTo>
                    <a:pt x="3003" y="76"/>
                  </a:moveTo>
                  <a:lnTo>
                    <a:pt x="3003" y="76"/>
                  </a:lnTo>
                  <a:lnTo>
                    <a:pt x="3002" y="76"/>
                  </a:lnTo>
                  <a:lnTo>
                    <a:pt x="3002" y="73"/>
                  </a:lnTo>
                  <a:lnTo>
                    <a:pt x="3002" y="64"/>
                  </a:lnTo>
                  <a:lnTo>
                    <a:pt x="3002" y="54"/>
                  </a:lnTo>
                  <a:lnTo>
                    <a:pt x="3003" y="49"/>
                  </a:lnTo>
                  <a:lnTo>
                    <a:pt x="3003" y="49"/>
                  </a:lnTo>
                  <a:lnTo>
                    <a:pt x="3007" y="41"/>
                  </a:lnTo>
                  <a:lnTo>
                    <a:pt x="3010" y="35"/>
                  </a:lnTo>
                  <a:lnTo>
                    <a:pt x="3014" y="33"/>
                  </a:lnTo>
                  <a:lnTo>
                    <a:pt x="3014" y="33"/>
                  </a:lnTo>
                  <a:lnTo>
                    <a:pt x="3023" y="29"/>
                  </a:lnTo>
                  <a:lnTo>
                    <a:pt x="3029" y="27"/>
                  </a:lnTo>
                  <a:lnTo>
                    <a:pt x="3035" y="27"/>
                  </a:lnTo>
                  <a:lnTo>
                    <a:pt x="3035" y="27"/>
                  </a:lnTo>
                  <a:lnTo>
                    <a:pt x="3041" y="29"/>
                  </a:lnTo>
                  <a:lnTo>
                    <a:pt x="3043" y="31"/>
                  </a:lnTo>
                  <a:lnTo>
                    <a:pt x="3046" y="38"/>
                  </a:lnTo>
                  <a:lnTo>
                    <a:pt x="3046" y="38"/>
                  </a:lnTo>
                  <a:lnTo>
                    <a:pt x="3047" y="45"/>
                  </a:lnTo>
                  <a:lnTo>
                    <a:pt x="3047" y="55"/>
                  </a:lnTo>
                  <a:lnTo>
                    <a:pt x="3047" y="69"/>
                  </a:lnTo>
                  <a:lnTo>
                    <a:pt x="3046" y="81"/>
                  </a:lnTo>
                  <a:lnTo>
                    <a:pt x="3046" y="81"/>
                  </a:lnTo>
                  <a:lnTo>
                    <a:pt x="3043" y="86"/>
                  </a:lnTo>
                  <a:lnTo>
                    <a:pt x="3039" y="93"/>
                  </a:lnTo>
                  <a:lnTo>
                    <a:pt x="3029" y="105"/>
                  </a:lnTo>
                  <a:lnTo>
                    <a:pt x="3018" y="115"/>
                  </a:lnTo>
                  <a:lnTo>
                    <a:pt x="3014" y="119"/>
                  </a:lnTo>
                  <a:lnTo>
                    <a:pt x="3046" y="124"/>
                  </a:lnTo>
                  <a:lnTo>
                    <a:pt x="3041" y="140"/>
                  </a:lnTo>
                  <a:lnTo>
                    <a:pt x="2998" y="140"/>
                  </a:lnTo>
                  <a:lnTo>
                    <a:pt x="2998" y="140"/>
                  </a:lnTo>
                  <a:lnTo>
                    <a:pt x="2999" y="133"/>
                  </a:lnTo>
                  <a:lnTo>
                    <a:pt x="3003" y="119"/>
                  </a:lnTo>
                  <a:lnTo>
                    <a:pt x="3003" y="119"/>
                  </a:lnTo>
                  <a:lnTo>
                    <a:pt x="3009" y="108"/>
                  </a:lnTo>
                  <a:lnTo>
                    <a:pt x="3015" y="98"/>
                  </a:lnTo>
                  <a:lnTo>
                    <a:pt x="3025" y="86"/>
                  </a:lnTo>
                  <a:lnTo>
                    <a:pt x="3025" y="86"/>
                  </a:lnTo>
                  <a:lnTo>
                    <a:pt x="3030" y="77"/>
                  </a:lnTo>
                  <a:lnTo>
                    <a:pt x="3033" y="68"/>
                  </a:lnTo>
                  <a:lnTo>
                    <a:pt x="3035" y="60"/>
                  </a:lnTo>
                  <a:lnTo>
                    <a:pt x="3035" y="60"/>
                  </a:lnTo>
                  <a:lnTo>
                    <a:pt x="3035" y="54"/>
                  </a:lnTo>
                  <a:lnTo>
                    <a:pt x="3034" y="53"/>
                  </a:lnTo>
                  <a:lnTo>
                    <a:pt x="3031" y="53"/>
                  </a:lnTo>
                  <a:lnTo>
                    <a:pt x="3025" y="54"/>
                  </a:lnTo>
                  <a:lnTo>
                    <a:pt x="3025" y="54"/>
                  </a:lnTo>
                  <a:lnTo>
                    <a:pt x="3021" y="55"/>
                  </a:lnTo>
                  <a:lnTo>
                    <a:pt x="3018" y="58"/>
                  </a:lnTo>
                  <a:lnTo>
                    <a:pt x="3017" y="62"/>
                  </a:lnTo>
                  <a:lnTo>
                    <a:pt x="3015" y="65"/>
                  </a:lnTo>
                  <a:lnTo>
                    <a:pt x="3014" y="73"/>
                  </a:lnTo>
                  <a:lnTo>
                    <a:pt x="3014" y="76"/>
                  </a:lnTo>
                  <a:lnTo>
                    <a:pt x="3014" y="76"/>
                  </a:lnTo>
                  <a:lnTo>
                    <a:pt x="3010" y="74"/>
                  </a:lnTo>
                  <a:lnTo>
                    <a:pt x="3006" y="74"/>
                  </a:lnTo>
                  <a:lnTo>
                    <a:pt x="3003" y="76"/>
                  </a:lnTo>
                  <a:lnTo>
                    <a:pt x="3003" y="76"/>
                  </a:lnTo>
                  <a:close/>
                  <a:moveTo>
                    <a:pt x="2495" y="822"/>
                  </a:moveTo>
                  <a:lnTo>
                    <a:pt x="1777" y="761"/>
                  </a:lnTo>
                  <a:lnTo>
                    <a:pt x="1777" y="712"/>
                  </a:lnTo>
                  <a:lnTo>
                    <a:pt x="2495" y="763"/>
                  </a:lnTo>
                  <a:lnTo>
                    <a:pt x="2489" y="634"/>
                  </a:lnTo>
                  <a:lnTo>
                    <a:pt x="1776" y="610"/>
                  </a:lnTo>
                  <a:lnTo>
                    <a:pt x="1776" y="610"/>
                  </a:lnTo>
                  <a:lnTo>
                    <a:pt x="1772" y="167"/>
                  </a:lnTo>
                  <a:lnTo>
                    <a:pt x="1772" y="167"/>
                  </a:lnTo>
                  <a:lnTo>
                    <a:pt x="1774" y="156"/>
                  </a:lnTo>
                  <a:lnTo>
                    <a:pt x="1778" y="149"/>
                  </a:lnTo>
                  <a:lnTo>
                    <a:pt x="1780" y="147"/>
                  </a:lnTo>
                  <a:lnTo>
                    <a:pt x="1782" y="145"/>
                  </a:lnTo>
                  <a:lnTo>
                    <a:pt x="1782" y="145"/>
                  </a:lnTo>
                  <a:lnTo>
                    <a:pt x="1793" y="141"/>
                  </a:lnTo>
                  <a:lnTo>
                    <a:pt x="1797" y="140"/>
                  </a:lnTo>
                  <a:lnTo>
                    <a:pt x="1799" y="140"/>
                  </a:lnTo>
                  <a:lnTo>
                    <a:pt x="1799" y="140"/>
                  </a:lnTo>
                  <a:lnTo>
                    <a:pt x="1799" y="140"/>
                  </a:lnTo>
                  <a:lnTo>
                    <a:pt x="1813" y="140"/>
                  </a:lnTo>
                  <a:lnTo>
                    <a:pt x="1847" y="139"/>
                  </a:lnTo>
                  <a:lnTo>
                    <a:pt x="1895" y="135"/>
                  </a:lnTo>
                  <a:lnTo>
                    <a:pt x="1895" y="135"/>
                  </a:lnTo>
                  <a:lnTo>
                    <a:pt x="1887" y="131"/>
                  </a:lnTo>
                  <a:lnTo>
                    <a:pt x="1882" y="127"/>
                  </a:lnTo>
                  <a:lnTo>
                    <a:pt x="1879" y="124"/>
                  </a:lnTo>
                  <a:lnTo>
                    <a:pt x="1879" y="124"/>
                  </a:lnTo>
                  <a:lnTo>
                    <a:pt x="1865" y="124"/>
                  </a:lnTo>
                  <a:lnTo>
                    <a:pt x="1836" y="125"/>
                  </a:lnTo>
                  <a:lnTo>
                    <a:pt x="1788" y="129"/>
                  </a:lnTo>
                  <a:lnTo>
                    <a:pt x="1788" y="129"/>
                  </a:lnTo>
                  <a:lnTo>
                    <a:pt x="1782" y="131"/>
                  </a:lnTo>
                  <a:lnTo>
                    <a:pt x="1776" y="132"/>
                  </a:lnTo>
                  <a:lnTo>
                    <a:pt x="1769" y="136"/>
                  </a:lnTo>
                  <a:lnTo>
                    <a:pt x="1768" y="137"/>
                  </a:lnTo>
                  <a:lnTo>
                    <a:pt x="1766" y="140"/>
                  </a:lnTo>
                  <a:lnTo>
                    <a:pt x="1766" y="140"/>
                  </a:lnTo>
                  <a:lnTo>
                    <a:pt x="1762" y="149"/>
                  </a:lnTo>
                  <a:lnTo>
                    <a:pt x="1761" y="153"/>
                  </a:lnTo>
                  <a:lnTo>
                    <a:pt x="1761" y="156"/>
                  </a:lnTo>
                  <a:lnTo>
                    <a:pt x="1766" y="610"/>
                  </a:lnTo>
                  <a:lnTo>
                    <a:pt x="214" y="559"/>
                  </a:lnTo>
                  <a:lnTo>
                    <a:pt x="257" y="602"/>
                  </a:lnTo>
                  <a:lnTo>
                    <a:pt x="1768" y="710"/>
                  </a:lnTo>
                  <a:lnTo>
                    <a:pt x="1768" y="760"/>
                  </a:lnTo>
                  <a:lnTo>
                    <a:pt x="278" y="634"/>
                  </a:lnTo>
                  <a:lnTo>
                    <a:pt x="299" y="661"/>
                  </a:lnTo>
                  <a:lnTo>
                    <a:pt x="1769" y="790"/>
                  </a:lnTo>
                  <a:lnTo>
                    <a:pt x="1769" y="790"/>
                  </a:lnTo>
                  <a:lnTo>
                    <a:pt x="1770" y="874"/>
                  </a:lnTo>
                  <a:lnTo>
                    <a:pt x="1772" y="908"/>
                  </a:lnTo>
                  <a:lnTo>
                    <a:pt x="1772" y="908"/>
                  </a:lnTo>
                  <a:lnTo>
                    <a:pt x="1776" y="913"/>
                  </a:lnTo>
                  <a:lnTo>
                    <a:pt x="1778" y="916"/>
                  </a:lnTo>
                  <a:lnTo>
                    <a:pt x="1782" y="918"/>
                  </a:lnTo>
                  <a:lnTo>
                    <a:pt x="1788" y="918"/>
                  </a:lnTo>
                  <a:lnTo>
                    <a:pt x="1788" y="918"/>
                  </a:lnTo>
                  <a:lnTo>
                    <a:pt x="1785" y="917"/>
                  </a:lnTo>
                  <a:lnTo>
                    <a:pt x="1781" y="913"/>
                  </a:lnTo>
                  <a:lnTo>
                    <a:pt x="1777" y="906"/>
                  </a:lnTo>
                  <a:lnTo>
                    <a:pt x="1777" y="902"/>
                  </a:lnTo>
                  <a:lnTo>
                    <a:pt x="1777" y="897"/>
                  </a:lnTo>
                  <a:lnTo>
                    <a:pt x="1777" y="897"/>
                  </a:lnTo>
                  <a:lnTo>
                    <a:pt x="1777" y="866"/>
                  </a:lnTo>
                  <a:lnTo>
                    <a:pt x="1777" y="791"/>
                  </a:lnTo>
                  <a:lnTo>
                    <a:pt x="2495" y="854"/>
                  </a:lnTo>
                  <a:lnTo>
                    <a:pt x="2495" y="822"/>
                  </a:lnTo>
                  <a:close/>
                  <a:moveTo>
                    <a:pt x="1868" y="226"/>
                  </a:moveTo>
                  <a:lnTo>
                    <a:pt x="1868" y="226"/>
                  </a:lnTo>
                  <a:lnTo>
                    <a:pt x="1863" y="214"/>
                  </a:lnTo>
                  <a:lnTo>
                    <a:pt x="1857" y="207"/>
                  </a:lnTo>
                  <a:lnTo>
                    <a:pt x="1855" y="204"/>
                  </a:lnTo>
                  <a:lnTo>
                    <a:pt x="1852" y="204"/>
                  </a:lnTo>
                  <a:lnTo>
                    <a:pt x="1852" y="204"/>
                  </a:lnTo>
                  <a:lnTo>
                    <a:pt x="1845" y="204"/>
                  </a:lnTo>
                  <a:lnTo>
                    <a:pt x="1836" y="204"/>
                  </a:lnTo>
                  <a:lnTo>
                    <a:pt x="1827" y="203"/>
                  </a:lnTo>
                  <a:lnTo>
                    <a:pt x="1820" y="204"/>
                  </a:lnTo>
                  <a:lnTo>
                    <a:pt x="1820" y="204"/>
                  </a:lnTo>
                  <a:lnTo>
                    <a:pt x="1815" y="207"/>
                  </a:lnTo>
                  <a:lnTo>
                    <a:pt x="1811" y="211"/>
                  </a:lnTo>
                  <a:lnTo>
                    <a:pt x="1807" y="218"/>
                  </a:lnTo>
                  <a:lnTo>
                    <a:pt x="1804" y="226"/>
                  </a:lnTo>
                  <a:lnTo>
                    <a:pt x="1804" y="226"/>
                  </a:lnTo>
                  <a:lnTo>
                    <a:pt x="1804" y="262"/>
                  </a:lnTo>
                  <a:lnTo>
                    <a:pt x="1805" y="329"/>
                  </a:lnTo>
                  <a:lnTo>
                    <a:pt x="1808" y="395"/>
                  </a:lnTo>
                  <a:lnTo>
                    <a:pt x="1809" y="430"/>
                  </a:lnTo>
                  <a:lnTo>
                    <a:pt x="1809" y="430"/>
                  </a:lnTo>
                  <a:lnTo>
                    <a:pt x="1811" y="434"/>
                  </a:lnTo>
                  <a:lnTo>
                    <a:pt x="1812" y="437"/>
                  </a:lnTo>
                  <a:lnTo>
                    <a:pt x="1817" y="441"/>
                  </a:lnTo>
                  <a:lnTo>
                    <a:pt x="1824" y="445"/>
                  </a:lnTo>
                  <a:lnTo>
                    <a:pt x="1831" y="446"/>
                  </a:lnTo>
                  <a:lnTo>
                    <a:pt x="1831" y="446"/>
                  </a:lnTo>
                  <a:lnTo>
                    <a:pt x="1836" y="447"/>
                  </a:lnTo>
                  <a:lnTo>
                    <a:pt x="1841" y="449"/>
                  </a:lnTo>
                  <a:lnTo>
                    <a:pt x="1847" y="449"/>
                  </a:lnTo>
                  <a:lnTo>
                    <a:pt x="1849" y="449"/>
                  </a:lnTo>
                  <a:lnTo>
                    <a:pt x="1852" y="446"/>
                  </a:lnTo>
                  <a:lnTo>
                    <a:pt x="1852" y="446"/>
                  </a:lnTo>
                  <a:lnTo>
                    <a:pt x="1863" y="437"/>
                  </a:lnTo>
                  <a:lnTo>
                    <a:pt x="1867" y="431"/>
                  </a:lnTo>
                  <a:lnTo>
                    <a:pt x="1868" y="429"/>
                  </a:lnTo>
                  <a:lnTo>
                    <a:pt x="1868" y="425"/>
                  </a:lnTo>
                  <a:lnTo>
                    <a:pt x="1868" y="226"/>
                  </a:lnTo>
                  <a:close/>
                  <a:moveTo>
                    <a:pt x="1782" y="934"/>
                  </a:moveTo>
                  <a:lnTo>
                    <a:pt x="1782" y="951"/>
                  </a:lnTo>
                  <a:lnTo>
                    <a:pt x="1900" y="961"/>
                  </a:lnTo>
                  <a:lnTo>
                    <a:pt x="1900" y="961"/>
                  </a:lnTo>
                  <a:lnTo>
                    <a:pt x="1902" y="951"/>
                  </a:lnTo>
                  <a:lnTo>
                    <a:pt x="1902" y="944"/>
                  </a:lnTo>
                  <a:lnTo>
                    <a:pt x="1902" y="941"/>
                  </a:lnTo>
                  <a:lnTo>
                    <a:pt x="1900" y="940"/>
                  </a:lnTo>
                  <a:lnTo>
                    <a:pt x="1900" y="940"/>
                  </a:lnTo>
                  <a:lnTo>
                    <a:pt x="1880" y="938"/>
                  </a:lnTo>
                  <a:lnTo>
                    <a:pt x="1840" y="937"/>
                  </a:lnTo>
                  <a:lnTo>
                    <a:pt x="1782" y="934"/>
                  </a:lnTo>
                  <a:lnTo>
                    <a:pt x="1782" y="934"/>
                  </a:lnTo>
                  <a:close/>
                  <a:moveTo>
                    <a:pt x="1724" y="1042"/>
                  </a:moveTo>
                  <a:lnTo>
                    <a:pt x="1724" y="1063"/>
                  </a:lnTo>
                  <a:lnTo>
                    <a:pt x="1724" y="1063"/>
                  </a:lnTo>
                  <a:lnTo>
                    <a:pt x="1749" y="1070"/>
                  </a:lnTo>
                  <a:lnTo>
                    <a:pt x="1768" y="1074"/>
                  </a:lnTo>
                  <a:lnTo>
                    <a:pt x="1774" y="1074"/>
                  </a:lnTo>
                  <a:lnTo>
                    <a:pt x="1777" y="1074"/>
                  </a:lnTo>
                  <a:lnTo>
                    <a:pt x="1777" y="1074"/>
                  </a:lnTo>
                  <a:lnTo>
                    <a:pt x="1778" y="1069"/>
                  </a:lnTo>
                  <a:lnTo>
                    <a:pt x="1778" y="1062"/>
                  </a:lnTo>
                  <a:lnTo>
                    <a:pt x="1777" y="1053"/>
                  </a:lnTo>
                  <a:lnTo>
                    <a:pt x="1724" y="1042"/>
                  </a:lnTo>
                  <a:close/>
                  <a:moveTo>
                    <a:pt x="1857" y="1117"/>
                  </a:moveTo>
                  <a:lnTo>
                    <a:pt x="1857" y="1117"/>
                  </a:lnTo>
                  <a:lnTo>
                    <a:pt x="1857" y="1117"/>
                  </a:lnTo>
                  <a:lnTo>
                    <a:pt x="1857" y="1117"/>
                  </a:lnTo>
                  <a:lnTo>
                    <a:pt x="1857" y="1117"/>
                  </a:lnTo>
                  <a:lnTo>
                    <a:pt x="1857" y="1117"/>
                  </a:lnTo>
                  <a:close/>
                  <a:moveTo>
                    <a:pt x="1852" y="1090"/>
                  </a:moveTo>
                  <a:lnTo>
                    <a:pt x="1852" y="1090"/>
                  </a:lnTo>
                  <a:lnTo>
                    <a:pt x="1855" y="1102"/>
                  </a:lnTo>
                  <a:lnTo>
                    <a:pt x="1857" y="1117"/>
                  </a:lnTo>
                  <a:lnTo>
                    <a:pt x="1857" y="1117"/>
                  </a:lnTo>
                  <a:lnTo>
                    <a:pt x="1886" y="1121"/>
                  </a:lnTo>
                  <a:lnTo>
                    <a:pt x="1950" y="1133"/>
                  </a:lnTo>
                  <a:lnTo>
                    <a:pt x="2139" y="1171"/>
                  </a:lnTo>
                  <a:lnTo>
                    <a:pt x="2409" y="1224"/>
                  </a:lnTo>
                  <a:lnTo>
                    <a:pt x="2430" y="1273"/>
                  </a:lnTo>
                  <a:lnTo>
                    <a:pt x="2853" y="1364"/>
                  </a:lnTo>
                  <a:lnTo>
                    <a:pt x="2859" y="1294"/>
                  </a:lnTo>
                  <a:lnTo>
                    <a:pt x="3940" y="1487"/>
                  </a:lnTo>
                  <a:lnTo>
                    <a:pt x="3940" y="1487"/>
                  </a:lnTo>
                  <a:lnTo>
                    <a:pt x="3945" y="1467"/>
                  </a:lnTo>
                  <a:lnTo>
                    <a:pt x="3947" y="1452"/>
                  </a:lnTo>
                  <a:lnTo>
                    <a:pt x="3947" y="1447"/>
                  </a:lnTo>
                  <a:lnTo>
                    <a:pt x="3945" y="1444"/>
                  </a:lnTo>
                  <a:lnTo>
                    <a:pt x="3945" y="1444"/>
                  </a:lnTo>
                  <a:lnTo>
                    <a:pt x="3766" y="1416"/>
                  </a:lnTo>
                  <a:lnTo>
                    <a:pt x="3379" y="1354"/>
                  </a:lnTo>
                  <a:lnTo>
                    <a:pt x="2816" y="1267"/>
                  </a:lnTo>
                  <a:lnTo>
                    <a:pt x="2810" y="1219"/>
                  </a:lnTo>
                  <a:lnTo>
                    <a:pt x="2810" y="1219"/>
                  </a:lnTo>
                  <a:lnTo>
                    <a:pt x="2618" y="1191"/>
                  </a:lnTo>
                  <a:lnTo>
                    <a:pt x="2483" y="1171"/>
                  </a:lnTo>
                  <a:lnTo>
                    <a:pt x="2420" y="1160"/>
                  </a:lnTo>
                  <a:lnTo>
                    <a:pt x="2420" y="1160"/>
                  </a:lnTo>
                  <a:lnTo>
                    <a:pt x="2417" y="1160"/>
                  </a:lnTo>
                  <a:lnTo>
                    <a:pt x="2414" y="1164"/>
                  </a:lnTo>
                  <a:lnTo>
                    <a:pt x="2408" y="1175"/>
                  </a:lnTo>
                  <a:lnTo>
                    <a:pt x="2398" y="1192"/>
                  </a:lnTo>
                  <a:lnTo>
                    <a:pt x="1852" y="1090"/>
                  </a:lnTo>
                  <a:close/>
                  <a:moveTo>
                    <a:pt x="1654" y="172"/>
                  </a:moveTo>
                  <a:lnTo>
                    <a:pt x="1542" y="178"/>
                  </a:lnTo>
                  <a:lnTo>
                    <a:pt x="1542" y="258"/>
                  </a:lnTo>
                  <a:lnTo>
                    <a:pt x="1654" y="258"/>
                  </a:lnTo>
                  <a:lnTo>
                    <a:pt x="1654" y="172"/>
                  </a:lnTo>
                  <a:close/>
                  <a:moveTo>
                    <a:pt x="1691" y="247"/>
                  </a:moveTo>
                  <a:lnTo>
                    <a:pt x="1691" y="247"/>
                  </a:lnTo>
                  <a:lnTo>
                    <a:pt x="1691" y="247"/>
                  </a:lnTo>
                  <a:lnTo>
                    <a:pt x="1691" y="247"/>
                  </a:lnTo>
                  <a:lnTo>
                    <a:pt x="1691" y="247"/>
                  </a:lnTo>
                  <a:lnTo>
                    <a:pt x="1691" y="247"/>
                  </a:lnTo>
                  <a:close/>
                  <a:moveTo>
                    <a:pt x="1691" y="156"/>
                  </a:moveTo>
                  <a:lnTo>
                    <a:pt x="1691" y="156"/>
                  </a:lnTo>
                  <a:lnTo>
                    <a:pt x="1693" y="199"/>
                  </a:lnTo>
                  <a:lnTo>
                    <a:pt x="1693" y="230"/>
                  </a:lnTo>
                  <a:lnTo>
                    <a:pt x="1691" y="247"/>
                  </a:lnTo>
                  <a:lnTo>
                    <a:pt x="1691" y="247"/>
                  </a:lnTo>
                  <a:lnTo>
                    <a:pt x="1700" y="246"/>
                  </a:lnTo>
                  <a:lnTo>
                    <a:pt x="1714" y="246"/>
                  </a:lnTo>
                  <a:lnTo>
                    <a:pt x="1734" y="247"/>
                  </a:lnTo>
                  <a:lnTo>
                    <a:pt x="1734" y="145"/>
                  </a:lnTo>
                  <a:lnTo>
                    <a:pt x="1734" y="145"/>
                  </a:lnTo>
                  <a:lnTo>
                    <a:pt x="1718" y="145"/>
                  </a:lnTo>
                  <a:lnTo>
                    <a:pt x="1702" y="145"/>
                  </a:lnTo>
                  <a:lnTo>
                    <a:pt x="1702" y="145"/>
                  </a:lnTo>
                  <a:lnTo>
                    <a:pt x="1700" y="147"/>
                  </a:lnTo>
                  <a:lnTo>
                    <a:pt x="1697" y="151"/>
                  </a:lnTo>
                  <a:lnTo>
                    <a:pt x="1691" y="156"/>
                  </a:lnTo>
                  <a:lnTo>
                    <a:pt x="1691" y="156"/>
                  </a:lnTo>
                  <a:close/>
                  <a:moveTo>
                    <a:pt x="1718" y="161"/>
                  </a:moveTo>
                  <a:lnTo>
                    <a:pt x="1718" y="237"/>
                  </a:lnTo>
                  <a:lnTo>
                    <a:pt x="1708" y="237"/>
                  </a:lnTo>
                  <a:lnTo>
                    <a:pt x="1708" y="188"/>
                  </a:lnTo>
                  <a:lnTo>
                    <a:pt x="1702" y="188"/>
                  </a:lnTo>
                  <a:lnTo>
                    <a:pt x="1702" y="172"/>
                  </a:lnTo>
                  <a:lnTo>
                    <a:pt x="1718" y="161"/>
                  </a:lnTo>
                  <a:close/>
                  <a:moveTo>
                    <a:pt x="1617" y="376"/>
                  </a:moveTo>
                  <a:lnTo>
                    <a:pt x="1579" y="376"/>
                  </a:lnTo>
                  <a:lnTo>
                    <a:pt x="1579" y="376"/>
                  </a:lnTo>
                  <a:lnTo>
                    <a:pt x="1571" y="382"/>
                  </a:lnTo>
                  <a:lnTo>
                    <a:pt x="1558" y="392"/>
                  </a:lnTo>
                  <a:lnTo>
                    <a:pt x="1558" y="392"/>
                  </a:lnTo>
                  <a:lnTo>
                    <a:pt x="1556" y="395"/>
                  </a:lnTo>
                  <a:lnTo>
                    <a:pt x="1556" y="402"/>
                  </a:lnTo>
                  <a:lnTo>
                    <a:pt x="1555" y="422"/>
                  </a:lnTo>
                  <a:lnTo>
                    <a:pt x="1556" y="480"/>
                  </a:lnTo>
                  <a:lnTo>
                    <a:pt x="1558" y="564"/>
                  </a:lnTo>
                  <a:lnTo>
                    <a:pt x="1558" y="564"/>
                  </a:lnTo>
                  <a:lnTo>
                    <a:pt x="1564" y="573"/>
                  </a:lnTo>
                  <a:lnTo>
                    <a:pt x="1571" y="580"/>
                  </a:lnTo>
                  <a:lnTo>
                    <a:pt x="1575" y="583"/>
                  </a:lnTo>
                  <a:lnTo>
                    <a:pt x="1579" y="586"/>
                  </a:lnTo>
                  <a:lnTo>
                    <a:pt x="1579" y="586"/>
                  </a:lnTo>
                  <a:lnTo>
                    <a:pt x="1590" y="587"/>
                  </a:lnTo>
                  <a:lnTo>
                    <a:pt x="1602" y="587"/>
                  </a:lnTo>
                  <a:lnTo>
                    <a:pt x="1617" y="586"/>
                  </a:lnTo>
                  <a:lnTo>
                    <a:pt x="1617" y="586"/>
                  </a:lnTo>
                  <a:lnTo>
                    <a:pt x="1621" y="583"/>
                  </a:lnTo>
                  <a:lnTo>
                    <a:pt x="1629" y="576"/>
                  </a:lnTo>
                  <a:lnTo>
                    <a:pt x="1635" y="567"/>
                  </a:lnTo>
                  <a:lnTo>
                    <a:pt x="1638" y="563"/>
                  </a:lnTo>
                  <a:lnTo>
                    <a:pt x="1638" y="559"/>
                  </a:lnTo>
                  <a:lnTo>
                    <a:pt x="1638" y="559"/>
                  </a:lnTo>
                  <a:lnTo>
                    <a:pt x="1637" y="551"/>
                  </a:lnTo>
                  <a:lnTo>
                    <a:pt x="1638" y="544"/>
                  </a:lnTo>
                  <a:lnTo>
                    <a:pt x="1638" y="537"/>
                  </a:lnTo>
                  <a:lnTo>
                    <a:pt x="1638" y="532"/>
                  </a:lnTo>
                  <a:lnTo>
                    <a:pt x="1638" y="532"/>
                  </a:lnTo>
                  <a:lnTo>
                    <a:pt x="1635" y="467"/>
                  </a:lnTo>
                  <a:lnTo>
                    <a:pt x="1633" y="408"/>
                  </a:lnTo>
                  <a:lnTo>
                    <a:pt x="1617" y="376"/>
                  </a:lnTo>
                  <a:close/>
                  <a:moveTo>
                    <a:pt x="358" y="301"/>
                  </a:moveTo>
                  <a:lnTo>
                    <a:pt x="358" y="333"/>
                  </a:lnTo>
                  <a:lnTo>
                    <a:pt x="380" y="333"/>
                  </a:lnTo>
                  <a:lnTo>
                    <a:pt x="380" y="301"/>
                  </a:lnTo>
                  <a:lnTo>
                    <a:pt x="358" y="301"/>
                  </a:lnTo>
                  <a:close/>
                  <a:moveTo>
                    <a:pt x="273" y="333"/>
                  </a:moveTo>
                  <a:lnTo>
                    <a:pt x="273" y="462"/>
                  </a:lnTo>
                  <a:lnTo>
                    <a:pt x="289" y="462"/>
                  </a:lnTo>
                  <a:lnTo>
                    <a:pt x="289" y="333"/>
                  </a:lnTo>
                  <a:lnTo>
                    <a:pt x="273" y="333"/>
                  </a:lnTo>
                  <a:close/>
                  <a:moveTo>
                    <a:pt x="273" y="714"/>
                  </a:moveTo>
                  <a:lnTo>
                    <a:pt x="273" y="730"/>
                  </a:lnTo>
                  <a:lnTo>
                    <a:pt x="305" y="730"/>
                  </a:lnTo>
                  <a:lnTo>
                    <a:pt x="305" y="714"/>
                  </a:lnTo>
                  <a:lnTo>
                    <a:pt x="273" y="714"/>
                  </a:lnTo>
                  <a:close/>
                  <a:moveTo>
                    <a:pt x="128" y="779"/>
                  </a:moveTo>
                  <a:lnTo>
                    <a:pt x="128" y="779"/>
                  </a:lnTo>
                  <a:lnTo>
                    <a:pt x="107" y="775"/>
                  </a:lnTo>
                  <a:lnTo>
                    <a:pt x="64" y="768"/>
                  </a:lnTo>
                  <a:lnTo>
                    <a:pt x="0" y="757"/>
                  </a:lnTo>
                  <a:lnTo>
                    <a:pt x="128" y="795"/>
                  </a:lnTo>
                  <a:lnTo>
                    <a:pt x="128" y="795"/>
                  </a:lnTo>
                  <a:lnTo>
                    <a:pt x="128" y="787"/>
                  </a:lnTo>
                  <a:lnTo>
                    <a:pt x="129" y="781"/>
                  </a:lnTo>
                  <a:lnTo>
                    <a:pt x="128" y="779"/>
                  </a:lnTo>
                  <a:lnTo>
                    <a:pt x="128" y="779"/>
                  </a:lnTo>
                  <a:close/>
                  <a:moveTo>
                    <a:pt x="166" y="790"/>
                  </a:moveTo>
                  <a:lnTo>
                    <a:pt x="166" y="795"/>
                  </a:lnTo>
                  <a:lnTo>
                    <a:pt x="1708" y="1090"/>
                  </a:lnTo>
                  <a:lnTo>
                    <a:pt x="1708" y="1069"/>
                  </a:lnTo>
                  <a:lnTo>
                    <a:pt x="166" y="790"/>
                  </a:lnTo>
                  <a:close/>
                  <a:moveTo>
                    <a:pt x="305" y="301"/>
                  </a:moveTo>
                  <a:lnTo>
                    <a:pt x="305" y="355"/>
                  </a:lnTo>
                  <a:lnTo>
                    <a:pt x="321" y="355"/>
                  </a:lnTo>
                  <a:lnTo>
                    <a:pt x="321" y="301"/>
                  </a:lnTo>
                  <a:lnTo>
                    <a:pt x="305" y="301"/>
                  </a:lnTo>
                  <a:close/>
                  <a:moveTo>
                    <a:pt x="358" y="430"/>
                  </a:moveTo>
                  <a:lnTo>
                    <a:pt x="358" y="526"/>
                  </a:lnTo>
                  <a:lnTo>
                    <a:pt x="358" y="526"/>
                  </a:lnTo>
                  <a:lnTo>
                    <a:pt x="358" y="529"/>
                  </a:lnTo>
                  <a:lnTo>
                    <a:pt x="361" y="535"/>
                  </a:lnTo>
                  <a:lnTo>
                    <a:pt x="364" y="537"/>
                  </a:lnTo>
                  <a:lnTo>
                    <a:pt x="366" y="540"/>
                  </a:lnTo>
                  <a:lnTo>
                    <a:pt x="370" y="541"/>
                  </a:lnTo>
                  <a:lnTo>
                    <a:pt x="374" y="543"/>
                  </a:lnTo>
                  <a:lnTo>
                    <a:pt x="374" y="543"/>
                  </a:lnTo>
                  <a:lnTo>
                    <a:pt x="378" y="541"/>
                  </a:lnTo>
                  <a:lnTo>
                    <a:pt x="382" y="540"/>
                  </a:lnTo>
                  <a:lnTo>
                    <a:pt x="386" y="537"/>
                  </a:lnTo>
                  <a:lnTo>
                    <a:pt x="389" y="535"/>
                  </a:lnTo>
                  <a:lnTo>
                    <a:pt x="390" y="529"/>
                  </a:lnTo>
                  <a:lnTo>
                    <a:pt x="390" y="528"/>
                  </a:lnTo>
                  <a:lnTo>
                    <a:pt x="390" y="526"/>
                  </a:lnTo>
                  <a:lnTo>
                    <a:pt x="390" y="526"/>
                  </a:lnTo>
                  <a:lnTo>
                    <a:pt x="389" y="522"/>
                  </a:lnTo>
                  <a:lnTo>
                    <a:pt x="389" y="512"/>
                  </a:lnTo>
                  <a:lnTo>
                    <a:pt x="386" y="478"/>
                  </a:lnTo>
                  <a:lnTo>
                    <a:pt x="385" y="430"/>
                  </a:lnTo>
                  <a:lnTo>
                    <a:pt x="385" y="430"/>
                  </a:lnTo>
                  <a:lnTo>
                    <a:pt x="385" y="427"/>
                  </a:lnTo>
                  <a:lnTo>
                    <a:pt x="384" y="422"/>
                  </a:lnTo>
                  <a:lnTo>
                    <a:pt x="380" y="416"/>
                  </a:lnTo>
                  <a:lnTo>
                    <a:pt x="377" y="415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0" y="414"/>
                  </a:lnTo>
                  <a:lnTo>
                    <a:pt x="368" y="416"/>
                  </a:lnTo>
                  <a:lnTo>
                    <a:pt x="362" y="422"/>
                  </a:lnTo>
                  <a:lnTo>
                    <a:pt x="360" y="429"/>
                  </a:lnTo>
                  <a:lnTo>
                    <a:pt x="358" y="430"/>
                  </a:lnTo>
                  <a:lnTo>
                    <a:pt x="358" y="430"/>
                  </a:lnTo>
                  <a:close/>
                  <a:moveTo>
                    <a:pt x="428" y="414"/>
                  </a:moveTo>
                  <a:lnTo>
                    <a:pt x="428" y="414"/>
                  </a:lnTo>
                  <a:lnTo>
                    <a:pt x="424" y="416"/>
                  </a:lnTo>
                  <a:lnTo>
                    <a:pt x="420" y="419"/>
                  </a:lnTo>
                  <a:lnTo>
                    <a:pt x="417" y="422"/>
                  </a:lnTo>
                  <a:lnTo>
                    <a:pt x="417" y="423"/>
                  </a:lnTo>
                  <a:lnTo>
                    <a:pt x="417" y="425"/>
                  </a:lnTo>
                  <a:lnTo>
                    <a:pt x="417" y="425"/>
                  </a:lnTo>
                  <a:lnTo>
                    <a:pt x="419" y="443"/>
                  </a:lnTo>
                  <a:lnTo>
                    <a:pt x="420" y="480"/>
                  </a:lnTo>
                  <a:lnTo>
                    <a:pt x="421" y="514"/>
                  </a:lnTo>
                  <a:lnTo>
                    <a:pt x="423" y="532"/>
                  </a:lnTo>
                  <a:lnTo>
                    <a:pt x="423" y="532"/>
                  </a:lnTo>
                  <a:lnTo>
                    <a:pt x="423" y="536"/>
                  </a:lnTo>
                  <a:lnTo>
                    <a:pt x="423" y="541"/>
                  </a:lnTo>
                  <a:lnTo>
                    <a:pt x="423" y="544"/>
                  </a:lnTo>
                  <a:lnTo>
                    <a:pt x="423" y="547"/>
                  </a:lnTo>
                  <a:lnTo>
                    <a:pt x="425" y="548"/>
                  </a:lnTo>
                  <a:lnTo>
                    <a:pt x="428" y="548"/>
                  </a:lnTo>
                  <a:lnTo>
                    <a:pt x="428" y="548"/>
                  </a:lnTo>
                  <a:lnTo>
                    <a:pt x="441" y="545"/>
                  </a:lnTo>
                  <a:lnTo>
                    <a:pt x="449" y="543"/>
                  </a:lnTo>
                  <a:lnTo>
                    <a:pt x="449" y="543"/>
                  </a:lnTo>
                  <a:lnTo>
                    <a:pt x="449" y="525"/>
                  </a:lnTo>
                  <a:lnTo>
                    <a:pt x="449" y="486"/>
                  </a:lnTo>
                  <a:lnTo>
                    <a:pt x="449" y="430"/>
                  </a:lnTo>
                  <a:lnTo>
                    <a:pt x="449" y="430"/>
                  </a:lnTo>
                  <a:lnTo>
                    <a:pt x="447" y="426"/>
                  </a:lnTo>
                  <a:lnTo>
                    <a:pt x="441" y="419"/>
                  </a:lnTo>
                  <a:lnTo>
                    <a:pt x="433" y="414"/>
                  </a:lnTo>
                  <a:lnTo>
                    <a:pt x="431" y="412"/>
                  </a:lnTo>
                  <a:lnTo>
                    <a:pt x="428" y="414"/>
                  </a:lnTo>
                  <a:lnTo>
                    <a:pt x="428" y="414"/>
                  </a:lnTo>
                  <a:close/>
                  <a:moveTo>
                    <a:pt x="498" y="414"/>
                  </a:moveTo>
                  <a:lnTo>
                    <a:pt x="498" y="414"/>
                  </a:lnTo>
                  <a:lnTo>
                    <a:pt x="492" y="416"/>
                  </a:lnTo>
                  <a:lnTo>
                    <a:pt x="490" y="420"/>
                  </a:lnTo>
                  <a:lnTo>
                    <a:pt x="487" y="425"/>
                  </a:lnTo>
                  <a:lnTo>
                    <a:pt x="487" y="425"/>
                  </a:lnTo>
                  <a:lnTo>
                    <a:pt x="487" y="445"/>
                  </a:lnTo>
                  <a:lnTo>
                    <a:pt x="490" y="484"/>
                  </a:lnTo>
                  <a:lnTo>
                    <a:pt x="492" y="537"/>
                  </a:lnTo>
                  <a:lnTo>
                    <a:pt x="492" y="537"/>
                  </a:lnTo>
                  <a:lnTo>
                    <a:pt x="498" y="543"/>
                  </a:lnTo>
                  <a:lnTo>
                    <a:pt x="503" y="547"/>
                  </a:lnTo>
                  <a:lnTo>
                    <a:pt x="508" y="548"/>
                  </a:lnTo>
                  <a:lnTo>
                    <a:pt x="508" y="548"/>
                  </a:lnTo>
                  <a:lnTo>
                    <a:pt x="511" y="548"/>
                  </a:lnTo>
                  <a:lnTo>
                    <a:pt x="512" y="547"/>
                  </a:lnTo>
                  <a:lnTo>
                    <a:pt x="516" y="543"/>
                  </a:lnTo>
                  <a:lnTo>
                    <a:pt x="518" y="537"/>
                  </a:lnTo>
                  <a:lnTo>
                    <a:pt x="519" y="532"/>
                  </a:lnTo>
                  <a:lnTo>
                    <a:pt x="519" y="532"/>
                  </a:lnTo>
                  <a:lnTo>
                    <a:pt x="519" y="478"/>
                  </a:lnTo>
                  <a:lnTo>
                    <a:pt x="519" y="430"/>
                  </a:lnTo>
                  <a:lnTo>
                    <a:pt x="519" y="430"/>
                  </a:lnTo>
                  <a:lnTo>
                    <a:pt x="512" y="422"/>
                  </a:lnTo>
                  <a:lnTo>
                    <a:pt x="506" y="416"/>
                  </a:lnTo>
                  <a:lnTo>
                    <a:pt x="502" y="415"/>
                  </a:lnTo>
                  <a:lnTo>
                    <a:pt x="498" y="414"/>
                  </a:lnTo>
                  <a:lnTo>
                    <a:pt x="498" y="414"/>
                  </a:lnTo>
                  <a:close/>
                  <a:moveTo>
                    <a:pt x="567" y="408"/>
                  </a:moveTo>
                  <a:lnTo>
                    <a:pt x="567" y="408"/>
                  </a:lnTo>
                  <a:lnTo>
                    <a:pt x="566" y="411"/>
                  </a:lnTo>
                  <a:lnTo>
                    <a:pt x="564" y="414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60" y="431"/>
                  </a:lnTo>
                  <a:lnTo>
                    <a:pt x="560" y="445"/>
                  </a:lnTo>
                  <a:lnTo>
                    <a:pt x="562" y="482"/>
                  </a:lnTo>
                  <a:lnTo>
                    <a:pt x="562" y="537"/>
                  </a:lnTo>
                  <a:lnTo>
                    <a:pt x="562" y="537"/>
                  </a:lnTo>
                  <a:lnTo>
                    <a:pt x="562" y="541"/>
                  </a:lnTo>
                  <a:lnTo>
                    <a:pt x="564" y="547"/>
                  </a:lnTo>
                  <a:lnTo>
                    <a:pt x="567" y="551"/>
                  </a:lnTo>
                  <a:lnTo>
                    <a:pt x="570" y="552"/>
                  </a:lnTo>
                  <a:lnTo>
                    <a:pt x="574" y="553"/>
                  </a:lnTo>
                  <a:lnTo>
                    <a:pt x="578" y="553"/>
                  </a:lnTo>
                  <a:lnTo>
                    <a:pt x="578" y="553"/>
                  </a:lnTo>
                  <a:lnTo>
                    <a:pt x="582" y="552"/>
                  </a:lnTo>
                  <a:lnTo>
                    <a:pt x="586" y="549"/>
                  </a:lnTo>
                  <a:lnTo>
                    <a:pt x="591" y="543"/>
                  </a:lnTo>
                  <a:lnTo>
                    <a:pt x="594" y="536"/>
                  </a:lnTo>
                  <a:lnTo>
                    <a:pt x="594" y="533"/>
                  </a:lnTo>
                  <a:lnTo>
                    <a:pt x="594" y="532"/>
                  </a:lnTo>
                  <a:lnTo>
                    <a:pt x="594" y="532"/>
                  </a:lnTo>
                  <a:lnTo>
                    <a:pt x="593" y="526"/>
                  </a:lnTo>
                  <a:lnTo>
                    <a:pt x="593" y="514"/>
                  </a:lnTo>
                  <a:lnTo>
                    <a:pt x="594" y="476"/>
                  </a:lnTo>
                  <a:lnTo>
                    <a:pt x="594" y="438"/>
                  </a:lnTo>
                  <a:lnTo>
                    <a:pt x="594" y="419"/>
                  </a:lnTo>
                  <a:lnTo>
                    <a:pt x="594" y="419"/>
                  </a:lnTo>
                  <a:lnTo>
                    <a:pt x="589" y="412"/>
                  </a:lnTo>
                  <a:lnTo>
                    <a:pt x="583" y="408"/>
                  </a:lnTo>
                  <a:lnTo>
                    <a:pt x="583" y="408"/>
                  </a:lnTo>
                  <a:lnTo>
                    <a:pt x="577" y="408"/>
                  </a:lnTo>
                  <a:lnTo>
                    <a:pt x="571" y="407"/>
                  </a:lnTo>
                  <a:lnTo>
                    <a:pt x="567" y="408"/>
                  </a:lnTo>
                  <a:lnTo>
                    <a:pt x="567" y="408"/>
                  </a:lnTo>
                  <a:close/>
                  <a:moveTo>
                    <a:pt x="647" y="408"/>
                  </a:moveTo>
                  <a:lnTo>
                    <a:pt x="647" y="408"/>
                  </a:lnTo>
                  <a:lnTo>
                    <a:pt x="645" y="410"/>
                  </a:lnTo>
                  <a:lnTo>
                    <a:pt x="641" y="414"/>
                  </a:lnTo>
                  <a:lnTo>
                    <a:pt x="637" y="425"/>
                  </a:lnTo>
                  <a:lnTo>
                    <a:pt x="637" y="425"/>
                  </a:lnTo>
                  <a:lnTo>
                    <a:pt x="637" y="445"/>
                  </a:lnTo>
                  <a:lnTo>
                    <a:pt x="639" y="484"/>
                  </a:lnTo>
                  <a:lnTo>
                    <a:pt x="642" y="537"/>
                  </a:lnTo>
                  <a:lnTo>
                    <a:pt x="642" y="537"/>
                  </a:lnTo>
                  <a:lnTo>
                    <a:pt x="642" y="540"/>
                  </a:lnTo>
                  <a:lnTo>
                    <a:pt x="643" y="545"/>
                  </a:lnTo>
                  <a:lnTo>
                    <a:pt x="647" y="552"/>
                  </a:lnTo>
                  <a:lnTo>
                    <a:pt x="650" y="553"/>
                  </a:lnTo>
                  <a:lnTo>
                    <a:pt x="653" y="553"/>
                  </a:lnTo>
                  <a:lnTo>
                    <a:pt x="653" y="553"/>
                  </a:lnTo>
                  <a:lnTo>
                    <a:pt x="660" y="552"/>
                  </a:lnTo>
                  <a:lnTo>
                    <a:pt x="668" y="553"/>
                  </a:lnTo>
                  <a:lnTo>
                    <a:pt x="674" y="553"/>
                  </a:lnTo>
                  <a:lnTo>
                    <a:pt x="674" y="553"/>
                  </a:lnTo>
                  <a:lnTo>
                    <a:pt x="674" y="544"/>
                  </a:lnTo>
                  <a:lnTo>
                    <a:pt x="673" y="537"/>
                  </a:lnTo>
                  <a:lnTo>
                    <a:pt x="674" y="532"/>
                  </a:lnTo>
                  <a:lnTo>
                    <a:pt x="674" y="532"/>
                  </a:lnTo>
                  <a:lnTo>
                    <a:pt x="676" y="513"/>
                  </a:lnTo>
                  <a:lnTo>
                    <a:pt x="676" y="478"/>
                  </a:lnTo>
                  <a:lnTo>
                    <a:pt x="676" y="442"/>
                  </a:lnTo>
                  <a:lnTo>
                    <a:pt x="676" y="430"/>
                  </a:lnTo>
                  <a:lnTo>
                    <a:pt x="674" y="425"/>
                  </a:lnTo>
                  <a:lnTo>
                    <a:pt x="674" y="425"/>
                  </a:lnTo>
                  <a:lnTo>
                    <a:pt x="673" y="420"/>
                  </a:lnTo>
                  <a:lnTo>
                    <a:pt x="672" y="415"/>
                  </a:lnTo>
                  <a:lnTo>
                    <a:pt x="670" y="411"/>
                  </a:lnTo>
                  <a:lnTo>
                    <a:pt x="669" y="408"/>
                  </a:lnTo>
                  <a:lnTo>
                    <a:pt x="669" y="408"/>
                  </a:lnTo>
                  <a:lnTo>
                    <a:pt x="658" y="408"/>
                  </a:lnTo>
                  <a:lnTo>
                    <a:pt x="647" y="408"/>
                  </a:lnTo>
                  <a:lnTo>
                    <a:pt x="647" y="408"/>
                  </a:lnTo>
                  <a:close/>
                  <a:moveTo>
                    <a:pt x="733" y="403"/>
                  </a:moveTo>
                  <a:lnTo>
                    <a:pt x="733" y="403"/>
                  </a:lnTo>
                  <a:lnTo>
                    <a:pt x="730" y="407"/>
                  </a:lnTo>
                  <a:lnTo>
                    <a:pt x="730" y="411"/>
                  </a:lnTo>
                  <a:lnTo>
                    <a:pt x="730" y="415"/>
                  </a:lnTo>
                  <a:lnTo>
                    <a:pt x="728" y="419"/>
                  </a:lnTo>
                  <a:lnTo>
                    <a:pt x="728" y="419"/>
                  </a:lnTo>
                  <a:lnTo>
                    <a:pt x="726" y="426"/>
                  </a:lnTo>
                  <a:lnTo>
                    <a:pt x="726" y="441"/>
                  </a:lnTo>
                  <a:lnTo>
                    <a:pt x="726" y="484"/>
                  </a:lnTo>
                  <a:lnTo>
                    <a:pt x="728" y="524"/>
                  </a:lnTo>
                  <a:lnTo>
                    <a:pt x="728" y="543"/>
                  </a:lnTo>
                  <a:lnTo>
                    <a:pt x="728" y="543"/>
                  </a:lnTo>
                  <a:lnTo>
                    <a:pt x="728" y="544"/>
                  </a:lnTo>
                  <a:lnTo>
                    <a:pt x="730" y="548"/>
                  </a:lnTo>
                  <a:lnTo>
                    <a:pt x="733" y="552"/>
                  </a:lnTo>
                  <a:lnTo>
                    <a:pt x="736" y="553"/>
                  </a:lnTo>
                  <a:lnTo>
                    <a:pt x="738" y="553"/>
                  </a:lnTo>
                  <a:lnTo>
                    <a:pt x="738" y="553"/>
                  </a:lnTo>
                  <a:lnTo>
                    <a:pt x="749" y="553"/>
                  </a:lnTo>
                  <a:lnTo>
                    <a:pt x="753" y="555"/>
                  </a:lnTo>
                  <a:lnTo>
                    <a:pt x="755" y="553"/>
                  </a:lnTo>
                  <a:lnTo>
                    <a:pt x="755" y="553"/>
                  </a:lnTo>
                  <a:lnTo>
                    <a:pt x="756" y="552"/>
                  </a:lnTo>
                  <a:lnTo>
                    <a:pt x="760" y="549"/>
                  </a:lnTo>
                  <a:lnTo>
                    <a:pt x="764" y="547"/>
                  </a:lnTo>
                  <a:lnTo>
                    <a:pt x="765" y="545"/>
                  </a:lnTo>
                  <a:lnTo>
                    <a:pt x="765" y="543"/>
                  </a:lnTo>
                  <a:lnTo>
                    <a:pt x="765" y="543"/>
                  </a:lnTo>
                  <a:lnTo>
                    <a:pt x="764" y="520"/>
                  </a:lnTo>
                  <a:lnTo>
                    <a:pt x="763" y="476"/>
                  </a:lnTo>
                  <a:lnTo>
                    <a:pt x="760" y="414"/>
                  </a:lnTo>
                  <a:lnTo>
                    <a:pt x="760" y="414"/>
                  </a:lnTo>
                  <a:lnTo>
                    <a:pt x="759" y="408"/>
                  </a:lnTo>
                  <a:lnTo>
                    <a:pt x="757" y="406"/>
                  </a:lnTo>
                  <a:lnTo>
                    <a:pt x="755" y="403"/>
                  </a:lnTo>
                  <a:lnTo>
                    <a:pt x="755" y="403"/>
                  </a:lnTo>
                  <a:lnTo>
                    <a:pt x="744" y="400"/>
                  </a:lnTo>
                  <a:lnTo>
                    <a:pt x="738" y="400"/>
                  </a:lnTo>
                  <a:lnTo>
                    <a:pt x="736" y="400"/>
                  </a:lnTo>
                  <a:lnTo>
                    <a:pt x="733" y="403"/>
                  </a:lnTo>
                  <a:lnTo>
                    <a:pt x="733" y="403"/>
                  </a:lnTo>
                  <a:close/>
                  <a:moveTo>
                    <a:pt x="824" y="398"/>
                  </a:moveTo>
                  <a:lnTo>
                    <a:pt x="824" y="398"/>
                  </a:lnTo>
                  <a:lnTo>
                    <a:pt x="821" y="402"/>
                  </a:lnTo>
                  <a:lnTo>
                    <a:pt x="820" y="407"/>
                  </a:lnTo>
                  <a:lnTo>
                    <a:pt x="819" y="414"/>
                  </a:lnTo>
                  <a:lnTo>
                    <a:pt x="819" y="414"/>
                  </a:lnTo>
                  <a:lnTo>
                    <a:pt x="819" y="478"/>
                  </a:lnTo>
                  <a:lnTo>
                    <a:pt x="819" y="543"/>
                  </a:lnTo>
                  <a:lnTo>
                    <a:pt x="819" y="543"/>
                  </a:lnTo>
                  <a:lnTo>
                    <a:pt x="824" y="551"/>
                  </a:lnTo>
                  <a:lnTo>
                    <a:pt x="829" y="556"/>
                  </a:lnTo>
                  <a:lnTo>
                    <a:pt x="832" y="559"/>
                  </a:lnTo>
                  <a:lnTo>
                    <a:pt x="835" y="559"/>
                  </a:lnTo>
                  <a:lnTo>
                    <a:pt x="835" y="559"/>
                  </a:lnTo>
                  <a:lnTo>
                    <a:pt x="846" y="559"/>
                  </a:lnTo>
                  <a:lnTo>
                    <a:pt x="851" y="559"/>
                  </a:lnTo>
                  <a:lnTo>
                    <a:pt x="851" y="559"/>
                  </a:lnTo>
                  <a:lnTo>
                    <a:pt x="854" y="548"/>
                  </a:lnTo>
                  <a:lnTo>
                    <a:pt x="856" y="532"/>
                  </a:lnTo>
                  <a:lnTo>
                    <a:pt x="856" y="532"/>
                  </a:lnTo>
                  <a:lnTo>
                    <a:pt x="858" y="470"/>
                  </a:lnTo>
                  <a:lnTo>
                    <a:pt x="858" y="431"/>
                  </a:lnTo>
                  <a:lnTo>
                    <a:pt x="858" y="418"/>
                  </a:lnTo>
                  <a:lnTo>
                    <a:pt x="856" y="414"/>
                  </a:lnTo>
                  <a:lnTo>
                    <a:pt x="856" y="414"/>
                  </a:lnTo>
                  <a:lnTo>
                    <a:pt x="855" y="414"/>
                  </a:lnTo>
                  <a:lnTo>
                    <a:pt x="854" y="410"/>
                  </a:lnTo>
                  <a:lnTo>
                    <a:pt x="854" y="407"/>
                  </a:lnTo>
                  <a:lnTo>
                    <a:pt x="851" y="403"/>
                  </a:lnTo>
                  <a:lnTo>
                    <a:pt x="851" y="403"/>
                  </a:lnTo>
                  <a:lnTo>
                    <a:pt x="846" y="400"/>
                  </a:lnTo>
                  <a:lnTo>
                    <a:pt x="838" y="398"/>
                  </a:lnTo>
                  <a:lnTo>
                    <a:pt x="829" y="396"/>
                  </a:lnTo>
                  <a:lnTo>
                    <a:pt x="827" y="396"/>
                  </a:lnTo>
                  <a:lnTo>
                    <a:pt x="824" y="398"/>
                  </a:lnTo>
                  <a:lnTo>
                    <a:pt x="824" y="398"/>
                  </a:lnTo>
                  <a:close/>
                  <a:moveTo>
                    <a:pt x="926" y="398"/>
                  </a:moveTo>
                  <a:lnTo>
                    <a:pt x="926" y="398"/>
                  </a:lnTo>
                  <a:lnTo>
                    <a:pt x="923" y="398"/>
                  </a:lnTo>
                  <a:lnTo>
                    <a:pt x="921" y="399"/>
                  </a:lnTo>
                  <a:lnTo>
                    <a:pt x="916" y="403"/>
                  </a:lnTo>
                  <a:lnTo>
                    <a:pt x="915" y="408"/>
                  </a:lnTo>
                  <a:lnTo>
                    <a:pt x="915" y="408"/>
                  </a:lnTo>
                  <a:lnTo>
                    <a:pt x="915" y="481"/>
                  </a:lnTo>
                  <a:lnTo>
                    <a:pt x="915" y="548"/>
                  </a:lnTo>
                  <a:lnTo>
                    <a:pt x="915" y="548"/>
                  </a:lnTo>
                  <a:lnTo>
                    <a:pt x="922" y="553"/>
                  </a:lnTo>
                  <a:lnTo>
                    <a:pt x="927" y="556"/>
                  </a:lnTo>
                  <a:lnTo>
                    <a:pt x="931" y="559"/>
                  </a:lnTo>
                  <a:lnTo>
                    <a:pt x="931" y="559"/>
                  </a:lnTo>
                  <a:lnTo>
                    <a:pt x="939" y="560"/>
                  </a:lnTo>
                  <a:lnTo>
                    <a:pt x="945" y="560"/>
                  </a:lnTo>
                  <a:lnTo>
                    <a:pt x="947" y="559"/>
                  </a:lnTo>
                  <a:lnTo>
                    <a:pt x="947" y="559"/>
                  </a:lnTo>
                  <a:lnTo>
                    <a:pt x="949" y="555"/>
                  </a:lnTo>
                  <a:lnTo>
                    <a:pt x="950" y="551"/>
                  </a:lnTo>
                  <a:lnTo>
                    <a:pt x="951" y="547"/>
                  </a:lnTo>
                  <a:lnTo>
                    <a:pt x="953" y="543"/>
                  </a:lnTo>
                  <a:lnTo>
                    <a:pt x="953" y="543"/>
                  </a:lnTo>
                  <a:lnTo>
                    <a:pt x="955" y="536"/>
                  </a:lnTo>
                  <a:lnTo>
                    <a:pt x="959" y="525"/>
                  </a:lnTo>
                  <a:lnTo>
                    <a:pt x="962" y="512"/>
                  </a:lnTo>
                  <a:lnTo>
                    <a:pt x="963" y="500"/>
                  </a:lnTo>
                  <a:lnTo>
                    <a:pt x="963" y="500"/>
                  </a:lnTo>
                  <a:lnTo>
                    <a:pt x="962" y="478"/>
                  </a:lnTo>
                  <a:lnTo>
                    <a:pt x="958" y="446"/>
                  </a:lnTo>
                  <a:lnTo>
                    <a:pt x="953" y="403"/>
                  </a:lnTo>
                  <a:lnTo>
                    <a:pt x="942" y="398"/>
                  </a:lnTo>
                  <a:lnTo>
                    <a:pt x="942" y="398"/>
                  </a:lnTo>
                  <a:lnTo>
                    <a:pt x="935" y="398"/>
                  </a:lnTo>
                  <a:lnTo>
                    <a:pt x="926" y="398"/>
                  </a:lnTo>
                  <a:lnTo>
                    <a:pt x="926" y="398"/>
                  </a:lnTo>
                  <a:close/>
                  <a:moveTo>
                    <a:pt x="1033" y="398"/>
                  </a:moveTo>
                  <a:lnTo>
                    <a:pt x="1033" y="398"/>
                  </a:lnTo>
                  <a:lnTo>
                    <a:pt x="1029" y="398"/>
                  </a:lnTo>
                  <a:lnTo>
                    <a:pt x="1024" y="400"/>
                  </a:lnTo>
                  <a:lnTo>
                    <a:pt x="1020" y="404"/>
                  </a:lnTo>
                  <a:lnTo>
                    <a:pt x="1017" y="408"/>
                  </a:lnTo>
                  <a:lnTo>
                    <a:pt x="1017" y="408"/>
                  </a:lnTo>
                  <a:lnTo>
                    <a:pt x="1017" y="433"/>
                  </a:lnTo>
                  <a:lnTo>
                    <a:pt x="1020" y="481"/>
                  </a:lnTo>
                  <a:lnTo>
                    <a:pt x="1022" y="548"/>
                  </a:lnTo>
                  <a:lnTo>
                    <a:pt x="1022" y="548"/>
                  </a:lnTo>
                  <a:lnTo>
                    <a:pt x="1024" y="551"/>
                  </a:lnTo>
                  <a:lnTo>
                    <a:pt x="1033" y="559"/>
                  </a:lnTo>
                  <a:lnTo>
                    <a:pt x="1033" y="559"/>
                  </a:lnTo>
                  <a:lnTo>
                    <a:pt x="1037" y="561"/>
                  </a:lnTo>
                  <a:lnTo>
                    <a:pt x="1041" y="563"/>
                  </a:lnTo>
                  <a:lnTo>
                    <a:pt x="1050" y="564"/>
                  </a:lnTo>
                  <a:lnTo>
                    <a:pt x="1060" y="564"/>
                  </a:lnTo>
                  <a:lnTo>
                    <a:pt x="1060" y="564"/>
                  </a:lnTo>
                  <a:lnTo>
                    <a:pt x="1065" y="553"/>
                  </a:lnTo>
                  <a:lnTo>
                    <a:pt x="1070" y="543"/>
                  </a:lnTo>
                  <a:lnTo>
                    <a:pt x="1070" y="543"/>
                  </a:lnTo>
                  <a:lnTo>
                    <a:pt x="1072" y="521"/>
                  </a:lnTo>
                  <a:lnTo>
                    <a:pt x="1070" y="476"/>
                  </a:lnTo>
                  <a:lnTo>
                    <a:pt x="1070" y="408"/>
                  </a:lnTo>
                  <a:lnTo>
                    <a:pt x="1054" y="398"/>
                  </a:lnTo>
                  <a:lnTo>
                    <a:pt x="1054" y="398"/>
                  </a:lnTo>
                  <a:lnTo>
                    <a:pt x="1045" y="398"/>
                  </a:lnTo>
                  <a:lnTo>
                    <a:pt x="1038" y="399"/>
                  </a:lnTo>
                  <a:lnTo>
                    <a:pt x="1033" y="398"/>
                  </a:lnTo>
                  <a:lnTo>
                    <a:pt x="1033" y="398"/>
                  </a:lnTo>
                  <a:close/>
                  <a:moveTo>
                    <a:pt x="1151" y="387"/>
                  </a:moveTo>
                  <a:lnTo>
                    <a:pt x="1151" y="387"/>
                  </a:lnTo>
                  <a:lnTo>
                    <a:pt x="1147" y="394"/>
                  </a:lnTo>
                  <a:lnTo>
                    <a:pt x="1141" y="402"/>
                  </a:lnTo>
                  <a:lnTo>
                    <a:pt x="1139" y="410"/>
                  </a:lnTo>
                  <a:lnTo>
                    <a:pt x="1135" y="414"/>
                  </a:lnTo>
                  <a:lnTo>
                    <a:pt x="1135" y="414"/>
                  </a:lnTo>
                  <a:lnTo>
                    <a:pt x="1133" y="419"/>
                  </a:lnTo>
                  <a:lnTo>
                    <a:pt x="1132" y="434"/>
                  </a:lnTo>
                  <a:lnTo>
                    <a:pt x="1131" y="477"/>
                  </a:lnTo>
                  <a:lnTo>
                    <a:pt x="1132" y="521"/>
                  </a:lnTo>
                  <a:lnTo>
                    <a:pt x="1133" y="539"/>
                  </a:lnTo>
                  <a:lnTo>
                    <a:pt x="1135" y="548"/>
                  </a:lnTo>
                  <a:lnTo>
                    <a:pt x="1135" y="548"/>
                  </a:lnTo>
                  <a:lnTo>
                    <a:pt x="1139" y="556"/>
                  </a:lnTo>
                  <a:lnTo>
                    <a:pt x="1141" y="560"/>
                  </a:lnTo>
                  <a:lnTo>
                    <a:pt x="1144" y="563"/>
                  </a:lnTo>
                  <a:lnTo>
                    <a:pt x="1151" y="564"/>
                  </a:lnTo>
                  <a:lnTo>
                    <a:pt x="1151" y="564"/>
                  </a:lnTo>
                  <a:lnTo>
                    <a:pt x="1165" y="568"/>
                  </a:lnTo>
                  <a:lnTo>
                    <a:pt x="1171" y="569"/>
                  </a:lnTo>
                  <a:lnTo>
                    <a:pt x="1177" y="569"/>
                  </a:lnTo>
                  <a:lnTo>
                    <a:pt x="1177" y="569"/>
                  </a:lnTo>
                  <a:lnTo>
                    <a:pt x="1183" y="567"/>
                  </a:lnTo>
                  <a:lnTo>
                    <a:pt x="1187" y="561"/>
                  </a:lnTo>
                  <a:lnTo>
                    <a:pt x="1191" y="553"/>
                  </a:lnTo>
                  <a:lnTo>
                    <a:pt x="1194" y="543"/>
                  </a:lnTo>
                  <a:lnTo>
                    <a:pt x="1194" y="543"/>
                  </a:lnTo>
                  <a:lnTo>
                    <a:pt x="1195" y="532"/>
                  </a:lnTo>
                  <a:lnTo>
                    <a:pt x="1196" y="514"/>
                  </a:lnTo>
                  <a:lnTo>
                    <a:pt x="1196" y="471"/>
                  </a:lnTo>
                  <a:lnTo>
                    <a:pt x="1196" y="431"/>
                  </a:lnTo>
                  <a:lnTo>
                    <a:pt x="1195" y="419"/>
                  </a:lnTo>
                  <a:lnTo>
                    <a:pt x="1194" y="414"/>
                  </a:lnTo>
                  <a:lnTo>
                    <a:pt x="1194" y="414"/>
                  </a:lnTo>
                  <a:lnTo>
                    <a:pt x="1191" y="412"/>
                  </a:lnTo>
                  <a:lnTo>
                    <a:pt x="1190" y="408"/>
                  </a:lnTo>
                  <a:lnTo>
                    <a:pt x="1187" y="403"/>
                  </a:lnTo>
                  <a:lnTo>
                    <a:pt x="1183" y="398"/>
                  </a:lnTo>
                  <a:lnTo>
                    <a:pt x="1183" y="398"/>
                  </a:lnTo>
                  <a:lnTo>
                    <a:pt x="1175" y="392"/>
                  </a:lnTo>
                  <a:lnTo>
                    <a:pt x="1167" y="387"/>
                  </a:lnTo>
                  <a:lnTo>
                    <a:pt x="1161" y="384"/>
                  </a:lnTo>
                  <a:lnTo>
                    <a:pt x="1157" y="384"/>
                  </a:lnTo>
                  <a:lnTo>
                    <a:pt x="1153" y="384"/>
                  </a:lnTo>
                  <a:lnTo>
                    <a:pt x="1151" y="387"/>
                  </a:lnTo>
                  <a:lnTo>
                    <a:pt x="1151" y="387"/>
                  </a:lnTo>
                  <a:close/>
                  <a:moveTo>
                    <a:pt x="1274" y="387"/>
                  </a:moveTo>
                  <a:lnTo>
                    <a:pt x="1274" y="387"/>
                  </a:lnTo>
                  <a:lnTo>
                    <a:pt x="1273" y="392"/>
                  </a:lnTo>
                  <a:lnTo>
                    <a:pt x="1271" y="398"/>
                  </a:lnTo>
                  <a:lnTo>
                    <a:pt x="1270" y="400"/>
                  </a:lnTo>
                  <a:lnTo>
                    <a:pt x="1269" y="403"/>
                  </a:lnTo>
                  <a:lnTo>
                    <a:pt x="1269" y="403"/>
                  </a:lnTo>
                  <a:lnTo>
                    <a:pt x="1267" y="410"/>
                  </a:lnTo>
                  <a:lnTo>
                    <a:pt x="1267" y="427"/>
                  </a:lnTo>
                  <a:lnTo>
                    <a:pt x="1269" y="478"/>
                  </a:lnTo>
                  <a:lnTo>
                    <a:pt x="1269" y="531"/>
                  </a:lnTo>
                  <a:lnTo>
                    <a:pt x="1269" y="547"/>
                  </a:lnTo>
                  <a:lnTo>
                    <a:pt x="1269" y="553"/>
                  </a:lnTo>
                  <a:lnTo>
                    <a:pt x="1269" y="553"/>
                  </a:lnTo>
                  <a:lnTo>
                    <a:pt x="1269" y="555"/>
                  </a:lnTo>
                  <a:lnTo>
                    <a:pt x="1269" y="556"/>
                  </a:lnTo>
                  <a:lnTo>
                    <a:pt x="1270" y="564"/>
                  </a:lnTo>
                  <a:lnTo>
                    <a:pt x="1274" y="571"/>
                  </a:lnTo>
                  <a:lnTo>
                    <a:pt x="1277" y="573"/>
                  </a:lnTo>
                  <a:lnTo>
                    <a:pt x="1279" y="575"/>
                  </a:lnTo>
                  <a:lnTo>
                    <a:pt x="1279" y="575"/>
                  </a:lnTo>
                  <a:lnTo>
                    <a:pt x="1287" y="576"/>
                  </a:lnTo>
                  <a:lnTo>
                    <a:pt x="1297" y="576"/>
                  </a:lnTo>
                  <a:lnTo>
                    <a:pt x="1311" y="575"/>
                  </a:lnTo>
                  <a:lnTo>
                    <a:pt x="1311" y="575"/>
                  </a:lnTo>
                  <a:lnTo>
                    <a:pt x="1314" y="572"/>
                  </a:lnTo>
                  <a:lnTo>
                    <a:pt x="1317" y="567"/>
                  </a:lnTo>
                  <a:lnTo>
                    <a:pt x="1322" y="553"/>
                  </a:lnTo>
                  <a:lnTo>
                    <a:pt x="1322" y="553"/>
                  </a:lnTo>
                  <a:lnTo>
                    <a:pt x="1325" y="528"/>
                  </a:lnTo>
                  <a:lnTo>
                    <a:pt x="1326" y="478"/>
                  </a:lnTo>
                  <a:lnTo>
                    <a:pt x="1327" y="430"/>
                  </a:lnTo>
                  <a:lnTo>
                    <a:pt x="1327" y="408"/>
                  </a:lnTo>
                  <a:lnTo>
                    <a:pt x="1327" y="408"/>
                  </a:lnTo>
                  <a:lnTo>
                    <a:pt x="1317" y="398"/>
                  </a:lnTo>
                  <a:lnTo>
                    <a:pt x="1306" y="387"/>
                  </a:lnTo>
                  <a:lnTo>
                    <a:pt x="1306" y="387"/>
                  </a:lnTo>
                  <a:lnTo>
                    <a:pt x="1302" y="386"/>
                  </a:lnTo>
                  <a:lnTo>
                    <a:pt x="1291" y="384"/>
                  </a:lnTo>
                  <a:lnTo>
                    <a:pt x="1281" y="383"/>
                  </a:lnTo>
                  <a:lnTo>
                    <a:pt x="1277" y="384"/>
                  </a:lnTo>
                  <a:lnTo>
                    <a:pt x="1274" y="387"/>
                  </a:lnTo>
                  <a:lnTo>
                    <a:pt x="1274" y="387"/>
                  </a:lnTo>
                  <a:close/>
                  <a:moveTo>
                    <a:pt x="1424" y="575"/>
                  </a:moveTo>
                  <a:lnTo>
                    <a:pt x="1424" y="575"/>
                  </a:lnTo>
                  <a:lnTo>
                    <a:pt x="1428" y="576"/>
                  </a:lnTo>
                  <a:lnTo>
                    <a:pt x="1433" y="577"/>
                  </a:lnTo>
                  <a:lnTo>
                    <a:pt x="1445" y="577"/>
                  </a:lnTo>
                  <a:lnTo>
                    <a:pt x="1461" y="575"/>
                  </a:lnTo>
                  <a:lnTo>
                    <a:pt x="1461" y="575"/>
                  </a:lnTo>
                  <a:lnTo>
                    <a:pt x="1465" y="567"/>
                  </a:lnTo>
                  <a:lnTo>
                    <a:pt x="1472" y="553"/>
                  </a:lnTo>
                  <a:lnTo>
                    <a:pt x="1472" y="553"/>
                  </a:lnTo>
                  <a:lnTo>
                    <a:pt x="1476" y="540"/>
                  </a:lnTo>
                  <a:lnTo>
                    <a:pt x="1477" y="532"/>
                  </a:lnTo>
                  <a:lnTo>
                    <a:pt x="1477" y="532"/>
                  </a:lnTo>
                  <a:lnTo>
                    <a:pt x="1476" y="466"/>
                  </a:lnTo>
                  <a:lnTo>
                    <a:pt x="1473" y="423"/>
                  </a:lnTo>
                  <a:lnTo>
                    <a:pt x="1472" y="403"/>
                  </a:lnTo>
                  <a:lnTo>
                    <a:pt x="1472" y="403"/>
                  </a:lnTo>
                  <a:lnTo>
                    <a:pt x="1461" y="392"/>
                  </a:lnTo>
                  <a:lnTo>
                    <a:pt x="1451" y="382"/>
                  </a:lnTo>
                  <a:lnTo>
                    <a:pt x="1451" y="382"/>
                  </a:lnTo>
                  <a:lnTo>
                    <a:pt x="1447" y="383"/>
                  </a:lnTo>
                  <a:lnTo>
                    <a:pt x="1438" y="386"/>
                  </a:lnTo>
                  <a:lnTo>
                    <a:pt x="1429" y="388"/>
                  </a:lnTo>
                  <a:lnTo>
                    <a:pt x="1426" y="388"/>
                  </a:lnTo>
                  <a:lnTo>
                    <a:pt x="1424" y="387"/>
                  </a:lnTo>
                  <a:lnTo>
                    <a:pt x="1424" y="387"/>
                  </a:lnTo>
                  <a:lnTo>
                    <a:pt x="1422" y="387"/>
                  </a:lnTo>
                  <a:lnTo>
                    <a:pt x="1420" y="388"/>
                  </a:lnTo>
                  <a:lnTo>
                    <a:pt x="1416" y="395"/>
                  </a:lnTo>
                  <a:lnTo>
                    <a:pt x="1408" y="408"/>
                  </a:lnTo>
                  <a:lnTo>
                    <a:pt x="1408" y="408"/>
                  </a:lnTo>
                  <a:lnTo>
                    <a:pt x="1406" y="415"/>
                  </a:lnTo>
                  <a:lnTo>
                    <a:pt x="1406" y="431"/>
                  </a:lnTo>
                  <a:lnTo>
                    <a:pt x="1408" y="478"/>
                  </a:lnTo>
                  <a:lnTo>
                    <a:pt x="1408" y="525"/>
                  </a:lnTo>
                  <a:lnTo>
                    <a:pt x="1408" y="548"/>
                  </a:lnTo>
                  <a:lnTo>
                    <a:pt x="1408" y="548"/>
                  </a:lnTo>
                  <a:lnTo>
                    <a:pt x="1408" y="553"/>
                  </a:lnTo>
                  <a:lnTo>
                    <a:pt x="1412" y="560"/>
                  </a:lnTo>
                  <a:lnTo>
                    <a:pt x="1417" y="568"/>
                  </a:lnTo>
                  <a:lnTo>
                    <a:pt x="1424" y="575"/>
                  </a:lnTo>
                  <a:lnTo>
                    <a:pt x="1424" y="575"/>
                  </a:lnTo>
                  <a:close/>
                  <a:moveTo>
                    <a:pt x="3983" y="1434"/>
                  </a:moveTo>
                  <a:lnTo>
                    <a:pt x="4154" y="1460"/>
                  </a:lnTo>
                  <a:lnTo>
                    <a:pt x="4138" y="1423"/>
                  </a:lnTo>
                  <a:lnTo>
                    <a:pt x="4138" y="1423"/>
                  </a:lnTo>
                  <a:lnTo>
                    <a:pt x="4069" y="1416"/>
                  </a:lnTo>
                  <a:lnTo>
                    <a:pt x="4022" y="1411"/>
                  </a:lnTo>
                  <a:lnTo>
                    <a:pt x="4006" y="1408"/>
                  </a:lnTo>
                  <a:lnTo>
                    <a:pt x="3999" y="1407"/>
                  </a:lnTo>
                  <a:lnTo>
                    <a:pt x="3999" y="1407"/>
                  </a:lnTo>
                  <a:lnTo>
                    <a:pt x="3998" y="1407"/>
                  </a:lnTo>
                  <a:lnTo>
                    <a:pt x="3996" y="1409"/>
                  </a:lnTo>
                  <a:lnTo>
                    <a:pt x="3991" y="1419"/>
                  </a:lnTo>
                  <a:lnTo>
                    <a:pt x="3983" y="1434"/>
                  </a:lnTo>
                  <a:lnTo>
                    <a:pt x="3983" y="1434"/>
                  </a:lnTo>
                  <a:close/>
                  <a:moveTo>
                    <a:pt x="4181" y="1493"/>
                  </a:moveTo>
                  <a:lnTo>
                    <a:pt x="4224" y="1530"/>
                  </a:lnTo>
                  <a:lnTo>
                    <a:pt x="4256" y="1540"/>
                  </a:lnTo>
                  <a:lnTo>
                    <a:pt x="4256" y="1501"/>
                  </a:lnTo>
                  <a:lnTo>
                    <a:pt x="4181" y="1493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25944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新幹線のシルエット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54DE3A4-8612-F04D-A19A-E767D1198660}"/>
              </a:ext>
            </a:extLst>
          </p:cNvPr>
          <p:cNvGrpSpPr/>
          <p:nvPr/>
        </p:nvGrpSpPr>
        <p:grpSpPr>
          <a:xfrm>
            <a:off x="680479" y="1801091"/>
            <a:ext cx="2679086" cy="1018312"/>
            <a:chOff x="0" y="1755776"/>
            <a:chExt cx="4594225" cy="1746250"/>
          </a:xfrm>
        </p:grpSpPr>
        <p:sp>
          <p:nvSpPr>
            <p:cNvPr id="4" name="Freeform 9">
              <a:extLst>
                <a:ext uri="{FF2B5EF4-FFF2-40B4-BE49-F238E27FC236}">
                  <a16:creationId xmlns:a16="http://schemas.microsoft.com/office/drawing/2014/main" id="{1A63620F-D0DD-BA12-B582-2F462443E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755776"/>
              <a:ext cx="4594225" cy="1746250"/>
            </a:xfrm>
            <a:custGeom>
              <a:avLst/>
              <a:gdLst>
                <a:gd name="T0" fmla="*/ 2894 w 2894"/>
                <a:gd name="T1" fmla="*/ 843 h 1100"/>
                <a:gd name="T2" fmla="*/ 2850 w 2894"/>
                <a:gd name="T3" fmla="*/ 908 h 1100"/>
                <a:gd name="T4" fmla="*/ 2811 w 2894"/>
                <a:gd name="T5" fmla="*/ 962 h 1100"/>
                <a:gd name="T6" fmla="*/ 2776 w 2894"/>
                <a:gd name="T7" fmla="*/ 1004 h 1100"/>
                <a:gd name="T8" fmla="*/ 2772 w 2894"/>
                <a:gd name="T9" fmla="*/ 1008 h 1100"/>
                <a:gd name="T10" fmla="*/ 2747 w 2894"/>
                <a:gd name="T11" fmla="*/ 1018 h 1100"/>
                <a:gd name="T12" fmla="*/ 2694 w 2894"/>
                <a:gd name="T13" fmla="*/ 1035 h 1100"/>
                <a:gd name="T14" fmla="*/ 2626 w 2894"/>
                <a:gd name="T15" fmla="*/ 1051 h 1100"/>
                <a:gd name="T16" fmla="*/ 2460 w 2894"/>
                <a:gd name="T17" fmla="*/ 1079 h 1100"/>
                <a:gd name="T18" fmla="*/ 2302 w 2894"/>
                <a:gd name="T19" fmla="*/ 1096 h 1100"/>
                <a:gd name="T20" fmla="*/ 2241 w 2894"/>
                <a:gd name="T21" fmla="*/ 1100 h 1100"/>
                <a:gd name="T22" fmla="*/ 2211 w 2894"/>
                <a:gd name="T23" fmla="*/ 1100 h 1100"/>
                <a:gd name="T24" fmla="*/ 2135 w 2894"/>
                <a:gd name="T25" fmla="*/ 1092 h 1100"/>
                <a:gd name="T26" fmla="*/ 1994 w 2894"/>
                <a:gd name="T27" fmla="*/ 1071 h 1100"/>
                <a:gd name="T28" fmla="*/ 1716 w 2894"/>
                <a:gd name="T29" fmla="*/ 1020 h 1100"/>
                <a:gd name="T30" fmla="*/ 1636 w 2894"/>
                <a:gd name="T31" fmla="*/ 1005 h 1100"/>
                <a:gd name="T32" fmla="*/ 1625 w 2894"/>
                <a:gd name="T33" fmla="*/ 1004 h 1100"/>
                <a:gd name="T34" fmla="*/ 1604 w 2894"/>
                <a:gd name="T35" fmla="*/ 1000 h 1100"/>
                <a:gd name="T36" fmla="*/ 1522 w 2894"/>
                <a:gd name="T37" fmla="*/ 977 h 1100"/>
                <a:gd name="T38" fmla="*/ 1385 w 2894"/>
                <a:gd name="T39" fmla="*/ 931 h 1100"/>
                <a:gd name="T40" fmla="*/ 72 w 2894"/>
                <a:gd name="T41" fmla="*/ 451 h 1100"/>
                <a:gd name="T42" fmla="*/ 35 w 2894"/>
                <a:gd name="T43" fmla="*/ 413 h 1100"/>
                <a:gd name="T44" fmla="*/ 25 w 2894"/>
                <a:gd name="T45" fmla="*/ 397 h 1100"/>
                <a:gd name="T46" fmla="*/ 8 w 2894"/>
                <a:gd name="T47" fmla="*/ 343 h 1100"/>
                <a:gd name="T48" fmla="*/ 3 w 2894"/>
                <a:gd name="T49" fmla="*/ 322 h 1100"/>
                <a:gd name="T50" fmla="*/ 0 w 2894"/>
                <a:gd name="T51" fmla="*/ 291 h 1100"/>
                <a:gd name="T52" fmla="*/ 3 w 2894"/>
                <a:gd name="T53" fmla="*/ 182 h 1100"/>
                <a:gd name="T54" fmla="*/ 672 w 2894"/>
                <a:gd name="T55" fmla="*/ 64 h 1100"/>
                <a:gd name="T56" fmla="*/ 651 w 2894"/>
                <a:gd name="T57" fmla="*/ 21 h 1100"/>
                <a:gd name="T58" fmla="*/ 688 w 2894"/>
                <a:gd name="T59" fmla="*/ 16 h 1100"/>
                <a:gd name="T60" fmla="*/ 1336 w 2894"/>
                <a:gd name="T61" fmla="*/ 0 h 1100"/>
                <a:gd name="T62" fmla="*/ 1519 w 2894"/>
                <a:gd name="T63" fmla="*/ 1 h 1100"/>
                <a:gd name="T64" fmla="*/ 1716 w 2894"/>
                <a:gd name="T65" fmla="*/ 8 h 1100"/>
                <a:gd name="T66" fmla="*/ 1753 w 2894"/>
                <a:gd name="T67" fmla="*/ 11 h 1100"/>
                <a:gd name="T68" fmla="*/ 1835 w 2894"/>
                <a:gd name="T69" fmla="*/ 21 h 1100"/>
                <a:gd name="T70" fmla="*/ 1863 w 2894"/>
                <a:gd name="T71" fmla="*/ 28 h 1100"/>
                <a:gd name="T72" fmla="*/ 1887 w 2894"/>
                <a:gd name="T73" fmla="*/ 38 h 1100"/>
                <a:gd name="T74" fmla="*/ 1902 w 2894"/>
                <a:gd name="T75" fmla="*/ 46 h 1100"/>
                <a:gd name="T76" fmla="*/ 1964 w 2894"/>
                <a:gd name="T77" fmla="*/ 90 h 1100"/>
                <a:gd name="T78" fmla="*/ 2012 w 2894"/>
                <a:gd name="T79" fmla="*/ 129 h 1100"/>
                <a:gd name="T80" fmla="*/ 2016 w 2894"/>
                <a:gd name="T81" fmla="*/ 134 h 1100"/>
                <a:gd name="T82" fmla="*/ 2037 w 2894"/>
                <a:gd name="T83" fmla="*/ 158 h 1100"/>
                <a:gd name="T84" fmla="*/ 2155 w 2894"/>
                <a:gd name="T85" fmla="*/ 274 h 1100"/>
                <a:gd name="T86" fmla="*/ 2235 w 2894"/>
                <a:gd name="T87" fmla="*/ 323 h 1100"/>
                <a:gd name="T88" fmla="*/ 2407 w 2894"/>
                <a:gd name="T89" fmla="*/ 435 h 1100"/>
                <a:gd name="T90" fmla="*/ 2626 w 2894"/>
                <a:gd name="T91" fmla="*/ 572 h 1100"/>
                <a:gd name="T92" fmla="*/ 2792 w 2894"/>
                <a:gd name="T93" fmla="*/ 671 h 1100"/>
                <a:gd name="T94" fmla="*/ 2801 w 2894"/>
                <a:gd name="T95" fmla="*/ 678 h 1100"/>
                <a:gd name="T96" fmla="*/ 2820 w 2894"/>
                <a:gd name="T97" fmla="*/ 698 h 1100"/>
                <a:gd name="T98" fmla="*/ 2847 w 2894"/>
                <a:gd name="T99" fmla="*/ 738 h 1100"/>
                <a:gd name="T100" fmla="*/ 2875 w 2894"/>
                <a:gd name="T101" fmla="*/ 796 h 1100"/>
                <a:gd name="T102" fmla="*/ 2894 w 2894"/>
                <a:gd name="T103" fmla="*/ 843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94" h="1100">
                  <a:moveTo>
                    <a:pt x="2894" y="843"/>
                  </a:moveTo>
                  <a:lnTo>
                    <a:pt x="2894" y="843"/>
                  </a:lnTo>
                  <a:lnTo>
                    <a:pt x="2880" y="863"/>
                  </a:lnTo>
                  <a:lnTo>
                    <a:pt x="2850" y="908"/>
                  </a:lnTo>
                  <a:lnTo>
                    <a:pt x="2831" y="937"/>
                  </a:lnTo>
                  <a:lnTo>
                    <a:pt x="2811" y="962"/>
                  </a:lnTo>
                  <a:lnTo>
                    <a:pt x="2792" y="986"/>
                  </a:lnTo>
                  <a:lnTo>
                    <a:pt x="2776" y="1004"/>
                  </a:lnTo>
                  <a:lnTo>
                    <a:pt x="2776" y="1004"/>
                  </a:lnTo>
                  <a:lnTo>
                    <a:pt x="2772" y="1008"/>
                  </a:lnTo>
                  <a:lnTo>
                    <a:pt x="2765" y="1010"/>
                  </a:lnTo>
                  <a:lnTo>
                    <a:pt x="2747" y="1018"/>
                  </a:lnTo>
                  <a:lnTo>
                    <a:pt x="2724" y="1026"/>
                  </a:lnTo>
                  <a:lnTo>
                    <a:pt x="2694" y="1035"/>
                  </a:lnTo>
                  <a:lnTo>
                    <a:pt x="2662" y="1043"/>
                  </a:lnTo>
                  <a:lnTo>
                    <a:pt x="2626" y="1051"/>
                  </a:lnTo>
                  <a:lnTo>
                    <a:pt x="2546" y="1065"/>
                  </a:lnTo>
                  <a:lnTo>
                    <a:pt x="2460" y="1079"/>
                  </a:lnTo>
                  <a:lnTo>
                    <a:pt x="2377" y="1090"/>
                  </a:lnTo>
                  <a:lnTo>
                    <a:pt x="2302" y="1096"/>
                  </a:lnTo>
                  <a:lnTo>
                    <a:pt x="2269" y="1099"/>
                  </a:lnTo>
                  <a:lnTo>
                    <a:pt x="2241" y="1100"/>
                  </a:lnTo>
                  <a:lnTo>
                    <a:pt x="2241" y="1100"/>
                  </a:lnTo>
                  <a:lnTo>
                    <a:pt x="2211" y="1100"/>
                  </a:lnTo>
                  <a:lnTo>
                    <a:pt x="2175" y="1096"/>
                  </a:lnTo>
                  <a:lnTo>
                    <a:pt x="2135" y="1092"/>
                  </a:lnTo>
                  <a:lnTo>
                    <a:pt x="2091" y="1087"/>
                  </a:lnTo>
                  <a:lnTo>
                    <a:pt x="1994" y="1071"/>
                  </a:lnTo>
                  <a:lnTo>
                    <a:pt x="1894" y="1053"/>
                  </a:lnTo>
                  <a:lnTo>
                    <a:pt x="1716" y="1020"/>
                  </a:lnTo>
                  <a:lnTo>
                    <a:pt x="1656" y="1008"/>
                  </a:lnTo>
                  <a:lnTo>
                    <a:pt x="1636" y="1005"/>
                  </a:lnTo>
                  <a:lnTo>
                    <a:pt x="1625" y="1004"/>
                  </a:lnTo>
                  <a:lnTo>
                    <a:pt x="1625" y="1004"/>
                  </a:lnTo>
                  <a:lnTo>
                    <a:pt x="1616" y="1002"/>
                  </a:lnTo>
                  <a:lnTo>
                    <a:pt x="1604" y="1000"/>
                  </a:lnTo>
                  <a:lnTo>
                    <a:pt x="1567" y="990"/>
                  </a:lnTo>
                  <a:lnTo>
                    <a:pt x="1522" y="977"/>
                  </a:lnTo>
                  <a:lnTo>
                    <a:pt x="1472" y="961"/>
                  </a:lnTo>
                  <a:lnTo>
                    <a:pt x="1385" y="931"/>
                  </a:lnTo>
                  <a:lnTo>
                    <a:pt x="1347" y="918"/>
                  </a:lnTo>
                  <a:lnTo>
                    <a:pt x="72" y="451"/>
                  </a:lnTo>
                  <a:lnTo>
                    <a:pt x="35" y="413"/>
                  </a:lnTo>
                  <a:lnTo>
                    <a:pt x="35" y="413"/>
                  </a:lnTo>
                  <a:lnTo>
                    <a:pt x="31" y="407"/>
                  </a:lnTo>
                  <a:lnTo>
                    <a:pt x="25" y="397"/>
                  </a:lnTo>
                  <a:lnTo>
                    <a:pt x="17" y="372"/>
                  </a:lnTo>
                  <a:lnTo>
                    <a:pt x="8" y="343"/>
                  </a:lnTo>
                  <a:lnTo>
                    <a:pt x="3" y="322"/>
                  </a:lnTo>
                  <a:lnTo>
                    <a:pt x="3" y="322"/>
                  </a:lnTo>
                  <a:lnTo>
                    <a:pt x="1" y="310"/>
                  </a:lnTo>
                  <a:lnTo>
                    <a:pt x="0" y="291"/>
                  </a:lnTo>
                  <a:lnTo>
                    <a:pt x="1" y="244"/>
                  </a:lnTo>
                  <a:lnTo>
                    <a:pt x="3" y="182"/>
                  </a:lnTo>
                  <a:lnTo>
                    <a:pt x="40" y="156"/>
                  </a:lnTo>
                  <a:lnTo>
                    <a:pt x="672" y="64"/>
                  </a:lnTo>
                  <a:lnTo>
                    <a:pt x="667" y="27"/>
                  </a:lnTo>
                  <a:lnTo>
                    <a:pt x="651" y="21"/>
                  </a:lnTo>
                  <a:lnTo>
                    <a:pt x="667" y="11"/>
                  </a:lnTo>
                  <a:lnTo>
                    <a:pt x="688" y="16"/>
                  </a:lnTo>
                  <a:lnTo>
                    <a:pt x="704" y="64"/>
                  </a:lnTo>
                  <a:lnTo>
                    <a:pt x="1336" y="0"/>
                  </a:lnTo>
                  <a:lnTo>
                    <a:pt x="1336" y="0"/>
                  </a:lnTo>
                  <a:lnTo>
                    <a:pt x="1519" y="1"/>
                  </a:lnTo>
                  <a:lnTo>
                    <a:pt x="1658" y="5"/>
                  </a:lnTo>
                  <a:lnTo>
                    <a:pt x="1716" y="8"/>
                  </a:lnTo>
                  <a:lnTo>
                    <a:pt x="1753" y="11"/>
                  </a:lnTo>
                  <a:lnTo>
                    <a:pt x="1753" y="11"/>
                  </a:lnTo>
                  <a:lnTo>
                    <a:pt x="1799" y="16"/>
                  </a:lnTo>
                  <a:lnTo>
                    <a:pt x="1835" y="21"/>
                  </a:lnTo>
                  <a:lnTo>
                    <a:pt x="1850" y="24"/>
                  </a:lnTo>
                  <a:lnTo>
                    <a:pt x="1863" y="28"/>
                  </a:lnTo>
                  <a:lnTo>
                    <a:pt x="1875" y="32"/>
                  </a:lnTo>
                  <a:lnTo>
                    <a:pt x="1887" y="38"/>
                  </a:lnTo>
                  <a:lnTo>
                    <a:pt x="1887" y="38"/>
                  </a:lnTo>
                  <a:lnTo>
                    <a:pt x="1902" y="46"/>
                  </a:lnTo>
                  <a:lnTo>
                    <a:pt x="1921" y="59"/>
                  </a:lnTo>
                  <a:lnTo>
                    <a:pt x="1964" y="90"/>
                  </a:lnTo>
                  <a:lnTo>
                    <a:pt x="2000" y="119"/>
                  </a:lnTo>
                  <a:lnTo>
                    <a:pt x="2012" y="129"/>
                  </a:lnTo>
                  <a:lnTo>
                    <a:pt x="2016" y="134"/>
                  </a:lnTo>
                  <a:lnTo>
                    <a:pt x="2016" y="134"/>
                  </a:lnTo>
                  <a:lnTo>
                    <a:pt x="2021" y="142"/>
                  </a:lnTo>
                  <a:lnTo>
                    <a:pt x="2037" y="158"/>
                  </a:lnTo>
                  <a:lnTo>
                    <a:pt x="2085" y="205"/>
                  </a:lnTo>
                  <a:lnTo>
                    <a:pt x="2155" y="274"/>
                  </a:lnTo>
                  <a:lnTo>
                    <a:pt x="2155" y="274"/>
                  </a:lnTo>
                  <a:lnTo>
                    <a:pt x="2235" y="323"/>
                  </a:lnTo>
                  <a:lnTo>
                    <a:pt x="2407" y="435"/>
                  </a:lnTo>
                  <a:lnTo>
                    <a:pt x="2407" y="435"/>
                  </a:lnTo>
                  <a:lnTo>
                    <a:pt x="2511" y="502"/>
                  </a:lnTo>
                  <a:lnTo>
                    <a:pt x="2626" y="572"/>
                  </a:lnTo>
                  <a:lnTo>
                    <a:pt x="2728" y="633"/>
                  </a:lnTo>
                  <a:lnTo>
                    <a:pt x="2792" y="671"/>
                  </a:lnTo>
                  <a:lnTo>
                    <a:pt x="2792" y="671"/>
                  </a:lnTo>
                  <a:lnTo>
                    <a:pt x="2801" y="678"/>
                  </a:lnTo>
                  <a:lnTo>
                    <a:pt x="2811" y="687"/>
                  </a:lnTo>
                  <a:lnTo>
                    <a:pt x="2820" y="698"/>
                  </a:lnTo>
                  <a:lnTo>
                    <a:pt x="2830" y="710"/>
                  </a:lnTo>
                  <a:lnTo>
                    <a:pt x="2847" y="738"/>
                  </a:lnTo>
                  <a:lnTo>
                    <a:pt x="2862" y="768"/>
                  </a:lnTo>
                  <a:lnTo>
                    <a:pt x="2875" y="796"/>
                  </a:lnTo>
                  <a:lnTo>
                    <a:pt x="2884" y="820"/>
                  </a:lnTo>
                  <a:lnTo>
                    <a:pt x="2894" y="843"/>
                  </a:lnTo>
                  <a:lnTo>
                    <a:pt x="2894" y="8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31AE22AB-1643-5C95-0043-53BA7ABF68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0" y="1909763"/>
              <a:ext cx="3435350" cy="1166813"/>
            </a:xfrm>
            <a:custGeom>
              <a:avLst/>
              <a:gdLst>
                <a:gd name="T0" fmla="*/ 1986 w 2164"/>
                <a:gd name="T1" fmla="*/ 17 h 735"/>
                <a:gd name="T2" fmla="*/ 1687 w 2164"/>
                <a:gd name="T3" fmla="*/ 5 h 735"/>
                <a:gd name="T4" fmla="*/ 1596 w 2164"/>
                <a:gd name="T5" fmla="*/ 48 h 735"/>
                <a:gd name="T6" fmla="*/ 1637 w 2164"/>
                <a:gd name="T7" fmla="*/ 135 h 735"/>
                <a:gd name="T8" fmla="*/ 2017 w 2164"/>
                <a:gd name="T9" fmla="*/ 189 h 735"/>
                <a:gd name="T10" fmla="*/ 2084 w 2164"/>
                <a:gd name="T11" fmla="*/ 175 h 735"/>
                <a:gd name="T12" fmla="*/ 402 w 2164"/>
                <a:gd name="T13" fmla="*/ 295 h 735"/>
                <a:gd name="T14" fmla="*/ 198 w 2164"/>
                <a:gd name="T15" fmla="*/ 144 h 735"/>
                <a:gd name="T16" fmla="*/ 75 w 2164"/>
                <a:gd name="T17" fmla="*/ 225 h 735"/>
                <a:gd name="T18" fmla="*/ 321 w 2164"/>
                <a:gd name="T19" fmla="*/ 259 h 735"/>
                <a:gd name="T20" fmla="*/ 1003 w 2164"/>
                <a:gd name="T21" fmla="*/ 255 h 735"/>
                <a:gd name="T22" fmla="*/ 1028 w 2164"/>
                <a:gd name="T23" fmla="*/ 147 h 735"/>
                <a:gd name="T24" fmla="*/ 948 w 2164"/>
                <a:gd name="T25" fmla="*/ 142 h 735"/>
                <a:gd name="T26" fmla="*/ 973 w 2164"/>
                <a:gd name="T27" fmla="*/ 249 h 735"/>
                <a:gd name="T28" fmla="*/ 902 w 2164"/>
                <a:gd name="T29" fmla="*/ 130 h 735"/>
                <a:gd name="T30" fmla="*/ 908 w 2164"/>
                <a:gd name="T31" fmla="*/ 257 h 735"/>
                <a:gd name="T32" fmla="*/ 908 w 2164"/>
                <a:gd name="T33" fmla="*/ 128 h 735"/>
                <a:gd name="T34" fmla="*/ 849 w 2164"/>
                <a:gd name="T35" fmla="*/ 245 h 735"/>
                <a:gd name="T36" fmla="*/ 863 w 2164"/>
                <a:gd name="T37" fmla="*/ 132 h 735"/>
                <a:gd name="T38" fmla="*/ 798 w 2164"/>
                <a:gd name="T39" fmla="*/ 234 h 735"/>
                <a:gd name="T40" fmla="*/ 819 w 2164"/>
                <a:gd name="T41" fmla="*/ 140 h 735"/>
                <a:gd name="T42" fmla="*/ 756 w 2164"/>
                <a:gd name="T43" fmla="*/ 136 h 735"/>
                <a:gd name="T44" fmla="*/ 774 w 2164"/>
                <a:gd name="T45" fmla="*/ 242 h 735"/>
                <a:gd name="T46" fmla="*/ 723 w 2164"/>
                <a:gd name="T47" fmla="*/ 128 h 735"/>
                <a:gd name="T48" fmla="*/ 723 w 2164"/>
                <a:gd name="T49" fmla="*/ 246 h 735"/>
                <a:gd name="T50" fmla="*/ 723 w 2164"/>
                <a:gd name="T51" fmla="*/ 128 h 735"/>
                <a:gd name="T52" fmla="*/ 672 w 2164"/>
                <a:gd name="T53" fmla="*/ 238 h 735"/>
                <a:gd name="T54" fmla="*/ 689 w 2164"/>
                <a:gd name="T55" fmla="*/ 140 h 735"/>
                <a:gd name="T56" fmla="*/ 632 w 2164"/>
                <a:gd name="T57" fmla="*/ 230 h 735"/>
                <a:gd name="T58" fmla="*/ 653 w 2164"/>
                <a:gd name="T59" fmla="*/ 230 h 735"/>
                <a:gd name="T60" fmla="*/ 602 w 2164"/>
                <a:gd name="T61" fmla="*/ 136 h 735"/>
                <a:gd name="T62" fmla="*/ 614 w 2164"/>
                <a:gd name="T63" fmla="*/ 240 h 735"/>
                <a:gd name="T64" fmla="*/ 570 w 2164"/>
                <a:gd name="T65" fmla="*/ 139 h 735"/>
                <a:gd name="T66" fmla="*/ 570 w 2164"/>
                <a:gd name="T67" fmla="*/ 236 h 735"/>
                <a:gd name="T68" fmla="*/ 573 w 2164"/>
                <a:gd name="T69" fmla="*/ 140 h 735"/>
                <a:gd name="T70" fmla="*/ 535 w 2164"/>
                <a:gd name="T71" fmla="*/ 230 h 735"/>
                <a:gd name="T72" fmla="*/ 551 w 2164"/>
                <a:gd name="T73" fmla="*/ 149 h 735"/>
                <a:gd name="T74" fmla="*/ 503 w 2164"/>
                <a:gd name="T75" fmla="*/ 149 h 735"/>
                <a:gd name="T76" fmla="*/ 519 w 2164"/>
                <a:gd name="T77" fmla="*/ 230 h 735"/>
                <a:gd name="T78" fmla="*/ 477 w 2164"/>
                <a:gd name="T79" fmla="*/ 140 h 735"/>
                <a:gd name="T80" fmla="*/ 479 w 2164"/>
                <a:gd name="T81" fmla="*/ 236 h 735"/>
                <a:gd name="T82" fmla="*/ 479 w 2164"/>
                <a:gd name="T83" fmla="*/ 139 h 735"/>
                <a:gd name="T84" fmla="*/ 450 w 2164"/>
                <a:gd name="T85" fmla="*/ 229 h 735"/>
                <a:gd name="T86" fmla="*/ 458 w 2164"/>
                <a:gd name="T87" fmla="*/ 142 h 735"/>
                <a:gd name="T88" fmla="*/ 1189 w 2164"/>
                <a:gd name="T89" fmla="*/ 214 h 735"/>
                <a:gd name="T90" fmla="*/ 1210 w 2164"/>
                <a:gd name="T91" fmla="*/ 85 h 735"/>
                <a:gd name="T92" fmla="*/ 1103 w 2164"/>
                <a:gd name="T93" fmla="*/ 43 h 735"/>
                <a:gd name="T94" fmla="*/ 1124 w 2164"/>
                <a:gd name="T95" fmla="*/ 171 h 735"/>
                <a:gd name="T96" fmla="*/ 1033 w 2164"/>
                <a:gd name="T97" fmla="*/ 5 h 735"/>
                <a:gd name="T98" fmla="*/ 1322 w 2164"/>
                <a:gd name="T99" fmla="*/ 622 h 735"/>
                <a:gd name="T100" fmla="*/ 278 w 2164"/>
                <a:gd name="T101" fmla="*/ 209 h 735"/>
                <a:gd name="T102" fmla="*/ 252 w 2164"/>
                <a:gd name="T103" fmla="*/ 209 h 735"/>
                <a:gd name="T104" fmla="*/ 220 w 2164"/>
                <a:gd name="T105" fmla="*/ 144 h 735"/>
                <a:gd name="T106" fmla="*/ 161 w 2164"/>
                <a:gd name="T107" fmla="*/ 144 h 735"/>
                <a:gd name="T108" fmla="*/ 129 w 2164"/>
                <a:gd name="T109" fmla="*/ 144 h 735"/>
                <a:gd name="T110" fmla="*/ 294 w 2164"/>
                <a:gd name="T111" fmla="*/ 96 h 735"/>
                <a:gd name="T112" fmla="*/ 455 w 2164"/>
                <a:gd name="T113" fmla="*/ 80 h 735"/>
                <a:gd name="T114" fmla="*/ 1990 w 2164"/>
                <a:gd name="T115" fmla="*/ 555 h 735"/>
                <a:gd name="T116" fmla="*/ 2132 w 2164"/>
                <a:gd name="T117" fmla="*/ 614 h 735"/>
                <a:gd name="T118" fmla="*/ 2140 w 2164"/>
                <a:gd name="T119" fmla="*/ 583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64" h="735">
                  <a:moveTo>
                    <a:pt x="2140" y="170"/>
                  </a:moveTo>
                  <a:lnTo>
                    <a:pt x="2140" y="170"/>
                  </a:lnTo>
                  <a:lnTo>
                    <a:pt x="2063" y="95"/>
                  </a:lnTo>
                  <a:lnTo>
                    <a:pt x="2024" y="56"/>
                  </a:lnTo>
                  <a:lnTo>
                    <a:pt x="2012" y="43"/>
                  </a:lnTo>
                  <a:lnTo>
                    <a:pt x="2008" y="37"/>
                  </a:lnTo>
                  <a:lnTo>
                    <a:pt x="2008" y="37"/>
                  </a:lnTo>
                  <a:lnTo>
                    <a:pt x="2006" y="34"/>
                  </a:lnTo>
                  <a:lnTo>
                    <a:pt x="2002" y="30"/>
                  </a:lnTo>
                  <a:lnTo>
                    <a:pt x="1986" y="17"/>
                  </a:lnTo>
                  <a:lnTo>
                    <a:pt x="1986" y="17"/>
                  </a:lnTo>
                  <a:lnTo>
                    <a:pt x="1831" y="24"/>
                  </a:lnTo>
                  <a:lnTo>
                    <a:pt x="1759" y="26"/>
                  </a:lnTo>
                  <a:lnTo>
                    <a:pt x="1724" y="26"/>
                  </a:lnTo>
                  <a:lnTo>
                    <a:pt x="1724" y="26"/>
                  </a:lnTo>
                  <a:lnTo>
                    <a:pt x="1720" y="25"/>
                  </a:lnTo>
                  <a:lnTo>
                    <a:pt x="1716" y="22"/>
                  </a:lnTo>
                  <a:lnTo>
                    <a:pt x="1712" y="16"/>
                  </a:lnTo>
                  <a:lnTo>
                    <a:pt x="1708" y="12"/>
                  </a:lnTo>
                  <a:lnTo>
                    <a:pt x="1704" y="9"/>
                  </a:lnTo>
                  <a:lnTo>
                    <a:pt x="1696" y="6"/>
                  </a:lnTo>
                  <a:lnTo>
                    <a:pt x="1687" y="5"/>
                  </a:lnTo>
                  <a:lnTo>
                    <a:pt x="1687" y="5"/>
                  </a:lnTo>
                  <a:lnTo>
                    <a:pt x="1674" y="5"/>
                  </a:lnTo>
                  <a:lnTo>
                    <a:pt x="1662" y="5"/>
                  </a:lnTo>
                  <a:lnTo>
                    <a:pt x="1649" y="8"/>
                  </a:lnTo>
                  <a:lnTo>
                    <a:pt x="1636" y="12"/>
                  </a:lnTo>
                  <a:lnTo>
                    <a:pt x="1624" y="17"/>
                  </a:lnTo>
                  <a:lnTo>
                    <a:pt x="1613" y="25"/>
                  </a:lnTo>
                  <a:lnTo>
                    <a:pt x="1604" y="36"/>
                  </a:lnTo>
                  <a:lnTo>
                    <a:pt x="1600" y="41"/>
                  </a:lnTo>
                  <a:lnTo>
                    <a:pt x="1596" y="48"/>
                  </a:lnTo>
                  <a:lnTo>
                    <a:pt x="1596" y="48"/>
                  </a:lnTo>
                  <a:lnTo>
                    <a:pt x="1593" y="55"/>
                  </a:lnTo>
                  <a:lnTo>
                    <a:pt x="1591" y="61"/>
                  </a:lnTo>
                  <a:lnTo>
                    <a:pt x="1590" y="69"/>
                  </a:lnTo>
                  <a:lnTo>
                    <a:pt x="1590" y="76"/>
                  </a:lnTo>
                  <a:lnTo>
                    <a:pt x="1591" y="83"/>
                  </a:lnTo>
                  <a:lnTo>
                    <a:pt x="1593" y="89"/>
                  </a:lnTo>
                  <a:lnTo>
                    <a:pt x="1597" y="95"/>
                  </a:lnTo>
                  <a:lnTo>
                    <a:pt x="1600" y="102"/>
                  </a:lnTo>
                  <a:lnTo>
                    <a:pt x="1609" y="114"/>
                  </a:lnTo>
                  <a:lnTo>
                    <a:pt x="1622" y="126"/>
                  </a:lnTo>
                  <a:lnTo>
                    <a:pt x="1637" y="135"/>
                  </a:lnTo>
                  <a:lnTo>
                    <a:pt x="1654" y="144"/>
                  </a:lnTo>
                  <a:lnTo>
                    <a:pt x="1654" y="144"/>
                  </a:lnTo>
                  <a:lnTo>
                    <a:pt x="1674" y="153"/>
                  </a:lnTo>
                  <a:lnTo>
                    <a:pt x="1697" y="159"/>
                  </a:lnTo>
                  <a:lnTo>
                    <a:pt x="1720" y="165"/>
                  </a:lnTo>
                  <a:lnTo>
                    <a:pt x="1743" y="169"/>
                  </a:lnTo>
                  <a:lnTo>
                    <a:pt x="1779" y="175"/>
                  </a:lnTo>
                  <a:lnTo>
                    <a:pt x="1794" y="177"/>
                  </a:lnTo>
                  <a:lnTo>
                    <a:pt x="2002" y="182"/>
                  </a:lnTo>
                  <a:lnTo>
                    <a:pt x="2002" y="182"/>
                  </a:lnTo>
                  <a:lnTo>
                    <a:pt x="2017" y="189"/>
                  </a:lnTo>
                  <a:lnTo>
                    <a:pt x="2029" y="193"/>
                  </a:lnTo>
                  <a:lnTo>
                    <a:pt x="2036" y="193"/>
                  </a:lnTo>
                  <a:lnTo>
                    <a:pt x="2040" y="193"/>
                  </a:lnTo>
                  <a:lnTo>
                    <a:pt x="2040" y="193"/>
                  </a:lnTo>
                  <a:lnTo>
                    <a:pt x="2044" y="191"/>
                  </a:lnTo>
                  <a:lnTo>
                    <a:pt x="2047" y="189"/>
                  </a:lnTo>
                  <a:lnTo>
                    <a:pt x="2049" y="183"/>
                  </a:lnTo>
                  <a:lnTo>
                    <a:pt x="2051" y="179"/>
                  </a:lnTo>
                  <a:lnTo>
                    <a:pt x="2051" y="177"/>
                  </a:lnTo>
                  <a:lnTo>
                    <a:pt x="2051" y="177"/>
                  </a:lnTo>
                  <a:lnTo>
                    <a:pt x="2084" y="175"/>
                  </a:lnTo>
                  <a:lnTo>
                    <a:pt x="2113" y="173"/>
                  </a:lnTo>
                  <a:lnTo>
                    <a:pt x="2140" y="170"/>
                  </a:lnTo>
                  <a:lnTo>
                    <a:pt x="2140" y="170"/>
                  </a:lnTo>
                  <a:close/>
                  <a:moveTo>
                    <a:pt x="1376" y="311"/>
                  </a:moveTo>
                  <a:lnTo>
                    <a:pt x="402" y="236"/>
                  </a:lnTo>
                  <a:lnTo>
                    <a:pt x="402" y="273"/>
                  </a:lnTo>
                  <a:lnTo>
                    <a:pt x="1162" y="354"/>
                  </a:lnTo>
                  <a:lnTo>
                    <a:pt x="1376" y="311"/>
                  </a:lnTo>
                  <a:close/>
                  <a:moveTo>
                    <a:pt x="1114" y="370"/>
                  </a:moveTo>
                  <a:lnTo>
                    <a:pt x="402" y="284"/>
                  </a:lnTo>
                  <a:lnTo>
                    <a:pt x="402" y="295"/>
                  </a:lnTo>
                  <a:lnTo>
                    <a:pt x="1092" y="386"/>
                  </a:lnTo>
                  <a:lnTo>
                    <a:pt x="1114" y="370"/>
                  </a:lnTo>
                  <a:close/>
                  <a:moveTo>
                    <a:pt x="386" y="230"/>
                  </a:moveTo>
                  <a:lnTo>
                    <a:pt x="321" y="224"/>
                  </a:lnTo>
                  <a:lnTo>
                    <a:pt x="321" y="59"/>
                  </a:lnTo>
                  <a:lnTo>
                    <a:pt x="316" y="59"/>
                  </a:lnTo>
                  <a:lnTo>
                    <a:pt x="316" y="224"/>
                  </a:lnTo>
                  <a:lnTo>
                    <a:pt x="193" y="210"/>
                  </a:lnTo>
                  <a:lnTo>
                    <a:pt x="193" y="204"/>
                  </a:lnTo>
                  <a:lnTo>
                    <a:pt x="198" y="204"/>
                  </a:lnTo>
                  <a:lnTo>
                    <a:pt x="198" y="144"/>
                  </a:lnTo>
                  <a:lnTo>
                    <a:pt x="193" y="144"/>
                  </a:lnTo>
                  <a:lnTo>
                    <a:pt x="193" y="91"/>
                  </a:lnTo>
                  <a:lnTo>
                    <a:pt x="187" y="91"/>
                  </a:lnTo>
                  <a:lnTo>
                    <a:pt x="187" y="210"/>
                  </a:lnTo>
                  <a:lnTo>
                    <a:pt x="80" y="198"/>
                  </a:lnTo>
                  <a:lnTo>
                    <a:pt x="80" y="85"/>
                  </a:lnTo>
                  <a:lnTo>
                    <a:pt x="75" y="85"/>
                  </a:lnTo>
                  <a:lnTo>
                    <a:pt x="75" y="198"/>
                  </a:lnTo>
                  <a:lnTo>
                    <a:pt x="0" y="187"/>
                  </a:lnTo>
                  <a:lnTo>
                    <a:pt x="0" y="209"/>
                  </a:lnTo>
                  <a:lnTo>
                    <a:pt x="75" y="225"/>
                  </a:lnTo>
                  <a:lnTo>
                    <a:pt x="75" y="273"/>
                  </a:lnTo>
                  <a:lnTo>
                    <a:pt x="80" y="273"/>
                  </a:lnTo>
                  <a:lnTo>
                    <a:pt x="80" y="226"/>
                  </a:lnTo>
                  <a:lnTo>
                    <a:pt x="187" y="241"/>
                  </a:lnTo>
                  <a:lnTo>
                    <a:pt x="187" y="327"/>
                  </a:lnTo>
                  <a:lnTo>
                    <a:pt x="193" y="327"/>
                  </a:lnTo>
                  <a:lnTo>
                    <a:pt x="193" y="241"/>
                  </a:lnTo>
                  <a:lnTo>
                    <a:pt x="316" y="259"/>
                  </a:lnTo>
                  <a:lnTo>
                    <a:pt x="316" y="332"/>
                  </a:lnTo>
                  <a:lnTo>
                    <a:pt x="321" y="332"/>
                  </a:lnTo>
                  <a:lnTo>
                    <a:pt x="321" y="259"/>
                  </a:lnTo>
                  <a:lnTo>
                    <a:pt x="386" y="268"/>
                  </a:lnTo>
                  <a:lnTo>
                    <a:pt x="386" y="230"/>
                  </a:lnTo>
                  <a:close/>
                  <a:moveTo>
                    <a:pt x="1015" y="134"/>
                  </a:moveTo>
                  <a:lnTo>
                    <a:pt x="1015" y="134"/>
                  </a:lnTo>
                  <a:lnTo>
                    <a:pt x="1009" y="135"/>
                  </a:lnTo>
                  <a:lnTo>
                    <a:pt x="1005" y="138"/>
                  </a:lnTo>
                  <a:lnTo>
                    <a:pt x="1003" y="142"/>
                  </a:lnTo>
                  <a:lnTo>
                    <a:pt x="1001" y="147"/>
                  </a:lnTo>
                  <a:lnTo>
                    <a:pt x="1001" y="249"/>
                  </a:lnTo>
                  <a:lnTo>
                    <a:pt x="1001" y="249"/>
                  </a:lnTo>
                  <a:lnTo>
                    <a:pt x="1003" y="255"/>
                  </a:lnTo>
                  <a:lnTo>
                    <a:pt x="1005" y="259"/>
                  </a:lnTo>
                  <a:lnTo>
                    <a:pt x="1009" y="261"/>
                  </a:lnTo>
                  <a:lnTo>
                    <a:pt x="1015" y="263"/>
                  </a:lnTo>
                  <a:lnTo>
                    <a:pt x="1015" y="263"/>
                  </a:lnTo>
                  <a:lnTo>
                    <a:pt x="1015" y="263"/>
                  </a:lnTo>
                  <a:lnTo>
                    <a:pt x="1020" y="261"/>
                  </a:lnTo>
                  <a:lnTo>
                    <a:pt x="1024" y="259"/>
                  </a:lnTo>
                  <a:lnTo>
                    <a:pt x="1027" y="255"/>
                  </a:lnTo>
                  <a:lnTo>
                    <a:pt x="1028" y="249"/>
                  </a:lnTo>
                  <a:lnTo>
                    <a:pt x="1028" y="147"/>
                  </a:lnTo>
                  <a:lnTo>
                    <a:pt x="1028" y="147"/>
                  </a:lnTo>
                  <a:lnTo>
                    <a:pt x="1027" y="142"/>
                  </a:lnTo>
                  <a:lnTo>
                    <a:pt x="1024" y="138"/>
                  </a:lnTo>
                  <a:lnTo>
                    <a:pt x="1020" y="135"/>
                  </a:lnTo>
                  <a:lnTo>
                    <a:pt x="1015" y="134"/>
                  </a:lnTo>
                  <a:lnTo>
                    <a:pt x="1015" y="134"/>
                  </a:lnTo>
                  <a:close/>
                  <a:moveTo>
                    <a:pt x="961" y="128"/>
                  </a:moveTo>
                  <a:lnTo>
                    <a:pt x="961" y="128"/>
                  </a:lnTo>
                  <a:lnTo>
                    <a:pt x="956" y="130"/>
                  </a:lnTo>
                  <a:lnTo>
                    <a:pt x="952" y="132"/>
                  </a:lnTo>
                  <a:lnTo>
                    <a:pt x="949" y="136"/>
                  </a:lnTo>
                  <a:lnTo>
                    <a:pt x="948" y="142"/>
                  </a:lnTo>
                  <a:lnTo>
                    <a:pt x="948" y="244"/>
                  </a:lnTo>
                  <a:lnTo>
                    <a:pt x="948" y="244"/>
                  </a:lnTo>
                  <a:lnTo>
                    <a:pt x="949" y="249"/>
                  </a:lnTo>
                  <a:lnTo>
                    <a:pt x="952" y="253"/>
                  </a:lnTo>
                  <a:lnTo>
                    <a:pt x="956" y="256"/>
                  </a:lnTo>
                  <a:lnTo>
                    <a:pt x="961" y="257"/>
                  </a:lnTo>
                  <a:lnTo>
                    <a:pt x="961" y="257"/>
                  </a:lnTo>
                  <a:lnTo>
                    <a:pt x="961" y="257"/>
                  </a:lnTo>
                  <a:lnTo>
                    <a:pt x="966" y="256"/>
                  </a:lnTo>
                  <a:lnTo>
                    <a:pt x="970" y="253"/>
                  </a:lnTo>
                  <a:lnTo>
                    <a:pt x="973" y="249"/>
                  </a:lnTo>
                  <a:lnTo>
                    <a:pt x="974" y="244"/>
                  </a:lnTo>
                  <a:lnTo>
                    <a:pt x="974" y="142"/>
                  </a:lnTo>
                  <a:lnTo>
                    <a:pt x="974" y="142"/>
                  </a:lnTo>
                  <a:lnTo>
                    <a:pt x="973" y="136"/>
                  </a:lnTo>
                  <a:lnTo>
                    <a:pt x="970" y="132"/>
                  </a:lnTo>
                  <a:lnTo>
                    <a:pt x="966" y="130"/>
                  </a:lnTo>
                  <a:lnTo>
                    <a:pt x="961" y="128"/>
                  </a:lnTo>
                  <a:lnTo>
                    <a:pt x="961" y="128"/>
                  </a:lnTo>
                  <a:close/>
                  <a:moveTo>
                    <a:pt x="908" y="128"/>
                  </a:moveTo>
                  <a:lnTo>
                    <a:pt x="908" y="128"/>
                  </a:lnTo>
                  <a:lnTo>
                    <a:pt x="902" y="130"/>
                  </a:lnTo>
                  <a:lnTo>
                    <a:pt x="898" y="132"/>
                  </a:lnTo>
                  <a:lnTo>
                    <a:pt x="895" y="136"/>
                  </a:lnTo>
                  <a:lnTo>
                    <a:pt x="894" y="142"/>
                  </a:lnTo>
                  <a:lnTo>
                    <a:pt x="894" y="244"/>
                  </a:lnTo>
                  <a:lnTo>
                    <a:pt x="894" y="244"/>
                  </a:lnTo>
                  <a:lnTo>
                    <a:pt x="895" y="249"/>
                  </a:lnTo>
                  <a:lnTo>
                    <a:pt x="898" y="253"/>
                  </a:lnTo>
                  <a:lnTo>
                    <a:pt x="902" y="256"/>
                  </a:lnTo>
                  <a:lnTo>
                    <a:pt x="908" y="257"/>
                  </a:lnTo>
                  <a:lnTo>
                    <a:pt x="908" y="257"/>
                  </a:lnTo>
                  <a:lnTo>
                    <a:pt x="908" y="257"/>
                  </a:lnTo>
                  <a:lnTo>
                    <a:pt x="913" y="256"/>
                  </a:lnTo>
                  <a:lnTo>
                    <a:pt x="917" y="253"/>
                  </a:lnTo>
                  <a:lnTo>
                    <a:pt x="920" y="249"/>
                  </a:lnTo>
                  <a:lnTo>
                    <a:pt x="921" y="244"/>
                  </a:lnTo>
                  <a:lnTo>
                    <a:pt x="921" y="142"/>
                  </a:lnTo>
                  <a:lnTo>
                    <a:pt x="921" y="142"/>
                  </a:lnTo>
                  <a:lnTo>
                    <a:pt x="920" y="136"/>
                  </a:lnTo>
                  <a:lnTo>
                    <a:pt x="917" y="132"/>
                  </a:lnTo>
                  <a:lnTo>
                    <a:pt x="913" y="130"/>
                  </a:lnTo>
                  <a:lnTo>
                    <a:pt x="908" y="128"/>
                  </a:lnTo>
                  <a:lnTo>
                    <a:pt x="908" y="128"/>
                  </a:lnTo>
                  <a:close/>
                  <a:moveTo>
                    <a:pt x="854" y="128"/>
                  </a:moveTo>
                  <a:lnTo>
                    <a:pt x="854" y="128"/>
                  </a:lnTo>
                  <a:lnTo>
                    <a:pt x="849" y="130"/>
                  </a:lnTo>
                  <a:lnTo>
                    <a:pt x="845" y="132"/>
                  </a:lnTo>
                  <a:lnTo>
                    <a:pt x="842" y="136"/>
                  </a:lnTo>
                  <a:lnTo>
                    <a:pt x="841" y="140"/>
                  </a:lnTo>
                  <a:lnTo>
                    <a:pt x="841" y="234"/>
                  </a:lnTo>
                  <a:lnTo>
                    <a:pt x="841" y="234"/>
                  </a:lnTo>
                  <a:lnTo>
                    <a:pt x="842" y="238"/>
                  </a:lnTo>
                  <a:lnTo>
                    <a:pt x="845" y="242"/>
                  </a:lnTo>
                  <a:lnTo>
                    <a:pt x="849" y="245"/>
                  </a:lnTo>
                  <a:lnTo>
                    <a:pt x="854" y="246"/>
                  </a:lnTo>
                  <a:lnTo>
                    <a:pt x="854" y="246"/>
                  </a:lnTo>
                  <a:lnTo>
                    <a:pt x="854" y="246"/>
                  </a:lnTo>
                  <a:lnTo>
                    <a:pt x="859" y="245"/>
                  </a:lnTo>
                  <a:lnTo>
                    <a:pt x="863" y="242"/>
                  </a:lnTo>
                  <a:lnTo>
                    <a:pt x="866" y="238"/>
                  </a:lnTo>
                  <a:lnTo>
                    <a:pt x="867" y="234"/>
                  </a:lnTo>
                  <a:lnTo>
                    <a:pt x="867" y="140"/>
                  </a:lnTo>
                  <a:lnTo>
                    <a:pt x="867" y="140"/>
                  </a:lnTo>
                  <a:lnTo>
                    <a:pt x="866" y="136"/>
                  </a:lnTo>
                  <a:lnTo>
                    <a:pt x="863" y="132"/>
                  </a:lnTo>
                  <a:lnTo>
                    <a:pt x="859" y="130"/>
                  </a:lnTo>
                  <a:lnTo>
                    <a:pt x="854" y="128"/>
                  </a:lnTo>
                  <a:lnTo>
                    <a:pt x="854" y="128"/>
                  </a:lnTo>
                  <a:close/>
                  <a:moveTo>
                    <a:pt x="808" y="128"/>
                  </a:moveTo>
                  <a:lnTo>
                    <a:pt x="808" y="128"/>
                  </a:lnTo>
                  <a:lnTo>
                    <a:pt x="804" y="130"/>
                  </a:lnTo>
                  <a:lnTo>
                    <a:pt x="800" y="132"/>
                  </a:lnTo>
                  <a:lnTo>
                    <a:pt x="799" y="136"/>
                  </a:lnTo>
                  <a:lnTo>
                    <a:pt x="798" y="140"/>
                  </a:lnTo>
                  <a:lnTo>
                    <a:pt x="798" y="234"/>
                  </a:lnTo>
                  <a:lnTo>
                    <a:pt x="798" y="234"/>
                  </a:lnTo>
                  <a:lnTo>
                    <a:pt x="799" y="238"/>
                  </a:lnTo>
                  <a:lnTo>
                    <a:pt x="800" y="242"/>
                  </a:lnTo>
                  <a:lnTo>
                    <a:pt x="804" y="245"/>
                  </a:lnTo>
                  <a:lnTo>
                    <a:pt x="808" y="246"/>
                  </a:lnTo>
                  <a:lnTo>
                    <a:pt x="808" y="246"/>
                  </a:lnTo>
                  <a:lnTo>
                    <a:pt x="808" y="246"/>
                  </a:lnTo>
                  <a:lnTo>
                    <a:pt x="812" y="245"/>
                  </a:lnTo>
                  <a:lnTo>
                    <a:pt x="817" y="242"/>
                  </a:lnTo>
                  <a:lnTo>
                    <a:pt x="818" y="238"/>
                  </a:lnTo>
                  <a:lnTo>
                    <a:pt x="819" y="234"/>
                  </a:lnTo>
                  <a:lnTo>
                    <a:pt x="819" y="140"/>
                  </a:lnTo>
                  <a:lnTo>
                    <a:pt x="819" y="140"/>
                  </a:lnTo>
                  <a:lnTo>
                    <a:pt x="818" y="136"/>
                  </a:lnTo>
                  <a:lnTo>
                    <a:pt x="817" y="132"/>
                  </a:lnTo>
                  <a:lnTo>
                    <a:pt x="812" y="130"/>
                  </a:lnTo>
                  <a:lnTo>
                    <a:pt x="808" y="128"/>
                  </a:lnTo>
                  <a:lnTo>
                    <a:pt x="808" y="128"/>
                  </a:lnTo>
                  <a:close/>
                  <a:moveTo>
                    <a:pt x="766" y="128"/>
                  </a:moveTo>
                  <a:lnTo>
                    <a:pt x="766" y="128"/>
                  </a:lnTo>
                  <a:lnTo>
                    <a:pt x="762" y="130"/>
                  </a:lnTo>
                  <a:lnTo>
                    <a:pt x="758" y="132"/>
                  </a:lnTo>
                  <a:lnTo>
                    <a:pt x="756" y="136"/>
                  </a:lnTo>
                  <a:lnTo>
                    <a:pt x="755" y="140"/>
                  </a:lnTo>
                  <a:lnTo>
                    <a:pt x="755" y="234"/>
                  </a:lnTo>
                  <a:lnTo>
                    <a:pt x="755" y="234"/>
                  </a:lnTo>
                  <a:lnTo>
                    <a:pt x="756" y="238"/>
                  </a:lnTo>
                  <a:lnTo>
                    <a:pt x="758" y="242"/>
                  </a:lnTo>
                  <a:lnTo>
                    <a:pt x="762" y="245"/>
                  </a:lnTo>
                  <a:lnTo>
                    <a:pt x="766" y="246"/>
                  </a:lnTo>
                  <a:lnTo>
                    <a:pt x="766" y="246"/>
                  </a:lnTo>
                  <a:lnTo>
                    <a:pt x="766" y="246"/>
                  </a:lnTo>
                  <a:lnTo>
                    <a:pt x="770" y="245"/>
                  </a:lnTo>
                  <a:lnTo>
                    <a:pt x="774" y="242"/>
                  </a:lnTo>
                  <a:lnTo>
                    <a:pt x="775" y="238"/>
                  </a:lnTo>
                  <a:lnTo>
                    <a:pt x="776" y="234"/>
                  </a:lnTo>
                  <a:lnTo>
                    <a:pt x="776" y="140"/>
                  </a:lnTo>
                  <a:lnTo>
                    <a:pt x="776" y="140"/>
                  </a:lnTo>
                  <a:lnTo>
                    <a:pt x="775" y="136"/>
                  </a:lnTo>
                  <a:lnTo>
                    <a:pt x="774" y="132"/>
                  </a:lnTo>
                  <a:lnTo>
                    <a:pt x="770" y="130"/>
                  </a:lnTo>
                  <a:lnTo>
                    <a:pt x="766" y="128"/>
                  </a:lnTo>
                  <a:lnTo>
                    <a:pt x="766" y="128"/>
                  </a:lnTo>
                  <a:close/>
                  <a:moveTo>
                    <a:pt x="723" y="128"/>
                  </a:moveTo>
                  <a:lnTo>
                    <a:pt x="723" y="128"/>
                  </a:lnTo>
                  <a:lnTo>
                    <a:pt x="719" y="130"/>
                  </a:lnTo>
                  <a:lnTo>
                    <a:pt x="715" y="132"/>
                  </a:lnTo>
                  <a:lnTo>
                    <a:pt x="713" y="136"/>
                  </a:lnTo>
                  <a:lnTo>
                    <a:pt x="712" y="140"/>
                  </a:lnTo>
                  <a:lnTo>
                    <a:pt x="712" y="234"/>
                  </a:lnTo>
                  <a:lnTo>
                    <a:pt x="712" y="234"/>
                  </a:lnTo>
                  <a:lnTo>
                    <a:pt x="713" y="238"/>
                  </a:lnTo>
                  <a:lnTo>
                    <a:pt x="715" y="242"/>
                  </a:lnTo>
                  <a:lnTo>
                    <a:pt x="719" y="245"/>
                  </a:lnTo>
                  <a:lnTo>
                    <a:pt x="723" y="246"/>
                  </a:lnTo>
                  <a:lnTo>
                    <a:pt x="723" y="246"/>
                  </a:lnTo>
                  <a:lnTo>
                    <a:pt x="723" y="246"/>
                  </a:lnTo>
                  <a:lnTo>
                    <a:pt x="727" y="245"/>
                  </a:lnTo>
                  <a:lnTo>
                    <a:pt x="731" y="242"/>
                  </a:lnTo>
                  <a:lnTo>
                    <a:pt x="732" y="238"/>
                  </a:lnTo>
                  <a:lnTo>
                    <a:pt x="734" y="234"/>
                  </a:lnTo>
                  <a:lnTo>
                    <a:pt x="734" y="140"/>
                  </a:lnTo>
                  <a:lnTo>
                    <a:pt x="734" y="140"/>
                  </a:lnTo>
                  <a:lnTo>
                    <a:pt x="732" y="136"/>
                  </a:lnTo>
                  <a:lnTo>
                    <a:pt x="731" y="132"/>
                  </a:lnTo>
                  <a:lnTo>
                    <a:pt x="727" y="130"/>
                  </a:lnTo>
                  <a:lnTo>
                    <a:pt x="723" y="128"/>
                  </a:lnTo>
                  <a:lnTo>
                    <a:pt x="723" y="128"/>
                  </a:lnTo>
                  <a:close/>
                  <a:moveTo>
                    <a:pt x="680" y="134"/>
                  </a:moveTo>
                  <a:lnTo>
                    <a:pt x="680" y="134"/>
                  </a:lnTo>
                  <a:lnTo>
                    <a:pt x="676" y="135"/>
                  </a:lnTo>
                  <a:lnTo>
                    <a:pt x="672" y="136"/>
                  </a:lnTo>
                  <a:lnTo>
                    <a:pt x="671" y="140"/>
                  </a:lnTo>
                  <a:lnTo>
                    <a:pt x="669" y="144"/>
                  </a:lnTo>
                  <a:lnTo>
                    <a:pt x="669" y="230"/>
                  </a:lnTo>
                  <a:lnTo>
                    <a:pt x="669" y="230"/>
                  </a:lnTo>
                  <a:lnTo>
                    <a:pt x="671" y="234"/>
                  </a:lnTo>
                  <a:lnTo>
                    <a:pt x="672" y="238"/>
                  </a:lnTo>
                  <a:lnTo>
                    <a:pt x="676" y="240"/>
                  </a:lnTo>
                  <a:lnTo>
                    <a:pt x="680" y="241"/>
                  </a:lnTo>
                  <a:lnTo>
                    <a:pt x="680" y="241"/>
                  </a:lnTo>
                  <a:lnTo>
                    <a:pt x="680" y="241"/>
                  </a:lnTo>
                  <a:lnTo>
                    <a:pt x="684" y="240"/>
                  </a:lnTo>
                  <a:lnTo>
                    <a:pt x="688" y="238"/>
                  </a:lnTo>
                  <a:lnTo>
                    <a:pt x="689" y="234"/>
                  </a:lnTo>
                  <a:lnTo>
                    <a:pt x="691" y="230"/>
                  </a:lnTo>
                  <a:lnTo>
                    <a:pt x="691" y="144"/>
                  </a:lnTo>
                  <a:lnTo>
                    <a:pt x="691" y="144"/>
                  </a:lnTo>
                  <a:lnTo>
                    <a:pt x="689" y="140"/>
                  </a:lnTo>
                  <a:lnTo>
                    <a:pt x="688" y="136"/>
                  </a:lnTo>
                  <a:lnTo>
                    <a:pt x="684" y="135"/>
                  </a:lnTo>
                  <a:lnTo>
                    <a:pt x="680" y="134"/>
                  </a:lnTo>
                  <a:lnTo>
                    <a:pt x="680" y="134"/>
                  </a:lnTo>
                  <a:close/>
                  <a:moveTo>
                    <a:pt x="643" y="134"/>
                  </a:moveTo>
                  <a:lnTo>
                    <a:pt x="643" y="134"/>
                  </a:lnTo>
                  <a:lnTo>
                    <a:pt x="638" y="135"/>
                  </a:lnTo>
                  <a:lnTo>
                    <a:pt x="634" y="136"/>
                  </a:lnTo>
                  <a:lnTo>
                    <a:pt x="633" y="140"/>
                  </a:lnTo>
                  <a:lnTo>
                    <a:pt x="632" y="144"/>
                  </a:lnTo>
                  <a:lnTo>
                    <a:pt x="632" y="230"/>
                  </a:lnTo>
                  <a:lnTo>
                    <a:pt x="632" y="230"/>
                  </a:lnTo>
                  <a:lnTo>
                    <a:pt x="633" y="234"/>
                  </a:lnTo>
                  <a:lnTo>
                    <a:pt x="634" y="238"/>
                  </a:lnTo>
                  <a:lnTo>
                    <a:pt x="638" y="240"/>
                  </a:lnTo>
                  <a:lnTo>
                    <a:pt x="643" y="241"/>
                  </a:lnTo>
                  <a:lnTo>
                    <a:pt x="643" y="241"/>
                  </a:lnTo>
                  <a:lnTo>
                    <a:pt x="643" y="241"/>
                  </a:lnTo>
                  <a:lnTo>
                    <a:pt x="647" y="240"/>
                  </a:lnTo>
                  <a:lnTo>
                    <a:pt x="651" y="238"/>
                  </a:lnTo>
                  <a:lnTo>
                    <a:pt x="652" y="234"/>
                  </a:lnTo>
                  <a:lnTo>
                    <a:pt x="653" y="230"/>
                  </a:lnTo>
                  <a:lnTo>
                    <a:pt x="653" y="144"/>
                  </a:lnTo>
                  <a:lnTo>
                    <a:pt x="653" y="144"/>
                  </a:lnTo>
                  <a:lnTo>
                    <a:pt x="652" y="140"/>
                  </a:lnTo>
                  <a:lnTo>
                    <a:pt x="651" y="136"/>
                  </a:lnTo>
                  <a:lnTo>
                    <a:pt x="647" y="135"/>
                  </a:lnTo>
                  <a:lnTo>
                    <a:pt x="643" y="134"/>
                  </a:lnTo>
                  <a:lnTo>
                    <a:pt x="643" y="134"/>
                  </a:lnTo>
                  <a:close/>
                  <a:moveTo>
                    <a:pt x="610" y="134"/>
                  </a:moveTo>
                  <a:lnTo>
                    <a:pt x="610" y="134"/>
                  </a:lnTo>
                  <a:lnTo>
                    <a:pt x="606" y="135"/>
                  </a:lnTo>
                  <a:lnTo>
                    <a:pt x="602" y="136"/>
                  </a:lnTo>
                  <a:lnTo>
                    <a:pt x="601" y="140"/>
                  </a:lnTo>
                  <a:lnTo>
                    <a:pt x="600" y="144"/>
                  </a:lnTo>
                  <a:lnTo>
                    <a:pt x="600" y="230"/>
                  </a:lnTo>
                  <a:lnTo>
                    <a:pt x="600" y="230"/>
                  </a:lnTo>
                  <a:lnTo>
                    <a:pt x="601" y="234"/>
                  </a:lnTo>
                  <a:lnTo>
                    <a:pt x="602" y="238"/>
                  </a:lnTo>
                  <a:lnTo>
                    <a:pt x="606" y="240"/>
                  </a:lnTo>
                  <a:lnTo>
                    <a:pt x="610" y="241"/>
                  </a:lnTo>
                  <a:lnTo>
                    <a:pt x="610" y="241"/>
                  </a:lnTo>
                  <a:lnTo>
                    <a:pt x="610" y="241"/>
                  </a:lnTo>
                  <a:lnTo>
                    <a:pt x="614" y="240"/>
                  </a:lnTo>
                  <a:lnTo>
                    <a:pt x="618" y="238"/>
                  </a:lnTo>
                  <a:lnTo>
                    <a:pt x="620" y="234"/>
                  </a:lnTo>
                  <a:lnTo>
                    <a:pt x="621" y="230"/>
                  </a:lnTo>
                  <a:lnTo>
                    <a:pt x="621" y="144"/>
                  </a:lnTo>
                  <a:lnTo>
                    <a:pt x="621" y="144"/>
                  </a:lnTo>
                  <a:lnTo>
                    <a:pt x="620" y="140"/>
                  </a:lnTo>
                  <a:lnTo>
                    <a:pt x="618" y="136"/>
                  </a:lnTo>
                  <a:lnTo>
                    <a:pt x="614" y="135"/>
                  </a:lnTo>
                  <a:lnTo>
                    <a:pt x="610" y="134"/>
                  </a:lnTo>
                  <a:lnTo>
                    <a:pt x="610" y="134"/>
                  </a:lnTo>
                  <a:close/>
                  <a:moveTo>
                    <a:pt x="570" y="139"/>
                  </a:moveTo>
                  <a:lnTo>
                    <a:pt x="570" y="139"/>
                  </a:lnTo>
                  <a:lnTo>
                    <a:pt x="568" y="140"/>
                  </a:lnTo>
                  <a:lnTo>
                    <a:pt x="565" y="142"/>
                  </a:lnTo>
                  <a:lnTo>
                    <a:pt x="562" y="144"/>
                  </a:lnTo>
                  <a:lnTo>
                    <a:pt x="562" y="149"/>
                  </a:lnTo>
                  <a:lnTo>
                    <a:pt x="562" y="226"/>
                  </a:lnTo>
                  <a:lnTo>
                    <a:pt x="562" y="226"/>
                  </a:lnTo>
                  <a:lnTo>
                    <a:pt x="562" y="230"/>
                  </a:lnTo>
                  <a:lnTo>
                    <a:pt x="565" y="233"/>
                  </a:lnTo>
                  <a:lnTo>
                    <a:pt x="568" y="234"/>
                  </a:lnTo>
                  <a:lnTo>
                    <a:pt x="570" y="236"/>
                  </a:lnTo>
                  <a:lnTo>
                    <a:pt x="570" y="236"/>
                  </a:lnTo>
                  <a:lnTo>
                    <a:pt x="570" y="236"/>
                  </a:lnTo>
                  <a:lnTo>
                    <a:pt x="573" y="234"/>
                  </a:lnTo>
                  <a:lnTo>
                    <a:pt x="576" y="233"/>
                  </a:lnTo>
                  <a:lnTo>
                    <a:pt x="578" y="230"/>
                  </a:lnTo>
                  <a:lnTo>
                    <a:pt x="578" y="226"/>
                  </a:lnTo>
                  <a:lnTo>
                    <a:pt x="578" y="149"/>
                  </a:lnTo>
                  <a:lnTo>
                    <a:pt x="578" y="149"/>
                  </a:lnTo>
                  <a:lnTo>
                    <a:pt x="578" y="144"/>
                  </a:lnTo>
                  <a:lnTo>
                    <a:pt x="576" y="142"/>
                  </a:lnTo>
                  <a:lnTo>
                    <a:pt x="573" y="140"/>
                  </a:lnTo>
                  <a:lnTo>
                    <a:pt x="570" y="139"/>
                  </a:lnTo>
                  <a:lnTo>
                    <a:pt x="570" y="139"/>
                  </a:lnTo>
                  <a:close/>
                  <a:moveTo>
                    <a:pt x="543" y="139"/>
                  </a:moveTo>
                  <a:lnTo>
                    <a:pt x="543" y="139"/>
                  </a:lnTo>
                  <a:lnTo>
                    <a:pt x="541" y="140"/>
                  </a:lnTo>
                  <a:lnTo>
                    <a:pt x="538" y="142"/>
                  </a:lnTo>
                  <a:lnTo>
                    <a:pt x="535" y="144"/>
                  </a:lnTo>
                  <a:lnTo>
                    <a:pt x="535" y="149"/>
                  </a:lnTo>
                  <a:lnTo>
                    <a:pt x="535" y="226"/>
                  </a:lnTo>
                  <a:lnTo>
                    <a:pt x="535" y="226"/>
                  </a:lnTo>
                  <a:lnTo>
                    <a:pt x="535" y="230"/>
                  </a:lnTo>
                  <a:lnTo>
                    <a:pt x="538" y="233"/>
                  </a:lnTo>
                  <a:lnTo>
                    <a:pt x="541" y="234"/>
                  </a:lnTo>
                  <a:lnTo>
                    <a:pt x="543" y="236"/>
                  </a:lnTo>
                  <a:lnTo>
                    <a:pt x="543" y="236"/>
                  </a:lnTo>
                  <a:lnTo>
                    <a:pt x="543" y="236"/>
                  </a:lnTo>
                  <a:lnTo>
                    <a:pt x="546" y="234"/>
                  </a:lnTo>
                  <a:lnTo>
                    <a:pt x="549" y="233"/>
                  </a:lnTo>
                  <a:lnTo>
                    <a:pt x="551" y="230"/>
                  </a:lnTo>
                  <a:lnTo>
                    <a:pt x="551" y="226"/>
                  </a:lnTo>
                  <a:lnTo>
                    <a:pt x="551" y="149"/>
                  </a:lnTo>
                  <a:lnTo>
                    <a:pt x="551" y="149"/>
                  </a:lnTo>
                  <a:lnTo>
                    <a:pt x="551" y="144"/>
                  </a:lnTo>
                  <a:lnTo>
                    <a:pt x="549" y="142"/>
                  </a:lnTo>
                  <a:lnTo>
                    <a:pt x="546" y="140"/>
                  </a:lnTo>
                  <a:lnTo>
                    <a:pt x="543" y="139"/>
                  </a:lnTo>
                  <a:lnTo>
                    <a:pt x="543" y="139"/>
                  </a:lnTo>
                  <a:close/>
                  <a:moveTo>
                    <a:pt x="511" y="139"/>
                  </a:moveTo>
                  <a:lnTo>
                    <a:pt x="511" y="139"/>
                  </a:lnTo>
                  <a:lnTo>
                    <a:pt x="509" y="140"/>
                  </a:lnTo>
                  <a:lnTo>
                    <a:pt x="506" y="142"/>
                  </a:lnTo>
                  <a:lnTo>
                    <a:pt x="503" y="144"/>
                  </a:lnTo>
                  <a:lnTo>
                    <a:pt x="503" y="149"/>
                  </a:lnTo>
                  <a:lnTo>
                    <a:pt x="503" y="226"/>
                  </a:lnTo>
                  <a:lnTo>
                    <a:pt x="503" y="226"/>
                  </a:lnTo>
                  <a:lnTo>
                    <a:pt x="503" y="230"/>
                  </a:lnTo>
                  <a:lnTo>
                    <a:pt x="506" y="233"/>
                  </a:lnTo>
                  <a:lnTo>
                    <a:pt x="509" y="234"/>
                  </a:lnTo>
                  <a:lnTo>
                    <a:pt x="511" y="236"/>
                  </a:lnTo>
                  <a:lnTo>
                    <a:pt x="511" y="236"/>
                  </a:lnTo>
                  <a:lnTo>
                    <a:pt x="511" y="236"/>
                  </a:lnTo>
                  <a:lnTo>
                    <a:pt x="514" y="234"/>
                  </a:lnTo>
                  <a:lnTo>
                    <a:pt x="517" y="233"/>
                  </a:lnTo>
                  <a:lnTo>
                    <a:pt x="519" y="230"/>
                  </a:lnTo>
                  <a:lnTo>
                    <a:pt x="519" y="226"/>
                  </a:lnTo>
                  <a:lnTo>
                    <a:pt x="519" y="149"/>
                  </a:lnTo>
                  <a:lnTo>
                    <a:pt x="519" y="149"/>
                  </a:lnTo>
                  <a:lnTo>
                    <a:pt x="519" y="144"/>
                  </a:lnTo>
                  <a:lnTo>
                    <a:pt x="517" y="142"/>
                  </a:lnTo>
                  <a:lnTo>
                    <a:pt x="514" y="140"/>
                  </a:lnTo>
                  <a:lnTo>
                    <a:pt x="511" y="139"/>
                  </a:lnTo>
                  <a:lnTo>
                    <a:pt x="511" y="139"/>
                  </a:lnTo>
                  <a:close/>
                  <a:moveTo>
                    <a:pt x="479" y="139"/>
                  </a:moveTo>
                  <a:lnTo>
                    <a:pt x="479" y="139"/>
                  </a:lnTo>
                  <a:lnTo>
                    <a:pt x="477" y="140"/>
                  </a:lnTo>
                  <a:lnTo>
                    <a:pt x="474" y="142"/>
                  </a:lnTo>
                  <a:lnTo>
                    <a:pt x="471" y="144"/>
                  </a:lnTo>
                  <a:lnTo>
                    <a:pt x="471" y="149"/>
                  </a:lnTo>
                  <a:lnTo>
                    <a:pt x="471" y="226"/>
                  </a:lnTo>
                  <a:lnTo>
                    <a:pt x="471" y="226"/>
                  </a:lnTo>
                  <a:lnTo>
                    <a:pt x="471" y="230"/>
                  </a:lnTo>
                  <a:lnTo>
                    <a:pt x="474" y="233"/>
                  </a:lnTo>
                  <a:lnTo>
                    <a:pt x="477" y="234"/>
                  </a:lnTo>
                  <a:lnTo>
                    <a:pt x="479" y="236"/>
                  </a:lnTo>
                  <a:lnTo>
                    <a:pt x="479" y="236"/>
                  </a:lnTo>
                  <a:lnTo>
                    <a:pt x="479" y="236"/>
                  </a:lnTo>
                  <a:lnTo>
                    <a:pt x="482" y="234"/>
                  </a:lnTo>
                  <a:lnTo>
                    <a:pt x="485" y="233"/>
                  </a:lnTo>
                  <a:lnTo>
                    <a:pt x="487" y="230"/>
                  </a:lnTo>
                  <a:lnTo>
                    <a:pt x="487" y="226"/>
                  </a:lnTo>
                  <a:lnTo>
                    <a:pt x="487" y="149"/>
                  </a:lnTo>
                  <a:lnTo>
                    <a:pt x="487" y="149"/>
                  </a:lnTo>
                  <a:lnTo>
                    <a:pt x="487" y="144"/>
                  </a:lnTo>
                  <a:lnTo>
                    <a:pt x="485" y="142"/>
                  </a:lnTo>
                  <a:lnTo>
                    <a:pt x="482" y="140"/>
                  </a:lnTo>
                  <a:lnTo>
                    <a:pt x="479" y="139"/>
                  </a:lnTo>
                  <a:lnTo>
                    <a:pt x="479" y="139"/>
                  </a:lnTo>
                  <a:close/>
                  <a:moveTo>
                    <a:pt x="452" y="139"/>
                  </a:moveTo>
                  <a:lnTo>
                    <a:pt x="452" y="139"/>
                  </a:lnTo>
                  <a:lnTo>
                    <a:pt x="450" y="140"/>
                  </a:lnTo>
                  <a:lnTo>
                    <a:pt x="447" y="142"/>
                  </a:lnTo>
                  <a:lnTo>
                    <a:pt x="444" y="144"/>
                  </a:lnTo>
                  <a:lnTo>
                    <a:pt x="444" y="149"/>
                  </a:lnTo>
                  <a:lnTo>
                    <a:pt x="444" y="221"/>
                  </a:lnTo>
                  <a:lnTo>
                    <a:pt x="444" y="221"/>
                  </a:lnTo>
                  <a:lnTo>
                    <a:pt x="444" y="225"/>
                  </a:lnTo>
                  <a:lnTo>
                    <a:pt x="447" y="228"/>
                  </a:lnTo>
                  <a:lnTo>
                    <a:pt x="450" y="229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55" y="229"/>
                  </a:lnTo>
                  <a:lnTo>
                    <a:pt x="458" y="228"/>
                  </a:lnTo>
                  <a:lnTo>
                    <a:pt x="460" y="225"/>
                  </a:lnTo>
                  <a:lnTo>
                    <a:pt x="460" y="221"/>
                  </a:lnTo>
                  <a:lnTo>
                    <a:pt x="460" y="149"/>
                  </a:lnTo>
                  <a:lnTo>
                    <a:pt x="460" y="149"/>
                  </a:lnTo>
                  <a:lnTo>
                    <a:pt x="460" y="144"/>
                  </a:lnTo>
                  <a:lnTo>
                    <a:pt x="458" y="142"/>
                  </a:lnTo>
                  <a:lnTo>
                    <a:pt x="455" y="140"/>
                  </a:lnTo>
                  <a:lnTo>
                    <a:pt x="452" y="139"/>
                  </a:lnTo>
                  <a:lnTo>
                    <a:pt x="452" y="139"/>
                  </a:lnTo>
                  <a:close/>
                  <a:moveTo>
                    <a:pt x="1199" y="75"/>
                  </a:moveTo>
                  <a:lnTo>
                    <a:pt x="1199" y="75"/>
                  </a:lnTo>
                  <a:lnTo>
                    <a:pt x="1195" y="76"/>
                  </a:lnTo>
                  <a:lnTo>
                    <a:pt x="1191" y="77"/>
                  </a:lnTo>
                  <a:lnTo>
                    <a:pt x="1190" y="81"/>
                  </a:lnTo>
                  <a:lnTo>
                    <a:pt x="1189" y="85"/>
                  </a:lnTo>
                  <a:lnTo>
                    <a:pt x="1189" y="214"/>
                  </a:lnTo>
                  <a:lnTo>
                    <a:pt x="1189" y="214"/>
                  </a:lnTo>
                  <a:lnTo>
                    <a:pt x="1190" y="218"/>
                  </a:lnTo>
                  <a:lnTo>
                    <a:pt x="1191" y="222"/>
                  </a:lnTo>
                  <a:lnTo>
                    <a:pt x="1195" y="224"/>
                  </a:lnTo>
                  <a:lnTo>
                    <a:pt x="1199" y="225"/>
                  </a:lnTo>
                  <a:lnTo>
                    <a:pt x="1199" y="225"/>
                  </a:lnTo>
                  <a:lnTo>
                    <a:pt x="1203" y="224"/>
                  </a:lnTo>
                  <a:lnTo>
                    <a:pt x="1207" y="222"/>
                  </a:lnTo>
                  <a:lnTo>
                    <a:pt x="1209" y="218"/>
                  </a:lnTo>
                  <a:lnTo>
                    <a:pt x="1210" y="214"/>
                  </a:lnTo>
                  <a:lnTo>
                    <a:pt x="1210" y="85"/>
                  </a:lnTo>
                  <a:lnTo>
                    <a:pt x="1210" y="85"/>
                  </a:lnTo>
                  <a:lnTo>
                    <a:pt x="1209" y="81"/>
                  </a:lnTo>
                  <a:lnTo>
                    <a:pt x="1207" y="77"/>
                  </a:lnTo>
                  <a:lnTo>
                    <a:pt x="1203" y="76"/>
                  </a:lnTo>
                  <a:lnTo>
                    <a:pt x="1199" y="75"/>
                  </a:lnTo>
                  <a:lnTo>
                    <a:pt x="1199" y="75"/>
                  </a:lnTo>
                  <a:close/>
                  <a:moveTo>
                    <a:pt x="1114" y="32"/>
                  </a:moveTo>
                  <a:lnTo>
                    <a:pt x="1114" y="32"/>
                  </a:lnTo>
                  <a:lnTo>
                    <a:pt x="1110" y="33"/>
                  </a:lnTo>
                  <a:lnTo>
                    <a:pt x="1106" y="34"/>
                  </a:lnTo>
                  <a:lnTo>
                    <a:pt x="1104" y="38"/>
                  </a:lnTo>
                  <a:lnTo>
                    <a:pt x="1103" y="43"/>
                  </a:lnTo>
                  <a:lnTo>
                    <a:pt x="1103" y="171"/>
                  </a:lnTo>
                  <a:lnTo>
                    <a:pt x="1103" y="171"/>
                  </a:lnTo>
                  <a:lnTo>
                    <a:pt x="1104" y="175"/>
                  </a:lnTo>
                  <a:lnTo>
                    <a:pt x="1106" y="179"/>
                  </a:lnTo>
                  <a:lnTo>
                    <a:pt x="1110" y="181"/>
                  </a:lnTo>
                  <a:lnTo>
                    <a:pt x="1114" y="182"/>
                  </a:lnTo>
                  <a:lnTo>
                    <a:pt x="1114" y="182"/>
                  </a:lnTo>
                  <a:lnTo>
                    <a:pt x="1118" y="181"/>
                  </a:lnTo>
                  <a:lnTo>
                    <a:pt x="1122" y="179"/>
                  </a:lnTo>
                  <a:lnTo>
                    <a:pt x="1123" y="175"/>
                  </a:lnTo>
                  <a:lnTo>
                    <a:pt x="1124" y="171"/>
                  </a:lnTo>
                  <a:lnTo>
                    <a:pt x="1124" y="43"/>
                  </a:lnTo>
                  <a:lnTo>
                    <a:pt x="1124" y="43"/>
                  </a:lnTo>
                  <a:lnTo>
                    <a:pt x="1123" y="38"/>
                  </a:lnTo>
                  <a:lnTo>
                    <a:pt x="1122" y="34"/>
                  </a:lnTo>
                  <a:lnTo>
                    <a:pt x="1118" y="33"/>
                  </a:lnTo>
                  <a:lnTo>
                    <a:pt x="1114" y="32"/>
                  </a:lnTo>
                  <a:lnTo>
                    <a:pt x="1114" y="32"/>
                  </a:lnTo>
                  <a:close/>
                  <a:moveTo>
                    <a:pt x="991" y="5"/>
                  </a:moveTo>
                  <a:lnTo>
                    <a:pt x="991" y="59"/>
                  </a:lnTo>
                  <a:lnTo>
                    <a:pt x="1033" y="59"/>
                  </a:lnTo>
                  <a:lnTo>
                    <a:pt x="1033" y="5"/>
                  </a:lnTo>
                  <a:lnTo>
                    <a:pt x="991" y="5"/>
                  </a:lnTo>
                  <a:close/>
                  <a:moveTo>
                    <a:pt x="1071" y="0"/>
                  </a:moveTo>
                  <a:lnTo>
                    <a:pt x="1071" y="59"/>
                  </a:lnTo>
                  <a:lnTo>
                    <a:pt x="1082" y="59"/>
                  </a:lnTo>
                  <a:lnTo>
                    <a:pt x="1082" y="0"/>
                  </a:lnTo>
                  <a:lnTo>
                    <a:pt x="1071" y="0"/>
                  </a:lnTo>
                  <a:close/>
                  <a:moveTo>
                    <a:pt x="1842" y="735"/>
                  </a:moveTo>
                  <a:lnTo>
                    <a:pt x="1381" y="633"/>
                  </a:lnTo>
                  <a:lnTo>
                    <a:pt x="1381" y="649"/>
                  </a:lnTo>
                  <a:lnTo>
                    <a:pt x="1842" y="735"/>
                  </a:lnTo>
                  <a:close/>
                  <a:moveTo>
                    <a:pt x="1322" y="622"/>
                  </a:moveTo>
                  <a:lnTo>
                    <a:pt x="418" y="418"/>
                  </a:lnTo>
                  <a:lnTo>
                    <a:pt x="418" y="429"/>
                  </a:lnTo>
                  <a:lnTo>
                    <a:pt x="1322" y="633"/>
                  </a:lnTo>
                  <a:lnTo>
                    <a:pt x="1322" y="622"/>
                  </a:lnTo>
                  <a:close/>
                  <a:moveTo>
                    <a:pt x="294" y="144"/>
                  </a:moveTo>
                  <a:lnTo>
                    <a:pt x="294" y="209"/>
                  </a:lnTo>
                  <a:lnTo>
                    <a:pt x="300" y="209"/>
                  </a:lnTo>
                  <a:lnTo>
                    <a:pt x="300" y="144"/>
                  </a:lnTo>
                  <a:lnTo>
                    <a:pt x="294" y="144"/>
                  </a:lnTo>
                  <a:close/>
                  <a:moveTo>
                    <a:pt x="278" y="144"/>
                  </a:moveTo>
                  <a:lnTo>
                    <a:pt x="278" y="209"/>
                  </a:lnTo>
                  <a:lnTo>
                    <a:pt x="284" y="209"/>
                  </a:lnTo>
                  <a:lnTo>
                    <a:pt x="284" y="144"/>
                  </a:lnTo>
                  <a:lnTo>
                    <a:pt x="278" y="144"/>
                  </a:lnTo>
                  <a:close/>
                  <a:moveTo>
                    <a:pt x="262" y="144"/>
                  </a:moveTo>
                  <a:lnTo>
                    <a:pt x="262" y="209"/>
                  </a:lnTo>
                  <a:lnTo>
                    <a:pt x="268" y="209"/>
                  </a:lnTo>
                  <a:lnTo>
                    <a:pt x="268" y="144"/>
                  </a:lnTo>
                  <a:lnTo>
                    <a:pt x="262" y="144"/>
                  </a:lnTo>
                  <a:close/>
                  <a:moveTo>
                    <a:pt x="246" y="144"/>
                  </a:moveTo>
                  <a:lnTo>
                    <a:pt x="246" y="209"/>
                  </a:lnTo>
                  <a:lnTo>
                    <a:pt x="252" y="209"/>
                  </a:lnTo>
                  <a:lnTo>
                    <a:pt x="252" y="144"/>
                  </a:lnTo>
                  <a:lnTo>
                    <a:pt x="246" y="144"/>
                  </a:lnTo>
                  <a:close/>
                  <a:moveTo>
                    <a:pt x="230" y="144"/>
                  </a:moveTo>
                  <a:lnTo>
                    <a:pt x="230" y="204"/>
                  </a:lnTo>
                  <a:lnTo>
                    <a:pt x="236" y="204"/>
                  </a:lnTo>
                  <a:lnTo>
                    <a:pt x="236" y="144"/>
                  </a:lnTo>
                  <a:lnTo>
                    <a:pt x="230" y="144"/>
                  </a:lnTo>
                  <a:close/>
                  <a:moveTo>
                    <a:pt x="214" y="144"/>
                  </a:moveTo>
                  <a:lnTo>
                    <a:pt x="214" y="204"/>
                  </a:lnTo>
                  <a:lnTo>
                    <a:pt x="220" y="204"/>
                  </a:lnTo>
                  <a:lnTo>
                    <a:pt x="220" y="144"/>
                  </a:lnTo>
                  <a:lnTo>
                    <a:pt x="214" y="144"/>
                  </a:lnTo>
                  <a:close/>
                  <a:moveTo>
                    <a:pt x="171" y="144"/>
                  </a:moveTo>
                  <a:lnTo>
                    <a:pt x="171" y="198"/>
                  </a:lnTo>
                  <a:lnTo>
                    <a:pt x="177" y="198"/>
                  </a:lnTo>
                  <a:lnTo>
                    <a:pt x="177" y="144"/>
                  </a:lnTo>
                  <a:lnTo>
                    <a:pt x="171" y="144"/>
                  </a:lnTo>
                  <a:close/>
                  <a:moveTo>
                    <a:pt x="161" y="144"/>
                  </a:moveTo>
                  <a:lnTo>
                    <a:pt x="161" y="198"/>
                  </a:lnTo>
                  <a:lnTo>
                    <a:pt x="166" y="198"/>
                  </a:lnTo>
                  <a:lnTo>
                    <a:pt x="166" y="144"/>
                  </a:lnTo>
                  <a:lnTo>
                    <a:pt x="161" y="144"/>
                  </a:lnTo>
                  <a:close/>
                  <a:moveTo>
                    <a:pt x="150" y="144"/>
                  </a:moveTo>
                  <a:lnTo>
                    <a:pt x="150" y="198"/>
                  </a:lnTo>
                  <a:lnTo>
                    <a:pt x="155" y="198"/>
                  </a:lnTo>
                  <a:lnTo>
                    <a:pt x="155" y="144"/>
                  </a:lnTo>
                  <a:lnTo>
                    <a:pt x="150" y="144"/>
                  </a:lnTo>
                  <a:close/>
                  <a:moveTo>
                    <a:pt x="139" y="144"/>
                  </a:moveTo>
                  <a:lnTo>
                    <a:pt x="139" y="198"/>
                  </a:lnTo>
                  <a:lnTo>
                    <a:pt x="145" y="198"/>
                  </a:lnTo>
                  <a:lnTo>
                    <a:pt x="145" y="144"/>
                  </a:lnTo>
                  <a:lnTo>
                    <a:pt x="139" y="144"/>
                  </a:lnTo>
                  <a:close/>
                  <a:moveTo>
                    <a:pt x="129" y="144"/>
                  </a:moveTo>
                  <a:lnTo>
                    <a:pt x="129" y="198"/>
                  </a:lnTo>
                  <a:lnTo>
                    <a:pt x="134" y="198"/>
                  </a:lnTo>
                  <a:lnTo>
                    <a:pt x="134" y="144"/>
                  </a:lnTo>
                  <a:lnTo>
                    <a:pt x="129" y="144"/>
                  </a:lnTo>
                  <a:close/>
                  <a:moveTo>
                    <a:pt x="118" y="144"/>
                  </a:moveTo>
                  <a:lnTo>
                    <a:pt x="118" y="198"/>
                  </a:lnTo>
                  <a:lnTo>
                    <a:pt x="123" y="198"/>
                  </a:lnTo>
                  <a:lnTo>
                    <a:pt x="123" y="144"/>
                  </a:lnTo>
                  <a:lnTo>
                    <a:pt x="118" y="144"/>
                  </a:lnTo>
                  <a:close/>
                  <a:moveTo>
                    <a:pt x="294" y="69"/>
                  </a:moveTo>
                  <a:lnTo>
                    <a:pt x="294" y="96"/>
                  </a:lnTo>
                  <a:lnTo>
                    <a:pt x="305" y="96"/>
                  </a:lnTo>
                  <a:lnTo>
                    <a:pt x="305" y="69"/>
                  </a:lnTo>
                  <a:lnTo>
                    <a:pt x="294" y="69"/>
                  </a:lnTo>
                  <a:close/>
                  <a:moveTo>
                    <a:pt x="412" y="85"/>
                  </a:moveTo>
                  <a:lnTo>
                    <a:pt x="412" y="161"/>
                  </a:lnTo>
                  <a:lnTo>
                    <a:pt x="418" y="161"/>
                  </a:lnTo>
                  <a:lnTo>
                    <a:pt x="418" y="85"/>
                  </a:lnTo>
                  <a:lnTo>
                    <a:pt x="412" y="85"/>
                  </a:lnTo>
                  <a:close/>
                  <a:moveTo>
                    <a:pt x="450" y="64"/>
                  </a:moveTo>
                  <a:lnTo>
                    <a:pt x="450" y="80"/>
                  </a:lnTo>
                  <a:lnTo>
                    <a:pt x="455" y="80"/>
                  </a:lnTo>
                  <a:lnTo>
                    <a:pt x="455" y="64"/>
                  </a:lnTo>
                  <a:lnTo>
                    <a:pt x="450" y="64"/>
                  </a:lnTo>
                  <a:close/>
                  <a:moveTo>
                    <a:pt x="1092" y="467"/>
                  </a:moveTo>
                  <a:lnTo>
                    <a:pt x="1092" y="483"/>
                  </a:lnTo>
                  <a:lnTo>
                    <a:pt x="1135" y="483"/>
                  </a:lnTo>
                  <a:lnTo>
                    <a:pt x="1135" y="467"/>
                  </a:lnTo>
                  <a:lnTo>
                    <a:pt x="1092" y="467"/>
                  </a:lnTo>
                  <a:close/>
                  <a:moveTo>
                    <a:pt x="2018" y="536"/>
                  </a:moveTo>
                  <a:lnTo>
                    <a:pt x="2018" y="536"/>
                  </a:lnTo>
                  <a:lnTo>
                    <a:pt x="2008" y="543"/>
                  </a:lnTo>
                  <a:lnTo>
                    <a:pt x="1990" y="555"/>
                  </a:lnTo>
                  <a:lnTo>
                    <a:pt x="1965" y="574"/>
                  </a:lnTo>
                  <a:lnTo>
                    <a:pt x="1965" y="574"/>
                  </a:lnTo>
                  <a:lnTo>
                    <a:pt x="2001" y="589"/>
                  </a:lnTo>
                  <a:lnTo>
                    <a:pt x="2033" y="601"/>
                  </a:lnTo>
                  <a:lnTo>
                    <a:pt x="2061" y="611"/>
                  </a:lnTo>
                  <a:lnTo>
                    <a:pt x="2061" y="611"/>
                  </a:lnTo>
                  <a:lnTo>
                    <a:pt x="2073" y="614"/>
                  </a:lnTo>
                  <a:lnTo>
                    <a:pt x="2087" y="617"/>
                  </a:lnTo>
                  <a:lnTo>
                    <a:pt x="2099" y="617"/>
                  </a:lnTo>
                  <a:lnTo>
                    <a:pt x="2112" y="615"/>
                  </a:lnTo>
                  <a:lnTo>
                    <a:pt x="2132" y="614"/>
                  </a:lnTo>
                  <a:lnTo>
                    <a:pt x="2147" y="611"/>
                  </a:lnTo>
                  <a:lnTo>
                    <a:pt x="2147" y="611"/>
                  </a:lnTo>
                  <a:lnTo>
                    <a:pt x="2155" y="609"/>
                  </a:lnTo>
                  <a:lnTo>
                    <a:pt x="2162" y="605"/>
                  </a:lnTo>
                  <a:lnTo>
                    <a:pt x="2163" y="603"/>
                  </a:lnTo>
                  <a:lnTo>
                    <a:pt x="2164" y="601"/>
                  </a:lnTo>
                  <a:lnTo>
                    <a:pt x="2164" y="598"/>
                  </a:lnTo>
                  <a:lnTo>
                    <a:pt x="2163" y="595"/>
                  </a:lnTo>
                  <a:lnTo>
                    <a:pt x="2163" y="595"/>
                  </a:lnTo>
                  <a:lnTo>
                    <a:pt x="2156" y="591"/>
                  </a:lnTo>
                  <a:lnTo>
                    <a:pt x="2140" y="583"/>
                  </a:lnTo>
                  <a:lnTo>
                    <a:pt x="2091" y="563"/>
                  </a:lnTo>
                  <a:lnTo>
                    <a:pt x="2043" y="544"/>
                  </a:lnTo>
                  <a:lnTo>
                    <a:pt x="2026" y="538"/>
                  </a:lnTo>
                  <a:lnTo>
                    <a:pt x="2018" y="536"/>
                  </a:lnTo>
                  <a:lnTo>
                    <a:pt x="2018" y="5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16CFBFF-02CC-3A8A-580D-BF5E95BDA82B}"/>
              </a:ext>
            </a:extLst>
          </p:cNvPr>
          <p:cNvGrpSpPr/>
          <p:nvPr/>
        </p:nvGrpSpPr>
        <p:grpSpPr>
          <a:xfrm>
            <a:off x="3645454" y="1551710"/>
            <a:ext cx="2615092" cy="1517074"/>
            <a:chOff x="1550988" y="3365501"/>
            <a:chExt cx="5686425" cy="3298825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FDCFD0AD-3E24-A18F-CC8A-A8759A94E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988" y="3365501"/>
              <a:ext cx="5643563" cy="3298825"/>
            </a:xfrm>
            <a:custGeom>
              <a:avLst/>
              <a:gdLst>
                <a:gd name="T0" fmla="*/ 2661 w 3555"/>
                <a:gd name="T1" fmla="*/ 33 h 2078"/>
                <a:gd name="T2" fmla="*/ 2677 w 3555"/>
                <a:gd name="T3" fmla="*/ 30 h 2078"/>
                <a:gd name="T4" fmla="*/ 2684 w 3555"/>
                <a:gd name="T5" fmla="*/ 25 h 2078"/>
                <a:gd name="T6" fmla="*/ 2677 w 3555"/>
                <a:gd name="T7" fmla="*/ 6 h 2078"/>
                <a:gd name="T8" fmla="*/ 2538 w 3555"/>
                <a:gd name="T9" fmla="*/ 119 h 2078"/>
                <a:gd name="T10" fmla="*/ 2079 w 3555"/>
                <a:gd name="T11" fmla="*/ 119 h 2078"/>
                <a:gd name="T12" fmla="*/ 1751 w 3555"/>
                <a:gd name="T13" fmla="*/ 92 h 2078"/>
                <a:gd name="T14" fmla="*/ 1680 w 3555"/>
                <a:gd name="T15" fmla="*/ 92 h 2078"/>
                <a:gd name="T16" fmla="*/ 1335 w 3555"/>
                <a:gd name="T17" fmla="*/ 109 h 2078"/>
                <a:gd name="T18" fmla="*/ 1059 w 3555"/>
                <a:gd name="T19" fmla="*/ 135 h 2078"/>
                <a:gd name="T20" fmla="*/ 975 w 3555"/>
                <a:gd name="T21" fmla="*/ 151 h 2078"/>
                <a:gd name="T22" fmla="*/ 948 w 3555"/>
                <a:gd name="T23" fmla="*/ 164 h 2078"/>
                <a:gd name="T24" fmla="*/ 849 w 3555"/>
                <a:gd name="T25" fmla="*/ 237 h 2078"/>
                <a:gd name="T26" fmla="*/ 788 w 3555"/>
                <a:gd name="T27" fmla="*/ 297 h 2078"/>
                <a:gd name="T28" fmla="*/ 756 w 3555"/>
                <a:gd name="T29" fmla="*/ 341 h 2078"/>
                <a:gd name="T30" fmla="*/ 743 w 3555"/>
                <a:gd name="T31" fmla="*/ 372 h 2078"/>
                <a:gd name="T32" fmla="*/ 693 w 3555"/>
                <a:gd name="T33" fmla="*/ 569 h 2078"/>
                <a:gd name="T34" fmla="*/ 616 w 3555"/>
                <a:gd name="T35" fmla="*/ 934 h 2078"/>
                <a:gd name="T36" fmla="*/ 499 w 3555"/>
                <a:gd name="T37" fmla="*/ 1010 h 2078"/>
                <a:gd name="T38" fmla="*/ 320 w 3555"/>
                <a:gd name="T39" fmla="*/ 1134 h 2078"/>
                <a:gd name="T40" fmla="*/ 230 w 3555"/>
                <a:gd name="T41" fmla="*/ 1207 h 2078"/>
                <a:gd name="T42" fmla="*/ 193 w 3555"/>
                <a:gd name="T43" fmla="*/ 1246 h 2078"/>
                <a:gd name="T44" fmla="*/ 113 w 3555"/>
                <a:gd name="T45" fmla="*/ 1366 h 2078"/>
                <a:gd name="T46" fmla="*/ 46 w 3555"/>
                <a:gd name="T47" fmla="*/ 1482 h 2078"/>
                <a:gd name="T48" fmla="*/ 27 w 3555"/>
                <a:gd name="T49" fmla="*/ 1519 h 2078"/>
                <a:gd name="T50" fmla="*/ 12 w 3555"/>
                <a:gd name="T51" fmla="*/ 1552 h 2078"/>
                <a:gd name="T52" fmla="*/ 0 w 3555"/>
                <a:gd name="T53" fmla="*/ 1580 h 2078"/>
                <a:gd name="T54" fmla="*/ 4 w 3555"/>
                <a:gd name="T55" fmla="*/ 1609 h 2078"/>
                <a:gd name="T56" fmla="*/ 51 w 3555"/>
                <a:gd name="T57" fmla="*/ 1756 h 2078"/>
                <a:gd name="T58" fmla="*/ 103 w 3555"/>
                <a:gd name="T59" fmla="*/ 1888 h 2078"/>
                <a:gd name="T60" fmla="*/ 129 w 3555"/>
                <a:gd name="T61" fmla="*/ 1933 h 2078"/>
                <a:gd name="T62" fmla="*/ 139 w 3555"/>
                <a:gd name="T63" fmla="*/ 1941 h 2078"/>
                <a:gd name="T64" fmla="*/ 217 w 3555"/>
                <a:gd name="T65" fmla="*/ 1970 h 2078"/>
                <a:gd name="T66" fmla="*/ 474 w 3555"/>
                <a:gd name="T67" fmla="*/ 2037 h 2078"/>
                <a:gd name="T68" fmla="*/ 675 w 3555"/>
                <a:gd name="T69" fmla="*/ 2078 h 2078"/>
                <a:gd name="T70" fmla="*/ 701 w 3555"/>
                <a:gd name="T71" fmla="*/ 2078 h 2078"/>
                <a:gd name="T72" fmla="*/ 893 w 3555"/>
                <a:gd name="T73" fmla="*/ 2067 h 2078"/>
                <a:gd name="T74" fmla="*/ 1501 w 3555"/>
                <a:gd name="T75" fmla="*/ 2009 h 2078"/>
                <a:gd name="T76" fmla="*/ 1890 w 3555"/>
                <a:gd name="T77" fmla="*/ 1965 h 2078"/>
                <a:gd name="T78" fmla="*/ 1954 w 3555"/>
                <a:gd name="T79" fmla="*/ 1954 h 2078"/>
                <a:gd name="T80" fmla="*/ 1990 w 3555"/>
                <a:gd name="T81" fmla="*/ 1888 h 2078"/>
                <a:gd name="T82" fmla="*/ 2036 w 3555"/>
                <a:gd name="T83" fmla="*/ 1819 h 2078"/>
                <a:gd name="T84" fmla="*/ 2060 w 3555"/>
                <a:gd name="T85" fmla="*/ 1807 h 2078"/>
                <a:gd name="T86" fmla="*/ 2804 w 3555"/>
                <a:gd name="T87" fmla="*/ 1526 h 2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55" h="2078">
                  <a:moveTo>
                    <a:pt x="3555" y="226"/>
                  </a:moveTo>
                  <a:lnTo>
                    <a:pt x="2657" y="131"/>
                  </a:lnTo>
                  <a:lnTo>
                    <a:pt x="2661" y="33"/>
                  </a:lnTo>
                  <a:lnTo>
                    <a:pt x="2661" y="33"/>
                  </a:lnTo>
                  <a:lnTo>
                    <a:pt x="2670" y="31"/>
                  </a:lnTo>
                  <a:lnTo>
                    <a:pt x="2677" y="30"/>
                  </a:lnTo>
                  <a:lnTo>
                    <a:pt x="2682" y="27"/>
                  </a:lnTo>
                  <a:lnTo>
                    <a:pt x="2682" y="27"/>
                  </a:lnTo>
                  <a:lnTo>
                    <a:pt x="2684" y="25"/>
                  </a:lnTo>
                  <a:lnTo>
                    <a:pt x="2684" y="22"/>
                  </a:lnTo>
                  <a:lnTo>
                    <a:pt x="2682" y="14"/>
                  </a:lnTo>
                  <a:lnTo>
                    <a:pt x="2677" y="6"/>
                  </a:lnTo>
                  <a:lnTo>
                    <a:pt x="2629" y="0"/>
                  </a:lnTo>
                  <a:lnTo>
                    <a:pt x="2609" y="127"/>
                  </a:lnTo>
                  <a:lnTo>
                    <a:pt x="2538" y="119"/>
                  </a:lnTo>
                  <a:lnTo>
                    <a:pt x="2302" y="140"/>
                  </a:lnTo>
                  <a:lnTo>
                    <a:pt x="2302" y="140"/>
                  </a:lnTo>
                  <a:lnTo>
                    <a:pt x="2079" y="119"/>
                  </a:lnTo>
                  <a:lnTo>
                    <a:pt x="1895" y="102"/>
                  </a:lnTo>
                  <a:lnTo>
                    <a:pt x="1815" y="96"/>
                  </a:lnTo>
                  <a:lnTo>
                    <a:pt x="1751" y="92"/>
                  </a:lnTo>
                  <a:lnTo>
                    <a:pt x="1751" y="92"/>
                  </a:lnTo>
                  <a:lnTo>
                    <a:pt x="1720" y="90"/>
                  </a:lnTo>
                  <a:lnTo>
                    <a:pt x="1680" y="92"/>
                  </a:lnTo>
                  <a:lnTo>
                    <a:pt x="1579" y="94"/>
                  </a:lnTo>
                  <a:lnTo>
                    <a:pt x="1462" y="100"/>
                  </a:lnTo>
                  <a:lnTo>
                    <a:pt x="1335" y="109"/>
                  </a:lnTo>
                  <a:lnTo>
                    <a:pt x="1213" y="119"/>
                  </a:lnTo>
                  <a:lnTo>
                    <a:pt x="1104" y="129"/>
                  </a:lnTo>
                  <a:lnTo>
                    <a:pt x="1059" y="135"/>
                  </a:lnTo>
                  <a:lnTo>
                    <a:pt x="1021" y="140"/>
                  </a:lnTo>
                  <a:lnTo>
                    <a:pt x="992" y="145"/>
                  </a:lnTo>
                  <a:lnTo>
                    <a:pt x="975" y="151"/>
                  </a:lnTo>
                  <a:lnTo>
                    <a:pt x="975" y="151"/>
                  </a:lnTo>
                  <a:lnTo>
                    <a:pt x="961" y="156"/>
                  </a:lnTo>
                  <a:lnTo>
                    <a:pt x="948" y="164"/>
                  </a:lnTo>
                  <a:lnTo>
                    <a:pt x="916" y="184"/>
                  </a:lnTo>
                  <a:lnTo>
                    <a:pt x="882" y="208"/>
                  </a:lnTo>
                  <a:lnTo>
                    <a:pt x="849" y="237"/>
                  </a:lnTo>
                  <a:lnTo>
                    <a:pt x="817" y="266"/>
                  </a:lnTo>
                  <a:lnTo>
                    <a:pt x="802" y="282"/>
                  </a:lnTo>
                  <a:lnTo>
                    <a:pt x="788" y="297"/>
                  </a:lnTo>
                  <a:lnTo>
                    <a:pt x="776" y="312"/>
                  </a:lnTo>
                  <a:lnTo>
                    <a:pt x="766" y="326"/>
                  </a:lnTo>
                  <a:lnTo>
                    <a:pt x="756" y="341"/>
                  </a:lnTo>
                  <a:lnTo>
                    <a:pt x="750" y="355"/>
                  </a:lnTo>
                  <a:lnTo>
                    <a:pt x="750" y="355"/>
                  </a:lnTo>
                  <a:lnTo>
                    <a:pt x="743" y="372"/>
                  </a:lnTo>
                  <a:lnTo>
                    <a:pt x="735" y="399"/>
                  </a:lnTo>
                  <a:lnTo>
                    <a:pt x="716" y="474"/>
                  </a:lnTo>
                  <a:lnTo>
                    <a:pt x="693" y="569"/>
                  </a:lnTo>
                  <a:lnTo>
                    <a:pt x="671" y="670"/>
                  </a:lnTo>
                  <a:lnTo>
                    <a:pt x="632" y="854"/>
                  </a:lnTo>
                  <a:lnTo>
                    <a:pt x="616" y="934"/>
                  </a:lnTo>
                  <a:lnTo>
                    <a:pt x="616" y="934"/>
                  </a:lnTo>
                  <a:lnTo>
                    <a:pt x="560" y="971"/>
                  </a:lnTo>
                  <a:lnTo>
                    <a:pt x="499" y="1010"/>
                  </a:lnTo>
                  <a:lnTo>
                    <a:pt x="428" y="1058"/>
                  </a:lnTo>
                  <a:lnTo>
                    <a:pt x="356" y="1109"/>
                  </a:lnTo>
                  <a:lnTo>
                    <a:pt x="320" y="1134"/>
                  </a:lnTo>
                  <a:lnTo>
                    <a:pt x="287" y="1160"/>
                  </a:lnTo>
                  <a:lnTo>
                    <a:pt x="256" y="1184"/>
                  </a:lnTo>
                  <a:lnTo>
                    <a:pt x="230" y="1207"/>
                  </a:lnTo>
                  <a:lnTo>
                    <a:pt x="209" y="1228"/>
                  </a:lnTo>
                  <a:lnTo>
                    <a:pt x="193" y="1246"/>
                  </a:lnTo>
                  <a:lnTo>
                    <a:pt x="193" y="1246"/>
                  </a:lnTo>
                  <a:lnTo>
                    <a:pt x="167" y="1282"/>
                  </a:lnTo>
                  <a:lnTo>
                    <a:pt x="139" y="1324"/>
                  </a:lnTo>
                  <a:lnTo>
                    <a:pt x="113" y="1366"/>
                  </a:lnTo>
                  <a:lnTo>
                    <a:pt x="87" y="1408"/>
                  </a:lnTo>
                  <a:lnTo>
                    <a:pt x="63" y="1448"/>
                  </a:lnTo>
                  <a:lnTo>
                    <a:pt x="46" y="1482"/>
                  </a:lnTo>
                  <a:lnTo>
                    <a:pt x="32" y="1506"/>
                  </a:lnTo>
                  <a:lnTo>
                    <a:pt x="27" y="1519"/>
                  </a:lnTo>
                  <a:lnTo>
                    <a:pt x="27" y="1519"/>
                  </a:lnTo>
                  <a:lnTo>
                    <a:pt x="24" y="1526"/>
                  </a:lnTo>
                  <a:lnTo>
                    <a:pt x="22" y="1534"/>
                  </a:lnTo>
                  <a:lnTo>
                    <a:pt x="12" y="1552"/>
                  </a:lnTo>
                  <a:lnTo>
                    <a:pt x="7" y="1561"/>
                  </a:lnTo>
                  <a:lnTo>
                    <a:pt x="3" y="1570"/>
                  </a:lnTo>
                  <a:lnTo>
                    <a:pt x="0" y="1580"/>
                  </a:lnTo>
                  <a:lnTo>
                    <a:pt x="0" y="1589"/>
                  </a:lnTo>
                  <a:lnTo>
                    <a:pt x="0" y="1589"/>
                  </a:lnTo>
                  <a:lnTo>
                    <a:pt x="4" y="1609"/>
                  </a:lnTo>
                  <a:lnTo>
                    <a:pt x="16" y="1647"/>
                  </a:lnTo>
                  <a:lnTo>
                    <a:pt x="32" y="1698"/>
                  </a:lnTo>
                  <a:lnTo>
                    <a:pt x="51" y="1756"/>
                  </a:lnTo>
                  <a:lnTo>
                    <a:pt x="72" y="1813"/>
                  </a:lnTo>
                  <a:lnTo>
                    <a:pt x="92" y="1867"/>
                  </a:lnTo>
                  <a:lnTo>
                    <a:pt x="103" y="1888"/>
                  </a:lnTo>
                  <a:lnTo>
                    <a:pt x="113" y="1909"/>
                  </a:lnTo>
                  <a:lnTo>
                    <a:pt x="121" y="1923"/>
                  </a:lnTo>
                  <a:lnTo>
                    <a:pt x="129" y="1933"/>
                  </a:lnTo>
                  <a:lnTo>
                    <a:pt x="129" y="1933"/>
                  </a:lnTo>
                  <a:lnTo>
                    <a:pt x="133" y="1937"/>
                  </a:lnTo>
                  <a:lnTo>
                    <a:pt x="139" y="1941"/>
                  </a:lnTo>
                  <a:lnTo>
                    <a:pt x="159" y="1949"/>
                  </a:lnTo>
                  <a:lnTo>
                    <a:pt x="185" y="1960"/>
                  </a:lnTo>
                  <a:lnTo>
                    <a:pt x="217" y="1970"/>
                  </a:lnTo>
                  <a:lnTo>
                    <a:pt x="295" y="1992"/>
                  </a:lnTo>
                  <a:lnTo>
                    <a:pt x="383" y="2015"/>
                  </a:lnTo>
                  <a:lnTo>
                    <a:pt x="474" y="2037"/>
                  </a:lnTo>
                  <a:lnTo>
                    <a:pt x="558" y="2056"/>
                  </a:lnTo>
                  <a:lnTo>
                    <a:pt x="628" y="2070"/>
                  </a:lnTo>
                  <a:lnTo>
                    <a:pt x="675" y="2078"/>
                  </a:lnTo>
                  <a:lnTo>
                    <a:pt x="675" y="2078"/>
                  </a:lnTo>
                  <a:lnTo>
                    <a:pt x="685" y="2078"/>
                  </a:lnTo>
                  <a:lnTo>
                    <a:pt x="701" y="2078"/>
                  </a:lnTo>
                  <a:lnTo>
                    <a:pt x="750" y="2076"/>
                  </a:lnTo>
                  <a:lnTo>
                    <a:pt x="814" y="2072"/>
                  </a:lnTo>
                  <a:lnTo>
                    <a:pt x="893" y="2067"/>
                  </a:lnTo>
                  <a:lnTo>
                    <a:pt x="1080" y="2049"/>
                  </a:lnTo>
                  <a:lnTo>
                    <a:pt x="1290" y="2029"/>
                  </a:lnTo>
                  <a:lnTo>
                    <a:pt x="1501" y="2009"/>
                  </a:lnTo>
                  <a:lnTo>
                    <a:pt x="1685" y="1989"/>
                  </a:lnTo>
                  <a:lnTo>
                    <a:pt x="1823" y="1974"/>
                  </a:lnTo>
                  <a:lnTo>
                    <a:pt x="1890" y="1965"/>
                  </a:lnTo>
                  <a:lnTo>
                    <a:pt x="1890" y="1965"/>
                  </a:lnTo>
                  <a:lnTo>
                    <a:pt x="1946" y="1956"/>
                  </a:lnTo>
                  <a:lnTo>
                    <a:pt x="1954" y="1954"/>
                  </a:lnTo>
                  <a:lnTo>
                    <a:pt x="1954" y="1954"/>
                  </a:lnTo>
                  <a:lnTo>
                    <a:pt x="1965" y="1934"/>
                  </a:lnTo>
                  <a:lnTo>
                    <a:pt x="1990" y="1888"/>
                  </a:lnTo>
                  <a:lnTo>
                    <a:pt x="2019" y="1841"/>
                  </a:lnTo>
                  <a:lnTo>
                    <a:pt x="2031" y="1824"/>
                  </a:lnTo>
                  <a:lnTo>
                    <a:pt x="2036" y="1819"/>
                  </a:lnTo>
                  <a:lnTo>
                    <a:pt x="2040" y="1815"/>
                  </a:lnTo>
                  <a:lnTo>
                    <a:pt x="2040" y="1815"/>
                  </a:lnTo>
                  <a:lnTo>
                    <a:pt x="2060" y="1807"/>
                  </a:lnTo>
                  <a:lnTo>
                    <a:pt x="2110" y="1786"/>
                  </a:lnTo>
                  <a:lnTo>
                    <a:pt x="2284" y="1721"/>
                  </a:lnTo>
                  <a:lnTo>
                    <a:pt x="2804" y="1526"/>
                  </a:lnTo>
                  <a:lnTo>
                    <a:pt x="3555" y="1246"/>
                  </a:lnTo>
                  <a:lnTo>
                    <a:pt x="3555" y="2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D1BF2F7-D2FE-628A-65CD-962C65511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4513" y="3851276"/>
              <a:ext cx="5422900" cy="2292350"/>
            </a:xfrm>
            <a:custGeom>
              <a:avLst/>
              <a:gdLst>
                <a:gd name="T0" fmla="*/ 865 w 3416"/>
                <a:gd name="T1" fmla="*/ 37 h 1444"/>
                <a:gd name="T2" fmla="*/ 841 w 3416"/>
                <a:gd name="T3" fmla="*/ 37 h 1444"/>
                <a:gd name="T4" fmla="*/ 889 w 3416"/>
                <a:gd name="T5" fmla="*/ 365 h 1444"/>
                <a:gd name="T6" fmla="*/ 1269 w 3416"/>
                <a:gd name="T7" fmla="*/ 359 h 1444"/>
                <a:gd name="T8" fmla="*/ 1416 w 3416"/>
                <a:gd name="T9" fmla="*/ 330 h 1444"/>
                <a:gd name="T10" fmla="*/ 1518 w 3416"/>
                <a:gd name="T11" fmla="*/ 267 h 1444"/>
                <a:gd name="T12" fmla="*/ 1538 w 3416"/>
                <a:gd name="T13" fmla="*/ 169 h 1444"/>
                <a:gd name="T14" fmla="*/ 1509 w 3416"/>
                <a:gd name="T15" fmla="*/ 66 h 1444"/>
                <a:gd name="T16" fmla="*/ 1381 w 3416"/>
                <a:gd name="T17" fmla="*/ 27 h 1444"/>
                <a:gd name="T18" fmla="*/ 1044 w 3416"/>
                <a:gd name="T19" fmla="*/ 1428 h 1444"/>
                <a:gd name="T20" fmla="*/ 2049 w 3416"/>
                <a:gd name="T21" fmla="*/ 615 h 1444"/>
                <a:gd name="T22" fmla="*/ 2178 w 3416"/>
                <a:gd name="T23" fmla="*/ 659 h 1444"/>
                <a:gd name="T24" fmla="*/ 3004 w 3416"/>
                <a:gd name="T25" fmla="*/ 603 h 1444"/>
                <a:gd name="T26" fmla="*/ 3018 w 3416"/>
                <a:gd name="T27" fmla="*/ 533 h 1444"/>
                <a:gd name="T28" fmla="*/ 3119 w 3416"/>
                <a:gd name="T29" fmla="*/ 447 h 1444"/>
                <a:gd name="T30" fmla="*/ 3014 w 3416"/>
                <a:gd name="T31" fmla="*/ 6 h 1444"/>
                <a:gd name="T32" fmla="*/ 2875 w 3416"/>
                <a:gd name="T33" fmla="*/ 469 h 1444"/>
                <a:gd name="T34" fmla="*/ 3405 w 3416"/>
                <a:gd name="T35" fmla="*/ 392 h 1444"/>
                <a:gd name="T36" fmla="*/ 3143 w 3416"/>
                <a:gd name="T37" fmla="*/ 717 h 1444"/>
                <a:gd name="T38" fmla="*/ 2340 w 3416"/>
                <a:gd name="T39" fmla="*/ 251 h 1444"/>
                <a:gd name="T40" fmla="*/ 2415 w 3416"/>
                <a:gd name="T41" fmla="*/ 482 h 1444"/>
                <a:gd name="T42" fmla="*/ 2452 w 3416"/>
                <a:gd name="T43" fmla="*/ 246 h 1444"/>
                <a:gd name="T44" fmla="*/ 2565 w 3416"/>
                <a:gd name="T45" fmla="*/ 466 h 1444"/>
                <a:gd name="T46" fmla="*/ 2634 w 3416"/>
                <a:gd name="T47" fmla="*/ 238 h 1444"/>
                <a:gd name="T48" fmla="*/ 2720 w 3416"/>
                <a:gd name="T49" fmla="*/ 234 h 1444"/>
                <a:gd name="T50" fmla="*/ 2789 w 3416"/>
                <a:gd name="T51" fmla="*/ 442 h 1444"/>
                <a:gd name="T52" fmla="*/ 2811 w 3416"/>
                <a:gd name="T53" fmla="*/ 230 h 1444"/>
                <a:gd name="T54" fmla="*/ 2907 w 3416"/>
                <a:gd name="T55" fmla="*/ 428 h 1444"/>
                <a:gd name="T56" fmla="*/ 2955 w 3416"/>
                <a:gd name="T57" fmla="*/ 224 h 1444"/>
                <a:gd name="T58" fmla="*/ 3277 w 3416"/>
                <a:gd name="T59" fmla="*/ 210 h 1444"/>
                <a:gd name="T60" fmla="*/ 3325 w 3416"/>
                <a:gd name="T61" fmla="*/ 383 h 1444"/>
                <a:gd name="T62" fmla="*/ 3341 w 3416"/>
                <a:gd name="T63" fmla="*/ 207 h 1444"/>
                <a:gd name="T64" fmla="*/ 2131 w 3416"/>
                <a:gd name="T65" fmla="*/ 430 h 1444"/>
                <a:gd name="T66" fmla="*/ 2243 w 3416"/>
                <a:gd name="T67" fmla="*/ 65 h 1444"/>
                <a:gd name="T68" fmla="*/ 2013 w 3416"/>
                <a:gd name="T69" fmla="*/ 1181 h 1444"/>
                <a:gd name="T70" fmla="*/ 2950 w 3416"/>
                <a:gd name="T71" fmla="*/ 913 h 1444"/>
                <a:gd name="T72" fmla="*/ 2954 w 3416"/>
                <a:gd name="T73" fmla="*/ 899 h 1444"/>
                <a:gd name="T74" fmla="*/ 2289 w 3416"/>
                <a:gd name="T75" fmla="*/ 1321 h 1444"/>
                <a:gd name="T76" fmla="*/ 2346 w 3416"/>
                <a:gd name="T77" fmla="*/ 1238 h 1444"/>
                <a:gd name="T78" fmla="*/ 2292 w 3416"/>
                <a:gd name="T79" fmla="*/ 1160 h 1444"/>
                <a:gd name="T80" fmla="*/ 2213 w 3416"/>
                <a:gd name="T81" fmla="*/ 1330 h 1444"/>
                <a:gd name="T82" fmla="*/ 2690 w 3416"/>
                <a:gd name="T83" fmla="*/ 1169 h 1444"/>
                <a:gd name="T84" fmla="*/ 2698 w 3416"/>
                <a:gd name="T85" fmla="*/ 1031 h 1444"/>
                <a:gd name="T86" fmla="*/ 2595 w 3416"/>
                <a:gd name="T87" fmla="*/ 1235 h 1444"/>
                <a:gd name="T88" fmla="*/ 2811 w 3416"/>
                <a:gd name="T89" fmla="*/ 1101 h 1444"/>
                <a:gd name="T90" fmla="*/ 3151 w 3416"/>
                <a:gd name="T91" fmla="*/ 961 h 1444"/>
                <a:gd name="T92" fmla="*/ 3063 w 3416"/>
                <a:gd name="T93" fmla="*/ 1062 h 1444"/>
                <a:gd name="T94" fmla="*/ 3341 w 3416"/>
                <a:gd name="T95" fmla="*/ 881 h 1444"/>
                <a:gd name="T96" fmla="*/ 3334 w 3416"/>
                <a:gd name="T97" fmla="*/ 819 h 1444"/>
                <a:gd name="T98" fmla="*/ 3271 w 3416"/>
                <a:gd name="T99" fmla="*/ 948 h 1444"/>
                <a:gd name="T100" fmla="*/ 2329 w 3416"/>
                <a:gd name="T101" fmla="*/ 27 h 1444"/>
                <a:gd name="T102" fmla="*/ 2243 w 3416"/>
                <a:gd name="T103" fmla="*/ 934 h 1444"/>
                <a:gd name="T104" fmla="*/ 2018 w 3416"/>
                <a:gd name="T105" fmla="*/ 1251 h 1444"/>
                <a:gd name="T106" fmla="*/ 2002 w 3416"/>
                <a:gd name="T107" fmla="*/ 1240 h 1444"/>
                <a:gd name="T108" fmla="*/ 3131 w 3416"/>
                <a:gd name="T109" fmla="*/ 808 h 1444"/>
                <a:gd name="T110" fmla="*/ 3084 w 3416"/>
                <a:gd name="T111" fmla="*/ 950 h 1444"/>
                <a:gd name="T112" fmla="*/ 3140 w 3416"/>
                <a:gd name="T113" fmla="*/ 811 h 1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16" h="1444">
                  <a:moveTo>
                    <a:pt x="862" y="81"/>
                  </a:moveTo>
                  <a:lnTo>
                    <a:pt x="867" y="49"/>
                  </a:lnTo>
                  <a:lnTo>
                    <a:pt x="867" y="49"/>
                  </a:lnTo>
                  <a:lnTo>
                    <a:pt x="867" y="46"/>
                  </a:lnTo>
                  <a:lnTo>
                    <a:pt x="867" y="42"/>
                  </a:lnTo>
                  <a:lnTo>
                    <a:pt x="866" y="39"/>
                  </a:lnTo>
                  <a:lnTo>
                    <a:pt x="865" y="37"/>
                  </a:lnTo>
                  <a:lnTo>
                    <a:pt x="862" y="34"/>
                  </a:lnTo>
                  <a:lnTo>
                    <a:pt x="857" y="33"/>
                  </a:lnTo>
                  <a:lnTo>
                    <a:pt x="857" y="33"/>
                  </a:lnTo>
                  <a:lnTo>
                    <a:pt x="851" y="33"/>
                  </a:lnTo>
                  <a:lnTo>
                    <a:pt x="847" y="33"/>
                  </a:lnTo>
                  <a:lnTo>
                    <a:pt x="843" y="35"/>
                  </a:lnTo>
                  <a:lnTo>
                    <a:pt x="841" y="37"/>
                  </a:lnTo>
                  <a:lnTo>
                    <a:pt x="837" y="41"/>
                  </a:lnTo>
                  <a:lnTo>
                    <a:pt x="835" y="43"/>
                  </a:lnTo>
                  <a:lnTo>
                    <a:pt x="675" y="328"/>
                  </a:lnTo>
                  <a:lnTo>
                    <a:pt x="685" y="349"/>
                  </a:lnTo>
                  <a:lnTo>
                    <a:pt x="792" y="349"/>
                  </a:lnTo>
                  <a:lnTo>
                    <a:pt x="809" y="365"/>
                  </a:lnTo>
                  <a:lnTo>
                    <a:pt x="889" y="365"/>
                  </a:lnTo>
                  <a:lnTo>
                    <a:pt x="889" y="387"/>
                  </a:lnTo>
                  <a:lnTo>
                    <a:pt x="953" y="387"/>
                  </a:lnTo>
                  <a:lnTo>
                    <a:pt x="964" y="365"/>
                  </a:lnTo>
                  <a:lnTo>
                    <a:pt x="1039" y="365"/>
                  </a:lnTo>
                  <a:lnTo>
                    <a:pt x="1039" y="365"/>
                  </a:lnTo>
                  <a:lnTo>
                    <a:pt x="1171" y="361"/>
                  </a:lnTo>
                  <a:lnTo>
                    <a:pt x="1269" y="359"/>
                  </a:lnTo>
                  <a:lnTo>
                    <a:pt x="1306" y="356"/>
                  </a:lnTo>
                  <a:lnTo>
                    <a:pt x="1328" y="355"/>
                  </a:lnTo>
                  <a:lnTo>
                    <a:pt x="1328" y="355"/>
                  </a:lnTo>
                  <a:lnTo>
                    <a:pt x="1357" y="349"/>
                  </a:lnTo>
                  <a:lnTo>
                    <a:pt x="1375" y="344"/>
                  </a:lnTo>
                  <a:lnTo>
                    <a:pt x="1395" y="337"/>
                  </a:lnTo>
                  <a:lnTo>
                    <a:pt x="1416" y="330"/>
                  </a:lnTo>
                  <a:lnTo>
                    <a:pt x="1439" y="321"/>
                  </a:lnTo>
                  <a:lnTo>
                    <a:pt x="1463" y="309"/>
                  </a:lnTo>
                  <a:lnTo>
                    <a:pt x="1488" y="296"/>
                  </a:lnTo>
                  <a:lnTo>
                    <a:pt x="1488" y="296"/>
                  </a:lnTo>
                  <a:lnTo>
                    <a:pt x="1501" y="288"/>
                  </a:lnTo>
                  <a:lnTo>
                    <a:pt x="1510" y="278"/>
                  </a:lnTo>
                  <a:lnTo>
                    <a:pt x="1518" y="267"/>
                  </a:lnTo>
                  <a:lnTo>
                    <a:pt x="1525" y="254"/>
                  </a:lnTo>
                  <a:lnTo>
                    <a:pt x="1530" y="242"/>
                  </a:lnTo>
                  <a:lnTo>
                    <a:pt x="1534" y="227"/>
                  </a:lnTo>
                  <a:lnTo>
                    <a:pt x="1535" y="214"/>
                  </a:lnTo>
                  <a:lnTo>
                    <a:pt x="1538" y="199"/>
                  </a:lnTo>
                  <a:lnTo>
                    <a:pt x="1538" y="184"/>
                  </a:lnTo>
                  <a:lnTo>
                    <a:pt x="1538" y="169"/>
                  </a:lnTo>
                  <a:lnTo>
                    <a:pt x="1535" y="140"/>
                  </a:lnTo>
                  <a:lnTo>
                    <a:pt x="1530" y="114"/>
                  </a:lnTo>
                  <a:lnTo>
                    <a:pt x="1526" y="92"/>
                  </a:lnTo>
                  <a:lnTo>
                    <a:pt x="1526" y="92"/>
                  </a:lnTo>
                  <a:lnTo>
                    <a:pt x="1522" y="82"/>
                  </a:lnTo>
                  <a:lnTo>
                    <a:pt x="1517" y="74"/>
                  </a:lnTo>
                  <a:lnTo>
                    <a:pt x="1509" y="66"/>
                  </a:lnTo>
                  <a:lnTo>
                    <a:pt x="1498" y="59"/>
                  </a:lnTo>
                  <a:lnTo>
                    <a:pt x="1487" y="54"/>
                  </a:lnTo>
                  <a:lnTo>
                    <a:pt x="1475" y="49"/>
                  </a:lnTo>
                  <a:lnTo>
                    <a:pt x="1450" y="39"/>
                  </a:lnTo>
                  <a:lnTo>
                    <a:pt x="1424" y="34"/>
                  </a:lnTo>
                  <a:lnTo>
                    <a:pt x="1403" y="30"/>
                  </a:lnTo>
                  <a:lnTo>
                    <a:pt x="1381" y="27"/>
                  </a:lnTo>
                  <a:lnTo>
                    <a:pt x="1349" y="65"/>
                  </a:lnTo>
                  <a:lnTo>
                    <a:pt x="1124" y="65"/>
                  </a:lnTo>
                  <a:lnTo>
                    <a:pt x="1108" y="81"/>
                  </a:lnTo>
                  <a:lnTo>
                    <a:pt x="862" y="81"/>
                  </a:lnTo>
                  <a:close/>
                  <a:moveTo>
                    <a:pt x="0" y="1391"/>
                  </a:moveTo>
                  <a:lnTo>
                    <a:pt x="498" y="1444"/>
                  </a:lnTo>
                  <a:lnTo>
                    <a:pt x="1044" y="1428"/>
                  </a:lnTo>
                  <a:lnTo>
                    <a:pt x="1103" y="1407"/>
                  </a:lnTo>
                  <a:lnTo>
                    <a:pt x="503" y="1423"/>
                  </a:lnTo>
                  <a:lnTo>
                    <a:pt x="0" y="1391"/>
                  </a:lnTo>
                  <a:close/>
                  <a:moveTo>
                    <a:pt x="1960" y="602"/>
                  </a:moveTo>
                  <a:lnTo>
                    <a:pt x="1960" y="602"/>
                  </a:lnTo>
                  <a:lnTo>
                    <a:pt x="1986" y="606"/>
                  </a:lnTo>
                  <a:lnTo>
                    <a:pt x="2049" y="615"/>
                  </a:lnTo>
                  <a:lnTo>
                    <a:pt x="2083" y="622"/>
                  </a:lnTo>
                  <a:lnTo>
                    <a:pt x="2115" y="628"/>
                  </a:lnTo>
                  <a:lnTo>
                    <a:pt x="2142" y="636"/>
                  </a:lnTo>
                  <a:lnTo>
                    <a:pt x="2151" y="640"/>
                  </a:lnTo>
                  <a:lnTo>
                    <a:pt x="2158" y="644"/>
                  </a:lnTo>
                  <a:lnTo>
                    <a:pt x="2158" y="644"/>
                  </a:lnTo>
                  <a:lnTo>
                    <a:pt x="2178" y="659"/>
                  </a:lnTo>
                  <a:lnTo>
                    <a:pt x="2195" y="671"/>
                  </a:lnTo>
                  <a:lnTo>
                    <a:pt x="2211" y="682"/>
                  </a:lnTo>
                  <a:lnTo>
                    <a:pt x="3004" y="536"/>
                  </a:lnTo>
                  <a:lnTo>
                    <a:pt x="3004" y="575"/>
                  </a:lnTo>
                  <a:lnTo>
                    <a:pt x="2259" y="720"/>
                  </a:lnTo>
                  <a:lnTo>
                    <a:pt x="2286" y="746"/>
                  </a:lnTo>
                  <a:lnTo>
                    <a:pt x="3004" y="603"/>
                  </a:lnTo>
                  <a:lnTo>
                    <a:pt x="3004" y="746"/>
                  </a:lnTo>
                  <a:lnTo>
                    <a:pt x="3020" y="725"/>
                  </a:lnTo>
                  <a:lnTo>
                    <a:pt x="3018" y="600"/>
                  </a:lnTo>
                  <a:lnTo>
                    <a:pt x="3116" y="580"/>
                  </a:lnTo>
                  <a:lnTo>
                    <a:pt x="3116" y="553"/>
                  </a:lnTo>
                  <a:lnTo>
                    <a:pt x="3018" y="572"/>
                  </a:lnTo>
                  <a:lnTo>
                    <a:pt x="3018" y="533"/>
                  </a:lnTo>
                  <a:lnTo>
                    <a:pt x="3116" y="516"/>
                  </a:lnTo>
                  <a:lnTo>
                    <a:pt x="3116" y="516"/>
                  </a:lnTo>
                  <a:lnTo>
                    <a:pt x="3117" y="505"/>
                  </a:lnTo>
                  <a:lnTo>
                    <a:pt x="3120" y="482"/>
                  </a:lnTo>
                  <a:lnTo>
                    <a:pt x="3121" y="469"/>
                  </a:lnTo>
                  <a:lnTo>
                    <a:pt x="3120" y="457"/>
                  </a:lnTo>
                  <a:lnTo>
                    <a:pt x="3119" y="447"/>
                  </a:lnTo>
                  <a:lnTo>
                    <a:pt x="3117" y="443"/>
                  </a:lnTo>
                  <a:lnTo>
                    <a:pt x="3116" y="441"/>
                  </a:lnTo>
                  <a:lnTo>
                    <a:pt x="3116" y="441"/>
                  </a:lnTo>
                  <a:lnTo>
                    <a:pt x="3108" y="441"/>
                  </a:lnTo>
                  <a:lnTo>
                    <a:pt x="3088" y="442"/>
                  </a:lnTo>
                  <a:lnTo>
                    <a:pt x="3017" y="450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09" y="4"/>
                  </a:lnTo>
                  <a:lnTo>
                    <a:pt x="3005" y="2"/>
                  </a:lnTo>
                  <a:lnTo>
                    <a:pt x="3004" y="0"/>
                  </a:lnTo>
                  <a:lnTo>
                    <a:pt x="3004" y="451"/>
                  </a:lnTo>
                  <a:lnTo>
                    <a:pt x="3004" y="451"/>
                  </a:lnTo>
                  <a:lnTo>
                    <a:pt x="2875" y="469"/>
                  </a:lnTo>
                  <a:lnTo>
                    <a:pt x="2719" y="490"/>
                  </a:lnTo>
                  <a:lnTo>
                    <a:pt x="2373" y="540"/>
                  </a:lnTo>
                  <a:lnTo>
                    <a:pt x="1960" y="602"/>
                  </a:lnTo>
                  <a:lnTo>
                    <a:pt x="1960" y="602"/>
                  </a:lnTo>
                  <a:close/>
                  <a:moveTo>
                    <a:pt x="3158" y="498"/>
                  </a:moveTo>
                  <a:lnTo>
                    <a:pt x="3405" y="473"/>
                  </a:lnTo>
                  <a:lnTo>
                    <a:pt x="3405" y="392"/>
                  </a:lnTo>
                  <a:lnTo>
                    <a:pt x="3156" y="428"/>
                  </a:lnTo>
                  <a:lnTo>
                    <a:pt x="3154" y="11"/>
                  </a:lnTo>
                  <a:lnTo>
                    <a:pt x="3154" y="11"/>
                  </a:lnTo>
                  <a:lnTo>
                    <a:pt x="3148" y="10"/>
                  </a:lnTo>
                  <a:lnTo>
                    <a:pt x="3144" y="7"/>
                  </a:lnTo>
                  <a:lnTo>
                    <a:pt x="3143" y="6"/>
                  </a:lnTo>
                  <a:lnTo>
                    <a:pt x="3143" y="717"/>
                  </a:lnTo>
                  <a:lnTo>
                    <a:pt x="3159" y="695"/>
                  </a:lnTo>
                  <a:lnTo>
                    <a:pt x="3158" y="568"/>
                  </a:lnTo>
                  <a:lnTo>
                    <a:pt x="3416" y="521"/>
                  </a:lnTo>
                  <a:lnTo>
                    <a:pt x="3416" y="505"/>
                  </a:lnTo>
                  <a:lnTo>
                    <a:pt x="3158" y="552"/>
                  </a:lnTo>
                  <a:lnTo>
                    <a:pt x="3158" y="498"/>
                  </a:lnTo>
                  <a:close/>
                  <a:moveTo>
                    <a:pt x="2340" y="251"/>
                  </a:moveTo>
                  <a:lnTo>
                    <a:pt x="2340" y="490"/>
                  </a:lnTo>
                  <a:lnTo>
                    <a:pt x="2356" y="489"/>
                  </a:lnTo>
                  <a:lnTo>
                    <a:pt x="2356" y="250"/>
                  </a:lnTo>
                  <a:lnTo>
                    <a:pt x="2340" y="251"/>
                  </a:lnTo>
                  <a:close/>
                  <a:moveTo>
                    <a:pt x="2399" y="249"/>
                  </a:moveTo>
                  <a:lnTo>
                    <a:pt x="2399" y="485"/>
                  </a:lnTo>
                  <a:lnTo>
                    <a:pt x="2415" y="482"/>
                  </a:lnTo>
                  <a:lnTo>
                    <a:pt x="2415" y="247"/>
                  </a:lnTo>
                  <a:lnTo>
                    <a:pt x="2399" y="249"/>
                  </a:lnTo>
                  <a:close/>
                  <a:moveTo>
                    <a:pt x="2452" y="246"/>
                  </a:moveTo>
                  <a:lnTo>
                    <a:pt x="2452" y="478"/>
                  </a:lnTo>
                  <a:lnTo>
                    <a:pt x="2468" y="477"/>
                  </a:lnTo>
                  <a:lnTo>
                    <a:pt x="2468" y="245"/>
                  </a:lnTo>
                  <a:lnTo>
                    <a:pt x="2452" y="246"/>
                  </a:lnTo>
                  <a:close/>
                  <a:moveTo>
                    <a:pt x="2511" y="243"/>
                  </a:moveTo>
                  <a:lnTo>
                    <a:pt x="2511" y="471"/>
                  </a:lnTo>
                  <a:lnTo>
                    <a:pt x="2527" y="470"/>
                  </a:lnTo>
                  <a:lnTo>
                    <a:pt x="2527" y="242"/>
                  </a:lnTo>
                  <a:lnTo>
                    <a:pt x="2511" y="243"/>
                  </a:lnTo>
                  <a:close/>
                  <a:moveTo>
                    <a:pt x="2565" y="241"/>
                  </a:moveTo>
                  <a:lnTo>
                    <a:pt x="2565" y="466"/>
                  </a:lnTo>
                  <a:lnTo>
                    <a:pt x="2581" y="465"/>
                  </a:lnTo>
                  <a:lnTo>
                    <a:pt x="2581" y="241"/>
                  </a:lnTo>
                  <a:lnTo>
                    <a:pt x="2565" y="241"/>
                  </a:lnTo>
                  <a:close/>
                  <a:moveTo>
                    <a:pt x="2618" y="239"/>
                  </a:moveTo>
                  <a:lnTo>
                    <a:pt x="2618" y="461"/>
                  </a:lnTo>
                  <a:lnTo>
                    <a:pt x="2634" y="458"/>
                  </a:lnTo>
                  <a:lnTo>
                    <a:pt x="2634" y="238"/>
                  </a:lnTo>
                  <a:lnTo>
                    <a:pt x="2618" y="239"/>
                  </a:lnTo>
                  <a:close/>
                  <a:moveTo>
                    <a:pt x="2666" y="237"/>
                  </a:moveTo>
                  <a:lnTo>
                    <a:pt x="2666" y="455"/>
                  </a:lnTo>
                  <a:lnTo>
                    <a:pt x="2682" y="453"/>
                  </a:lnTo>
                  <a:lnTo>
                    <a:pt x="2682" y="235"/>
                  </a:lnTo>
                  <a:lnTo>
                    <a:pt x="2666" y="237"/>
                  </a:lnTo>
                  <a:close/>
                  <a:moveTo>
                    <a:pt x="2720" y="234"/>
                  </a:moveTo>
                  <a:lnTo>
                    <a:pt x="2720" y="449"/>
                  </a:lnTo>
                  <a:lnTo>
                    <a:pt x="2736" y="447"/>
                  </a:lnTo>
                  <a:lnTo>
                    <a:pt x="2736" y="234"/>
                  </a:lnTo>
                  <a:lnTo>
                    <a:pt x="2720" y="234"/>
                  </a:lnTo>
                  <a:close/>
                  <a:moveTo>
                    <a:pt x="2773" y="231"/>
                  </a:moveTo>
                  <a:lnTo>
                    <a:pt x="2773" y="443"/>
                  </a:lnTo>
                  <a:lnTo>
                    <a:pt x="2789" y="442"/>
                  </a:lnTo>
                  <a:lnTo>
                    <a:pt x="2789" y="231"/>
                  </a:lnTo>
                  <a:lnTo>
                    <a:pt x="2773" y="231"/>
                  </a:lnTo>
                  <a:close/>
                  <a:moveTo>
                    <a:pt x="2811" y="230"/>
                  </a:moveTo>
                  <a:lnTo>
                    <a:pt x="2811" y="439"/>
                  </a:lnTo>
                  <a:lnTo>
                    <a:pt x="2827" y="436"/>
                  </a:lnTo>
                  <a:lnTo>
                    <a:pt x="2827" y="230"/>
                  </a:lnTo>
                  <a:lnTo>
                    <a:pt x="2811" y="230"/>
                  </a:lnTo>
                  <a:close/>
                  <a:moveTo>
                    <a:pt x="2859" y="228"/>
                  </a:moveTo>
                  <a:lnTo>
                    <a:pt x="2859" y="434"/>
                  </a:lnTo>
                  <a:lnTo>
                    <a:pt x="2875" y="432"/>
                  </a:lnTo>
                  <a:lnTo>
                    <a:pt x="2875" y="227"/>
                  </a:lnTo>
                  <a:lnTo>
                    <a:pt x="2859" y="228"/>
                  </a:lnTo>
                  <a:close/>
                  <a:moveTo>
                    <a:pt x="2907" y="226"/>
                  </a:moveTo>
                  <a:lnTo>
                    <a:pt x="2907" y="428"/>
                  </a:lnTo>
                  <a:lnTo>
                    <a:pt x="2923" y="427"/>
                  </a:lnTo>
                  <a:lnTo>
                    <a:pt x="2923" y="226"/>
                  </a:lnTo>
                  <a:lnTo>
                    <a:pt x="2907" y="226"/>
                  </a:lnTo>
                  <a:close/>
                  <a:moveTo>
                    <a:pt x="2939" y="224"/>
                  </a:moveTo>
                  <a:lnTo>
                    <a:pt x="2939" y="424"/>
                  </a:lnTo>
                  <a:lnTo>
                    <a:pt x="2955" y="423"/>
                  </a:lnTo>
                  <a:lnTo>
                    <a:pt x="2955" y="224"/>
                  </a:lnTo>
                  <a:lnTo>
                    <a:pt x="2939" y="224"/>
                  </a:lnTo>
                  <a:close/>
                  <a:moveTo>
                    <a:pt x="3212" y="212"/>
                  </a:moveTo>
                  <a:lnTo>
                    <a:pt x="3212" y="395"/>
                  </a:lnTo>
                  <a:lnTo>
                    <a:pt x="3228" y="394"/>
                  </a:lnTo>
                  <a:lnTo>
                    <a:pt x="3228" y="212"/>
                  </a:lnTo>
                  <a:lnTo>
                    <a:pt x="3212" y="212"/>
                  </a:lnTo>
                  <a:close/>
                  <a:moveTo>
                    <a:pt x="3277" y="210"/>
                  </a:moveTo>
                  <a:lnTo>
                    <a:pt x="3277" y="388"/>
                  </a:lnTo>
                  <a:lnTo>
                    <a:pt x="3293" y="385"/>
                  </a:lnTo>
                  <a:lnTo>
                    <a:pt x="3293" y="210"/>
                  </a:lnTo>
                  <a:lnTo>
                    <a:pt x="3277" y="210"/>
                  </a:lnTo>
                  <a:close/>
                  <a:moveTo>
                    <a:pt x="3309" y="208"/>
                  </a:moveTo>
                  <a:lnTo>
                    <a:pt x="3309" y="384"/>
                  </a:lnTo>
                  <a:lnTo>
                    <a:pt x="3325" y="383"/>
                  </a:lnTo>
                  <a:lnTo>
                    <a:pt x="3325" y="208"/>
                  </a:lnTo>
                  <a:lnTo>
                    <a:pt x="3309" y="208"/>
                  </a:lnTo>
                  <a:close/>
                  <a:moveTo>
                    <a:pt x="3341" y="207"/>
                  </a:moveTo>
                  <a:lnTo>
                    <a:pt x="3341" y="380"/>
                  </a:lnTo>
                  <a:lnTo>
                    <a:pt x="3357" y="379"/>
                  </a:lnTo>
                  <a:lnTo>
                    <a:pt x="3357" y="207"/>
                  </a:lnTo>
                  <a:lnTo>
                    <a:pt x="3341" y="207"/>
                  </a:lnTo>
                  <a:close/>
                  <a:moveTo>
                    <a:pt x="3362" y="206"/>
                  </a:moveTo>
                  <a:lnTo>
                    <a:pt x="3362" y="379"/>
                  </a:lnTo>
                  <a:lnTo>
                    <a:pt x="3378" y="376"/>
                  </a:lnTo>
                  <a:lnTo>
                    <a:pt x="3378" y="206"/>
                  </a:lnTo>
                  <a:lnTo>
                    <a:pt x="3362" y="206"/>
                  </a:lnTo>
                  <a:close/>
                  <a:moveTo>
                    <a:pt x="2131" y="140"/>
                  </a:moveTo>
                  <a:lnTo>
                    <a:pt x="2131" y="430"/>
                  </a:lnTo>
                  <a:lnTo>
                    <a:pt x="2158" y="430"/>
                  </a:lnTo>
                  <a:lnTo>
                    <a:pt x="2158" y="140"/>
                  </a:lnTo>
                  <a:lnTo>
                    <a:pt x="2131" y="140"/>
                  </a:lnTo>
                  <a:close/>
                  <a:moveTo>
                    <a:pt x="2222" y="65"/>
                  </a:moveTo>
                  <a:lnTo>
                    <a:pt x="2222" y="333"/>
                  </a:lnTo>
                  <a:lnTo>
                    <a:pt x="2243" y="333"/>
                  </a:lnTo>
                  <a:lnTo>
                    <a:pt x="2243" y="65"/>
                  </a:lnTo>
                  <a:lnTo>
                    <a:pt x="2222" y="65"/>
                  </a:lnTo>
                  <a:close/>
                  <a:moveTo>
                    <a:pt x="2918" y="27"/>
                  </a:moveTo>
                  <a:lnTo>
                    <a:pt x="2918" y="97"/>
                  </a:lnTo>
                  <a:lnTo>
                    <a:pt x="2945" y="97"/>
                  </a:lnTo>
                  <a:lnTo>
                    <a:pt x="2945" y="27"/>
                  </a:lnTo>
                  <a:lnTo>
                    <a:pt x="2918" y="27"/>
                  </a:lnTo>
                  <a:close/>
                  <a:moveTo>
                    <a:pt x="2013" y="1181"/>
                  </a:moveTo>
                  <a:lnTo>
                    <a:pt x="1585" y="1305"/>
                  </a:lnTo>
                  <a:lnTo>
                    <a:pt x="2013" y="1208"/>
                  </a:lnTo>
                  <a:lnTo>
                    <a:pt x="2013" y="1181"/>
                  </a:lnTo>
                  <a:close/>
                  <a:moveTo>
                    <a:pt x="2077" y="1160"/>
                  </a:moveTo>
                  <a:lnTo>
                    <a:pt x="2083" y="1181"/>
                  </a:lnTo>
                  <a:lnTo>
                    <a:pt x="2110" y="1181"/>
                  </a:lnTo>
                  <a:lnTo>
                    <a:pt x="2950" y="913"/>
                  </a:lnTo>
                  <a:lnTo>
                    <a:pt x="2971" y="913"/>
                  </a:lnTo>
                  <a:lnTo>
                    <a:pt x="2971" y="913"/>
                  </a:lnTo>
                  <a:lnTo>
                    <a:pt x="2973" y="907"/>
                  </a:lnTo>
                  <a:lnTo>
                    <a:pt x="2973" y="905"/>
                  </a:lnTo>
                  <a:lnTo>
                    <a:pt x="2971" y="902"/>
                  </a:lnTo>
                  <a:lnTo>
                    <a:pt x="2971" y="902"/>
                  </a:lnTo>
                  <a:lnTo>
                    <a:pt x="2954" y="899"/>
                  </a:lnTo>
                  <a:lnTo>
                    <a:pt x="2939" y="897"/>
                  </a:lnTo>
                  <a:lnTo>
                    <a:pt x="2110" y="1165"/>
                  </a:lnTo>
                  <a:lnTo>
                    <a:pt x="2077" y="1160"/>
                  </a:lnTo>
                  <a:close/>
                  <a:moveTo>
                    <a:pt x="2164" y="1397"/>
                  </a:moveTo>
                  <a:lnTo>
                    <a:pt x="2259" y="1361"/>
                  </a:lnTo>
                  <a:lnTo>
                    <a:pt x="2259" y="1361"/>
                  </a:lnTo>
                  <a:lnTo>
                    <a:pt x="2289" y="1321"/>
                  </a:lnTo>
                  <a:lnTo>
                    <a:pt x="2306" y="1299"/>
                  </a:lnTo>
                  <a:lnTo>
                    <a:pt x="2324" y="1278"/>
                  </a:lnTo>
                  <a:lnTo>
                    <a:pt x="2324" y="1278"/>
                  </a:lnTo>
                  <a:lnTo>
                    <a:pt x="2330" y="1270"/>
                  </a:lnTo>
                  <a:lnTo>
                    <a:pt x="2336" y="1259"/>
                  </a:lnTo>
                  <a:lnTo>
                    <a:pt x="2341" y="1250"/>
                  </a:lnTo>
                  <a:lnTo>
                    <a:pt x="2346" y="1238"/>
                  </a:lnTo>
                  <a:lnTo>
                    <a:pt x="2353" y="1215"/>
                  </a:lnTo>
                  <a:lnTo>
                    <a:pt x="2360" y="1192"/>
                  </a:lnTo>
                  <a:lnTo>
                    <a:pt x="2362" y="1170"/>
                  </a:lnTo>
                  <a:lnTo>
                    <a:pt x="2365" y="1154"/>
                  </a:lnTo>
                  <a:lnTo>
                    <a:pt x="2366" y="1138"/>
                  </a:lnTo>
                  <a:lnTo>
                    <a:pt x="2292" y="1160"/>
                  </a:lnTo>
                  <a:lnTo>
                    <a:pt x="2292" y="1160"/>
                  </a:lnTo>
                  <a:lnTo>
                    <a:pt x="2273" y="1203"/>
                  </a:lnTo>
                  <a:lnTo>
                    <a:pt x="2259" y="1238"/>
                  </a:lnTo>
                  <a:lnTo>
                    <a:pt x="2249" y="1267"/>
                  </a:lnTo>
                  <a:lnTo>
                    <a:pt x="2249" y="1267"/>
                  </a:lnTo>
                  <a:lnTo>
                    <a:pt x="2245" y="1278"/>
                  </a:lnTo>
                  <a:lnTo>
                    <a:pt x="2235" y="1294"/>
                  </a:lnTo>
                  <a:lnTo>
                    <a:pt x="2213" y="1330"/>
                  </a:lnTo>
                  <a:lnTo>
                    <a:pt x="2186" y="1368"/>
                  </a:lnTo>
                  <a:lnTo>
                    <a:pt x="2164" y="1397"/>
                  </a:lnTo>
                  <a:lnTo>
                    <a:pt x="2164" y="1397"/>
                  </a:lnTo>
                  <a:close/>
                  <a:moveTo>
                    <a:pt x="2595" y="1235"/>
                  </a:moveTo>
                  <a:lnTo>
                    <a:pt x="2661" y="1211"/>
                  </a:lnTo>
                  <a:lnTo>
                    <a:pt x="2661" y="1211"/>
                  </a:lnTo>
                  <a:lnTo>
                    <a:pt x="2690" y="1169"/>
                  </a:lnTo>
                  <a:lnTo>
                    <a:pt x="2709" y="1138"/>
                  </a:lnTo>
                  <a:lnTo>
                    <a:pt x="2709" y="1138"/>
                  </a:lnTo>
                  <a:lnTo>
                    <a:pt x="2725" y="1106"/>
                  </a:lnTo>
                  <a:lnTo>
                    <a:pt x="2745" y="1063"/>
                  </a:lnTo>
                  <a:lnTo>
                    <a:pt x="2768" y="1009"/>
                  </a:lnTo>
                  <a:lnTo>
                    <a:pt x="2698" y="1031"/>
                  </a:lnTo>
                  <a:lnTo>
                    <a:pt x="2698" y="1031"/>
                  </a:lnTo>
                  <a:lnTo>
                    <a:pt x="2685" y="1063"/>
                  </a:lnTo>
                  <a:lnTo>
                    <a:pt x="2650" y="1144"/>
                  </a:lnTo>
                  <a:lnTo>
                    <a:pt x="2650" y="1144"/>
                  </a:lnTo>
                  <a:lnTo>
                    <a:pt x="2638" y="1169"/>
                  </a:lnTo>
                  <a:lnTo>
                    <a:pt x="2623" y="1193"/>
                  </a:lnTo>
                  <a:lnTo>
                    <a:pt x="2610" y="1216"/>
                  </a:lnTo>
                  <a:lnTo>
                    <a:pt x="2595" y="1235"/>
                  </a:lnTo>
                  <a:lnTo>
                    <a:pt x="2595" y="1235"/>
                  </a:lnTo>
                  <a:close/>
                  <a:moveTo>
                    <a:pt x="2780" y="1166"/>
                  </a:moveTo>
                  <a:lnTo>
                    <a:pt x="2946" y="1105"/>
                  </a:lnTo>
                  <a:lnTo>
                    <a:pt x="2961" y="1058"/>
                  </a:lnTo>
                  <a:lnTo>
                    <a:pt x="2854" y="1069"/>
                  </a:lnTo>
                  <a:lnTo>
                    <a:pt x="2838" y="1095"/>
                  </a:lnTo>
                  <a:lnTo>
                    <a:pt x="2811" y="1101"/>
                  </a:lnTo>
                  <a:lnTo>
                    <a:pt x="2780" y="1166"/>
                  </a:lnTo>
                  <a:close/>
                  <a:moveTo>
                    <a:pt x="3063" y="1062"/>
                  </a:moveTo>
                  <a:lnTo>
                    <a:pt x="3163" y="1024"/>
                  </a:lnTo>
                  <a:lnTo>
                    <a:pt x="3212" y="956"/>
                  </a:lnTo>
                  <a:lnTo>
                    <a:pt x="3212" y="956"/>
                  </a:lnTo>
                  <a:lnTo>
                    <a:pt x="3178" y="958"/>
                  </a:lnTo>
                  <a:lnTo>
                    <a:pt x="3151" y="961"/>
                  </a:lnTo>
                  <a:lnTo>
                    <a:pt x="3139" y="964"/>
                  </a:lnTo>
                  <a:lnTo>
                    <a:pt x="3132" y="967"/>
                  </a:lnTo>
                  <a:lnTo>
                    <a:pt x="3132" y="967"/>
                  </a:lnTo>
                  <a:lnTo>
                    <a:pt x="3127" y="971"/>
                  </a:lnTo>
                  <a:lnTo>
                    <a:pt x="3120" y="979"/>
                  </a:lnTo>
                  <a:lnTo>
                    <a:pt x="3101" y="1004"/>
                  </a:lnTo>
                  <a:lnTo>
                    <a:pt x="3063" y="1062"/>
                  </a:lnTo>
                  <a:lnTo>
                    <a:pt x="3063" y="1062"/>
                  </a:lnTo>
                  <a:close/>
                  <a:moveTo>
                    <a:pt x="3237" y="996"/>
                  </a:moveTo>
                  <a:lnTo>
                    <a:pt x="3279" y="980"/>
                  </a:lnTo>
                  <a:lnTo>
                    <a:pt x="3279" y="980"/>
                  </a:lnTo>
                  <a:lnTo>
                    <a:pt x="3315" y="924"/>
                  </a:lnTo>
                  <a:lnTo>
                    <a:pt x="3332" y="898"/>
                  </a:lnTo>
                  <a:lnTo>
                    <a:pt x="3341" y="881"/>
                  </a:lnTo>
                  <a:lnTo>
                    <a:pt x="3341" y="881"/>
                  </a:lnTo>
                  <a:lnTo>
                    <a:pt x="3350" y="859"/>
                  </a:lnTo>
                  <a:lnTo>
                    <a:pt x="3358" y="835"/>
                  </a:lnTo>
                  <a:lnTo>
                    <a:pt x="3368" y="805"/>
                  </a:lnTo>
                  <a:lnTo>
                    <a:pt x="3336" y="811"/>
                  </a:lnTo>
                  <a:lnTo>
                    <a:pt x="3336" y="811"/>
                  </a:lnTo>
                  <a:lnTo>
                    <a:pt x="3334" y="819"/>
                  </a:lnTo>
                  <a:lnTo>
                    <a:pt x="3328" y="839"/>
                  </a:lnTo>
                  <a:lnTo>
                    <a:pt x="3318" y="866"/>
                  </a:lnTo>
                  <a:lnTo>
                    <a:pt x="3311" y="882"/>
                  </a:lnTo>
                  <a:lnTo>
                    <a:pt x="3303" y="897"/>
                  </a:lnTo>
                  <a:lnTo>
                    <a:pt x="3303" y="897"/>
                  </a:lnTo>
                  <a:lnTo>
                    <a:pt x="3290" y="921"/>
                  </a:lnTo>
                  <a:lnTo>
                    <a:pt x="3271" y="948"/>
                  </a:lnTo>
                  <a:lnTo>
                    <a:pt x="3237" y="996"/>
                  </a:lnTo>
                  <a:lnTo>
                    <a:pt x="3237" y="996"/>
                  </a:lnTo>
                  <a:close/>
                  <a:moveTo>
                    <a:pt x="2329" y="27"/>
                  </a:moveTo>
                  <a:lnTo>
                    <a:pt x="2329" y="81"/>
                  </a:lnTo>
                  <a:lnTo>
                    <a:pt x="2350" y="81"/>
                  </a:lnTo>
                  <a:lnTo>
                    <a:pt x="2350" y="27"/>
                  </a:lnTo>
                  <a:lnTo>
                    <a:pt x="2329" y="27"/>
                  </a:lnTo>
                  <a:close/>
                  <a:moveTo>
                    <a:pt x="3196" y="49"/>
                  </a:moveTo>
                  <a:lnTo>
                    <a:pt x="3196" y="97"/>
                  </a:lnTo>
                  <a:lnTo>
                    <a:pt x="3223" y="97"/>
                  </a:lnTo>
                  <a:lnTo>
                    <a:pt x="3223" y="49"/>
                  </a:lnTo>
                  <a:lnTo>
                    <a:pt x="3196" y="49"/>
                  </a:lnTo>
                  <a:close/>
                  <a:moveTo>
                    <a:pt x="2243" y="902"/>
                  </a:moveTo>
                  <a:lnTo>
                    <a:pt x="2243" y="934"/>
                  </a:lnTo>
                  <a:lnTo>
                    <a:pt x="2265" y="929"/>
                  </a:lnTo>
                  <a:lnTo>
                    <a:pt x="2265" y="897"/>
                  </a:lnTo>
                  <a:lnTo>
                    <a:pt x="2243" y="902"/>
                  </a:lnTo>
                  <a:close/>
                  <a:moveTo>
                    <a:pt x="1997" y="1310"/>
                  </a:moveTo>
                  <a:lnTo>
                    <a:pt x="2029" y="1294"/>
                  </a:lnTo>
                  <a:lnTo>
                    <a:pt x="2029" y="1256"/>
                  </a:lnTo>
                  <a:lnTo>
                    <a:pt x="2018" y="1251"/>
                  </a:lnTo>
                  <a:lnTo>
                    <a:pt x="2018" y="1219"/>
                  </a:lnTo>
                  <a:lnTo>
                    <a:pt x="2018" y="1219"/>
                  </a:lnTo>
                  <a:lnTo>
                    <a:pt x="2010" y="1220"/>
                  </a:lnTo>
                  <a:lnTo>
                    <a:pt x="2005" y="1223"/>
                  </a:lnTo>
                  <a:lnTo>
                    <a:pt x="2002" y="1224"/>
                  </a:lnTo>
                  <a:lnTo>
                    <a:pt x="2002" y="1224"/>
                  </a:lnTo>
                  <a:lnTo>
                    <a:pt x="2002" y="1240"/>
                  </a:lnTo>
                  <a:lnTo>
                    <a:pt x="2002" y="1251"/>
                  </a:lnTo>
                  <a:lnTo>
                    <a:pt x="2002" y="1256"/>
                  </a:lnTo>
                  <a:lnTo>
                    <a:pt x="1997" y="1267"/>
                  </a:lnTo>
                  <a:lnTo>
                    <a:pt x="1997" y="1310"/>
                  </a:lnTo>
                  <a:close/>
                  <a:moveTo>
                    <a:pt x="3137" y="805"/>
                  </a:moveTo>
                  <a:lnTo>
                    <a:pt x="3137" y="805"/>
                  </a:lnTo>
                  <a:lnTo>
                    <a:pt x="3131" y="808"/>
                  </a:lnTo>
                  <a:lnTo>
                    <a:pt x="3120" y="814"/>
                  </a:lnTo>
                  <a:lnTo>
                    <a:pt x="3105" y="822"/>
                  </a:lnTo>
                  <a:lnTo>
                    <a:pt x="3100" y="881"/>
                  </a:lnTo>
                  <a:lnTo>
                    <a:pt x="3089" y="891"/>
                  </a:lnTo>
                  <a:lnTo>
                    <a:pt x="3079" y="934"/>
                  </a:lnTo>
                  <a:lnTo>
                    <a:pt x="3009" y="1063"/>
                  </a:lnTo>
                  <a:lnTo>
                    <a:pt x="3084" y="950"/>
                  </a:lnTo>
                  <a:lnTo>
                    <a:pt x="3100" y="902"/>
                  </a:lnTo>
                  <a:lnTo>
                    <a:pt x="3127" y="886"/>
                  </a:lnTo>
                  <a:lnTo>
                    <a:pt x="3127" y="848"/>
                  </a:lnTo>
                  <a:lnTo>
                    <a:pt x="3143" y="838"/>
                  </a:lnTo>
                  <a:lnTo>
                    <a:pt x="3143" y="838"/>
                  </a:lnTo>
                  <a:lnTo>
                    <a:pt x="3141" y="822"/>
                  </a:lnTo>
                  <a:lnTo>
                    <a:pt x="3140" y="811"/>
                  </a:lnTo>
                  <a:lnTo>
                    <a:pt x="3139" y="807"/>
                  </a:lnTo>
                  <a:lnTo>
                    <a:pt x="3137" y="805"/>
                  </a:lnTo>
                  <a:lnTo>
                    <a:pt x="3137" y="8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E05DC00-053C-DDB2-8B61-3F40AA9ABED7}"/>
              </a:ext>
            </a:extLst>
          </p:cNvPr>
          <p:cNvGrpSpPr/>
          <p:nvPr/>
        </p:nvGrpSpPr>
        <p:grpSpPr>
          <a:xfrm>
            <a:off x="6671063" y="1551710"/>
            <a:ext cx="2595380" cy="1357602"/>
            <a:chOff x="3132138" y="192088"/>
            <a:chExt cx="6773863" cy="354330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559C661E-37C5-9E9D-654F-D797A9535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192088"/>
              <a:ext cx="6773863" cy="3543300"/>
            </a:xfrm>
            <a:custGeom>
              <a:avLst/>
              <a:gdLst>
                <a:gd name="T0" fmla="*/ 1788 w 4267"/>
                <a:gd name="T1" fmla="*/ 346 h 2232"/>
                <a:gd name="T2" fmla="*/ 1676 w 4267"/>
                <a:gd name="T3" fmla="*/ 395 h 2232"/>
                <a:gd name="T4" fmla="*/ 375 w 4267"/>
                <a:gd name="T5" fmla="*/ 566 h 2232"/>
                <a:gd name="T6" fmla="*/ 375 w 4267"/>
                <a:gd name="T7" fmla="*/ 566 h 2232"/>
                <a:gd name="T8" fmla="*/ 367 w 4267"/>
                <a:gd name="T9" fmla="*/ 569 h 2232"/>
                <a:gd name="T10" fmla="*/ 347 w 4267"/>
                <a:gd name="T11" fmla="*/ 578 h 2232"/>
                <a:gd name="T12" fmla="*/ 324 w 4267"/>
                <a:gd name="T13" fmla="*/ 590 h 2232"/>
                <a:gd name="T14" fmla="*/ 313 w 4267"/>
                <a:gd name="T15" fmla="*/ 597 h 2232"/>
                <a:gd name="T16" fmla="*/ 305 w 4267"/>
                <a:gd name="T17" fmla="*/ 604 h 2232"/>
                <a:gd name="T18" fmla="*/ 305 w 4267"/>
                <a:gd name="T19" fmla="*/ 604 h 2232"/>
                <a:gd name="T20" fmla="*/ 298 w 4267"/>
                <a:gd name="T21" fmla="*/ 612 h 2232"/>
                <a:gd name="T22" fmla="*/ 292 w 4267"/>
                <a:gd name="T23" fmla="*/ 621 h 2232"/>
                <a:gd name="T24" fmla="*/ 278 w 4267"/>
                <a:gd name="T25" fmla="*/ 643 h 2232"/>
                <a:gd name="T26" fmla="*/ 266 w 4267"/>
                <a:gd name="T27" fmla="*/ 666 h 2232"/>
                <a:gd name="T28" fmla="*/ 257 w 4267"/>
                <a:gd name="T29" fmla="*/ 684 h 2232"/>
                <a:gd name="T30" fmla="*/ 257 w 4267"/>
                <a:gd name="T31" fmla="*/ 684 h 2232"/>
                <a:gd name="T32" fmla="*/ 252 w 4267"/>
                <a:gd name="T33" fmla="*/ 699 h 2232"/>
                <a:gd name="T34" fmla="*/ 242 w 4267"/>
                <a:gd name="T35" fmla="*/ 725 h 2232"/>
                <a:gd name="T36" fmla="*/ 221 w 4267"/>
                <a:gd name="T37" fmla="*/ 794 h 2232"/>
                <a:gd name="T38" fmla="*/ 193 w 4267"/>
                <a:gd name="T39" fmla="*/ 888 h 2232"/>
                <a:gd name="T40" fmla="*/ 27 w 4267"/>
                <a:gd name="T41" fmla="*/ 974 h 2232"/>
                <a:gd name="T42" fmla="*/ 0 w 4267"/>
                <a:gd name="T43" fmla="*/ 1098 h 2232"/>
                <a:gd name="T44" fmla="*/ 0 w 4267"/>
                <a:gd name="T45" fmla="*/ 1098 h 2232"/>
                <a:gd name="T46" fmla="*/ 9 w 4267"/>
                <a:gd name="T47" fmla="*/ 1119 h 2232"/>
                <a:gd name="T48" fmla="*/ 19 w 4267"/>
                <a:gd name="T49" fmla="*/ 1138 h 2232"/>
                <a:gd name="T50" fmla="*/ 27 w 4267"/>
                <a:gd name="T51" fmla="*/ 1151 h 2232"/>
                <a:gd name="T52" fmla="*/ 27 w 4267"/>
                <a:gd name="T53" fmla="*/ 1151 h 2232"/>
                <a:gd name="T54" fmla="*/ 40 w 4267"/>
                <a:gd name="T55" fmla="*/ 1165 h 2232"/>
                <a:gd name="T56" fmla="*/ 59 w 4267"/>
                <a:gd name="T57" fmla="*/ 1181 h 2232"/>
                <a:gd name="T58" fmla="*/ 76 w 4267"/>
                <a:gd name="T59" fmla="*/ 1197 h 2232"/>
                <a:gd name="T60" fmla="*/ 82 w 4267"/>
                <a:gd name="T61" fmla="*/ 1205 h 2232"/>
                <a:gd name="T62" fmla="*/ 86 w 4267"/>
                <a:gd name="T63" fmla="*/ 1210 h 2232"/>
                <a:gd name="T64" fmla="*/ 86 w 4267"/>
                <a:gd name="T65" fmla="*/ 1210 h 2232"/>
                <a:gd name="T66" fmla="*/ 94 w 4267"/>
                <a:gd name="T67" fmla="*/ 1224 h 2232"/>
                <a:gd name="T68" fmla="*/ 104 w 4267"/>
                <a:gd name="T69" fmla="*/ 1240 h 2232"/>
                <a:gd name="T70" fmla="*/ 116 w 4267"/>
                <a:gd name="T71" fmla="*/ 1255 h 2232"/>
                <a:gd name="T72" fmla="*/ 120 w 4267"/>
                <a:gd name="T73" fmla="*/ 1257 h 2232"/>
                <a:gd name="T74" fmla="*/ 123 w 4267"/>
                <a:gd name="T75" fmla="*/ 1259 h 2232"/>
                <a:gd name="T76" fmla="*/ 4267 w 4267"/>
                <a:gd name="T77" fmla="*/ 2232 h 2232"/>
                <a:gd name="T78" fmla="*/ 4267 w 4267"/>
                <a:gd name="T79" fmla="*/ 0 h 2232"/>
                <a:gd name="T80" fmla="*/ 2946 w 4267"/>
                <a:gd name="T81" fmla="*/ 184 h 2232"/>
                <a:gd name="T82" fmla="*/ 2982 w 4267"/>
                <a:gd name="T83" fmla="*/ 56 h 2232"/>
                <a:gd name="T84" fmla="*/ 3062 w 4267"/>
                <a:gd name="T85" fmla="*/ 35 h 2232"/>
                <a:gd name="T86" fmla="*/ 3078 w 4267"/>
                <a:gd name="T87" fmla="*/ 13 h 2232"/>
                <a:gd name="T88" fmla="*/ 2902 w 4267"/>
                <a:gd name="T89" fmla="*/ 40 h 2232"/>
                <a:gd name="T90" fmla="*/ 2821 w 4267"/>
                <a:gd name="T91" fmla="*/ 201 h 2232"/>
                <a:gd name="T92" fmla="*/ 1788 w 4267"/>
                <a:gd name="T93" fmla="*/ 346 h 2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67" h="2232">
                  <a:moveTo>
                    <a:pt x="1788" y="346"/>
                  </a:moveTo>
                  <a:lnTo>
                    <a:pt x="1676" y="395"/>
                  </a:lnTo>
                  <a:lnTo>
                    <a:pt x="375" y="566"/>
                  </a:lnTo>
                  <a:lnTo>
                    <a:pt x="375" y="566"/>
                  </a:lnTo>
                  <a:lnTo>
                    <a:pt x="367" y="569"/>
                  </a:lnTo>
                  <a:lnTo>
                    <a:pt x="347" y="578"/>
                  </a:lnTo>
                  <a:lnTo>
                    <a:pt x="324" y="590"/>
                  </a:lnTo>
                  <a:lnTo>
                    <a:pt x="313" y="597"/>
                  </a:lnTo>
                  <a:lnTo>
                    <a:pt x="305" y="604"/>
                  </a:lnTo>
                  <a:lnTo>
                    <a:pt x="305" y="604"/>
                  </a:lnTo>
                  <a:lnTo>
                    <a:pt x="298" y="612"/>
                  </a:lnTo>
                  <a:lnTo>
                    <a:pt x="292" y="621"/>
                  </a:lnTo>
                  <a:lnTo>
                    <a:pt x="278" y="643"/>
                  </a:lnTo>
                  <a:lnTo>
                    <a:pt x="266" y="666"/>
                  </a:lnTo>
                  <a:lnTo>
                    <a:pt x="257" y="684"/>
                  </a:lnTo>
                  <a:lnTo>
                    <a:pt x="257" y="684"/>
                  </a:lnTo>
                  <a:lnTo>
                    <a:pt x="252" y="699"/>
                  </a:lnTo>
                  <a:lnTo>
                    <a:pt x="242" y="725"/>
                  </a:lnTo>
                  <a:lnTo>
                    <a:pt x="221" y="794"/>
                  </a:lnTo>
                  <a:lnTo>
                    <a:pt x="193" y="888"/>
                  </a:lnTo>
                  <a:lnTo>
                    <a:pt x="27" y="974"/>
                  </a:lnTo>
                  <a:lnTo>
                    <a:pt x="0" y="1098"/>
                  </a:lnTo>
                  <a:lnTo>
                    <a:pt x="0" y="1098"/>
                  </a:lnTo>
                  <a:lnTo>
                    <a:pt x="9" y="1119"/>
                  </a:lnTo>
                  <a:lnTo>
                    <a:pt x="19" y="1138"/>
                  </a:lnTo>
                  <a:lnTo>
                    <a:pt x="27" y="1151"/>
                  </a:lnTo>
                  <a:lnTo>
                    <a:pt x="27" y="1151"/>
                  </a:lnTo>
                  <a:lnTo>
                    <a:pt x="40" y="1165"/>
                  </a:lnTo>
                  <a:lnTo>
                    <a:pt x="59" y="1181"/>
                  </a:lnTo>
                  <a:lnTo>
                    <a:pt x="76" y="1197"/>
                  </a:lnTo>
                  <a:lnTo>
                    <a:pt x="82" y="1205"/>
                  </a:lnTo>
                  <a:lnTo>
                    <a:pt x="86" y="1210"/>
                  </a:lnTo>
                  <a:lnTo>
                    <a:pt x="86" y="1210"/>
                  </a:lnTo>
                  <a:lnTo>
                    <a:pt x="94" y="1224"/>
                  </a:lnTo>
                  <a:lnTo>
                    <a:pt x="104" y="1240"/>
                  </a:lnTo>
                  <a:lnTo>
                    <a:pt x="116" y="1255"/>
                  </a:lnTo>
                  <a:lnTo>
                    <a:pt x="120" y="1257"/>
                  </a:lnTo>
                  <a:lnTo>
                    <a:pt x="123" y="1259"/>
                  </a:lnTo>
                  <a:lnTo>
                    <a:pt x="4267" y="2232"/>
                  </a:lnTo>
                  <a:lnTo>
                    <a:pt x="4267" y="0"/>
                  </a:lnTo>
                  <a:lnTo>
                    <a:pt x="2946" y="184"/>
                  </a:lnTo>
                  <a:lnTo>
                    <a:pt x="2982" y="56"/>
                  </a:lnTo>
                  <a:lnTo>
                    <a:pt x="3062" y="35"/>
                  </a:lnTo>
                  <a:lnTo>
                    <a:pt x="3078" y="13"/>
                  </a:lnTo>
                  <a:lnTo>
                    <a:pt x="2902" y="40"/>
                  </a:lnTo>
                  <a:lnTo>
                    <a:pt x="2821" y="201"/>
                  </a:lnTo>
                  <a:lnTo>
                    <a:pt x="1788" y="3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75B7955E-54F2-E5AE-4DC7-03A89D3C86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9600" y="723901"/>
              <a:ext cx="6756400" cy="2444750"/>
            </a:xfrm>
            <a:custGeom>
              <a:avLst/>
              <a:gdLst>
                <a:gd name="T0" fmla="*/ 2701 w 4256"/>
                <a:gd name="T1" fmla="*/ 62 h 1540"/>
                <a:gd name="T2" fmla="*/ 2670 w 4256"/>
                <a:gd name="T3" fmla="*/ 859 h 1540"/>
                <a:gd name="T4" fmla="*/ 3067 w 4256"/>
                <a:gd name="T5" fmla="*/ 893 h 1540"/>
                <a:gd name="T6" fmla="*/ 2731 w 4256"/>
                <a:gd name="T7" fmla="*/ 58 h 1540"/>
                <a:gd name="T8" fmla="*/ 2778 w 4256"/>
                <a:gd name="T9" fmla="*/ 151 h 1540"/>
                <a:gd name="T10" fmla="*/ 2806 w 4256"/>
                <a:gd name="T11" fmla="*/ 437 h 1540"/>
                <a:gd name="T12" fmla="*/ 3576 w 4256"/>
                <a:gd name="T13" fmla="*/ 6 h 1540"/>
                <a:gd name="T14" fmla="*/ 3540 w 4256"/>
                <a:gd name="T15" fmla="*/ 390 h 1540"/>
                <a:gd name="T16" fmla="*/ 3619 w 4256"/>
                <a:gd name="T17" fmla="*/ 642 h 1540"/>
                <a:gd name="T18" fmla="*/ 3763 w 4256"/>
                <a:gd name="T19" fmla="*/ 420 h 1540"/>
                <a:gd name="T20" fmla="*/ 3581 w 4256"/>
                <a:gd name="T21" fmla="*/ 306 h 1540"/>
                <a:gd name="T22" fmla="*/ 4039 w 4256"/>
                <a:gd name="T23" fmla="*/ 604 h 1540"/>
                <a:gd name="T24" fmla="*/ 4256 w 4256"/>
                <a:gd name="T25" fmla="*/ 655 h 1540"/>
                <a:gd name="T26" fmla="*/ 2994 w 4256"/>
                <a:gd name="T27" fmla="*/ 17 h 1540"/>
                <a:gd name="T28" fmla="*/ 3043 w 4256"/>
                <a:gd name="T29" fmla="*/ 160 h 1540"/>
                <a:gd name="T30" fmla="*/ 3002 w 4256"/>
                <a:gd name="T31" fmla="*/ 64 h 1540"/>
                <a:gd name="T32" fmla="*/ 3047 w 4256"/>
                <a:gd name="T33" fmla="*/ 69 h 1540"/>
                <a:gd name="T34" fmla="*/ 3025 w 4256"/>
                <a:gd name="T35" fmla="*/ 86 h 1540"/>
                <a:gd name="T36" fmla="*/ 3006 w 4256"/>
                <a:gd name="T37" fmla="*/ 74 h 1540"/>
                <a:gd name="T38" fmla="*/ 1797 w 4256"/>
                <a:gd name="T39" fmla="*/ 140 h 1540"/>
                <a:gd name="T40" fmla="*/ 1769 w 4256"/>
                <a:gd name="T41" fmla="*/ 136 h 1540"/>
                <a:gd name="T42" fmla="*/ 1772 w 4256"/>
                <a:gd name="T43" fmla="*/ 908 h 1540"/>
                <a:gd name="T44" fmla="*/ 1863 w 4256"/>
                <a:gd name="T45" fmla="*/ 214 h 1540"/>
                <a:gd name="T46" fmla="*/ 1809 w 4256"/>
                <a:gd name="T47" fmla="*/ 430 h 1540"/>
                <a:gd name="T48" fmla="*/ 1868 w 4256"/>
                <a:gd name="T49" fmla="*/ 226 h 1540"/>
                <a:gd name="T50" fmla="*/ 1768 w 4256"/>
                <a:gd name="T51" fmla="*/ 1074 h 1540"/>
                <a:gd name="T52" fmla="*/ 1857 w 4256"/>
                <a:gd name="T53" fmla="*/ 1117 h 1540"/>
                <a:gd name="T54" fmla="*/ 2810 w 4256"/>
                <a:gd name="T55" fmla="*/ 1219 h 1540"/>
                <a:gd name="T56" fmla="*/ 1691 w 4256"/>
                <a:gd name="T57" fmla="*/ 247 h 1540"/>
                <a:gd name="T58" fmla="*/ 1700 w 4256"/>
                <a:gd name="T59" fmla="*/ 147 h 1540"/>
                <a:gd name="T60" fmla="*/ 1556 w 4256"/>
                <a:gd name="T61" fmla="*/ 402 h 1540"/>
                <a:gd name="T62" fmla="*/ 1638 w 4256"/>
                <a:gd name="T63" fmla="*/ 559 h 1540"/>
                <a:gd name="T64" fmla="*/ 289 w 4256"/>
                <a:gd name="T65" fmla="*/ 333 h 1540"/>
                <a:gd name="T66" fmla="*/ 166 w 4256"/>
                <a:gd name="T67" fmla="*/ 790 h 1540"/>
                <a:gd name="T68" fmla="*/ 374 w 4256"/>
                <a:gd name="T69" fmla="*/ 543 h 1540"/>
                <a:gd name="T70" fmla="*/ 377 w 4256"/>
                <a:gd name="T71" fmla="*/ 415 h 1540"/>
                <a:gd name="T72" fmla="*/ 420 w 4256"/>
                <a:gd name="T73" fmla="*/ 480 h 1540"/>
                <a:gd name="T74" fmla="*/ 447 w 4256"/>
                <a:gd name="T75" fmla="*/ 426 h 1540"/>
                <a:gd name="T76" fmla="*/ 508 w 4256"/>
                <a:gd name="T77" fmla="*/ 548 h 1540"/>
                <a:gd name="T78" fmla="*/ 566 w 4256"/>
                <a:gd name="T79" fmla="*/ 411 h 1540"/>
                <a:gd name="T80" fmla="*/ 591 w 4256"/>
                <a:gd name="T81" fmla="*/ 543 h 1540"/>
                <a:gd name="T82" fmla="*/ 647 w 4256"/>
                <a:gd name="T83" fmla="*/ 408 h 1540"/>
                <a:gd name="T84" fmla="*/ 674 w 4256"/>
                <a:gd name="T85" fmla="*/ 553 h 1540"/>
                <a:gd name="T86" fmla="*/ 647 w 4256"/>
                <a:gd name="T87" fmla="*/ 408 h 1540"/>
                <a:gd name="T88" fmla="*/ 736 w 4256"/>
                <a:gd name="T89" fmla="*/ 553 h 1540"/>
                <a:gd name="T90" fmla="*/ 757 w 4256"/>
                <a:gd name="T91" fmla="*/ 406 h 1540"/>
                <a:gd name="T92" fmla="*/ 829 w 4256"/>
                <a:gd name="T93" fmla="*/ 556 h 1540"/>
                <a:gd name="T94" fmla="*/ 851 w 4256"/>
                <a:gd name="T95" fmla="*/ 403 h 1540"/>
                <a:gd name="T96" fmla="*/ 922 w 4256"/>
                <a:gd name="T97" fmla="*/ 553 h 1540"/>
                <a:gd name="T98" fmla="*/ 962 w 4256"/>
                <a:gd name="T99" fmla="*/ 478 h 1540"/>
                <a:gd name="T100" fmla="*/ 1022 w 4256"/>
                <a:gd name="T101" fmla="*/ 548 h 1540"/>
                <a:gd name="T102" fmla="*/ 1038 w 4256"/>
                <a:gd name="T103" fmla="*/ 399 h 1540"/>
                <a:gd name="T104" fmla="*/ 1141 w 4256"/>
                <a:gd name="T105" fmla="*/ 560 h 1540"/>
                <a:gd name="T106" fmla="*/ 1194 w 4256"/>
                <a:gd name="T107" fmla="*/ 414 h 1540"/>
                <a:gd name="T108" fmla="*/ 1270 w 4256"/>
                <a:gd name="T109" fmla="*/ 400 h 1540"/>
                <a:gd name="T110" fmla="*/ 1297 w 4256"/>
                <a:gd name="T111" fmla="*/ 576 h 1540"/>
                <a:gd name="T112" fmla="*/ 1277 w 4256"/>
                <a:gd name="T113" fmla="*/ 384 h 1540"/>
                <a:gd name="T114" fmla="*/ 1472 w 4256"/>
                <a:gd name="T115" fmla="*/ 403 h 1540"/>
                <a:gd name="T116" fmla="*/ 1408 w 4256"/>
                <a:gd name="T117" fmla="*/ 478 h 1540"/>
                <a:gd name="T118" fmla="*/ 3998 w 4256"/>
                <a:gd name="T119" fmla="*/ 1407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56" h="1540">
                  <a:moveTo>
                    <a:pt x="2939" y="38"/>
                  </a:moveTo>
                  <a:lnTo>
                    <a:pt x="2939" y="38"/>
                  </a:lnTo>
                  <a:lnTo>
                    <a:pt x="2935" y="29"/>
                  </a:lnTo>
                  <a:lnTo>
                    <a:pt x="2930" y="22"/>
                  </a:lnTo>
                  <a:lnTo>
                    <a:pt x="2927" y="18"/>
                  </a:lnTo>
                  <a:lnTo>
                    <a:pt x="2923" y="17"/>
                  </a:lnTo>
                  <a:lnTo>
                    <a:pt x="2923" y="17"/>
                  </a:lnTo>
                  <a:lnTo>
                    <a:pt x="2911" y="17"/>
                  </a:lnTo>
                  <a:lnTo>
                    <a:pt x="2887" y="18"/>
                  </a:lnTo>
                  <a:lnTo>
                    <a:pt x="2817" y="23"/>
                  </a:lnTo>
                  <a:lnTo>
                    <a:pt x="2719" y="33"/>
                  </a:lnTo>
                  <a:lnTo>
                    <a:pt x="2719" y="33"/>
                  </a:lnTo>
                  <a:lnTo>
                    <a:pt x="2717" y="37"/>
                  </a:lnTo>
                  <a:lnTo>
                    <a:pt x="2709" y="49"/>
                  </a:lnTo>
                  <a:lnTo>
                    <a:pt x="2709" y="49"/>
                  </a:lnTo>
                  <a:lnTo>
                    <a:pt x="2705" y="55"/>
                  </a:lnTo>
                  <a:lnTo>
                    <a:pt x="2702" y="58"/>
                  </a:lnTo>
                  <a:lnTo>
                    <a:pt x="2701" y="62"/>
                  </a:lnTo>
                  <a:lnTo>
                    <a:pt x="2698" y="70"/>
                  </a:lnTo>
                  <a:lnTo>
                    <a:pt x="2698" y="70"/>
                  </a:lnTo>
                  <a:lnTo>
                    <a:pt x="2698" y="127"/>
                  </a:lnTo>
                  <a:lnTo>
                    <a:pt x="2699" y="263"/>
                  </a:lnTo>
                  <a:lnTo>
                    <a:pt x="2706" y="646"/>
                  </a:lnTo>
                  <a:lnTo>
                    <a:pt x="2655" y="645"/>
                  </a:lnTo>
                  <a:lnTo>
                    <a:pt x="2661" y="768"/>
                  </a:lnTo>
                  <a:lnTo>
                    <a:pt x="2709" y="772"/>
                  </a:lnTo>
                  <a:lnTo>
                    <a:pt x="2710" y="836"/>
                  </a:lnTo>
                  <a:lnTo>
                    <a:pt x="2655" y="832"/>
                  </a:lnTo>
                  <a:lnTo>
                    <a:pt x="2655" y="832"/>
                  </a:lnTo>
                  <a:lnTo>
                    <a:pt x="2654" y="834"/>
                  </a:lnTo>
                  <a:lnTo>
                    <a:pt x="2652" y="838"/>
                  </a:lnTo>
                  <a:lnTo>
                    <a:pt x="2654" y="847"/>
                  </a:lnTo>
                  <a:lnTo>
                    <a:pt x="2654" y="858"/>
                  </a:lnTo>
                  <a:lnTo>
                    <a:pt x="2655" y="859"/>
                  </a:lnTo>
                  <a:lnTo>
                    <a:pt x="2655" y="859"/>
                  </a:lnTo>
                  <a:lnTo>
                    <a:pt x="2670" y="859"/>
                  </a:lnTo>
                  <a:lnTo>
                    <a:pt x="2711" y="863"/>
                  </a:lnTo>
                  <a:lnTo>
                    <a:pt x="2711" y="863"/>
                  </a:lnTo>
                  <a:lnTo>
                    <a:pt x="2714" y="1026"/>
                  </a:lnTo>
                  <a:lnTo>
                    <a:pt x="2730" y="1058"/>
                  </a:lnTo>
                  <a:lnTo>
                    <a:pt x="2735" y="1085"/>
                  </a:lnTo>
                  <a:lnTo>
                    <a:pt x="2934" y="1106"/>
                  </a:lnTo>
                  <a:lnTo>
                    <a:pt x="2928" y="1074"/>
                  </a:lnTo>
                  <a:lnTo>
                    <a:pt x="2746" y="1053"/>
                  </a:lnTo>
                  <a:lnTo>
                    <a:pt x="2746" y="1053"/>
                  </a:lnTo>
                  <a:lnTo>
                    <a:pt x="2744" y="1050"/>
                  </a:lnTo>
                  <a:lnTo>
                    <a:pt x="2738" y="1042"/>
                  </a:lnTo>
                  <a:lnTo>
                    <a:pt x="2733" y="1030"/>
                  </a:lnTo>
                  <a:lnTo>
                    <a:pt x="2731" y="1023"/>
                  </a:lnTo>
                  <a:lnTo>
                    <a:pt x="2730" y="1015"/>
                  </a:lnTo>
                  <a:lnTo>
                    <a:pt x="2730" y="1015"/>
                  </a:lnTo>
                  <a:lnTo>
                    <a:pt x="2726" y="863"/>
                  </a:lnTo>
                  <a:lnTo>
                    <a:pt x="2726" y="863"/>
                  </a:lnTo>
                  <a:lnTo>
                    <a:pt x="3067" y="893"/>
                  </a:lnTo>
                  <a:lnTo>
                    <a:pt x="3545" y="934"/>
                  </a:lnTo>
                  <a:lnTo>
                    <a:pt x="4256" y="997"/>
                  </a:lnTo>
                  <a:lnTo>
                    <a:pt x="4256" y="944"/>
                  </a:lnTo>
                  <a:lnTo>
                    <a:pt x="2726" y="838"/>
                  </a:lnTo>
                  <a:lnTo>
                    <a:pt x="2725" y="772"/>
                  </a:lnTo>
                  <a:lnTo>
                    <a:pt x="4256" y="879"/>
                  </a:lnTo>
                  <a:lnTo>
                    <a:pt x="4256" y="693"/>
                  </a:lnTo>
                  <a:lnTo>
                    <a:pt x="2722" y="646"/>
                  </a:lnTo>
                  <a:lnTo>
                    <a:pt x="2722" y="646"/>
                  </a:lnTo>
                  <a:lnTo>
                    <a:pt x="2718" y="446"/>
                  </a:lnTo>
                  <a:lnTo>
                    <a:pt x="2717" y="261"/>
                  </a:lnTo>
                  <a:lnTo>
                    <a:pt x="2717" y="123"/>
                  </a:lnTo>
                  <a:lnTo>
                    <a:pt x="2718" y="82"/>
                  </a:lnTo>
                  <a:lnTo>
                    <a:pt x="2718" y="70"/>
                  </a:lnTo>
                  <a:lnTo>
                    <a:pt x="2719" y="65"/>
                  </a:lnTo>
                  <a:lnTo>
                    <a:pt x="2719" y="65"/>
                  </a:lnTo>
                  <a:lnTo>
                    <a:pt x="2723" y="62"/>
                  </a:lnTo>
                  <a:lnTo>
                    <a:pt x="2731" y="58"/>
                  </a:lnTo>
                  <a:lnTo>
                    <a:pt x="2744" y="55"/>
                  </a:lnTo>
                  <a:lnTo>
                    <a:pt x="2758" y="53"/>
                  </a:lnTo>
                  <a:lnTo>
                    <a:pt x="2793" y="49"/>
                  </a:lnTo>
                  <a:lnTo>
                    <a:pt x="2833" y="45"/>
                  </a:lnTo>
                  <a:lnTo>
                    <a:pt x="2907" y="39"/>
                  </a:lnTo>
                  <a:lnTo>
                    <a:pt x="2939" y="38"/>
                  </a:lnTo>
                  <a:lnTo>
                    <a:pt x="2939" y="38"/>
                  </a:lnTo>
                  <a:close/>
                  <a:moveTo>
                    <a:pt x="2848" y="124"/>
                  </a:moveTo>
                  <a:lnTo>
                    <a:pt x="2848" y="124"/>
                  </a:lnTo>
                  <a:lnTo>
                    <a:pt x="2839" y="123"/>
                  </a:lnTo>
                  <a:lnTo>
                    <a:pt x="2822" y="124"/>
                  </a:lnTo>
                  <a:lnTo>
                    <a:pt x="2800" y="124"/>
                  </a:lnTo>
                  <a:lnTo>
                    <a:pt x="2800" y="124"/>
                  </a:lnTo>
                  <a:lnTo>
                    <a:pt x="2797" y="125"/>
                  </a:lnTo>
                  <a:lnTo>
                    <a:pt x="2792" y="131"/>
                  </a:lnTo>
                  <a:lnTo>
                    <a:pt x="2784" y="140"/>
                  </a:lnTo>
                  <a:lnTo>
                    <a:pt x="2781" y="145"/>
                  </a:lnTo>
                  <a:lnTo>
                    <a:pt x="2778" y="151"/>
                  </a:lnTo>
                  <a:lnTo>
                    <a:pt x="2778" y="151"/>
                  </a:lnTo>
                  <a:lnTo>
                    <a:pt x="2774" y="161"/>
                  </a:lnTo>
                  <a:lnTo>
                    <a:pt x="2770" y="171"/>
                  </a:lnTo>
                  <a:lnTo>
                    <a:pt x="2768" y="178"/>
                  </a:lnTo>
                  <a:lnTo>
                    <a:pt x="2768" y="183"/>
                  </a:lnTo>
                  <a:lnTo>
                    <a:pt x="2768" y="183"/>
                  </a:lnTo>
                  <a:lnTo>
                    <a:pt x="2769" y="219"/>
                  </a:lnTo>
                  <a:lnTo>
                    <a:pt x="2770" y="293"/>
                  </a:lnTo>
                  <a:lnTo>
                    <a:pt x="2773" y="398"/>
                  </a:lnTo>
                  <a:lnTo>
                    <a:pt x="2773" y="398"/>
                  </a:lnTo>
                  <a:lnTo>
                    <a:pt x="2774" y="403"/>
                  </a:lnTo>
                  <a:lnTo>
                    <a:pt x="2781" y="414"/>
                  </a:lnTo>
                  <a:lnTo>
                    <a:pt x="2784" y="420"/>
                  </a:lnTo>
                  <a:lnTo>
                    <a:pt x="2789" y="427"/>
                  </a:lnTo>
                  <a:lnTo>
                    <a:pt x="2794" y="433"/>
                  </a:lnTo>
                  <a:lnTo>
                    <a:pt x="2800" y="435"/>
                  </a:lnTo>
                  <a:lnTo>
                    <a:pt x="2800" y="435"/>
                  </a:lnTo>
                  <a:lnTo>
                    <a:pt x="2806" y="437"/>
                  </a:lnTo>
                  <a:lnTo>
                    <a:pt x="2816" y="437"/>
                  </a:lnTo>
                  <a:lnTo>
                    <a:pt x="2836" y="434"/>
                  </a:lnTo>
                  <a:lnTo>
                    <a:pt x="2859" y="430"/>
                  </a:lnTo>
                  <a:lnTo>
                    <a:pt x="2859" y="430"/>
                  </a:lnTo>
                  <a:lnTo>
                    <a:pt x="2865" y="426"/>
                  </a:lnTo>
                  <a:lnTo>
                    <a:pt x="2869" y="420"/>
                  </a:lnTo>
                  <a:lnTo>
                    <a:pt x="2875" y="414"/>
                  </a:lnTo>
                  <a:lnTo>
                    <a:pt x="2875" y="414"/>
                  </a:lnTo>
                  <a:lnTo>
                    <a:pt x="2877" y="403"/>
                  </a:lnTo>
                  <a:lnTo>
                    <a:pt x="2880" y="391"/>
                  </a:lnTo>
                  <a:lnTo>
                    <a:pt x="2880" y="376"/>
                  </a:lnTo>
                  <a:lnTo>
                    <a:pt x="2880" y="151"/>
                  </a:lnTo>
                  <a:lnTo>
                    <a:pt x="2864" y="135"/>
                  </a:lnTo>
                  <a:lnTo>
                    <a:pt x="2864" y="135"/>
                  </a:lnTo>
                  <a:lnTo>
                    <a:pt x="2856" y="128"/>
                  </a:lnTo>
                  <a:lnTo>
                    <a:pt x="2848" y="124"/>
                  </a:lnTo>
                  <a:lnTo>
                    <a:pt x="2848" y="124"/>
                  </a:lnTo>
                  <a:close/>
                  <a:moveTo>
                    <a:pt x="3576" y="6"/>
                  </a:moveTo>
                  <a:lnTo>
                    <a:pt x="3571" y="17"/>
                  </a:lnTo>
                  <a:lnTo>
                    <a:pt x="3571" y="76"/>
                  </a:lnTo>
                  <a:lnTo>
                    <a:pt x="3581" y="86"/>
                  </a:lnTo>
                  <a:lnTo>
                    <a:pt x="3721" y="76"/>
                  </a:lnTo>
                  <a:lnTo>
                    <a:pt x="3721" y="0"/>
                  </a:lnTo>
                  <a:lnTo>
                    <a:pt x="3576" y="6"/>
                  </a:lnTo>
                  <a:close/>
                  <a:moveTo>
                    <a:pt x="3581" y="306"/>
                  </a:moveTo>
                  <a:lnTo>
                    <a:pt x="3581" y="306"/>
                  </a:lnTo>
                  <a:lnTo>
                    <a:pt x="3575" y="309"/>
                  </a:lnTo>
                  <a:lnTo>
                    <a:pt x="3569" y="313"/>
                  </a:lnTo>
                  <a:lnTo>
                    <a:pt x="3564" y="318"/>
                  </a:lnTo>
                  <a:lnTo>
                    <a:pt x="3560" y="324"/>
                  </a:lnTo>
                  <a:lnTo>
                    <a:pt x="3552" y="336"/>
                  </a:lnTo>
                  <a:lnTo>
                    <a:pt x="3544" y="349"/>
                  </a:lnTo>
                  <a:lnTo>
                    <a:pt x="3544" y="349"/>
                  </a:lnTo>
                  <a:lnTo>
                    <a:pt x="3543" y="355"/>
                  </a:lnTo>
                  <a:lnTo>
                    <a:pt x="3541" y="364"/>
                  </a:lnTo>
                  <a:lnTo>
                    <a:pt x="3540" y="390"/>
                  </a:lnTo>
                  <a:lnTo>
                    <a:pt x="3539" y="423"/>
                  </a:lnTo>
                  <a:lnTo>
                    <a:pt x="3540" y="461"/>
                  </a:lnTo>
                  <a:lnTo>
                    <a:pt x="3543" y="528"/>
                  </a:lnTo>
                  <a:lnTo>
                    <a:pt x="3544" y="559"/>
                  </a:lnTo>
                  <a:lnTo>
                    <a:pt x="3544" y="559"/>
                  </a:lnTo>
                  <a:lnTo>
                    <a:pt x="3556" y="591"/>
                  </a:lnTo>
                  <a:lnTo>
                    <a:pt x="3564" y="615"/>
                  </a:lnTo>
                  <a:lnTo>
                    <a:pt x="3571" y="628"/>
                  </a:lnTo>
                  <a:lnTo>
                    <a:pt x="3571" y="628"/>
                  </a:lnTo>
                  <a:lnTo>
                    <a:pt x="3571" y="630"/>
                  </a:lnTo>
                  <a:lnTo>
                    <a:pt x="3571" y="631"/>
                  </a:lnTo>
                  <a:lnTo>
                    <a:pt x="3569" y="633"/>
                  </a:lnTo>
                  <a:lnTo>
                    <a:pt x="3563" y="635"/>
                  </a:lnTo>
                  <a:lnTo>
                    <a:pt x="3561" y="637"/>
                  </a:lnTo>
                  <a:lnTo>
                    <a:pt x="3563" y="637"/>
                  </a:lnTo>
                  <a:lnTo>
                    <a:pt x="3581" y="639"/>
                  </a:lnTo>
                  <a:lnTo>
                    <a:pt x="3581" y="639"/>
                  </a:lnTo>
                  <a:lnTo>
                    <a:pt x="3619" y="642"/>
                  </a:lnTo>
                  <a:lnTo>
                    <a:pt x="3663" y="643"/>
                  </a:lnTo>
                  <a:lnTo>
                    <a:pt x="3701" y="643"/>
                  </a:lnTo>
                  <a:lnTo>
                    <a:pt x="3714" y="642"/>
                  </a:lnTo>
                  <a:lnTo>
                    <a:pt x="3721" y="639"/>
                  </a:lnTo>
                  <a:lnTo>
                    <a:pt x="3721" y="639"/>
                  </a:lnTo>
                  <a:lnTo>
                    <a:pt x="3727" y="631"/>
                  </a:lnTo>
                  <a:lnTo>
                    <a:pt x="3734" y="622"/>
                  </a:lnTo>
                  <a:lnTo>
                    <a:pt x="3739" y="608"/>
                  </a:lnTo>
                  <a:lnTo>
                    <a:pt x="3747" y="596"/>
                  </a:lnTo>
                  <a:lnTo>
                    <a:pt x="3747" y="596"/>
                  </a:lnTo>
                  <a:lnTo>
                    <a:pt x="3753" y="588"/>
                  </a:lnTo>
                  <a:lnTo>
                    <a:pt x="3757" y="586"/>
                  </a:lnTo>
                  <a:lnTo>
                    <a:pt x="3757" y="580"/>
                  </a:lnTo>
                  <a:lnTo>
                    <a:pt x="3758" y="564"/>
                  </a:lnTo>
                  <a:lnTo>
                    <a:pt x="3758" y="564"/>
                  </a:lnTo>
                  <a:lnTo>
                    <a:pt x="3761" y="521"/>
                  </a:lnTo>
                  <a:lnTo>
                    <a:pt x="3762" y="454"/>
                  </a:lnTo>
                  <a:lnTo>
                    <a:pt x="3763" y="420"/>
                  </a:lnTo>
                  <a:lnTo>
                    <a:pt x="3763" y="390"/>
                  </a:lnTo>
                  <a:lnTo>
                    <a:pt x="3761" y="367"/>
                  </a:lnTo>
                  <a:lnTo>
                    <a:pt x="3759" y="359"/>
                  </a:lnTo>
                  <a:lnTo>
                    <a:pt x="3758" y="355"/>
                  </a:lnTo>
                  <a:lnTo>
                    <a:pt x="3758" y="355"/>
                  </a:lnTo>
                  <a:lnTo>
                    <a:pt x="3751" y="341"/>
                  </a:lnTo>
                  <a:lnTo>
                    <a:pt x="3746" y="329"/>
                  </a:lnTo>
                  <a:lnTo>
                    <a:pt x="3742" y="323"/>
                  </a:lnTo>
                  <a:lnTo>
                    <a:pt x="3738" y="317"/>
                  </a:lnTo>
                  <a:lnTo>
                    <a:pt x="3733" y="314"/>
                  </a:lnTo>
                  <a:lnTo>
                    <a:pt x="3726" y="312"/>
                  </a:lnTo>
                  <a:lnTo>
                    <a:pt x="3726" y="312"/>
                  </a:lnTo>
                  <a:lnTo>
                    <a:pt x="3698" y="308"/>
                  </a:lnTo>
                  <a:lnTo>
                    <a:pt x="3652" y="305"/>
                  </a:lnTo>
                  <a:lnTo>
                    <a:pt x="3608" y="304"/>
                  </a:lnTo>
                  <a:lnTo>
                    <a:pt x="3592" y="305"/>
                  </a:lnTo>
                  <a:lnTo>
                    <a:pt x="3581" y="306"/>
                  </a:lnTo>
                  <a:lnTo>
                    <a:pt x="3581" y="306"/>
                  </a:lnTo>
                  <a:close/>
                  <a:moveTo>
                    <a:pt x="4074" y="290"/>
                  </a:moveTo>
                  <a:lnTo>
                    <a:pt x="4074" y="290"/>
                  </a:lnTo>
                  <a:lnTo>
                    <a:pt x="4059" y="297"/>
                  </a:lnTo>
                  <a:lnTo>
                    <a:pt x="4047" y="304"/>
                  </a:lnTo>
                  <a:lnTo>
                    <a:pt x="4041" y="310"/>
                  </a:lnTo>
                  <a:lnTo>
                    <a:pt x="4038" y="313"/>
                  </a:lnTo>
                  <a:lnTo>
                    <a:pt x="4036" y="317"/>
                  </a:lnTo>
                  <a:lnTo>
                    <a:pt x="4036" y="317"/>
                  </a:lnTo>
                  <a:lnTo>
                    <a:pt x="4031" y="345"/>
                  </a:lnTo>
                  <a:lnTo>
                    <a:pt x="4027" y="364"/>
                  </a:lnTo>
                  <a:lnTo>
                    <a:pt x="4026" y="378"/>
                  </a:lnTo>
                  <a:lnTo>
                    <a:pt x="4026" y="378"/>
                  </a:lnTo>
                  <a:lnTo>
                    <a:pt x="4030" y="486"/>
                  </a:lnTo>
                  <a:lnTo>
                    <a:pt x="4034" y="556"/>
                  </a:lnTo>
                  <a:lnTo>
                    <a:pt x="4035" y="583"/>
                  </a:lnTo>
                  <a:lnTo>
                    <a:pt x="4036" y="596"/>
                  </a:lnTo>
                  <a:lnTo>
                    <a:pt x="4036" y="596"/>
                  </a:lnTo>
                  <a:lnTo>
                    <a:pt x="4039" y="604"/>
                  </a:lnTo>
                  <a:lnTo>
                    <a:pt x="4045" y="612"/>
                  </a:lnTo>
                  <a:lnTo>
                    <a:pt x="4051" y="622"/>
                  </a:lnTo>
                  <a:lnTo>
                    <a:pt x="4059" y="630"/>
                  </a:lnTo>
                  <a:lnTo>
                    <a:pt x="4074" y="646"/>
                  </a:lnTo>
                  <a:lnTo>
                    <a:pt x="4085" y="655"/>
                  </a:lnTo>
                  <a:lnTo>
                    <a:pt x="4085" y="655"/>
                  </a:lnTo>
                  <a:lnTo>
                    <a:pt x="4090" y="658"/>
                  </a:lnTo>
                  <a:lnTo>
                    <a:pt x="4099" y="659"/>
                  </a:lnTo>
                  <a:lnTo>
                    <a:pt x="4126" y="665"/>
                  </a:lnTo>
                  <a:lnTo>
                    <a:pt x="4165" y="671"/>
                  </a:lnTo>
                  <a:lnTo>
                    <a:pt x="4165" y="671"/>
                  </a:lnTo>
                  <a:lnTo>
                    <a:pt x="4181" y="671"/>
                  </a:lnTo>
                  <a:lnTo>
                    <a:pt x="4209" y="669"/>
                  </a:lnTo>
                  <a:lnTo>
                    <a:pt x="4224" y="667"/>
                  </a:lnTo>
                  <a:lnTo>
                    <a:pt x="4239" y="665"/>
                  </a:lnTo>
                  <a:lnTo>
                    <a:pt x="4249" y="661"/>
                  </a:lnTo>
                  <a:lnTo>
                    <a:pt x="4253" y="658"/>
                  </a:lnTo>
                  <a:lnTo>
                    <a:pt x="4256" y="655"/>
                  </a:lnTo>
                  <a:lnTo>
                    <a:pt x="4256" y="304"/>
                  </a:lnTo>
                  <a:lnTo>
                    <a:pt x="4256" y="304"/>
                  </a:lnTo>
                  <a:lnTo>
                    <a:pt x="4248" y="296"/>
                  </a:lnTo>
                  <a:lnTo>
                    <a:pt x="4244" y="292"/>
                  </a:lnTo>
                  <a:lnTo>
                    <a:pt x="4240" y="290"/>
                  </a:lnTo>
                  <a:lnTo>
                    <a:pt x="4240" y="290"/>
                  </a:lnTo>
                  <a:lnTo>
                    <a:pt x="4229" y="286"/>
                  </a:lnTo>
                  <a:lnTo>
                    <a:pt x="4219" y="285"/>
                  </a:lnTo>
                  <a:lnTo>
                    <a:pt x="4219" y="285"/>
                  </a:lnTo>
                  <a:lnTo>
                    <a:pt x="4194" y="284"/>
                  </a:lnTo>
                  <a:lnTo>
                    <a:pt x="4150" y="284"/>
                  </a:lnTo>
                  <a:lnTo>
                    <a:pt x="4105" y="285"/>
                  </a:lnTo>
                  <a:lnTo>
                    <a:pt x="4086" y="288"/>
                  </a:lnTo>
                  <a:lnTo>
                    <a:pt x="4074" y="290"/>
                  </a:lnTo>
                  <a:lnTo>
                    <a:pt x="4074" y="290"/>
                  </a:lnTo>
                  <a:close/>
                  <a:moveTo>
                    <a:pt x="2998" y="17"/>
                  </a:moveTo>
                  <a:lnTo>
                    <a:pt x="2998" y="17"/>
                  </a:lnTo>
                  <a:lnTo>
                    <a:pt x="2994" y="17"/>
                  </a:lnTo>
                  <a:lnTo>
                    <a:pt x="2991" y="18"/>
                  </a:lnTo>
                  <a:lnTo>
                    <a:pt x="2987" y="22"/>
                  </a:lnTo>
                  <a:lnTo>
                    <a:pt x="2987" y="22"/>
                  </a:lnTo>
                  <a:lnTo>
                    <a:pt x="2986" y="25"/>
                  </a:lnTo>
                  <a:lnTo>
                    <a:pt x="2984" y="27"/>
                  </a:lnTo>
                  <a:lnTo>
                    <a:pt x="2982" y="38"/>
                  </a:lnTo>
                  <a:lnTo>
                    <a:pt x="2982" y="38"/>
                  </a:lnTo>
                  <a:lnTo>
                    <a:pt x="2980" y="46"/>
                  </a:lnTo>
                  <a:lnTo>
                    <a:pt x="2980" y="60"/>
                  </a:lnTo>
                  <a:lnTo>
                    <a:pt x="2979" y="98"/>
                  </a:lnTo>
                  <a:lnTo>
                    <a:pt x="2980" y="137"/>
                  </a:lnTo>
                  <a:lnTo>
                    <a:pt x="2980" y="149"/>
                  </a:lnTo>
                  <a:lnTo>
                    <a:pt x="2982" y="156"/>
                  </a:lnTo>
                  <a:lnTo>
                    <a:pt x="2982" y="156"/>
                  </a:lnTo>
                  <a:lnTo>
                    <a:pt x="2986" y="157"/>
                  </a:lnTo>
                  <a:lnTo>
                    <a:pt x="2994" y="159"/>
                  </a:lnTo>
                  <a:lnTo>
                    <a:pt x="3019" y="160"/>
                  </a:lnTo>
                  <a:lnTo>
                    <a:pt x="3043" y="160"/>
                  </a:lnTo>
                  <a:lnTo>
                    <a:pt x="3053" y="159"/>
                  </a:lnTo>
                  <a:lnTo>
                    <a:pt x="3057" y="156"/>
                  </a:lnTo>
                  <a:lnTo>
                    <a:pt x="3057" y="156"/>
                  </a:lnTo>
                  <a:lnTo>
                    <a:pt x="3061" y="152"/>
                  </a:lnTo>
                  <a:lnTo>
                    <a:pt x="3065" y="149"/>
                  </a:lnTo>
                  <a:lnTo>
                    <a:pt x="3067" y="148"/>
                  </a:lnTo>
                  <a:lnTo>
                    <a:pt x="3067" y="147"/>
                  </a:lnTo>
                  <a:lnTo>
                    <a:pt x="3067" y="145"/>
                  </a:lnTo>
                  <a:lnTo>
                    <a:pt x="3067" y="145"/>
                  </a:lnTo>
                  <a:lnTo>
                    <a:pt x="3066" y="124"/>
                  </a:lnTo>
                  <a:lnTo>
                    <a:pt x="3067" y="80"/>
                  </a:lnTo>
                  <a:lnTo>
                    <a:pt x="3067" y="17"/>
                  </a:lnTo>
                  <a:lnTo>
                    <a:pt x="2998" y="17"/>
                  </a:lnTo>
                  <a:close/>
                  <a:moveTo>
                    <a:pt x="3003" y="76"/>
                  </a:moveTo>
                  <a:lnTo>
                    <a:pt x="3003" y="76"/>
                  </a:lnTo>
                  <a:lnTo>
                    <a:pt x="3002" y="76"/>
                  </a:lnTo>
                  <a:lnTo>
                    <a:pt x="3002" y="73"/>
                  </a:lnTo>
                  <a:lnTo>
                    <a:pt x="3002" y="64"/>
                  </a:lnTo>
                  <a:lnTo>
                    <a:pt x="3002" y="54"/>
                  </a:lnTo>
                  <a:lnTo>
                    <a:pt x="3003" y="49"/>
                  </a:lnTo>
                  <a:lnTo>
                    <a:pt x="3003" y="49"/>
                  </a:lnTo>
                  <a:lnTo>
                    <a:pt x="3007" y="41"/>
                  </a:lnTo>
                  <a:lnTo>
                    <a:pt x="3010" y="35"/>
                  </a:lnTo>
                  <a:lnTo>
                    <a:pt x="3014" y="33"/>
                  </a:lnTo>
                  <a:lnTo>
                    <a:pt x="3014" y="33"/>
                  </a:lnTo>
                  <a:lnTo>
                    <a:pt x="3023" y="29"/>
                  </a:lnTo>
                  <a:lnTo>
                    <a:pt x="3029" y="27"/>
                  </a:lnTo>
                  <a:lnTo>
                    <a:pt x="3035" y="27"/>
                  </a:lnTo>
                  <a:lnTo>
                    <a:pt x="3035" y="27"/>
                  </a:lnTo>
                  <a:lnTo>
                    <a:pt x="3041" y="29"/>
                  </a:lnTo>
                  <a:lnTo>
                    <a:pt x="3043" y="31"/>
                  </a:lnTo>
                  <a:lnTo>
                    <a:pt x="3046" y="38"/>
                  </a:lnTo>
                  <a:lnTo>
                    <a:pt x="3046" y="38"/>
                  </a:lnTo>
                  <a:lnTo>
                    <a:pt x="3047" y="45"/>
                  </a:lnTo>
                  <a:lnTo>
                    <a:pt x="3047" y="55"/>
                  </a:lnTo>
                  <a:lnTo>
                    <a:pt x="3047" y="69"/>
                  </a:lnTo>
                  <a:lnTo>
                    <a:pt x="3046" y="81"/>
                  </a:lnTo>
                  <a:lnTo>
                    <a:pt x="3046" y="81"/>
                  </a:lnTo>
                  <a:lnTo>
                    <a:pt x="3043" y="86"/>
                  </a:lnTo>
                  <a:lnTo>
                    <a:pt x="3039" y="93"/>
                  </a:lnTo>
                  <a:lnTo>
                    <a:pt x="3029" y="105"/>
                  </a:lnTo>
                  <a:lnTo>
                    <a:pt x="3018" y="115"/>
                  </a:lnTo>
                  <a:lnTo>
                    <a:pt x="3014" y="119"/>
                  </a:lnTo>
                  <a:lnTo>
                    <a:pt x="3046" y="124"/>
                  </a:lnTo>
                  <a:lnTo>
                    <a:pt x="3041" y="140"/>
                  </a:lnTo>
                  <a:lnTo>
                    <a:pt x="2998" y="140"/>
                  </a:lnTo>
                  <a:lnTo>
                    <a:pt x="2998" y="140"/>
                  </a:lnTo>
                  <a:lnTo>
                    <a:pt x="2999" y="133"/>
                  </a:lnTo>
                  <a:lnTo>
                    <a:pt x="3003" y="119"/>
                  </a:lnTo>
                  <a:lnTo>
                    <a:pt x="3003" y="119"/>
                  </a:lnTo>
                  <a:lnTo>
                    <a:pt x="3009" y="108"/>
                  </a:lnTo>
                  <a:lnTo>
                    <a:pt x="3015" y="98"/>
                  </a:lnTo>
                  <a:lnTo>
                    <a:pt x="3025" y="86"/>
                  </a:lnTo>
                  <a:lnTo>
                    <a:pt x="3025" y="86"/>
                  </a:lnTo>
                  <a:lnTo>
                    <a:pt x="3030" y="77"/>
                  </a:lnTo>
                  <a:lnTo>
                    <a:pt x="3033" y="68"/>
                  </a:lnTo>
                  <a:lnTo>
                    <a:pt x="3035" y="60"/>
                  </a:lnTo>
                  <a:lnTo>
                    <a:pt x="3035" y="60"/>
                  </a:lnTo>
                  <a:lnTo>
                    <a:pt x="3035" y="54"/>
                  </a:lnTo>
                  <a:lnTo>
                    <a:pt x="3034" y="53"/>
                  </a:lnTo>
                  <a:lnTo>
                    <a:pt x="3031" y="53"/>
                  </a:lnTo>
                  <a:lnTo>
                    <a:pt x="3025" y="54"/>
                  </a:lnTo>
                  <a:lnTo>
                    <a:pt x="3025" y="54"/>
                  </a:lnTo>
                  <a:lnTo>
                    <a:pt x="3021" y="55"/>
                  </a:lnTo>
                  <a:lnTo>
                    <a:pt x="3018" y="58"/>
                  </a:lnTo>
                  <a:lnTo>
                    <a:pt x="3017" y="62"/>
                  </a:lnTo>
                  <a:lnTo>
                    <a:pt x="3015" y="65"/>
                  </a:lnTo>
                  <a:lnTo>
                    <a:pt x="3014" y="73"/>
                  </a:lnTo>
                  <a:lnTo>
                    <a:pt x="3014" y="76"/>
                  </a:lnTo>
                  <a:lnTo>
                    <a:pt x="3014" y="76"/>
                  </a:lnTo>
                  <a:lnTo>
                    <a:pt x="3010" y="74"/>
                  </a:lnTo>
                  <a:lnTo>
                    <a:pt x="3006" y="74"/>
                  </a:lnTo>
                  <a:lnTo>
                    <a:pt x="3003" y="76"/>
                  </a:lnTo>
                  <a:lnTo>
                    <a:pt x="3003" y="76"/>
                  </a:lnTo>
                  <a:close/>
                  <a:moveTo>
                    <a:pt x="2495" y="822"/>
                  </a:moveTo>
                  <a:lnTo>
                    <a:pt x="1777" y="761"/>
                  </a:lnTo>
                  <a:lnTo>
                    <a:pt x="1777" y="712"/>
                  </a:lnTo>
                  <a:lnTo>
                    <a:pt x="2495" y="763"/>
                  </a:lnTo>
                  <a:lnTo>
                    <a:pt x="2489" y="634"/>
                  </a:lnTo>
                  <a:lnTo>
                    <a:pt x="1776" y="610"/>
                  </a:lnTo>
                  <a:lnTo>
                    <a:pt x="1776" y="610"/>
                  </a:lnTo>
                  <a:lnTo>
                    <a:pt x="1772" y="167"/>
                  </a:lnTo>
                  <a:lnTo>
                    <a:pt x="1772" y="167"/>
                  </a:lnTo>
                  <a:lnTo>
                    <a:pt x="1774" y="156"/>
                  </a:lnTo>
                  <a:lnTo>
                    <a:pt x="1778" y="149"/>
                  </a:lnTo>
                  <a:lnTo>
                    <a:pt x="1780" y="147"/>
                  </a:lnTo>
                  <a:lnTo>
                    <a:pt x="1782" y="145"/>
                  </a:lnTo>
                  <a:lnTo>
                    <a:pt x="1782" y="145"/>
                  </a:lnTo>
                  <a:lnTo>
                    <a:pt x="1793" y="141"/>
                  </a:lnTo>
                  <a:lnTo>
                    <a:pt x="1797" y="140"/>
                  </a:lnTo>
                  <a:lnTo>
                    <a:pt x="1799" y="140"/>
                  </a:lnTo>
                  <a:lnTo>
                    <a:pt x="1799" y="140"/>
                  </a:lnTo>
                  <a:lnTo>
                    <a:pt x="1799" y="140"/>
                  </a:lnTo>
                  <a:lnTo>
                    <a:pt x="1813" y="140"/>
                  </a:lnTo>
                  <a:lnTo>
                    <a:pt x="1847" y="139"/>
                  </a:lnTo>
                  <a:lnTo>
                    <a:pt x="1895" y="135"/>
                  </a:lnTo>
                  <a:lnTo>
                    <a:pt x="1895" y="135"/>
                  </a:lnTo>
                  <a:lnTo>
                    <a:pt x="1887" y="131"/>
                  </a:lnTo>
                  <a:lnTo>
                    <a:pt x="1882" y="127"/>
                  </a:lnTo>
                  <a:lnTo>
                    <a:pt x="1879" y="124"/>
                  </a:lnTo>
                  <a:lnTo>
                    <a:pt x="1879" y="124"/>
                  </a:lnTo>
                  <a:lnTo>
                    <a:pt x="1865" y="124"/>
                  </a:lnTo>
                  <a:lnTo>
                    <a:pt x="1836" y="125"/>
                  </a:lnTo>
                  <a:lnTo>
                    <a:pt x="1788" y="129"/>
                  </a:lnTo>
                  <a:lnTo>
                    <a:pt x="1788" y="129"/>
                  </a:lnTo>
                  <a:lnTo>
                    <a:pt x="1782" y="131"/>
                  </a:lnTo>
                  <a:lnTo>
                    <a:pt x="1776" y="132"/>
                  </a:lnTo>
                  <a:lnTo>
                    <a:pt x="1769" y="136"/>
                  </a:lnTo>
                  <a:lnTo>
                    <a:pt x="1768" y="137"/>
                  </a:lnTo>
                  <a:lnTo>
                    <a:pt x="1766" y="140"/>
                  </a:lnTo>
                  <a:lnTo>
                    <a:pt x="1766" y="140"/>
                  </a:lnTo>
                  <a:lnTo>
                    <a:pt x="1762" y="149"/>
                  </a:lnTo>
                  <a:lnTo>
                    <a:pt x="1761" y="153"/>
                  </a:lnTo>
                  <a:lnTo>
                    <a:pt x="1761" y="156"/>
                  </a:lnTo>
                  <a:lnTo>
                    <a:pt x="1766" y="610"/>
                  </a:lnTo>
                  <a:lnTo>
                    <a:pt x="214" y="559"/>
                  </a:lnTo>
                  <a:lnTo>
                    <a:pt x="257" y="602"/>
                  </a:lnTo>
                  <a:lnTo>
                    <a:pt x="1768" y="710"/>
                  </a:lnTo>
                  <a:lnTo>
                    <a:pt x="1768" y="760"/>
                  </a:lnTo>
                  <a:lnTo>
                    <a:pt x="278" y="634"/>
                  </a:lnTo>
                  <a:lnTo>
                    <a:pt x="299" y="661"/>
                  </a:lnTo>
                  <a:lnTo>
                    <a:pt x="1769" y="790"/>
                  </a:lnTo>
                  <a:lnTo>
                    <a:pt x="1769" y="790"/>
                  </a:lnTo>
                  <a:lnTo>
                    <a:pt x="1770" y="874"/>
                  </a:lnTo>
                  <a:lnTo>
                    <a:pt x="1772" y="908"/>
                  </a:lnTo>
                  <a:lnTo>
                    <a:pt x="1772" y="908"/>
                  </a:lnTo>
                  <a:lnTo>
                    <a:pt x="1776" y="913"/>
                  </a:lnTo>
                  <a:lnTo>
                    <a:pt x="1778" y="916"/>
                  </a:lnTo>
                  <a:lnTo>
                    <a:pt x="1782" y="918"/>
                  </a:lnTo>
                  <a:lnTo>
                    <a:pt x="1788" y="918"/>
                  </a:lnTo>
                  <a:lnTo>
                    <a:pt x="1788" y="918"/>
                  </a:lnTo>
                  <a:lnTo>
                    <a:pt x="1785" y="917"/>
                  </a:lnTo>
                  <a:lnTo>
                    <a:pt x="1781" y="913"/>
                  </a:lnTo>
                  <a:lnTo>
                    <a:pt x="1777" y="906"/>
                  </a:lnTo>
                  <a:lnTo>
                    <a:pt x="1777" y="902"/>
                  </a:lnTo>
                  <a:lnTo>
                    <a:pt x="1777" y="897"/>
                  </a:lnTo>
                  <a:lnTo>
                    <a:pt x="1777" y="897"/>
                  </a:lnTo>
                  <a:lnTo>
                    <a:pt x="1777" y="866"/>
                  </a:lnTo>
                  <a:lnTo>
                    <a:pt x="1777" y="791"/>
                  </a:lnTo>
                  <a:lnTo>
                    <a:pt x="2495" y="854"/>
                  </a:lnTo>
                  <a:lnTo>
                    <a:pt x="2495" y="822"/>
                  </a:lnTo>
                  <a:close/>
                  <a:moveTo>
                    <a:pt x="1868" y="226"/>
                  </a:moveTo>
                  <a:lnTo>
                    <a:pt x="1868" y="226"/>
                  </a:lnTo>
                  <a:lnTo>
                    <a:pt x="1863" y="214"/>
                  </a:lnTo>
                  <a:lnTo>
                    <a:pt x="1857" y="207"/>
                  </a:lnTo>
                  <a:lnTo>
                    <a:pt x="1855" y="204"/>
                  </a:lnTo>
                  <a:lnTo>
                    <a:pt x="1852" y="204"/>
                  </a:lnTo>
                  <a:lnTo>
                    <a:pt x="1852" y="204"/>
                  </a:lnTo>
                  <a:lnTo>
                    <a:pt x="1845" y="204"/>
                  </a:lnTo>
                  <a:lnTo>
                    <a:pt x="1836" y="204"/>
                  </a:lnTo>
                  <a:lnTo>
                    <a:pt x="1827" y="203"/>
                  </a:lnTo>
                  <a:lnTo>
                    <a:pt x="1820" y="204"/>
                  </a:lnTo>
                  <a:lnTo>
                    <a:pt x="1820" y="204"/>
                  </a:lnTo>
                  <a:lnTo>
                    <a:pt x="1815" y="207"/>
                  </a:lnTo>
                  <a:lnTo>
                    <a:pt x="1811" y="211"/>
                  </a:lnTo>
                  <a:lnTo>
                    <a:pt x="1807" y="218"/>
                  </a:lnTo>
                  <a:lnTo>
                    <a:pt x="1804" y="226"/>
                  </a:lnTo>
                  <a:lnTo>
                    <a:pt x="1804" y="226"/>
                  </a:lnTo>
                  <a:lnTo>
                    <a:pt x="1804" y="262"/>
                  </a:lnTo>
                  <a:lnTo>
                    <a:pt x="1805" y="329"/>
                  </a:lnTo>
                  <a:lnTo>
                    <a:pt x="1808" y="395"/>
                  </a:lnTo>
                  <a:lnTo>
                    <a:pt x="1809" y="430"/>
                  </a:lnTo>
                  <a:lnTo>
                    <a:pt x="1809" y="430"/>
                  </a:lnTo>
                  <a:lnTo>
                    <a:pt x="1811" y="434"/>
                  </a:lnTo>
                  <a:lnTo>
                    <a:pt x="1812" y="437"/>
                  </a:lnTo>
                  <a:lnTo>
                    <a:pt x="1817" y="441"/>
                  </a:lnTo>
                  <a:lnTo>
                    <a:pt x="1824" y="445"/>
                  </a:lnTo>
                  <a:lnTo>
                    <a:pt x="1831" y="446"/>
                  </a:lnTo>
                  <a:lnTo>
                    <a:pt x="1831" y="446"/>
                  </a:lnTo>
                  <a:lnTo>
                    <a:pt x="1836" y="447"/>
                  </a:lnTo>
                  <a:lnTo>
                    <a:pt x="1841" y="449"/>
                  </a:lnTo>
                  <a:lnTo>
                    <a:pt x="1847" y="449"/>
                  </a:lnTo>
                  <a:lnTo>
                    <a:pt x="1849" y="449"/>
                  </a:lnTo>
                  <a:lnTo>
                    <a:pt x="1852" y="446"/>
                  </a:lnTo>
                  <a:lnTo>
                    <a:pt x="1852" y="446"/>
                  </a:lnTo>
                  <a:lnTo>
                    <a:pt x="1863" y="437"/>
                  </a:lnTo>
                  <a:lnTo>
                    <a:pt x="1867" y="431"/>
                  </a:lnTo>
                  <a:lnTo>
                    <a:pt x="1868" y="429"/>
                  </a:lnTo>
                  <a:lnTo>
                    <a:pt x="1868" y="425"/>
                  </a:lnTo>
                  <a:lnTo>
                    <a:pt x="1868" y="226"/>
                  </a:lnTo>
                  <a:close/>
                  <a:moveTo>
                    <a:pt x="1782" y="934"/>
                  </a:moveTo>
                  <a:lnTo>
                    <a:pt x="1782" y="951"/>
                  </a:lnTo>
                  <a:lnTo>
                    <a:pt x="1900" y="961"/>
                  </a:lnTo>
                  <a:lnTo>
                    <a:pt x="1900" y="961"/>
                  </a:lnTo>
                  <a:lnTo>
                    <a:pt x="1902" y="951"/>
                  </a:lnTo>
                  <a:lnTo>
                    <a:pt x="1902" y="944"/>
                  </a:lnTo>
                  <a:lnTo>
                    <a:pt x="1902" y="941"/>
                  </a:lnTo>
                  <a:lnTo>
                    <a:pt x="1900" y="940"/>
                  </a:lnTo>
                  <a:lnTo>
                    <a:pt x="1900" y="940"/>
                  </a:lnTo>
                  <a:lnTo>
                    <a:pt x="1880" y="938"/>
                  </a:lnTo>
                  <a:lnTo>
                    <a:pt x="1840" y="937"/>
                  </a:lnTo>
                  <a:lnTo>
                    <a:pt x="1782" y="934"/>
                  </a:lnTo>
                  <a:lnTo>
                    <a:pt x="1782" y="934"/>
                  </a:lnTo>
                  <a:close/>
                  <a:moveTo>
                    <a:pt x="1724" y="1042"/>
                  </a:moveTo>
                  <a:lnTo>
                    <a:pt x="1724" y="1063"/>
                  </a:lnTo>
                  <a:lnTo>
                    <a:pt x="1724" y="1063"/>
                  </a:lnTo>
                  <a:lnTo>
                    <a:pt x="1749" y="1070"/>
                  </a:lnTo>
                  <a:lnTo>
                    <a:pt x="1768" y="1074"/>
                  </a:lnTo>
                  <a:lnTo>
                    <a:pt x="1774" y="1074"/>
                  </a:lnTo>
                  <a:lnTo>
                    <a:pt x="1777" y="1074"/>
                  </a:lnTo>
                  <a:lnTo>
                    <a:pt x="1777" y="1074"/>
                  </a:lnTo>
                  <a:lnTo>
                    <a:pt x="1778" y="1069"/>
                  </a:lnTo>
                  <a:lnTo>
                    <a:pt x="1778" y="1062"/>
                  </a:lnTo>
                  <a:lnTo>
                    <a:pt x="1777" y="1053"/>
                  </a:lnTo>
                  <a:lnTo>
                    <a:pt x="1724" y="1042"/>
                  </a:lnTo>
                  <a:close/>
                  <a:moveTo>
                    <a:pt x="1857" y="1117"/>
                  </a:moveTo>
                  <a:lnTo>
                    <a:pt x="1857" y="1117"/>
                  </a:lnTo>
                  <a:lnTo>
                    <a:pt x="1857" y="1117"/>
                  </a:lnTo>
                  <a:lnTo>
                    <a:pt x="1857" y="1117"/>
                  </a:lnTo>
                  <a:lnTo>
                    <a:pt x="1857" y="1117"/>
                  </a:lnTo>
                  <a:lnTo>
                    <a:pt x="1857" y="1117"/>
                  </a:lnTo>
                  <a:close/>
                  <a:moveTo>
                    <a:pt x="1852" y="1090"/>
                  </a:moveTo>
                  <a:lnTo>
                    <a:pt x="1852" y="1090"/>
                  </a:lnTo>
                  <a:lnTo>
                    <a:pt x="1855" y="1102"/>
                  </a:lnTo>
                  <a:lnTo>
                    <a:pt x="1857" y="1117"/>
                  </a:lnTo>
                  <a:lnTo>
                    <a:pt x="1857" y="1117"/>
                  </a:lnTo>
                  <a:lnTo>
                    <a:pt x="1886" y="1121"/>
                  </a:lnTo>
                  <a:lnTo>
                    <a:pt x="1950" y="1133"/>
                  </a:lnTo>
                  <a:lnTo>
                    <a:pt x="2139" y="1171"/>
                  </a:lnTo>
                  <a:lnTo>
                    <a:pt x="2409" y="1224"/>
                  </a:lnTo>
                  <a:lnTo>
                    <a:pt x="2430" y="1273"/>
                  </a:lnTo>
                  <a:lnTo>
                    <a:pt x="2853" y="1364"/>
                  </a:lnTo>
                  <a:lnTo>
                    <a:pt x="2859" y="1294"/>
                  </a:lnTo>
                  <a:lnTo>
                    <a:pt x="3940" y="1487"/>
                  </a:lnTo>
                  <a:lnTo>
                    <a:pt x="3940" y="1487"/>
                  </a:lnTo>
                  <a:lnTo>
                    <a:pt x="3945" y="1467"/>
                  </a:lnTo>
                  <a:lnTo>
                    <a:pt x="3947" y="1452"/>
                  </a:lnTo>
                  <a:lnTo>
                    <a:pt x="3947" y="1447"/>
                  </a:lnTo>
                  <a:lnTo>
                    <a:pt x="3945" y="1444"/>
                  </a:lnTo>
                  <a:lnTo>
                    <a:pt x="3945" y="1444"/>
                  </a:lnTo>
                  <a:lnTo>
                    <a:pt x="3766" y="1416"/>
                  </a:lnTo>
                  <a:lnTo>
                    <a:pt x="3379" y="1354"/>
                  </a:lnTo>
                  <a:lnTo>
                    <a:pt x="2816" y="1267"/>
                  </a:lnTo>
                  <a:lnTo>
                    <a:pt x="2810" y="1219"/>
                  </a:lnTo>
                  <a:lnTo>
                    <a:pt x="2810" y="1219"/>
                  </a:lnTo>
                  <a:lnTo>
                    <a:pt x="2618" y="1191"/>
                  </a:lnTo>
                  <a:lnTo>
                    <a:pt x="2483" y="1171"/>
                  </a:lnTo>
                  <a:lnTo>
                    <a:pt x="2420" y="1160"/>
                  </a:lnTo>
                  <a:lnTo>
                    <a:pt x="2420" y="1160"/>
                  </a:lnTo>
                  <a:lnTo>
                    <a:pt x="2417" y="1160"/>
                  </a:lnTo>
                  <a:lnTo>
                    <a:pt x="2414" y="1164"/>
                  </a:lnTo>
                  <a:lnTo>
                    <a:pt x="2408" y="1175"/>
                  </a:lnTo>
                  <a:lnTo>
                    <a:pt x="2398" y="1192"/>
                  </a:lnTo>
                  <a:lnTo>
                    <a:pt x="1852" y="1090"/>
                  </a:lnTo>
                  <a:close/>
                  <a:moveTo>
                    <a:pt x="1654" y="172"/>
                  </a:moveTo>
                  <a:lnTo>
                    <a:pt x="1542" y="178"/>
                  </a:lnTo>
                  <a:lnTo>
                    <a:pt x="1542" y="258"/>
                  </a:lnTo>
                  <a:lnTo>
                    <a:pt x="1654" y="258"/>
                  </a:lnTo>
                  <a:lnTo>
                    <a:pt x="1654" y="172"/>
                  </a:lnTo>
                  <a:close/>
                  <a:moveTo>
                    <a:pt x="1691" y="247"/>
                  </a:moveTo>
                  <a:lnTo>
                    <a:pt x="1691" y="247"/>
                  </a:lnTo>
                  <a:lnTo>
                    <a:pt x="1691" y="247"/>
                  </a:lnTo>
                  <a:lnTo>
                    <a:pt x="1691" y="247"/>
                  </a:lnTo>
                  <a:lnTo>
                    <a:pt x="1691" y="247"/>
                  </a:lnTo>
                  <a:lnTo>
                    <a:pt x="1691" y="247"/>
                  </a:lnTo>
                  <a:close/>
                  <a:moveTo>
                    <a:pt x="1691" y="156"/>
                  </a:moveTo>
                  <a:lnTo>
                    <a:pt x="1691" y="156"/>
                  </a:lnTo>
                  <a:lnTo>
                    <a:pt x="1693" y="199"/>
                  </a:lnTo>
                  <a:lnTo>
                    <a:pt x="1693" y="230"/>
                  </a:lnTo>
                  <a:lnTo>
                    <a:pt x="1691" y="247"/>
                  </a:lnTo>
                  <a:lnTo>
                    <a:pt x="1691" y="247"/>
                  </a:lnTo>
                  <a:lnTo>
                    <a:pt x="1700" y="246"/>
                  </a:lnTo>
                  <a:lnTo>
                    <a:pt x="1714" y="246"/>
                  </a:lnTo>
                  <a:lnTo>
                    <a:pt x="1734" y="247"/>
                  </a:lnTo>
                  <a:lnTo>
                    <a:pt x="1734" y="145"/>
                  </a:lnTo>
                  <a:lnTo>
                    <a:pt x="1734" y="145"/>
                  </a:lnTo>
                  <a:lnTo>
                    <a:pt x="1718" y="145"/>
                  </a:lnTo>
                  <a:lnTo>
                    <a:pt x="1702" y="145"/>
                  </a:lnTo>
                  <a:lnTo>
                    <a:pt x="1702" y="145"/>
                  </a:lnTo>
                  <a:lnTo>
                    <a:pt x="1700" y="147"/>
                  </a:lnTo>
                  <a:lnTo>
                    <a:pt x="1697" y="151"/>
                  </a:lnTo>
                  <a:lnTo>
                    <a:pt x="1691" y="156"/>
                  </a:lnTo>
                  <a:lnTo>
                    <a:pt x="1691" y="156"/>
                  </a:lnTo>
                  <a:close/>
                  <a:moveTo>
                    <a:pt x="1718" y="161"/>
                  </a:moveTo>
                  <a:lnTo>
                    <a:pt x="1718" y="237"/>
                  </a:lnTo>
                  <a:lnTo>
                    <a:pt x="1708" y="237"/>
                  </a:lnTo>
                  <a:lnTo>
                    <a:pt x="1708" y="188"/>
                  </a:lnTo>
                  <a:lnTo>
                    <a:pt x="1702" y="188"/>
                  </a:lnTo>
                  <a:lnTo>
                    <a:pt x="1702" y="172"/>
                  </a:lnTo>
                  <a:lnTo>
                    <a:pt x="1718" y="161"/>
                  </a:lnTo>
                  <a:close/>
                  <a:moveTo>
                    <a:pt x="1617" y="376"/>
                  </a:moveTo>
                  <a:lnTo>
                    <a:pt x="1579" y="376"/>
                  </a:lnTo>
                  <a:lnTo>
                    <a:pt x="1579" y="376"/>
                  </a:lnTo>
                  <a:lnTo>
                    <a:pt x="1571" y="382"/>
                  </a:lnTo>
                  <a:lnTo>
                    <a:pt x="1558" y="392"/>
                  </a:lnTo>
                  <a:lnTo>
                    <a:pt x="1558" y="392"/>
                  </a:lnTo>
                  <a:lnTo>
                    <a:pt x="1556" y="395"/>
                  </a:lnTo>
                  <a:lnTo>
                    <a:pt x="1556" y="402"/>
                  </a:lnTo>
                  <a:lnTo>
                    <a:pt x="1555" y="422"/>
                  </a:lnTo>
                  <a:lnTo>
                    <a:pt x="1556" y="480"/>
                  </a:lnTo>
                  <a:lnTo>
                    <a:pt x="1558" y="564"/>
                  </a:lnTo>
                  <a:lnTo>
                    <a:pt x="1558" y="564"/>
                  </a:lnTo>
                  <a:lnTo>
                    <a:pt x="1564" y="573"/>
                  </a:lnTo>
                  <a:lnTo>
                    <a:pt x="1571" y="580"/>
                  </a:lnTo>
                  <a:lnTo>
                    <a:pt x="1575" y="583"/>
                  </a:lnTo>
                  <a:lnTo>
                    <a:pt x="1579" y="586"/>
                  </a:lnTo>
                  <a:lnTo>
                    <a:pt x="1579" y="586"/>
                  </a:lnTo>
                  <a:lnTo>
                    <a:pt x="1590" y="587"/>
                  </a:lnTo>
                  <a:lnTo>
                    <a:pt x="1602" y="587"/>
                  </a:lnTo>
                  <a:lnTo>
                    <a:pt x="1617" y="586"/>
                  </a:lnTo>
                  <a:lnTo>
                    <a:pt x="1617" y="586"/>
                  </a:lnTo>
                  <a:lnTo>
                    <a:pt x="1621" y="583"/>
                  </a:lnTo>
                  <a:lnTo>
                    <a:pt x="1629" y="576"/>
                  </a:lnTo>
                  <a:lnTo>
                    <a:pt x="1635" y="567"/>
                  </a:lnTo>
                  <a:lnTo>
                    <a:pt x="1638" y="563"/>
                  </a:lnTo>
                  <a:lnTo>
                    <a:pt x="1638" y="559"/>
                  </a:lnTo>
                  <a:lnTo>
                    <a:pt x="1638" y="559"/>
                  </a:lnTo>
                  <a:lnTo>
                    <a:pt x="1637" y="551"/>
                  </a:lnTo>
                  <a:lnTo>
                    <a:pt x="1638" y="544"/>
                  </a:lnTo>
                  <a:lnTo>
                    <a:pt x="1638" y="537"/>
                  </a:lnTo>
                  <a:lnTo>
                    <a:pt x="1638" y="532"/>
                  </a:lnTo>
                  <a:lnTo>
                    <a:pt x="1638" y="532"/>
                  </a:lnTo>
                  <a:lnTo>
                    <a:pt x="1635" y="467"/>
                  </a:lnTo>
                  <a:lnTo>
                    <a:pt x="1633" y="408"/>
                  </a:lnTo>
                  <a:lnTo>
                    <a:pt x="1617" y="376"/>
                  </a:lnTo>
                  <a:close/>
                  <a:moveTo>
                    <a:pt x="358" y="301"/>
                  </a:moveTo>
                  <a:lnTo>
                    <a:pt x="358" y="333"/>
                  </a:lnTo>
                  <a:lnTo>
                    <a:pt x="380" y="333"/>
                  </a:lnTo>
                  <a:lnTo>
                    <a:pt x="380" y="301"/>
                  </a:lnTo>
                  <a:lnTo>
                    <a:pt x="358" y="301"/>
                  </a:lnTo>
                  <a:close/>
                  <a:moveTo>
                    <a:pt x="273" y="333"/>
                  </a:moveTo>
                  <a:lnTo>
                    <a:pt x="273" y="462"/>
                  </a:lnTo>
                  <a:lnTo>
                    <a:pt x="289" y="462"/>
                  </a:lnTo>
                  <a:lnTo>
                    <a:pt x="289" y="333"/>
                  </a:lnTo>
                  <a:lnTo>
                    <a:pt x="273" y="333"/>
                  </a:lnTo>
                  <a:close/>
                  <a:moveTo>
                    <a:pt x="273" y="714"/>
                  </a:moveTo>
                  <a:lnTo>
                    <a:pt x="273" y="730"/>
                  </a:lnTo>
                  <a:lnTo>
                    <a:pt x="305" y="730"/>
                  </a:lnTo>
                  <a:lnTo>
                    <a:pt x="305" y="714"/>
                  </a:lnTo>
                  <a:lnTo>
                    <a:pt x="273" y="714"/>
                  </a:lnTo>
                  <a:close/>
                  <a:moveTo>
                    <a:pt x="128" y="779"/>
                  </a:moveTo>
                  <a:lnTo>
                    <a:pt x="128" y="779"/>
                  </a:lnTo>
                  <a:lnTo>
                    <a:pt x="107" y="775"/>
                  </a:lnTo>
                  <a:lnTo>
                    <a:pt x="64" y="768"/>
                  </a:lnTo>
                  <a:lnTo>
                    <a:pt x="0" y="757"/>
                  </a:lnTo>
                  <a:lnTo>
                    <a:pt x="128" y="795"/>
                  </a:lnTo>
                  <a:lnTo>
                    <a:pt x="128" y="795"/>
                  </a:lnTo>
                  <a:lnTo>
                    <a:pt x="128" y="787"/>
                  </a:lnTo>
                  <a:lnTo>
                    <a:pt x="129" y="781"/>
                  </a:lnTo>
                  <a:lnTo>
                    <a:pt x="128" y="779"/>
                  </a:lnTo>
                  <a:lnTo>
                    <a:pt x="128" y="779"/>
                  </a:lnTo>
                  <a:close/>
                  <a:moveTo>
                    <a:pt x="166" y="790"/>
                  </a:moveTo>
                  <a:lnTo>
                    <a:pt x="166" y="795"/>
                  </a:lnTo>
                  <a:lnTo>
                    <a:pt x="1708" y="1090"/>
                  </a:lnTo>
                  <a:lnTo>
                    <a:pt x="1708" y="1069"/>
                  </a:lnTo>
                  <a:lnTo>
                    <a:pt x="166" y="790"/>
                  </a:lnTo>
                  <a:close/>
                  <a:moveTo>
                    <a:pt x="305" y="301"/>
                  </a:moveTo>
                  <a:lnTo>
                    <a:pt x="305" y="355"/>
                  </a:lnTo>
                  <a:lnTo>
                    <a:pt x="321" y="355"/>
                  </a:lnTo>
                  <a:lnTo>
                    <a:pt x="321" y="301"/>
                  </a:lnTo>
                  <a:lnTo>
                    <a:pt x="305" y="301"/>
                  </a:lnTo>
                  <a:close/>
                  <a:moveTo>
                    <a:pt x="358" y="430"/>
                  </a:moveTo>
                  <a:lnTo>
                    <a:pt x="358" y="526"/>
                  </a:lnTo>
                  <a:lnTo>
                    <a:pt x="358" y="526"/>
                  </a:lnTo>
                  <a:lnTo>
                    <a:pt x="358" y="529"/>
                  </a:lnTo>
                  <a:lnTo>
                    <a:pt x="361" y="535"/>
                  </a:lnTo>
                  <a:lnTo>
                    <a:pt x="364" y="537"/>
                  </a:lnTo>
                  <a:lnTo>
                    <a:pt x="366" y="540"/>
                  </a:lnTo>
                  <a:lnTo>
                    <a:pt x="370" y="541"/>
                  </a:lnTo>
                  <a:lnTo>
                    <a:pt x="374" y="543"/>
                  </a:lnTo>
                  <a:lnTo>
                    <a:pt x="374" y="543"/>
                  </a:lnTo>
                  <a:lnTo>
                    <a:pt x="378" y="541"/>
                  </a:lnTo>
                  <a:lnTo>
                    <a:pt x="382" y="540"/>
                  </a:lnTo>
                  <a:lnTo>
                    <a:pt x="386" y="537"/>
                  </a:lnTo>
                  <a:lnTo>
                    <a:pt x="389" y="535"/>
                  </a:lnTo>
                  <a:lnTo>
                    <a:pt x="390" y="529"/>
                  </a:lnTo>
                  <a:lnTo>
                    <a:pt x="390" y="528"/>
                  </a:lnTo>
                  <a:lnTo>
                    <a:pt x="390" y="526"/>
                  </a:lnTo>
                  <a:lnTo>
                    <a:pt x="390" y="526"/>
                  </a:lnTo>
                  <a:lnTo>
                    <a:pt x="389" y="522"/>
                  </a:lnTo>
                  <a:lnTo>
                    <a:pt x="389" y="512"/>
                  </a:lnTo>
                  <a:lnTo>
                    <a:pt x="386" y="478"/>
                  </a:lnTo>
                  <a:lnTo>
                    <a:pt x="385" y="430"/>
                  </a:lnTo>
                  <a:lnTo>
                    <a:pt x="385" y="430"/>
                  </a:lnTo>
                  <a:lnTo>
                    <a:pt x="385" y="427"/>
                  </a:lnTo>
                  <a:lnTo>
                    <a:pt x="384" y="422"/>
                  </a:lnTo>
                  <a:lnTo>
                    <a:pt x="380" y="416"/>
                  </a:lnTo>
                  <a:lnTo>
                    <a:pt x="377" y="415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0" y="414"/>
                  </a:lnTo>
                  <a:lnTo>
                    <a:pt x="368" y="416"/>
                  </a:lnTo>
                  <a:lnTo>
                    <a:pt x="362" y="422"/>
                  </a:lnTo>
                  <a:lnTo>
                    <a:pt x="360" y="429"/>
                  </a:lnTo>
                  <a:lnTo>
                    <a:pt x="358" y="430"/>
                  </a:lnTo>
                  <a:lnTo>
                    <a:pt x="358" y="430"/>
                  </a:lnTo>
                  <a:close/>
                  <a:moveTo>
                    <a:pt x="428" y="414"/>
                  </a:moveTo>
                  <a:lnTo>
                    <a:pt x="428" y="414"/>
                  </a:lnTo>
                  <a:lnTo>
                    <a:pt x="424" y="416"/>
                  </a:lnTo>
                  <a:lnTo>
                    <a:pt x="420" y="419"/>
                  </a:lnTo>
                  <a:lnTo>
                    <a:pt x="417" y="422"/>
                  </a:lnTo>
                  <a:lnTo>
                    <a:pt x="417" y="423"/>
                  </a:lnTo>
                  <a:lnTo>
                    <a:pt x="417" y="425"/>
                  </a:lnTo>
                  <a:lnTo>
                    <a:pt x="417" y="425"/>
                  </a:lnTo>
                  <a:lnTo>
                    <a:pt x="419" y="443"/>
                  </a:lnTo>
                  <a:lnTo>
                    <a:pt x="420" y="480"/>
                  </a:lnTo>
                  <a:lnTo>
                    <a:pt x="421" y="514"/>
                  </a:lnTo>
                  <a:lnTo>
                    <a:pt x="423" y="532"/>
                  </a:lnTo>
                  <a:lnTo>
                    <a:pt x="423" y="532"/>
                  </a:lnTo>
                  <a:lnTo>
                    <a:pt x="423" y="536"/>
                  </a:lnTo>
                  <a:lnTo>
                    <a:pt x="423" y="541"/>
                  </a:lnTo>
                  <a:lnTo>
                    <a:pt x="423" y="544"/>
                  </a:lnTo>
                  <a:lnTo>
                    <a:pt x="423" y="547"/>
                  </a:lnTo>
                  <a:lnTo>
                    <a:pt x="425" y="548"/>
                  </a:lnTo>
                  <a:lnTo>
                    <a:pt x="428" y="548"/>
                  </a:lnTo>
                  <a:lnTo>
                    <a:pt x="428" y="548"/>
                  </a:lnTo>
                  <a:lnTo>
                    <a:pt x="441" y="545"/>
                  </a:lnTo>
                  <a:lnTo>
                    <a:pt x="449" y="543"/>
                  </a:lnTo>
                  <a:lnTo>
                    <a:pt x="449" y="543"/>
                  </a:lnTo>
                  <a:lnTo>
                    <a:pt x="449" y="525"/>
                  </a:lnTo>
                  <a:lnTo>
                    <a:pt x="449" y="486"/>
                  </a:lnTo>
                  <a:lnTo>
                    <a:pt x="449" y="430"/>
                  </a:lnTo>
                  <a:lnTo>
                    <a:pt x="449" y="430"/>
                  </a:lnTo>
                  <a:lnTo>
                    <a:pt x="447" y="426"/>
                  </a:lnTo>
                  <a:lnTo>
                    <a:pt x="441" y="419"/>
                  </a:lnTo>
                  <a:lnTo>
                    <a:pt x="433" y="414"/>
                  </a:lnTo>
                  <a:lnTo>
                    <a:pt x="431" y="412"/>
                  </a:lnTo>
                  <a:lnTo>
                    <a:pt x="428" y="414"/>
                  </a:lnTo>
                  <a:lnTo>
                    <a:pt x="428" y="414"/>
                  </a:lnTo>
                  <a:close/>
                  <a:moveTo>
                    <a:pt x="498" y="414"/>
                  </a:moveTo>
                  <a:lnTo>
                    <a:pt x="498" y="414"/>
                  </a:lnTo>
                  <a:lnTo>
                    <a:pt x="492" y="416"/>
                  </a:lnTo>
                  <a:lnTo>
                    <a:pt x="490" y="420"/>
                  </a:lnTo>
                  <a:lnTo>
                    <a:pt x="487" y="425"/>
                  </a:lnTo>
                  <a:lnTo>
                    <a:pt x="487" y="425"/>
                  </a:lnTo>
                  <a:lnTo>
                    <a:pt x="487" y="445"/>
                  </a:lnTo>
                  <a:lnTo>
                    <a:pt x="490" y="484"/>
                  </a:lnTo>
                  <a:lnTo>
                    <a:pt x="492" y="537"/>
                  </a:lnTo>
                  <a:lnTo>
                    <a:pt x="492" y="537"/>
                  </a:lnTo>
                  <a:lnTo>
                    <a:pt x="498" y="543"/>
                  </a:lnTo>
                  <a:lnTo>
                    <a:pt x="503" y="547"/>
                  </a:lnTo>
                  <a:lnTo>
                    <a:pt x="508" y="548"/>
                  </a:lnTo>
                  <a:lnTo>
                    <a:pt x="508" y="548"/>
                  </a:lnTo>
                  <a:lnTo>
                    <a:pt x="511" y="548"/>
                  </a:lnTo>
                  <a:lnTo>
                    <a:pt x="512" y="547"/>
                  </a:lnTo>
                  <a:lnTo>
                    <a:pt x="516" y="543"/>
                  </a:lnTo>
                  <a:lnTo>
                    <a:pt x="518" y="537"/>
                  </a:lnTo>
                  <a:lnTo>
                    <a:pt x="519" y="532"/>
                  </a:lnTo>
                  <a:lnTo>
                    <a:pt x="519" y="532"/>
                  </a:lnTo>
                  <a:lnTo>
                    <a:pt x="519" y="478"/>
                  </a:lnTo>
                  <a:lnTo>
                    <a:pt x="519" y="430"/>
                  </a:lnTo>
                  <a:lnTo>
                    <a:pt x="519" y="430"/>
                  </a:lnTo>
                  <a:lnTo>
                    <a:pt x="512" y="422"/>
                  </a:lnTo>
                  <a:lnTo>
                    <a:pt x="506" y="416"/>
                  </a:lnTo>
                  <a:lnTo>
                    <a:pt x="502" y="415"/>
                  </a:lnTo>
                  <a:lnTo>
                    <a:pt x="498" y="414"/>
                  </a:lnTo>
                  <a:lnTo>
                    <a:pt x="498" y="414"/>
                  </a:lnTo>
                  <a:close/>
                  <a:moveTo>
                    <a:pt x="567" y="408"/>
                  </a:moveTo>
                  <a:lnTo>
                    <a:pt x="567" y="408"/>
                  </a:lnTo>
                  <a:lnTo>
                    <a:pt x="566" y="411"/>
                  </a:lnTo>
                  <a:lnTo>
                    <a:pt x="564" y="414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60" y="431"/>
                  </a:lnTo>
                  <a:lnTo>
                    <a:pt x="560" y="445"/>
                  </a:lnTo>
                  <a:lnTo>
                    <a:pt x="562" y="482"/>
                  </a:lnTo>
                  <a:lnTo>
                    <a:pt x="562" y="537"/>
                  </a:lnTo>
                  <a:lnTo>
                    <a:pt x="562" y="537"/>
                  </a:lnTo>
                  <a:lnTo>
                    <a:pt x="562" y="541"/>
                  </a:lnTo>
                  <a:lnTo>
                    <a:pt x="564" y="547"/>
                  </a:lnTo>
                  <a:lnTo>
                    <a:pt x="567" y="551"/>
                  </a:lnTo>
                  <a:lnTo>
                    <a:pt x="570" y="552"/>
                  </a:lnTo>
                  <a:lnTo>
                    <a:pt x="574" y="553"/>
                  </a:lnTo>
                  <a:lnTo>
                    <a:pt x="578" y="553"/>
                  </a:lnTo>
                  <a:lnTo>
                    <a:pt x="578" y="553"/>
                  </a:lnTo>
                  <a:lnTo>
                    <a:pt x="582" y="552"/>
                  </a:lnTo>
                  <a:lnTo>
                    <a:pt x="586" y="549"/>
                  </a:lnTo>
                  <a:lnTo>
                    <a:pt x="591" y="543"/>
                  </a:lnTo>
                  <a:lnTo>
                    <a:pt x="594" y="536"/>
                  </a:lnTo>
                  <a:lnTo>
                    <a:pt x="594" y="533"/>
                  </a:lnTo>
                  <a:lnTo>
                    <a:pt x="594" y="532"/>
                  </a:lnTo>
                  <a:lnTo>
                    <a:pt x="594" y="532"/>
                  </a:lnTo>
                  <a:lnTo>
                    <a:pt x="593" y="526"/>
                  </a:lnTo>
                  <a:lnTo>
                    <a:pt x="593" y="514"/>
                  </a:lnTo>
                  <a:lnTo>
                    <a:pt x="594" y="476"/>
                  </a:lnTo>
                  <a:lnTo>
                    <a:pt x="594" y="438"/>
                  </a:lnTo>
                  <a:lnTo>
                    <a:pt x="594" y="419"/>
                  </a:lnTo>
                  <a:lnTo>
                    <a:pt x="594" y="419"/>
                  </a:lnTo>
                  <a:lnTo>
                    <a:pt x="589" y="412"/>
                  </a:lnTo>
                  <a:lnTo>
                    <a:pt x="583" y="408"/>
                  </a:lnTo>
                  <a:lnTo>
                    <a:pt x="583" y="408"/>
                  </a:lnTo>
                  <a:lnTo>
                    <a:pt x="577" y="408"/>
                  </a:lnTo>
                  <a:lnTo>
                    <a:pt x="571" y="407"/>
                  </a:lnTo>
                  <a:lnTo>
                    <a:pt x="567" y="408"/>
                  </a:lnTo>
                  <a:lnTo>
                    <a:pt x="567" y="408"/>
                  </a:lnTo>
                  <a:close/>
                  <a:moveTo>
                    <a:pt x="647" y="408"/>
                  </a:moveTo>
                  <a:lnTo>
                    <a:pt x="647" y="408"/>
                  </a:lnTo>
                  <a:lnTo>
                    <a:pt x="645" y="410"/>
                  </a:lnTo>
                  <a:lnTo>
                    <a:pt x="641" y="414"/>
                  </a:lnTo>
                  <a:lnTo>
                    <a:pt x="637" y="425"/>
                  </a:lnTo>
                  <a:lnTo>
                    <a:pt x="637" y="425"/>
                  </a:lnTo>
                  <a:lnTo>
                    <a:pt x="637" y="445"/>
                  </a:lnTo>
                  <a:lnTo>
                    <a:pt x="639" y="484"/>
                  </a:lnTo>
                  <a:lnTo>
                    <a:pt x="642" y="537"/>
                  </a:lnTo>
                  <a:lnTo>
                    <a:pt x="642" y="537"/>
                  </a:lnTo>
                  <a:lnTo>
                    <a:pt x="642" y="540"/>
                  </a:lnTo>
                  <a:lnTo>
                    <a:pt x="643" y="545"/>
                  </a:lnTo>
                  <a:lnTo>
                    <a:pt x="647" y="552"/>
                  </a:lnTo>
                  <a:lnTo>
                    <a:pt x="650" y="553"/>
                  </a:lnTo>
                  <a:lnTo>
                    <a:pt x="653" y="553"/>
                  </a:lnTo>
                  <a:lnTo>
                    <a:pt x="653" y="553"/>
                  </a:lnTo>
                  <a:lnTo>
                    <a:pt x="660" y="552"/>
                  </a:lnTo>
                  <a:lnTo>
                    <a:pt x="668" y="553"/>
                  </a:lnTo>
                  <a:lnTo>
                    <a:pt x="674" y="553"/>
                  </a:lnTo>
                  <a:lnTo>
                    <a:pt x="674" y="553"/>
                  </a:lnTo>
                  <a:lnTo>
                    <a:pt x="674" y="544"/>
                  </a:lnTo>
                  <a:lnTo>
                    <a:pt x="673" y="537"/>
                  </a:lnTo>
                  <a:lnTo>
                    <a:pt x="674" y="532"/>
                  </a:lnTo>
                  <a:lnTo>
                    <a:pt x="674" y="532"/>
                  </a:lnTo>
                  <a:lnTo>
                    <a:pt x="676" y="513"/>
                  </a:lnTo>
                  <a:lnTo>
                    <a:pt x="676" y="478"/>
                  </a:lnTo>
                  <a:lnTo>
                    <a:pt x="676" y="442"/>
                  </a:lnTo>
                  <a:lnTo>
                    <a:pt x="676" y="430"/>
                  </a:lnTo>
                  <a:lnTo>
                    <a:pt x="674" y="425"/>
                  </a:lnTo>
                  <a:lnTo>
                    <a:pt x="674" y="425"/>
                  </a:lnTo>
                  <a:lnTo>
                    <a:pt x="673" y="420"/>
                  </a:lnTo>
                  <a:lnTo>
                    <a:pt x="672" y="415"/>
                  </a:lnTo>
                  <a:lnTo>
                    <a:pt x="670" y="411"/>
                  </a:lnTo>
                  <a:lnTo>
                    <a:pt x="669" y="408"/>
                  </a:lnTo>
                  <a:lnTo>
                    <a:pt x="669" y="408"/>
                  </a:lnTo>
                  <a:lnTo>
                    <a:pt x="658" y="408"/>
                  </a:lnTo>
                  <a:lnTo>
                    <a:pt x="647" y="408"/>
                  </a:lnTo>
                  <a:lnTo>
                    <a:pt x="647" y="408"/>
                  </a:lnTo>
                  <a:close/>
                  <a:moveTo>
                    <a:pt x="733" y="403"/>
                  </a:moveTo>
                  <a:lnTo>
                    <a:pt x="733" y="403"/>
                  </a:lnTo>
                  <a:lnTo>
                    <a:pt x="730" y="407"/>
                  </a:lnTo>
                  <a:lnTo>
                    <a:pt x="730" y="411"/>
                  </a:lnTo>
                  <a:lnTo>
                    <a:pt x="730" y="415"/>
                  </a:lnTo>
                  <a:lnTo>
                    <a:pt x="728" y="419"/>
                  </a:lnTo>
                  <a:lnTo>
                    <a:pt x="728" y="419"/>
                  </a:lnTo>
                  <a:lnTo>
                    <a:pt x="726" y="426"/>
                  </a:lnTo>
                  <a:lnTo>
                    <a:pt x="726" y="441"/>
                  </a:lnTo>
                  <a:lnTo>
                    <a:pt x="726" y="484"/>
                  </a:lnTo>
                  <a:lnTo>
                    <a:pt x="728" y="524"/>
                  </a:lnTo>
                  <a:lnTo>
                    <a:pt x="728" y="543"/>
                  </a:lnTo>
                  <a:lnTo>
                    <a:pt x="728" y="543"/>
                  </a:lnTo>
                  <a:lnTo>
                    <a:pt x="728" y="544"/>
                  </a:lnTo>
                  <a:lnTo>
                    <a:pt x="730" y="548"/>
                  </a:lnTo>
                  <a:lnTo>
                    <a:pt x="733" y="552"/>
                  </a:lnTo>
                  <a:lnTo>
                    <a:pt x="736" y="553"/>
                  </a:lnTo>
                  <a:lnTo>
                    <a:pt x="738" y="553"/>
                  </a:lnTo>
                  <a:lnTo>
                    <a:pt x="738" y="553"/>
                  </a:lnTo>
                  <a:lnTo>
                    <a:pt x="749" y="553"/>
                  </a:lnTo>
                  <a:lnTo>
                    <a:pt x="753" y="555"/>
                  </a:lnTo>
                  <a:lnTo>
                    <a:pt x="755" y="553"/>
                  </a:lnTo>
                  <a:lnTo>
                    <a:pt x="755" y="553"/>
                  </a:lnTo>
                  <a:lnTo>
                    <a:pt x="756" y="552"/>
                  </a:lnTo>
                  <a:lnTo>
                    <a:pt x="760" y="549"/>
                  </a:lnTo>
                  <a:lnTo>
                    <a:pt x="764" y="547"/>
                  </a:lnTo>
                  <a:lnTo>
                    <a:pt x="765" y="545"/>
                  </a:lnTo>
                  <a:lnTo>
                    <a:pt x="765" y="543"/>
                  </a:lnTo>
                  <a:lnTo>
                    <a:pt x="765" y="543"/>
                  </a:lnTo>
                  <a:lnTo>
                    <a:pt x="764" y="520"/>
                  </a:lnTo>
                  <a:lnTo>
                    <a:pt x="763" y="476"/>
                  </a:lnTo>
                  <a:lnTo>
                    <a:pt x="760" y="414"/>
                  </a:lnTo>
                  <a:lnTo>
                    <a:pt x="760" y="414"/>
                  </a:lnTo>
                  <a:lnTo>
                    <a:pt x="759" y="408"/>
                  </a:lnTo>
                  <a:lnTo>
                    <a:pt x="757" y="406"/>
                  </a:lnTo>
                  <a:lnTo>
                    <a:pt x="755" y="403"/>
                  </a:lnTo>
                  <a:lnTo>
                    <a:pt x="755" y="403"/>
                  </a:lnTo>
                  <a:lnTo>
                    <a:pt x="744" y="400"/>
                  </a:lnTo>
                  <a:lnTo>
                    <a:pt x="738" y="400"/>
                  </a:lnTo>
                  <a:lnTo>
                    <a:pt x="736" y="400"/>
                  </a:lnTo>
                  <a:lnTo>
                    <a:pt x="733" y="403"/>
                  </a:lnTo>
                  <a:lnTo>
                    <a:pt x="733" y="403"/>
                  </a:lnTo>
                  <a:close/>
                  <a:moveTo>
                    <a:pt x="824" y="398"/>
                  </a:moveTo>
                  <a:lnTo>
                    <a:pt x="824" y="398"/>
                  </a:lnTo>
                  <a:lnTo>
                    <a:pt x="821" y="402"/>
                  </a:lnTo>
                  <a:lnTo>
                    <a:pt x="820" y="407"/>
                  </a:lnTo>
                  <a:lnTo>
                    <a:pt x="819" y="414"/>
                  </a:lnTo>
                  <a:lnTo>
                    <a:pt x="819" y="414"/>
                  </a:lnTo>
                  <a:lnTo>
                    <a:pt x="819" y="478"/>
                  </a:lnTo>
                  <a:lnTo>
                    <a:pt x="819" y="543"/>
                  </a:lnTo>
                  <a:lnTo>
                    <a:pt x="819" y="543"/>
                  </a:lnTo>
                  <a:lnTo>
                    <a:pt x="824" y="551"/>
                  </a:lnTo>
                  <a:lnTo>
                    <a:pt x="829" y="556"/>
                  </a:lnTo>
                  <a:lnTo>
                    <a:pt x="832" y="559"/>
                  </a:lnTo>
                  <a:lnTo>
                    <a:pt x="835" y="559"/>
                  </a:lnTo>
                  <a:lnTo>
                    <a:pt x="835" y="559"/>
                  </a:lnTo>
                  <a:lnTo>
                    <a:pt x="846" y="559"/>
                  </a:lnTo>
                  <a:lnTo>
                    <a:pt x="851" y="559"/>
                  </a:lnTo>
                  <a:lnTo>
                    <a:pt x="851" y="559"/>
                  </a:lnTo>
                  <a:lnTo>
                    <a:pt x="854" y="548"/>
                  </a:lnTo>
                  <a:lnTo>
                    <a:pt x="856" y="532"/>
                  </a:lnTo>
                  <a:lnTo>
                    <a:pt x="856" y="532"/>
                  </a:lnTo>
                  <a:lnTo>
                    <a:pt x="858" y="470"/>
                  </a:lnTo>
                  <a:lnTo>
                    <a:pt x="858" y="431"/>
                  </a:lnTo>
                  <a:lnTo>
                    <a:pt x="858" y="418"/>
                  </a:lnTo>
                  <a:lnTo>
                    <a:pt x="856" y="414"/>
                  </a:lnTo>
                  <a:lnTo>
                    <a:pt x="856" y="414"/>
                  </a:lnTo>
                  <a:lnTo>
                    <a:pt x="855" y="414"/>
                  </a:lnTo>
                  <a:lnTo>
                    <a:pt x="854" y="410"/>
                  </a:lnTo>
                  <a:lnTo>
                    <a:pt x="854" y="407"/>
                  </a:lnTo>
                  <a:lnTo>
                    <a:pt x="851" y="403"/>
                  </a:lnTo>
                  <a:lnTo>
                    <a:pt x="851" y="403"/>
                  </a:lnTo>
                  <a:lnTo>
                    <a:pt x="846" y="400"/>
                  </a:lnTo>
                  <a:lnTo>
                    <a:pt x="838" y="398"/>
                  </a:lnTo>
                  <a:lnTo>
                    <a:pt x="829" y="396"/>
                  </a:lnTo>
                  <a:lnTo>
                    <a:pt x="827" y="396"/>
                  </a:lnTo>
                  <a:lnTo>
                    <a:pt x="824" y="398"/>
                  </a:lnTo>
                  <a:lnTo>
                    <a:pt x="824" y="398"/>
                  </a:lnTo>
                  <a:close/>
                  <a:moveTo>
                    <a:pt x="926" y="398"/>
                  </a:moveTo>
                  <a:lnTo>
                    <a:pt x="926" y="398"/>
                  </a:lnTo>
                  <a:lnTo>
                    <a:pt x="923" y="398"/>
                  </a:lnTo>
                  <a:lnTo>
                    <a:pt x="921" y="399"/>
                  </a:lnTo>
                  <a:lnTo>
                    <a:pt x="916" y="403"/>
                  </a:lnTo>
                  <a:lnTo>
                    <a:pt x="915" y="408"/>
                  </a:lnTo>
                  <a:lnTo>
                    <a:pt x="915" y="408"/>
                  </a:lnTo>
                  <a:lnTo>
                    <a:pt x="915" y="481"/>
                  </a:lnTo>
                  <a:lnTo>
                    <a:pt x="915" y="548"/>
                  </a:lnTo>
                  <a:lnTo>
                    <a:pt x="915" y="548"/>
                  </a:lnTo>
                  <a:lnTo>
                    <a:pt x="922" y="553"/>
                  </a:lnTo>
                  <a:lnTo>
                    <a:pt x="927" y="556"/>
                  </a:lnTo>
                  <a:lnTo>
                    <a:pt x="931" y="559"/>
                  </a:lnTo>
                  <a:lnTo>
                    <a:pt x="931" y="559"/>
                  </a:lnTo>
                  <a:lnTo>
                    <a:pt x="939" y="560"/>
                  </a:lnTo>
                  <a:lnTo>
                    <a:pt x="945" y="560"/>
                  </a:lnTo>
                  <a:lnTo>
                    <a:pt x="947" y="559"/>
                  </a:lnTo>
                  <a:lnTo>
                    <a:pt x="947" y="559"/>
                  </a:lnTo>
                  <a:lnTo>
                    <a:pt x="949" y="555"/>
                  </a:lnTo>
                  <a:lnTo>
                    <a:pt x="950" y="551"/>
                  </a:lnTo>
                  <a:lnTo>
                    <a:pt x="951" y="547"/>
                  </a:lnTo>
                  <a:lnTo>
                    <a:pt x="953" y="543"/>
                  </a:lnTo>
                  <a:lnTo>
                    <a:pt x="953" y="543"/>
                  </a:lnTo>
                  <a:lnTo>
                    <a:pt x="955" y="536"/>
                  </a:lnTo>
                  <a:lnTo>
                    <a:pt x="959" y="525"/>
                  </a:lnTo>
                  <a:lnTo>
                    <a:pt x="962" y="512"/>
                  </a:lnTo>
                  <a:lnTo>
                    <a:pt x="963" y="500"/>
                  </a:lnTo>
                  <a:lnTo>
                    <a:pt x="963" y="500"/>
                  </a:lnTo>
                  <a:lnTo>
                    <a:pt x="962" y="478"/>
                  </a:lnTo>
                  <a:lnTo>
                    <a:pt x="958" y="446"/>
                  </a:lnTo>
                  <a:lnTo>
                    <a:pt x="953" y="403"/>
                  </a:lnTo>
                  <a:lnTo>
                    <a:pt x="942" y="398"/>
                  </a:lnTo>
                  <a:lnTo>
                    <a:pt x="942" y="398"/>
                  </a:lnTo>
                  <a:lnTo>
                    <a:pt x="935" y="398"/>
                  </a:lnTo>
                  <a:lnTo>
                    <a:pt x="926" y="398"/>
                  </a:lnTo>
                  <a:lnTo>
                    <a:pt x="926" y="398"/>
                  </a:lnTo>
                  <a:close/>
                  <a:moveTo>
                    <a:pt x="1033" y="398"/>
                  </a:moveTo>
                  <a:lnTo>
                    <a:pt x="1033" y="398"/>
                  </a:lnTo>
                  <a:lnTo>
                    <a:pt x="1029" y="398"/>
                  </a:lnTo>
                  <a:lnTo>
                    <a:pt x="1024" y="400"/>
                  </a:lnTo>
                  <a:lnTo>
                    <a:pt x="1020" y="404"/>
                  </a:lnTo>
                  <a:lnTo>
                    <a:pt x="1017" y="408"/>
                  </a:lnTo>
                  <a:lnTo>
                    <a:pt x="1017" y="408"/>
                  </a:lnTo>
                  <a:lnTo>
                    <a:pt x="1017" y="433"/>
                  </a:lnTo>
                  <a:lnTo>
                    <a:pt x="1020" y="481"/>
                  </a:lnTo>
                  <a:lnTo>
                    <a:pt x="1022" y="548"/>
                  </a:lnTo>
                  <a:lnTo>
                    <a:pt x="1022" y="548"/>
                  </a:lnTo>
                  <a:lnTo>
                    <a:pt x="1024" y="551"/>
                  </a:lnTo>
                  <a:lnTo>
                    <a:pt x="1033" y="559"/>
                  </a:lnTo>
                  <a:lnTo>
                    <a:pt x="1033" y="559"/>
                  </a:lnTo>
                  <a:lnTo>
                    <a:pt x="1037" y="561"/>
                  </a:lnTo>
                  <a:lnTo>
                    <a:pt x="1041" y="563"/>
                  </a:lnTo>
                  <a:lnTo>
                    <a:pt x="1050" y="564"/>
                  </a:lnTo>
                  <a:lnTo>
                    <a:pt x="1060" y="564"/>
                  </a:lnTo>
                  <a:lnTo>
                    <a:pt x="1060" y="564"/>
                  </a:lnTo>
                  <a:lnTo>
                    <a:pt x="1065" y="553"/>
                  </a:lnTo>
                  <a:lnTo>
                    <a:pt x="1070" y="543"/>
                  </a:lnTo>
                  <a:lnTo>
                    <a:pt x="1070" y="543"/>
                  </a:lnTo>
                  <a:lnTo>
                    <a:pt x="1072" y="521"/>
                  </a:lnTo>
                  <a:lnTo>
                    <a:pt x="1070" y="476"/>
                  </a:lnTo>
                  <a:lnTo>
                    <a:pt x="1070" y="408"/>
                  </a:lnTo>
                  <a:lnTo>
                    <a:pt x="1054" y="398"/>
                  </a:lnTo>
                  <a:lnTo>
                    <a:pt x="1054" y="398"/>
                  </a:lnTo>
                  <a:lnTo>
                    <a:pt x="1045" y="398"/>
                  </a:lnTo>
                  <a:lnTo>
                    <a:pt x="1038" y="399"/>
                  </a:lnTo>
                  <a:lnTo>
                    <a:pt x="1033" y="398"/>
                  </a:lnTo>
                  <a:lnTo>
                    <a:pt x="1033" y="398"/>
                  </a:lnTo>
                  <a:close/>
                  <a:moveTo>
                    <a:pt x="1151" y="387"/>
                  </a:moveTo>
                  <a:lnTo>
                    <a:pt x="1151" y="387"/>
                  </a:lnTo>
                  <a:lnTo>
                    <a:pt x="1147" y="394"/>
                  </a:lnTo>
                  <a:lnTo>
                    <a:pt x="1141" y="402"/>
                  </a:lnTo>
                  <a:lnTo>
                    <a:pt x="1139" y="410"/>
                  </a:lnTo>
                  <a:lnTo>
                    <a:pt x="1135" y="414"/>
                  </a:lnTo>
                  <a:lnTo>
                    <a:pt x="1135" y="414"/>
                  </a:lnTo>
                  <a:lnTo>
                    <a:pt x="1133" y="419"/>
                  </a:lnTo>
                  <a:lnTo>
                    <a:pt x="1132" y="434"/>
                  </a:lnTo>
                  <a:lnTo>
                    <a:pt x="1131" y="477"/>
                  </a:lnTo>
                  <a:lnTo>
                    <a:pt x="1132" y="521"/>
                  </a:lnTo>
                  <a:lnTo>
                    <a:pt x="1133" y="539"/>
                  </a:lnTo>
                  <a:lnTo>
                    <a:pt x="1135" y="548"/>
                  </a:lnTo>
                  <a:lnTo>
                    <a:pt x="1135" y="548"/>
                  </a:lnTo>
                  <a:lnTo>
                    <a:pt x="1139" y="556"/>
                  </a:lnTo>
                  <a:lnTo>
                    <a:pt x="1141" y="560"/>
                  </a:lnTo>
                  <a:lnTo>
                    <a:pt x="1144" y="563"/>
                  </a:lnTo>
                  <a:lnTo>
                    <a:pt x="1151" y="564"/>
                  </a:lnTo>
                  <a:lnTo>
                    <a:pt x="1151" y="564"/>
                  </a:lnTo>
                  <a:lnTo>
                    <a:pt x="1165" y="568"/>
                  </a:lnTo>
                  <a:lnTo>
                    <a:pt x="1171" y="569"/>
                  </a:lnTo>
                  <a:lnTo>
                    <a:pt x="1177" y="569"/>
                  </a:lnTo>
                  <a:lnTo>
                    <a:pt x="1177" y="569"/>
                  </a:lnTo>
                  <a:lnTo>
                    <a:pt x="1183" y="567"/>
                  </a:lnTo>
                  <a:lnTo>
                    <a:pt x="1187" y="561"/>
                  </a:lnTo>
                  <a:lnTo>
                    <a:pt x="1191" y="553"/>
                  </a:lnTo>
                  <a:lnTo>
                    <a:pt x="1194" y="543"/>
                  </a:lnTo>
                  <a:lnTo>
                    <a:pt x="1194" y="543"/>
                  </a:lnTo>
                  <a:lnTo>
                    <a:pt x="1195" y="532"/>
                  </a:lnTo>
                  <a:lnTo>
                    <a:pt x="1196" y="514"/>
                  </a:lnTo>
                  <a:lnTo>
                    <a:pt x="1196" y="471"/>
                  </a:lnTo>
                  <a:lnTo>
                    <a:pt x="1196" y="431"/>
                  </a:lnTo>
                  <a:lnTo>
                    <a:pt x="1195" y="419"/>
                  </a:lnTo>
                  <a:lnTo>
                    <a:pt x="1194" y="414"/>
                  </a:lnTo>
                  <a:lnTo>
                    <a:pt x="1194" y="414"/>
                  </a:lnTo>
                  <a:lnTo>
                    <a:pt x="1191" y="412"/>
                  </a:lnTo>
                  <a:lnTo>
                    <a:pt x="1190" y="408"/>
                  </a:lnTo>
                  <a:lnTo>
                    <a:pt x="1187" y="403"/>
                  </a:lnTo>
                  <a:lnTo>
                    <a:pt x="1183" y="398"/>
                  </a:lnTo>
                  <a:lnTo>
                    <a:pt x="1183" y="398"/>
                  </a:lnTo>
                  <a:lnTo>
                    <a:pt x="1175" y="392"/>
                  </a:lnTo>
                  <a:lnTo>
                    <a:pt x="1167" y="387"/>
                  </a:lnTo>
                  <a:lnTo>
                    <a:pt x="1161" y="384"/>
                  </a:lnTo>
                  <a:lnTo>
                    <a:pt x="1157" y="384"/>
                  </a:lnTo>
                  <a:lnTo>
                    <a:pt x="1153" y="384"/>
                  </a:lnTo>
                  <a:lnTo>
                    <a:pt x="1151" y="387"/>
                  </a:lnTo>
                  <a:lnTo>
                    <a:pt x="1151" y="387"/>
                  </a:lnTo>
                  <a:close/>
                  <a:moveTo>
                    <a:pt x="1274" y="387"/>
                  </a:moveTo>
                  <a:lnTo>
                    <a:pt x="1274" y="387"/>
                  </a:lnTo>
                  <a:lnTo>
                    <a:pt x="1273" y="392"/>
                  </a:lnTo>
                  <a:lnTo>
                    <a:pt x="1271" y="398"/>
                  </a:lnTo>
                  <a:lnTo>
                    <a:pt x="1270" y="400"/>
                  </a:lnTo>
                  <a:lnTo>
                    <a:pt x="1269" y="403"/>
                  </a:lnTo>
                  <a:lnTo>
                    <a:pt x="1269" y="403"/>
                  </a:lnTo>
                  <a:lnTo>
                    <a:pt x="1267" y="410"/>
                  </a:lnTo>
                  <a:lnTo>
                    <a:pt x="1267" y="427"/>
                  </a:lnTo>
                  <a:lnTo>
                    <a:pt x="1269" y="478"/>
                  </a:lnTo>
                  <a:lnTo>
                    <a:pt x="1269" y="531"/>
                  </a:lnTo>
                  <a:lnTo>
                    <a:pt x="1269" y="547"/>
                  </a:lnTo>
                  <a:lnTo>
                    <a:pt x="1269" y="553"/>
                  </a:lnTo>
                  <a:lnTo>
                    <a:pt x="1269" y="553"/>
                  </a:lnTo>
                  <a:lnTo>
                    <a:pt x="1269" y="555"/>
                  </a:lnTo>
                  <a:lnTo>
                    <a:pt x="1269" y="556"/>
                  </a:lnTo>
                  <a:lnTo>
                    <a:pt x="1270" y="564"/>
                  </a:lnTo>
                  <a:lnTo>
                    <a:pt x="1274" y="571"/>
                  </a:lnTo>
                  <a:lnTo>
                    <a:pt x="1277" y="573"/>
                  </a:lnTo>
                  <a:lnTo>
                    <a:pt x="1279" y="575"/>
                  </a:lnTo>
                  <a:lnTo>
                    <a:pt x="1279" y="575"/>
                  </a:lnTo>
                  <a:lnTo>
                    <a:pt x="1287" y="576"/>
                  </a:lnTo>
                  <a:lnTo>
                    <a:pt x="1297" y="576"/>
                  </a:lnTo>
                  <a:lnTo>
                    <a:pt x="1311" y="575"/>
                  </a:lnTo>
                  <a:lnTo>
                    <a:pt x="1311" y="575"/>
                  </a:lnTo>
                  <a:lnTo>
                    <a:pt x="1314" y="572"/>
                  </a:lnTo>
                  <a:lnTo>
                    <a:pt x="1317" y="567"/>
                  </a:lnTo>
                  <a:lnTo>
                    <a:pt x="1322" y="553"/>
                  </a:lnTo>
                  <a:lnTo>
                    <a:pt x="1322" y="553"/>
                  </a:lnTo>
                  <a:lnTo>
                    <a:pt x="1325" y="528"/>
                  </a:lnTo>
                  <a:lnTo>
                    <a:pt x="1326" y="478"/>
                  </a:lnTo>
                  <a:lnTo>
                    <a:pt x="1327" y="430"/>
                  </a:lnTo>
                  <a:lnTo>
                    <a:pt x="1327" y="408"/>
                  </a:lnTo>
                  <a:lnTo>
                    <a:pt x="1327" y="408"/>
                  </a:lnTo>
                  <a:lnTo>
                    <a:pt x="1317" y="398"/>
                  </a:lnTo>
                  <a:lnTo>
                    <a:pt x="1306" y="387"/>
                  </a:lnTo>
                  <a:lnTo>
                    <a:pt x="1306" y="387"/>
                  </a:lnTo>
                  <a:lnTo>
                    <a:pt x="1302" y="386"/>
                  </a:lnTo>
                  <a:lnTo>
                    <a:pt x="1291" y="384"/>
                  </a:lnTo>
                  <a:lnTo>
                    <a:pt x="1281" y="383"/>
                  </a:lnTo>
                  <a:lnTo>
                    <a:pt x="1277" y="384"/>
                  </a:lnTo>
                  <a:lnTo>
                    <a:pt x="1274" y="387"/>
                  </a:lnTo>
                  <a:lnTo>
                    <a:pt x="1274" y="387"/>
                  </a:lnTo>
                  <a:close/>
                  <a:moveTo>
                    <a:pt x="1424" y="575"/>
                  </a:moveTo>
                  <a:lnTo>
                    <a:pt x="1424" y="575"/>
                  </a:lnTo>
                  <a:lnTo>
                    <a:pt x="1428" y="576"/>
                  </a:lnTo>
                  <a:lnTo>
                    <a:pt x="1433" y="577"/>
                  </a:lnTo>
                  <a:lnTo>
                    <a:pt x="1445" y="577"/>
                  </a:lnTo>
                  <a:lnTo>
                    <a:pt x="1461" y="575"/>
                  </a:lnTo>
                  <a:lnTo>
                    <a:pt x="1461" y="575"/>
                  </a:lnTo>
                  <a:lnTo>
                    <a:pt x="1465" y="567"/>
                  </a:lnTo>
                  <a:lnTo>
                    <a:pt x="1472" y="553"/>
                  </a:lnTo>
                  <a:lnTo>
                    <a:pt x="1472" y="553"/>
                  </a:lnTo>
                  <a:lnTo>
                    <a:pt x="1476" y="540"/>
                  </a:lnTo>
                  <a:lnTo>
                    <a:pt x="1477" y="532"/>
                  </a:lnTo>
                  <a:lnTo>
                    <a:pt x="1477" y="532"/>
                  </a:lnTo>
                  <a:lnTo>
                    <a:pt x="1476" y="466"/>
                  </a:lnTo>
                  <a:lnTo>
                    <a:pt x="1473" y="423"/>
                  </a:lnTo>
                  <a:lnTo>
                    <a:pt x="1472" y="403"/>
                  </a:lnTo>
                  <a:lnTo>
                    <a:pt x="1472" y="403"/>
                  </a:lnTo>
                  <a:lnTo>
                    <a:pt x="1461" y="392"/>
                  </a:lnTo>
                  <a:lnTo>
                    <a:pt x="1451" y="382"/>
                  </a:lnTo>
                  <a:lnTo>
                    <a:pt x="1451" y="382"/>
                  </a:lnTo>
                  <a:lnTo>
                    <a:pt x="1447" y="383"/>
                  </a:lnTo>
                  <a:lnTo>
                    <a:pt x="1438" y="386"/>
                  </a:lnTo>
                  <a:lnTo>
                    <a:pt x="1429" y="388"/>
                  </a:lnTo>
                  <a:lnTo>
                    <a:pt x="1426" y="388"/>
                  </a:lnTo>
                  <a:lnTo>
                    <a:pt x="1424" y="387"/>
                  </a:lnTo>
                  <a:lnTo>
                    <a:pt x="1424" y="387"/>
                  </a:lnTo>
                  <a:lnTo>
                    <a:pt x="1422" y="387"/>
                  </a:lnTo>
                  <a:lnTo>
                    <a:pt x="1420" y="388"/>
                  </a:lnTo>
                  <a:lnTo>
                    <a:pt x="1416" y="395"/>
                  </a:lnTo>
                  <a:lnTo>
                    <a:pt x="1408" y="408"/>
                  </a:lnTo>
                  <a:lnTo>
                    <a:pt x="1408" y="408"/>
                  </a:lnTo>
                  <a:lnTo>
                    <a:pt x="1406" y="415"/>
                  </a:lnTo>
                  <a:lnTo>
                    <a:pt x="1406" y="431"/>
                  </a:lnTo>
                  <a:lnTo>
                    <a:pt x="1408" y="478"/>
                  </a:lnTo>
                  <a:lnTo>
                    <a:pt x="1408" y="525"/>
                  </a:lnTo>
                  <a:lnTo>
                    <a:pt x="1408" y="548"/>
                  </a:lnTo>
                  <a:lnTo>
                    <a:pt x="1408" y="548"/>
                  </a:lnTo>
                  <a:lnTo>
                    <a:pt x="1408" y="553"/>
                  </a:lnTo>
                  <a:lnTo>
                    <a:pt x="1412" y="560"/>
                  </a:lnTo>
                  <a:lnTo>
                    <a:pt x="1417" y="568"/>
                  </a:lnTo>
                  <a:lnTo>
                    <a:pt x="1424" y="575"/>
                  </a:lnTo>
                  <a:lnTo>
                    <a:pt x="1424" y="575"/>
                  </a:lnTo>
                  <a:close/>
                  <a:moveTo>
                    <a:pt x="3983" y="1434"/>
                  </a:moveTo>
                  <a:lnTo>
                    <a:pt x="4154" y="1460"/>
                  </a:lnTo>
                  <a:lnTo>
                    <a:pt x="4138" y="1423"/>
                  </a:lnTo>
                  <a:lnTo>
                    <a:pt x="4138" y="1423"/>
                  </a:lnTo>
                  <a:lnTo>
                    <a:pt x="4069" y="1416"/>
                  </a:lnTo>
                  <a:lnTo>
                    <a:pt x="4022" y="1411"/>
                  </a:lnTo>
                  <a:lnTo>
                    <a:pt x="4006" y="1408"/>
                  </a:lnTo>
                  <a:lnTo>
                    <a:pt x="3999" y="1407"/>
                  </a:lnTo>
                  <a:lnTo>
                    <a:pt x="3999" y="1407"/>
                  </a:lnTo>
                  <a:lnTo>
                    <a:pt x="3998" y="1407"/>
                  </a:lnTo>
                  <a:lnTo>
                    <a:pt x="3996" y="1409"/>
                  </a:lnTo>
                  <a:lnTo>
                    <a:pt x="3991" y="1419"/>
                  </a:lnTo>
                  <a:lnTo>
                    <a:pt x="3983" y="1434"/>
                  </a:lnTo>
                  <a:lnTo>
                    <a:pt x="3983" y="1434"/>
                  </a:lnTo>
                  <a:close/>
                  <a:moveTo>
                    <a:pt x="4181" y="1493"/>
                  </a:moveTo>
                  <a:lnTo>
                    <a:pt x="4224" y="1530"/>
                  </a:lnTo>
                  <a:lnTo>
                    <a:pt x="4256" y="1540"/>
                  </a:lnTo>
                  <a:lnTo>
                    <a:pt x="4256" y="1501"/>
                  </a:lnTo>
                  <a:lnTo>
                    <a:pt x="4181" y="14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A059885-14C3-6389-5D72-532FE3C047F1}"/>
              </a:ext>
            </a:extLst>
          </p:cNvPr>
          <p:cNvGrpSpPr/>
          <p:nvPr/>
        </p:nvGrpSpPr>
        <p:grpSpPr>
          <a:xfrm>
            <a:off x="680479" y="4599709"/>
            <a:ext cx="2679086" cy="1018312"/>
            <a:chOff x="0" y="1755776"/>
            <a:chExt cx="4594225" cy="1746250"/>
          </a:xfrm>
        </p:grpSpPr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DB5A9007-FFF6-BC35-7379-0A6C0DBD9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755776"/>
              <a:ext cx="4594225" cy="1746250"/>
            </a:xfrm>
            <a:custGeom>
              <a:avLst/>
              <a:gdLst>
                <a:gd name="T0" fmla="*/ 2894 w 2894"/>
                <a:gd name="T1" fmla="*/ 843 h 1100"/>
                <a:gd name="T2" fmla="*/ 2850 w 2894"/>
                <a:gd name="T3" fmla="*/ 908 h 1100"/>
                <a:gd name="T4" fmla="*/ 2811 w 2894"/>
                <a:gd name="T5" fmla="*/ 962 h 1100"/>
                <a:gd name="T6" fmla="*/ 2776 w 2894"/>
                <a:gd name="T7" fmla="*/ 1004 h 1100"/>
                <a:gd name="T8" fmla="*/ 2772 w 2894"/>
                <a:gd name="T9" fmla="*/ 1008 h 1100"/>
                <a:gd name="T10" fmla="*/ 2747 w 2894"/>
                <a:gd name="T11" fmla="*/ 1018 h 1100"/>
                <a:gd name="T12" fmla="*/ 2694 w 2894"/>
                <a:gd name="T13" fmla="*/ 1035 h 1100"/>
                <a:gd name="T14" fmla="*/ 2626 w 2894"/>
                <a:gd name="T15" fmla="*/ 1051 h 1100"/>
                <a:gd name="T16" fmla="*/ 2460 w 2894"/>
                <a:gd name="T17" fmla="*/ 1079 h 1100"/>
                <a:gd name="T18" fmla="*/ 2302 w 2894"/>
                <a:gd name="T19" fmla="*/ 1096 h 1100"/>
                <a:gd name="T20" fmla="*/ 2241 w 2894"/>
                <a:gd name="T21" fmla="*/ 1100 h 1100"/>
                <a:gd name="T22" fmla="*/ 2211 w 2894"/>
                <a:gd name="T23" fmla="*/ 1100 h 1100"/>
                <a:gd name="T24" fmla="*/ 2135 w 2894"/>
                <a:gd name="T25" fmla="*/ 1092 h 1100"/>
                <a:gd name="T26" fmla="*/ 1994 w 2894"/>
                <a:gd name="T27" fmla="*/ 1071 h 1100"/>
                <a:gd name="T28" fmla="*/ 1716 w 2894"/>
                <a:gd name="T29" fmla="*/ 1020 h 1100"/>
                <a:gd name="T30" fmla="*/ 1636 w 2894"/>
                <a:gd name="T31" fmla="*/ 1005 h 1100"/>
                <a:gd name="T32" fmla="*/ 1625 w 2894"/>
                <a:gd name="T33" fmla="*/ 1004 h 1100"/>
                <a:gd name="T34" fmla="*/ 1604 w 2894"/>
                <a:gd name="T35" fmla="*/ 1000 h 1100"/>
                <a:gd name="T36" fmla="*/ 1522 w 2894"/>
                <a:gd name="T37" fmla="*/ 977 h 1100"/>
                <a:gd name="T38" fmla="*/ 1385 w 2894"/>
                <a:gd name="T39" fmla="*/ 931 h 1100"/>
                <a:gd name="T40" fmla="*/ 72 w 2894"/>
                <a:gd name="T41" fmla="*/ 451 h 1100"/>
                <a:gd name="T42" fmla="*/ 35 w 2894"/>
                <a:gd name="T43" fmla="*/ 413 h 1100"/>
                <a:gd name="T44" fmla="*/ 25 w 2894"/>
                <a:gd name="T45" fmla="*/ 397 h 1100"/>
                <a:gd name="T46" fmla="*/ 8 w 2894"/>
                <a:gd name="T47" fmla="*/ 343 h 1100"/>
                <a:gd name="T48" fmla="*/ 3 w 2894"/>
                <a:gd name="T49" fmla="*/ 322 h 1100"/>
                <a:gd name="T50" fmla="*/ 0 w 2894"/>
                <a:gd name="T51" fmla="*/ 291 h 1100"/>
                <a:gd name="T52" fmla="*/ 3 w 2894"/>
                <a:gd name="T53" fmla="*/ 182 h 1100"/>
                <a:gd name="T54" fmla="*/ 672 w 2894"/>
                <a:gd name="T55" fmla="*/ 64 h 1100"/>
                <a:gd name="T56" fmla="*/ 651 w 2894"/>
                <a:gd name="T57" fmla="*/ 21 h 1100"/>
                <a:gd name="T58" fmla="*/ 688 w 2894"/>
                <a:gd name="T59" fmla="*/ 16 h 1100"/>
                <a:gd name="T60" fmla="*/ 1336 w 2894"/>
                <a:gd name="T61" fmla="*/ 0 h 1100"/>
                <a:gd name="T62" fmla="*/ 1519 w 2894"/>
                <a:gd name="T63" fmla="*/ 1 h 1100"/>
                <a:gd name="T64" fmla="*/ 1716 w 2894"/>
                <a:gd name="T65" fmla="*/ 8 h 1100"/>
                <a:gd name="T66" fmla="*/ 1753 w 2894"/>
                <a:gd name="T67" fmla="*/ 11 h 1100"/>
                <a:gd name="T68" fmla="*/ 1835 w 2894"/>
                <a:gd name="T69" fmla="*/ 21 h 1100"/>
                <a:gd name="T70" fmla="*/ 1863 w 2894"/>
                <a:gd name="T71" fmla="*/ 28 h 1100"/>
                <a:gd name="T72" fmla="*/ 1887 w 2894"/>
                <a:gd name="T73" fmla="*/ 38 h 1100"/>
                <a:gd name="T74" fmla="*/ 1902 w 2894"/>
                <a:gd name="T75" fmla="*/ 46 h 1100"/>
                <a:gd name="T76" fmla="*/ 1964 w 2894"/>
                <a:gd name="T77" fmla="*/ 90 h 1100"/>
                <a:gd name="T78" fmla="*/ 2012 w 2894"/>
                <a:gd name="T79" fmla="*/ 129 h 1100"/>
                <a:gd name="T80" fmla="*/ 2016 w 2894"/>
                <a:gd name="T81" fmla="*/ 134 h 1100"/>
                <a:gd name="T82" fmla="*/ 2037 w 2894"/>
                <a:gd name="T83" fmla="*/ 158 h 1100"/>
                <a:gd name="T84" fmla="*/ 2155 w 2894"/>
                <a:gd name="T85" fmla="*/ 274 h 1100"/>
                <a:gd name="T86" fmla="*/ 2235 w 2894"/>
                <a:gd name="T87" fmla="*/ 323 h 1100"/>
                <a:gd name="T88" fmla="*/ 2407 w 2894"/>
                <a:gd name="T89" fmla="*/ 435 h 1100"/>
                <a:gd name="T90" fmla="*/ 2626 w 2894"/>
                <a:gd name="T91" fmla="*/ 572 h 1100"/>
                <a:gd name="T92" fmla="*/ 2792 w 2894"/>
                <a:gd name="T93" fmla="*/ 671 h 1100"/>
                <a:gd name="T94" fmla="*/ 2801 w 2894"/>
                <a:gd name="T95" fmla="*/ 678 h 1100"/>
                <a:gd name="T96" fmla="*/ 2820 w 2894"/>
                <a:gd name="T97" fmla="*/ 698 h 1100"/>
                <a:gd name="T98" fmla="*/ 2847 w 2894"/>
                <a:gd name="T99" fmla="*/ 738 h 1100"/>
                <a:gd name="T100" fmla="*/ 2875 w 2894"/>
                <a:gd name="T101" fmla="*/ 796 h 1100"/>
                <a:gd name="T102" fmla="*/ 2894 w 2894"/>
                <a:gd name="T103" fmla="*/ 843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94" h="1100">
                  <a:moveTo>
                    <a:pt x="2894" y="843"/>
                  </a:moveTo>
                  <a:lnTo>
                    <a:pt x="2894" y="843"/>
                  </a:lnTo>
                  <a:lnTo>
                    <a:pt x="2880" y="863"/>
                  </a:lnTo>
                  <a:lnTo>
                    <a:pt x="2850" y="908"/>
                  </a:lnTo>
                  <a:lnTo>
                    <a:pt x="2831" y="937"/>
                  </a:lnTo>
                  <a:lnTo>
                    <a:pt x="2811" y="962"/>
                  </a:lnTo>
                  <a:lnTo>
                    <a:pt x="2792" y="986"/>
                  </a:lnTo>
                  <a:lnTo>
                    <a:pt x="2776" y="1004"/>
                  </a:lnTo>
                  <a:lnTo>
                    <a:pt x="2776" y="1004"/>
                  </a:lnTo>
                  <a:lnTo>
                    <a:pt x="2772" y="1008"/>
                  </a:lnTo>
                  <a:lnTo>
                    <a:pt x="2765" y="1010"/>
                  </a:lnTo>
                  <a:lnTo>
                    <a:pt x="2747" y="1018"/>
                  </a:lnTo>
                  <a:lnTo>
                    <a:pt x="2724" y="1026"/>
                  </a:lnTo>
                  <a:lnTo>
                    <a:pt x="2694" y="1035"/>
                  </a:lnTo>
                  <a:lnTo>
                    <a:pt x="2662" y="1043"/>
                  </a:lnTo>
                  <a:lnTo>
                    <a:pt x="2626" y="1051"/>
                  </a:lnTo>
                  <a:lnTo>
                    <a:pt x="2546" y="1065"/>
                  </a:lnTo>
                  <a:lnTo>
                    <a:pt x="2460" y="1079"/>
                  </a:lnTo>
                  <a:lnTo>
                    <a:pt x="2377" y="1090"/>
                  </a:lnTo>
                  <a:lnTo>
                    <a:pt x="2302" y="1096"/>
                  </a:lnTo>
                  <a:lnTo>
                    <a:pt x="2269" y="1099"/>
                  </a:lnTo>
                  <a:lnTo>
                    <a:pt x="2241" y="1100"/>
                  </a:lnTo>
                  <a:lnTo>
                    <a:pt x="2241" y="1100"/>
                  </a:lnTo>
                  <a:lnTo>
                    <a:pt x="2211" y="1100"/>
                  </a:lnTo>
                  <a:lnTo>
                    <a:pt x="2175" y="1096"/>
                  </a:lnTo>
                  <a:lnTo>
                    <a:pt x="2135" y="1092"/>
                  </a:lnTo>
                  <a:lnTo>
                    <a:pt x="2091" y="1087"/>
                  </a:lnTo>
                  <a:lnTo>
                    <a:pt x="1994" y="1071"/>
                  </a:lnTo>
                  <a:lnTo>
                    <a:pt x="1894" y="1053"/>
                  </a:lnTo>
                  <a:lnTo>
                    <a:pt x="1716" y="1020"/>
                  </a:lnTo>
                  <a:lnTo>
                    <a:pt x="1656" y="1008"/>
                  </a:lnTo>
                  <a:lnTo>
                    <a:pt x="1636" y="1005"/>
                  </a:lnTo>
                  <a:lnTo>
                    <a:pt x="1625" y="1004"/>
                  </a:lnTo>
                  <a:lnTo>
                    <a:pt x="1625" y="1004"/>
                  </a:lnTo>
                  <a:lnTo>
                    <a:pt x="1616" y="1002"/>
                  </a:lnTo>
                  <a:lnTo>
                    <a:pt x="1604" y="1000"/>
                  </a:lnTo>
                  <a:lnTo>
                    <a:pt x="1567" y="990"/>
                  </a:lnTo>
                  <a:lnTo>
                    <a:pt x="1522" y="977"/>
                  </a:lnTo>
                  <a:lnTo>
                    <a:pt x="1472" y="961"/>
                  </a:lnTo>
                  <a:lnTo>
                    <a:pt x="1385" y="931"/>
                  </a:lnTo>
                  <a:lnTo>
                    <a:pt x="1347" y="918"/>
                  </a:lnTo>
                  <a:lnTo>
                    <a:pt x="72" y="451"/>
                  </a:lnTo>
                  <a:lnTo>
                    <a:pt x="35" y="413"/>
                  </a:lnTo>
                  <a:lnTo>
                    <a:pt x="35" y="413"/>
                  </a:lnTo>
                  <a:lnTo>
                    <a:pt x="31" y="407"/>
                  </a:lnTo>
                  <a:lnTo>
                    <a:pt x="25" y="397"/>
                  </a:lnTo>
                  <a:lnTo>
                    <a:pt x="17" y="372"/>
                  </a:lnTo>
                  <a:lnTo>
                    <a:pt x="8" y="343"/>
                  </a:lnTo>
                  <a:lnTo>
                    <a:pt x="3" y="322"/>
                  </a:lnTo>
                  <a:lnTo>
                    <a:pt x="3" y="322"/>
                  </a:lnTo>
                  <a:lnTo>
                    <a:pt x="1" y="310"/>
                  </a:lnTo>
                  <a:lnTo>
                    <a:pt x="0" y="291"/>
                  </a:lnTo>
                  <a:lnTo>
                    <a:pt x="1" y="244"/>
                  </a:lnTo>
                  <a:lnTo>
                    <a:pt x="3" y="182"/>
                  </a:lnTo>
                  <a:lnTo>
                    <a:pt x="40" y="156"/>
                  </a:lnTo>
                  <a:lnTo>
                    <a:pt x="672" y="64"/>
                  </a:lnTo>
                  <a:lnTo>
                    <a:pt x="667" y="27"/>
                  </a:lnTo>
                  <a:lnTo>
                    <a:pt x="651" y="21"/>
                  </a:lnTo>
                  <a:lnTo>
                    <a:pt x="667" y="11"/>
                  </a:lnTo>
                  <a:lnTo>
                    <a:pt x="688" y="16"/>
                  </a:lnTo>
                  <a:lnTo>
                    <a:pt x="704" y="64"/>
                  </a:lnTo>
                  <a:lnTo>
                    <a:pt x="1336" y="0"/>
                  </a:lnTo>
                  <a:lnTo>
                    <a:pt x="1336" y="0"/>
                  </a:lnTo>
                  <a:lnTo>
                    <a:pt x="1519" y="1"/>
                  </a:lnTo>
                  <a:lnTo>
                    <a:pt x="1658" y="5"/>
                  </a:lnTo>
                  <a:lnTo>
                    <a:pt x="1716" y="8"/>
                  </a:lnTo>
                  <a:lnTo>
                    <a:pt x="1753" y="11"/>
                  </a:lnTo>
                  <a:lnTo>
                    <a:pt x="1753" y="11"/>
                  </a:lnTo>
                  <a:lnTo>
                    <a:pt x="1799" y="16"/>
                  </a:lnTo>
                  <a:lnTo>
                    <a:pt x="1835" y="21"/>
                  </a:lnTo>
                  <a:lnTo>
                    <a:pt x="1850" y="24"/>
                  </a:lnTo>
                  <a:lnTo>
                    <a:pt x="1863" y="28"/>
                  </a:lnTo>
                  <a:lnTo>
                    <a:pt x="1875" y="32"/>
                  </a:lnTo>
                  <a:lnTo>
                    <a:pt x="1887" y="38"/>
                  </a:lnTo>
                  <a:lnTo>
                    <a:pt x="1887" y="38"/>
                  </a:lnTo>
                  <a:lnTo>
                    <a:pt x="1902" y="46"/>
                  </a:lnTo>
                  <a:lnTo>
                    <a:pt x="1921" y="59"/>
                  </a:lnTo>
                  <a:lnTo>
                    <a:pt x="1964" y="90"/>
                  </a:lnTo>
                  <a:lnTo>
                    <a:pt x="2000" y="119"/>
                  </a:lnTo>
                  <a:lnTo>
                    <a:pt x="2012" y="129"/>
                  </a:lnTo>
                  <a:lnTo>
                    <a:pt x="2016" y="134"/>
                  </a:lnTo>
                  <a:lnTo>
                    <a:pt x="2016" y="134"/>
                  </a:lnTo>
                  <a:lnTo>
                    <a:pt x="2021" y="142"/>
                  </a:lnTo>
                  <a:lnTo>
                    <a:pt x="2037" y="158"/>
                  </a:lnTo>
                  <a:lnTo>
                    <a:pt x="2085" y="205"/>
                  </a:lnTo>
                  <a:lnTo>
                    <a:pt x="2155" y="274"/>
                  </a:lnTo>
                  <a:lnTo>
                    <a:pt x="2155" y="274"/>
                  </a:lnTo>
                  <a:lnTo>
                    <a:pt x="2235" y="323"/>
                  </a:lnTo>
                  <a:lnTo>
                    <a:pt x="2407" y="435"/>
                  </a:lnTo>
                  <a:lnTo>
                    <a:pt x="2407" y="435"/>
                  </a:lnTo>
                  <a:lnTo>
                    <a:pt x="2511" y="502"/>
                  </a:lnTo>
                  <a:lnTo>
                    <a:pt x="2626" y="572"/>
                  </a:lnTo>
                  <a:lnTo>
                    <a:pt x="2728" y="633"/>
                  </a:lnTo>
                  <a:lnTo>
                    <a:pt x="2792" y="671"/>
                  </a:lnTo>
                  <a:lnTo>
                    <a:pt x="2792" y="671"/>
                  </a:lnTo>
                  <a:lnTo>
                    <a:pt x="2801" y="678"/>
                  </a:lnTo>
                  <a:lnTo>
                    <a:pt x="2811" y="687"/>
                  </a:lnTo>
                  <a:lnTo>
                    <a:pt x="2820" y="698"/>
                  </a:lnTo>
                  <a:lnTo>
                    <a:pt x="2830" y="710"/>
                  </a:lnTo>
                  <a:lnTo>
                    <a:pt x="2847" y="738"/>
                  </a:lnTo>
                  <a:lnTo>
                    <a:pt x="2862" y="768"/>
                  </a:lnTo>
                  <a:lnTo>
                    <a:pt x="2875" y="796"/>
                  </a:lnTo>
                  <a:lnTo>
                    <a:pt x="2884" y="820"/>
                  </a:lnTo>
                  <a:lnTo>
                    <a:pt x="2894" y="843"/>
                  </a:lnTo>
                  <a:lnTo>
                    <a:pt x="2894" y="84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2B462228-3E6E-7583-5B95-5BE182D11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0" y="1909763"/>
              <a:ext cx="3435350" cy="1166813"/>
            </a:xfrm>
            <a:custGeom>
              <a:avLst/>
              <a:gdLst>
                <a:gd name="T0" fmla="*/ 1986 w 2164"/>
                <a:gd name="T1" fmla="*/ 17 h 735"/>
                <a:gd name="T2" fmla="*/ 1687 w 2164"/>
                <a:gd name="T3" fmla="*/ 5 h 735"/>
                <a:gd name="T4" fmla="*/ 1596 w 2164"/>
                <a:gd name="T5" fmla="*/ 48 h 735"/>
                <a:gd name="T6" fmla="*/ 1637 w 2164"/>
                <a:gd name="T7" fmla="*/ 135 h 735"/>
                <a:gd name="T8" fmla="*/ 2017 w 2164"/>
                <a:gd name="T9" fmla="*/ 189 h 735"/>
                <a:gd name="T10" fmla="*/ 2084 w 2164"/>
                <a:gd name="T11" fmla="*/ 175 h 735"/>
                <a:gd name="T12" fmla="*/ 402 w 2164"/>
                <a:gd name="T13" fmla="*/ 295 h 735"/>
                <a:gd name="T14" fmla="*/ 198 w 2164"/>
                <a:gd name="T15" fmla="*/ 144 h 735"/>
                <a:gd name="T16" fmla="*/ 75 w 2164"/>
                <a:gd name="T17" fmla="*/ 225 h 735"/>
                <a:gd name="T18" fmla="*/ 321 w 2164"/>
                <a:gd name="T19" fmla="*/ 259 h 735"/>
                <a:gd name="T20" fmla="*/ 1003 w 2164"/>
                <a:gd name="T21" fmla="*/ 255 h 735"/>
                <a:gd name="T22" fmla="*/ 1028 w 2164"/>
                <a:gd name="T23" fmla="*/ 147 h 735"/>
                <a:gd name="T24" fmla="*/ 948 w 2164"/>
                <a:gd name="T25" fmla="*/ 142 h 735"/>
                <a:gd name="T26" fmla="*/ 973 w 2164"/>
                <a:gd name="T27" fmla="*/ 249 h 735"/>
                <a:gd name="T28" fmla="*/ 902 w 2164"/>
                <a:gd name="T29" fmla="*/ 130 h 735"/>
                <a:gd name="T30" fmla="*/ 908 w 2164"/>
                <a:gd name="T31" fmla="*/ 257 h 735"/>
                <a:gd name="T32" fmla="*/ 908 w 2164"/>
                <a:gd name="T33" fmla="*/ 128 h 735"/>
                <a:gd name="T34" fmla="*/ 849 w 2164"/>
                <a:gd name="T35" fmla="*/ 245 h 735"/>
                <a:gd name="T36" fmla="*/ 863 w 2164"/>
                <a:gd name="T37" fmla="*/ 132 h 735"/>
                <a:gd name="T38" fmla="*/ 798 w 2164"/>
                <a:gd name="T39" fmla="*/ 234 h 735"/>
                <a:gd name="T40" fmla="*/ 819 w 2164"/>
                <a:gd name="T41" fmla="*/ 140 h 735"/>
                <a:gd name="T42" fmla="*/ 756 w 2164"/>
                <a:gd name="T43" fmla="*/ 136 h 735"/>
                <a:gd name="T44" fmla="*/ 774 w 2164"/>
                <a:gd name="T45" fmla="*/ 242 h 735"/>
                <a:gd name="T46" fmla="*/ 723 w 2164"/>
                <a:gd name="T47" fmla="*/ 128 h 735"/>
                <a:gd name="T48" fmla="*/ 723 w 2164"/>
                <a:gd name="T49" fmla="*/ 246 h 735"/>
                <a:gd name="T50" fmla="*/ 723 w 2164"/>
                <a:gd name="T51" fmla="*/ 128 h 735"/>
                <a:gd name="T52" fmla="*/ 672 w 2164"/>
                <a:gd name="T53" fmla="*/ 238 h 735"/>
                <a:gd name="T54" fmla="*/ 689 w 2164"/>
                <a:gd name="T55" fmla="*/ 140 h 735"/>
                <a:gd name="T56" fmla="*/ 632 w 2164"/>
                <a:gd name="T57" fmla="*/ 230 h 735"/>
                <a:gd name="T58" fmla="*/ 653 w 2164"/>
                <a:gd name="T59" fmla="*/ 230 h 735"/>
                <a:gd name="T60" fmla="*/ 602 w 2164"/>
                <a:gd name="T61" fmla="*/ 136 h 735"/>
                <a:gd name="T62" fmla="*/ 614 w 2164"/>
                <a:gd name="T63" fmla="*/ 240 h 735"/>
                <a:gd name="T64" fmla="*/ 570 w 2164"/>
                <a:gd name="T65" fmla="*/ 139 h 735"/>
                <a:gd name="T66" fmla="*/ 570 w 2164"/>
                <a:gd name="T67" fmla="*/ 236 h 735"/>
                <a:gd name="T68" fmla="*/ 573 w 2164"/>
                <a:gd name="T69" fmla="*/ 140 h 735"/>
                <a:gd name="T70" fmla="*/ 535 w 2164"/>
                <a:gd name="T71" fmla="*/ 230 h 735"/>
                <a:gd name="T72" fmla="*/ 551 w 2164"/>
                <a:gd name="T73" fmla="*/ 149 h 735"/>
                <a:gd name="T74" fmla="*/ 503 w 2164"/>
                <a:gd name="T75" fmla="*/ 149 h 735"/>
                <a:gd name="T76" fmla="*/ 519 w 2164"/>
                <a:gd name="T77" fmla="*/ 230 h 735"/>
                <a:gd name="T78" fmla="*/ 477 w 2164"/>
                <a:gd name="T79" fmla="*/ 140 h 735"/>
                <a:gd name="T80" fmla="*/ 479 w 2164"/>
                <a:gd name="T81" fmla="*/ 236 h 735"/>
                <a:gd name="T82" fmla="*/ 479 w 2164"/>
                <a:gd name="T83" fmla="*/ 139 h 735"/>
                <a:gd name="T84" fmla="*/ 450 w 2164"/>
                <a:gd name="T85" fmla="*/ 229 h 735"/>
                <a:gd name="T86" fmla="*/ 458 w 2164"/>
                <a:gd name="T87" fmla="*/ 142 h 735"/>
                <a:gd name="T88" fmla="*/ 1189 w 2164"/>
                <a:gd name="T89" fmla="*/ 214 h 735"/>
                <a:gd name="T90" fmla="*/ 1210 w 2164"/>
                <a:gd name="T91" fmla="*/ 85 h 735"/>
                <a:gd name="T92" fmla="*/ 1103 w 2164"/>
                <a:gd name="T93" fmla="*/ 43 h 735"/>
                <a:gd name="T94" fmla="*/ 1124 w 2164"/>
                <a:gd name="T95" fmla="*/ 171 h 735"/>
                <a:gd name="T96" fmla="*/ 1033 w 2164"/>
                <a:gd name="T97" fmla="*/ 5 h 735"/>
                <a:gd name="T98" fmla="*/ 1322 w 2164"/>
                <a:gd name="T99" fmla="*/ 622 h 735"/>
                <a:gd name="T100" fmla="*/ 278 w 2164"/>
                <a:gd name="T101" fmla="*/ 209 h 735"/>
                <a:gd name="T102" fmla="*/ 252 w 2164"/>
                <a:gd name="T103" fmla="*/ 209 h 735"/>
                <a:gd name="T104" fmla="*/ 220 w 2164"/>
                <a:gd name="T105" fmla="*/ 144 h 735"/>
                <a:gd name="T106" fmla="*/ 161 w 2164"/>
                <a:gd name="T107" fmla="*/ 144 h 735"/>
                <a:gd name="T108" fmla="*/ 129 w 2164"/>
                <a:gd name="T109" fmla="*/ 144 h 735"/>
                <a:gd name="T110" fmla="*/ 294 w 2164"/>
                <a:gd name="T111" fmla="*/ 96 h 735"/>
                <a:gd name="T112" fmla="*/ 455 w 2164"/>
                <a:gd name="T113" fmla="*/ 80 h 735"/>
                <a:gd name="T114" fmla="*/ 1990 w 2164"/>
                <a:gd name="T115" fmla="*/ 555 h 735"/>
                <a:gd name="T116" fmla="*/ 2132 w 2164"/>
                <a:gd name="T117" fmla="*/ 614 h 735"/>
                <a:gd name="T118" fmla="*/ 2140 w 2164"/>
                <a:gd name="T119" fmla="*/ 583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64" h="735">
                  <a:moveTo>
                    <a:pt x="2140" y="170"/>
                  </a:moveTo>
                  <a:lnTo>
                    <a:pt x="2140" y="170"/>
                  </a:lnTo>
                  <a:lnTo>
                    <a:pt x="2063" y="95"/>
                  </a:lnTo>
                  <a:lnTo>
                    <a:pt x="2024" y="56"/>
                  </a:lnTo>
                  <a:lnTo>
                    <a:pt x="2012" y="43"/>
                  </a:lnTo>
                  <a:lnTo>
                    <a:pt x="2008" y="37"/>
                  </a:lnTo>
                  <a:lnTo>
                    <a:pt x="2008" y="37"/>
                  </a:lnTo>
                  <a:lnTo>
                    <a:pt x="2006" y="34"/>
                  </a:lnTo>
                  <a:lnTo>
                    <a:pt x="2002" y="30"/>
                  </a:lnTo>
                  <a:lnTo>
                    <a:pt x="1986" y="17"/>
                  </a:lnTo>
                  <a:lnTo>
                    <a:pt x="1986" y="17"/>
                  </a:lnTo>
                  <a:lnTo>
                    <a:pt x="1831" y="24"/>
                  </a:lnTo>
                  <a:lnTo>
                    <a:pt x="1759" y="26"/>
                  </a:lnTo>
                  <a:lnTo>
                    <a:pt x="1724" y="26"/>
                  </a:lnTo>
                  <a:lnTo>
                    <a:pt x="1724" y="26"/>
                  </a:lnTo>
                  <a:lnTo>
                    <a:pt x="1720" y="25"/>
                  </a:lnTo>
                  <a:lnTo>
                    <a:pt x="1716" y="22"/>
                  </a:lnTo>
                  <a:lnTo>
                    <a:pt x="1712" y="16"/>
                  </a:lnTo>
                  <a:lnTo>
                    <a:pt x="1708" y="12"/>
                  </a:lnTo>
                  <a:lnTo>
                    <a:pt x="1704" y="9"/>
                  </a:lnTo>
                  <a:lnTo>
                    <a:pt x="1696" y="6"/>
                  </a:lnTo>
                  <a:lnTo>
                    <a:pt x="1687" y="5"/>
                  </a:lnTo>
                  <a:lnTo>
                    <a:pt x="1687" y="5"/>
                  </a:lnTo>
                  <a:lnTo>
                    <a:pt x="1674" y="5"/>
                  </a:lnTo>
                  <a:lnTo>
                    <a:pt x="1662" y="5"/>
                  </a:lnTo>
                  <a:lnTo>
                    <a:pt x="1649" y="8"/>
                  </a:lnTo>
                  <a:lnTo>
                    <a:pt x="1636" y="12"/>
                  </a:lnTo>
                  <a:lnTo>
                    <a:pt x="1624" y="17"/>
                  </a:lnTo>
                  <a:lnTo>
                    <a:pt x="1613" y="25"/>
                  </a:lnTo>
                  <a:lnTo>
                    <a:pt x="1604" y="36"/>
                  </a:lnTo>
                  <a:lnTo>
                    <a:pt x="1600" y="41"/>
                  </a:lnTo>
                  <a:lnTo>
                    <a:pt x="1596" y="48"/>
                  </a:lnTo>
                  <a:lnTo>
                    <a:pt x="1596" y="48"/>
                  </a:lnTo>
                  <a:lnTo>
                    <a:pt x="1593" y="55"/>
                  </a:lnTo>
                  <a:lnTo>
                    <a:pt x="1591" y="61"/>
                  </a:lnTo>
                  <a:lnTo>
                    <a:pt x="1590" y="69"/>
                  </a:lnTo>
                  <a:lnTo>
                    <a:pt x="1590" y="76"/>
                  </a:lnTo>
                  <a:lnTo>
                    <a:pt x="1591" y="83"/>
                  </a:lnTo>
                  <a:lnTo>
                    <a:pt x="1593" y="89"/>
                  </a:lnTo>
                  <a:lnTo>
                    <a:pt x="1597" y="95"/>
                  </a:lnTo>
                  <a:lnTo>
                    <a:pt x="1600" y="102"/>
                  </a:lnTo>
                  <a:lnTo>
                    <a:pt x="1609" y="114"/>
                  </a:lnTo>
                  <a:lnTo>
                    <a:pt x="1622" y="126"/>
                  </a:lnTo>
                  <a:lnTo>
                    <a:pt x="1637" y="135"/>
                  </a:lnTo>
                  <a:lnTo>
                    <a:pt x="1654" y="144"/>
                  </a:lnTo>
                  <a:lnTo>
                    <a:pt x="1654" y="144"/>
                  </a:lnTo>
                  <a:lnTo>
                    <a:pt x="1674" y="153"/>
                  </a:lnTo>
                  <a:lnTo>
                    <a:pt x="1697" y="159"/>
                  </a:lnTo>
                  <a:lnTo>
                    <a:pt x="1720" y="165"/>
                  </a:lnTo>
                  <a:lnTo>
                    <a:pt x="1743" y="169"/>
                  </a:lnTo>
                  <a:lnTo>
                    <a:pt x="1779" y="175"/>
                  </a:lnTo>
                  <a:lnTo>
                    <a:pt x="1794" y="177"/>
                  </a:lnTo>
                  <a:lnTo>
                    <a:pt x="2002" y="182"/>
                  </a:lnTo>
                  <a:lnTo>
                    <a:pt x="2002" y="182"/>
                  </a:lnTo>
                  <a:lnTo>
                    <a:pt x="2017" y="189"/>
                  </a:lnTo>
                  <a:lnTo>
                    <a:pt x="2029" y="193"/>
                  </a:lnTo>
                  <a:lnTo>
                    <a:pt x="2036" y="193"/>
                  </a:lnTo>
                  <a:lnTo>
                    <a:pt x="2040" y="193"/>
                  </a:lnTo>
                  <a:lnTo>
                    <a:pt x="2040" y="193"/>
                  </a:lnTo>
                  <a:lnTo>
                    <a:pt x="2044" y="191"/>
                  </a:lnTo>
                  <a:lnTo>
                    <a:pt x="2047" y="189"/>
                  </a:lnTo>
                  <a:lnTo>
                    <a:pt x="2049" y="183"/>
                  </a:lnTo>
                  <a:lnTo>
                    <a:pt x="2051" y="179"/>
                  </a:lnTo>
                  <a:lnTo>
                    <a:pt x="2051" y="177"/>
                  </a:lnTo>
                  <a:lnTo>
                    <a:pt x="2051" y="177"/>
                  </a:lnTo>
                  <a:lnTo>
                    <a:pt x="2084" y="175"/>
                  </a:lnTo>
                  <a:lnTo>
                    <a:pt x="2113" y="173"/>
                  </a:lnTo>
                  <a:lnTo>
                    <a:pt x="2140" y="170"/>
                  </a:lnTo>
                  <a:lnTo>
                    <a:pt x="2140" y="170"/>
                  </a:lnTo>
                  <a:close/>
                  <a:moveTo>
                    <a:pt x="1376" y="311"/>
                  </a:moveTo>
                  <a:lnTo>
                    <a:pt x="402" y="236"/>
                  </a:lnTo>
                  <a:lnTo>
                    <a:pt x="402" y="273"/>
                  </a:lnTo>
                  <a:lnTo>
                    <a:pt x="1162" y="354"/>
                  </a:lnTo>
                  <a:lnTo>
                    <a:pt x="1376" y="311"/>
                  </a:lnTo>
                  <a:close/>
                  <a:moveTo>
                    <a:pt x="1114" y="370"/>
                  </a:moveTo>
                  <a:lnTo>
                    <a:pt x="402" y="284"/>
                  </a:lnTo>
                  <a:lnTo>
                    <a:pt x="402" y="295"/>
                  </a:lnTo>
                  <a:lnTo>
                    <a:pt x="1092" y="386"/>
                  </a:lnTo>
                  <a:lnTo>
                    <a:pt x="1114" y="370"/>
                  </a:lnTo>
                  <a:close/>
                  <a:moveTo>
                    <a:pt x="386" y="230"/>
                  </a:moveTo>
                  <a:lnTo>
                    <a:pt x="321" y="224"/>
                  </a:lnTo>
                  <a:lnTo>
                    <a:pt x="321" y="59"/>
                  </a:lnTo>
                  <a:lnTo>
                    <a:pt x="316" y="59"/>
                  </a:lnTo>
                  <a:lnTo>
                    <a:pt x="316" y="224"/>
                  </a:lnTo>
                  <a:lnTo>
                    <a:pt x="193" y="210"/>
                  </a:lnTo>
                  <a:lnTo>
                    <a:pt x="193" y="204"/>
                  </a:lnTo>
                  <a:lnTo>
                    <a:pt x="198" y="204"/>
                  </a:lnTo>
                  <a:lnTo>
                    <a:pt x="198" y="144"/>
                  </a:lnTo>
                  <a:lnTo>
                    <a:pt x="193" y="144"/>
                  </a:lnTo>
                  <a:lnTo>
                    <a:pt x="193" y="91"/>
                  </a:lnTo>
                  <a:lnTo>
                    <a:pt x="187" y="91"/>
                  </a:lnTo>
                  <a:lnTo>
                    <a:pt x="187" y="210"/>
                  </a:lnTo>
                  <a:lnTo>
                    <a:pt x="80" y="198"/>
                  </a:lnTo>
                  <a:lnTo>
                    <a:pt x="80" y="85"/>
                  </a:lnTo>
                  <a:lnTo>
                    <a:pt x="75" y="85"/>
                  </a:lnTo>
                  <a:lnTo>
                    <a:pt x="75" y="198"/>
                  </a:lnTo>
                  <a:lnTo>
                    <a:pt x="0" y="187"/>
                  </a:lnTo>
                  <a:lnTo>
                    <a:pt x="0" y="209"/>
                  </a:lnTo>
                  <a:lnTo>
                    <a:pt x="75" y="225"/>
                  </a:lnTo>
                  <a:lnTo>
                    <a:pt x="75" y="273"/>
                  </a:lnTo>
                  <a:lnTo>
                    <a:pt x="80" y="273"/>
                  </a:lnTo>
                  <a:lnTo>
                    <a:pt x="80" y="226"/>
                  </a:lnTo>
                  <a:lnTo>
                    <a:pt x="187" y="241"/>
                  </a:lnTo>
                  <a:lnTo>
                    <a:pt x="187" y="327"/>
                  </a:lnTo>
                  <a:lnTo>
                    <a:pt x="193" y="327"/>
                  </a:lnTo>
                  <a:lnTo>
                    <a:pt x="193" y="241"/>
                  </a:lnTo>
                  <a:lnTo>
                    <a:pt x="316" y="259"/>
                  </a:lnTo>
                  <a:lnTo>
                    <a:pt x="316" y="332"/>
                  </a:lnTo>
                  <a:lnTo>
                    <a:pt x="321" y="332"/>
                  </a:lnTo>
                  <a:lnTo>
                    <a:pt x="321" y="259"/>
                  </a:lnTo>
                  <a:lnTo>
                    <a:pt x="386" y="268"/>
                  </a:lnTo>
                  <a:lnTo>
                    <a:pt x="386" y="230"/>
                  </a:lnTo>
                  <a:close/>
                  <a:moveTo>
                    <a:pt x="1015" y="134"/>
                  </a:moveTo>
                  <a:lnTo>
                    <a:pt x="1015" y="134"/>
                  </a:lnTo>
                  <a:lnTo>
                    <a:pt x="1009" y="135"/>
                  </a:lnTo>
                  <a:lnTo>
                    <a:pt x="1005" y="138"/>
                  </a:lnTo>
                  <a:lnTo>
                    <a:pt x="1003" y="142"/>
                  </a:lnTo>
                  <a:lnTo>
                    <a:pt x="1001" y="147"/>
                  </a:lnTo>
                  <a:lnTo>
                    <a:pt x="1001" y="249"/>
                  </a:lnTo>
                  <a:lnTo>
                    <a:pt x="1001" y="249"/>
                  </a:lnTo>
                  <a:lnTo>
                    <a:pt x="1003" y="255"/>
                  </a:lnTo>
                  <a:lnTo>
                    <a:pt x="1005" y="259"/>
                  </a:lnTo>
                  <a:lnTo>
                    <a:pt x="1009" y="261"/>
                  </a:lnTo>
                  <a:lnTo>
                    <a:pt x="1015" y="263"/>
                  </a:lnTo>
                  <a:lnTo>
                    <a:pt x="1015" y="263"/>
                  </a:lnTo>
                  <a:lnTo>
                    <a:pt x="1015" y="263"/>
                  </a:lnTo>
                  <a:lnTo>
                    <a:pt x="1020" y="261"/>
                  </a:lnTo>
                  <a:lnTo>
                    <a:pt x="1024" y="259"/>
                  </a:lnTo>
                  <a:lnTo>
                    <a:pt x="1027" y="255"/>
                  </a:lnTo>
                  <a:lnTo>
                    <a:pt x="1028" y="249"/>
                  </a:lnTo>
                  <a:lnTo>
                    <a:pt x="1028" y="147"/>
                  </a:lnTo>
                  <a:lnTo>
                    <a:pt x="1028" y="147"/>
                  </a:lnTo>
                  <a:lnTo>
                    <a:pt x="1027" y="142"/>
                  </a:lnTo>
                  <a:lnTo>
                    <a:pt x="1024" y="138"/>
                  </a:lnTo>
                  <a:lnTo>
                    <a:pt x="1020" y="135"/>
                  </a:lnTo>
                  <a:lnTo>
                    <a:pt x="1015" y="134"/>
                  </a:lnTo>
                  <a:lnTo>
                    <a:pt x="1015" y="134"/>
                  </a:lnTo>
                  <a:close/>
                  <a:moveTo>
                    <a:pt x="961" y="128"/>
                  </a:moveTo>
                  <a:lnTo>
                    <a:pt x="961" y="128"/>
                  </a:lnTo>
                  <a:lnTo>
                    <a:pt x="956" y="130"/>
                  </a:lnTo>
                  <a:lnTo>
                    <a:pt x="952" y="132"/>
                  </a:lnTo>
                  <a:lnTo>
                    <a:pt x="949" y="136"/>
                  </a:lnTo>
                  <a:lnTo>
                    <a:pt x="948" y="142"/>
                  </a:lnTo>
                  <a:lnTo>
                    <a:pt x="948" y="244"/>
                  </a:lnTo>
                  <a:lnTo>
                    <a:pt x="948" y="244"/>
                  </a:lnTo>
                  <a:lnTo>
                    <a:pt x="949" y="249"/>
                  </a:lnTo>
                  <a:lnTo>
                    <a:pt x="952" y="253"/>
                  </a:lnTo>
                  <a:lnTo>
                    <a:pt x="956" y="256"/>
                  </a:lnTo>
                  <a:lnTo>
                    <a:pt x="961" y="257"/>
                  </a:lnTo>
                  <a:lnTo>
                    <a:pt x="961" y="257"/>
                  </a:lnTo>
                  <a:lnTo>
                    <a:pt x="961" y="257"/>
                  </a:lnTo>
                  <a:lnTo>
                    <a:pt x="966" y="256"/>
                  </a:lnTo>
                  <a:lnTo>
                    <a:pt x="970" y="253"/>
                  </a:lnTo>
                  <a:lnTo>
                    <a:pt x="973" y="249"/>
                  </a:lnTo>
                  <a:lnTo>
                    <a:pt x="974" y="244"/>
                  </a:lnTo>
                  <a:lnTo>
                    <a:pt x="974" y="142"/>
                  </a:lnTo>
                  <a:lnTo>
                    <a:pt x="974" y="142"/>
                  </a:lnTo>
                  <a:lnTo>
                    <a:pt x="973" y="136"/>
                  </a:lnTo>
                  <a:lnTo>
                    <a:pt x="970" y="132"/>
                  </a:lnTo>
                  <a:lnTo>
                    <a:pt x="966" y="130"/>
                  </a:lnTo>
                  <a:lnTo>
                    <a:pt x="961" y="128"/>
                  </a:lnTo>
                  <a:lnTo>
                    <a:pt x="961" y="128"/>
                  </a:lnTo>
                  <a:close/>
                  <a:moveTo>
                    <a:pt x="908" y="128"/>
                  </a:moveTo>
                  <a:lnTo>
                    <a:pt x="908" y="128"/>
                  </a:lnTo>
                  <a:lnTo>
                    <a:pt x="902" y="130"/>
                  </a:lnTo>
                  <a:lnTo>
                    <a:pt x="898" y="132"/>
                  </a:lnTo>
                  <a:lnTo>
                    <a:pt x="895" y="136"/>
                  </a:lnTo>
                  <a:lnTo>
                    <a:pt x="894" y="142"/>
                  </a:lnTo>
                  <a:lnTo>
                    <a:pt x="894" y="244"/>
                  </a:lnTo>
                  <a:lnTo>
                    <a:pt x="894" y="244"/>
                  </a:lnTo>
                  <a:lnTo>
                    <a:pt x="895" y="249"/>
                  </a:lnTo>
                  <a:lnTo>
                    <a:pt x="898" y="253"/>
                  </a:lnTo>
                  <a:lnTo>
                    <a:pt x="902" y="256"/>
                  </a:lnTo>
                  <a:lnTo>
                    <a:pt x="908" y="257"/>
                  </a:lnTo>
                  <a:lnTo>
                    <a:pt x="908" y="257"/>
                  </a:lnTo>
                  <a:lnTo>
                    <a:pt x="908" y="257"/>
                  </a:lnTo>
                  <a:lnTo>
                    <a:pt x="913" y="256"/>
                  </a:lnTo>
                  <a:lnTo>
                    <a:pt x="917" y="253"/>
                  </a:lnTo>
                  <a:lnTo>
                    <a:pt x="920" y="249"/>
                  </a:lnTo>
                  <a:lnTo>
                    <a:pt x="921" y="244"/>
                  </a:lnTo>
                  <a:lnTo>
                    <a:pt x="921" y="142"/>
                  </a:lnTo>
                  <a:lnTo>
                    <a:pt x="921" y="142"/>
                  </a:lnTo>
                  <a:lnTo>
                    <a:pt x="920" y="136"/>
                  </a:lnTo>
                  <a:lnTo>
                    <a:pt x="917" y="132"/>
                  </a:lnTo>
                  <a:lnTo>
                    <a:pt x="913" y="130"/>
                  </a:lnTo>
                  <a:lnTo>
                    <a:pt x="908" y="128"/>
                  </a:lnTo>
                  <a:lnTo>
                    <a:pt x="908" y="128"/>
                  </a:lnTo>
                  <a:close/>
                  <a:moveTo>
                    <a:pt x="854" y="128"/>
                  </a:moveTo>
                  <a:lnTo>
                    <a:pt x="854" y="128"/>
                  </a:lnTo>
                  <a:lnTo>
                    <a:pt x="849" y="130"/>
                  </a:lnTo>
                  <a:lnTo>
                    <a:pt x="845" y="132"/>
                  </a:lnTo>
                  <a:lnTo>
                    <a:pt x="842" y="136"/>
                  </a:lnTo>
                  <a:lnTo>
                    <a:pt x="841" y="140"/>
                  </a:lnTo>
                  <a:lnTo>
                    <a:pt x="841" y="234"/>
                  </a:lnTo>
                  <a:lnTo>
                    <a:pt x="841" y="234"/>
                  </a:lnTo>
                  <a:lnTo>
                    <a:pt x="842" y="238"/>
                  </a:lnTo>
                  <a:lnTo>
                    <a:pt x="845" y="242"/>
                  </a:lnTo>
                  <a:lnTo>
                    <a:pt x="849" y="245"/>
                  </a:lnTo>
                  <a:lnTo>
                    <a:pt x="854" y="246"/>
                  </a:lnTo>
                  <a:lnTo>
                    <a:pt x="854" y="246"/>
                  </a:lnTo>
                  <a:lnTo>
                    <a:pt x="854" y="246"/>
                  </a:lnTo>
                  <a:lnTo>
                    <a:pt x="859" y="245"/>
                  </a:lnTo>
                  <a:lnTo>
                    <a:pt x="863" y="242"/>
                  </a:lnTo>
                  <a:lnTo>
                    <a:pt x="866" y="238"/>
                  </a:lnTo>
                  <a:lnTo>
                    <a:pt x="867" y="234"/>
                  </a:lnTo>
                  <a:lnTo>
                    <a:pt x="867" y="140"/>
                  </a:lnTo>
                  <a:lnTo>
                    <a:pt x="867" y="140"/>
                  </a:lnTo>
                  <a:lnTo>
                    <a:pt x="866" y="136"/>
                  </a:lnTo>
                  <a:lnTo>
                    <a:pt x="863" y="132"/>
                  </a:lnTo>
                  <a:lnTo>
                    <a:pt x="859" y="130"/>
                  </a:lnTo>
                  <a:lnTo>
                    <a:pt x="854" y="128"/>
                  </a:lnTo>
                  <a:lnTo>
                    <a:pt x="854" y="128"/>
                  </a:lnTo>
                  <a:close/>
                  <a:moveTo>
                    <a:pt x="808" y="128"/>
                  </a:moveTo>
                  <a:lnTo>
                    <a:pt x="808" y="128"/>
                  </a:lnTo>
                  <a:lnTo>
                    <a:pt x="804" y="130"/>
                  </a:lnTo>
                  <a:lnTo>
                    <a:pt x="800" y="132"/>
                  </a:lnTo>
                  <a:lnTo>
                    <a:pt x="799" y="136"/>
                  </a:lnTo>
                  <a:lnTo>
                    <a:pt x="798" y="140"/>
                  </a:lnTo>
                  <a:lnTo>
                    <a:pt x="798" y="234"/>
                  </a:lnTo>
                  <a:lnTo>
                    <a:pt x="798" y="234"/>
                  </a:lnTo>
                  <a:lnTo>
                    <a:pt x="799" y="238"/>
                  </a:lnTo>
                  <a:lnTo>
                    <a:pt x="800" y="242"/>
                  </a:lnTo>
                  <a:lnTo>
                    <a:pt x="804" y="245"/>
                  </a:lnTo>
                  <a:lnTo>
                    <a:pt x="808" y="246"/>
                  </a:lnTo>
                  <a:lnTo>
                    <a:pt x="808" y="246"/>
                  </a:lnTo>
                  <a:lnTo>
                    <a:pt x="808" y="246"/>
                  </a:lnTo>
                  <a:lnTo>
                    <a:pt x="812" y="245"/>
                  </a:lnTo>
                  <a:lnTo>
                    <a:pt x="817" y="242"/>
                  </a:lnTo>
                  <a:lnTo>
                    <a:pt x="818" y="238"/>
                  </a:lnTo>
                  <a:lnTo>
                    <a:pt x="819" y="234"/>
                  </a:lnTo>
                  <a:lnTo>
                    <a:pt x="819" y="140"/>
                  </a:lnTo>
                  <a:lnTo>
                    <a:pt x="819" y="140"/>
                  </a:lnTo>
                  <a:lnTo>
                    <a:pt x="818" y="136"/>
                  </a:lnTo>
                  <a:lnTo>
                    <a:pt x="817" y="132"/>
                  </a:lnTo>
                  <a:lnTo>
                    <a:pt x="812" y="130"/>
                  </a:lnTo>
                  <a:lnTo>
                    <a:pt x="808" y="128"/>
                  </a:lnTo>
                  <a:lnTo>
                    <a:pt x="808" y="128"/>
                  </a:lnTo>
                  <a:close/>
                  <a:moveTo>
                    <a:pt x="766" y="128"/>
                  </a:moveTo>
                  <a:lnTo>
                    <a:pt x="766" y="128"/>
                  </a:lnTo>
                  <a:lnTo>
                    <a:pt x="762" y="130"/>
                  </a:lnTo>
                  <a:lnTo>
                    <a:pt x="758" y="132"/>
                  </a:lnTo>
                  <a:lnTo>
                    <a:pt x="756" y="136"/>
                  </a:lnTo>
                  <a:lnTo>
                    <a:pt x="755" y="140"/>
                  </a:lnTo>
                  <a:lnTo>
                    <a:pt x="755" y="234"/>
                  </a:lnTo>
                  <a:lnTo>
                    <a:pt x="755" y="234"/>
                  </a:lnTo>
                  <a:lnTo>
                    <a:pt x="756" y="238"/>
                  </a:lnTo>
                  <a:lnTo>
                    <a:pt x="758" y="242"/>
                  </a:lnTo>
                  <a:lnTo>
                    <a:pt x="762" y="245"/>
                  </a:lnTo>
                  <a:lnTo>
                    <a:pt x="766" y="246"/>
                  </a:lnTo>
                  <a:lnTo>
                    <a:pt x="766" y="246"/>
                  </a:lnTo>
                  <a:lnTo>
                    <a:pt x="766" y="246"/>
                  </a:lnTo>
                  <a:lnTo>
                    <a:pt x="770" y="245"/>
                  </a:lnTo>
                  <a:lnTo>
                    <a:pt x="774" y="242"/>
                  </a:lnTo>
                  <a:lnTo>
                    <a:pt x="775" y="238"/>
                  </a:lnTo>
                  <a:lnTo>
                    <a:pt x="776" y="234"/>
                  </a:lnTo>
                  <a:lnTo>
                    <a:pt x="776" y="140"/>
                  </a:lnTo>
                  <a:lnTo>
                    <a:pt x="776" y="140"/>
                  </a:lnTo>
                  <a:lnTo>
                    <a:pt x="775" y="136"/>
                  </a:lnTo>
                  <a:lnTo>
                    <a:pt x="774" y="132"/>
                  </a:lnTo>
                  <a:lnTo>
                    <a:pt x="770" y="130"/>
                  </a:lnTo>
                  <a:lnTo>
                    <a:pt x="766" y="128"/>
                  </a:lnTo>
                  <a:lnTo>
                    <a:pt x="766" y="128"/>
                  </a:lnTo>
                  <a:close/>
                  <a:moveTo>
                    <a:pt x="723" y="128"/>
                  </a:moveTo>
                  <a:lnTo>
                    <a:pt x="723" y="128"/>
                  </a:lnTo>
                  <a:lnTo>
                    <a:pt x="719" y="130"/>
                  </a:lnTo>
                  <a:lnTo>
                    <a:pt x="715" y="132"/>
                  </a:lnTo>
                  <a:lnTo>
                    <a:pt x="713" y="136"/>
                  </a:lnTo>
                  <a:lnTo>
                    <a:pt x="712" y="140"/>
                  </a:lnTo>
                  <a:lnTo>
                    <a:pt x="712" y="234"/>
                  </a:lnTo>
                  <a:lnTo>
                    <a:pt x="712" y="234"/>
                  </a:lnTo>
                  <a:lnTo>
                    <a:pt x="713" y="238"/>
                  </a:lnTo>
                  <a:lnTo>
                    <a:pt x="715" y="242"/>
                  </a:lnTo>
                  <a:lnTo>
                    <a:pt x="719" y="245"/>
                  </a:lnTo>
                  <a:lnTo>
                    <a:pt x="723" y="246"/>
                  </a:lnTo>
                  <a:lnTo>
                    <a:pt x="723" y="246"/>
                  </a:lnTo>
                  <a:lnTo>
                    <a:pt x="723" y="246"/>
                  </a:lnTo>
                  <a:lnTo>
                    <a:pt x="727" y="245"/>
                  </a:lnTo>
                  <a:lnTo>
                    <a:pt x="731" y="242"/>
                  </a:lnTo>
                  <a:lnTo>
                    <a:pt x="732" y="238"/>
                  </a:lnTo>
                  <a:lnTo>
                    <a:pt x="734" y="234"/>
                  </a:lnTo>
                  <a:lnTo>
                    <a:pt x="734" y="140"/>
                  </a:lnTo>
                  <a:lnTo>
                    <a:pt x="734" y="140"/>
                  </a:lnTo>
                  <a:lnTo>
                    <a:pt x="732" y="136"/>
                  </a:lnTo>
                  <a:lnTo>
                    <a:pt x="731" y="132"/>
                  </a:lnTo>
                  <a:lnTo>
                    <a:pt x="727" y="130"/>
                  </a:lnTo>
                  <a:lnTo>
                    <a:pt x="723" y="128"/>
                  </a:lnTo>
                  <a:lnTo>
                    <a:pt x="723" y="128"/>
                  </a:lnTo>
                  <a:close/>
                  <a:moveTo>
                    <a:pt x="680" y="134"/>
                  </a:moveTo>
                  <a:lnTo>
                    <a:pt x="680" y="134"/>
                  </a:lnTo>
                  <a:lnTo>
                    <a:pt x="676" y="135"/>
                  </a:lnTo>
                  <a:lnTo>
                    <a:pt x="672" y="136"/>
                  </a:lnTo>
                  <a:lnTo>
                    <a:pt x="671" y="140"/>
                  </a:lnTo>
                  <a:lnTo>
                    <a:pt x="669" y="144"/>
                  </a:lnTo>
                  <a:lnTo>
                    <a:pt x="669" y="230"/>
                  </a:lnTo>
                  <a:lnTo>
                    <a:pt x="669" y="230"/>
                  </a:lnTo>
                  <a:lnTo>
                    <a:pt x="671" y="234"/>
                  </a:lnTo>
                  <a:lnTo>
                    <a:pt x="672" y="238"/>
                  </a:lnTo>
                  <a:lnTo>
                    <a:pt x="676" y="240"/>
                  </a:lnTo>
                  <a:lnTo>
                    <a:pt x="680" y="241"/>
                  </a:lnTo>
                  <a:lnTo>
                    <a:pt x="680" y="241"/>
                  </a:lnTo>
                  <a:lnTo>
                    <a:pt x="680" y="241"/>
                  </a:lnTo>
                  <a:lnTo>
                    <a:pt x="684" y="240"/>
                  </a:lnTo>
                  <a:lnTo>
                    <a:pt x="688" y="238"/>
                  </a:lnTo>
                  <a:lnTo>
                    <a:pt x="689" y="234"/>
                  </a:lnTo>
                  <a:lnTo>
                    <a:pt x="691" y="230"/>
                  </a:lnTo>
                  <a:lnTo>
                    <a:pt x="691" y="144"/>
                  </a:lnTo>
                  <a:lnTo>
                    <a:pt x="691" y="144"/>
                  </a:lnTo>
                  <a:lnTo>
                    <a:pt x="689" y="140"/>
                  </a:lnTo>
                  <a:lnTo>
                    <a:pt x="688" y="136"/>
                  </a:lnTo>
                  <a:lnTo>
                    <a:pt x="684" y="135"/>
                  </a:lnTo>
                  <a:lnTo>
                    <a:pt x="680" y="134"/>
                  </a:lnTo>
                  <a:lnTo>
                    <a:pt x="680" y="134"/>
                  </a:lnTo>
                  <a:close/>
                  <a:moveTo>
                    <a:pt x="643" y="134"/>
                  </a:moveTo>
                  <a:lnTo>
                    <a:pt x="643" y="134"/>
                  </a:lnTo>
                  <a:lnTo>
                    <a:pt x="638" y="135"/>
                  </a:lnTo>
                  <a:lnTo>
                    <a:pt x="634" y="136"/>
                  </a:lnTo>
                  <a:lnTo>
                    <a:pt x="633" y="140"/>
                  </a:lnTo>
                  <a:lnTo>
                    <a:pt x="632" y="144"/>
                  </a:lnTo>
                  <a:lnTo>
                    <a:pt x="632" y="230"/>
                  </a:lnTo>
                  <a:lnTo>
                    <a:pt x="632" y="230"/>
                  </a:lnTo>
                  <a:lnTo>
                    <a:pt x="633" y="234"/>
                  </a:lnTo>
                  <a:lnTo>
                    <a:pt x="634" y="238"/>
                  </a:lnTo>
                  <a:lnTo>
                    <a:pt x="638" y="240"/>
                  </a:lnTo>
                  <a:lnTo>
                    <a:pt x="643" y="241"/>
                  </a:lnTo>
                  <a:lnTo>
                    <a:pt x="643" y="241"/>
                  </a:lnTo>
                  <a:lnTo>
                    <a:pt x="643" y="241"/>
                  </a:lnTo>
                  <a:lnTo>
                    <a:pt x="647" y="240"/>
                  </a:lnTo>
                  <a:lnTo>
                    <a:pt x="651" y="238"/>
                  </a:lnTo>
                  <a:lnTo>
                    <a:pt x="652" y="234"/>
                  </a:lnTo>
                  <a:lnTo>
                    <a:pt x="653" y="230"/>
                  </a:lnTo>
                  <a:lnTo>
                    <a:pt x="653" y="144"/>
                  </a:lnTo>
                  <a:lnTo>
                    <a:pt x="653" y="144"/>
                  </a:lnTo>
                  <a:lnTo>
                    <a:pt x="652" y="140"/>
                  </a:lnTo>
                  <a:lnTo>
                    <a:pt x="651" y="136"/>
                  </a:lnTo>
                  <a:lnTo>
                    <a:pt x="647" y="135"/>
                  </a:lnTo>
                  <a:lnTo>
                    <a:pt x="643" y="134"/>
                  </a:lnTo>
                  <a:lnTo>
                    <a:pt x="643" y="134"/>
                  </a:lnTo>
                  <a:close/>
                  <a:moveTo>
                    <a:pt x="610" y="134"/>
                  </a:moveTo>
                  <a:lnTo>
                    <a:pt x="610" y="134"/>
                  </a:lnTo>
                  <a:lnTo>
                    <a:pt x="606" y="135"/>
                  </a:lnTo>
                  <a:lnTo>
                    <a:pt x="602" y="136"/>
                  </a:lnTo>
                  <a:lnTo>
                    <a:pt x="601" y="140"/>
                  </a:lnTo>
                  <a:lnTo>
                    <a:pt x="600" y="144"/>
                  </a:lnTo>
                  <a:lnTo>
                    <a:pt x="600" y="230"/>
                  </a:lnTo>
                  <a:lnTo>
                    <a:pt x="600" y="230"/>
                  </a:lnTo>
                  <a:lnTo>
                    <a:pt x="601" y="234"/>
                  </a:lnTo>
                  <a:lnTo>
                    <a:pt x="602" y="238"/>
                  </a:lnTo>
                  <a:lnTo>
                    <a:pt x="606" y="240"/>
                  </a:lnTo>
                  <a:lnTo>
                    <a:pt x="610" y="241"/>
                  </a:lnTo>
                  <a:lnTo>
                    <a:pt x="610" y="241"/>
                  </a:lnTo>
                  <a:lnTo>
                    <a:pt x="610" y="241"/>
                  </a:lnTo>
                  <a:lnTo>
                    <a:pt x="614" y="240"/>
                  </a:lnTo>
                  <a:lnTo>
                    <a:pt x="618" y="238"/>
                  </a:lnTo>
                  <a:lnTo>
                    <a:pt x="620" y="234"/>
                  </a:lnTo>
                  <a:lnTo>
                    <a:pt x="621" y="230"/>
                  </a:lnTo>
                  <a:lnTo>
                    <a:pt x="621" y="144"/>
                  </a:lnTo>
                  <a:lnTo>
                    <a:pt x="621" y="144"/>
                  </a:lnTo>
                  <a:lnTo>
                    <a:pt x="620" y="140"/>
                  </a:lnTo>
                  <a:lnTo>
                    <a:pt x="618" y="136"/>
                  </a:lnTo>
                  <a:lnTo>
                    <a:pt x="614" y="135"/>
                  </a:lnTo>
                  <a:lnTo>
                    <a:pt x="610" y="134"/>
                  </a:lnTo>
                  <a:lnTo>
                    <a:pt x="610" y="134"/>
                  </a:lnTo>
                  <a:close/>
                  <a:moveTo>
                    <a:pt x="570" y="139"/>
                  </a:moveTo>
                  <a:lnTo>
                    <a:pt x="570" y="139"/>
                  </a:lnTo>
                  <a:lnTo>
                    <a:pt x="568" y="140"/>
                  </a:lnTo>
                  <a:lnTo>
                    <a:pt x="565" y="142"/>
                  </a:lnTo>
                  <a:lnTo>
                    <a:pt x="562" y="144"/>
                  </a:lnTo>
                  <a:lnTo>
                    <a:pt x="562" y="149"/>
                  </a:lnTo>
                  <a:lnTo>
                    <a:pt x="562" y="226"/>
                  </a:lnTo>
                  <a:lnTo>
                    <a:pt x="562" y="226"/>
                  </a:lnTo>
                  <a:lnTo>
                    <a:pt x="562" y="230"/>
                  </a:lnTo>
                  <a:lnTo>
                    <a:pt x="565" y="233"/>
                  </a:lnTo>
                  <a:lnTo>
                    <a:pt x="568" y="234"/>
                  </a:lnTo>
                  <a:lnTo>
                    <a:pt x="570" y="236"/>
                  </a:lnTo>
                  <a:lnTo>
                    <a:pt x="570" y="236"/>
                  </a:lnTo>
                  <a:lnTo>
                    <a:pt x="570" y="236"/>
                  </a:lnTo>
                  <a:lnTo>
                    <a:pt x="573" y="234"/>
                  </a:lnTo>
                  <a:lnTo>
                    <a:pt x="576" y="233"/>
                  </a:lnTo>
                  <a:lnTo>
                    <a:pt x="578" y="230"/>
                  </a:lnTo>
                  <a:lnTo>
                    <a:pt x="578" y="226"/>
                  </a:lnTo>
                  <a:lnTo>
                    <a:pt x="578" y="149"/>
                  </a:lnTo>
                  <a:lnTo>
                    <a:pt x="578" y="149"/>
                  </a:lnTo>
                  <a:lnTo>
                    <a:pt x="578" y="144"/>
                  </a:lnTo>
                  <a:lnTo>
                    <a:pt x="576" y="142"/>
                  </a:lnTo>
                  <a:lnTo>
                    <a:pt x="573" y="140"/>
                  </a:lnTo>
                  <a:lnTo>
                    <a:pt x="570" y="139"/>
                  </a:lnTo>
                  <a:lnTo>
                    <a:pt x="570" y="139"/>
                  </a:lnTo>
                  <a:close/>
                  <a:moveTo>
                    <a:pt x="543" y="139"/>
                  </a:moveTo>
                  <a:lnTo>
                    <a:pt x="543" y="139"/>
                  </a:lnTo>
                  <a:lnTo>
                    <a:pt x="541" y="140"/>
                  </a:lnTo>
                  <a:lnTo>
                    <a:pt x="538" y="142"/>
                  </a:lnTo>
                  <a:lnTo>
                    <a:pt x="535" y="144"/>
                  </a:lnTo>
                  <a:lnTo>
                    <a:pt x="535" y="149"/>
                  </a:lnTo>
                  <a:lnTo>
                    <a:pt x="535" y="226"/>
                  </a:lnTo>
                  <a:lnTo>
                    <a:pt x="535" y="226"/>
                  </a:lnTo>
                  <a:lnTo>
                    <a:pt x="535" y="230"/>
                  </a:lnTo>
                  <a:lnTo>
                    <a:pt x="538" y="233"/>
                  </a:lnTo>
                  <a:lnTo>
                    <a:pt x="541" y="234"/>
                  </a:lnTo>
                  <a:lnTo>
                    <a:pt x="543" y="236"/>
                  </a:lnTo>
                  <a:lnTo>
                    <a:pt x="543" y="236"/>
                  </a:lnTo>
                  <a:lnTo>
                    <a:pt x="543" y="236"/>
                  </a:lnTo>
                  <a:lnTo>
                    <a:pt x="546" y="234"/>
                  </a:lnTo>
                  <a:lnTo>
                    <a:pt x="549" y="233"/>
                  </a:lnTo>
                  <a:lnTo>
                    <a:pt x="551" y="230"/>
                  </a:lnTo>
                  <a:lnTo>
                    <a:pt x="551" y="226"/>
                  </a:lnTo>
                  <a:lnTo>
                    <a:pt x="551" y="149"/>
                  </a:lnTo>
                  <a:lnTo>
                    <a:pt x="551" y="149"/>
                  </a:lnTo>
                  <a:lnTo>
                    <a:pt x="551" y="144"/>
                  </a:lnTo>
                  <a:lnTo>
                    <a:pt x="549" y="142"/>
                  </a:lnTo>
                  <a:lnTo>
                    <a:pt x="546" y="140"/>
                  </a:lnTo>
                  <a:lnTo>
                    <a:pt x="543" y="139"/>
                  </a:lnTo>
                  <a:lnTo>
                    <a:pt x="543" y="139"/>
                  </a:lnTo>
                  <a:close/>
                  <a:moveTo>
                    <a:pt x="511" y="139"/>
                  </a:moveTo>
                  <a:lnTo>
                    <a:pt x="511" y="139"/>
                  </a:lnTo>
                  <a:lnTo>
                    <a:pt x="509" y="140"/>
                  </a:lnTo>
                  <a:lnTo>
                    <a:pt x="506" y="142"/>
                  </a:lnTo>
                  <a:lnTo>
                    <a:pt x="503" y="144"/>
                  </a:lnTo>
                  <a:lnTo>
                    <a:pt x="503" y="149"/>
                  </a:lnTo>
                  <a:lnTo>
                    <a:pt x="503" y="226"/>
                  </a:lnTo>
                  <a:lnTo>
                    <a:pt x="503" y="226"/>
                  </a:lnTo>
                  <a:lnTo>
                    <a:pt x="503" y="230"/>
                  </a:lnTo>
                  <a:lnTo>
                    <a:pt x="506" y="233"/>
                  </a:lnTo>
                  <a:lnTo>
                    <a:pt x="509" y="234"/>
                  </a:lnTo>
                  <a:lnTo>
                    <a:pt x="511" y="236"/>
                  </a:lnTo>
                  <a:lnTo>
                    <a:pt x="511" y="236"/>
                  </a:lnTo>
                  <a:lnTo>
                    <a:pt x="511" y="236"/>
                  </a:lnTo>
                  <a:lnTo>
                    <a:pt x="514" y="234"/>
                  </a:lnTo>
                  <a:lnTo>
                    <a:pt x="517" y="233"/>
                  </a:lnTo>
                  <a:lnTo>
                    <a:pt x="519" y="230"/>
                  </a:lnTo>
                  <a:lnTo>
                    <a:pt x="519" y="226"/>
                  </a:lnTo>
                  <a:lnTo>
                    <a:pt x="519" y="149"/>
                  </a:lnTo>
                  <a:lnTo>
                    <a:pt x="519" y="149"/>
                  </a:lnTo>
                  <a:lnTo>
                    <a:pt x="519" y="144"/>
                  </a:lnTo>
                  <a:lnTo>
                    <a:pt x="517" y="142"/>
                  </a:lnTo>
                  <a:lnTo>
                    <a:pt x="514" y="140"/>
                  </a:lnTo>
                  <a:lnTo>
                    <a:pt x="511" y="139"/>
                  </a:lnTo>
                  <a:lnTo>
                    <a:pt x="511" y="139"/>
                  </a:lnTo>
                  <a:close/>
                  <a:moveTo>
                    <a:pt x="479" y="139"/>
                  </a:moveTo>
                  <a:lnTo>
                    <a:pt x="479" y="139"/>
                  </a:lnTo>
                  <a:lnTo>
                    <a:pt x="477" y="140"/>
                  </a:lnTo>
                  <a:lnTo>
                    <a:pt x="474" y="142"/>
                  </a:lnTo>
                  <a:lnTo>
                    <a:pt x="471" y="144"/>
                  </a:lnTo>
                  <a:lnTo>
                    <a:pt x="471" y="149"/>
                  </a:lnTo>
                  <a:lnTo>
                    <a:pt x="471" y="226"/>
                  </a:lnTo>
                  <a:lnTo>
                    <a:pt x="471" y="226"/>
                  </a:lnTo>
                  <a:lnTo>
                    <a:pt x="471" y="230"/>
                  </a:lnTo>
                  <a:lnTo>
                    <a:pt x="474" y="233"/>
                  </a:lnTo>
                  <a:lnTo>
                    <a:pt x="477" y="234"/>
                  </a:lnTo>
                  <a:lnTo>
                    <a:pt x="479" y="236"/>
                  </a:lnTo>
                  <a:lnTo>
                    <a:pt x="479" y="236"/>
                  </a:lnTo>
                  <a:lnTo>
                    <a:pt x="479" y="236"/>
                  </a:lnTo>
                  <a:lnTo>
                    <a:pt x="482" y="234"/>
                  </a:lnTo>
                  <a:lnTo>
                    <a:pt x="485" y="233"/>
                  </a:lnTo>
                  <a:lnTo>
                    <a:pt x="487" y="230"/>
                  </a:lnTo>
                  <a:lnTo>
                    <a:pt x="487" y="226"/>
                  </a:lnTo>
                  <a:lnTo>
                    <a:pt x="487" y="149"/>
                  </a:lnTo>
                  <a:lnTo>
                    <a:pt x="487" y="149"/>
                  </a:lnTo>
                  <a:lnTo>
                    <a:pt x="487" y="144"/>
                  </a:lnTo>
                  <a:lnTo>
                    <a:pt x="485" y="142"/>
                  </a:lnTo>
                  <a:lnTo>
                    <a:pt x="482" y="140"/>
                  </a:lnTo>
                  <a:lnTo>
                    <a:pt x="479" y="139"/>
                  </a:lnTo>
                  <a:lnTo>
                    <a:pt x="479" y="139"/>
                  </a:lnTo>
                  <a:close/>
                  <a:moveTo>
                    <a:pt x="452" y="139"/>
                  </a:moveTo>
                  <a:lnTo>
                    <a:pt x="452" y="139"/>
                  </a:lnTo>
                  <a:lnTo>
                    <a:pt x="450" y="140"/>
                  </a:lnTo>
                  <a:lnTo>
                    <a:pt x="447" y="142"/>
                  </a:lnTo>
                  <a:lnTo>
                    <a:pt x="444" y="144"/>
                  </a:lnTo>
                  <a:lnTo>
                    <a:pt x="444" y="149"/>
                  </a:lnTo>
                  <a:lnTo>
                    <a:pt x="444" y="221"/>
                  </a:lnTo>
                  <a:lnTo>
                    <a:pt x="444" y="221"/>
                  </a:lnTo>
                  <a:lnTo>
                    <a:pt x="444" y="225"/>
                  </a:lnTo>
                  <a:lnTo>
                    <a:pt x="447" y="228"/>
                  </a:lnTo>
                  <a:lnTo>
                    <a:pt x="450" y="229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55" y="229"/>
                  </a:lnTo>
                  <a:lnTo>
                    <a:pt x="458" y="228"/>
                  </a:lnTo>
                  <a:lnTo>
                    <a:pt x="460" y="225"/>
                  </a:lnTo>
                  <a:lnTo>
                    <a:pt x="460" y="221"/>
                  </a:lnTo>
                  <a:lnTo>
                    <a:pt x="460" y="149"/>
                  </a:lnTo>
                  <a:lnTo>
                    <a:pt x="460" y="149"/>
                  </a:lnTo>
                  <a:lnTo>
                    <a:pt x="460" y="144"/>
                  </a:lnTo>
                  <a:lnTo>
                    <a:pt x="458" y="142"/>
                  </a:lnTo>
                  <a:lnTo>
                    <a:pt x="455" y="140"/>
                  </a:lnTo>
                  <a:lnTo>
                    <a:pt x="452" y="139"/>
                  </a:lnTo>
                  <a:lnTo>
                    <a:pt x="452" y="139"/>
                  </a:lnTo>
                  <a:close/>
                  <a:moveTo>
                    <a:pt x="1199" y="75"/>
                  </a:moveTo>
                  <a:lnTo>
                    <a:pt x="1199" y="75"/>
                  </a:lnTo>
                  <a:lnTo>
                    <a:pt x="1195" y="76"/>
                  </a:lnTo>
                  <a:lnTo>
                    <a:pt x="1191" y="77"/>
                  </a:lnTo>
                  <a:lnTo>
                    <a:pt x="1190" y="81"/>
                  </a:lnTo>
                  <a:lnTo>
                    <a:pt x="1189" y="85"/>
                  </a:lnTo>
                  <a:lnTo>
                    <a:pt x="1189" y="214"/>
                  </a:lnTo>
                  <a:lnTo>
                    <a:pt x="1189" y="214"/>
                  </a:lnTo>
                  <a:lnTo>
                    <a:pt x="1190" y="218"/>
                  </a:lnTo>
                  <a:lnTo>
                    <a:pt x="1191" y="222"/>
                  </a:lnTo>
                  <a:lnTo>
                    <a:pt x="1195" y="224"/>
                  </a:lnTo>
                  <a:lnTo>
                    <a:pt x="1199" y="225"/>
                  </a:lnTo>
                  <a:lnTo>
                    <a:pt x="1199" y="225"/>
                  </a:lnTo>
                  <a:lnTo>
                    <a:pt x="1203" y="224"/>
                  </a:lnTo>
                  <a:lnTo>
                    <a:pt x="1207" y="222"/>
                  </a:lnTo>
                  <a:lnTo>
                    <a:pt x="1209" y="218"/>
                  </a:lnTo>
                  <a:lnTo>
                    <a:pt x="1210" y="214"/>
                  </a:lnTo>
                  <a:lnTo>
                    <a:pt x="1210" y="85"/>
                  </a:lnTo>
                  <a:lnTo>
                    <a:pt x="1210" y="85"/>
                  </a:lnTo>
                  <a:lnTo>
                    <a:pt x="1209" y="81"/>
                  </a:lnTo>
                  <a:lnTo>
                    <a:pt x="1207" y="77"/>
                  </a:lnTo>
                  <a:lnTo>
                    <a:pt x="1203" y="76"/>
                  </a:lnTo>
                  <a:lnTo>
                    <a:pt x="1199" y="75"/>
                  </a:lnTo>
                  <a:lnTo>
                    <a:pt x="1199" y="75"/>
                  </a:lnTo>
                  <a:close/>
                  <a:moveTo>
                    <a:pt x="1114" y="32"/>
                  </a:moveTo>
                  <a:lnTo>
                    <a:pt x="1114" y="32"/>
                  </a:lnTo>
                  <a:lnTo>
                    <a:pt x="1110" y="33"/>
                  </a:lnTo>
                  <a:lnTo>
                    <a:pt x="1106" y="34"/>
                  </a:lnTo>
                  <a:lnTo>
                    <a:pt x="1104" y="38"/>
                  </a:lnTo>
                  <a:lnTo>
                    <a:pt x="1103" y="43"/>
                  </a:lnTo>
                  <a:lnTo>
                    <a:pt x="1103" y="171"/>
                  </a:lnTo>
                  <a:lnTo>
                    <a:pt x="1103" y="171"/>
                  </a:lnTo>
                  <a:lnTo>
                    <a:pt x="1104" y="175"/>
                  </a:lnTo>
                  <a:lnTo>
                    <a:pt x="1106" y="179"/>
                  </a:lnTo>
                  <a:lnTo>
                    <a:pt x="1110" y="181"/>
                  </a:lnTo>
                  <a:lnTo>
                    <a:pt x="1114" y="182"/>
                  </a:lnTo>
                  <a:lnTo>
                    <a:pt x="1114" y="182"/>
                  </a:lnTo>
                  <a:lnTo>
                    <a:pt x="1118" y="181"/>
                  </a:lnTo>
                  <a:lnTo>
                    <a:pt x="1122" y="179"/>
                  </a:lnTo>
                  <a:lnTo>
                    <a:pt x="1123" y="175"/>
                  </a:lnTo>
                  <a:lnTo>
                    <a:pt x="1124" y="171"/>
                  </a:lnTo>
                  <a:lnTo>
                    <a:pt x="1124" y="43"/>
                  </a:lnTo>
                  <a:lnTo>
                    <a:pt x="1124" y="43"/>
                  </a:lnTo>
                  <a:lnTo>
                    <a:pt x="1123" y="38"/>
                  </a:lnTo>
                  <a:lnTo>
                    <a:pt x="1122" y="34"/>
                  </a:lnTo>
                  <a:lnTo>
                    <a:pt x="1118" y="33"/>
                  </a:lnTo>
                  <a:lnTo>
                    <a:pt x="1114" y="32"/>
                  </a:lnTo>
                  <a:lnTo>
                    <a:pt x="1114" y="32"/>
                  </a:lnTo>
                  <a:close/>
                  <a:moveTo>
                    <a:pt x="991" y="5"/>
                  </a:moveTo>
                  <a:lnTo>
                    <a:pt x="991" y="59"/>
                  </a:lnTo>
                  <a:lnTo>
                    <a:pt x="1033" y="59"/>
                  </a:lnTo>
                  <a:lnTo>
                    <a:pt x="1033" y="5"/>
                  </a:lnTo>
                  <a:lnTo>
                    <a:pt x="991" y="5"/>
                  </a:lnTo>
                  <a:close/>
                  <a:moveTo>
                    <a:pt x="1071" y="0"/>
                  </a:moveTo>
                  <a:lnTo>
                    <a:pt x="1071" y="59"/>
                  </a:lnTo>
                  <a:lnTo>
                    <a:pt x="1082" y="59"/>
                  </a:lnTo>
                  <a:lnTo>
                    <a:pt x="1082" y="0"/>
                  </a:lnTo>
                  <a:lnTo>
                    <a:pt x="1071" y="0"/>
                  </a:lnTo>
                  <a:close/>
                  <a:moveTo>
                    <a:pt x="1842" y="735"/>
                  </a:moveTo>
                  <a:lnTo>
                    <a:pt x="1381" y="633"/>
                  </a:lnTo>
                  <a:lnTo>
                    <a:pt x="1381" y="649"/>
                  </a:lnTo>
                  <a:lnTo>
                    <a:pt x="1842" y="735"/>
                  </a:lnTo>
                  <a:close/>
                  <a:moveTo>
                    <a:pt x="1322" y="622"/>
                  </a:moveTo>
                  <a:lnTo>
                    <a:pt x="418" y="418"/>
                  </a:lnTo>
                  <a:lnTo>
                    <a:pt x="418" y="429"/>
                  </a:lnTo>
                  <a:lnTo>
                    <a:pt x="1322" y="633"/>
                  </a:lnTo>
                  <a:lnTo>
                    <a:pt x="1322" y="622"/>
                  </a:lnTo>
                  <a:close/>
                  <a:moveTo>
                    <a:pt x="294" y="144"/>
                  </a:moveTo>
                  <a:lnTo>
                    <a:pt x="294" y="209"/>
                  </a:lnTo>
                  <a:lnTo>
                    <a:pt x="300" y="209"/>
                  </a:lnTo>
                  <a:lnTo>
                    <a:pt x="300" y="144"/>
                  </a:lnTo>
                  <a:lnTo>
                    <a:pt x="294" y="144"/>
                  </a:lnTo>
                  <a:close/>
                  <a:moveTo>
                    <a:pt x="278" y="144"/>
                  </a:moveTo>
                  <a:lnTo>
                    <a:pt x="278" y="209"/>
                  </a:lnTo>
                  <a:lnTo>
                    <a:pt x="284" y="209"/>
                  </a:lnTo>
                  <a:lnTo>
                    <a:pt x="284" y="144"/>
                  </a:lnTo>
                  <a:lnTo>
                    <a:pt x="278" y="144"/>
                  </a:lnTo>
                  <a:close/>
                  <a:moveTo>
                    <a:pt x="262" y="144"/>
                  </a:moveTo>
                  <a:lnTo>
                    <a:pt x="262" y="209"/>
                  </a:lnTo>
                  <a:lnTo>
                    <a:pt x="268" y="209"/>
                  </a:lnTo>
                  <a:lnTo>
                    <a:pt x="268" y="144"/>
                  </a:lnTo>
                  <a:lnTo>
                    <a:pt x="262" y="144"/>
                  </a:lnTo>
                  <a:close/>
                  <a:moveTo>
                    <a:pt x="246" y="144"/>
                  </a:moveTo>
                  <a:lnTo>
                    <a:pt x="246" y="209"/>
                  </a:lnTo>
                  <a:lnTo>
                    <a:pt x="252" y="209"/>
                  </a:lnTo>
                  <a:lnTo>
                    <a:pt x="252" y="144"/>
                  </a:lnTo>
                  <a:lnTo>
                    <a:pt x="246" y="144"/>
                  </a:lnTo>
                  <a:close/>
                  <a:moveTo>
                    <a:pt x="230" y="144"/>
                  </a:moveTo>
                  <a:lnTo>
                    <a:pt x="230" y="204"/>
                  </a:lnTo>
                  <a:lnTo>
                    <a:pt x="236" y="204"/>
                  </a:lnTo>
                  <a:lnTo>
                    <a:pt x="236" y="144"/>
                  </a:lnTo>
                  <a:lnTo>
                    <a:pt x="230" y="144"/>
                  </a:lnTo>
                  <a:close/>
                  <a:moveTo>
                    <a:pt x="214" y="144"/>
                  </a:moveTo>
                  <a:lnTo>
                    <a:pt x="214" y="204"/>
                  </a:lnTo>
                  <a:lnTo>
                    <a:pt x="220" y="204"/>
                  </a:lnTo>
                  <a:lnTo>
                    <a:pt x="220" y="144"/>
                  </a:lnTo>
                  <a:lnTo>
                    <a:pt x="214" y="144"/>
                  </a:lnTo>
                  <a:close/>
                  <a:moveTo>
                    <a:pt x="171" y="144"/>
                  </a:moveTo>
                  <a:lnTo>
                    <a:pt x="171" y="198"/>
                  </a:lnTo>
                  <a:lnTo>
                    <a:pt x="177" y="198"/>
                  </a:lnTo>
                  <a:lnTo>
                    <a:pt x="177" y="144"/>
                  </a:lnTo>
                  <a:lnTo>
                    <a:pt x="171" y="144"/>
                  </a:lnTo>
                  <a:close/>
                  <a:moveTo>
                    <a:pt x="161" y="144"/>
                  </a:moveTo>
                  <a:lnTo>
                    <a:pt x="161" y="198"/>
                  </a:lnTo>
                  <a:lnTo>
                    <a:pt x="166" y="198"/>
                  </a:lnTo>
                  <a:lnTo>
                    <a:pt x="166" y="144"/>
                  </a:lnTo>
                  <a:lnTo>
                    <a:pt x="161" y="144"/>
                  </a:lnTo>
                  <a:close/>
                  <a:moveTo>
                    <a:pt x="150" y="144"/>
                  </a:moveTo>
                  <a:lnTo>
                    <a:pt x="150" y="198"/>
                  </a:lnTo>
                  <a:lnTo>
                    <a:pt x="155" y="198"/>
                  </a:lnTo>
                  <a:lnTo>
                    <a:pt x="155" y="144"/>
                  </a:lnTo>
                  <a:lnTo>
                    <a:pt x="150" y="144"/>
                  </a:lnTo>
                  <a:close/>
                  <a:moveTo>
                    <a:pt x="139" y="144"/>
                  </a:moveTo>
                  <a:lnTo>
                    <a:pt x="139" y="198"/>
                  </a:lnTo>
                  <a:lnTo>
                    <a:pt x="145" y="198"/>
                  </a:lnTo>
                  <a:lnTo>
                    <a:pt x="145" y="144"/>
                  </a:lnTo>
                  <a:lnTo>
                    <a:pt x="139" y="144"/>
                  </a:lnTo>
                  <a:close/>
                  <a:moveTo>
                    <a:pt x="129" y="144"/>
                  </a:moveTo>
                  <a:lnTo>
                    <a:pt x="129" y="198"/>
                  </a:lnTo>
                  <a:lnTo>
                    <a:pt x="134" y="198"/>
                  </a:lnTo>
                  <a:lnTo>
                    <a:pt x="134" y="144"/>
                  </a:lnTo>
                  <a:lnTo>
                    <a:pt x="129" y="144"/>
                  </a:lnTo>
                  <a:close/>
                  <a:moveTo>
                    <a:pt x="118" y="144"/>
                  </a:moveTo>
                  <a:lnTo>
                    <a:pt x="118" y="198"/>
                  </a:lnTo>
                  <a:lnTo>
                    <a:pt x="123" y="198"/>
                  </a:lnTo>
                  <a:lnTo>
                    <a:pt x="123" y="144"/>
                  </a:lnTo>
                  <a:lnTo>
                    <a:pt x="118" y="144"/>
                  </a:lnTo>
                  <a:close/>
                  <a:moveTo>
                    <a:pt x="294" y="69"/>
                  </a:moveTo>
                  <a:lnTo>
                    <a:pt x="294" y="96"/>
                  </a:lnTo>
                  <a:lnTo>
                    <a:pt x="305" y="96"/>
                  </a:lnTo>
                  <a:lnTo>
                    <a:pt x="305" y="69"/>
                  </a:lnTo>
                  <a:lnTo>
                    <a:pt x="294" y="69"/>
                  </a:lnTo>
                  <a:close/>
                  <a:moveTo>
                    <a:pt x="412" y="85"/>
                  </a:moveTo>
                  <a:lnTo>
                    <a:pt x="412" y="161"/>
                  </a:lnTo>
                  <a:lnTo>
                    <a:pt x="418" y="161"/>
                  </a:lnTo>
                  <a:lnTo>
                    <a:pt x="418" y="85"/>
                  </a:lnTo>
                  <a:lnTo>
                    <a:pt x="412" y="85"/>
                  </a:lnTo>
                  <a:close/>
                  <a:moveTo>
                    <a:pt x="450" y="64"/>
                  </a:moveTo>
                  <a:lnTo>
                    <a:pt x="450" y="80"/>
                  </a:lnTo>
                  <a:lnTo>
                    <a:pt x="455" y="80"/>
                  </a:lnTo>
                  <a:lnTo>
                    <a:pt x="455" y="64"/>
                  </a:lnTo>
                  <a:lnTo>
                    <a:pt x="450" y="64"/>
                  </a:lnTo>
                  <a:close/>
                  <a:moveTo>
                    <a:pt x="1092" y="467"/>
                  </a:moveTo>
                  <a:lnTo>
                    <a:pt x="1092" y="483"/>
                  </a:lnTo>
                  <a:lnTo>
                    <a:pt x="1135" y="483"/>
                  </a:lnTo>
                  <a:lnTo>
                    <a:pt x="1135" y="467"/>
                  </a:lnTo>
                  <a:lnTo>
                    <a:pt x="1092" y="467"/>
                  </a:lnTo>
                  <a:close/>
                  <a:moveTo>
                    <a:pt x="2018" y="536"/>
                  </a:moveTo>
                  <a:lnTo>
                    <a:pt x="2018" y="536"/>
                  </a:lnTo>
                  <a:lnTo>
                    <a:pt x="2008" y="543"/>
                  </a:lnTo>
                  <a:lnTo>
                    <a:pt x="1990" y="555"/>
                  </a:lnTo>
                  <a:lnTo>
                    <a:pt x="1965" y="574"/>
                  </a:lnTo>
                  <a:lnTo>
                    <a:pt x="1965" y="574"/>
                  </a:lnTo>
                  <a:lnTo>
                    <a:pt x="2001" y="589"/>
                  </a:lnTo>
                  <a:lnTo>
                    <a:pt x="2033" y="601"/>
                  </a:lnTo>
                  <a:lnTo>
                    <a:pt x="2061" y="611"/>
                  </a:lnTo>
                  <a:lnTo>
                    <a:pt x="2061" y="611"/>
                  </a:lnTo>
                  <a:lnTo>
                    <a:pt x="2073" y="614"/>
                  </a:lnTo>
                  <a:lnTo>
                    <a:pt x="2087" y="617"/>
                  </a:lnTo>
                  <a:lnTo>
                    <a:pt x="2099" y="617"/>
                  </a:lnTo>
                  <a:lnTo>
                    <a:pt x="2112" y="615"/>
                  </a:lnTo>
                  <a:lnTo>
                    <a:pt x="2132" y="614"/>
                  </a:lnTo>
                  <a:lnTo>
                    <a:pt x="2147" y="611"/>
                  </a:lnTo>
                  <a:lnTo>
                    <a:pt x="2147" y="611"/>
                  </a:lnTo>
                  <a:lnTo>
                    <a:pt x="2155" y="609"/>
                  </a:lnTo>
                  <a:lnTo>
                    <a:pt x="2162" y="605"/>
                  </a:lnTo>
                  <a:lnTo>
                    <a:pt x="2163" y="603"/>
                  </a:lnTo>
                  <a:lnTo>
                    <a:pt x="2164" y="601"/>
                  </a:lnTo>
                  <a:lnTo>
                    <a:pt x="2164" y="598"/>
                  </a:lnTo>
                  <a:lnTo>
                    <a:pt x="2163" y="595"/>
                  </a:lnTo>
                  <a:lnTo>
                    <a:pt x="2163" y="595"/>
                  </a:lnTo>
                  <a:lnTo>
                    <a:pt x="2156" y="591"/>
                  </a:lnTo>
                  <a:lnTo>
                    <a:pt x="2140" y="583"/>
                  </a:lnTo>
                  <a:lnTo>
                    <a:pt x="2091" y="563"/>
                  </a:lnTo>
                  <a:lnTo>
                    <a:pt x="2043" y="544"/>
                  </a:lnTo>
                  <a:lnTo>
                    <a:pt x="2026" y="538"/>
                  </a:lnTo>
                  <a:lnTo>
                    <a:pt x="2018" y="536"/>
                  </a:lnTo>
                  <a:lnTo>
                    <a:pt x="2018" y="5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2E95726-2A80-B2B7-2BC1-D3726848D7F5}"/>
              </a:ext>
            </a:extLst>
          </p:cNvPr>
          <p:cNvGrpSpPr/>
          <p:nvPr/>
        </p:nvGrpSpPr>
        <p:grpSpPr>
          <a:xfrm>
            <a:off x="3645454" y="4350328"/>
            <a:ext cx="2615092" cy="1517074"/>
            <a:chOff x="1550988" y="3365501"/>
            <a:chExt cx="5686425" cy="3298825"/>
          </a:xfrm>
        </p:grpSpPr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D71F1654-A13E-D466-7780-7E451C4B9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988" y="3365501"/>
              <a:ext cx="5643563" cy="3298825"/>
            </a:xfrm>
            <a:custGeom>
              <a:avLst/>
              <a:gdLst>
                <a:gd name="T0" fmla="*/ 2661 w 3555"/>
                <a:gd name="T1" fmla="*/ 33 h 2078"/>
                <a:gd name="T2" fmla="*/ 2677 w 3555"/>
                <a:gd name="T3" fmla="*/ 30 h 2078"/>
                <a:gd name="T4" fmla="*/ 2684 w 3555"/>
                <a:gd name="T5" fmla="*/ 25 h 2078"/>
                <a:gd name="T6" fmla="*/ 2677 w 3555"/>
                <a:gd name="T7" fmla="*/ 6 h 2078"/>
                <a:gd name="T8" fmla="*/ 2538 w 3555"/>
                <a:gd name="T9" fmla="*/ 119 h 2078"/>
                <a:gd name="T10" fmla="*/ 2079 w 3555"/>
                <a:gd name="T11" fmla="*/ 119 h 2078"/>
                <a:gd name="T12" fmla="*/ 1751 w 3555"/>
                <a:gd name="T13" fmla="*/ 92 h 2078"/>
                <a:gd name="T14" fmla="*/ 1680 w 3555"/>
                <a:gd name="T15" fmla="*/ 92 h 2078"/>
                <a:gd name="T16" fmla="*/ 1335 w 3555"/>
                <a:gd name="T17" fmla="*/ 109 h 2078"/>
                <a:gd name="T18" fmla="*/ 1059 w 3555"/>
                <a:gd name="T19" fmla="*/ 135 h 2078"/>
                <a:gd name="T20" fmla="*/ 975 w 3555"/>
                <a:gd name="T21" fmla="*/ 151 h 2078"/>
                <a:gd name="T22" fmla="*/ 948 w 3555"/>
                <a:gd name="T23" fmla="*/ 164 h 2078"/>
                <a:gd name="T24" fmla="*/ 849 w 3555"/>
                <a:gd name="T25" fmla="*/ 237 h 2078"/>
                <a:gd name="T26" fmla="*/ 788 w 3555"/>
                <a:gd name="T27" fmla="*/ 297 h 2078"/>
                <a:gd name="T28" fmla="*/ 756 w 3555"/>
                <a:gd name="T29" fmla="*/ 341 h 2078"/>
                <a:gd name="T30" fmla="*/ 743 w 3555"/>
                <a:gd name="T31" fmla="*/ 372 h 2078"/>
                <a:gd name="T32" fmla="*/ 693 w 3555"/>
                <a:gd name="T33" fmla="*/ 569 h 2078"/>
                <a:gd name="T34" fmla="*/ 616 w 3555"/>
                <a:gd name="T35" fmla="*/ 934 h 2078"/>
                <a:gd name="T36" fmla="*/ 499 w 3555"/>
                <a:gd name="T37" fmla="*/ 1010 h 2078"/>
                <a:gd name="T38" fmla="*/ 320 w 3555"/>
                <a:gd name="T39" fmla="*/ 1134 h 2078"/>
                <a:gd name="T40" fmla="*/ 230 w 3555"/>
                <a:gd name="T41" fmla="*/ 1207 h 2078"/>
                <a:gd name="T42" fmla="*/ 193 w 3555"/>
                <a:gd name="T43" fmla="*/ 1246 h 2078"/>
                <a:gd name="T44" fmla="*/ 113 w 3555"/>
                <a:gd name="T45" fmla="*/ 1366 h 2078"/>
                <a:gd name="T46" fmla="*/ 46 w 3555"/>
                <a:gd name="T47" fmla="*/ 1482 h 2078"/>
                <a:gd name="T48" fmla="*/ 27 w 3555"/>
                <a:gd name="T49" fmla="*/ 1519 h 2078"/>
                <a:gd name="T50" fmla="*/ 12 w 3555"/>
                <a:gd name="T51" fmla="*/ 1552 h 2078"/>
                <a:gd name="T52" fmla="*/ 0 w 3555"/>
                <a:gd name="T53" fmla="*/ 1580 h 2078"/>
                <a:gd name="T54" fmla="*/ 4 w 3555"/>
                <a:gd name="T55" fmla="*/ 1609 h 2078"/>
                <a:gd name="T56" fmla="*/ 51 w 3555"/>
                <a:gd name="T57" fmla="*/ 1756 h 2078"/>
                <a:gd name="T58" fmla="*/ 103 w 3555"/>
                <a:gd name="T59" fmla="*/ 1888 h 2078"/>
                <a:gd name="T60" fmla="*/ 129 w 3555"/>
                <a:gd name="T61" fmla="*/ 1933 h 2078"/>
                <a:gd name="T62" fmla="*/ 139 w 3555"/>
                <a:gd name="T63" fmla="*/ 1941 h 2078"/>
                <a:gd name="T64" fmla="*/ 217 w 3555"/>
                <a:gd name="T65" fmla="*/ 1970 h 2078"/>
                <a:gd name="T66" fmla="*/ 474 w 3555"/>
                <a:gd name="T67" fmla="*/ 2037 h 2078"/>
                <a:gd name="T68" fmla="*/ 675 w 3555"/>
                <a:gd name="T69" fmla="*/ 2078 h 2078"/>
                <a:gd name="T70" fmla="*/ 701 w 3555"/>
                <a:gd name="T71" fmla="*/ 2078 h 2078"/>
                <a:gd name="T72" fmla="*/ 893 w 3555"/>
                <a:gd name="T73" fmla="*/ 2067 h 2078"/>
                <a:gd name="T74" fmla="*/ 1501 w 3555"/>
                <a:gd name="T75" fmla="*/ 2009 h 2078"/>
                <a:gd name="T76" fmla="*/ 1890 w 3555"/>
                <a:gd name="T77" fmla="*/ 1965 h 2078"/>
                <a:gd name="T78" fmla="*/ 1954 w 3555"/>
                <a:gd name="T79" fmla="*/ 1954 h 2078"/>
                <a:gd name="T80" fmla="*/ 1990 w 3555"/>
                <a:gd name="T81" fmla="*/ 1888 h 2078"/>
                <a:gd name="T82" fmla="*/ 2036 w 3555"/>
                <a:gd name="T83" fmla="*/ 1819 h 2078"/>
                <a:gd name="T84" fmla="*/ 2060 w 3555"/>
                <a:gd name="T85" fmla="*/ 1807 h 2078"/>
                <a:gd name="T86" fmla="*/ 2804 w 3555"/>
                <a:gd name="T87" fmla="*/ 1526 h 2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55" h="2078">
                  <a:moveTo>
                    <a:pt x="3555" y="226"/>
                  </a:moveTo>
                  <a:lnTo>
                    <a:pt x="2657" y="131"/>
                  </a:lnTo>
                  <a:lnTo>
                    <a:pt x="2661" y="33"/>
                  </a:lnTo>
                  <a:lnTo>
                    <a:pt x="2661" y="33"/>
                  </a:lnTo>
                  <a:lnTo>
                    <a:pt x="2670" y="31"/>
                  </a:lnTo>
                  <a:lnTo>
                    <a:pt x="2677" y="30"/>
                  </a:lnTo>
                  <a:lnTo>
                    <a:pt x="2682" y="27"/>
                  </a:lnTo>
                  <a:lnTo>
                    <a:pt x="2682" y="27"/>
                  </a:lnTo>
                  <a:lnTo>
                    <a:pt x="2684" y="25"/>
                  </a:lnTo>
                  <a:lnTo>
                    <a:pt x="2684" y="22"/>
                  </a:lnTo>
                  <a:lnTo>
                    <a:pt x="2682" y="14"/>
                  </a:lnTo>
                  <a:lnTo>
                    <a:pt x="2677" y="6"/>
                  </a:lnTo>
                  <a:lnTo>
                    <a:pt x="2629" y="0"/>
                  </a:lnTo>
                  <a:lnTo>
                    <a:pt x="2609" y="127"/>
                  </a:lnTo>
                  <a:lnTo>
                    <a:pt x="2538" y="119"/>
                  </a:lnTo>
                  <a:lnTo>
                    <a:pt x="2302" y="140"/>
                  </a:lnTo>
                  <a:lnTo>
                    <a:pt x="2302" y="140"/>
                  </a:lnTo>
                  <a:lnTo>
                    <a:pt x="2079" y="119"/>
                  </a:lnTo>
                  <a:lnTo>
                    <a:pt x="1895" y="102"/>
                  </a:lnTo>
                  <a:lnTo>
                    <a:pt x="1815" y="96"/>
                  </a:lnTo>
                  <a:lnTo>
                    <a:pt x="1751" y="92"/>
                  </a:lnTo>
                  <a:lnTo>
                    <a:pt x="1751" y="92"/>
                  </a:lnTo>
                  <a:lnTo>
                    <a:pt x="1720" y="90"/>
                  </a:lnTo>
                  <a:lnTo>
                    <a:pt x="1680" y="92"/>
                  </a:lnTo>
                  <a:lnTo>
                    <a:pt x="1579" y="94"/>
                  </a:lnTo>
                  <a:lnTo>
                    <a:pt x="1462" y="100"/>
                  </a:lnTo>
                  <a:lnTo>
                    <a:pt x="1335" y="109"/>
                  </a:lnTo>
                  <a:lnTo>
                    <a:pt x="1213" y="119"/>
                  </a:lnTo>
                  <a:lnTo>
                    <a:pt x="1104" y="129"/>
                  </a:lnTo>
                  <a:lnTo>
                    <a:pt x="1059" y="135"/>
                  </a:lnTo>
                  <a:lnTo>
                    <a:pt x="1021" y="140"/>
                  </a:lnTo>
                  <a:lnTo>
                    <a:pt x="992" y="145"/>
                  </a:lnTo>
                  <a:lnTo>
                    <a:pt x="975" y="151"/>
                  </a:lnTo>
                  <a:lnTo>
                    <a:pt x="975" y="151"/>
                  </a:lnTo>
                  <a:lnTo>
                    <a:pt x="961" y="156"/>
                  </a:lnTo>
                  <a:lnTo>
                    <a:pt x="948" y="164"/>
                  </a:lnTo>
                  <a:lnTo>
                    <a:pt x="916" y="184"/>
                  </a:lnTo>
                  <a:lnTo>
                    <a:pt x="882" y="208"/>
                  </a:lnTo>
                  <a:lnTo>
                    <a:pt x="849" y="237"/>
                  </a:lnTo>
                  <a:lnTo>
                    <a:pt x="817" y="266"/>
                  </a:lnTo>
                  <a:lnTo>
                    <a:pt x="802" y="282"/>
                  </a:lnTo>
                  <a:lnTo>
                    <a:pt x="788" y="297"/>
                  </a:lnTo>
                  <a:lnTo>
                    <a:pt x="776" y="312"/>
                  </a:lnTo>
                  <a:lnTo>
                    <a:pt x="766" y="326"/>
                  </a:lnTo>
                  <a:lnTo>
                    <a:pt x="756" y="341"/>
                  </a:lnTo>
                  <a:lnTo>
                    <a:pt x="750" y="355"/>
                  </a:lnTo>
                  <a:lnTo>
                    <a:pt x="750" y="355"/>
                  </a:lnTo>
                  <a:lnTo>
                    <a:pt x="743" y="372"/>
                  </a:lnTo>
                  <a:lnTo>
                    <a:pt x="735" y="399"/>
                  </a:lnTo>
                  <a:lnTo>
                    <a:pt x="716" y="474"/>
                  </a:lnTo>
                  <a:lnTo>
                    <a:pt x="693" y="569"/>
                  </a:lnTo>
                  <a:lnTo>
                    <a:pt x="671" y="670"/>
                  </a:lnTo>
                  <a:lnTo>
                    <a:pt x="632" y="854"/>
                  </a:lnTo>
                  <a:lnTo>
                    <a:pt x="616" y="934"/>
                  </a:lnTo>
                  <a:lnTo>
                    <a:pt x="616" y="934"/>
                  </a:lnTo>
                  <a:lnTo>
                    <a:pt x="560" y="971"/>
                  </a:lnTo>
                  <a:lnTo>
                    <a:pt x="499" y="1010"/>
                  </a:lnTo>
                  <a:lnTo>
                    <a:pt x="428" y="1058"/>
                  </a:lnTo>
                  <a:lnTo>
                    <a:pt x="356" y="1109"/>
                  </a:lnTo>
                  <a:lnTo>
                    <a:pt x="320" y="1134"/>
                  </a:lnTo>
                  <a:lnTo>
                    <a:pt x="287" y="1160"/>
                  </a:lnTo>
                  <a:lnTo>
                    <a:pt x="256" y="1184"/>
                  </a:lnTo>
                  <a:lnTo>
                    <a:pt x="230" y="1207"/>
                  </a:lnTo>
                  <a:lnTo>
                    <a:pt x="209" y="1228"/>
                  </a:lnTo>
                  <a:lnTo>
                    <a:pt x="193" y="1246"/>
                  </a:lnTo>
                  <a:lnTo>
                    <a:pt x="193" y="1246"/>
                  </a:lnTo>
                  <a:lnTo>
                    <a:pt x="167" y="1282"/>
                  </a:lnTo>
                  <a:lnTo>
                    <a:pt x="139" y="1324"/>
                  </a:lnTo>
                  <a:lnTo>
                    <a:pt x="113" y="1366"/>
                  </a:lnTo>
                  <a:lnTo>
                    <a:pt x="87" y="1408"/>
                  </a:lnTo>
                  <a:lnTo>
                    <a:pt x="63" y="1448"/>
                  </a:lnTo>
                  <a:lnTo>
                    <a:pt x="46" y="1482"/>
                  </a:lnTo>
                  <a:lnTo>
                    <a:pt x="32" y="1506"/>
                  </a:lnTo>
                  <a:lnTo>
                    <a:pt x="27" y="1519"/>
                  </a:lnTo>
                  <a:lnTo>
                    <a:pt x="27" y="1519"/>
                  </a:lnTo>
                  <a:lnTo>
                    <a:pt x="24" y="1526"/>
                  </a:lnTo>
                  <a:lnTo>
                    <a:pt x="22" y="1534"/>
                  </a:lnTo>
                  <a:lnTo>
                    <a:pt x="12" y="1552"/>
                  </a:lnTo>
                  <a:lnTo>
                    <a:pt x="7" y="1561"/>
                  </a:lnTo>
                  <a:lnTo>
                    <a:pt x="3" y="1570"/>
                  </a:lnTo>
                  <a:lnTo>
                    <a:pt x="0" y="1580"/>
                  </a:lnTo>
                  <a:lnTo>
                    <a:pt x="0" y="1589"/>
                  </a:lnTo>
                  <a:lnTo>
                    <a:pt x="0" y="1589"/>
                  </a:lnTo>
                  <a:lnTo>
                    <a:pt x="4" y="1609"/>
                  </a:lnTo>
                  <a:lnTo>
                    <a:pt x="16" y="1647"/>
                  </a:lnTo>
                  <a:lnTo>
                    <a:pt x="32" y="1698"/>
                  </a:lnTo>
                  <a:lnTo>
                    <a:pt x="51" y="1756"/>
                  </a:lnTo>
                  <a:lnTo>
                    <a:pt x="72" y="1813"/>
                  </a:lnTo>
                  <a:lnTo>
                    <a:pt x="92" y="1867"/>
                  </a:lnTo>
                  <a:lnTo>
                    <a:pt x="103" y="1888"/>
                  </a:lnTo>
                  <a:lnTo>
                    <a:pt x="113" y="1909"/>
                  </a:lnTo>
                  <a:lnTo>
                    <a:pt x="121" y="1923"/>
                  </a:lnTo>
                  <a:lnTo>
                    <a:pt x="129" y="1933"/>
                  </a:lnTo>
                  <a:lnTo>
                    <a:pt x="129" y="1933"/>
                  </a:lnTo>
                  <a:lnTo>
                    <a:pt x="133" y="1937"/>
                  </a:lnTo>
                  <a:lnTo>
                    <a:pt x="139" y="1941"/>
                  </a:lnTo>
                  <a:lnTo>
                    <a:pt x="159" y="1949"/>
                  </a:lnTo>
                  <a:lnTo>
                    <a:pt x="185" y="1960"/>
                  </a:lnTo>
                  <a:lnTo>
                    <a:pt x="217" y="1970"/>
                  </a:lnTo>
                  <a:lnTo>
                    <a:pt x="295" y="1992"/>
                  </a:lnTo>
                  <a:lnTo>
                    <a:pt x="383" y="2015"/>
                  </a:lnTo>
                  <a:lnTo>
                    <a:pt x="474" y="2037"/>
                  </a:lnTo>
                  <a:lnTo>
                    <a:pt x="558" y="2056"/>
                  </a:lnTo>
                  <a:lnTo>
                    <a:pt x="628" y="2070"/>
                  </a:lnTo>
                  <a:lnTo>
                    <a:pt x="675" y="2078"/>
                  </a:lnTo>
                  <a:lnTo>
                    <a:pt x="675" y="2078"/>
                  </a:lnTo>
                  <a:lnTo>
                    <a:pt x="685" y="2078"/>
                  </a:lnTo>
                  <a:lnTo>
                    <a:pt x="701" y="2078"/>
                  </a:lnTo>
                  <a:lnTo>
                    <a:pt x="750" y="2076"/>
                  </a:lnTo>
                  <a:lnTo>
                    <a:pt x="814" y="2072"/>
                  </a:lnTo>
                  <a:lnTo>
                    <a:pt x="893" y="2067"/>
                  </a:lnTo>
                  <a:lnTo>
                    <a:pt x="1080" y="2049"/>
                  </a:lnTo>
                  <a:lnTo>
                    <a:pt x="1290" y="2029"/>
                  </a:lnTo>
                  <a:lnTo>
                    <a:pt x="1501" y="2009"/>
                  </a:lnTo>
                  <a:lnTo>
                    <a:pt x="1685" y="1989"/>
                  </a:lnTo>
                  <a:lnTo>
                    <a:pt x="1823" y="1974"/>
                  </a:lnTo>
                  <a:lnTo>
                    <a:pt x="1890" y="1965"/>
                  </a:lnTo>
                  <a:lnTo>
                    <a:pt x="1890" y="1965"/>
                  </a:lnTo>
                  <a:lnTo>
                    <a:pt x="1946" y="1956"/>
                  </a:lnTo>
                  <a:lnTo>
                    <a:pt x="1954" y="1954"/>
                  </a:lnTo>
                  <a:lnTo>
                    <a:pt x="1954" y="1954"/>
                  </a:lnTo>
                  <a:lnTo>
                    <a:pt x="1965" y="1934"/>
                  </a:lnTo>
                  <a:lnTo>
                    <a:pt x="1990" y="1888"/>
                  </a:lnTo>
                  <a:lnTo>
                    <a:pt x="2019" y="1841"/>
                  </a:lnTo>
                  <a:lnTo>
                    <a:pt x="2031" y="1824"/>
                  </a:lnTo>
                  <a:lnTo>
                    <a:pt x="2036" y="1819"/>
                  </a:lnTo>
                  <a:lnTo>
                    <a:pt x="2040" y="1815"/>
                  </a:lnTo>
                  <a:lnTo>
                    <a:pt x="2040" y="1815"/>
                  </a:lnTo>
                  <a:lnTo>
                    <a:pt x="2060" y="1807"/>
                  </a:lnTo>
                  <a:lnTo>
                    <a:pt x="2110" y="1786"/>
                  </a:lnTo>
                  <a:lnTo>
                    <a:pt x="2284" y="1721"/>
                  </a:lnTo>
                  <a:lnTo>
                    <a:pt x="2804" y="1526"/>
                  </a:lnTo>
                  <a:lnTo>
                    <a:pt x="3555" y="1246"/>
                  </a:lnTo>
                  <a:lnTo>
                    <a:pt x="3555" y="226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343EC4F-5A35-B91D-2E36-01DE64055A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4513" y="3851276"/>
              <a:ext cx="5422900" cy="2292350"/>
            </a:xfrm>
            <a:custGeom>
              <a:avLst/>
              <a:gdLst>
                <a:gd name="T0" fmla="*/ 865 w 3416"/>
                <a:gd name="T1" fmla="*/ 37 h 1444"/>
                <a:gd name="T2" fmla="*/ 841 w 3416"/>
                <a:gd name="T3" fmla="*/ 37 h 1444"/>
                <a:gd name="T4" fmla="*/ 889 w 3416"/>
                <a:gd name="T5" fmla="*/ 365 h 1444"/>
                <a:gd name="T6" fmla="*/ 1269 w 3416"/>
                <a:gd name="T7" fmla="*/ 359 h 1444"/>
                <a:gd name="T8" fmla="*/ 1416 w 3416"/>
                <a:gd name="T9" fmla="*/ 330 h 1444"/>
                <a:gd name="T10" fmla="*/ 1518 w 3416"/>
                <a:gd name="T11" fmla="*/ 267 h 1444"/>
                <a:gd name="T12" fmla="*/ 1538 w 3416"/>
                <a:gd name="T13" fmla="*/ 169 h 1444"/>
                <a:gd name="T14" fmla="*/ 1509 w 3416"/>
                <a:gd name="T15" fmla="*/ 66 h 1444"/>
                <a:gd name="T16" fmla="*/ 1381 w 3416"/>
                <a:gd name="T17" fmla="*/ 27 h 1444"/>
                <a:gd name="T18" fmla="*/ 1044 w 3416"/>
                <a:gd name="T19" fmla="*/ 1428 h 1444"/>
                <a:gd name="T20" fmla="*/ 2049 w 3416"/>
                <a:gd name="T21" fmla="*/ 615 h 1444"/>
                <a:gd name="T22" fmla="*/ 2178 w 3416"/>
                <a:gd name="T23" fmla="*/ 659 h 1444"/>
                <a:gd name="T24" fmla="*/ 3004 w 3416"/>
                <a:gd name="T25" fmla="*/ 603 h 1444"/>
                <a:gd name="T26" fmla="*/ 3018 w 3416"/>
                <a:gd name="T27" fmla="*/ 533 h 1444"/>
                <a:gd name="T28" fmla="*/ 3119 w 3416"/>
                <a:gd name="T29" fmla="*/ 447 h 1444"/>
                <a:gd name="T30" fmla="*/ 3014 w 3416"/>
                <a:gd name="T31" fmla="*/ 6 h 1444"/>
                <a:gd name="T32" fmla="*/ 2875 w 3416"/>
                <a:gd name="T33" fmla="*/ 469 h 1444"/>
                <a:gd name="T34" fmla="*/ 3405 w 3416"/>
                <a:gd name="T35" fmla="*/ 392 h 1444"/>
                <a:gd name="T36" fmla="*/ 3143 w 3416"/>
                <a:gd name="T37" fmla="*/ 717 h 1444"/>
                <a:gd name="T38" fmla="*/ 2340 w 3416"/>
                <a:gd name="T39" fmla="*/ 251 h 1444"/>
                <a:gd name="T40" fmla="*/ 2415 w 3416"/>
                <a:gd name="T41" fmla="*/ 482 h 1444"/>
                <a:gd name="T42" fmla="*/ 2452 w 3416"/>
                <a:gd name="T43" fmla="*/ 246 h 1444"/>
                <a:gd name="T44" fmla="*/ 2565 w 3416"/>
                <a:gd name="T45" fmla="*/ 466 h 1444"/>
                <a:gd name="T46" fmla="*/ 2634 w 3416"/>
                <a:gd name="T47" fmla="*/ 238 h 1444"/>
                <a:gd name="T48" fmla="*/ 2720 w 3416"/>
                <a:gd name="T49" fmla="*/ 234 h 1444"/>
                <a:gd name="T50" fmla="*/ 2789 w 3416"/>
                <a:gd name="T51" fmla="*/ 442 h 1444"/>
                <a:gd name="T52" fmla="*/ 2811 w 3416"/>
                <a:gd name="T53" fmla="*/ 230 h 1444"/>
                <a:gd name="T54" fmla="*/ 2907 w 3416"/>
                <a:gd name="T55" fmla="*/ 428 h 1444"/>
                <a:gd name="T56" fmla="*/ 2955 w 3416"/>
                <a:gd name="T57" fmla="*/ 224 h 1444"/>
                <a:gd name="T58" fmla="*/ 3277 w 3416"/>
                <a:gd name="T59" fmla="*/ 210 h 1444"/>
                <a:gd name="T60" fmla="*/ 3325 w 3416"/>
                <a:gd name="T61" fmla="*/ 383 h 1444"/>
                <a:gd name="T62" fmla="*/ 3341 w 3416"/>
                <a:gd name="T63" fmla="*/ 207 h 1444"/>
                <a:gd name="T64" fmla="*/ 2131 w 3416"/>
                <a:gd name="T65" fmla="*/ 430 h 1444"/>
                <a:gd name="T66" fmla="*/ 2243 w 3416"/>
                <a:gd name="T67" fmla="*/ 65 h 1444"/>
                <a:gd name="T68" fmla="*/ 2013 w 3416"/>
                <a:gd name="T69" fmla="*/ 1181 h 1444"/>
                <a:gd name="T70" fmla="*/ 2950 w 3416"/>
                <a:gd name="T71" fmla="*/ 913 h 1444"/>
                <a:gd name="T72" fmla="*/ 2954 w 3416"/>
                <a:gd name="T73" fmla="*/ 899 h 1444"/>
                <a:gd name="T74" fmla="*/ 2289 w 3416"/>
                <a:gd name="T75" fmla="*/ 1321 h 1444"/>
                <a:gd name="T76" fmla="*/ 2346 w 3416"/>
                <a:gd name="T77" fmla="*/ 1238 h 1444"/>
                <a:gd name="T78" fmla="*/ 2292 w 3416"/>
                <a:gd name="T79" fmla="*/ 1160 h 1444"/>
                <a:gd name="T80" fmla="*/ 2213 w 3416"/>
                <a:gd name="T81" fmla="*/ 1330 h 1444"/>
                <a:gd name="T82" fmla="*/ 2690 w 3416"/>
                <a:gd name="T83" fmla="*/ 1169 h 1444"/>
                <a:gd name="T84" fmla="*/ 2698 w 3416"/>
                <a:gd name="T85" fmla="*/ 1031 h 1444"/>
                <a:gd name="T86" fmla="*/ 2595 w 3416"/>
                <a:gd name="T87" fmla="*/ 1235 h 1444"/>
                <a:gd name="T88" fmla="*/ 2811 w 3416"/>
                <a:gd name="T89" fmla="*/ 1101 h 1444"/>
                <a:gd name="T90" fmla="*/ 3151 w 3416"/>
                <a:gd name="T91" fmla="*/ 961 h 1444"/>
                <a:gd name="T92" fmla="*/ 3063 w 3416"/>
                <a:gd name="T93" fmla="*/ 1062 h 1444"/>
                <a:gd name="T94" fmla="*/ 3341 w 3416"/>
                <a:gd name="T95" fmla="*/ 881 h 1444"/>
                <a:gd name="T96" fmla="*/ 3334 w 3416"/>
                <a:gd name="T97" fmla="*/ 819 h 1444"/>
                <a:gd name="T98" fmla="*/ 3271 w 3416"/>
                <a:gd name="T99" fmla="*/ 948 h 1444"/>
                <a:gd name="T100" fmla="*/ 2329 w 3416"/>
                <a:gd name="T101" fmla="*/ 27 h 1444"/>
                <a:gd name="T102" fmla="*/ 2243 w 3416"/>
                <a:gd name="T103" fmla="*/ 934 h 1444"/>
                <a:gd name="T104" fmla="*/ 2018 w 3416"/>
                <a:gd name="T105" fmla="*/ 1251 h 1444"/>
                <a:gd name="T106" fmla="*/ 2002 w 3416"/>
                <a:gd name="T107" fmla="*/ 1240 h 1444"/>
                <a:gd name="T108" fmla="*/ 3131 w 3416"/>
                <a:gd name="T109" fmla="*/ 808 h 1444"/>
                <a:gd name="T110" fmla="*/ 3084 w 3416"/>
                <a:gd name="T111" fmla="*/ 950 h 1444"/>
                <a:gd name="T112" fmla="*/ 3140 w 3416"/>
                <a:gd name="T113" fmla="*/ 811 h 1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16" h="1444">
                  <a:moveTo>
                    <a:pt x="862" y="81"/>
                  </a:moveTo>
                  <a:lnTo>
                    <a:pt x="867" y="49"/>
                  </a:lnTo>
                  <a:lnTo>
                    <a:pt x="867" y="49"/>
                  </a:lnTo>
                  <a:lnTo>
                    <a:pt x="867" y="46"/>
                  </a:lnTo>
                  <a:lnTo>
                    <a:pt x="867" y="42"/>
                  </a:lnTo>
                  <a:lnTo>
                    <a:pt x="866" y="39"/>
                  </a:lnTo>
                  <a:lnTo>
                    <a:pt x="865" y="37"/>
                  </a:lnTo>
                  <a:lnTo>
                    <a:pt x="862" y="34"/>
                  </a:lnTo>
                  <a:lnTo>
                    <a:pt x="857" y="33"/>
                  </a:lnTo>
                  <a:lnTo>
                    <a:pt x="857" y="33"/>
                  </a:lnTo>
                  <a:lnTo>
                    <a:pt x="851" y="33"/>
                  </a:lnTo>
                  <a:lnTo>
                    <a:pt x="847" y="33"/>
                  </a:lnTo>
                  <a:lnTo>
                    <a:pt x="843" y="35"/>
                  </a:lnTo>
                  <a:lnTo>
                    <a:pt x="841" y="37"/>
                  </a:lnTo>
                  <a:lnTo>
                    <a:pt x="837" y="41"/>
                  </a:lnTo>
                  <a:lnTo>
                    <a:pt x="835" y="43"/>
                  </a:lnTo>
                  <a:lnTo>
                    <a:pt x="675" y="328"/>
                  </a:lnTo>
                  <a:lnTo>
                    <a:pt x="685" y="349"/>
                  </a:lnTo>
                  <a:lnTo>
                    <a:pt x="792" y="349"/>
                  </a:lnTo>
                  <a:lnTo>
                    <a:pt x="809" y="365"/>
                  </a:lnTo>
                  <a:lnTo>
                    <a:pt x="889" y="365"/>
                  </a:lnTo>
                  <a:lnTo>
                    <a:pt x="889" y="387"/>
                  </a:lnTo>
                  <a:lnTo>
                    <a:pt x="953" y="387"/>
                  </a:lnTo>
                  <a:lnTo>
                    <a:pt x="964" y="365"/>
                  </a:lnTo>
                  <a:lnTo>
                    <a:pt x="1039" y="365"/>
                  </a:lnTo>
                  <a:lnTo>
                    <a:pt x="1039" y="365"/>
                  </a:lnTo>
                  <a:lnTo>
                    <a:pt x="1171" y="361"/>
                  </a:lnTo>
                  <a:lnTo>
                    <a:pt x="1269" y="359"/>
                  </a:lnTo>
                  <a:lnTo>
                    <a:pt x="1306" y="356"/>
                  </a:lnTo>
                  <a:lnTo>
                    <a:pt x="1328" y="355"/>
                  </a:lnTo>
                  <a:lnTo>
                    <a:pt x="1328" y="355"/>
                  </a:lnTo>
                  <a:lnTo>
                    <a:pt x="1357" y="349"/>
                  </a:lnTo>
                  <a:lnTo>
                    <a:pt x="1375" y="344"/>
                  </a:lnTo>
                  <a:lnTo>
                    <a:pt x="1395" y="337"/>
                  </a:lnTo>
                  <a:lnTo>
                    <a:pt x="1416" y="330"/>
                  </a:lnTo>
                  <a:lnTo>
                    <a:pt x="1439" y="321"/>
                  </a:lnTo>
                  <a:lnTo>
                    <a:pt x="1463" y="309"/>
                  </a:lnTo>
                  <a:lnTo>
                    <a:pt x="1488" y="296"/>
                  </a:lnTo>
                  <a:lnTo>
                    <a:pt x="1488" y="296"/>
                  </a:lnTo>
                  <a:lnTo>
                    <a:pt x="1501" y="288"/>
                  </a:lnTo>
                  <a:lnTo>
                    <a:pt x="1510" y="278"/>
                  </a:lnTo>
                  <a:lnTo>
                    <a:pt x="1518" y="267"/>
                  </a:lnTo>
                  <a:lnTo>
                    <a:pt x="1525" y="254"/>
                  </a:lnTo>
                  <a:lnTo>
                    <a:pt x="1530" y="242"/>
                  </a:lnTo>
                  <a:lnTo>
                    <a:pt x="1534" y="227"/>
                  </a:lnTo>
                  <a:lnTo>
                    <a:pt x="1535" y="214"/>
                  </a:lnTo>
                  <a:lnTo>
                    <a:pt x="1538" y="199"/>
                  </a:lnTo>
                  <a:lnTo>
                    <a:pt x="1538" y="184"/>
                  </a:lnTo>
                  <a:lnTo>
                    <a:pt x="1538" y="169"/>
                  </a:lnTo>
                  <a:lnTo>
                    <a:pt x="1535" y="140"/>
                  </a:lnTo>
                  <a:lnTo>
                    <a:pt x="1530" y="114"/>
                  </a:lnTo>
                  <a:lnTo>
                    <a:pt x="1526" y="92"/>
                  </a:lnTo>
                  <a:lnTo>
                    <a:pt x="1526" y="92"/>
                  </a:lnTo>
                  <a:lnTo>
                    <a:pt x="1522" y="82"/>
                  </a:lnTo>
                  <a:lnTo>
                    <a:pt x="1517" y="74"/>
                  </a:lnTo>
                  <a:lnTo>
                    <a:pt x="1509" y="66"/>
                  </a:lnTo>
                  <a:lnTo>
                    <a:pt x="1498" y="59"/>
                  </a:lnTo>
                  <a:lnTo>
                    <a:pt x="1487" y="54"/>
                  </a:lnTo>
                  <a:lnTo>
                    <a:pt x="1475" y="49"/>
                  </a:lnTo>
                  <a:lnTo>
                    <a:pt x="1450" y="39"/>
                  </a:lnTo>
                  <a:lnTo>
                    <a:pt x="1424" y="34"/>
                  </a:lnTo>
                  <a:lnTo>
                    <a:pt x="1403" y="30"/>
                  </a:lnTo>
                  <a:lnTo>
                    <a:pt x="1381" y="27"/>
                  </a:lnTo>
                  <a:lnTo>
                    <a:pt x="1349" y="65"/>
                  </a:lnTo>
                  <a:lnTo>
                    <a:pt x="1124" y="65"/>
                  </a:lnTo>
                  <a:lnTo>
                    <a:pt x="1108" y="81"/>
                  </a:lnTo>
                  <a:lnTo>
                    <a:pt x="862" y="81"/>
                  </a:lnTo>
                  <a:close/>
                  <a:moveTo>
                    <a:pt x="0" y="1391"/>
                  </a:moveTo>
                  <a:lnTo>
                    <a:pt x="498" y="1444"/>
                  </a:lnTo>
                  <a:lnTo>
                    <a:pt x="1044" y="1428"/>
                  </a:lnTo>
                  <a:lnTo>
                    <a:pt x="1103" y="1407"/>
                  </a:lnTo>
                  <a:lnTo>
                    <a:pt x="503" y="1423"/>
                  </a:lnTo>
                  <a:lnTo>
                    <a:pt x="0" y="1391"/>
                  </a:lnTo>
                  <a:close/>
                  <a:moveTo>
                    <a:pt x="1960" y="602"/>
                  </a:moveTo>
                  <a:lnTo>
                    <a:pt x="1960" y="602"/>
                  </a:lnTo>
                  <a:lnTo>
                    <a:pt x="1986" y="606"/>
                  </a:lnTo>
                  <a:lnTo>
                    <a:pt x="2049" y="615"/>
                  </a:lnTo>
                  <a:lnTo>
                    <a:pt x="2083" y="622"/>
                  </a:lnTo>
                  <a:lnTo>
                    <a:pt x="2115" y="628"/>
                  </a:lnTo>
                  <a:lnTo>
                    <a:pt x="2142" y="636"/>
                  </a:lnTo>
                  <a:lnTo>
                    <a:pt x="2151" y="640"/>
                  </a:lnTo>
                  <a:lnTo>
                    <a:pt x="2158" y="644"/>
                  </a:lnTo>
                  <a:lnTo>
                    <a:pt x="2158" y="644"/>
                  </a:lnTo>
                  <a:lnTo>
                    <a:pt x="2178" y="659"/>
                  </a:lnTo>
                  <a:lnTo>
                    <a:pt x="2195" y="671"/>
                  </a:lnTo>
                  <a:lnTo>
                    <a:pt x="2211" y="682"/>
                  </a:lnTo>
                  <a:lnTo>
                    <a:pt x="3004" y="536"/>
                  </a:lnTo>
                  <a:lnTo>
                    <a:pt x="3004" y="575"/>
                  </a:lnTo>
                  <a:lnTo>
                    <a:pt x="2259" y="720"/>
                  </a:lnTo>
                  <a:lnTo>
                    <a:pt x="2286" y="746"/>
                  </a:lnTo>
                  <a:lnTo>
                    <a:pt x="3004" y="603"/>
                  </a:lnTo>
                  <a:lnTo>
                    <a:pt x="3004" y="746"/>
                  </a:lnTo>
                  <a:lnTo>
                    <a:pt x="3020" y="725"/>
                  </a:lnTo>
                  <a:lnTo>
                    <a:pt x="3018" y="600"/>
                  </a:lnTo>
                  <a:lnTo>
                    <a:pt x="3116" y="580"/>
                  </a:lnTo>
                  <a:lnTo>
                    <a:pt x="3116" y="553"/>
                  </a:lnTo>
                  <a:lnTo>
                    <a:pt x="3018" y="572"/>
                  </a:lnTo>
                  <a:lnTo>
                    <a:pt x="3018" y="533"/>
                  </a:lnTo>
                  <a:lnTo>
                    <a:pt x="3116" y="516"/>
                  </a:lnTo>
                  <a:lnTo>
                    <a:pt x="3116" y="516"/>
                  </a:lnTo>
                  <a:lnTo>
                    <a:pt x="3117" y="505"/>
                  </a:lnTo>
                  <a:lnTo>
                    <a:pt x="3120" y="482"/>
                  </a:lnTo>
                  <a:lnTo>
                    <a:pt x="3121" y="469"/>
                  </a:lnTo>
                  <a:lnTo>
                    <a:pt x="3120" y="457"/>
                  </a:lnTo>
                  <a:lnTo>
                    <a:pt x="3119" y="447"/>
                  </a:lnTo>
                  <a:lnTo>
                    <a:pt x="3117" y="443"/>
                  </a:lnTo>
                  <a:lnTo>
                    <a:pt x="3116" y="441"/>
                  </a:lnTo>
                  <a:lnTo>
                    <a:pt x="3116" y="441"/>
                  </a:lnTo>
                  <a:lnTo>
                    <a:pt x="3108" y="441"/>
                  </a:lnTo>
                  <a:lnTo>
                    <a:pt x="3088" y="442"/>
                  </a:lnTo>
                  <a:lnTo>
                    <a:pt x="3017" y="450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09" y="4"/>
                  </a:lnTo>
                  <a:lnTo>
                    <a:pt x="3005" y="2"/>
                  </a:lnTo>
                  <a:lnTo>
                    <a:pt x="3004" y="0"/>
                  </a:lnTo>
                  <a:lnTo>
                    <a:pt x="3004" y="451"/>
                  </a:lnTo>
                  <a:lnTo>
                    <a:pt x="3004" y="451"/>
                  </a:lnTo>
                  <a:lnTo>
                    <a:pt x="2875" y="469"/>
                  </a:lnTo>
                  <a:lnTo>
                    <a:pt x="2719" y="490"/>
                  </a:lnTo>
                  <a:lnTo>
                    <a:pt x="2373" y="540"/>
                  </a:lnTo>
                  <a:lnTo>
                    <a:pt x="1960" y="602"/>
                  </a:lnTo>
                  <a:lnTo>
                    <a:pt x="1960" y="602"/>
                  </a:lnTo>
                  <a:close/>
                  <a:moveTo>
                    <a:pt x="3158" y="498"/>
                  </a:moveTo>
                  <a:lnTo>
                    <a:pt x="3405" y="473"/>
                  </a:lnTo>
                  <a:lnTo>
                    <a:pt x="3405" y="392"/>
                  </a:lnTo>
                  <a:lnTo>
                    <a:pt x="3156" y="428"/>
                  </a:lnTo>
                  <a:lnTo>
                    <a:pt x="3154" y="11"/>
                  </a:lnTo>
                  <a:lnTo>
                    <a:pt x="3154" y="11"/>
                  </a:lnTo>
                  <a:lnTo>
                    <a:pt x="3148" y="10"/>
                  </a:lnTo>
                  <a:lnTo>
                    <a:pt x="3144" y="7"/>
                  </a:lnTo>
                  <a:lnTo>
                    <a:pt x="3143" y="6"/>
                  </a:lnTo>
                  <a:lnTo>
                    <a:pt x="3143" y="717"/>
                  </a:lnTo>
                  <a:lnTo>
                    <a:pt x="3159" y="695"/>
                  </a:lnTo>
                  <a:lnTo>
                    <a:pt x="3158" y="568"/>
                  </a:lnTo>
                  <a:lnTo>
                    <a:pt x="3416" y="521"/>
                  </a:lnTo>
                  <a:lnTo>
                    <a:pt x="3416" y="505"/>
                  </a:lnTo>
                  <a:lnTo>
                    <a:pt x="3158" y="552"/>
                  </a:lnTo>
                  <a:lnTo>
                    <a:pt x="3158" y="498"/>
                  </a:lnTo>
                  <a:close/>
                  <a:moveTo>
                    <a:pt x="2340" y="251"/>
                  </a:moveTo>
                  <a:lnTo>
                    <a:pt x="2340" y="490"/>
                  </a:lnTo>
                  <a:lnTo>
                    <a:pt x="2356" y="489"/>
                  </a:lnTo>
                  <a:lnTo>
                    <a:pt x="2356" y="250"/>
                  </a:lnTo>
                  <a:lnTo>
                    <a:pt x="2340" y="251"/>
                  </a:lnTo>
                  <a:close/>
                  <a:moveTo>
                    <a:pt x="2399" y="249"/>
                  </a:moveTo>
                  <a:lnTo>
                    <a:pt x="2399" y="485"/>
                  </a:lnTo>
                  <a:lnTo>
                    <a:pt x="2415" y="482"/>
                  </a:lnTo>
                  <a:lnTo>
                    <a:pt x="2415" y="247"/>
                  </a:lnTo>
                  <a:lnTo>
                    <a:pt x="2399" y="249"/>
                  </a:lnTo>
                  <a:close/>
                  <a:moveTo>
                    <a:pt x="2452" y="246"/>
                  </a:moveTo>
                  <a:lnTo>
                    <a:pt x="2452" y="478"/>
                  </a:lnTo>
                  <a:lnTo>
                    <a:pt x="2468" y="477"/>
                  </a:lnTo>
                  <a:lnTo>
                    <a:pt x="2468" y="245"/>
                  </a:lnTo>
                  <a:lnTo>
                    <a:pt x="2452" y="246"/>
                  </a:lnTo>
                  <a:close/>
                  <a:moveTo>
                    <a:pt x="2511" y="243"/>
                  </a:moveTo>
                  <a:lnTo>
                    <a:pt x="2511" y="471"/>
                  </a:lnTo>
                  <a:lnTo>
                    <a:pt x="2527" y="470"/>
                  </a:lnTo>
                  <a:lnTo>
                    <a:pt x="2527" y="242"/>
                  </a:lnTo>
                  <a:lnTo>
                    <a:pt x="2511" y="243"/>
                  </a:lnTo>
                  <a:close/>
                  <a:moveTo>
                    <a:pt x="2565" y="241"/>
                  </a:moveTo>
                  <a:lnTo>
                    <a:pt x="2565" y="466"/>
                  </a:lnTo>
                  <a:lnTo>
                    <a:pt x="2581" y="465"/>
                  </a:lnTo>
                  <a:lnTo>
                    <a:pt x="2581" y="241"/>
                  </a:lnTo>
                  <a:lnTo>
                    <a:pt x="2565" y="241"/>
                  </a:lnTo>
                  <a:close/>
                  <a:moveTo>
                    <a:pt x="2618" y="239"/>
                  </a:moveTo>
                  <a:lnTo>
                    <a:pt x="2618" y="461"/>
                  </a:lnTo>
                  <a:lnTo>
                    <a:pt x="2634" y="458"/>
                  </a:lnTo>
                  <a:lnTo>
                    <a:pt x="2634" y="238"/>
                  </a:lnTo>
                  <a:lnTo>
                    <a:pt x="2618" y="239"/>
                  </a:lnTo>
                  <a:close/>
                  <a:moveTo>
                    <a:pt x="2666" y="237"/>
                  </a:moveTo>
                  <a:lnTo>
                    <a:pt x="2666" y="455"/>
                  </a:lnTo>
                  <a:lnTo>
                    <a:pt x="2682" y="453"/>
                  </a:lnTo>
                  <a:lnTo>
                    <a:pt x="2682" y="235"/>
                  </a:lnTo>
                  <a:lnTo>
                    <a:pt x="2666" y="237"/>
                  </a:lnTo>
                  <a:close/>
                  <a:moveTo>
                    <a:pt x="2720" y="234"/>
                  </a:moveTo>
                  <a:lnTo>
                    <a:pt x="2720" y="449"/>
                  </a:lnTo>
                  <a:lnTo>
                    <a:pt x="2736" y="447"/>
                  </a:lnTo>
                  <a:lnTo>
                    <a:pt x="2736" y="234"/>
                  </a:lnTo>
                  <a:lnTo>
                    <a:pt x="2720" y="234"/>
                  </a:lnTo>
                  <a:close/>
                  <a:moveTo>
                    <a:pt x="2773" y="231"/>
                  </a:moveTo>
                  <a:lnTo>
                    <a:pt x="2773" y="443"/>
                  </a:lnTo>
                  <a:lnTo>
                    <a:pt x="2789" y="442"/>
                  </a:lnTo>
                  <a:lnTo>
                    <a:pt x="2789" y="231"/>
                  </a:lnTo>
                  <a:lnTo>
                    <a:pt x="2773" y="231"/>
                  </a:lnTo>
                  <a:close/>
                  <a:moveTo>
                    <a:pt x="2811" y="230"/>
                  </a:moveTo>
                  <a:lnTo>
                    <a:pt x="2811" y="439"/>
                  </a:lnTo>
                  <a:lnTo>
                    <a:pt x="2827" y="436"/>
                  </a:lnTo>
                  <a:lnTo>
                    <a:pt x="2827" y="230"/>
                  </a:lnTo>
                  <a:lnTo>
                    <a:pt x="2811" y="230"/>
                  </a:lnTo>
                  <a:close/>
                  <a:moveTo>
                    <a:pt x="2859" y="228"/>
                  </a:moveTo>
                  <a:lnTo>
                    <a:pt x="2859" y="434"/>
                  </a:lnTo>
                  <a:lnTo>
                    <a:pt x="2875" y="432"/>
                  </a:lnTo>
                  <a:lnTo>
                    <a:pt x="2875" y="227"/>
                  </a:lnTo>
                  <a:lnTo>
                    <a:pt x="2859" y="228"/>
                  </a:lnTo>
                  <a:close/>
                  <a:moveTo>
                    <a:pt x="2907" y="226"/>
                  </a:moveTo>
                  <a:lnTo>
                    <a:pt x="2907" y="428"/>
                  </a:lnTo>
                  <a:lnTo>
                    <a:pt x="2923" y="427"/>
                  </a:lnTo>
                  <a:lnTo>
                    <a:pt x="2923" y="226"/>
                  </a:lnTo>
                  <a:lnTo>
                    <a:pt x="2907" y="226"/>
                  </a:lnTo>
                  <a:close/>
                  <a:moveTo>
                    <a:pt x="2939" y="224"/>
                  </a:moveTo>
                  <a:lnTo>
                    <a:pt x="2939" y="424"/>
                  </a:lnTo>
                  <a:lnTo>
                    <a:pt x="2955" y="423"/>
                  </a:lnTo>
                  <a:lnTo>
                    <a:pt x="2955" y="224"/>
                  </a:lnTo>
                  <a:lnTo>
                    <a:pt x="2939" y="224"/>
                  </a:lnTo>
                  <a:close/>
                  <a:moveTo>
                    <a:pt x="3212" y="212"/>
                  </a:moveTo>
                  <a:lnTo>
                    <a:pt x="3212" y="395"/>
                  </a:lnTo>
                  <a:lnTo>
                    <a:pt x="3228" y="394"/>
                  </a:lnTo>
                  <a:lnTo>
                    <a:pt x="3228" y="212"/>
                  </a:lnTo>
                  <a:lnTo>
                    <a:pt x="3212" y="212"/>
                  </a:lnTo>
                  <a:close/>
                  <a:moveTo>
                    <a:pt x="3277" y="210"/>
                  </a:moveTo>
                  <a:lnTo>
                    <a:pt x="3277" y="388"/>
                  </a:lnTo>
                  <a:lnTo>
                    <a:pt x="3293" y="385"/>
                  </a:lnTo>
                  <a:lnTo>
                    <a:pt x="3293" y="210"/>
                  </a:lnTo>
                  <a:lnTo>
                    <a:pt x="3277" y="210"/>
                  </a:lnTo>
                  <a:close/>
                  <a:moveTo>
                    <a:pt x="3309" y="208"/>
                  </a:moveTo>
                  <a:lnTo>
                    <a:pt x="3309" y="384"/>
                  </a:lnTo>
                  <a:lnTo>
                    <a:pt x="3325" y="383"/>
                  </a:lnTo>
                  <a:lnTo>
                    <a:pt x="3325" y="208"/>
                  </a:lnTo>
                  <a:lnTo>
                    <a:pt x="3309" y="208"/>
                  </a:lnTo>
                  <a:close/>
                  <a:moveTo>
                    <a:pt x="3341" y="207"/>
                  </a:moveTo>
                  <a:lnTo>
                    <a:pt x="3341" y="380"/>
                  </a:lnTo>
                  <a:lnTo>
                    <a:pt x="3357" y="379"/>
                  </a:lnTo>
                  <a:lnTo>
                    <a:pt x="3357" y="207"/>
                  </a:lnTo>
                  <a:lnTo>
                    <a:pt x="3341" y="207"/>
                  </a:lnTo>
                  <a:close/>
                  <a:moveTo>
                    <a:pt x="3362" y="206"/>
                  </a:moveTo>
                  <a:lnTo>
                    <a:pt x="3362" y="379"/>
                  </a:lnTo>
                  <a:lnTo>
                    <a:pt x="3378" y="376"/>
                  </a:lnTo>
                  <a:lnTo>
                    <a:pt x="3378" y="206"/>
                  </a:lnTo>
                  <a:lnTo>
                    <a:pt x="3362" y="206"/>
                  </a:lnTo>
                  <a:close/>
                  <a:moveTo>
                    <a:pt x="2131" y="140"/>
                  </a:moveTo>
                  <a:lnTo>
                    <a:pt x="2131" y="430"/>
                  </a:lnTo>
                  <a:lnTo>
                    <a:pt x="2158" y="430"/>
                  </a:lnTo>
                  <a:lnTo>
                    <a:pt x="2158" y="140"/>
                  </a:lnTo>
                  <a:lnTo>
                    <a:pt x="2131" y="140"/>
                  </a:lnTo>
                  <a:close/>
                  <a:moveTo>
                    <a:pt x="2222" y="65"/>
                  </a:moveTo>
                  <a:lnTo>
                    <a:pt x="2222" y="333"/>
                  </a:lnTo>
                  <a:lnTo>
                    <a:pt x="2243" y="333"/>
                  </a:lnTo>
                  <a:lnTo>
                    <a:pt x="2243" y="65"/>
                  </a:lnTo>
                  <a:lnTo>
                    <a:pt x="2222" y="65"/>
                  </a:lnTo>
                  <a:close/>
                  <a:moveTo>
                    <a:pt x="2918" y="27"/>
                  </a:moveTo>
                  <a:lnTo>
                    <a:pt x="2918" y="97"/>
                  </a:lnTo>
                  <a:lnTo>
                    <a:pt x="2945" y="97"/>
                  </a:lnTo>
                  <a:lnTo>
                    <a:pt x="2945" y="27"/>
                  </a:lnTo>
                  <a:lnTo>
                    <a:pt x="2918" y="27"/>
                  </a:lnTo>
                  <a:close/>
                  <a:moveTo>
                    <a:pt x="2013" y="1181"/>
                  </a:moveTo>
                  <a:lnTo>
                    <a:pt x="1585" y="1305"/>
                  </a:lnTo>
                  <a:lnTo>
                    <a:pt x="2013" y="1208"/>
                  </a:lnTo>
                  <a:lnTo>
                    <a:pt x="2013" y="1181"/>
                  </a:lnTo>
                  <a:close/>
                  <a:moveTo>
                    <a:pt x="2077" y="1160"/>
                  </a:moveTo>
                  <a:lnTo>
                    <a:pt x="2083" y="1181"/>
                  </a:lnTo>
                  <a:lnTo>
                    <a:pt x="2110" y="1181"/>
                  </a:lnTo>
                  <a:lnTo>
                    <a:pt x="2950" y="913"/>
                  </a:lnTo>
                  <a:lnTo>
                    <a:pt x="2971" y="913"/>
                  </a:lnTo>
                  <a:lnTo>
                    <a:pt x="2971" y="913"/>
                  </a:lnTo>
                  <a:lnTo>
                    <a:pt x="2973" y="907"/>
                  </a:lnTo>
                  <a:lnTo>
                    <a:pt x="2973" y="905"/>
                  </a:lnTo>
                  <a:lnTo>
                    <a:pt x="2971" y="902"/>
                  </a:lnTo>
                  <a:lnTo>
                    <a:pt x="2971" y="902"/>
                  </a:lnTo>
                  <a:lnTo>
                    <a:pt x="2954" y="899"/>
                  </a:lnTo>
                  <a:lnTo>
                    <a:pt x="2939" y="897"/>
                  </a:lnTo>
                  <a:lnTo>
                    <a:pt x="2110" y="1165"/>
                  </a:lnTo>
                  <a:lnTo>
                    <a:pt x="2077" y="1160"/>
                  </a:lnTo>
                  <a:close/>
                  <a:moveTo>
                    <a:pt x="2164" y="1397"/>
                  </a:moveTo>
                  <a:lnTo>
                    <a:pt x="2259" y="1361"/>
                  </a:lnTo>
                  <a:lnTo>
                    <a:pt x="2259" y="1361"/>
                  </a:lnTo>
                  <a:lnTo>
                    <a:pt x="2289" y="1321"/>
                  </a:lnTo>
                  <a:lnTo>
                    <a:pt x="2306" y="1299"/>
                  </a:lnTo>
                  <a:lnTo>
                    <a:pt x="2324" y="1278"/>
                  </a:lnTo>
                  <a:lnTo>
                    <a:pt x="2324" y="1278"/>
                  </a:lnTo>
                  <a:lnTo>
                    <a:pt x="2330" y="1270"/>
                  </a:lnTo>
                  <a:lnTo>
                    <a:pt x="2336" y="1259"/>
                  </a:lnTo>
                  <a:lnTo>
                    <a:pt x="2341" y="1250"/>
                  </a:lnTo>
                  <a:lnTo>
                    <a:pt x="2346" y="1238"/>
                  </a:lnTo>
                  <a:lnTo>
                    <a:pt x="2353" y="1215"/>
                  </a:lnTo>
                  <a:lnTo>
                    <a:pt x="2360" y="1192"/>
                  </a:lnTo>
                  <a:lnTo>
                    <a:pt x="2362" y="1170"/>
                  </a:lnTo>
                  <a:lnTo>
                    <a:pt x="2365" y="1154"/>
                  </a:lnTo>
                  <a:lnTo>
                    <a:pt x="2366" y="1138"/>
                  </a:lnTo>
                  <a:lnTo>
                    <a:pt x="2292" y="1160"/>
                  </a:lnTo>
                  <a:lnTo>
                    <a:pt x="2292" y="1160"/>
                  </a:lnTo>
                  <a:lnTo>
                    <a:pt x="2273" y="1203"/>
                  </a:lnTo>
                  <a:lnTo>
                    <a:pt x="2259" y="1238"/>
                  </a:lnTo>
                  <a:lnTo>
                    <a:pt x="2249" y="1267"/>
                  </a:lnTo>
                  <a:lnTo>
                    <a:pt x="2249" y="1267"/>
                  </a:lnTo>
                  <a:lnTo>
                    <a:pt x="2245" y="1278"/>
                  </a:lnTo>
                  <a:lnTo>
                    <a:pt x="2235" y="1294"/>
                  </a:lnTo>
                  <a:lnTo>
                    <a:pt x="2213" y="1330"/>
                  </a:lnTo>
                  <a:lnTo>
                    <a:pt x="2186" y="1368"/>
                  </a:lnTo>
                  <a:lnTo>
                    <a:pt x="2164" y="1397"/>
                  </a:lnTo>
                  <a:lnTo>
                    <a:pt x="2164" y="1397"/>
                  </a:lnTo>
                  <a:close/>
                  <a:moveTo>
                    <a:pt x="2595" y="1235"/>
                  </a:moveTo>
                  <a:lnTo>
                    <a:pt x="2661" y="1211"/>
                  </a:lnTo>
                  <a:lnTo>
                    <a:pt x="2661" y="1211"/>
                  </a:lnTo>
                  <a:lnTo>
                    <a:pt x="2690" y="1169"/>
                  </a:lnTo>
                  <a:lnTo>
                    <a:pt x="2709" y="1138"/>
                  </a:lnTo>
                  <a:lnTo>
                    <a:pt x="2709" y="1138"/>
                  </a:lnTo>
                  <a:lnTo>
                    <a:pt x="2725" y="1106"/>
                  </a:lnTo>
                  <a:lnTo>
                    <a:pt x="2745" y="1063"/>
                  </a:lnTo>
                  <a:lnTo>
                    <a:pt x="2768" y="1009"/>
                  </a:lnTo>
                  <a:lnTo>
                    <a:pt x="2698" y="1031"/>
                  </a:lnTo>
                  <a:lnTo>
                    <a:pt x="2698" y="1031"/>
                  </a:lnTo>
                  <a:lnTo>
                    <a:pt x="2685" y="1063"/>
                  </a:lnTo>
                  <a:lnTo>
                    <a:pt x="2650" y="1144"/>
                  </a:lnTo>
                  <a:lnTo>
                    <a:pt x="2650" y="1144"/>
                  </a:lnTo>
                  <a:lnTo>
                    <a:pt x="2638" y="1169"/>
                  </a:lnTo>
                  <a:lnTo>
                    <a:pt x="2623" y="1193"/>
                  </a:lnTo>
                  <a:lnTo>
                    <a:pt x="2610" y="1216"/>
                  </a:lnTo>
                  <a:lnTo>
                    <a:pt x="2595" y="1235"/>
                  </a:lnTo>
                  <a:lnTo>
                    <a:pt x="2595" y="1235"/>
                  </a:lnTo>
                  <a:close/>
                  <a:moveTo>
                    <a:pt x="2780" y="1166"/>
                  </a:moveTo>
                  <a:lnTo>
                    <a:pt x="2946" y="1105"/>
                  </a:lnTo>
                  <a:lnTo>
                    <a:pt x="2961" y="1058"/>
                  </a:lnTo>
                  <a:lnTo>
                    <a:pt x="2854" y="1069"/>
                  </a:lnTo>
                  <a:lnTo>
                    <a:pt x="2838" y="1095"/>
                  </a:lnTo>
                  <a:lnTo>
                    <a:pt x="2811" y="1101"/>
                  </a:lnTo>
                  <a:lnTo>
                    <a:pt x="2780" y="1166"/>
                  </a:lnTo>
                  <a:close/>
                  <a:moveTo>
                    <a:pt x="3063" y="1062"/>
                  </a:moveTo>
                  <a:lnTo>
                    <a:pt x="3163" y="1024"/>
                  </a:lnTo>
                  <a:lnTo>
                    <a:pt x="3212" y="956"/>
                  </a:lnTo>
                  <a:lnTo>
                    <a:pt x="3212" y="956"/>
                  </a:lnTo>
                  <a:lnTo>
                    <a:pt x="3178" y="958"/>
                  </a:lnTo>
                  <a:lnTo>
                    <a:pt x="3151" y="961"/>
                  </a:lnTo>
                  <a:lnTo>
                    <a:pt x="3139" y="964"/>
                  </a:lnTo>
                  <a:lnTo>
                    <a:pt x="3132" y="967"/>
                  </a:lnTo>
                  <a:lnTo>
                    <a:pt x="3132" y="967"/>
                  </a:lnTo>
                  <a:lnTo>
                    <a:pt x="3127" y="971"/>
                  </a:lnTo>
                  <a:lnTo>
                    <a:pt x="3120" y="979"/>
                  </a:lnTo>
                  <a:lnTo>
                    <a:pt x="3101" y="1004"/>
                  </a:lnTo>
                  <a:lnTo>
                    <a:pt x="3063" y="1062"/>
                  </a:lnTo>
                  <a:lnTo>
                    <a:pt x="3063" y="1062"/>
                  </a:lnTo>
                  <a:close/>
                  <a:moveTo>
                    <a:pt x="3237" y="996"/>
                  </a:moveTo>
                  <a:lnTo>
                    <a:pt x="3279" y="980"/>
                  </a:lnTo>
                  <a:lnTo>
                    <a:pt x="3279" y="980"/>
                  </a:lnTo>
                  <a:lnTo>
                    <a:pt x="3315" y="924"/>
                  </a:lnTo>
                  <a:lnTo>
                    <a:pt x="3332" y="898"/>
                  </a:lnTo>
                  <a:lnTo>
                    <a:pt x="3341" y="881"/>
                  </a:lnTo>
                  <a:lnTo>
                    <a:pt x="3341" y="881"/>
                  </a:lnTo>
                  <a:lnTo>
                    <a:pt x="3350" y="859"/>
                  </a:lnTo>
                  <a:lnTo>
                    <a:pt x="3358" y="835"/>
                  </a:lnTo>
                  <a:lnTo>
                    <a:pt x="3368" y="805"/>
                  </a:lnTo>
                  <a:lnTo>
                    <a:pt x="3336" y="811"/>
                  </a:lnTo>
                  <a:lnTo>
                    <a:pt x="3336" y="811"/>
                  </a:lnTo>
                  <a:lnTo>
                    <a:pt x="3334" y="819"/>
                  </a:lnTo>
                  <a:lnTo>
                    <a:pt x="3328" y="839"/>
                  </a:lnTo>
                  <a:lnTo>
                    <a:pt x="3318" y="866"/>
                  </a:lnTo>
                  <a:lnTo>
                    <a:pt x="3311" y="882"/>
                  </a:lnTo>
                  <a:lnTo>
                    <a:pt x="3303" y="897"/>
                  </a:lnTo>
                  <a:lnTo>
                    <a:pt x="3303" y="897"/>
                  </a:lnTo>
                  <a:lnTo>
                    <a:pt x="3290" y="921"/>
                  </a:lnTo>
                  <a:lnTo>
                    <a:pt x="3271" y="948"/>
                  </a:lnTo>
                  <a:lnTo>
                    <a:pt x="3237" y="996"/>
                  </a:lnTo>
                  <a:lnTo>
                    <a:pt x="3237" y="996"/>
                  </a:lnTo>
                  <a:close/>
                  <a:moveTo>
                    <a:pt x="2329" y="27"/>
                  </a:moveTo>
                  <a:lnTo>
                    <a:pt x="2329" y="81"/>
                  </a:lnTo>
                  <a:lnTo>
                    <a:pt x="2350" y="81"/>
                  </a:lnTo>
                  <a:lnTo>
                    <a:pt x="2350" y="27"/>
                  </a:lnTo>
                  <a:lnTo>
                    <a:pt x="2329" y="27"/>
                  </a:lnTo>
                  <a:close/>
                  <a:moveTo>
                    <a:pt x="3196" y="49"/>
                  </a:moveTo>
                  <a:lnTo>
                    <a:pt x="3196" y="97"/>
                  </a:lnTo>
                  <a:lnTo>
                    <a:pt x="3223" y="97"/>
                  </a:lnTo>
                  <a:lnTo>
                    <a:pt x="3223" y="49"/>
                  </a:lnTo>
                  <a:lnTo>
                    <a:pt x="3196" y="49"/>
                  </a:lnTo>
                  <a:close/>
                  <a:moveTo>
                    <a:pt x="2243" y="902"/>
                  </a:moveTo>
                  <a:lnTo>
                    <a:pt x="2243" y="934"/>
                  </a:lnTo>
                  <a:lnTo>
                    <a:pt x="2265" y="929"/>
                  </a:lnTo>
                  <a:lnTo>
                    <a:pt x="2265" y="897"/>
                  </a:lnTo>
                  <a:lnTo>
                    <a:pt x="2243" y="902"/>
                  </a:lnTo>
                  <a:close/>
                  <a:moveTo>
                    <a:pt x="1997" y="1310"/>
                  </a:moveTo>
                  <a:lnTo>
                    <a:pt x="2029" y="1294"/>
                  </a:lnTo>
                  <a:lnTo>
                    <a:pt x="2029" y="1256"/>
                  </a:lnTo>
                  <a:lnTo>
                    <a:pt x="2018" y="1251"/>
                  </a:lnTo>
                  <a:lnTo>
                    <a:pt x="2018" y="1219"/>
                  </a:lnTo>
                  <a:lnTo>
                    <a:pt x="2018" y="1219"/>
                  </a:lnTo>
                  <a:lnTo>
                    <a:pt x="2010" y="1220"/>
                  </a:lnTo>
                  <a:lnTo>
                    <a:pt x="2005" y="1223"/>
                  </a:lnTo>
                  <a:lnTo>
                    <a:pt x="2002" y="1224"/>
                  </a:lnTo>
                  <a:lnTo>
                    <a:pt x="2002" y="1224"/>
                  </a:lnTo>
                  <a:lnTo>
                    <a:pt x="2002" y="1240"/>
                  </a:lnTo>
                  <a:lnTo>
                    <a:pt x="2002" y="1251"/>
                  </a:lnTo>
                  <a:lnTo>
                    <a:pt x="2002" y="1256"/>
                  </a:lnTo>
                  <a:lnTo>
                    <a:pt x="1997" y="1267"/>
                  </a:lnTo>
                  <a:lnTo>
                    <a:pt x="1997" y="1310"/>
                  </a:lnTo>
                  <a:close/>
                  <a:moveTo>
                    <a:pt x="3137" y="805"/>
                  </a:moveTo>
                  <a:lnTo>
                    <a:pt x="3137" y="805"/>
                  </a:lnTo>
                  <a:lnTo>
                    <a:pt x="3131" y="808"/>
                  </a:lnTo>
                  <a:lnTo>
                    <a:pt x="3120" y="814"/>
                  </a:lnTo>
                  <a:lnTo>
                    <a:pt x="3105" y="822"/>
                  </a:lnTo>
                  <a:lnTo>
                    <a:pt x="3100" y="881"/>
                  </a:lnTo>
                  <a:lnTo>
                    <a:pt x="3089" y="891"/>
                  </a:lnTo>
                  <a:lnTo>
                    <a:pt x="3079" y="934"/>
                  </a:lnTo>
                  <a:lnTo>
                    <a:pt x="3009" y="1063"/>
                  </a:lnTo>
                  <a:lnTo>
                    <a:pt x="3084" y="950"/>
                  </a:lnTo>
                  <a:lnTo>
                    <a:pt x="3100" y="902"/>
                  </a:lnTo>
                  <a:lnTo>
                    <a:pt x="3127" y="886"/>
                  </a:lnTo>
                  <a:lnTo>
                    <a:pt x="3127" y="848"/>
                  </a:lnTo>
                  <a:lnTo>
                    <a:pt x="3143" y="838"/>
                  </a:lnTo>
                  <a:lnTo>
                    <a:pt x="3143" y="838"/>
                  </a:lnTo>
                  <a:lnTo>
                    <a:pt x="3141" y="822"/>
                  </a:lnTo>
                  <a:lnTo>
                    <a:pt x="3140" y="811"/>
                  </a:lnTo>
                  <a:lnTo>
                    <a:pt x="3139" y="807"/>
                  </a:lnTo>
                  <a:lnTo>
                    <a:pt x="3137" y="805"/>
                  </a:lnTo>
                  <a:lnTo>
                    <a:pt x="3137" y="8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2DFE4CC-70FE-99BD-F9BF-18EDE69B76C8}"/>
              </a:ext>
            </a:extLst>
          </p:cNvPr>
          <p:cNvGrpSpPr/>
          <p:nvPr/>
        </p:nvGrpSpPr>
        <p:grpSpPr>
          <a:xfrm>
            <a:off x="6671063" y="4350328"/>
            <a:ext cx="2595380" cy="1357602"/>
            <a:chOff x="3132138" y="192088"/>
            <a:chExt cx="6773863" cy="3543300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F1A7C500-69F4-6964-D0D6-CDA1CA1D1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192088"/>
              <a:ext cx="6773863" cy="3543300"/>
            </a:xfrm>
            <a:custGeom>
              <a:avLst/>
              <a:gdLst>
                <a:gd name="T0" fmla="*/ 1788 w 4267"/>
                <a:gd name="T1" fmla="*/ 346 h 2232"/>
                <a:gd name="T2" fmla="*/ 1676 w 4267"/>
                <a:gd name="T3" fmla="*/ 395 h 2232"/>
                <a:gd name="T4" fmla="*/ 375 w 4267"/>
                <a:gd name="T5" fmla="*/ 566 h 2232"/>
                <a:gd name="T6" fmla="*/ 375 w 4267"/>
                <a:gd name="T7" fmla="*/ 566 h 2232"/>
                <a:gd name="T8" fmla="*/ 367 w 4267"/>
                <a:gd name="T9" fmla="*/ 569 h 2232"/>
                <a:gd name="T10" fmla="*/ 347 w 4267"/>
                <a:gd name="T11" fmla="*/ 578 h 2232"/>
                <a:gd name="T12" fmla="*/ 324 w 4267"/>
                <a:gd name="T13" fmla="*/ 590 h 2232"/>
                <a:gd name="T14" fmla="*/ 313 w 4267"/>
                <a:gd name="T15" fmla="*/ 597 h 2232"/>
                <a:gd name="T16" fmla="*/ 305 w 4267"/>
                <a:gd name="T17" fmla="*/ 604 h 2232"/>
                <a:gd name="T18" fmla="*/ 305 w 4267"/>
                <a:gd name="T19" fmla="*/ 604 h 2232"/>
                <a:gd name="T20" fmla="*/ 298 w 4267"/>
                <a:gd name="T21" fmla="*/ 612 h 2232"/>
                <a:gd name="T22" fmla="*/ 292 w 4267"/>
                <a:gd name="T23" fmla="*/ 621 h 2232"/>
                <a:gd name="T24" fmla="*/ 278 w 4267"/>
                <a:gd name="T25" fmla="*/ 643 h 2232"/>
                <a:gd name="T26" fmla="*/ 266 w 4267"/>
                <a:gd name="T27" fmla="*/ 666 h 2232"/>
                <a:gd name="T28" fmla="*/ 257 w 4267"/>
                <a:gd name="T29" fmla="*/ 684 h 2232"/>
                <a:gd name="T30" fmla="*/ 257 w 4267"/>
                <a:gd name="T31" fmla="*/ 684 h 2232"/>
                <a:gd name="T32" fmla="*/ 252 w 4267"/>
                <a:gd name="T33" fmla="*/ 699 h 2232"/>
                <a:gd name="T34" fmla="*/ 242 w 4267"/>
                <a:gd name="T35" fmla="*/ 725 h 2232"/>
                <a:gd name="T36" fmla="*/ 221 w 4267"/>
                <a:gd name="T37" fmla="*/ 794 h 2232"/>
                <a:gd name="T38" fmla="*/ 193 w 4267"/>
                <a:gd name="T39" fmla="*/ 888 h 2232"/>
                <a:gd name="T40" fmla="*/ 27 w 4267"/>
                <a:gd name="T41" fmla="*/ 974 h 2232"/>
                <a:gd name="T42" fmla="*/ 0 w 4267"/>
                <a:gd name="T43" fmla="*/ 1098 h 2232"/>
                <a:gd name="T44" fmla="*/ 0 w 4267"/>
                <a:gd name="T45" fmla="*/ 1098 h 2232"/>
                <a:gd name="T46" fmla="*/ 9 w 4267"/>
                <a:gd name="T47" fmla="*/ 1119 h 2232"/>
                <a:gd name="T48" fmla="*/ 19 w 4267"/>
                <a:gd name="T49" fmla="*/ 1138 h 2232"/>
                <a:gd name="T50" fmla="*/ 27 w 4267"/>
                <a:gd name="T51" fmla="*/ 1151 h 2232"/>
                <a:gd name="T52" fmla="*/ 27 w 4267"/>
                <a:gd name="T53" fmla="*/ 1151 h 2232"/>
                <a:gd name="T54" fmla="*/ 40 w 4267"/>
                <a:gd name="T55" fmla="*/ 1165 h 2232"/>
                <a:gd name="T56" fmla="*/ 59 w 4267"/>
                <a:gd name="T57" fmla="*/ 1181 h 2232"/>
                <a:gd name="T58" fmla="*/ 76 w 4267"/>
                <a:gd name="T59" fmla="*/ 1197 h 2232"/>
                <a:gd name="T60" fmla="*/ 82 w 4267"/>
                <a:gd name="T61" fmla="*/ 1205 h 2232"/>
                <a:gd name="T62" fmla="*/ 86 w 4267"/>
                <a:gd name="T63" fmla="*/ 1210 h 2232"/>
                <a:gd name="T64" fmla="*/ 86 w 4267"/>
                <a:gd name="T65" fmla="*/ 1210 h 2232"/>
                <a:gd name="T66" fmla="*/ 94 w 4267"/>
                <a:gd name="T67" fmla="*/ 1224 h 2232"/>
                <a:gd name="T68" fmla="*/ 104 w 4267"/>
                <a:gd name="T69" fmla="*/ 1240 h 2232"/>
                <a:gd name="T70" fmla="*/ 116 w 4267"/>
                <a:gd name="T71" fmla="*/ 1255 h 2232"/>
                <a:gd name="T72" fmla="*/ 120 w 4267"/>
                <a:gd name="T73" fmla="*/ 1257 h 2232"/>
                <a:gd name="T74" fmla="*/ 123 w 4267"/>
                <a:gd name="T75" fmla="*/ 1259 h 2232"/>
                <a:gd name="T76" fmla="*/ 4267 w 4267"/>
                <a:gd name="T77" fmla="*/ 2232 h 2232"/>
                <a:gd name="T78" fmla="*/ 4267 w 4267"/>
                <a:gd name="T79" fmla="*/ 0 h 2232"/>
                <a:gd name="T80" fmla="*/ 2946 w 4267"/>
                <a:gd name="T81" fmla="*/ 184 h 2232"/>
                <a:gd name="T82" fmla="*/ 2982 w 4267"/>
                <a:gd name="T83" fmla="*/ 56 h 2232"/>
                <a:gd name="T84" fmla="*/ 3062 w 4267"/>
                <a:gd name="T85" fmla="*/ 35 h 2232"/>
                <a:gd name="T86" fmla="*/ 3078 w 4267"/>
                <a:gd name="T87" fmla="*/ 13 h 2232"/>
                <a:gd name="T88" fmla="*/ 2902 w 4267"/>
                <a:gd name="T89" fmla="*/ 40 h 2232"/>
                <a:gd name="T90" fmla="*/ 2821 w 4267"/>
                <a:gd name="T91" fmla="*/ 201 h 2232"/>
                <a:gd name="T92" fmla="*/ 1788 w 4267"/>
                <a:gd name="T93" fmla="*/ 346 h 2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67" h="2232">
                  <a:moveTo>
                    <a:pt x="1788" y="346"/>
                  </a:moveTo>
                  <a:lnTo>
                    <a:pt x="1676" y="395"/>
                  </a:lnTo>
                  <a:lnTo>
                    <a:pt x="375" y="566"/>
                  </a:lnTo>
                  <a:lnTo>
                    <a:pt x="375" y="566"/>
                  </a:lnTo>
                  <a:lnTo>
                    <a:pt x="367" y="569"/>
                  </a:lnTo>
                  <a:lnTo>
                    <a:pt x="347" y="578"/>
                  </a:lnTo>
                  <a:lnTo>
                    <a:pt x="324" y="590"/>
                  </a:lnTo>
                  <a:lnTo>
                    <a:pt x="313" y="597"/>
                  </a:lnTo>
                  <a:lnTo>
                    <a:pt x="305" y="604"/>
                  </a:lnTo>
                  <a:lnTo>
                    <a:pt x="305" y="604"/>
                  </a:lnTo>
                  <a:lnTo>
                    <a:pt x="298" y="612"/>
                  </a:lnTo>
                  <a:lnTo>
                    <a:pt x="292" y="621"/>
                  </a:lnTo>
                  <a:lnTo>
                    <a:pt x="278" y="643"/>
                  </a:lnTo>
                  <a:lnTo>
                    <a:pt x="266" y="666"/>
                  </a:lnTo>
                  <a:lnTo>
                    <a:pt x="257" y="684"/>
                  </a:lnTo>
                  <a:lnTo>
                    <a:pt x="257" y="684"/>
                  </a:lnTo>
                  <a:lnTo>
                    <a:pt x="252" y="699"/>
                  </a:lnTo>
                  <a:lnTo>
                    <a:pt x="242" y="725"/>
                  </a:lnTo>
                  <a:lnTo>
                    <a:pt x="221" y="794"/>
                  </a:lnTo>
                  <a:lnTo>
                    <a:pt x="193" y="888"/>
                  </a:lnTo>
                  <a:lnTo>
                    <a:pt x="27" y="974"/>
                  </a:lnTo>
                  <a:lnTo>
                    <a:pt x="0" y="1098"/>
                  </a:lnTo>
                  <a:lnTo>
                    <a:pt x="0" y="1098"/>
                  </a:lnTo>
                  <a:lnTo>
                    <a:pt x="9" y="1119"/>
                  </a:lnTo>
                  <a:lnTo>
                    <a:pt x="19" y="1138"/>
                  </a:lnTo>
                  <a:lnTo>
                    <a:pt x="27" y="1151"/>
                  </a:lnTo>
                  <a:lnTo>
                    <a:pt x="27" y="1151"/>
                  </a:lnTo>
                  <a:lnTo>
                    <a:pt x="40" y="1165"/>
                  </a:lnTo>
                  <a:lnTo>
                    <a:pt x="59" y="1181"/>
                  </a:lnTo>
                  <a:lnTo>
                    <a:pt x="76" y="1197"/>
                  </a:lnTo>
                  <a:lnTo>
                    <a:pt x="82" y="1205"/>
                  </a:lnTo>
                  <a:lnTo>
                    <a:pt x="86" y="1210"/>
                  </a:lnTo>
                  <a:lnTo>
                    <a:pt x="86" y="1210"/>
                  </a:lnTo>
                  <a:lnTo>
                    <a:pt x="94" y="1224"/>
                  </a:lnTo>
                  <a:lnTo>
                    <a:pt x="104" y="1240"/>
                  </a:lnTo>
                  <a:lnTo>
                    <a:pt x="116" y="1255"/>
                  </a:lnTo>
                  <a:lnTo>
                    <a:pt x="120" y="1257"/>
                  </a:lnTo>
                  <a:lnTo>
                    <a:pt x="123" y="1259"/>
                  </a:lnTo>
                  <a:lnTo>
                    <a:pt x="4267" y="2232"/>
                  </a:lnTo>
                  <a:lnTo>
                    <a:pt x="4267" y="0"/>
                  </a:lnTo>
                  <a:lnTo>
                    <a:pt x="2946" y="184"/>
                  </a:lnTo>
                  <a:lnTo>
                    <a:pt x="2982" y="56"/>
                  </a:lnTo>
                  <a:lnTo>
                    <a:pt x="3062" y="35"/>
                  </a:lnTo>
                  <a:lnTo>
                    <a:pt x="3078" y="13"/>
                  </a:lnTo>
                  <a:lnTo>
                    <a:pt x="2902" y="40"/>
                  </a:lnTo>
                  <a:lnTo>
                    <a:pt x="2821" y="201"/>
                  </a:lnTo>
                  <a:lnTo>
                    <a:pt x="1788" y="346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4B01729A-33E1-B4D3-688D-10E714E360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9600" y="723901"/>
              <a:ext cx="6756400" cy="2444750"/>
            </a:xfrm>
            <a:custGeom>
              <a:avLst/>
              <a:gdLst>
                <a:gd name="T0" fmla="*/ 2701 w 4256"/>
                <a:gd name="T1" fmla="*/ 62 h 1540"/>
                <a:gd name="T2" fmla="*/ 2670 w 4256"/>
                <a:gd name="T3" fmla="*/ 859 h 1540"/>
                <a:gd name="T4" fmla="*/ 3067 w 4256"/>
                <a:gd name="T5" fmla="*/ 893 h 1540"/>
                <a:gd name="T6" fmla="*/ 2731 w 4256"/>
                <a:gd name="T7" fmla="*/ 58 h 1540"/>
                <a:gd name="T8" fmla="*/ 2778 w 4256"/>
                <a:gd name="T9" fmla="*/ 151 h 1540"/>
                <a:gd name="T10" fmla="*/ 2806 w 4256"/>
                <a:gd name="T11" fmla="*/ 437 h 1540"/>
                <a:gd name="T12" fmla="*/ 3576 w 4256"/>
                <a:gd name="T13" fmla="*/ 6 h 1540"/>
                <a:gd name="T14" fmla="*/ 3540 w 4256"/>
                <a:gd name="T15" fmla="*/ 390 h 1540"/>
                <a:gd name="T16" fmla="*/ 3619 w 4256"/>
                <a:gd name="T17" fmla="*/ 642 h 1540"/>
                <a:gd name="T18" fmla="*/ 3763 w 4256"/>
                <a:gd name="T19" fmla="*/ 420 h 1540"/>
                <a:gd name="T20" fmla="*/ 3581 w 4256"/>
                <a:gd name="T21" fmla="*/ 306 h 1540"/>
                <a:gd name="T22" fmla="*/ 4039 w 4256"/>
                <a:gd name="T23" fmla="*/ 604 h 1540"/>
                <a:gd name="T24" fmla="*/ 4256 w 4256"/>
                <a:gd name="T25" fmla="*/ 655 h 1540"/>
                <a:gd name="T26" fmla="*/ 2994 w 4256"/>
                <a:gd name="T27" fmla="*/ 17 h 1540"/>
                <a:gd name="T28" fmla="*/ 3043 w 4256"/>
                <a:gd name="T29" fmla="*/ 160 h 1540"/>
                <a:gd name="T30" fmla="*/ 3002 w 4256"/>
                <a:gd name="T31" fmla="*/ 64 h 1540"/>
                <a:gd name="T32" fmla="*/ 3047 w 4256"/>
                <a:gd name="T33" fmla="*/ 69 h 1540"/>
                <a:gd name="T34" fmla="*/ 3025 w 4256"/>
                <a:gd name="T35" fmla="*/ 86 h 1540"/>
                <a:gd name="T36" fmla="*/ 3006 w 4256"/>
                <a:gd name="T37" fmla="*/ 74 h 1540"/>
                <a:gd name="T38" fmla="*/ 1797 w 4256"/>
                <a:gd name="T39" fmla="*/ 140 h 1540"/>
                <a:gd name="T40" fmla="*/ 1769 w 4256"/>
                <a:gd name="T41" fmla="*/ 136 h 1540"/>
                <a:gd name="T42" fmla="*/ 1772 w 4256"/>
                <a:gd name="T43" fmla="*/ 908 h 1540"/>
                <a:gd name="T44" fmla="*/ 1863 w 4256"/>
                <a:gd name="T45" fmla="*/ 214 h 1540"/>
                <a:gd name="T46" fmla="*/ 1809 w 4256"/>
                <a:gd name="T47" fmla="*/ 430 h 1540"/>
                <a:gd name="T48" fmla="*/ 1868 w 4256"/>
                <a:gd name="T49" fmla="*/ 226 h 1540"/>
                <a:gd name="T50" fmla="*/ 1768 w 4256"/>
                <a:gd name="T51" fmla="*/ 1074 h 1540"/>
                <a:gd name="T52" fmla="*/ 1857 w 4256"/>
                <a:gd name="T53" fmla="*/ 1117 h 1540"/>
                <a:gd name="T54" fmla="*/ 2810 w 4256"/>
                <a:gd name="T55" fmla="*/ 1219 h 1540"/>
                <a:gd name="T56" fmla="*/ 1691 w 4256"/>
                <a:gd name="T57" fmla="*/ 247 h 1540"/>
                <a:gd name="T58" fmla="*/ 1700 w 4256"/>
                <a:gd name="T59" fmla="*/ 147 h 1540"/>
                <a:gd name="T60" fmla="*/ 1556 w 4256"/>
                <a:gd name="T61" fmla="*/ 402 h 1540"/>
                <a:gd name="T62" fmla="*/ 1638 w 4256"/>
                <a:gd name="T63" fmla="*/ 559 h 1540"/>
                <a:gd name="T64" fmla="*/ 289 w 4256"/>
                <a:gd name="T65" fmla="*/ 333 h 1540"/>
                <a:gd name="T66" fmla="*/ 166 w 4256"/>
                <a:gd name="T67" fmla="*/ 790 h 1540"/>
                <a:gd name="T68" fmla="*/ 374 w 4256"/>
                <a:gd name="T69" fmla="*/ 543 h 1540"/>
                <a:gd name="T70" fmla="*/ 377 w 4256"/>
                <a:gd name="T71" fmla="*/ 415 h 1540"/>
                <a:gd name="T72" fmla="*/ 420 w 4256"/>
                <a:gd name="T73" fmla="*/ 480 h 1540"/>
                <a:gd name="T74" fmla="*/ 447 w 4256"/>
                <a:gd name="T75" fmla="*/ 426 h 1540"/>
                <a:gd name="T76" fmla="*/ 508 w 4256"/>
                <a:gd name="T77" fmla="*/ 548 h 1540"/>
                <a:gd name="T78" fmla="*/ 566 w 4256"/>
                <a:gd name="T79" fmla="*/ 411 h 1540"/>
                <a:gd name="T80" fmla="*/ 591 w 4256"/>
                <a:gd name="T81" fmla="*/ 543 h 1540"/>
                <a:gd name="T82" fmla="*/ 647 w 4256"/>
                <a:gd name="T83" fmla="*/ 408 h 1540"/>
                <a:gd name="T84" fmla="*/ 674 w 4256"/>
                <a:gd name="T85" fmla="*/ 553 h 1540"/>
                <a:gd name="T86" fmla="*/ 647 w 4256"/>
                <a:gd name="T87" fmla="*/ 408 h 1540"/>
                <a:gd name="T88" fmla="*/ 736 w 4256"/>
                <a:gd name="T89" fmla="*/ 553 h 1540"/>
                <a:gd name="T90" fmla="*/ 757 w 4256"/>
                <a:gd name="T91" fmla="*/ 406 h 1540"/>
                <a:gd name="T92" fmla="*/ 829 w 4256"/>
                <a:gd name="T93" fmla="*/ 556 h 1540"/>
                <a:gd name="T94" fmla="*/ 851 w 4256"/>
                <a:gd name="T95" fmla="*/ 403 h 1540"/>
                <a:gd name="T96" fmla="*/ 922 w 4256"/>
                <a:gd name="T97" fmla="*/ 553 h 1540"/>
                <a:gd name="T98" fmla="*/ 962 w 4256"/>
                <a:gd name="T99" fmla="*/ 478 h 1540"/>
                <a:gd name="T100" fmla="*/ 1022 w 4256"/>
                <a:gd name="T101" fmla="*/ 548 h 1540"/>
                <a:gd name="T102" fmla="*/ 1038 w 4256"/>
                <a:gd name="T103" fmla="*/ 399 h 1540"/>
                <a:gd name="T104" fmla="*/ 1141 w 4256"/>
                <a:gd name="T105" fmla="*/ 560 h 1540"/>
                <a:gd name="T106" fmla="*/ 1194 w 4256"/>
                <a:gd name="T107" fmla="*/ 414 h 1540"/>
                <a:gd name="T108" fmla="*/ 1270 w 4256"/>
                <a:gd name="T109" fmla="*/ 400 h 1540"/>
                <a:gd name="T110" fmla="*/ 1297 w 4256"/>
                <a:gd name="T111" fmla="*/ 576 h 1540"/>
                <a:gd name="T112" fmla="*/ 1277 w 4256"/>
                <a:gd name="T113" fmla="*/ 384 h 1540"/>
                <a:gd name="T114" fmla="*/ 1472 w 4256"/>
                <a:gd name="T115" fmla="*/ 403 h 1540"/>
                <a:gd name="T116" fmla="*/ 1408 w 4256"/>
                <a:gd name="T117" fmla="*/ 478 h 1540"/>
                <a:gd name="T118" fmla="*/ 3998 w 4256"/>
                <a:gd name="T119" fmla="*/ 1407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56" h="1540">
                  <a:moveTo>
                    <a:pt x="2939" y="38"/>
                  </a:moveTo>
                  <a:lnTo>
                    <a:pt x="2939" y="38"/>
                  </a:lnTo>
                  <a:lnTo>
                    <a:pt x="2935" y="29"/>
                  </a:lnTo>
                  <a:lnTo>
                    <a:pt x="2930" y="22"/>
                  </a:lnTo>
                  <a:lnTo>
                    <a:pt x="2927" y="18"/>
                  </a:lnTo>
                  <a:lnTo>
                    <a:pt x="2923" y="17"/>
                  </a:lnTo>
                  <a:lnTo>
                    <a:pt x="2923" y="17"/>
                  </a:lnTo>
                  <a:lnTo>
                    <a:pt x="2911" y="17"/>
                  </a:lnTo>
                  <a:lnTo>
                    <a:pt x="2887" y="18"/>
                  </a:lnTo>
                  <a:lnTo>
                    <a:pt x="2817" y="23"/>
                  </a:lnTo>
                  <a:lnTo>
                    <a:pt x="2719" y="33"/>
                  </a:lnTo>
                  <a:lnTo>
                    <a:pt x="2719" y="33"/>
                  </a:lnTo>
                  <a:lnTo>
                    <a:pt x="2717" y="37"/>
                  </a:lnTo>
                  <a:lnTo>
                    <a:pt x="2709" y="49"/>
                  </a:lnTo>
                  <a:lnTo>
                    <a:pt x="2709" y="49"/>
                  </a:lnTo>
                  <a:lnTo>
                    <a:pt x="2705" y="55"/>
                  </a:lnTo>
                  <a:lnTo>
                    <a:pt x="2702" y="58"/>
                  </a:lnTo>
                  <a:lnTo>
                    <a:pt x="2701" y="62"/>
                  </a:lnTo>
                  <a:lnTo>
                    <a:pt x="2698" y="70"/>
                  </a:lnTo>
                  <a:lnTo>
                    <a:pt x="2698" y="70"/>
                  </a:lnTo>
                  <a:lnTo>
                    <a:pt x="2698" y="127"/>
                  </a:lnTo>
                  <a:lnTo>
                    <a:pt x="2699" y="263"/>
                  </a:lnTo>
                  <a:lnTo>
                    <a:pt x="2706" y="646"/>
                  </a:lnTo>
                  <a:lnTo>
                    <a:pt x="2655" y="645"/>
                  </a:lnTo>
                  <a:lnTo>
                    <a:pt x="2661" y="768"/>
                  </a:lnTo>
                  <a:lnTo>
                    <a:pt x="2709" y="772"/>
                  </a:lnTo>
                  <a:lnTo>
                    <a:pt x="2710" y="836"/>
                  </a:lnTo>
                  <a:lnTo>
                    <a:pt x="2655" y="832"/>
                  </a:lnTo>
                  <a:lnTo>
                    <a:pt x="2655" y="832"/>
                  </a:lnTo>
                  <a:lnTo>
                    <a:pt x="2654" y="834"/>
                  </a:lnTo>
                  <a:lnTo>
                    <a:pt x="2652" y="838"/>
                  </a:lnTo>
                  <a:lnTo>
                    <a:pt x="2654" y="847"/>
                  </a:lnTo>
                  <a:lnTo>
                    <a:pt x="2654" y="858"/>
                  </a:lnTo>
                  <a:lnTo>
                    <a:pt x="2655" y="859"/>
                  </a:lnTo>
                  <a:lnTo>
                    <a:pt x="2655" y="859"/>
                  </a:lnTo>
                  <a:lnTo>
                    <a:pt x="2670" y="859"/>
                  </a:lnTo>
                  <a:lnTo>
                    <a:pt x="2711" y="863"/>
                  </a:lnTo>
                  <a:lnTo>
                    <a:pt x="2711" y="863"/>
                  </a:lnTo>
                  <a:lnTo>
                    <a:pt x="2714" y="1026"/>
                  </a:lnTo>
                  <a:lnTo>
                    <a:pt x="2730" y="1058"/>
                  </a:lnTo>
                  <a:lnTo>
                    <a:pt x="2735" y="1085"/>
                  </a:lnTo>
                  <a:lnTo>
                    <a:pt x="2934" y="1106"/>
                  </a:lnTo>
                  <a:lnTo>
                    <a:pt x="2928" y="1074"/>
                  </a:lnTo>
                  <a:lnTo>
                    <a:pt x="2746" y="1053"/>
                  </a:lnTo>
                  <a:lnTo>
                    <a:pt x="2746" y="1053"/>
                  </a:lnTo>
                  <a:lnTo>
                    <a:pt x="2744" y="1050"/>
                  </a:lnTo>
                  <a:lnTo>
                    <a:pt x="2738" y="1042"/>
                  </a:lnTo>
                  <a:lnTo>
                    <a:pt x="2733" y="1030"/>
                  </a:lnTo>
                  <a:lnTo>
                    <a:pt x="2731" y="1023"/>
                  </a:lnTo>
                  <a:lnTo>
                    <a:pt x="2730" y="1015"/>
                  </a:lnTo>
                  <a:lnTo>
                    <a:pt x="2730" y="1015"/>
                  </a:lnTo>
                  <a:lnTo>
                    <a:pt x="2726" y="863"/>
                  </a:lnTo>
                  <a:lnTo>
                    <a:pt x="2726" y="863"/>
                  </a:lnTo>
                  <a:lnTo>
                    <a:pt x="3067" y="893"/>
                  </a:lnTo>
                  <a:lnTo>
                    <a:pt x="3545" y="934"/>
                  </a:lnTo>
                  <a:lnTo>
                    <a:pt x="4256" y="997"/>
                  </a:lnTo>
                  <a:lnTo>
                    <a:pt x="4256" y="944"/>
                  </a:lnTo>
                  <a:lnTo>
                    <a:pt x="2726" y="838"/>
                  </a:lnTo>
                  <a:lnTo>
                    <a:pt x="2725" y="772"/>
                  </a:lnTo>
                  <a:lnTo>
                    <a:pt x="4256" y="879"/>
                  </a:lnTo>
                  <a:lnTo>
                    <a:pt x="4256" y="693"/>
                  </a:lnTo>
                  <a:lnTo>
                    <a:pt x="2722" y="646"/>
                  </a:lnTo>
                  <a:lnTo>
                    <a:pt x="2722" y="646"/>
                  </a:lnTo>
                  <a:lnTo>
                    <a:pt x="2718" y="446"/>
                  </a:lnTo>
                  <a:lnTo>
                    <a:pt x="2717" y="261"/>
                  </a:lnTo>
                  <a:lnTo>
                    <a:pt x="2717" y="123"/>
                  </a:lnTo>
                  <a:lnTo>
                    <a:pt x="2718" y="82"/>
                  </a:lnTo>
                  <a:lnTo>
                    <a:pt x="2718" y="70"/>
                  </a:lnTo>
                  <a:lnTo>
                    <a:pt x="2719" y="65"/>
                  </a:lnTo>
                  <a:lnTo>
                    <a:pt x="2719" y="65"/>
                  </a:lnTo>
                  <a:lnTo>
                    <a:pt x="2723" y="62"/>
                  </a:lnTo>
                  <a:lnTo>
                    <a:pt x="2731" y="58"/>
                  </a:lnTo>
                  <a:lnTo>
                    <a:pt x="2744" y="55"/>
                  </a:lnTo>
                  <a:lnTo>
                    <a:pt x="2758" y="53"/>
                  </a:lnTo>
                  <a:lnTo>
                    <a:pt x="2793" y="49"/>
                  </a:lnTo>
                  <a:lnTo>
                    <a:pt x="2833" y="45"/>
                  </a:lnTo>
                  <a:lnTo>
                    <a:pt x="2907" y="39"/>
                  </a:lnTo>
                  <a:lnTo>
                    <a:pt x="2939" y="38"/>
                  </a:lnTo>
                  <a:lnTo>
                    <a:pt x="2939" y="38"/>
                  </a:lnTo>
                  <a:close/>
                  <a:moveTo>
                    <a:pt x="2848" y="124"/>
                  </a:moveTo>
                  <a:lnTo>
                    <a:pt x="2848" y="124"/>
                  </a:lnTo>
                  <a:lnTo>
                    <a:pt x="2839" y="123"/>
                  </a:lnTo>
                  <a:lnTo>
                    <a:pt x="2822" y="124"/>
                  </a:lnTo>
                  <a:lnTo>
                    <a:pt x="2800" y="124"/>
                  </a:lnTo>
                  <a:lnTo>
                    <a:pt x="2800" y="124"/>
                  </a:lnTo>
                  <a:lnTo>
                    <a:pt x="2797" y="125"/>
                  </a:lnTo>
                  <a:lnTo>
                    <a:pt x="2792" y="131"/>
                  </a:lnTo>
                  <a:lnTo>
                    <a:pt x="2784" y="140"/>
                  </a:lnTo>
                  <a:lnTo>
                    <a:pt x="2781" y="145"/>
                  </a:lnTo>
                  <a:lnTo>
                    <a:pt x="2778" y="151"/>
                  </a:lnTo>
                  <a:lnTo>
                    <a:pt x="2778" y="151"/>
                  </a:lnTo>
                  <a:lnTo>
                    <a:pt x="2774" y="161"/>
                  </a:lnTo>
                  <a:lnTo>
                    <a:pt x="2770" y="171"/>
                  </a:lnTo>
                  <a:lnTo>
                    <a:pt x="2768" y="178"/>
                  </a:lnTo>
                  <a:lnTo>
                    <a:pt x="2768" y="183"/>
                  </a:lnTo>
                  <a:lnTo>
                    <a:pt x="2768" y="183"/>
                  </a:lnTo>
                  <a:lnTo>
                    <a:pt x="2769" y="219"/>
                  </a:lnTo>
                  <a:lnTo>
                    <a:pt x="2770" y="293"/>
                  </a:lnTo>
                  <a:lnTo>
                    <a:pt x="2773" y="398"/>
                  </a:lnTo>
                  <a:lnTo>
                    <a:pt x="2773" y="398"/>
                  </a:lnTo>
                  <a:lnTo>
                    <a:pt x="2774" y="403"/>
                  </a:lnTo>
                  <a:lnTo>
                    <a:pt x="2781" y="414"/>
                  </a:lnTo>
                  <a:lnTo>
                    <a:pt x="2784" y="420"/>
                  </a:lnTo>
                  <a:lnTo>
                    <a:pt x="2789" y="427"/>
                  </a:lnTo>
                  <a:lnTo>
                    <a:pt x="2794" y="433"/>
                  </a:lnTo>
                  <a:lnTo>
                    <a:pt x="2800" y="435"/>
                  </a:lnTo>
                  <a:lnTo>
                    <a:pt x="2800" y="435"/>
                  </a:lnTo>
                  <a:lnTo>
                    <a:pt x="2806" y="437"/>
                  </a:lnTo>
                  <a:lnTo>
                    <a:pt x="2816" y="437"/>
                  </a:lnTo>
                  <a:lnTo>
                    <a:pt x="2836" y="434"/>
                  </a:lnTo>
                  <a:lnTo>
                    <a:pt x="2859" y="430"/>
                  </a:lnTo>
                  <a:lnTo>
                    <a:pt x="2859" y="430"/>
                  </a:lnTo>
                  <a:lnTo>
                    <a:pt x="2865" y="426"/>
                  </a:lnTo>
                  <a:lnTo>
                    <a:pt x="2869" y="420"/>
                  </a:lnTo>
                  <a:lnTo>
                    <a:pt x="2875" y="414"/>
                  </a:lnTo>
                  <a:lnTo>
                    <a:pt x="2875" y="414"/>
                  </a:lnTo>
                  <a:lnTo>
                    <a:pt x="2877" y="403"/>
                  </a:lnTo>
                  <a:lnTo>
                    <a:pt x="2880" y="391"/>
                  </a:lnTo>
                  <a:lnTo>
                    <a:pt x="2880" y="376"/>
                  </a:lnTo>
                  <a:lnTo>
                    <a:pt x="2880" y="151"/>
                  </a:lnTo>
                  <a:lnTo>
                    <a:pt x="2864" y="135"/>
                  </a:lnTo>
                  <a:lnTo>
                    <a:pt x="2864" y="135"/>
                  </a:lnTo>
                  <a:lnTo>
                    <a:pt x="2856" y="128"/>
                  </a:lnTo>
                  <a:lnTo>
                    <a:pt x="2848" y="124"/>
                  </a:lnTo>
                  <a:lnTo>
                    <a:pt x="2848" y="124"/>
                  </a:lnTo>
                  <a:close/>
                  <a:moveTo>
                    <a:pt x="3576" y="6"/>
                  </a:moveTo>
                  <a:lnTo>
                    <a:pt x="3571" y="17"/>
                  </a:lnTo>
                  <a:lnTo>
                    <a:pt x="3571" y="76"/>
                  </a:lnTo>
                  <a:lnTo>
                    <a:pt x="3581" y="86"/>
                  </a:lnTo>
                  <a:lnTo>
                    <a:pt x="3721" y="76"/>
                  </a:lnTo>
                  <a:lnTo>
                    <a:pt x="3721" y="0"/>
                  </a:lnTo>
                  <a:lnTo>
                    <a:pt x="3576" y="6"/>
                  </a:lnTo>
                  <a:close/>
                  <a:moveTo>
                    <a:pt x="3581" y="306"/>
                  </a:moveTo>
                  <a:lnTo>
                    <a:pt x="3581" y="306"/>
                  </a:lnTo>
                  <a:lnTo>
                    <a:pt x="3575" y="309"/>
                  </a:lnTo>
                  <a:lnTo>
                    <a:pt x="3569" y="313"/>
                  </a:lnTo>
                  <a:lnTo>
                    <a:pt x="3564" y="318"/>
                  </a:lnTo>
                  <a:lnTo>
                    <a:pt x="3560" y="324"/>
                  </a:lnTo>
                  <a:lnTo>
                    <a:pt x="3552" y="336"/>
                  </a:lnTo>
                  <a:lnTo>
                    <a:pt x="3544" y="349"/>
                  </a:lnTo>
                  <a:lnTo>
                    <a:pt x="3544" y="349"/>
                  </a:lnTo>
                  <a:lnTo>
                    <a:pt x="3543" y="355"/>
                  </a:lnTo>
                  <a:lnTo>
                    <a:pt x="3541" y="364"/>
                  </a:lnTo>
                  <a:lnTo>
                    <a:pt x="3540" y="390"/>
                  </a:lnTo>
                  <a:lnTo>
                    <a:pt x="3539" y="423"/>
                  </a:lnTo>
                  <a:lnTo>
                    <a:pt x="3540" y="461"/>
                  </a:lnTo>
                  <a:lnTo>
                    <a:pt x="3543" y="528"/>
                  </a:lnTo>
                  <a:lnTo>
                    <a:pt x="3544" y="559"/>
                  </a:lnTo>
                  <a:lnTo>
                    <a:pt x="3544" y="559"/>
                  </a:lnTo>
                  <a:lnTo>
                    <a:pt x="3556" y="591"/>
                  </a:lnTo>
                  <a:lnTo>
                    <a:pt x="3564" y="615"/>
                  </a:lnTo>
                  <a:lnTo>
                    <a:pt x="3571" y="628"/>
                  </a:lnTo>
                  <a:lnTo>
                    <a:pt x="3571" y="628"/>
                  </a:lnTo>
                  <a:lnTo>
                    <a:pt x="3571" y="630"/>
                  </a:lnTo>
                  <a:lnTo>
                    <a:pt x="3571" y="631"/>
                  </a:lnTo>
                  <a:lnTo>
                    <a:pt x="3569" y="633"/>
                  </a:lnTo>
                  <a:lnTo>
                    <a:pt x="3563" y="635"/>
                  </a:lnTo>
                  <a:lnTo>
                    <a:pt x="3561" y="637"/>
                  </a:lnTo>
                  <a:lnTo>
                    <a:pt x="3563" y="637"/>
                  </a:lnTo>
                  <a:lnTo>
                    <a:pt x="3581" y="639"/>
                  </a:lnTo>
                  <a:lnTo>
                    <a:pt x="3581" y="639"/>
                  </a:lnTo>
                  <a:lnTo>
                    <a:pt x="3619" y="642"/>
                  </a:lnTo>
                  <a:lnTo>
                    <a:pt x="3663" y="643"/>
                  </a:lnTo>
                  <a:lnTo>
                    <a:pt x="3701" y="643"/>
                  </a:lnTo>
                  <a:lnTo>
                    <a:pt x="3714" y="642"/>
                  </a:lnTo>
                  <a:lnTo>
                    <a:pt x="3721" y="639"/>
                  </a:lnTo>
                  <a:lnTo>
                    <a:pt x="3721" y="639"/>
                  </a:lnTo>
                  <a:lnTo>
                    <a:pt x="3727" y="631"/>
                  </a:lnTo>
                  <a:lnTo>
                    <a:pt x="3734" y="622"/>
                  </a:lnTo>
                  <a:lnTo>
                    <a:pt x="3739" y="608"/>
                  </a:lnTo>
                  <a:lnTo>
                    <a:pt x="3747" y="596"/>
                  </a:lnTo>
                  <a:lnTo>
                    <a:pt x="3747" y="596"/>
                  </a:lnTo>
                  <a:lnTo>
                    <a:pt x="3753" y="588"/>
                  </a:lnTo>
                  <a:lnTo>
                    <a:pt x="3757" y="586"/>
                  </a:lnTo>
                  <a:lnTo>
                    <a:pt x="3757" y="580"/>
                  </a:lnTo>
                  <a:lnTo>
                    <a:pt x="3758" y="564"/>
                  </a:lnTo>
                  <a:lnTo>
                    <a:pt x="3758" y="564"/>
                  </a:lnTo>
                  <a:lnTo>
                    <a:pt x="3761" y="521"/>
                  </a:lnTo>
                  <a:lnTo>
                    <a:pt x="3762" y="454"/>
                  </a:lnTo>
                  <a:lnTo>
                    <a:pt x="3763" y="420"/>
                  </a:lnTo>
                  <a:lnTo>
                    <a:pt x="3763" y="390"/>
                  </a:lnTo>
                  <a:lnTo>
                    <a:pt x="3761" y="367"/>
                  </a:lnTo>
                  <a:lnTo>
                    <a:pt x="3759" y="359"/>
                  </a:lnTo>
                  <a:lnTo>
                    <a:pt x="3758" y="355"/>
                  </a:lnTo>
                  <a:lnTo>
                    <a:pt x="3758" y="355"/>
                  </a:lnTo>
                  <a:lnTo>
                    <a:pt x="3751" y="341"/>
                  </a:lnTo>
                  <a:lnTo>
                    <a:pt x="3746" y="329"/>
                  </a:lnTo>
                  <a:lnTo>
                    <a:pt x="3742" y="323"/>
                  </a:lnTo>
                  <a:lnTo>
                    <a:pt x="3738" y="317"/>
                  </a:lnTo>
                  <a:lnTo>
                    <a:pt x="3733" y="314"/>
                  </a:lnTo>
                  <a:lnTo>
                    <a:pt x="3726" y="312"/>
                  </a:lnTo>
                  <a:lnTo>
                    <a:pt x="3726" y="312"/>
                  </a:lnTo>
                  <a:lnTo>
                    <a:pt x="3698" y="308"/>
                  </a:lnTo>
                  <a:lnTo>
                    <a:pt x="3652" y="305"/>
                  </a:lnTo>
                  <a:lnTo>
                    <a:pt x="3608" y="304"/>
                  </a:lnTo>
                  <a:lnTo>
                    <a:pt x="3592" y="305"/>
                  </a:lnTo>
                  <a:lnTo>
                    <a:pt x="3581" y="306"/>
                  </a:lnTo>
                  <a:lnTo>
                    <a:pt x="3581" y="306"/>
                  </a:lnTo>
                  <a:close/>
                  <a:moveTo>
                    <a:pt x="4074" y="290"/>
                  </a:moveTo>
                  <a:lnTo>
                    <a:pt x="4074" y="290"/>
                  </a:lnTo>
                  <a:lnTo>
                    <a:pt x="4059" y="297"/>
                  </a:lnTo>
                  <a:lnTo>
                    <a:pt x="4047" y="304"/>
                  </a:lnTo>
                  <a:lnTo>
                    <a:pt x="4041" y="310"/>
                  </a:lnTo>
                  <a:lnTo>
                    <a:pt x="4038" y="313"/>
                  </a:lnTo>
                  <a:lnTo>
                    <a:pt x="4036" y="317"/>
                  </a:lnTo>
                  <a:lnTo>
                    <a:pt x="4036" y="317"/>
                  </a:lnTo>
                  <a:lnTo>
                    <a:pt x="4031" y="345"/>
                  </a:lnTo>
                  <a:lnTo>
                    <a:pt x="4027" y="364"/>
                  </a:lnTo>
                  <a:lnTo>
                    <a:pt x="4026" y="378"/>
                  </a:lnTo>
                  <a:lnTo>
                    <a:pt x="4026" y="378"/>
                  </a:lnTo>
                  <a:lnTo>
                    <a:pt x="4030" y="486"/>
                  </a:lnTo>
                  <a:lnTo>
                    <a:pt x="4034" y="556"/>
                  </a:lnTo>
                  <a:lnTo>
                    <a:pt x="4035" y="583"/>
                  </a:lnTo>
                  <a:lnTo>
                    <a:pt x="4036" y="596"/>
                  </a:lnTo>
                  <a:lnTo>
                    <a:pt x="4036" y="596"/>
                  </a:lnTo>
                  <a:lnTo>
                    <a:pt x="4039" y="604"/>
                  </a:lnTo>
                  <a:lnTo>
                    <a:pt x="4045" y="612"/>
                  </a:lnTo>
                  <a:lnTo>
                    <a:pt x="4051" y="622"/>
                  </a:lnTo>
                  <a:lnTo>
                    <a:pt x="4059" y="630"/>
                  </a:lnTo>
                  <a:lnTo>
                    <a:pt x="4074" y="646"/>
                  </a:lnTo>
                  <a:lnTo>
                    <a:pt x="4085" y="655"/>
                  </a:lnTo>
                  <a:lnTo>
                    <a:pt x="4085" y="655"/>
                  </a:lnTo>
                  <a:lnTo>
                    <a:pt x="4090" y="658"/>
                  </a:lnTo>
                  <a:lnTo>
                    <a:pt x="4099" y="659"/>
                  </a:lnTo>
                  <a:lnTo>
                    <a:pt x="4126" y="665"/>
                  </a:lnTo>
                  <a:lnTo>
                    <a:pt x="4165" y="671"/>
                  </a:lnTo>
                  <a:lnTo>
                    <a:pt x="4165" y="671"/>
                  </a:lnTo>
                  <a:lnTo>
                    <a:pt x="4181" y="671"/>
                  </a:lnTo>
                  <a:lnTo>
                    <a:pt x="4209" y="669"/>
                  </a:lnTo>
                  <a:lnTo>
                    <a:pt x="4224" y="667"/>
                  </a:lnTo>
                  <a:lnTo>
                    <a:pt x="4239" y="665"/>
                  </a:lnTo>
                  <a:lnTo>
                    <a:pt x="4249" y="661"/>
                  </a:lnTo>
                  <a:lnTo>
                    <a:pt x="4253" y="658"/>
                  </a:lnTo>
                  <a:lnTo>
                    <a:pt x="4256" y="655"/>
                  </a:lnTo>
                  <a:lnTo>
                    <a:pt x="4256" y="304"/>
                  </a:lnTo>
                  <a:lnTo>
                    <a:pt x="4256" y="304"/>
                  </a:lnTo>
                  <a:lnTo>
                    <a:pt x="4248" y="296"/>
                  </a:lnTo>
                  <a:lnTo>
                    <a:pt x="4244" y="292"/>
                  </a:lnTo>
                  <a:lnTo>
                    <a:pt x="4240" y="290"/>
                  </a:lnTo>
                  <a:lnTo>
                    <a:pt x="4240" y="290"/>
                  </a:lnTo>
                  <a:lnTo>
                    <a:pt x="4229" y="286"/>
                  </a:lnTo>
                  <a:lnTo>
                    <a:pt x="4219" y="285"/>
                  </a:lnTo>
                  <a:lnTo>
                    <a:pt x="4219" y="285"/>
                  </a:lnTo>
                  <a:lnTo>
                    <a:pt x="4194" y="284"/>
                  </a:lnTo>
                  <a:lnTo>
                    <a:pt x="4150" y="284"/>
                  </a:lnTo>
                  <a:lnTo>
                    <a:pt x="4105" y="285"/>
                  </a:lnTo>
                  <a:lnTo>
                    <a:pt x="4086" y="288"/>
                  </a:lnTo>
                  <a:lnTo>
                    <a:pt x="4074" y="290"/>
                  </a:lnTo>
                  <a:lnTo>
                    <a:pt x="4074" y="290"/>
                  </a:lnTo>
                  <a:close/>
                  <a:moveTo>
                    <a:pt x="2998" y="17"/>
                  </a:moveTo>
                  <a:lnTo>
                    <a:pt x="2998" y="17"/>
                  </a:lnTo>
                  <a:lnTo>
                    <a:pt x="2994" y="17"/>
                  </a:lnTo>
                  <a:lnTo>
                    <a:pt x="2991" y="18"/>
                  </a:lnTo>
                  <a:lnTo>
                    <a:pt x="2987" y="22"/>
                  </a:lnTo>
                  <a:lnTo>
                    <a:pt x="2987" y="22"/>
                  </a:lnTo>
                  <a:lnTo>
                    <a:pt x="2986" y="25"/>
                  </a:lnTo>
                  <a:lnTo>
                    <a:pt x="2984" y="27"/>
                  </a:lnTo>
                  <a:lnTo>
                    <a:pt x="2982" y="38"/>
                  </a:lnTo>
                  <a:lnTo>
                    <a:pt x="2982" y="38"/>
                  </a:lnTo>
                  <a:lnTo>
                    <a:pt x="2980" y="46"/>
                  </a:lnTo>
                  <a:lnTo>
                    <a:pt x="2980" y="60"/>
                  </a:lnTo>
                  <a:lnTo>
                    <a:pt x="2979" y="98"/>
                  </a:lnTo>
                  <a:lnTo>
                    <a:pt x="2980" y="137"/>
                  </a:lnTo>
                  <a:lnTo>
                    <a:pt x="2980" y="149"/>
                  </a:lnTo>
                  <a:lnTo>
                    <a:pt x="2982" y="156"/>
                  </a:lnTo>
                  <a:lnTo>
                    <a:pt x="2982" y="156"/>
                  </a:lnTo>
                  <a:lnTo>
                    <a:pt x="2986" y="157"/>
                  </a:lnTo>
                  <a:lnTo>
                    <a:pt x="2994" y="159"/>
                  </a:lnTo>
                  <a:lnTo>
                    <a:pt x="3019" y="160"/>
                  </a:lnTo>
                  <a:lnTo>
                    <a:pt x="3043" y="160"/>
                  </a:lnTo>
                  <a:lnTo>
                    <a:pt x="3053" y="159"/>
                  </a:lnTo>
                  <a:lnTo>
                    <a:pt x="3057" y="156"/>
                  </a:lnTo>
                  <a:lnTo>
                    <a:pt x="3057" y="156"/>
                  </a:lnTo>
                  <a:lnTo>
                    <a:pt x="3061" y="152"/>
                  </a:lnTo>
                  <a:lnTo>
                    <a:pt x="3065" y="149"/>
                  </a:lnTo>
                  <a:lnTo>
                    <a:pt x="3067" y="148"/>
                  </a:lnTo>
                  <a:lnTo>
                    <a:pt x="3067" y="147"/>
                  </a:lnTo>
                  <a:lnTo>
                    <a:pt x="3067" y="145"/>
                  </a:lnTo>
                  <a:lnTo>
                    <a:pt x="3067" y="145"/>
                  </a:lnTo>
                  <a:lnTo>
                    <a:pt x="3066" y="124"/>
                  </a:lnTo>
                  <a:lnTo>
                    <a:pt x="3067" y="80"/>
                  </a:lnTo>
                  <a:lnTo>
                    <a:pt x="3067" y="17"/>
                  </a:lnTo>
                  <a:lnTo>
                    <a:pt x="2998" y="17"/>
                  </a:lnTo>
                  <a:close/>
                  <a:moveTo>
                    <a:pt x="3003" y="76"/>
                  </a:moveTo>
                  <a:lnTo>
                    <a:pt x="3003" y="76"/>
                  </a:lnTo>
                  <a:lnTo>
                    <a:pt x="3002" y="76"/>
                  </a:lnTo>
                  <a:lnTo>
                    <a:pt x="3002" y="73"/>
                  </a:lnTo>
                  <a:lnTo>
                    <a:pt x="3002" y="64"/>
                  </a:lnTo>
                  <a:lnTo>
                    <a:pt x="3002" y="54"/>
                  </a:lnTo>
                  <a:lnTo>
                    <a:pt x="3003" y="49"/>
                  </a:lnTo>
                  <a:lnTo>
                    <a:pt x="3003" y="49"/>
                  </a:lnTo>
                  <a:lnTo>
                    <a:pt x="3007" y="41"/>
                  </a:lnTo>
                  <a:lnTo>
                    <a:pt x="3010" y="35"/>
                  </a:lnTo>
                  <a:lnTo>
                    <a:pt x="3014" y="33"/>
                  </a:lnTo>
                  <a:lnTo>
                    <a:pt x="3014" y="33"/>
                  </a:lnTo>
                  <a:lnTo>
                    <a:pt x="3023" y="29"/>
                  </a:lnTo>
                  <a:lnTo>
                    <a:pt x="3029" y="27"/>
                  </a:lnTo>
                  <a:lnTo>
                    <a:pt x="3035" y="27"/>
                  </a:lnTo>
                  <a:lnTo>
                    <a:pt x="3035" y="27"/>
                  </a:lnTo>
                  <a:lnTo>
                    <a:pt x="3041" y="29"/>
                  </a:lnTo>
                  <a:lnTo>
                    <a:pt x="3043" y="31"/>
                  </a:lnTo>
                  <a:lnTo>
                    <a:pt x="3046" y="38"/>
                  </a:lnTo>
                  <a:lnTo>
                    <a:pt x="3046" y="38"/>
                  </a:lnTo>
                  <a:lnTo>
                    <a:pt x="3047" y="45"/>
                  </a:lnTo>
                  <a:lnTo>
                    <a:pt x="3047" y="55"/>
                  </a:lnTo>
                  <a:lnTo>
                    <a:pt x="3047" y="69"/>
                  </a:lnTo>
                  <a:lnTo>
                    <a:pt x="3046" y="81"/>
                  </a:lnTo>
                  <a:lnTo>
                    <a:pt x="3046" y="81"/>
                  </a:lnTo>
                  <a:lnTo>
                    <a:pt x="3043" y="86"/>
                  </a:lnTo>
                  <a:lnTo>
                    <a:pt x="3039" y="93"/>
                  </a:lnTo>
                  <a:lnTo>
                    <a:pt x="3029" y="105"/>
                  </a:lnTo>
                  <a:lnTo>
                    <a:pt x="3018" y="115"/>
                  </a:lnTo>
                  <a:lnTo>
                    <a:pt x="3014" y="119"/>
                  </a:lnTo>
                  <a:lnTo>
                    <a:pt x="3046" y="124"/>
                  </a:lnTo>
                  <a:lnTo>
                    <a:pt x="3041" y="140"/>
                  </a:lnTo>
                  <a:lnTo>
                    <a:pt x="2998" y="140"/>
                  </a:lnTo>
                  <a:lnTo>
                    <a:pt x="2998" y="140"/>
                  </a:lnTo>
                  <a:lnTo>
                    <a:pt x="2999" y="133"/>
                  </a:lnTo>
                  <a:lnTo>
                    <a:pt x="3003" y="119"/>
                  </a:lnTo>
                  <a:lnTo>
                    <a:pt x="3003" y="119"/>
                  </a:lnTo>
                  <a:lnTo>
                    <a:pt x="3009" y="108"/>
                  </a:lnTo>
                  <a:lnTo>
                    <a:pt x="3015" y="98"/>
                  </a:lnTo>
                  <a:lnTo>
                    <a:pt x="3025" y="86"/>
                  </a:lnTo>
                  <a:lnTo>
                    <a:pt x="3025" y="86"/>
                  </a:lnTo>
                  <a:lnTo>
                    <a:pt x="3030" y="77"/>
                  </a:lnTo>
                  <a:lnTo>
                    <a:pt x="3033" y="68"/>
                  </a:lnTo>
                  <a:lnTo>
                    <a:pt x="3035" y="60"/>
                  </a:lnTo>
                  <a:lnTo>
                    <a:pt x="3035" y="60"/>
                  </a:lnTo>
                  <a:lnTo>
                    <a:pt x="3035" y="54"/>
                  </a:lnTo>
                  <a:lnTo>
                    <a:pt x="3034" y="53"/>
                  </a:lnTo>
                  <a:lnTo>
                    <a:pt x="3031" y="53"/>
                  </a:lnTo>
                  <a:lnTo>
                    <a:pt x="3025" y="54"/>
                  </a:lnTo>
                  <a:lnTo>
                    <a:pt x="3025" y="54"/>
                  </a:lnTo>
                  <a:lnTo>
                    <a:pt x="3021" y="55"/>
                  </a:lnTo>
                  <a:lnTo>
                    <a:pt x="3018" y="58"/>
                  </a:lnTo>
                  <a:lnTo>
                    <a:pt x="3017" y="62"/>
                  </a:lnTo>
                  <a:lnTo>
                    <a:pt x="3015" y="65"/>
                  </a:lnTo>
                  <a:lnTo>
                    <a:pt x="3014" y="73"/>
                  </a:lnTo>
                  <a:lnTo>
                    <a:pt x="3014" y="76"/>
                  </a:lnTo>
                  <a:lnTo>
                    <a:pt x="3014" y="76"/>
                  </a:lnTo>
                  <a:lnTo>
                    <a:pt x="3010" y="74"/>
                  </a:lnTo>
                  <a:lnTo>
                    <a:pt x="3006" y="74"/>
                  </a:lnTo>
                  <a:lnTo>
                    <a:pt x="3003" y="76"/>
                  </a:lnTo>
                  <a:lnTo>
                    <a:pt x="3003" y="76"/>
                  </a:lnTo>
                  <a:close/>
                  <a:moveTo>
                    <a:pt x="2495" y="822"/>
                  </a:moveTo>
                  <a:lnTo>
                    <a:pt x="1777" y="761"/>
                  </a:lnTo>
                  <a:lnTo>
                    <a:pt x="1777" y="712"/>
                  </a:lnTo>
                  <a:lnTo>
                    <a:pt x="2495" y="763"/>
                  </a:lnTo>
                  <a:lnTo>
                    <a:pt x="2489" y="634"/>
                  </a:lnTo>
                  <a:lnTo>
                    <a:pt x="1776" y="610"/>
                  </a:lnTo>
                  <a:lnTo>
                    <a:pt x="1776" y="610"/>
                  </a:lnTo>
                  <a:lnTo>
                    <a:pt x="1772" y="167"/>
                  </a:lnTo>
                  <a:lnTo>
                    <a:pt x="1772" y="167"/>
                  </a:lnTo>
                  <a:lnTo>
                    <a:pt x="1774" y="156"/>
                  </a:lnTo>
                  <a:lnTo>
                    <a:pt x="1778" y="149"/>
                  </a:lnTo>
                  <a:lnTo>
                    <a:pt x="1780" y="147"/>
                  </a:lnTo>
                  <a:lnTo>
                    <a:pt x="1782" y="145"/>
                  </a:lnTo>
                  <a:lnTo>
                    <a:pt x="1782" y="145"/>
                  </a:lnTo>
                  <a:lnTo>
                    <a:pt x="1793" y="141"/>
                  </a:lnTo>
                  <a:lnTo>
                    <a:pt x="1797" y="140"/>
                  </a:lnTo>
                  <a:lnTo>
                    <a:pt x="1799" y="140"/>
                  </a:lnTo>
                  <a:lnTo>
                    <a:pt x="1799" y="140"/>
                  </a:lnTo>
                  <a:lnTo>
                    <a:pt x="1799" y="140"/>
                  </a:lnTo>
                  <a:lnTo>
                    <a:pt x="1813" y="140"/>
                  </a:lnTo>
                  <a:lnTo>
                    <a:pt x="1847" y="139"/>
                  </a:lnTo>
                  <a:lnTo>
                    <a:pt x="1895" y="135"/>
                  </a:lnTo>
                  <a:lnTo>
                    <a:pt x="1895" y="135"/>
                  </a:lnTo>
                  <a:lnTo>
                    <a:pt x="1887" y="131"/>
                  </a:lnTo>
                  <a:lnTo>
                    <a:pt x="1882" y="127"/>
                  </a:lnTo>
                  <a:lnTo>
                    <a:pt x="1879" y="124"/>
                  </a:lnTo>
                  <a:lnTo>
                    <a:pt x="1879" y="124"/>
                  </a:lnTo>
                  <a:lnTo>
                    <a:pt x="1865" y="124"/>
                  </a:lnTo>
                  <a:lnTo>
                    <a:pt x="1836" y="125"/>
                  </a:lnTo>
                  <a:lnTo>
                    <a:pt x="1788" y="129"/>
                  </a:lnTo>
                  <a:lnTo>
                    <a:pt x="1788" y="129"/>
                  </a:lnTo>
                  <a:lnTo>
                    <a:pt x="1782" y="131"/>
                  </a:lnTo>
                  <a:lnTo>
                    <a:pt x="1776" y="132"/>
                  </a:lnTo>
                  <a:lnTo>
                    <a:pt x="1769" y="136"/>
                  </a:lnTo>
                  <a:lnTo>
                    <a:pt x="1768" y="137"/>
                  </a:lnTo>
                  <a:lnTo>
                    <a:pt x="1766" y="140"/>
                  </a:lnTo>
                  <a:lnTo>
                    <a:pt x="1766" y="140"/>
                  </a:lnTo>
                  <a:lnTo>
                    <a:pt x="1762" y="149"/>
                  </a:lnTo>
                  <a:lnTo>
                    <a:pt x="1761" y="153"/>
                  </a:lnTo>
                  <a:lnTo>
                    <a:pt x="1761" y="156"/>
                  </a:lnTo>
                  <a:lnTo>
                    <a:pt x="1766" y="610"/>
                  </a:lnTo>
                  <a:lnTo>
                    <a:pt x="214" y="559"/>
                  </a:lnTo>
                  <a:lnTo>
                    <a:pt x="257" y="602"/>
                  </a:lnTo>
                  <a:lnTo>
                    <a:pt x="1768" y="710"/>
                  </a:lnTo>
                  <a:lnTo>
                    <a:pt x="1768" y="760"/>
                  </a:lnTo>
                  <a:lnTo>
                    <a:pt x="278" y="634"/>
                  </a:lnTo>
                  <a:lnTo>
                    <a:pt x="299" y="661"/>
                  </a:lnTo>
                  <a:lnTo>
                    <a:pt x="1769" y="790"/>
                  </a:lnTo>
                  <a:lnTo>
                    <a:pt x="1769" y="790"/>
                  </a:lnTo>
                  <a:lnTo>
                    <a:pt x="1770" y="874"/>
                  </a:lnTo>
                  <a:lnTo>
                    <a:pt x="1772" y="908"/>
                  </a:lnTo>
                  <a:lnTo>
                    <a:pt x="1772" y="908"/>
                  </a:lnTo>
                  <a:lnTo>
                    <a:pt x="1776" y="913"/>
                  </a:lnTo>
                  <a:lnTo>
                    <a:pt x="1778" y="916"/>
                  </a:lnTo>
                  <a:lnTo>
                    <a:pt x="1782" y="918"/>
                  </a:lnTo>
                  <a:lnTo>
                    <a:pt x="1788" y="918"/>
                  </a:lnTo>
                  <a:lnTo>
                    <a:pt x="1788" y="918"/>
                  </a:lnTo>
                  <a:lnTo>
                    <a:pt x="1785" y="917"/>
                  </a:lnTo>
                  <a:lnTo>
                    <a:pt x="1781" y="913"/>
                  </a:lnTo>
                  <a:lnTo>
                    <a:pt x="1777" y="906"/>
                  </a:lnTo>
                  <a:lnTo>
                    <a:pt x="1777" y="902"/>
                  </a:lnTo>
                  <a:lnTo>
                    <a:pt x="1777" y="897"/>
                  </a:lnTo>
                  <a:lnTo>
                    <a:pt x="1777" y="897"/>
                  </a:lnTo>
                  <a:lnTo>
                    <a:pt x="1777" y="866"/>
                  </a:lnTo>
                  <a:lnTo>
                    <a:pt x="1777" y="791"/>
                  </a:lnTo>
                  <a:lnTo>
                    <a:pt x="2495" y="854"/>
                  </a:lnTo>
                  <a:lnTo>
                    <a:pt x="2495" y="822"/>
                  </a:lnTo>
                  <a:close/>
                  <a:moveTo>
                    <a:pt x="1868" y="226"/>
                  </a:moveTo>
                  <a:lnTo>
                    <a:pt x="1868" y="226"/>
                  </a:lnTo>
                  <a:lnTo>
                    <a:pt x="1863" y="214"/>
                  </a:lnTo>
                  <a:lnTo>
                    <a:pt x="1857" y="207"/>
                  </a:lnTo>
                  <a:lnTo>
                    <a:pt x="1855" y="204"/>
                  </a:lnTo>
                  <a:lnTo>
                    <a:pt x="1852" y="204"/>
                  </a:lnTo>
                  <a:lnTo>
                    <a:pt x="1852" y="204"/>
                  </a:lnTo>
                  <a:lnTo>
                    <a:pt x="1845" y="204"/>
                  </a:lnTo>
                  <a:lnTo>
                    <a:pt x="1836" y="204"/>
                  </a:lnTo>
                  <a:lnTo>
                    <a:pt x="1827" y="203"/>
                  </a:lnTo>
                  <a:lnTo>
                    <a:pt x="1820" y="204"/>
                  </a:lnTo>
                  <a:lnTo>
                    <a:pt x="1820" y="204"/>
                  </a:lnTo>
                  <a:lnTo>
                    <a:pt x="1815" y="207"/>
                  </a:lnTo>
                  <a:lnTo>
                    <a:pt x="1811" y="211"/>
                  </a:lnTo>
                  <a:lnTo>
                    <a:pt x="1807" y="218"/>
                  </a:lnTo>
                  <a:lnTo>
                    <a:pt x="1804" y="226"/>
                  </a:lnTo>
                  <a:lnTo>
                    <a:pt x="1804" y="226"/>
                  </a:lnTo>
                  <a:lnTo>
                    <a:pt x="1804" y="262"/>
                  </a:lnTo>
                  <a:lnTo>
                    <a:pt x="1805" y="329"/>
                  </a:lnTo>
                  <a:lnTo>
                    <a:pt x="1808" y="395"/>
                  </a:lnTo>
                  <a:lnTo>
                    <a:pt x="1809" y="430"/>
                  </a:lnTo>
                  <a:lnTo>
                    <a:pt x="1809" y="430"/>
                  </a:lnTo>
                  <a:lnTo>
                    <a:pt x="1811" y="434"/>
                  </a:lnTo>
                  <a:lnTo>
                    <a:pt x="1812" y="437"/>
                  </a:lnTo>
                  <a:lnTo>
                    <a:pt x="1817" y="441"/>
                  </a:lnTo>
                  <a:lnTo>
                    <a:pt x="1824" y="445"/>
                  </a:lnTo>
                  <a:lnTo>
                    <a:pt x="1831" y="446"/>
                  </a:lnTo>
                  <a:lnTo>
                    <a:pt x="1831" y="446"/>
                  </a:lnTo>
                  <a:lnTo>
                    <a:pt x="1836" y="447"/>
                  </a:lnTo>
                  <a:lnTo>
                    <a:pt x="1841" y="449"/>
                  </a:lnTo>
                  <a:lnTo>
                    <a:pt x="1847" y="449"/>
                  </a:lnTo>
                  <a:lnTo>
                    <a:pt x="1849" y="449"/>
                  </a:lnTo>
                  <a:lnTo>
                    <a:pt x="1852" y="446"/>
                  </a:lnTo>
                  <a:lnTo>
                    <a:pt x="1852" y="446"/>
                  </a:lnTo>
                  <a:lnTo>
                    <a:pt x="1863" y="437"/>
                  </a:lnTo>
                  <a:lnTo>
                    <a:pt x="1867" y="431"/>
                  </a:lnTo>
                  <a:lnTo>
                    <a:pt x="1868" y="429"/>
                  </a:lnTo>
                  <a:lnTo>
                    <a:pt x="1868" y="425"/>
                  </a:lnTo>
                  <a:lnTo>
                    <a:pt x="1868" y="226"/>
                  </a:lnTo>
                  <a:close/>
                  <a:moveTo>
                    <a:pt x="1782" y="934"/>
                  </a:moveTo>
                  <a:lnTo>
                    <a:pt x="1782" y="951"/>
                  </a:lnTo>
                  <a:lnTo>
                    <a:pt x="1900" y="961"/>
                  </a:lnTo>
                  <a:lnTo>
                    <a:pt x="1900" y="961"/>
                  </a:lnTo>
                  <a:lnTo>
                    <a:pt x="1902" y="951"/>
                  </a:lnTo>
                  <a:lnTo>
                    <a:pt x="1902" y="944"/>
                  </a:lnTo>
                  <a:lnTo>
                    <a:pt x="1902" y="941"/>
                  </a:lnTo>
                  <a:lnTo>
                    <a:pt x="1900" y="940"/>
                  </a:lnTo>
                  <a:lnTo>
                    <a:pt x="1900" y="940"/>
                  </a:lnTo>
                  <a:lnTo>
                    <a:pt x="1880" y="938"/>
                  </a:lnTo>
                  <a:lnTo>
                    <a:pt x="1840" y="937"/>
                  </a:lnTo>
                  <a:lnTo>
                    <a:pt x="1782" y="934"/>
                  </a:lnTo>
                  <a:lnTo>
                    <a:pt x="1782" y="934"/>
                  </a:lnTo>
                  <a:close/>
                  <a:moveTo>
                    <a:pt x="1724" y="1042"/>
                  </a:moveTo>
                  <a:lnTo>
                    <a:pt x="1724" y="1063"/>
                  </a:lnTo>
                  <a:lnTo>
                    <a:pt x="1724" y="1063"/>
                  </a:lnTo>
                  <a:lnTo>
                    <a:pt x="1749" y="1070"/>
                  </a:lnTo>
                  <a:lnTo>
                    <a:pt x="1768" y="1074"/>
                  </a:lnTo>
                  <a:lnTo>
                    <a:pt x="1774" y="1074"/>
                  </a:lnTo>
                  <a:lnTo>
                    <a:pt x="1777" y="1074"/>
                  </a:lnTo>
                  <a:lnTo>
                    <a:pt x="1777" y="1074"/>
                  </a:lnTo>
                  <a:lnTo>
                    <a:pt x="1778" y="1069"/>
                  </a:lnTo>
                  <a:lnTo>
                    <a:pt x="1778" y="1062"/>
                  </a:lnTo>
                  <a:lnTo>
                    <a:pt x="1777" y="1053"/>
                  </a:lnTo>
                  <a:lnTo>
                    <a:pt x="1724" y="1042"/>
                  </a:lnTo>
                  <a:close/>
                  <a:moveTo>
                    <a:pt x="1857" y="1117"/>
                  </a:moveTo>
                  <a:lnTo>
                    <a:pt x="1857" y="1117"/>
                  </a:lnTo>
                  <a:lnTo>
                    <a:pt x="1857" y="1117"/>
                  </a:lnTo>
                  <a:lnTo>
                    <a:pt x="1857" y="1117"/>
                  </a:lnTo>
                  <a:lnTo>
                    <a:pt x="1857" y="1117"/>
                  </a:lnTo>
                  <a:lnTo>
                    <a:pt x="1857" y="1117"/>
                  </a:lnTo>
                  <a:close/>
                  <a:moveTo>
                    <a:pt x="1852" y="1090"/>
                  </a:moveTo>
                  <a:lnTo>
                    <a:pt x="1852" y="1090"/>
                  </a:lnTo>
                  <a:lnTo>
                    <a:pt x="1855" y="1102"/>
                  </a:lnTo>
                  <a:lnTo>
                    <a:pt x="1857" y="1117"/>
                  </a:lnTo>
                  <a:lnTo>
                    <a:pt x="1857" y="1117"/>
                  </a:lnTo>
                  <a:lnTo>
                    <a:pt x="1886" y="1121"/>
                  </a:lnTo>
                  <a:lnTo>
                    <a:pt x="1950" y="1133"/>
                  </a:lnTo>
                  <a:lnTo>
                    <a:pt x="2139" y="1171"/>
                  </a:lnTo>
                  <a:lnTo>
                    <a:pt x="2409" y="1224"/>
                  </a:lnTo>
                  <a:lnTo>
                    <a:pt x="2430" y="1273"/>
                  </a:lnTo>
                  <a:lnTo>
                    <a:pt x="2853" y="1364"/>
                  </a:lnTo>
                  <a:lnTo>
                    <a:pt x="2859" y="1294"/>
                  </a:lnTo>
                  <a:lnTo>
                    <a:pt x="3940" y="1487"/>
                  </a:lnTo>
                  <a:lnTo>
                    <a:pt x="3940" y="1487"/>
                  </a:lnTo>
                  <a:lnTo>
                    <a:pt x="3945" y="1467"/>
                  </a:lnTo>
                  <a:lnTo>
                    <a:pt x="3947" y="1452"/>
                  </a:lnTo>
                  <a:lnTo>
                    <a:pt x="3947" y="1447"/>
                  </a:lnTo>
                  <a:lnTo>
                    <a:pt x="3945" y="1444"/>
                  </a:lnTo>
                  <a:lnTo>
                    <a:pt x="3945" y="1444"/>
                  </a:lnTo>
                  <a:lnTo>
                    <a:pt x="3766" y="1416"/>
                  </a:lnTo>
                  <a:lnTo>
                    <a:pt x="3379" y="1354"/>
                  </a:lnTo>
                  <a:lnTo>
                    <a:pt x="2816" y="1267"/>
                  </a:lnTo>
                  <a:lnTo>
                    <a:pt x="2810" y="1219"/>
                  </a:lnTo>
                  <a:lnTo>
                    <a:pt x="2810" y="1219"/>
                  </a:lnTo>
                  <a:lnTo>
                    <a:pt x="2618" y="1191"/>
                  </a:lnTo>
                  <a:lnTo>
                    <a:pt x="2483" y="1171"/>
                  </a:lnTo>
                  <a:lnTo>
                    <a:pt x="2420" y="1160"/>
                  </a:lnTo>
                  <a:lnTo>
                    <a:pt x="2420" y="1160"/>
                  </a:lnTo>
                  <a:lnTo>
                    <a:pt x="2417" y="1160"/>
                  </a:lnTo>
                  <a:lnTo>
                    <a:pt x="2414" y="1164"/>
                  </a:lnTo>
                  <a:lnTo>
                    <a:pt x="2408" y="1175"/>
                  </a:lnTo>
                  <a:lnTo>
                    <a:pt x="2398" y="1192"/>
                  </a:lnTo>
                  <a:lnTo>
                    <a:pt x="1852" y="1090"/>
                  </a:lnTo>
                  <a:close/>
                  <a:moveTo>
                    <a:pt x="1654" y="172"/>
                  </a:moveTo>
                  <a:lnTo>
                    <a:pt x="1542" y="178"/>
                  </a:lnTo>
                  <a:lnTo>
                    <a:pt x="1542" y="258"/>
                  </a:lnTo>
                  <a:lnTo>
                    <a:pt x="1654" y="258"/>
                  </a:lnTo>
                  <a:lnTo>
                    <a:pt x="1654" y="172"/>
                  </a:lnTo>
                  <a:close/>
                  <a:moveTo>
                    <a:pt x="1691" y="247"/>
                  </a:moveTo>
                  <a:lnTo>
                    <a:pt x="1691" y="247"/>
                  </a:lnTo>
                  <a:lnTo>
                    <a:pt x="1691" y="247"/>
                  </a:lnTo>
                  <a:lnTo>
                    <a:pt x="1691" y="247"/>
                  </a:lnTo>
                  <a:lnTo>
                    <a:pt x="1691" y="247"/>
                  </a:lnTo>
                  <a:lnTo>
                    <a:pt x="1691" y="247"/>
                  </a:lnTo>
                  <a:close/>
                  <a:moveTo>
                    <a:pt x="1691" y="156"/>
                  </a:moveTo>
                  <a:lnTo>
                    <a:pt x="1691" y="156"/>
                  </a:lnTo>
                  <a:lnTo>
                    <a:pt x="1693" y="199"/>
                  </a:lnTo>
                  <a:lnTo>
                    <a:pt x="1693" y="230"/>
                  </a:lnTo>
                  <a:lnTo>
                    <a:pt x="1691" y="247"/>
                  </a:lnTo>
                  <a:lnTo>
                    <a:pt x="1691" y="247"/>
                  </a:lnTo>
                  <a:lnTo>
                    <a:pt x="1700" y="246"/>
                  </a:lnTo>
                  <a:lnTo>
                    <a:pt x="1714" y="246"/>
                  </a:lnTo>
                  <a:lnTo>
                    <a:pt x="1734" y="247"/>
                  </a:lnTo>
                  <a:lnTo>
                    <a:pt x="1734" y="145"/>
                  </a:lnTo>
                  <a:lnTo>
                    <a:pt x="1734" y="145"/>
                  </a:lnTo>
                  <a:lnTo>
                    <a:pt x="1718" y="145"/>
                  </a:lnTo>
                  <a:lnTo>
                    <a:pt x="1702" y="145"/>
                  </a:lnTo>
                  <a:lnTo>
                    <a:pt x="1702" y="145"/>
                  </a:lnTo>
                  <a:lnTo>
                    <a:pt x="1700" y="147"/>
                  </a:lnTo>
                  <a:lnTo>
                    <a:pt x="1697" y="151"/>
                  </a:lnTo>
                  <a:lnTo>
                    <a:pt x="1691" y="156"/>
                  </a:lnTo>
                  <a:lnTo>
                    <a:pt x="1691" y="156"/>
                  </a:lnTo>
                  <a:close/>
                  <a:moveTo>
                    <a:pt x="1718" y="161"/>
                  </a:moveTo>
                  <a:lnTo>
                    <a:pt x="1718" y="237"/>
                  </a:lnTo>
                  <a:lnTo>
                    <a:pt x="1708" y="237"/>
                  </a:lnTo>
                  <a:lnTo>
                    <a:pt x="1708" y="188"/>
                  </a:lnTo>
                  <a:lnTo>
                    <a:pt x="1702" y="188"/>
                  </a:lnTo>
                  <a:lnTo>
                    <a:pt x="1702" y="172"/>
                  </a:lnTo>
                  <a:lnTo>
                    <a:pt x="1718" y="161"/>
                  </a:lnTo>
                  <a:close/>
                  <a:moveTo>
                    <a:pt x="1617" y="376"/>
                  </a:moveTo>
                  <a:lnTo>
                    <a:pt x="1579" y="376"/>
                  </a:lnTo>
                  <a:lnTo>
                    <a:pt x="1579" y="376"/>
                  </a:lnTo>
                  <a:lnTo>
                    <a:pt x="1571" y="382"/>
                  </a:lnTo>
                  <a:lnTo>
                    <a:pt x="1558" y="392"/>
                  </a:lnTo>
                  <a:lnTo>
                    <a:pt x="1558" y="392"/>
                  </a:lnTo>
                  <a:lnTo>
                    <a:pt x="1556" y="395"/>
                  </a:lnTo>
                  <a:lnTo>
                    <a:pt x="1556" y="402"/>
                  </a:lnTo>
                  <a:lnTo>
                    <a:pt x="1555" y="422"/>
                  </a:lnTo>
                  <a:lnTo>
                    <a:pt x="1556" y="480"/>
                  </a:lnTo>
                  <a:lnTo>
                    <a:pt x="1558" y="564"/>
                  </a:lnTo>
                  <a:lnTo>
                    <a:pt x="1558" y="564"/>
                  </a:lnTo>
                  <a:lnTo>
                    <a:pt x="1564" y="573"/>
                  </a:lnTo>
                  <a:lnTo>
                    <a:pt x="1571" y="580"/>
                  </a:lnTo>
                  <a:lnTo>
                    <a:pt x="1575" y="583"/>
                  </a:lnTo>
                  <a:lnTo>
                    <a:pt x="1579" y="586"/>
                  </a:lnTo>
                  <a:lnTo>
                    <a:pt x="1579" y="586"/>
                  </a:lnTo>
                  <a:lnTo>
                    <a:pt x="1590" y="587"/>
                  </a:lnTo>
                  <a:lnTo>
                    <a:pt x="1602" y="587"/>
                  </a:lnTo>
                  <a:lnTo>
                    <a:pt x="1617" y="586"/>
                  </a:lnTo>
                  <a:lnTo>
                    <a:pt x="1617" y="586"/>
                  </a:lnTo>
                  <a:lnTo>
                    <a:pt x="1621" y="583"/>
                  </a:lnTo>
                  <a:lnTo>
                    <a:pt x="1629" y="576"/>
                  </a:lnTo>
                  <a:lnTo>
                    <a:pt x="1635" y="567"/>
                  </a:lnTo>
                  <a:lnTo>
                    <a:pt x="1638" y="563"/>
                  </a:lnTo>
                  <a:lnTo>
                    <a:pt x="1638" y="559"/>
                  </a:lnTo>
                  <a:lnTo>
                    <a:pt x="1638" y="559"/>
                  </a:lnTo>
                  <a:lnTo>
                    <a:pt x="1637" y="551"/>
                  </a:lnTo>
                  <a:lnTo>
                    <a:pt x="1638" y="544"/>
                  </a:lnTo>
                  <a:lnTo>
                    <a:pt x="1638" y="537"/>
                  </a:lnTo>
                  <a:lnTo>
                    <a:pt x="1638" y="532"/>
                  </a:lnTo>
                  <a:lnTo>
                    <a:pt x="1638" y="532"/>
                  </a:lnTo>
                  <a:lnTo>
                    <a:pt x="1635" y="467"/>
                  </a:lnTo>
                  <a:lnTo>
                    <a:pt x="1633" y="408"/>
                  </a:lnTo>
                  <a:lnTo>
                    <a:pt x="1617" y="376"/>
                  </a:lnTo>
                  <a:close/>
                  <a:moveTo>
                    <a:pt x="358" y="301"/>
                  </a:moveTo>
                  <a:lnTo>
                    <a:pt x="358" y="333"/>
                  </a:lnTo>
                  <a:lnTo>
                    <a:pt x="380" y="333"/>
                  </a:lnTo>
                  <a:lnTo>
                    <a:pt x="380" y="301"/>
                  </a:lnTo>
                  <a:lnTo>
                    <a:pt x="358" y="301"/>
                  </a:lnTo>
                  <a:close/>
                  <a:moveTo>
                    <a:pt x="273" y="333"/>
                  </a:moveTo>
                  <a:lnTo>
                    <a:pt x="273" y="462"/>
                  </a:lnTo>
                  <a:lnTo>
                    <a:pt x="289" y="462"/>
                  </a:lnTo>
                  <a:lnTo>
                    <a:pt x="289" y="333"/>
                  </a:lnTo>
                  <a:lnTo>
                    <a:pt x="273" y="333"/>
                  </a:lnTo>
                  <a:close/>
                  <a:moveTo>
                    <a:pt x="273" y="714"/>
                  </a:moveTo>
                  <a:lnTo>
                    <a:pt x="273" y="730"/>
                  </a:lnTo>
                  <a:lnTo>
                    <a:pt x="305" y="730"/>
                  </a:lnTo>
                  <a:lnTo>
                    <a:pt x="305" y="714"/>
                  </a:lnTo>
                  <a:lnTo>
                    <a:pt x="273" y="714"/>
                  </a:lnTo>
                  <a:close/>
                  <a:moveTo>
                    <a:pt x="128" y="779"/>
                  </a:moveTo>
                  <a:lnTo>
                    <a:pt x="128" y="779"/>
                  </a:lnTo>
                  <a:lnTo>
                    <a:pt x="107" y="775"/>
                  </a:lnTo>
                  <a:lnTo>
                    <a:pt x="64" y="768"/>
                  </a:lnTo>
                  <a:lnTo>
                    <a:pt x="0" y="757"/>
                  </a:lnTo>
                  <a:lnTo>
                    <a:pt x="128" y="795"/>
                  </a:lnTo>
                  <a:lnTo>
                    <a:pt x="128" y="795"/>
                  </a:lnTo>
                  <a:lnTo>
                    <a:pt x="128" y="787"/>
                  </a:lnTo>
                  <a:lnTo>
                    <a:pt x="129" y="781"/>
                  </a:lnTo>
                  <a:lnTo>
                    <a:pt x="128" y="779"/>
                  </a:lnTo>
                  <a:lnTo>
                    <a:pt x="128" y="779"/>
                  </a:lnTo>
                  <a:close/>
                  <a:moveTo>
                    <a:pt x="166" y="790"/>
                  </a:moveTo>
                  <a:lnTo>
                    <a:pt x="166" y="795"/>
                  </a:lnTo>
                  <a:lnTo>
                    <a:pt x="1708" y="1090"/>
                  </a:lnTo>
                  <a:lnTo>
                    <a:pt x="1708" y="1069"/>
                  </a:lnTo>
                  <a:lnTo>
                    <a:pt x="166" y="790"/>
                  </a:lnTo>
                  <a:close/>
                  <a:moveTo>
                    <a:pt x="305" y="301"/>
                  </a:moveTo>
                  <a:lnTo>
                    <a:pt x="305" y="355"/>
                  </a:lnTo>
                  <a:lnTo>
                    <a:pt x="321" y="355"/>
                  </a:lnTo>
                  <a:lnTo>
                    <a:pt x="321" y="301"/>
                  </a:lnTo>
                  <a:lnTo>
                    <a:pt x="305" y="301"/>
                  </a:lnTo>
                  <a:close/>
                  <a:moveTo>
                    <a:pt x="358" y="430"/>
                  </a:moveTo>
                  <a:lnTo>
                    <a:pt x="358" y="526"/>
                  </a:lnTo>
                  <a:lnTo>
                    <a:pt x="358" y="526"/>
                  </a:lnTo>
                  <a:lnTo>
                    <a:pt x="358" y="529"/>
                  </a:lnTo>
                  <a:lnTo>
                    <a:pt x="361" y="535"/>
                  </a:lnTo>
                  <a:lnTo>
                    <a:pt x="364" y="537"/>
                  </a:lnTo>
                  <a:lnTo>
                    <a:pt x="366" y="540"/>
                  </a:lnTo>
                  <a:lnTo>
                    <a:pt x="370" y="541"/>
                  </a:lnTo>
                  <a:lnTo>
                    <a:pt x="374" y="543"/>
                  </a:lnTo>
                  <a:lnTo>
                    <a:pt x="374" y="543"/>
                  </a:lnTo>
                  <a:lnTo>
                    <a:pt x="378" y="541"/>
                  </a:lnTo>
                  <a:lnTo>
                    <a:pt x="382" y="540"/>
                  </a:lnTo>
                  <a:lnTo>
                    <a:pt x="386" y="537"/>
                  </a:lnTo>
                  <a:lnTo>
                    <a:pt x="389" y="535"/>
                  </a:lnTo>
                  <a:lnTo>
                    <a:pt x="390" y="529"/>
                  </a:lnTo>
                  <a:lnTo>
                    <a:pt x="390" y="528"/>
                  </a:lnTo>
                  <a:lnTo>
                    <a:pt x="390" y="526"/>
                  </a:lnTo>
                  <a:lnTo>
                    <a:pt x="390" y="526"/>
                  </a:lnTo>
                  <a:lnTo>
                    <a:pt x="389" y="522"/>
                  </a:lnTo>
                  <a:lnTo>
                    <a:pt x="389" y="512"/>
                  </a:lnTo>
                  <a:lnTo>
                    <a:pt x="386" y="478"/>
                  </a:lnTo>
                  <a:lnTo>
                    <a:pt x="385" y="430"/>
                  </a:lnTo>
                  <a:lnTo>
                    <a:pt x="385" y="430"/>
                  </a:lnTo>
                  <a:lnTo>
                    <a:pt x="385" y="427"/>
                  </a:lnTo>
                  <a:lnTo>
                    <a:pt x="384" y="422"/>
                  </a:lnTo>
                  <a:lnTo>
                    <a:pt x="380" y="416"/>
                  </a:lnTo>
                  <a:lnTo>
                    <a:pt x="377" y="415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0" y="414"/>
                  </a:lnTo>
                  <a:lnTo>
                    <a:pt x="368" y="416"/>
                  </a:lnTo>
                  <a:lnTo>
                    <a:pt x="362" y="422"/>
                  </a:lnTo>
                  <a:lnTo>
                    <a:pt x="360" y="429"/>
                  </a:lnTo>
                  <a:lnTo>
                    <a:pt x="358" y="430"/>
                  </a:lnTo>
                  <a:lnTo>
                    <a:pt x="358" y="430"/>
                  </a:lnTo>
                  <a:close/>
                  <a:moveTo>
                    <a:pt x="428" y="414"/>
                  </a:moveTo>
                  <a:lnTo>
                    <a:pt x="428" y="414"/>
                  </a:lnTo>
                  <a:lnTo>
                    <a:pt x="424" y="416"/>
                  </a:lnTo>
                  <a:lnTo>
                    <a:pt x="420" y="419"/>
                  </a:lnTo>
                  <a:lnTo>
                    <a:pt x="417" y="422"/>
                  </a:lnTo>
                  <a:lnTo>
                    <a:pt x="417" y="423"/>
                  </a:lnTo>
                  <a:lnTo>
                    <a:pt x="417" y="425"/>
                  </a:lnTo>
                  <a:lnTo>
                    <a:pt x="417" y="425"/>
                  </a:lnTo>
                  <a:lnTo>
                    <a:pt x="419" y="443"/>
                  </a:lnTo>
                  <a:lnTo>
                    <a:pt x="420" y="480"/>
                  </a:lnTo>
                  <a:lnTo>
                    <a:pt x="421" y="514"/>
                  </a:lnTo>
                  <a:lnTo>
                    <a:pt x="423" y="532"/>
                  </a:lnTo>
                  <a:lnTo>
                    <a:pt x="423" y="532"/>
                  </a:lnTo>
                  <a:lnTo>
                    <a:pt x="423" y="536"/>
                  </a:lnTo>
                  <a:lnTo>
                    <a:pt x="423" y="541"/>
                  </a:lnTo>
                  <a:lnTo>
                    <a:pt x="423" y="544"/>
                  </a:lnTo>
                  <a:lnTo>
                    <a:pt x="423" y="547"/>
                  </a:lnTo>
                  <a:lnTo>
                    <a:pt x="425" y="548"/>
                  </a:lnTo>
                  <a:lnTo>
                    <a:pt x="428" y="548"/>
                  </a:lnTo>
                  <a:lnTo>
                    <a:pt x="428" y="548"/>
                  </a:lnTo>
                  <a:lnTo>
                    <a:pt x="441" y="545"/>
                  </a:lnTo>
                  <a:lnTo>
                    <a:pt x="449" y="543"/>
                  </a:lnTo>
                  <a:lnTo>
                    <a:pt x="449" y="543"/>
                  </a:lnTo>
                  <a:lnTo>
                    <a:pt x="449" y="525"/>
                  </a:lnTo>
                  <a:lnTo>
                    <a:pt x="449" y="486"/>
                  </a:lnTo>
                  <a:lnTo>
                    <a:pt x="449" y="430"/>
                  </a:lnTo>
                  <a:lnTo>
                    <a:pt x="449" y="430"/>
                  </a:lnTo>
                  <a:lnTo>
                    <a:pt x="447" y="426"/>
                  </a:lnTo>
                  <a:lnTo>
                    <a:pt x="441" y="419"/>
                  </a:lnTo>
                  <a:lnTo>
                    <a:pt x="433" y="414"/>
                  </a:lnTo>
                  <a:lnTo>
                    <a:pt x="431" y="412"/>
                  </a:lnTo>
                  <a:lnTo>
                    <a:pt x="428" y="414"/>
                  </a:lnTo>
                  <a:lnTo>
                    <a:pt x="428" y="414"/>
                  </a:lnTo>
                  <a:close/>
                  <a:moveTo>
                    <a:pt x="498" y="414"/>
                  </a:moveTo>
                  <a:lnTo>
                    <a:pt x="498" y="414"/>
                  </a:lnTo>
                  <a:lnTo>
                    <a:pt x="492" y="416"/>
                  </a:lnTo>
                  <a:lnTo>
                    <a:pt x="490" y="420"/>
                  </a:lnTo>
                  <a:lnTo>
                    <a:pt x="487" y="425"/>
                  </a:lnTo>
                  <a:lnTo>
                    <a:pt x="487" y="425"/>
                  </a:lnTo>
                  <a:lnTo>
                    <a:pt x="487" y="445"/>
                  </a:lnTo>
                  <a:lnTo>
                    <a:pt x="490" y="484"/>
                  </a:lnTo>
                  <a:lnTo>
                    <a:pt x="492" y="537"/>
                  </a:lnTo>
                  <a:lnTo>
                    <a:pt x="492" y="537"/>
                  </a:lnTo>
                  <a:lnTo>
                    <a:pt x="498" y="543"/>
                  </a:lnTo>
                  <a:lnTo>
                    <a:pt x="503" y="547"/>
                  </a:lnTo>
                  <a:lnTo>
                    <a:pt x="508" y="548"/>
                  </a:lnTo>
                  <a:lnTo>
                    <a:pt x="508" y="548"/>
                  </a:lnTo>
                  <a:lnTo>
                    <a:pt x="511" y="548"/>
                  </a:lnTo>
                  <a:lnTo>
                    <a:pt x="512" y="547"/>
                  </a:lnTo>
                  <a:lnTo>
                    <a:pt x="516" y="543"/>
                  </a:lnTo>
                  <a:lnTo>
                    <a:pt x="518" y="537"/>
                  </a:lnTo>
                  <a:lnTo>
                    <a:pt x="519" y="532"/>
                  </a:lnTo>
                  <a:lnTo>
                    <a:pt x="519" y="532"/>
                  </a:lnTo>
                  <a:lnTo>
                    <a:pt x="519" y="478"/>
                  </a:lnTo>
                  <a:lnTo>
                    <a:pt x="519" y="430"/>
                  </a:lnTo>
                  <a:lnTo>
                    <a:pt x="519" y="430"/>
                  </a:lnTo>
                  <a:lnTo>
                    <a:pt x="512" y="422"/>
                  </a:lnTo>
                  <a:lnTo>
                    <a:pt x="506" y="416"/>
                  </a:lnTo>
                  <a:lnTo>
                    <a:pt x="502" y="415"/>
                  </a:lnTo>
                  <a:lnTo>
                    <a:pt x="498" y="414"/>
                  </a:lnTo>
                  <a:lnTo>
                    <a:pt x="498" y="414"/>
                  </a:lnTo>
                  <a:close/>
                  <a:moveTo>
                    <a:pt x="567" y="408"/>
                  </a:moveTo>
                  <a:lnTo>
                    <a:pt x="567" y="408"/>
                  </a:lnTo>
                  <a:lnTo>
                    <a:pt x="566" y="411"/>
                  </a:lnTo>
                  <a:lnTo>
                    <a:pt x="564" y="414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60" y="431"/>
                  </a:lnTo>
                  <a:lnTo>
                    <a:pt x="560" y="445"/>
                  </a:lnTo>
                  <a:lnTo>
                    <a:pt x="562" y="482"/>
                  </a:lnTo>
                  <a:lnTo>
                    <a:pt x="562" y="537"/>
                  </a:lnTo>
                  <a:lnTo>
                    <a:pt x="562" y="537"/>
                  </a:lnTo>
                  <a:lnTo>
                    <a:pt x="562" y="541"/>
                  </a:lnTo>
                  <a:lnTo>
                    <a:pt x="564" y="547"/>
                  </a:lnTo>
                  <a:lnTo>
                    <a:pt x="567" y="551"/>
                  </a:lnTo>
                  <a:lnTo>
                    <a:pt x="570" y="552"/>
                  </a:lnTo>
                  <a:lnTo>
                    <a:pt x="574" y="553"/>
                  </a:lnTo>
                  <a:lnTo>
                    <a:pt x="578" y="553"/>
                  </a:lnTo>
                  <a:lnTo>
                    <a:pt x="578" y="553"/>
                  </a:lnTo>
                  <a:lnTo>
                    <a:pt x="582" y="552"/>
                  </a:lnTo>
                  <a:lnTo>
                    <a:pt x="586" y="549"/>
                  </a:lnTo>
                  <a:lnTo>
                    <a:pt x="591" y="543"/>
                  </a:lnTo>
                  <a:lnTo>
                    <a:pt x="594" y="536"/>
                  </a:lnTo>
                  <a:lnTo>
                    <a:pt x="594" y="533"/>
                  </a:lnTo>
                  <a:lnTo>
                    <a:pt x="594" y="532"/>
                  </a:lnTo>
                  <a:lnTo>
                    <a:pt x="594" y="532"/>
                  </a:lnTo>
                  <a:lnTo>
                    <a:pt x="593" y="526"/>
                  </a:lnTo>
                  <a:lnTo>
                    <a:pt x="593" y="514"/>
                  </a:lnTo>
                  <a:lnTo>
                    <a:pt x="594" y="476"/>
                  </a:lnTo>
                  <a:lnTo>
                    <a:pt x="594" y="438"/>
                  </a:lnTo>
                  <a:lnTo>
                    <a:pt x="594" y="419"/>
                  </a:lnTo>
                  <a:lnTo>
                    <a:pt x="594" y="419"/>
                  </a:lnTo>
                  <a:lnTo>
                    <a:pt x="589" y="412"/>
                  </a:lnTo>
                  <a:lnTo>
                    <a:pt x="583" y="408"/>
                  </a:lnTo>
                  <a:lnTo>
                    <a:pt x="583" y="408"/>
                  </a:lnTo>
                  <a:lnTo>
                    <a:pt x="577" y="408"/>
                  </a:lnTo>
                  <a:lnTo>
                    <a:pt x="571" y="407"/>
                  </a:lnTo>
                  <a:lnTo>
                    <a:pt x="567" y="408"/>
                  </a:lnTo>
                  <a:lnTo>
                    <a:pt x="567" y="408"/>
                  </a:lnTo>
                  <a:close/>
                  <a:moveTo>
                    <a:pt x="647" y="408"/>
                  </a:moveTo>
                  <a:lnTo>
                    <a:pt x="647" y="408"/>
                  </a:lnTo>
                  <a:lnTo>
                    <a:pt x="645" y="410"/>
                  </a:lnTo>
                  <a:lnTo>
                    <a:pt x="641" y="414"/>
                  </a:lnTo>
                  <a:lnTo>
                    <a:pt x="637" y="425"/>
                  </a:lnTo>
                  <a:lnTo>
                    <a:pt x="637" y="425"/>
                  </a:lnTo>
                  <a:lnTo>
                    <a:pt x="637" y="445"/>
                  </a:lnTo>
                  <a:lnTo>
                    <a:pt x="639" y="484"/>
                  </a:lnTo>
                  <a:lnTo>
                    <a:pt x="642" y="537"/>
                  </a:lnTo>
                  <a:lnTo>
                    <a:pt x="642" y="537"/>
                  </a:lnTo>
                  <a:lnTo>
                    <a:pt x="642" y="540"/>
                  </a:lnTo>
                  <a:lnTo>
                    <a:pt x="643" y="545"/>
                  </a:lnTo>
                  <a:lnTo>
                    <a:pt x="647" y="552"/>
                  </a:lnTo>
                  <a:lnTo>
                    <a:pt x="650" y="553"/>
                  </a:lnTo>
                  <a:lnTo>
                    <a:pt x="653" y="553"/>
                  </a:lnTo>
                  <a:lnTo>
                    <a:pt x="653" y="553"/>
                  </a:lnTo>
                  <a:lnTo>
                    <a:pt x="660" y="552"/>
                  </a:lnTo>
                  <a:lnTo>
                    <a:pt x="668" y="553"/>
                  </a:lnTo>
                  <a:lnTo>
                    <a:pt x="674" y="553"/>
                  </a:lnTo>
                  <a:lnTo>
                    <a:pt x="674" y="553"/>
                  </a:lnTo>
                  <a:lnTo>
                    <a:pt x="674" y="544"/>
                  </a:lnTo>
                  <a:lnTo>
                    <a:pt x="673" y="537"/>
                  </a:lnTo>
                  <a:lnTo>
                    <a:pt x="674" y="532"/>
                  </a:lnTo>
                  <a:lnTo>
                    <a:pt x="674" y="532"/>
                  </a:lnTo>
                  <a:lnTo>
                    <a:pt x="676" y="513"/>
                  </a:lnTo>
                  <a:lnTo>
                    <a:pt x="676" y="478"/>
                  </a:lnTo>
                  <a:lnTo>
                    <a:pt x="676" y="442"/>
                  </a:lnTo>
                  <a:lnTo>
                    <a:pt x="676" y="430"/>
                  </a:lnTo>
                  <a:lnTo>
                    <a:pt x="674" y="425"/>
                  </a:lnTo>
                  <a:lnTo>
                    <a:pt x="674" y="425"/>
                  </a:lnTo>
                  <a:lnTo>
                    <a:pt x="673" y="420"/>
                  </a:lnTo>
                  <a:lnTo>
                    <a:pt x="672" y="415"/>
                  </a:lnTo>
                  <a:lnTo>
                    <a:pt x="670" y="411"/>
                  </a:lnTo>
                  <a:lnTo>
                    <a:pt x="669" y="408"/>
                  </a:lnTo>
                  <a:lnTo>
                    <a:pt x="669" y="408"/>
                  </a:lnTo>
                  <a:lnTo>
                    <a:pt x="658" y="408"/>
                  </a:lnTo>
                  <a:lnTo>
                    <a:pt x="647" y="408"/>
                  </a:lnTo>
                  <a:lnTo>
                    <a:pt x="647" y="408"/>
                  </a:lnTo>
                  <a:close/>
                  <a:moveTo>
                    <a:pt x="733" y="403"/>
                  </a:moveTo>
                  <a:lnTo>
                    <a:pt x="733" y="403"/>
                  </a:lnTo>
                  <a:lnTo>
                    <a:pt x="730" y="407"/>
                  </a:lnTo>
                  <a:lnTo>
                    <a:pt x="730" y="411"/>
                  </a:lnTo>
                  <a:lnTo>
                    <a:pt x="730" y="415"/>
                  </a:lnTo>
                  <a:lnTo>
                    <a:pt x="728" y="419"/>
                  </a:lnTo>
                  <a:lnTo>
                    <a:pt x="728" y="419"/>
                  </a:lnTo>
                  <a:lnTo>
                    <a:pt x="726" y="426"/>
                  </a:lnTo>
                  <a:lnTo>
                    <a:pt x="726" y="441"/>
                  </a:lnTo>
                  <a:lnTo>
                    <a:pt x="726" y="484"/>
                  </a:lnTo>
                  <a:lnTo>
                    <a:pt x="728" y="524"/>
                  </a:lnTo>
                  <a:lnTo>
                    <a:pt x="728" y="543"/>
                  </a:lnTo>
                  <a:lnTo>
                    <a:pt x="728" y="543"/>
                  </a:lnTo>
                  <a:lnTo>
                    <a:pt x="728" y="544"/>
                  </a:lnTo>
                  <a:lnTo>
                    <a:pt x="730" y="548"/>
                  </a:lnTo>
                  <a:lnTo>
                    <a:pt x="733" y="552"/>
                  </a:lnTo>
                  <a:lnTo>
                    <a:pt x="736" y="553"/>
                  </a:lnTo>
                  <a:lnTo>
                    <a:pt x="738" y="553"/>
                  </a:lnTo>
                  <a:lnTo>
                    <a:pt x="738" y="553"/>
                  </a:lnTo>
                  <a:lnTo>
                    <a:pt x="749" y="553"/>
                  </a:lnTo>
                  <a:lnTo>
                    <a:pt x="753" y="555"/>
                  </a:lnTo>
                  <a:lnTo>
                    <a:pt x="755" y="553"/>
                  </a:lnTo>
                  <a:lnTo>
                    <a:pt x="755" y="553"/>
                  </a:lnTo>
                  <a:lnTo>
                    <a:pt x="756" y="552"/>
                  </a:lnTo>
                  <a:lnTo>
                    <a:pt x="760" y="549"/>
                  </a:lnTo>
                  <a:lnTo>
                    <a:pt x="764" y="547"/>
                  </a:lnTo>
                  <a:lnTo>
                    <a:pt x="765" y="545"/>
                  </a:lnTo>
                  <a:lnTo>
                    <a:pt x="765" y="543"/>
                  </a:lnTo>
                  <a:lnTo>
                    <a:pt x="765" y="543"/>
                  </a:lnTo>
                  <a:lnTo>
                    <a:pt x="764" y="520"/>
                  </a:lnTo>
                  <a:lnTo>
                    <a:pt x="763" y="476"/>
                  </a:lnTo>
                  <a:lnTo>
                    <a:pt x="760" y="414"/>
                  </a:lnTo>
                  <a:lnTo>
                    <a:pt x="760" y="414"/>
                  </a:lnTo>
                  <a:lnTo>
                    <a:pt x="759" y="408"/>
                  </a:lnTo>
                  <a:lnTo>
                    <a:pt x="757" y="406"/>
                  </a:lnTo>
                  <a:lnTo>
                    <a:pt x="755" y="403"/>
                  </a:lnTo>
                  <a:lnTo>
                    <a:pt x="755" y="403"/>
                  </a:lnTo>
                  <a:lnTo>
                    <a:pt x="744" y="400"/>
                  </a:lnTo>
                  <a:lnTo>
                    <a:pt x="738" y="400"/>
                  </a:lnTo>
                  <a:lnTo>
                    <a:pt x="736" y="400"/>
                  </a:lnTo>
                  <a:lnTo>
                    <a:pt x="733" y="403"/>
                  </a:lnTo>
                  <a:lnTo>
                    <a:pt x="733" y="403"/>
                  </a:lnTo>
                  <a:close/>
                  <a:moveTo>
                    <a:pt x="824" y="398"/>
                  </a:moveTo>
                  <a:lnTo>
                    <a:pt x="824" y="398"/>
                  </a:lnTo>
                  <a:lnTo>
                    <a:pt x="821" y="402"/>
                  </a:lnTo>
                  <a:lnTo>
                    <a:pt x="820" y="407"/>
                  </a:lnTo>
                  <a:lnTo>
                    <a:pt x="819" y="414"/>
                  </a:lnTo>
                  <a:lnTo>
                    <a:pt x="819" y="414"/>
                  </a:lnTo>
                  <a:lnTo>
                    <a:pt x="819" y="478"/>
                  </a:lnTo>
                  <a:lnTo>
                    <a:pt x="819" y="543"/>
                  </a:lnTo>
                  <a:lnTo>
                    <a:pt x="819" y="543"/>
                  </a:lnTo>
                  <a:lnTo>
                    <a:pt x="824" y="551"/>
                  </a:lnTo>
                  <a:lnTo>
                    <a:pt x="829" y="556"/>
                  </a:lnTo>
                  <a:lnTo>
                    <a:pt x="832" y="559"/>
                  </a:lnTo>
                  <a:lnTo>
                    <a:pt x="835" y="559"/>
                  </a:lnTo>
                  <a:lnTo>
                    <a:pt x="835" y="559"/>
                  </a:lnTo>
                  <a:lnTo>
                    <a:pt x="846" y="559"/>
                  </a:lnTo>
                  <a:lnTo>
                    <a:pt x="851" y="559"/>
                  </a:lnTo>
                  <a:lnTo>
                    <a:pt x="851" y="559"/>
                  </a:lnTo>
                  <a:lnTo>
                    <a:pt x="854" y="548"/>
                  </a:lnTo>
                  <a:lnTo>
                    <a:pt x="856" y="532"/>
                  </a:lnTo>
                  <a:lnTo>
                    <a:pt x="856" y="532"/>
                  </a:lnTo>
                  <a:lnTo>
                    <a:pt x="858" y="470"/>
                  </a:lnTo>
                  <a:lnTo>
                    <a:pt x="858" y="431"/>
                  </a:lnTo>
                  <a:lnTo>
                    <a:pt x="858" y="418"/>
                  </a:lnTo>
                  <a:lnTo>
                    <a:pt x="856" y="414"/>
                  </a:lnTo>
                  <a:lnTo>
                    <a:pt x="856" y="414"/>
                  </a:lnTo>
                  <a:lnTo>
                    <a:pt x="855" y="414"/>
                  </a:lnTo>
                  <a:lnTo>
                    <a:pt x="854" y="410"/>
                  </a:lnTo>
                  <a:lnTo>
                    <a:pt x="854" y="407"/>
                  </a:lnTo>
                  <a:lnTo>
                    <a:pt x="851" y="403"/>
                  </a:lnTo>
                  <a:lnTo>
                    <a:pt x="851" y="403"/>
                  </a:lnTo>
                  <a:lnTo>
                    <a:pt x="846" y="400"/>
                  </a:lnTo>
                  <a:lnTo>
                    <a:pt x="838" y="398"/>
                  </a:lnTo>
                  <a:lnTo>
                    <a:pt x="829" y="396"/>
                  </a:lnTo>
                  <a:lnTo>
                    <a:pt x="827" y="396"/>
                  </a:lnTo>
                  <a:lnTo>
                    <a:pt x="824" y="398"/>
                  </a:lnTo>
                  <a:lnTo>
                    <a:pt x="824" y="398"/>
                  </a:lnTo>
                  <a:close/>
                  <a:moveTo>
                    <a:pt x="926" y="398"/>
                  </a:moveTo>
                  <a:lnTo>
                    <a:pt x="926" y="398"/>
                  </a:lnTo>
                  <a:lnTo>
                    <a:pt x="923" y="398"/>
                  </a:lnTo>
                  <a:lnTo>
                    <a:pt x="921" y="399"/>
                  </a:lnTo>
                  <a:lnTo>
                    <a:pt x="916" y="403"/>
                  </a:lnTo>
                  <a:lnTo>
                    <a:pt x="915" y="408"/>
                  </a:lnTo>
                  <a:lnTo>
                    <a:pt x="915" y="408"/>
                  </a:lnTo>
                  <a:lnTo>
                    <a:pt x="915" y="481"/>
                  </a:lnTo>
                  <a:lnTo>
                    <a:pt x="915" y="548"/>
                  </a:lnTo>
                  <a:lnTo>
                    <a:pt x="915" y="548"/>
                  </a:lnTo>
                  <a:lnTo>
                    <a:pt x="922" y="553"/>
                  </a:lnTo>
                  <a:lnTo>
                    <a:pt x="927" y="556"/>
                  </a:lnTo>
                  <a:lnTo>
                    <a:pt x="931" y="559"/>
                  </a:lnTo>
                  <a:lnTo>
                    <a:pt x="931" y="559"/>
                  </a:lnTo>
                  <a:lnTo>
                    <a:pt x="939" y="560"/>
                  </a:lnTo>
                  <a:lnTo>
                    <a:pt x="945" y="560"/>
                  </a:lnTo>
                  <a:lnTo>
                    <a:pt x="947" y="559"/>
                  </a:lnTo>
                  <a:lnTo>
                    <a:pt x="947" y="559"/>
                  </a:lnTo>
                  <a:lnTo>
                    <a:pt x="949" y="555"/>
                  </a:lnTo>
                  <a:lnTo>
                    <a:pt x="950" y="551"/>
                  </a:lnTo>
                  <a:lnTo>
                    <a:pt x="951" y="547"/>
                  </a:lnTo>
                  <a:lnTo>
                    <a:pt x="953" y="543"/>
                  </a:lnTo>
                  <a:lnTo>
                    <a:pt x="953" y="543"/>
                  </a:lnTo>
                  <a:lnTo>
                    <a:pt x="955" y="536"/>
                  </a:lnTo>
                  <a:lnTo>
                    <a:pt x="959" y="525"/>
                  </a:lnTo>
                  <a:lnTo>
                    <a:pt x="962" y="512"/>
                  </a:lnTo>
                  <a:lnTo>
                    <a:pt x="963" y="500"/>
                  </a:lnTo>
                  <a:lnTo>
                    <a:pt x="963" y="500"/>
                  </a:lnTo>
                  <a:lnTo>
                    <a:pt x="962" y="478"/>
                  </a:lnTo>
                  <a:lnTo>
                    <a:pt x="958" y="446"/>
                  </a:lnTo>
                  <a:lnTo>
                    <a:pt x="953" y="403"/>
                  </a:lnTo>
                  <a:lnTo>
                    <a:pt x="942" y="398"/>
                  </a:lnTo>
                  <a:lnTo>
                    <a:pt x="942" y="398"/>
                  </a:lnTo>
                  <a:lnTo>
                    <a:pt x="935" y="398"/>
                  </a:lnTo>
                  <a:lnTo>
                    <a:pt x="926" y="398"/>
                  </a:lnTo>
                  <a:lnTo>
                    <a:pt x="926" y="398"/>
                  </a:lnTo>
                  <a:close/>
                  <a:moveTo>
                    <a:pt x="1033" y="398"/>
                  </a:moveTo>
                  <a:lnTo>
                    <a:pt x="1033" y="398"/>
                  </a:lnTo>
                  <a:lnTo>
                    <a:pt x="1029" y="398"/>
                  </a:lnTo>
                  <a:lnTo>
                    <a:pt x="1024" y="400"/>
                  </a:lnTo>
                  <a:lnTo>
                    <a:pt x="1020" y="404"/>
                  </a:lnTo>
                  <a:lnTo>
                    <a:pt x="1017" y="408"/>
                  </a:lnTo>
                  <a:lnTo>
                    <a:pt x="1017" y="408"/>
                  </a:lnTo>
                  <a:lnTo>
                    <a:pt x="1017" y="433"/>
                  </a:lnTo>
                  <a:lnTo>
                    <a:pt x="1020" y="481"/>
                  </a:lnTo>
                  <a:lnTo>
                    <a:pt x="1022" y="548"/>
                  </a:lnTo>
                  <a:lnTo>
                    <a:pt x="1022" y="548"/>
                  </a:lnTo>
                  <a:lnTo>
                    <a:pt x="1024" y="551"/>
                  </a:lnTo>
                  <a:lnTo>
                    <a:pt x="1033" y="559"/>
                  </a:lnTo>
                  <a:lnTo>
                    <a:pt x="1033" y="559"/>
                  </a:lnTo>
                  <a:lnTo>
                    <a:pt x="1037" y="561"/>
                  </a:lnTo>
                  <a:lnTo>
                    <a:pt x="1041" y="563"/>
                  </a:lnTo>
                  <a:lnTo>
                    <a:pt x="1050" y="564"/>
                  </a:lnTo>
                  <a:lnTo>
                    <a:pt x="1060" y="564"/>
                  </a:lnTo>
                  <a:lnTo>
                    <a:pt x="1060" y="564"/>
                  </a:lnTo>
                  <a:lnTo>
                    <a:pt x="1065" y="553"/>
                  </a:lnTo>
                  <a:lnTo>
                    <a:pt x="1070" y="543"/>
                  </a:lnTo>
                  <a:lnTo>
                    <a:pt x="1070" y="543"/>
                  </a:lnTo>
                  <a:lnTo>
                    <a:pt x="1072" y="521"/>
                  </a:lnTo>
                  <a:lnTo>
                    <a:pt x="1070" y="476"/>
                  </a:lnTo>
                  <a:lnTo>
                    <a:pt x="1070" y="408"/>
                  </a:lnTo>
                  <a:lnTo>
                    <a:pt x="1054" y="398"/>
                  </a:lnTo>
                  <a:lnTo>
                    <a:pt x="1054" y="398"/>
                  </a:lnTo>
                  <a:lnTo>
                    <a:pt x="1045" y="398"/>
                  </a:lnTo>
                  <a:lnTo>
                    <a:pt x="1038" y="399"/>
                  </a:lnTo>
                  <a:lnTo>
                    <a:pt x="1033" y="398"/>
                  </a:lnTo>
                  <a:lnTo>
                    <a:pt x="1033" y="398"/>
                  </a:lnTo>
                  <a:close/>
                  <a:moveTo>
                    <a:pt x="1151" y="387"/>
                  </a:moveTo>
                  <a:lnTo>
                    <a:pt x="1151" y="387"/>
                  </a:lnTo>
                  <a:lnTo>
                    <a:pt x="1147" y="394"/>
                  </a:lnTo>
                  <a:lnTo>
                    <a:pt x="1141" y="402"/>
                  </a:lnTo>
                  <a:lnTo>
                    <a:pt x="1139" y="410"/>
                  </a:lnTo>
                  <a:lnTo>
                    <a:pt x="1135" y="414"/>
                  </a:lnTo>
                  <a:lnTo>
                    <a:pt x="1135" y="414"/>
                  </a:lnTo>
                  <a:lnTo>
                    <a:pt x="1133" y="419"/>
                  </a:lnTo>
                  <a:lnTo>
                    <a:pt x="1132" y="434"/>
                  </a:lnTo>
                  <a:lnTo>
                    <a:pt x="1131" y="477"/>
                  </a:lnTo>
                  <a:lnTo>
                    <a:pt x="1132" y="521"/>
                  </a:lnTo>
                  <a:lnTo>
                    <a:pt x="1133" y="539"/>
                  </a:lnTo>
                  <a:lnTo>
                    <a:pt x="1135" y="548"/>
                  </a:lnTo>
                  <a:lnTo>
                    <a:pt x="1135" y="548"/>
                  </a:lnTo>
                  <a:lnTo>
                    <a:pt x="1139" y="556"/>
                  </a:lnTo>
                  <a:lnTo>
                    <a:pt x="1141" y="560"/>
                  </a:lnTo>
                  <a:lnTo>
                    <a:pt x="1144" y="563"/>
                  </a:lnTo>
                  <a:lnTo>
                    <a:pt x="1151" y="564"/>
                  </a:lnTo>
                  <a:lnTo>
                    <a:pt x="1151" y="564"/>
                  </a:lnTo>
                  <a:lnTo>
                    <a:pt x="1165" y="568"/>
                  </a:lnTo>
                  <a:lnTo>
                    <a:pt x="1171" y="569"/>
                  </a:lnTo>
                  <a:lnTo>
                    <a:pt x="1177" y="569"/>
                  </a:lnTo>
                  <a:lnTo>
                    <a:pt x="1177" y="569"/>
                  </a:lnTo>
                  <a:lnTo>
                    <a:pt x="1183" y="567"/>
                  </a:lnTo>
                  <a:lnTo>
                    <a:pt x="1187" y="561"/>
                  </a:lnTo>
                  <a:lnTo>
                    <a:pt x="1191" y="553"/>
                  </a:lnTo>
                  <a:lnTo>
                    <a:pt x="1194" y="543"/>
                  </a:lnTo>
                  <a:lnTo>
                    <a:pt x="1194" y="543"/>
                  </a:lnTo>
                  <a:lnTo>
                    <a:pt x="1195" y="532"/>
                  </a:lnTo>
                  <a:lnTo>
                    <a:pt x="1196" y="514"/>
                  </a:lnTo>
                  <a:lnTo>
                    <a:pt x="1196" y="471"/>
                  </a:lnTo>
                  <a:lnTo>
                    <a:pt x="1196" y="431"/>
                  </a:lnTo>
                  <a:lnTo>
                    <a:pt x="1195" y="419"/>
                  </a:lnTo>
                  <a:lnTo>
                    <a:pt x="1194" y="414"/>
                  </a:lnTo>
                  <a:lnTo>
                    <a:pt x="1194" y="414"/>
                  </a:lnTo>
                  <a:lnTo>
                    <a:pt x="1191" y="412"/>
                  </a:lnTo>
                  <a:lnTo>
                    <a:pt x="1190" y="408"/>
                  </a:lnTo>
                  <a:lnTo>
                    <a:pt x="1187" y="403"/>
                  </a:lnTo>
                  <a:lnTo>
                    <a:pt x="1183" y="398"/>
                  </a:lnTo>
                  <a:lnTo>
                    <a:pt x="1183" y="398"/>
                  </a:lnTo>
                  <a:lnTo>
                    <a:pt x="1175" y="392"/>
                  </a:lnTo>
                  <a:lnTo>
                    <a:pt x="1167" y="387"/>
                  </a:lnTo>
                  <a:lnTo>
                    <a:pt x="1161" y="384"/>
                  </a:lnTo>
                  <a:lnTo>
                    <a:pt x="1157" y="384"/>
                  </a:lnTo>
                  <a:lnTo>
                    <a:pt x="1153" y="384"/>
                  </a:lnTo>
                  <a:lnTo>
                    <a:pt x="1151" y="387"/>
                  </a:lnTo>
                  <a:lnTo>
                    <a:pt x="1151" y="387"/>
                  </a:lnTo>
                  <a:close/>
                  <a:moveTo>
                    <a:pt x="1274" y="387"/>
                  </a:moveTo>
                  <a:lnTo>
                    <a:pt x="1274" y="387"/>
                  </a:lnTo>
                  <a:lnTo>
                    <a:pt x="1273" y="392"/>
                  </a:lnTo>
                  <a:lnTo>
                    <a:pt x="1271" y="398"/>
                  </a:lnTo>
                  <a:lnTo>
                    <a:pt x="1270" y="400"/>
                  </a:lnTo>
                  <a:lnTo>
                    <a:pt x="1269" y="403"/>
                  </a:lnTo>
                  <a:lnTo>
                    <a:pt x="1269" y="403"/>
                  </a:lnTo>
                  <a:lnTo>
                    <a:pt x="1267" y="410"/>
                  </a:lnTo>
                  <a:lnTo>
                    <a:pt x="1267" y="427"/>
                  </a:lnTo>
                  <a:lnTo>
                    <a:pt x="1269" y="478"/>
                  </a:lnTo>
                  <a:lnTo>
                    <a:pt x="1269" y="531"/>
                  </a:lnTo>
                  <a:lnTo>
                    <a:pt x="1269" y="547"/>
                  </a:lnTo>
                  <a:lnTo>
                    <a:pt x="1269" y="553"/>
                  </a:lnTo>
                  <a:lnTo>
                    <a:pt x="1269" y="553"/>
                  </a:lnTo>
                  <a:lnTo>
                    <a:pt x="1269" y="555"/>
                  </a:lnTo>
                  <a:lnTo>
                    <a:pt x="1269" y="556"/>
                  </a:lnTo>
                  <a:lnTo>
                    <a:pt x="1270" y="564"/>
                  </a:lnTo>
                  <a:lnTo>
                    <a:pt x="1274" y="571"/>
                  </a:lnTo>
                  <a:lnTo>
                    <a:pt x="1277" y="573"/>
                  </a:lnTo>
                  <a:lnTo>
                    <a:pt x="1279" y="575"/>
                  </a:lnTo>
                  <a:lnTo>
                    <a:pt x="1279" y="575"/>
                  </a:lnTo>
                  <a:lnTo>
                    <a:pt x="1287" y="576"/>
                  </a:lnTo>
                  <a:lnTo>
                    <a:pt x="1297" y="576"/>
                  </a:lnTo>
                  <a:lnTo>
                    <a:pt x="1311" y="575"/>
                  </a:lnTo>
                  <a:lnTo>
                    <a:pt x="1311" y="575"/>
                  </a:lnTo>
                  <a:lnTo>
                    <a:pt x="1314" y="572"/>
                  </a:lnTo>
                  <a:lnTo>
                    <a:pt x="1317" y="567"/>
                  </a:lnTo>
                  <a:lnTo>
                    <a:pt x="1322" y="553"/>
                  </a:lnTo>
                  <a:lnTo>
                    <a:pt x="1322" y="553"/>
                  </a:lnTo>
                  <a:lnTo>
                    <a:pt x="1325" y="528"/>
                  </a:lnTo>
                  <a:lnTo>
                    <a:pt x="1326" y="478"/>
                  </a:lnTo>
                  <a:lnTo>
                    <a:pt x="1327" y="430"/>
                  </a:lnTo>
                  <a:lnTo>
                    <a:pt x="1327" y="408"/>
                  </a:lnTo>
                  <a:lnTo>
                    <a:pt x="1327" y="408"/>
                  </a:lnTo>
                  <a:lnTo>
                    <a:pt x="1317" y="398"/>
                  </a:lnTo>
                  <a:lnTo>
                    <a:pt x="1306" y="387"/>
                  </a:lnTo>
                  <a:lnTo>
                    <a:pt x="1306" y="387"/>
                  </a:lnTo>
                  <a:lnTo>
                    <a:pt x="1302" y="386"/>
                  </a:lnTo>
                  <a:lnTo>
                    <a:pt x="1291" y="384"/>
                  </a:lnTo>
                  <a:lnTo>
                    <a:pt x="1281" y="383"/>
                  </a:lnTo>
                  <a:lnTo>
                    <a:pt x="1277" y="384"/>
                  </a:lnTo>
                  <a:lnTo>
                    <a:pt x="1274" y="387"/>
                  </a:lnTo>
                  <a:lnTo>
                    <a:pt x="1274" y="387"/>
                  </a:lnTo>
                  <a:close/>
                  <a:moveTo>
                    <a:pt x="1424" y="575"/>
                  </a:moveTo>
                  <a:lnTo>
                    <a:pt x="1424" y="575"/>
                  </a:lnTo>
                  <a:lnTo>
                    <a:pt x="1428" y="576"/>
                  </a:lnTo>
                  <a:lnTo>
                    <a:pt x="1433" y="577"/>
                  </a:lnTo>
                  <a:lnTo>
                    <a:pt x="1445" y="577"/>
                  </a:lnTo>
                  <a:lnTo>
                    <a:pt x="1461" y="575"/>
                  </a:lnTo>
                  <a:lnTo>
                    <a:pt x="1461" y="575"/>
                  </a:lnTo>
                  <a:lnTo>
                    <a:pt x="1465" y="567"/>
                  </a:lnTo>
                  <a:lnTo>
                    <a:pt x="1472" y="553"/>
                  </a:lnTo>
                  <a:lnTo>
                    <a:pt x="1472" y="553"/>
                  </a:lnTo>
                  <a:lnTo>
                    <a:pt x="1476" y="540"/>
                  </a:lnTo>
                  <a:lnTo>
                    <a:pt x="1477" y="532"/>
                  </a:lnTo>
                  <a:lnTo>
                    <a:pt x="1477" y="532"/>
                  </a:lnTo>
                  <a:lnTo>
                    <a:pt x="1476" y="466"/>
                  </a:lnTo>
                  <a:lnTo>
                    <a:pt x="1473" y="423"/>
                  </a:lnTo>
                  <a:lnTo>
                    <a:pt x="1472" y="403"/>
                  </a:lnTo>
                  <a:lnTo>
                    <a:pt x="1472" y="403"/>
                  </a:lnTo>
                  <a:lnTo>
                    <a:pt x="1461" y="392"/>
                  </a:lnTo>
                  <a:lnTo>
                    <a:pt x="1451" y="382"/>
                  </a:lnTo>
                  <a:lnTo>
                    <a:pt x="1451" y="382"/>
                  </a:lnTo>
                  <a:lnTo>
                    <a:pt x="1447" y="383"/>
                  </a:lnTo>
                  <a:lnTo>
                    <a:pt x="1438" y="386"/>
                  </a:lnTo>
                  <a:lnTo>
                    <a:pt x="1429" y="388"/>
                  </a:lnTo>
                  <a:lnTo>
                    <a:pt x="1426" y="388"/>
                  </a:lnTo>
                  <a:lnTo>
                    <a:pt x="1424" y="387"/>
                  </a:lnTo>
                  <a:lnTo>
                    <a:pt x="1424" y="387"/>
                  </a:lnTo>
                  <a:lnTo>
                    <a:pt x="1422" y="387"/>
                  </a:lnTo>
                  <a:lnTo>
                    <a:pt x="1420" y="388"/>
                  </a:lnTo>
                  <a:lnTo>
                    <a:pt x="1416" y="395"/>
                  </a:lnTo>
                  <a:lnTo>
                    <a:pt x="1408" y="408"/>
                  </a:lnTo>
                  <a:lnTo>
                    <a:pt x="1408" y="408"/>
                  </a:lnTo>
                  <a:lnTo>
                    <a:pt x="1406" y="415"/>
                  </a:lnTo>
                  <a:lnTo>
                    <a:pt x="1406" y="431"/>
                  </a:lnTo>
                  <a:lnTo>
                    <a:pt x="1408" y="478"/>
                  </a:lnTo>
                  <a:lnTo>
                    <a:pt x="1408" y="525"/>
                  </a:lnTo>
                  <a:lnTo>
                    <a:pt x="1408" y="548"/>
                  </a:lnTo>
                  <a:lnTo>
                    <a:pt x="1408" y="548"/>
                  </a:lnTo>
                  <a:lnTo>
                    <a:pt x="1408" y="553"/>
                  </a:lnTo>
                  <a:lnTo>
                    <a:pt x="1412" y="560"/>
                  </a:lnTo>
                  <a:lnTo>
                    <a:pt x="1417" y="568"/>
                  </a:lnTo>
                  <a:lnTo>
                    <a:pt x="1424" y="575"/>
                  </a:lnTo>
                  <a:lnTo>
                    <a:pt x="1424" y="575"/>
                  </a:lnTo>
                  <a:close/>
                  <a:moveTo>
                    <a:pt x="3983" y="1434"/>
                  </a:moveTo>
                  <a:lnTo>
                    <a:pt x="4154" y="1460"/>
                  </a:lnTo>
                  <a:lnTo>
                    <a:pt x="4138" y="1423"/>
                  </a:lnTo>
                  <a:lnTo>
                    <a:pt x="4138" y="1423"/>
                  </a:lnTo>
                  <a:lnTo>
                    <a:pt x="4069" y="1416"/>
                  </a:lnTo>
                  <a:lnTo>
                    <a:pt x="4022" y="1411"/>
                  </a:lnTo>
                  <a:lnTo>
                    <a:pt x="4006" y="1408"/>
                  </a:lnTo>
                  <a:lnTo>
                    <a:pt x="3999" y="1407"/>
                  </a:lnTo>
                  <a:lnTo>
                    <a:pt x="3999" y="1407"/>
                  </a:lnTo>
                  <a:lnTo>
                    <a:pt x="3998" y="1407"/>
                  </a:lnTo>
                  <a:lnTo>
                    <a:pt x="3996" y="1409"/>
                  </a:lnTo>
                  <a:lnTo>
                    <a:pt x="3991" y="1419"/>
                  </a:lnTo>
                  <a:lnTo>
                    <a:pt x="3983" y="1434"/>
                  </a:lnTo>
                  <a:lnTo>
                    <a:pt x="3983" y="1434"/>
                  </a:lnTo>
                  <a:close/>
                  <a:moveTo>
                    <a:pt x="4181" y="1493"/>
                  </a:moveTo>
                  <a:lnTo>
                    <a:pt x="4224" y="1530"/>
                  </a:lnTo>
                  <a:lnTo>
                    <a:pt x="4256" y="1540"/>
                  </a:lnTo>
                  <a:lnTo>
                    <a:pt x="4256" y="1501"/>
                  </a:lnTo>
                  <a:lnTo>
                    <a:pt x="4181" y="14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0044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38774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pptxk24_新幹線のシルエット</dc:title>
  <dc:subject>pptxk24_新幹線のシルエット</dc:subject>
  <dc:creator>でじけろお</dc:creator>
  <cp:revision>1</cp:revision>
  <dcterms:created xsi:type="dcterms:W3CDTF">2018-05-20T00:31:01Z</dcterms:created>
  <dcterms:modified xsi:type="dcterms:W3CDTF">2022-07-15T02:26:21Z</dcterms:modified>
  <cp:version>1</cp:version>
</cp:coreProperties>
</file>