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1" r:id="rId2"/>
    <p:sldId id="31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66FFFF"/>
    <a:srgbClr val="CCECFF"/>
    <a:srgbClr val="FFCC66"/>
    <a:srgbClr val="CC0066"/>
    <a:srgbClr val="FF3399"/>
    <a:srgbClr val="663300"/>
    <a:srgbClr val="FF6600"/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熱中症気味のネコのイラスト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29913306-9CAB-8D71-51C7-5639481ACC45}"/>
              </a:ext>
            </a:extLst>
          </p:cNvPr>
          <p:cNvGrpSpPr/>
          <p:nvPr/>
        </p:nvGrpSpPr>
        <p:grpSpPr>
          <a:xfrm>
            <a:off x="7031475" y="3980230"/>
            <a:ext cx="1894888" cy="2323102"/>
            <a:chOff x="4503483" y="4235216"/>
            <a:chExt cx="1635504" cy="2005102"/>
          </a:xfrm>
        </p:grpSpPr>
        <p:sp>
          <p:nvSpPr>
            <p:cNvPr id="361" name="二等辺三角形 9">
              <a:extLst>
                <a:ext uri="{FF2B5EF4-FFF2-40B4-BE49-F238E27FC236}">
                  <a16:creationId xmlns:a16="http://schemas.microsoft.com/office/drawing/2014/main" id="{2AAEC991-9C6B-6626-800D-937799BE63C6}"/>
                </a:ext>
              </a:extLst>
            </p:cNvPr>
            <p:cNvSpPr/>
            <p:nvPr/>
          </p:nvSpPr>
          <p:spPr bwMode="auto">
            <a:xfrm rot="1800000" flipH="1">
              <a:off x="5492952" y="4235217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二等辺三角形 9">
              <a:extLst>
                <a:ext uri="{FF2B5EF4-FFF2-40B4-BE49-F238E27FC236}">
                  <a16:creationId xmlns:a16="http://schemas.microsoft.com/office/drawing/2014/main" id="{A435874C-1285-DA9D-7B15-91AB3F4AEC4D}"/>
                </a:ext>
              </a:extLst>
            </p:cNvPr>
            <p:cNvSpPr/>
            <p:nvPr/>
          </p:nvSpPr>
          <p:spPr bwMode="auto">
            <a:xfrm rot="1800000" flipH="1">
              <a:off x="5581652" y="4401649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二等辺三角形 9">
              <a:extLst>
                <a:ext uri="{FF2B5EF4-FFF2-40B4-BE49-F238E27FC236}">
                  <a16:creationId xmlns:a16="http://schemas.microsoft.com/office/drawing/2014/main" id="{1D8F9B07-9BA5-0CEF-0F22-C5194D274717}"/>
                </a:ext>
              </a:extLst>
            </p:cNvPr>
            <p:cNvSpPr/>
            <p:nvPr/>
          </p:nvSpPr>
          <p:spPr bwMode="auto">
            <a:xfrm rot="19800000">
              <a:off x="4553743" y="4235216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二等辺三角形 9">
              <a:extLst>
                <a:ext uri="{FF2B5EF4-FFF2-40B4-BE49-F238E27FC236}">
                  <a16:creationId xmlns:a16="http://schemas.microsoft.com/office/drawing/2014/main" id="{6010E8A7-1C4A-BDA8-1C17-ED0C7ABB69B6}"/>
                </a:ext>
              </a:extLst>
            </p:cNvPr>
            <p:cNvSpPr/>
            <p:nvPr/>
          </p:nvSpPr>
          <p:spPr bwMode="auto">
            <a:xfrm rot="19800000">
              <a:off x="4731633" y="4401648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91858859-9E87-BB09-FC46-0246A664E2A4}"/>
                </a:ext>
              </a:extLst>
            </p:cNvPr>
            <p:cNvSpPr/>
            <p:nvPr/>
          </p:nvSpPr>
          <p:spPr bwMode="auto">
            <a:xfrm flipV="1">
              <a:off x="4503483" y="5686011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6" name="楕円 365">
              <a:extLst>
                <a:ext uri="{FF2B5EF4-FFF2-40B4-BE49-F238E27FC236}">
                  <a16:creationId xmlns:a16="http://schemas.microsoft.com/office/drawing/2014/main" id="{9D24B03D-7281-0B3F-08EE-C14AE9B9A9D1}"/>
                </a:ext>
              </a:extLst>
            </p:cNvPr>
            <p:cNvSpPr/>
            <p:nvPr/>
          </p:nvSpPr>
          <p:spPr bwMode="auto">
            <a:xfrm>
              <a:off x="5458440" y="5654004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楕円 366">
              <a:extLst>
                <a:ext uri="{FF2B5EF4-FFF2-40B4-BE49-F238E27FC236}">
                  <a16:creationId xmlns:a16="http://schemas.microsoft.com/office/drawing/2014/main" id="{0CD30380-446C-82B1-5454-35A3B9361D12}"/>
                </a:ext>
              </a:extLst>
            </p:cNvPr>
            <p:cNvSpPr/>
            <p:nvPr/>
          </p:nvSpPr>
          <p:spPr bwMode="auto">
            <a:xfrm>
              <a:off x="5078605" y="5654004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B2AB9AD9-5EB9-F300-BB97-C4A2853C92A2}"/>
                </a:ext>
              </a:extLst>
            </p:cNvPr>
            <p:cNvSpPr/>
            <p:nvPr/>
          </p:nvSpPr>
          <p:spPr bwMode="auto">
            <a:xfrm>
              <a:off x="4853729" y="4856844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楕円 368">
              <a:extLst>
                <a:ext uri="{FF2B5EF4-FFF2-40B4-BE49-F238E27FC236}">
                  <a16:creationId xmlns:a16="http://schemas.microsoft.com/office/drawing/2014/main" id="{9BD3FE53-28C9-365E-0F56-9CC7720D01E4}"/>
                </a:ext>
              </a:extLst>
            </p:cNvPr>
            <p:cNvSpPr/>
            <p:nvPr/>
          </p:nvSpPr>
          <p:spPr bwMode="auto">
            <a:xfrm>
              <a:off x="4663625" y="4406342"/>
              <a:ext cx="1367530" cy="12476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1AA55AEA-36A1-E8F3-F82A-D6414328154A}"/>
                </a:ext>
              </a:extLst>
            </p:cNvPr>
            <p:cNvSpPr/>
            <p:nvPr/>
          </p:nvSpPr>
          <p:spPr bwMode="auto">
            <a:xfrm>
              <a:off x="5401516" y="4416101"/>
              <a:ext cx="630107" cy="791815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7DE5AEF9-66AC-7511-47B5-032DE61E5B9E}"/>
                </a:ext>
              </a:extLst>
            </p:cNvPr>
            <p:cNvSpPr/>
            <p:nvPr/>
          </p:nvSpPr>
          <p:spPr bwMode="auto">
            <a:xfrm>
              <a:off x="4664093" y="4411668"/>
              <a:ext cx="625859" cy="795214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9DCC939B-CDCA-31C8-1D64-931CDC72C112}"/>
                </a:ext>
              </a:extLst>
            </p:cNvPr>
            <p:cNvSpPr/>
            <p:nvPr/>
          </p:nvSpPr>
          <p:spPr bwMode="auto">
            <a:xfrm>
              <a:off x="4660522" y="4424363"/>
              <a:ext cx="1378714" cy="118631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E5C5D122-BE00-C72D-B518-5D82714216D9}"/>
                </a:ext>
              </a:extLst>
            </p:cNvPr>
            <p:cNvGrpSpPr/>
            <p:nvPr/>
          </p:nvGrpSpPr>
          <p:grpSpPr>
            <a:xfrm>
              <a:off x="4654752" y="5074229"/>
              <a:ext cx="1390910" cy="645417"/>
              <a:chOff x="4654752" y="5074229"/>
              <a:chExt cx="1390910" cy="645417"/>
            </a:xfrm>
          </p:grpSpPr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1AE60D75-8C87-A17B-3560-9ABFBBDA5D08}"/>
                  </a:ext>
                </a:extLst>
              </p:cNvPr>
              <p:cNvSpPr/>
              <p:nvPr/>
            </p:nvSpPr>
            <p:spPr bwMode="auto">
              <a:xfrm>
                <a:off x="5051332" y="5174391"/>
                <a:ext cx="582801" cy="40990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D0C410C1-5B1E-762E-C282-AAE09EA07E11}"/>
                  </a:ext>
                </a:extLst>
              </p:cNvPr>
              <p:cNvSpPr/>
              <p:nvPr/>
            </p:nvSpPr>
            <p:spPr bwMode="auto">
              <a:xfrm>
                <a:off x="5199849" y="5425600"/>
                <a:ext cx="285768" cy="294046"/>
              </a:xfrm>
              <a:custGeom>
                <a:avLst/>
                <a:gdLst>
                  <a:gd name="connsiteX0" fmla="*/ 142884 w 285768"/>
                  <a:gd name="connsiteY0" fmla="*/ 0 h 90846"/>
                  <a:gd name="connsiteX1" fmla="*/ 280719 w 285768"/>
                  <a:gd name="connsiteY1" fmla="*/ 40156 h 90846"/>
                  <a:gd name="connsiteX2" fmla="*/ 285768 w 285768"/>
                  <a:gd name="connsiteY2" fmla="*/ 45423 h 90846"/>
                  <a:gd name="connsiteX3" fmla="*/ 280719 w 285768"/>
                  <a:gd name="connsiteY3" fmla="*/ 50690 h 90846"/>
                  <a:gd name="connsiteX4" fmla="*/ 142884 w 285768"/>
                  <a:gd name="connsiteY4" fmla="*/ 90846 h 90846"/>
                  <a:gd name="connsiteX5" fmla="*/ 5049 w 285768"/>
                  <a:gd name="connsiteY5" fmla="*/ 50690 h 90846"/>
                  <a:gd name="connsiteX6" fmla="*/ 0 w 285768"/>
                  <a:gd name="connsiteY6" fmla="*/ 45423 h 90846"/>
                  <a:gd name="connsiteX7" fmla="*/ 5049 w 285768"/>
                  <a:gd name="connsiteY7" fmla="*/ 40156 h 90846"/>
                  <a:gd name="connsiteX8" fmla="*/ 142884 w 285768"/>
                  <a:gd name="connsiteY8" fmla="*/ 0 h 90846"/>
                  <a:gd name="connsiteX0" fmla="*/ 142884 w 285768"/>
                  <a:gd name="connsiteY0" fmla="*/ 0 h 294046"/>
                  <a:gd name="connsiteX1" fmla="*/ 280719 w 285768"/>
                  <a:gd name="connsiteY1" fmla="*/ 40156 h 294046"/>
                  <a:gd name="connsiteX2" fmla="*/ 285768 w 285768"/>
                  <a:gd name="connsiteY2" fmla="*/ 45423 h 294046"/>
                  <a:gd name="connsiteX3" fmla="*/ 280719 w 285768"/>
                  <a:gd name="connsiteY3" fmla="*/ 50690 h 294046"/>
                  <a:gd name="connsiteX4" fmla="*/ 149234 w 285768"/>
                  <a:gd name="connsiteY4" fmla="*/ 294046 h 294046"/>
                  <a:gd name="connsiteX5" fmla="*/ 5049 w 285768"/>
                  <a:gd name="connsiteY5" fmla="*/ 50690 h 294046"/>
                  <a:gd name="connsiteX6" fmla="*/ 0 w 285768"/>
                  <a:gd name="connsiteY6" fmla="*/ 45423 h 294046"/>
                  <a:gd name="connsiteX7" fmla="*/ 5049 w 285768"/>
                  <a:gd name="connsiteY7" fmla="*/ 40156 h 294046"/>
                  <a:gd name="connsiteX8" fmla="*/ 142884 w 285768"/>
                  <a:gd name="connsiteY8" fmla="*/ 0 h 294046"/>
                  <a:gd name="connsiteX0" fmla="*/ 142884 w 285768"/>
                  <a:gd name="connsiteY0" fmla="*/ 0 h 294046"/>
                  <a:gd name="connsiteX1" fmla="*/ 280719 w 285768"/>
                  <a:gd name="connsiteY1" fmla="*/ 40156 h 294046"/>
                  <a:gd name="connsiteX2" fmla="*/ 285768 w 285768"/>
                  <a:gd name="connsiteY2" fmla="*/ 45423 h 294046"/>
                  <a:gd name="connsiteX3" fmla="*/ 280719 w 285768"/>
                  <a:gd name="connsiteY3" fmla="*/ 50690 h 294046"/>
                  <a:gd name="connsiteX4" fmla="*/ 149234 w 285768"/>
                  <a:gd name="connsiteY4" fmla="*/ 294046 h 294046"/>
                  <a:gd name="connsiteX5" fmla="*/ 5049 w 285768"/>
                  <a:gd name="connsiteY5" fmla="*/ 50690 h 294046"/>
                  <a:gd name="connsiteX6" fmla="*/ 0 w 285768"/>
                  <a:gd name="connsiteY6" fmla="*/ 45423 h 294046"/>
                  <a:gd name="connsiteX7" fmla="*/ 5049 w 285768"/>
                  <a:gd name="connsiteY7" fmla="*/ 40156 h 294046"/>
                  <a:gd name="connsiteX8" fmla="*/ 142884 w 285768"/>
                  <a:gd name="connsiteY8" fmla="*/ 0 h 29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768" h="294046">
                    <a:moveTo>
                      <a:pt x="142884" y="0"/>
                    </a:moveTo>
                    <a:cubicBezTo>
                      <a:pt x="196712" y="0"/>
                      <a:pt x="245444" y="15346"/>
                      <a:pt x="280719" y="40156"/>
                    </a:cubicBezTo>
                    <a:lnTo>
                      <a:pt x="285768" y="45423"/>
                    </a:lnTo>
                    <a:lnTo>
                      <a:pt x="280719" y="50690"/>
                    </a:lnTo>
                    <a:cubicBezTo>
                      <a:pt x="245444" y="75501"/>
                      <a:pt x="237987" y="294046"/>
                      <a:pt x="149234" y="294046"/>
                    </a:cubicBezTo>
                    <a:cubicBezTo>
                      <a:pt x="60481" y="294046"/>
                      <a:pt x="40324" y="75501"/>
                      <a:pt x="5049" y="50690"/>
                    </a:cubicBezTo>
                    <a:lnTo>
                      <a:pt x="0" y="45423"/>
                    </a:lnTo>
                    <a:lnTo>
                      <a:pt x="5049" y="40156"/>
                    </a:lnTo>
                    <a:cubicBezTo>
                      <a:pt x="40324" y="15346"/>
                      <a:pt x="89056" y="0"/>
                      <a:pt x="142884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C64FDB56-E0F8-AC67-893B-E7D38379B8D1}"/>
                  </a:ext>
                </a:extLst>
              </p:cNvPr>
              <p:cNvSpPr/>
              <p:nvPr/>
            </p:nvSpPr>
            <p:spPr bwMode="auto">
              <a:xfrm>
                <a:off x="5147804" y="5242245"/>
                <a:ext cx="389858" cy="228779"/>
              </a:xfrm>
              <a:custGeom>
                <a:avLst/>
                <a:gdLst>
                  <a:gd name="connsiteX0" fmla="*/ 194929 w 389858"/>
                  <a:gd name="connsiteY0" fmla="*/ 0 h 228779"/>
                  <a:gd name="connsiteX1" fmla="*/ 389858 w 389858"/>
                  <a:gd name="connsiteY1" fmla="*/ 137101 h 228779"/>
                  <a:gd name="connsiteX2" fmla="*/ 374539 w 389858"/>
                  <a:gd name="connsiteY2" fmla="*/ 190467 h 228779"/>
                  <a:gd name="connsiteX3" fmla="*/ 337813 w 389858"/>
                  <a:gd name="connsiteY3" fmla="*/ 228779 h 228779"/>
                  <a:gd name="connsiteX4" fmla="*/ 332764 w 389858"/>
                  <a:gd name="connsiteY4" fmla="*/ 223512 h 228779"/>
                  <a:gd name="connsiteX5" fmla="*/ 194929 w 389858"/>
                  <a:gd name="connsiteY5" fmla="*/ 183356 h 228779"/>
                  <a:gd name="connsiteX6" fmla="*/ 57094 w 389858"/>
                  <a:gd name="connsiteY6" fmla="*/ 223512 h 228779"/>
                  <a:gd name="connsiteX7" fmla="*/ 52045 w 389858"/>
                  <a:gd name="connsiteY7" fmla="*/ 228779 h 228779"/>
                  <a:gd name="connsiteX8" fmla="*/ 15319 w 389858"/>
                  <a:gd name="connsiteY8" fmla="*/ 190467 h 228779"/>
                  <a:gd name="connsiteX9" fmla="*/ 0 w 389858"/>
                  <a:gd name="connsiteY9" fmla="*/ 137101 h 228779"/>
                  <a:gd name="connsiteX10" fmla="*/ 194929 w 389858"/>
                  <a:gd name="connsiteY10" fmla="*/ 0 h 228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9858" h="228779">
                    <a:moveTo>
                      <a:pt x="194929" y="0"/>
                    </a:moveTo>
                    <a:cubicBezTo>
                      <a:pt x="302585" y="0"/>
                      <a:pt x="389858" y="61382"/>
                      <a:pt x="389858" y="137101"/>
                    </a:cubicBezTo>
                    <a:cubicBezTo>
                      <a:pt x="389858" y="156031"/>
                      <a:pt x="384404" y="174064"/>
                      <a:pt x="374539" y="190467"/>
                    </a:cubicBezTo>
                    <a:lnTo>
                      <a:pt x="337813" y="228779"/>
                    </a:lnTo>
                    <a:lnTo>
                      <a:pt x="332764" y="223512"/>
                    </a:lnTo>
                    <a:cubicBezTo>
                      <a:pt x="297489" y="198702"/>
                      <a:pt x="248757" y="183356"/>
                      <a:pt x="194929" y="183356"/>
                    </a:cubicBezTo>
                    <a:cubicBezTo>
                      <a:pt x="141101" y="183356"/>
                      <a:pt x="92369" y="198702"/>
                      <a:pt x="57094" y="223512"/>
                    </a:cubicBezTo>
                    <a:lnTo>
                      <a:pt x="52045" y="228779"/>
                    </a:lnTo>
                    <a:lnTo>
                      <a:pt x="15319" y="190467"/>
                    </a:lnTo>
                    <a:cubicBezTo>
                      <a:pt x="5455" y="174064"/>
                      <a:pt x="0" y="156031"/>
                      <a:pt x="0" y="137101"/>
                    </a:cubicBezTo>
                    <a:cubicBezTo>
                      <a:pt x="0" y="61382"/>
                      <a:pt x="87273" y="0"/>
                      <a:pt x="194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3162AE1A-7F5E-2FFF-7F7E-358D3701F9A4}"/>
                  </a:ext>
                </a:extLst>
              </p:cNvPr>
              <p:cNvSpPr/>
              <p:nvPr/>
            </p:nvSpPr>
            <p:spPr bwMode="auto">
              <a:xfrm>
                <a:off x="4905855" y="5090738"/>
                <a:ext cx="857061" cy="323022"/>
              </a:xfrm>
              <a:custGeom>
                <a:avLst/>
                <a:gdLst>
                  <a:gd name="connsiteX0" fmla="*/ 211332 w 732226"/>
                  <a:gd name="connsiteY0" fmla="*/ 0 h 235586"/>
                  <a:gd name="connsiteX1" fmla="*/ 360766 w 732226"/>
                  <a:gd name="connsiteY1" fmla="*/ 34501 h 235586"/>
                  <a:gd name="connsiteX2" fmla="*/ 366113 w 732226"/>
                  <a:gd name="connsiteY2" fmla="*/ 38921 h 235586"/>
                  <a:gd name="connsiteX3" fmla="*/ 371460 w 732226"/>
                  <a:gd name="connsiteY3" fmla="*/ 34501 h 235586"/>
                  <a:gd name="connsiteX4" fmla="*/ 520894 w 732226"/>
                  <a:gd name="connsiteY4" fmla="*/ 0 h 235586"/>
                  <a:gd name="connsiteX5" fmla="*/ 732226 w 732226"/>
                  <a:gd name="connsiteY5" fmla="*/ 117793 h 235586"/>
                  <a:gd name="connsiteX6" fmla="*/ 520894 w 732226"/>
                  <a:gd name="connsiteY6" fmla="*/ 235586 h 235586"/>
                  <a:gd name="connsiteX7" fmla="*/ 371460 w 732226"/>
                  <a:gd name="connsiteY7" fmla="*/ 201085 h 235586"/>
                  <a:gd name="connsiteX8" fmla="*/ 366113 w 732226"/>
                  <a:gd name="connsiteY8" fmla="*/ 196665 h 235586"/>
                  <a:gd name="connsiteX9" fmla="*/ 360766 w 732226"/>
                  <a:gd name="connsiteY9" fmla="*/ 201085 h 235586"/>
                  <a:gd name="connsiteX10" fmla="*/ 211332 w 732226"/>
                  <a:gd name="connsiteY10" fmla="*/ 235586 h 235586"/>
                  <a:gd name="connsiteX11" fmla="*/ 0 w 732226"/>
                  <a:gd name="connsiteY11" fmla="*/ 117793 h 235586"/>
                  <a:gd name="connsiteX12" fmla="*/ 211332 w 732226"/>
                  <a:gd name="connsiteY12" fmla="*/ 0 h 23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226" h="235586">
                    <a:moveTo>
                      <a:pt x="211332" y="0"/>
                    </a:moveTo>
                    <a:cubicBezTo>
                      <a:pt x="269689" y="0"/>
                      <a:pt x="322523" y="13185"/>
                      <a:pt x="360766" y="34501"/>
                    </a:cubicBezTo>
                    <a:lnTo>
                      <a:pt x="366113" y="38921"/>
                    </a:lnTo>
                    <a:lnTo>
                      <a:pt x="371460" y="34501"/>
                    </a:lnTo>
                    <a:cubicBezTo>
                      <a:pt x="409704" y="13185"/>
                      <a:pt x="462537" y="0"/>
                      <a:pt x="520894" y="0"/>
                    </a:cubicBezTo>
                    <a:cubicBezTo>
                      <a:pt x="637609" y="0"/>
                      <a:pt x="732226" y="52738"/>
                      <a:pt x="732226" y="117793"/>
                    </a:cubicBezTo>
                    <a:cubicBezTo>
                      <a:pt x="732226" y="182848"/>
                      <a:pt x="637609" y="235586"/>
                      <a:pt x="520894" y="235586"/>
                    </a:cubicBezTo>
                    <a:cubicBezTo>
                      <a:pt x="462537" y="235586"/>
                      <a:pt x="409704" y="222402"/>
                      <a:pt x="371460" y="201085"/>
                    </a:cubicBezTo>
                    <a:lnTo>
                      <a:pt x="366113" y="196665"/>
                    </a:lnTo>
                    <a:lnTo>
                      <a:pt x="360766" y="201085"/>
                    </a:lnTo>
                    <a:cubicBezTo>
                      <a:pt x="322523" y="222402"/>
                      <a:pt x="269689" y="235586"/>
                      <a:pt x="211332" y="235586"/>
                    </a:cubicBezTo>
                    <a:cubicBezTo>
                      <a:pt x="94617" y="235586"/>
                      <a:pt x="0" y="182848"/>
                      <a:pt x="0" y="117793"/>
                    </a:cubicBezTo>
                    <a:cubicBezTo>
                      <a:pt x="0" y="52738"/>
                      <a:pt x="94617" y="0"/>
                      <a:pt x="211332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162768B9-5DCD-3171-5DCC-B880F6074010}"/>
                  </a:ext>
                </a:extLst>
              </p:cNvPr>
              <p:cNvSpPr/>
              <p:nvPr/>
            </p:nvSpPr>
            <p:spPr bwMode="auto">
              <a:xfrm>
                <a:off x="5224844" y="5074229"/>
                <a:ext cx="244292" cy="16929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C9A08863-0178-B385-9D4A-3F7A363C7FBE}"/>
                  </a:ext>
                </a:extLst>
              </p:cNvPr>
              <p:cNvSpPr/>
              <p:nvPr/>
            </p:nvSpPr>
            <p:spPr bwMode="auto">
              <a:xfrm>
                <a:off x="5303242" y="5105963"/>
                <a:ext cx="87496" cy="4715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月 511">
                <a:extLst>
                  <a:ext uri="{FF2B5EF4-FFF2-40B4-BE49-F238E27FC236}">
                    <a16:creationId xmlns:a16="http://schemas.microsoft.com/office/drawing/2014/main" id="{27CDA511-4530-11A8-839C-DE60DE1E1C5F}"/>
                  </a:ext>
                </a:extLst>
              </p:cNvPr>
              <p:cNvSpPr/>
              <p:nvPr/>
            </p:nvSpPr>
            <p:spPr bwMode="auto">
              <a:xfrm rot="6300000">
                <a:off x="4876985" y="49909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3" name="月 512">
                <a:extLst>
                  <a:ext uri="{FF2B5EF4-FFF2-40B4-BE49-F238E27FC236}">
                    <a16:creationId xmlns:a16="http://schemas.microsoft.com/office/drawing/2014/main" id="{8CB96552-2FAC-6A71-2EC2-0262D8A1F66B}"/>
                  </a:ext>
                </a:extLst>
              </p:cNvPr>
              <p:cNvSpPr/>
              <p:nvPr/>
            </p:nvSpPr>
            <p:spPr bwMode="auto">
              <a:xfrm rot="5400000">
                <a:off x="4822868" y="50546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月 513">
                <a:extLst>
                  <a:ext uri="{FF2B5EF4-FFF2-40B4-BE49-F238E27FC236}">
                    <a16:creationId xmlns:a16="http://schemas.microsoft.com/office/drawing/2014/main" id="{D6422C63-966D-C172-55D4-FB20059CDD81}"/>
                  </a:ext>
                </a:extLst>
              </p:cNvPr>
              <p:cNvSpPr/>
              <p:nvPr/>
            </p:nvSpPr>
            <p:spPr bwMode="auto">
              <a:xfrm rot="4863801">
                <a:off x="4864738" y="51261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月 514">
                <a:extLst>
                  <a:ext uri="{FF2B5EF4-FFF2-40B4-BE49-F238E27FC236}">
                    <a16:creationId xmlns:a16="http://schemas.microsoft.com/office/drawing/2014/main" id="{FC2472E1-5656-1150-638C-1D038A1CCBCE}"/>
                  </a:ext>
                </a:extLst>
              </p:cNvPr>
              <p:cNvSpPr/>
              <p:nvPr/>
            </p:nvSpPr>
            <p:spPr bwMode="auto">
              <a:xfrm rot="15300000" flipH="1">
                <a:off x="5791468" y="49909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6" name="月 515">
                <a:extLst>
                  <a:ext uri="{FF2B5EF4-FFF2-40B4-BE49-F238E27FC236}">
                    <a16:creationId xmlns:a16="http://schemas.microsoft.com/office/drawing/2014/main" id="{D2D41217-6A85-3E75-10FD-DAE1BB63CED1}"/>
                  </a:ext>
                </a:extLst>
              </p:cNvPr>
              <p:cNvSpPr/>
              <p:nvPr/>
            </p:nvSpPr>
            <p:spPr bwMode="auto">
              <a:xfrm rot="16200000" flipH="1">
                <a:off x="5845585" y="50546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月 516">
                <a:extLst>
                  <a:ext uri="{FF2B5EF4-FFF2-40B4-BE49-F238E27FC236}">
                    <a16:creationId xmlns:a16="http://schemas.microsoft.com/office/drawing/2014/main" id="{D720B6D7-F3BD-FB89-4C5A-65194157BFA9}"/>
                  </a:ext>
                </a:extLst>
              </p:cNvPr>
              <p:cNvSpPr/>
              <p:nvPr/>
            </p:nvSpPr>
            <p:spPr bwMode="auto">
              <a:xfrm rot="16736199" flipH="1">
                <a:off x="5803714" y="51261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BE617980-C272-227B-A46F-9E22967CFE02}"/>
                </a:ext>
              </a:extLst>
            </p:cNvPr>
            <p:cNvSpPr/>
            <p:nvPr/>
          </p:nvSpPr>
          <p:spPr bwMode="auto">
            <a:xfrm>
              <a:off x="4838314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7B9A8C16-0A02-621A-C228-69992E31D480}"/>
                </a:ext>
              </a:extLst>
            </p:cNvPr>
            <p:cNvSpPr/>
            <p:nvPr/>
          </p:nvSpPr>
          <p:spPr bwMode="auto">
            <a:xfrm>
              <a:off x="5554016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29C233FB-3826-C67D-C939-BF9C143C324F}"/>
                </a:ext>
              </a:extLst>
            </p:cNvPr>
            <p:cNvGrpSpPr/>
            <p:nvPr/>
          </p:nvGrpSpPr>
          <p:grpSpPr>
            <a:xfrm>
              <a:off x="4566528" y="4329553"/>
              <a:ext cx="1296151" cy="1194238"/>
              <a:chOff x="3628630" y="4189794"/>
              <a:chExt cx="1296151" cy="1194238"/>
            </a:xfrm>
          </p:grpSpPr>
          <p:sp>
            <p:nvSpPr>
              <p:cNvPr id="576" name="楕円 713">
                <a:extLst>
                  <a:ext uri="{FF2B5EF4-FFF2-40B4-BE49-F238E27FC236}">
                    <a16:creationId xmlns:a16="http://schemas.microsoft.com/office/drawing/2014/main" id="{7932635A-9712-31EB-C44E-53653F917688}"/>
                  </a:ext>
                </a:extLst>
              </p:cNvPr>
              <p:cNvSpPr/>
              <p:nvPr/>
            </p:nvSpPr>
            <p:spPr bwMode="auto">
              <a:xfrm>
                <a:off x="3628630" y="471650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楕円 713">
                <a:extLst>
                  <a:ext uri="{FF2B5EF4-FFF2-40B4-BE49-F238E27FC236}">
                    <a16:creationId xmlns:a16="http://schemas.microsoft.com/office/drawing/2014/main" id="{CC271327-32E4-42BA-CE11-05E754BBBD07}"/>
                  </a:ext>
                </a:extLst>
              </p:cNvPr>
              <p:cNvSpPr/>
              <p:nvPr/>
            </p:nvSpPr>
            <p:spPr bwMode="auto">
              <a:xfrm>
                <a:off x="3774298" y="516060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楕円 713">
                <a:extLst>
                  <a:ext uri="{FF2B5EF4-FFF2-40B4-BE49-F238E27FC236}">
                    <a16:creationId xmlns:a16="http://schemas.microsoft.com/office/drawing/2014/main" id="{3F3559C0-CC7B-9743-1B4A-884CC23439AD}"/>
                  </a:ext>
                </a:extLst>
              </p:cNvPr>
              <p:cNvSpPr/>
              <p:nvPr/>
            </p:nvSpPr>
            <p:spPr bwMode="auto">
              <a:xfrm>
                <a:off x="4329410" y="4189794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9" name="楕円 713">
                <a:extLst>
                  <a:ext uri="{FF2B5EF4-FFF2-40B4-BE49-F238E27FC236}">
                    <a16:creationId xmlns:a16="http://schemas.microsoft.com/office/drawing/2014/main" id="{472D25FB-B78E-4883-9BF6-168EAD925690}"/>
                  </a:ext>
                </a:extLst>
              </p:cNvPr>
              <p:cNvSpPr/>
              <p:nvPr/>
            </p:nvSpPr>
            <p:spPr bwMode="auto">
              <a:xfrm>
                <a:off x="4776868" y="5028366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5" name="グループ化 604">
            <a:extLst>
              <a:ext uri="{FF2B5EF4-FFF2-40B4-BE49-F238E27FC236}">
                <a16:creationId xmlns:a16="http://schemas.microsoft.com/office/drawing/2014/main" id="{E5DB2C6C-9FDD-D77B-2A99-E33ED63EC39D}"/>
              </a:ext>
            </a:extLst>
          </p:cNvPr>
          <p:cNvGrpSpPr/>
          <p:nvPr/>
        </p:nvGrpSpPr>
        <p:grpSpPr>
          <a:xfrm>
            <a:off x="7020513" y="1004038"/>
            <a:ext cx="1894888" cy="2438446"/>
            <a:chOff x="4492521" y="1238184"/>
            <a:chExt cx="1635503" cy="2104657"/>
          </a:xfrm>
        </p:grpSpPr>
        <p:sp>
          <p:nvSpPr>
            <p:cNvPr id="390" name="二等辺三角形 9">
              <a:extLst>
                <a:ext uri="{FF2B5EF4-FFF2-40B4-BE49-F238E27FC236}">
                  <a16:creationId xmlns:a16="http://schemas.microsoft.com/office/drawing/2014/main" id="{06C92137-0F49-562F-5125-219EC070AF5E}"/>
                </a:ext>
              </a:extLst>
            </p:cNvPr>
            <p:cNvSpPr/>
            <p:nvPr/>
          </p:nvSpPr>
          <p:spPr bwMode="auto">
            <a:xfrm rot="1800000" flipH="1">
              <a:off x="5481989" y="1238185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二等辺三角形 9">
              <a:extLst>
                <a:ext uri="{FF2B5EF4-FFF2-40B4-BE49-F238E27FC236}">
                  <a16:creationId xmlns:a16="http://schemas.microsoft.com/office/drawing/2014/main" id="{5B00F7AB-47C6-3566-A32C-B58F1CCBA7CE}"/>
                </a:ext>
              </a:extLst>
            </p:cNvPr>
            <p:cNvSpPr/>
            <p:nvPr/>
          </p:nvSpPr>
          <p:spPr bwMode="auto">
            <a:xfrm rot="1800000" flipH="1">
              <a:off x="5570689" y="1404617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二等辺三角形 9">
              <a:extLst>
                <a:ext uri="{FF2B5EF4-FFF2-40B4-BE49-F238E27FC236}">
                  <a16:creationId xmlns:a16="http://schemas.microsoft.com/office/drawing/2014/main" id="{4391DA52-8A7F-0A3F-FDE5-D75F727FCE14}"/>
                </a:ext>
              </a:extLst>
            </p:cNvPr>
            <p:cNvSpPr/>
            <p:nvPr/>
          </p:nvSpPr>
          <p:spPr bwMode="auto">
            <a:xfrm rot="19800000">
              <a:off x="4542780" y="1238184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二等辺三角形 9">
              <a:extLst>
                <a:ext uri="{FF2B5EF4-FFF2-40B4-BE49-F238E27FC236}">
                  <a16:creationId xmlns:a16="http://schemas.microsoft.com/office/drawing/2014/main" id="{AAB5C743-6697-1401-E7D5-71283122BEFE}"/>
                </a:ext>
              </a:extLst>
            </p:cNvPr>
            <p:cNvSpPr/>
            <p:nvPr/>
          </p:nvSpPr>
          <p:spPr bwMode="auto">
            <a:xfrm rot="19800000">
              <a:off x="4720670" y="1404616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D15102BE-7FF1-0A7B-64F6-7E3FA2D85771}"/>
                </a:ext>
              </a:extLst>
            </p:cNvPr>
            <p:cNvSpPr/>
            <p:nvPr/>
          </p:nvSpPr>
          <p:spPr bwMode="auto">
            <a:xfrm flipV="1">
              <a:off x="4492521" y="2802039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E78D89C9-E7D2-A7A1-C2FF-D0403B0A0F5E}"/>
                </a:ext>
              </a:extLst>
            </p:cNvPr>
            <p:cNvSpPr/>
            <p:nvPr/>
          </p:nvSpPr>
          <p:spPr bwMode="auto">
            <a:xfrm>
              <a:off x="5447478" y="2756527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BD660DEE-25C2-48E6-58AC-44A31C839ED3}"/>
                </a:ext>
              </a:extLst>
            </p:cNvPr>
            <p:cNvSpPr/>
            <p:nvPr/>
          </p:nvSpPr>
          <p:spPr bwMode="auto">
            <a:xfrm>
              <a:off x="5067643" y="2756527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B5777BF4-6B33-1689-E49F-5B51C239D040}"/>
                </a:ext>
              </a:extLst>
            </p:cNvPr>
            <p:cNvSpPr/>
            <p:nvPr/>
          </p:nvSpPr>
          <p:spPr bwMode="auto">
            <a:xfrm>
              <a:off x="4842767" y="1959367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A335C61D-9791-E1FC-A9EB-55CCADA4BCF7}"/>
                </a:ext>
              </a:extLst>
            </p:cNvPr>
            <p:cNvSpPr/>
            <p:nvPr/>
          </p:nvSpPr>
          <p:spPr bwMode="auto">
            <a:xfrm>
              <a:off x="4652663" y="1508865"/>
              <a:ext cx="1367530" cy="12476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6EF1709A-53A8-E083-703C-AD73027EA27E}"/>
                </a:ext>
              </a:extLst>
            </p:cNvPr>
            <p:cNvSpPr/>
            <p:nvPr/>
          </p:nvSpPr>
          <p:spPr bwMode="auto">
            <a:xfrm>
              <a:off x="5395100" y="1521717"/>
              <a:ext cx="630107" cy="791815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1E0C2048-9AAD-9E8F-3060-45D5702A9516}"/>
                </a:ext>
              </a:extLst>
            </p:cNvPr>
            <p:cNvSpPr/>
            <p:nvPr/>
          </p:nvSpPr>
          <p:spPr bwMode="auto">
            <a:xfrm>
              <a:off x="4657677" y="1517284"/>
              <a:ext cx="625859" cy="795214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7BB602A9-59F7-A158-1A62-F9DC512CA20D}"/>
                </a:ext>
              </a:extLst>
            </p:cNvPr>
            <p:cNvSpPr/>
            <p:nvPr/>
          </p:nvSpPr>
          <p:spPr bwMode="auto">
            <a:xfrm>
              <a:off x="4649650" y="1536431"/>
              <a:ext cx="1378714" cy="118631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5108EF47-845F-F3CA-272C-F8C56FBE06C4}"/>
                </a:ext>
              </a:extLst>
            </p:cNvPr>
            <p:cNvGrpSpPr/>
            <p:nvPr/>
          </p:nvGrpSpPr>
          <p:grpSpPr>
            <a:xfrm>
              <a:off x="4644503" y="2438478"/>
              <a:ext cx="1361601" cy="395434"/>
              <a:chOff x="4644503" y="2438478"/>
              <a:chExt cx="1361601" cy="395434"/>
            </a:xfrm>
          </p:grpSpPr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D5CC6D23-A760-3AF4-49C5-63ADBEB897C9}"/>
                  </a:ext>
                </a:extLst>
              </p:cNvPr>
              <p:cNvSpPr/>
              <p:nvPr/>
            </p:nvSpPr>
            <p:spPr bwMode="auto">
              <a:xfrm>
                <a:off x="5083594" y="2536739"/>
                <a:ext cx="496354" cy="29717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853AE420-BF5D-57E2-AA29-22A3CF75E67E}"/>
                  </a:ext>
                </a:extLst>
              </p:cNvPr>
              <p:cNvGrpSpPr/>
              <p:nvPr/>
            </p:nvGrpSpPr>
            <p:grpSpPr>
              <a:xfrm>
                <a:off x="4894892" y="2438478"/>
                <a:ext cx="857061" cy="339531"/>
                <a:chOff x="5548133" y="5805406"/>
                <a:chExt cx="750274" cy="339531"/>
              </a:xfrm>
            </p:grpSpPr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1AB4490D-ABBB-A88E-4A5A-017B1087DE23}"/>
                    </a:ext>
                  </a:extLst>
                </p:cNvPr>
                <p:cNvSpPr/>
                <p:nvPr/>
              </p:nvSpPr>
              <p:spPr bwMode="auto">
                <a:xfrm>
                  <a:off x="5548133" y="5821915"/>
                  <a:ext cx="750274" cy="323022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5D73039B-76A6-654E-A225-58775C1389F6}"/>
                    </a:ext>
                  </a:extLst>
                </p:cNvPr>
                <p:cNvSpPr/>
                <p:nvPr/>
              </p:nvSpPr>
              <p:spPr bwMode="auto">
                <a:xfrm>
                  <a:off x="5827377" y="5805406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555F1D3A-45EB-B14B-4353-6FE9CDFAA639}"/>
                    </a:ext>
                  </a:extLst>
                </p:cNvPr>
                <p:cNvSpPr/>
                <p:nvPr/>
              </p:nvSpPr>
              <p:spPr bwMode="auto">
                <a:xfrm>
                  <a:off x="5896007" y="5837140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0" name="月 559">
                <a:extLst>
                  <a:ext uri="{FF2B5EF4-FFF2-40B4-BE49-F238E27FC236}">
                    <a16:creationId xmlns:a16="http://schemas.microsoft.com/office/drawing/2014/main" id="{09B6CCE6-3E2F-F10A-A20B-43B95CED41E1}"/>
                  </a:ext>
                </a:extLst>
              </p:cNvPr>
              <p:cNvSpPr/>
              <p:nvPr/>
            </p:nvSpPr>
            <p:spPr bwMode="auto">
              <a:xfrm rot="4645665">
                <a:off x="4831109" y="2438241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月 560">
                <a:extLst>
                  <a:ext uri="{FF2B5EF4-FFF2-40B4-BE49-F238E27FC236}">
                    <a16:creationId xmlns:a16="http://schemas.microsoft.com/office/drawing/2014/main" id="{E970589F-53F5-BEF4-56E8-240F4E4DD58E}"/>
                  </a:ext>
                </a:extLst>
              </p:cNvPr>
              <p:cNvSpPr/>
              <p:nvPr/>
            </p:nvSpPr>
            <p:spPr bwMode="auto">
              <a:xfrm rot="3745665">
                <a:off x="4812619" y="251974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月 561">
                <a:extLst>
                  <a:ext uri="{FF2B5EF4-FFF2-40B4-BE49-F238E27FC236}">
                    <a16:creationId xmlns:a16="http://schemas.microsoft.com/office/drawing/2014/main" id="{4A6C329C-5E76-77F1-0E70-81DC212E6F2E}"/>
                  </a:ext>
                </a:extLst>
              </p:cNvPr>
              <p:cNvSpPr/>
              <p:nvPr/>
            </p:nvSpPr>
            <p:spPr bwMode="auto">
              <a:xfrm rot="3209466">
                <a:off x="4882807" y="2563706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月 562">
                <a:extLst>
                  <a:ext uri="{FF2B5EF4-FFF2-40B4-BE49-F238E27FC236}">
                    <a16:creationId xmlns:a16="http://schemas.microsoft.com/office/drawing/2014/main" id="{EF5EAEEC-C608-4831-CF72-FD1B26C8D06F}"/>
                  </a:ext>
                </a:extLst>
              </p:cNvPr>
              <p:cNvSpPr/>
              <p:nvPr/>
            </p:nvSpPr>
            <p:spPr bwMode="auto">
              <a:xfrm rot="16954335" flipH="1">
                <a:off x="5787537" y="2438241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月 563">
                <a:extLst>
                  <a:ext uri="{FF2B5EF4-FFF2-40B4-BE49-F238E27FC236}">
                    <a16:creationId xmlns:a16="http://schemas.microsoft.com/office/drawing/2014/main" id="{D9B139FE-2099-4CAC-50DF-E362DF3F730E}"/>
                  </a:ext>
                </a:extLst>
              </p:cNvPr>
              <p:cNvSpPr/>
              <p:nvPr/>
            </p:nvSpPr>
            <p:spPr bwMode="auto">
              <a:xfrm rot="17854335" flipH="1">
                <a:off x="5806027" y="251974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月 564">
                <a:extLst>
                  <a:ext uri="{FF2B5EF4-FFF2-40B4-BE49-F238E27FC236}">
                    <a16:creationId xmlns:a16="http://schemas.microsoft.com/office/drawing/2014/main" id="{010DEC2D-7D8A-4D61-C415-EC7B3164BCE5}"/>
                  </a:ext>
                </a:extLst>
              </p:cNvPr>
              <p:cNvSpPr/>
              <p:nvPr/>
            </p:nvSpPr>
            <p:spPr bwMode="auto">
              <a:xfrm rot="18390534" flipH="1">
                <a:off x="5735839" y="2563706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04368449-5A14-17E8-1E7E-202E68B3DCA7}"/>
                </a:ext>
              </a:extLst>
            </p:cNvPr>
            <p:cNvSpPr/>
            <p:nvPr/>
          </p:nvSpPr>
          <p:spPr>
            <a:xfrm>
              <a:off x="4838139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833CD403-5A2E-1766-CEA6-7C6CCC1FB1B9}"/>
                </a:ext>
              </a:extLst>
            </p:cNvPr>
            <p:cNvSpPr/>
            <p:nvPr/>
          </p:nvSpPr>
          <p:spPr>
            <a:xfrm>
              <a:off x="5552514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80" name="グループ化 579">
              <a:extLst>
                <a:ext uri="{FF2B5EF4-FFF2-40B4-BE49-F238E27FC236}">
                  <a16:creationId xmlns:a16="http://schemas.microsoft.com/office/drawing/2014/main" id="{BDEF02A6-DFEB-2B4F-01CF-2B42FB86F71F}"/>
                </a:ext>
              </a:extLst>
            </p:cNvPr>
            <p:cNvGrpSpPr/>
            <p:nvPr/>
          </p:nvGrpSpPr>
          <p:grpSpPr>
            <a:xfrm>
              <a:off x="4609884" y="1398775"/>
              <a:ext cx="1339675" cy="1245422"/>
              <a:chOff x="3650619" y="1121388"/>
              <a:chExt cx="1339675" cy="1245422"/>
            </a:xfrm>
          </p:grpSpPr>
          <p:sp>
            <p:nvSpPr>
              <p:cNvPr id="581" name="楕円 713">
                <a:extLst>
                  <a:ext uri="{FF2B5EF4-FFF2-40B4-BE49-F238E27FC236}">
                    <a16:creationId xmlns:a16="http://schemas.microsoft.com/office/drawing/2014/main" id="{163C5C3B-A3F7-742C-50EA-86ECCC47C75B}"/>
                  </a:ext>
                </a:extLst>
              </p:cNvPr>
              <p:cNvSpPr/>
              <p:nvPr/>
            </p:nvSpPr>
            <p:spPr bwMode="auto">
              <a:xfrm>
                <a:off x="3876077" y="214338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楕円 713">
                <a:extLst>
                  <a:ext uri="{FF2B5EF4-FFF2-40B4-BE49-F238E27FC236}">
                    <a16:creationId xmlns:a16="http://schemas.microsoft.com/office/drawing/2014/main" id="{FCBB8FA9-0C1C-6983-D87B-2D00E86304E8}"/>
                  </a:ext>
                </a:extLst>
              </p:cNvPr>
              <p:cNvSpPr/>
              <p:nvPr/>
            </p:nvSpPr>
            <p:spPr bwMode="auto">
              <a:xfrm>
                <a:off x="4842381" y="2087547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楕円 713">
                <a:extLst>
                  <a:ext uri="{FF2B5EF4-FFF2-40B4-BE49-F238E27FC236}">
                    <a16:creationId xmlns:a16="http://schemas.microsoft.com/office/drawing/2014/main" id="{522E73AD-AB38-9059-BDDE-8AF94D6970A6}"/>
                  </a:ext>
                </a:extLst>
              </p:cNvPr>
              <p:cNvSpPr/>
              <p:nvPr/>
            </p:nvSpPr>
            <p:spPr bwMode="auto">
              <a:xfrm>
                <a:off x="3650619" y="155764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楕円 713">
                <a:extLst>
                  <a:ext uri="{FF2B5EF4-FFF2-40B4-BE49-F238E27FC236}">
                    <a16:creationId xmlns:a16="http://schemas.microsoft.com/office/drawing/2014/main" id="{2C05DDAD-FD32-929B-16B8-935B60296608}"/>
                  </a:ext>
                </a:extLst>
              </p:cNvPr>
              <p:cNvSpPr/>
              <p:nvPr/>
            </p:nvSpPr>
            <p:spPr bwMode="auto">
              <a:xfrm>
                <a:off x="4376555" y="1121388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4E7421B2-E9E5-2B8F-3B02-4CA24BD3C45D}"/>
              </a:ext>
            </a:extLst>
          </p:cNvPr>
          <p:cNvGrpSpPr/>
          <p:nvPr/>
        </p:nvGrpSpPr>
        <p:grpSpPr>
          <a:xfrm>
            <a:off x="3999465" y="3962831"/>
            <a:ext cx="1894888" cy="2323102"/>
            <a:chOff x="2508368" y="4217817"/>
            <a:chExt cx="1635504" cy="2005102"/>
          </a:xfrm>
        </p:grpSpPr>
        <p:sp>
          <p:nvSpPr>
            <p:cNvPr id="201" name="二等辺三角形 9">
              <a:extLst>
                <a:ext uri="{FF2B5EF4-FFF2-40B4-BE49-F238E27FC236}">
                  <a16:creationId xmlns:a16="http://schemas.microsoft.com/office/drawing/2014/main" id="{F3DF6917-484B-2913-EEE2-DB2495A81C51}"/>
                </a:ext>
              </a:extLst>
            </p:cNvPr>
            <p:cNvSpPr/>
            <p:nvPr/>
          </p:nvSpPr>
          <p:spPr bwMode="auto">
            <a:xfrm rot="1800000" flipH="1">
              <a:off x="3497837" y="4217818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二等辺三角形 9">
              <a:extLst>
                <a:ext uri="{FF2B5EF4-FFF2-40B4-BE49-F238E27FC236}">
                  <a16:creationId xmlns:a16="http://schemas.microsoft.com/office/drawing/2014/main" id="{34CBA933-E4C8-C652-8A9F-A3AB8ACCB72B}"/>
                </a:ext>
              </a:extLst>
            </p:cNvPr>
            <p:cNvSpPr/>
            <p:nvPr/>
          </p:nvSpPr>
          <p:spPr bwMode="auto">
            <a:xfrm rot="1800000" flipH="1">
              <a:off x="3586537" y="4384250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二等辺三角形 9">
              <a:extLst>
                <a:ext uri="{FF2B5EF4-FFF2-40B4-BE49-F238E27FC236}">
                  <a16:creationId xmlns:a16="http://schemas.microsoft.com/office/drawing/2014/main" id="{B3E161AD-3408-95B8-759B-DF5FB1AD5F4D}"/>
                </a:ext>
              </a:extLst>
            </p:cNvPr>
            <p:cNvSpPr/>
            <p:nvPr/>
          </p:nvSpPr>
          <p:spPr bwMode="auto">
            <a:xfrm rot="19800000">
              <a:off x="2558628" y="4217817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二等辺三角形 9">
              <a:extLst>
                <a:ext uri="{FF2B5EF4-FFF2-40B4-BE49-F238E27FC236}">
                  <a16:creationId xmlns:a16="http://schemas.microsoft.com/office/drawing/2014/main" id="{14AFE0CB-2DF1-7083-48BA-103AA9E92C4D}"/>
                </a:ext>
              </a:extLst>
            </p:cNvPr>
            <p:cNvSpPr/>
            <p:nvPr/>
          </p:nvSpPr>
          <p:spPr bwMode="auto">
            <a:xfrm rot="19800000">
              <a:off x="2736518" y="4384249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FF258A65-FA19-1528-F03B-A6A313186806}"/>
                </a:ext>
              </a:extLst>
            </p:cNvPr>
            <p:cNvSpPr/>
            <p:nvPr/>
          </p:nvSpPr>
          <p:spPr bwMode="auto">
            <a:xfrm flipV="1">
              <a:off x="2508368" y="5668612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B2DF65A1-D3F1-596E-362A-6E9F001DDFD2}"/>
                </a:ext>
              </a:extLst>
            </p:cNvPr>
            <p:cNvSpPr/>
            <p:nvPr/>
          </p:nvSpPr>
          <p:spPr bwMode="auto">
            <a:xfrm>
              <a:off x="3463325" y="5636605"/>
              <a:ext cx="156883" cy="4987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AA0D565C-A9D3-0483-C845-1DA858A1ADB6}"/>
                </a:ext>
              </a:extLst>
            </p:cNvPr>
            <p:cNvSpPr/>
            <p:nvPr/>
          </p:nvSpPr>
          <p:spPr bwMode="auto">
            <a:xfrm>
              <a:off x="3083490" y="5636605"/>
              <a:ext cx="156883" cy="4987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508FB1E1-ADAD-B89E-AA71-FE730FD8DA0D}"/>
                </a:ext>
              </a:extLst>
            </p:cNvPr>
            <p:cNvSpPr/>
            <p:nvPr/>
          </p:nvSpPr>
          <p:spPr bwMode="auto">
            <a:xfrm>
              <a:off x="2858614" y="4839445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DA1929AE-7608-E10A-2B3D-429AA4373EFD}"/>
                </a:ext>
              </a:extLst>
            </p:cNvPr>
            <p:cNvSpPr/>
            <p:nvPr/>
          </p:nvSpPr>
          <p:spPr bwMode="auto">
            <a:xfrm>
              <a:off x="2668510" y="4388943"/>
              <a:ext cx="1367530" cy="12476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5D8E07B2-CBB1-F96D-BDE7-FE8CAF75E901}"/>
                </a:ext>
              </a:extLst>
            </p:cNvPr>
            <p:cNvSpPr/>
            <p:nvPr/>
          </p:nvSpPr>
          <p:spPr bwMode="auto">
            <a:xfrm>
              <a:off x="2662238" y="4392028"/>
              <a:ext cx="1378714" cy="118631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7DF51CB6-B095-29EA-E0A6-5AE2DAE59A5E}"/>
                </a:ext>
              </a:extLst>
            </p:cNvPr>
            <p:cNvGrpSpPr/>
            <p:nvPr/>
          </p:nvGrpSpPr>
          <p:grpSpPr>
            <a:xfrm>
              <a:off x="2659637" y="5056830"/>
              <a:ext cx="1390910" cy="651799"/>
              <a:chOff x="2659637" y="5056830"/>
              <a:chExt cx="1390910" cy="651799"/>
            </a:xfrm>
          </p:grpSpPr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535FB4C7-0FE3-EAD2-96A5-8CD92EA58744}"/>
                  </a:ext>
                </a:extLst>
              </p:cNvPr>
              <p:cNvSpPr/>
              <p:nvPr/>
            </p:nvSpPr>
            <p:spPr bwMode="auto">
              <a:xfrm>
                <a:off x="3056217" y="5156992"/>
                <a:ext cx="582801" cy="40990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A6EB138D-A3DC-E02D-D709-0C1D65078B87}"/>
                  </a:ext>
                </a:extLst>
              </p:cNvPr>
              <p:cNvSpPr/>
              <p:nvPr/>
            </p:nvSpPr>
            <p:spPr bwMode="auto">
              <a:xfrm>
                <a:off x="3204734" y="5408201"/>
                <a:ext cx="285768" cy="300428"/>
              </a:xfrm>
              <a:custGeom>
                <a:avLst/>
                <a:gdLst>
                  <a:gd name="connsiteX0" fmla="*/ 142884 w 285768"/>
                  <a:gd name="connsiteY0" fmla="*/ 0 h 90846"/>
                  <a:gd name="connsiteX1" fmla="*/ 280719 w 285768"/>
                  <a:gd name="connsiteY1" fmla="*/ 40156 h 90846"/>
                  <a:gd name="connsiteX2" fmla="*/ 285768 w 285768"/>
                  <a:gd name="connsiteY2" fmla="*/ 45423 h 90846"/>
                  <a:gd name="connsiteX3" fmla="*/ 280719 w 285768"/>
                  <a:gd name="connsiteY3" fmla="*/ 50690 h 90846"/>
                  <a:gd name="connsiteX4" fmla="*/ 142884 w 285768"/>
                  <a:gd name="connsiteY4" fmla="*/ 90846 h 90846"/>
                  <a:gd name="connsiteX5" fmla="*/ 5049 w 285768"/>
                  <a:gd name="connsiteY5" fmla="*/ 50690 h 90846"/>
                  <a:gd name="connsiteX6" fmla="*/ 0 w 285768"/>
                  <a:gd name="connsiteY6" fmla="*/ 45423 h 90846"/>
                  <a:gd name="connsiteX7" fmla="*/ 5049 w 285768"/>
                  <a:gd name="connsiteY7" fmla="*/ 40156 h 90846"/>
                  <a:gd name="connsiteX8" fmla="*/ 142884 w 285768"/>
                  <a:gd name="connsiteY8" fmla="*/ 0 h 90846"/>
                  <a:gd name="connsiteX0" fmla="*/ 142884 w 285768"/>
                  <a:gd name="connsiteY0" fmla="*/ 0 h 306746"/>
                  <a:gd name="connsiteX1" fmla="*/ 280719 w 285768"/>
                  <a:gd name="connsiteY1" fmla="*/ 40156 h 306746"/>
                  <a:gd name="connsiteX2" fmla="*/ 285768 w 285768"/>
                  <a:gd name="connsiteY2" fmla="*/ 45423 h 306746"/>
                  <a:gd name="connsiteX3" fmla="*/ 280719 w 285768"/>
                  <a:gd name="connsiteY3" fmla="*/ 50690 h 306746"/>
                  <a:gd name="connsiteX4" fmla="*/ 142884 w 285768"/>
                  <a:gd name="connsiteY4" fmla="*/ 306746 h 306746"/>
                  <a:gd name="connsiteX5" fmla="*/ 5049 w 285768"/>
                  <a:gd name="connsiteY5" fmla="*/ 50690 h 306746"/>
                  <a:gd name="connsiteX6" fmla="*/ 0 w 285768"/>
                  <a:gd name="connsiteY6" fmla="*/ 45423 h 306746"/>
                  <a:gd name="connsiteX7" fmla="*/ 5049 w 285768"/>
                  <a:gd name="connsiteY7" fmla="*/ 40156 h 306746"/>
                  <a:gd name="connsiteX8" fmla="*/ 142884 w 285768"/>
                  <a:gd name="connsiteY8" fmla="*/ 0 h 306746"/>
                  <a:gd name="connsiteX0" fmla="*/ 142884 w 285768"/>
                  <a:gd name="connsiteY0" fmla="*/ 0 h 306777"/>
                  <a:gd name="connsiteX1" fmla="*/ 280719 w 285768"/>
                  <a:gd name="connsiteY1" fmla="*/ 40156 h 306777"/>
                  <a:gd name="connsiteX2" fmla="*/ 285768 w 285768"/>
                  <a:gd name="connsiteY2" fmla="*/ 45423 h 306777"/>
                  <a:gd name="connsiteX3" fmla="*/ 280719 w 285768"/>
                  <a:gd name="connsiteY3" fmla="*/ 50690 h 306777"/>
                  <a:gd name="connsiteX4" fmla="*/ 142884 w 285768"/>
                  <a:gd name="connsiteY4" fmla="*/ 306746 h 306777"/>
                  <a:gd name="connsiteX5" fmla="*/ 5049 w 285768"/>
                  <a:gd name="connsiteY5" fmla="*/ 50690 h 306777"/>
                  <a:gd name="connsiteX6" fmla="*/ 0 w 285768"/>
                  <a:gd name="connsiteY6" fmla="*/ 45423 h 306777"/>
                  <a:gd name="connsiteX7" fmla="*/ 5049 w 285768"/>
                  <a:gd name="connsiteY7" fmla="*/ 40156 h 306777"/>
                  <a:gd name="connsiteX8" fmla="*/ 142884 w 285768"/>
                  <a:gd name="connsiteY8" fmla="*/ 0 h 306777"/>
                  <a:gd name="connsiteX0" fmla="*/ 142884 w 285768"/>
                  <a:gd name="connsiteY0" fmla="*/ 0 h 300428"/>
                  <a:gd name="connsiteX1" fmla="*/ 280719 w 285768"/>
                  <a:gd name="connsiteY1" fmla="*/ 40156 h 300428"/>
                  <a:gd name="connsiteX2" fmla="*/ 285768 w 285768"/>
                  <a:gd name="connsiteY2" fmla="*/ 45423 h 300428"/>
                  <a:gd name="connsiteX3" fmla="*/ 280719 w 285768"/>
                  <a:gd name="connsiteY3" fmla="*/ 50690 h 300428"/>
                  <a:gd name="connsiteX4" fmla="*/ 142884 w 285768"/>
                  <a:gd name="connsiteY4" fmla="*/ 300396 h 300428"/>
                  <a:gd name="connsiteX5" fmla="*/ 5049 w 285768"/>
                  <a:gd name="connsiteY5" fmla="*/ 50690 h 300428"/>
                  <a:gd name="connsiteX6" fmla="*/ 0 w 285768"/>
                  <a:gd name="connsiteY6" fmla="*/ 45423 h 300428"/>
                  <a:gd name="connsiteX7" fmla="*/ 5049 w 285768"/>
                  <a:gd name="connsiteY7" fmla="*/ 40156 h 300428"/>
                  <a:gd name="connsiteX8" fmla="*/ 142884 w 285768"/>
                  <a:gd name="connsiteY8" fmla="*/ 0 h 300428"/>
                  <a:gd name="connsiteX0" fmla="*/ 142884 w 285768"/>
                  <a:gd name="connsiteY0" fmla="*/ 0 h 300428"/>
                  <a:gd name="connsiteX1" fmla="*/ 280719 w 285768"/>
                  <a:gd name="connsiteY1" fmla="*/ 40156 h 300428"/>
                  <a:gd name="connsiteX2" fmla="*/ 285768 w 285768"/>
                  <a:gd name="connsiteY2" fmla="*/ 45423 h 300428"/>
                  <a:gd name="connsiteX3" fmla="*/ 280719 w 285768"/>
                  <a:gd name="connsiteY3" fmla="*/ 50690 h 300428"/>
                  <a:gd name="connsiteX4" fmla="*/ 142884 w 285768"/>
                  <a:gd name="connsiteY4" fmla="*/ 300396 h 300428"/>
                  <a:gd name="connsiteX5" fmla="*/ 5049 w 285768"/>
                  <a:gd name="connsiteY5" fmla="*/ 50690 h 300428"/>
                  <a:gd name="connsiteX6" fmla="*/ 0 w 285768"/>
                  <a:gd name="connsiteY6" fmla="*/ 45423 h 300428"/>
                  <a:gd name="connsiteX7" fmla="*/ 5049 w 285768"/>
                  <a:gd name="connsiteY7" fmla="*/ 40156 h 300428"/>
                  <a:gd name="connsiteX8" fmla="*/ 142884 w 285768"/>
                  <a:gd name="connsiteY8" fmla="*/ 0 h 30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768" h="300428">
                    <a:moveTo>
                      <a:pt x="142884" y="0"/>
                    </a:moveTo>
                    <a:cubicBezTo>
                      <a:pt x="196712" y="0"/>
                      <a:pt x="245444" y="15346"/>
                      <a:pt x="280719" y="40156"/>
                    </a:cubicBezTo>
                    <a:lnTo>
                      <a:pt x="285768" y="45423"/>
                    </a:lnTo>
                    <a:lnTo>
                      <a:pt x="280719" y="50690"/>
                    </a:lnTo>
                    <a:cubicBezTo>
                      <a:pt x="245444" y="75501"/>
                      <a:pt x="257037" y="297221"/>
                      <a:pt x="142884" y="300396"/>
                    </a:cubicBezTo>
                    <a:cubicBezTo>
                      <a:pt x="28731" y="303571"/>
                      <a:pt x="40324" y="75501"/>
                      <a:pt x="5049" y="50690"/>
                    </a:cubicBezTo>
                    <a:lnTo>
                      <a:pt x="0" y="45423"/>
                    </a:lnTo>
                    <a:lnTo>
                      <a:pt x="5049" y="40156"/>
                    </a:lnTo>
                    <a:cubicBezTo>
                      <a:pt x="40324" y="15346"/>
                      <a:pt x="89056" y="0"/>
                      <a:pt x="142884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02EB88B7-9EE2-9218-5D67-C4E475DDA1A0}"/>
                  </a:ext>
                </a:extLst>
              </p:cNvPr>
              <p:cNvSpPr/>
              <p:nvPr/>
            </p:nvSpPr>
            <p:spPr bwMode="auto">
              <a:xfrm>
                <a:off x="3152689" y="5224846"/>
                <a:ext cx="389858" cy="228779"/>
              </a:xfrm>
              <a:custGeom>
                <a:avLst/>
                <a:gdLst>
                  <a:gd name="connsiteX0" fmla="*/ 194929 w 389858"/>
                  <a:gd name="connsiteY0" fmla="*/ 0 h 228779"/>
                  <a:gd name="connsiteX1" fmla="*/ 389858 w 389858"/>
                  <a:gd name="connsiteY1" fmla="*/ 137101 h 228779"/>
                  <a:gd name="connsiteX2" fmla="*/ 374539 w 389858"/>
                  <a:gd name="connsiteY2" fmla="*/ 190467 h 228779"/>
                  <a:gd name="connsiteX3" fmla="*/ 337813 w 389858"/>
                  <a:gd name="connsiteY3" fmla="*/ 228779 h 228779"/>
                  <a:gd name="connsiteX4" fmla="*/ 332764 w 389858"/>
                  <a:gd name="connsiteY4" fmla="*/ 223512 h 228779"/>
                  <a:gd name="connsiteX5" fmla="*/ 194929 w 389858"/>
                  <a:gd name="connsiteY5" fmla="*/ 183356 h 228779"/>
                  <a:gd name="connsiteX6" fmla="*/ 57094 w 389858"/>
                  <a:gd name="connsiteY6" fmla="*/ 223512 h 228779"/>
                  <a:gd name="connsiteX7" fmla="*/ 52045 w 389858"/>
                  <a:gd name="connsiteY7" fmla="*/ 228779 h 228779"/>
                  <a:gd name="connsiteX8" fmla="*/ 15319 w 389858"/>
                  <a:gd name="connsiteY8" fmla="*/ 190467 h 228779"/>
                  <a:gd name="connsiteX9" fmla="*/ 0 w 389858"/>
                  <a:gd name="connsiteY9" fmla="*/ 137101 h 228779"/>
                  <a:gd name="connsiteX10" fmla="*/ 194929 w 389858"/>
                  <a:gd name="connsiteY10" fmla="*/ 0 h 228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9858" h="228779">
                    <a:moveTo>
                      <a:pt x="194929" y="0"/>
                    </a:moveTo>
                    <a:cubicBezTo>
                      <a:pt x="302585" y="0"/>
                      <a:pt x="389858" y="61382"/>
                      <a:pt x="389858" y="137101"/>
                    </a:cubicBezTo>
                    <a:cubicBezTo>
                      <a:pt x="389858" y="156031"/>
                      <a:pt x="384404" y="174064"/>
                      <a:pt x="374539" y="190467"/>
                    </a:cubicBezTo>
                    <a:lnTo>
                      <a:pt x="337813" y="228779"/>
                    </a:lnTo>
                    <a:lnTo>
                      <a:pt x="332764" y="223512"/>
                    </a:lnTo>
                    <a:cubicBezTo>
                      <a:pt x="297489" y="198702"/>
                      <a:pt x="248757" y="183356"/>
                      <a:pt x="194929" y="183356"/>
                    </a:cubicBezTo>
                    <a:cubicBezTo>
                      <a:pt x="141101" y="183356"/>
                      <a:pt x="92369" y="198702"/>
                      <a:pt x="57094" y="223512"/>
                    </a:cubicBezTo>
                    <a:lnTo>
                      <a:pt x="52045" y="228779"/>
                    </a:lnTo>
                    <a:lnTo>
                      <a:pt x="15319" y="190467"/>
                    </a:lnTo>
                    <a:cubicBezTo>
                      <a:pt x="5455" y="174064"/>
                      <a:pt x="0" y="156031"/>
                      <a:pt x="0" y="137101"/>
                    </a:cubicBezTo>
                    <a:cubicBezTo>
                      <a:pt x="0" y="61382"/>
                      <a:pt x="87273" y="0"/>
                      <a:pt x="194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38D0E54E-8AB1-F205-6DD2-70140514BEA2}"/>
                  </a:ext>
                </a:extLst>
              </p:cNvPr>
              <p:cNvGrpSpPr/>
              <p:nvPr/>
            </p:nvGrpSpPr>
            <p:grpSpPr>
              <a:xfrm>
                <a:off x="2659637" y="5056830"/>
                <a:ext cx="1390910" cy="339531"/>
                <a:chOff x="5328317" y="5674840"/>
                <a:chExt cx="1217607" cy="339531"/>
              </a:xfrm>
            </p:grpSpPr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0E489811-D0D2-C28E-45AE-3B74F75D8FC8}"/>
                    </a:ext>
                  </a:extLst>
                </p:cNvPr>
                <p:cNvSpPr/>
                <p:nvPr/>
              </p:nvSpPr>
              <p:spPr bwMode="auto">
                <a:xfrm>
                  <a:off x="5548133" y="5691349"/>
                  <a:ext cx="750274" cy="323022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B9F8298F-562F-38FD-39BB-100137AE6D80}"/>
                    </a:ext>
                  </a:extLst>
                </p:cNvPr>
                <p:cNvSpPr/>
                <p:nvPr/>
              </p:nvSpPr>
              <p:spPr bwMode="auto">
                <a:xfrm>
                  <a:off x="5827377" y="5674840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楕円 483">
                  <a:extLst>
                    <a:ext uri="{FF2B5EF4-FFF2-40B4-BE49-F238E27FC236}">
                      <a16:creationId xmlns:a16="http://schemas.microsoft.com/office/drawing/2014/main" id="{49B1777D-3495-80D8-C24B-741F34233E7E}"/>
                    </a:ext>
                  </a:extLst>
                </p:cNvPr>
                <p:cNvSpPr/>
                <p:nvPr/>
              </p:nvSpPr>
              <p:spPr bwMode="auto">
                <a:xfrm>
                  <a:off x="5896007" y="5706574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月 484">
                  <a:extLst>
                    <a:ext uri="{FF2B5EF4-FFF2-40B4-BE49-F238E27FC236}">
                      <a16:creationId xmlns:a16="http://schemas.microsoft.com/office/drawing/2014/main" id="{0E3B1C57-1C84-028B-64E9-96F9D74D96E6}"/>
                    </a:ext>
                  </a:extLst>
                </p:cNvPr>
                <p:cNvSpPr/>
                <p:nvPr/>
              </p:nvSpPr>
              <p:spPr bwMode="auto">
                <a:xfrm rot="6300000">
                  <a:off x="5520869" y="5614547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6" name="月 485">
                  <a:extLst>
                    <a:ext uri="{FF2B5EF4-FFF2-40B4-BE49-F238E27FC236}">
                      <a16:creationId xmlns:a16="http://schemas.microsoft.com/office/drawing/2014/main" id="{D067F566-2376-661B-C0D4-25152915D7D6}"/>
                    </a:ext>
                  </a:extLst>
                </p:cNvPr>
                <p:cNvSpPr/>
                <p:nvPr/>
              </p:nvSpPr>
              <p:spPr bwMode="auto">
                <a:xfrm rot="5400000">
                  <a:off x="5473495" y="5678239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B77BCEBA-0BA8-DC51-385B-C46134C9D177}"/>
                    </a:ext>
                  </a:extLst>
                </p:cNvPr>
                <p:cNvSpPr/>
                <p:nvPr/>
              </p:nvSpPr>
              <p:spPr bwMode="auto">
                <a:xfrm rot="4863801">
                  <a:off x="5510148" y="5749692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8" name="月 487">
                  <a:extLst>
                    <a:ext uri="{FF2B5EF4-FFF2-40B4-BE49-F238E27FC236}">
                      <a16:creationId xmlns:a16="http://schemas.microsoft.com/office/drawing/2014/main" id="{45DF4AA8-FDCD-6818-B698-08D3143B1E50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6321411" y="5614547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B80032DE-00F0-A964-E007-D8C5F46F17D1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368785" y="5678239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C17FD4E4-6149-688D-80DA-156D0EC235DB}"/>
                    </a:ext>
                  </a:extLst>
                </p:cNvPr>
                <p:cNvSpPr/>
                <p:nvPr/>
              </p:nvSpPr>
              <p:spPr bwMode="auto">
                <a:xfrm rot="16736199" flipH="1">
                  <a:off x="6332131" y="5749692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1BBB4AD4-6D3C-6E36-9C9D-5C5173A6A5A3}"/>
                </a:ext>
              </a:extLst>
            </p:cNvPr>
            <p:cNvSpPr/>
            <p:nvPr/>
          </p:nvSpPr>
          <p:spPr bwMode="auto">
            <a:xfrm>
              <a:off x="2863850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0297200F-99BD-5CFA-64D9-9D9CED3628FE}"/>
                </a:ext>
              </a:extLst>
            </p:cNvPr>
            <p:cNvSpPr/>
            <p:nvPr/>
          </p:nvSpPr>
          <p:spPr bwMode="auto">
            <a:xfrm>
              <a:off x="3533741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03A5866B-4BE9-F2D5-A060-9C420B7A57F2}"/>
                </a:ext>
              </a:extLst>
            </p:cNvPr>
            <p:cNvGrpSpPr/>
            <p:nvPr/>
          </p:nvGrpSpPr>
          <p:grpSpPr>
            <a:xfrm>
              <a:off x="2600568" y="4329553"/>
              <a:ext cx="1296151" cy="1194238"/>
              <a:chOff x="3628630" y="4189794"/>
              <a:chExt cx="1296151" cy="1194238"/>
            </a:xfrm>
          </p:grpSpPr>
          <p:sp>
            <p:nvSpPr>
              <p:cNvPr id="586" name="楕円 713">
                <a:extLst>
                  <a:ext uri="{FF2B5EF4-FFF2-40B4-BE49-F238E27FC236}">
                    <a16:creationId xmlns:a16="http://schemas.microsoft.com/office/drawing/2014/main" id="{4D384B2A-938C-62EF-BE50-DEB6E40DEB9E}"/>
                  </a:ext>
                </a:extLst>
              </p:cNvPr>
              <p:cNvSpPr/>
              <p:nvPr/>
            </p:nvSpPr>
            <p:spPr bwMode="auto">
              <a:xfrm>
                <a:off x="3628630" y="471650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楕円 713">
                <a:extLst>
                  <a:ext uri="{FF2B5EF4-FFF2-40B4-BE49-F238E27FC236}">
                    <a16:creationId xmlns:a16="http://schemas.microsoft.com/office/drawing/2014/main" id="{D14561AD-3250-607C-B798-8D5A81A56EDF}"/>
                  </a:ext>
                </a:extLst>
              </p:cNvPr>
              <p:cNvSpPr/>
              <p:nvPr/>
            </p:nvSpPr>
            <p:spPr bwMode="auto">
              <a:xfrm>
                <a:off x="3774298" y="516060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楕円 713">
                <a:extLst>
                  <a:ext uri="{FF2B5EF4-FFF2-40B4-BE49-F238E27FC236}">
                    <a16:creationId xmlns:a16="http://schemas.microsoft.com/office/drawing/2014/main" id="{FA0EBA15-B60D-D5F3-F01A-98ABDC9FEE43}"/>
                  </a:ext>
                </a:extLst>
              </p:cNvPr>
              <p:cNvSpPr/>
              <p:nvPr/>
            </p:nvSpPr>
            <p:spPr bwMode="auto">
              <a:xfrm>
                <a:off x="4329410" y="4189794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楕円 713">
                <a:extLst>
                  <a:ext uri="{FF2B5EF4-FFF2-40B4-BE49-F238E27FC236}">
                    <a16:creationId xmlns:a16="http://schemas.microsoft.com/office/drawing/2014/main" id="{78DCE0C4-15D9-01F1-5F3F-323FDABB49CD}"/>
                  </a:ext>
                </a:extLst>
              </p:cNvPr>
              <p:cNvSpPr/>
              <p:nvPr/>
            </p:nvSpPr>
            <p:spPr bwMode="auto">
              <a:xfrm>
                <a:off x="4776868" y="5028366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6" name="グループ化 605">
            <a:extLst>
              <a:ext uri="{FF2B5EF4-FFF2-40B4-BE49-F238E27FC236}">
                <a16:creationId xmlns:a16="http://schemas.microsoft.com/office/drawing/2014/main" id="{6E6607B6-88F1-4DA0-073D-3A427FAD375D}"/>
              </a:ext>
            </a:extLst>
          </p:cNvPr>
          <p:cNvGrpSpPr/>
          <p:nvPr/>
        </p:nvGrpSpPr>
        <p:grpSpPr>
          <a:xfrm>
            <a:off x="4038316" y="975888"/>
            <a:ext cx="1894888" cy="2438446"/>
            <a:chOff x="2547219" y="1210034"/>
            <a:chExt cx="1635503" cy="2104657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24B682FE-1F3A-A2E8-3795-081DE1713665}"/>
                </a:ext>
              </a:extLst>
            </p:cNvPr>
            <p:cNvGrpSpPr/>
            <p:nvPr/>
          </p:nvGrpSpPr>
          <p:grpSpPr>
            <a:xfrm>
              <a:off x="2597478" y="1210034"/>
              <a:ext cx="1585244" cy="528570"/>
              <a:chOff x="226096" y="4388036"/>
              <a:chExt cx="1462863" cy="487766"/>
            </a:xfrm>
          </p:grpSpPr>
          <p:sp>
            <p:nvSpPr>
              <p:cNvPr id="229" name="二等辺三角形 9">
                <a:extLst>
                  <a:ext uri="{FF2B5EF4-FFF2-40B4-BE49-F238E27FC236}">
                    <a16:creationId xmlns:a16="http://schemas.microsoft.com/office/drawing/2014/main" id="{B08B7B3F-4705-AA9A-BFA2-445528283FFE}"/>
                  </a:ext>
                </a:extLst>
              </p:cNvPr>
              <p:cNvSpPr/>
              <p:nvPr/>
            </p:nvSpPr>
            <p:spPr bwMode="auto">
              <a:xfrm rot="1800000" flipH="1">
                <a:off x="1092798" y="4388037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二等辺三角形 9">
                <a:extLst>
                  <a:ext uri="{FF2B5EF4-FFF2-40B4-BE49-F238E27FC236}">
                    <a16:creationId xmlns:a16="http://schemas.microsoft.com/office/drawing/2014/main" id="{54011825-8AB9-72EE-FFE4-2FCA83079522}"/>
                  </a:ext>
                </a:extLst>
              </p:cNvPr>
              <p:cNvSpPr/>
              <p:nvPr/>
            </p:nvSpPr>
            <p:spPr bwMode="auto">
              <a:xfrm rot="1800000" flipH="1">
                <a:off x="1174650" y="4541621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二等辺三角形 9">
                <a:extLst>
                  <a:ext uri="{FF2B5EF4-FFF2-40B4-BE49-F238E27FC236}">
                    <a16:creationId xmlns:a16="http://schemas.microsoft.com/office/drawing/2014/main" id="{DBE7BEA5-8085-471D-7B7A-2A966E74711E}"/>
                  </a:ext>
                </a:extLst>
              </p:cNvPr>
              <p:cNvSpPr/>
              <p:nvPr/>
            </p:nvSpPr>
            <p:spPr bwMode="auto">
              <a:xfrm rot="19800000">
                <a:off x="226096" y="4388036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二等辺三角形 9">
                <a:extLst>
                  <a:ext uri="{FF2B5EF4-FFF2-40B4-BE49-F238E27FC236}">
                    <a16:creationId xmlns:a16="http://schemas.microsoft.com/office/drawing/2014/main" id="{7EE7C8EA-B0F4-EE65-D7D0-BDFCA2732130}"/>
                  </a:ext>
                </a:extLst>
              </p:cNvPr>
              <p:cNvSpPr/>
              <p:nvPr/>
            </p:nvSpPr>
            <p:spPr bwMode="auto">
              <a:xfrm rot="19800000">
                <a:off x="390253" y="4541620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DE6BB965-313A-B0A2-1013-69C65790F1A6}"/>
                </a:ext>
              </a:extLst>
            </p:cNvPr>
            <p:cNvSpPr/>
            <p:nvPr/>
          </p:nvSpPr>
          <p:spPr bwMode="auto">
            <a:xfrm flipV="1">
              <a:off x="2547219" y="2773889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9606C223-AE59-0414-522B-46D15B624286}"/>
                </a:ext>
              </a:extLst>
            </p:cNvPr>
            <p:cNvSpPr/>
            <p:nvPr/>
          </p:nvSpPr>
          <p:spPr bwMode="auto">
            <a:xfrm>
              <a:off x="3502176" y="2728377"/>
              <a:ext cx="156883" cy="4987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DF9FE4A9-8768-6F06-9893-FD5ABD03548F}"/>
                </a:ext>
              </a:extLst>
            </p:cNvPr>
            <p:cNvSpPr/>
            <p:nvPr/>
          </p:nvSpPr>
          <p:spPr bwMode="auto">
            <a:xfrm>
              <a:off x="3122341" y="2728377"/>
              <a:ext cx="156883" cy="4987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F20A705F-1BD6-947B-1CEF-C6C00D74ED48}"/>
                </a:ext>
              </a:extLst>
            </p:cNvPr>
            <p:cNvSpPr/>
            <p:nvPr/>
          </p:nvSpPr>
          <p:spPr bwMode="auto">
            <a:xfrm>
              <a:off x="2897465" y="1931217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E0AC8707-FD30-2FAD-B9CA-16A1EAEA345F}"/>
                </a:ext>
              </a:extLst>
            </p:cNvPr>
            <p:cNvSpPr/>
            <p:nvPr/>
          </p:nvSpPr>
          <p:spPr bwMode="auto">
            <a:xfrm>
              <a:off x="2707361" y="1480715"/>
              <a:ext cx="1367530" cy="12476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49BADEA3-A783-0FA1-9DD1-29004C5037DE}"/>
                </a:ext>
              </a:extLst>
            </p:cNvPr>
            <p:cNvSpPr/>
            <p:nvPr/>
          </p:nvSpPr>
          <p:spPr bwMode="auto">
            <a:xfrm>
              <a:off x="2700119" y="1505310"/>
              <a:ext cx="1378714" cy="118631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B018A709-EB96-DD6E-A826-D335C706BAEA}"/>
                </a:ext>
              </a:extLst>
            </p:cNvPr>
            <p:cNvGrpSpPr/>
            <p:nvPr/>
          </p:nvGrpSpPr>
          <p:grpSpPr>
            <a:xfrm>
              <a:off x="2697924" y="2410328"/>
              <a:ext cx="1364156" cy="395434"/>
              <a:chOff x="2697924" y="2410328"/>
              <a:chExt cx="1364156" cy="395434"/>
            </a:xfrm>
          </p:grpSpPr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11237EBF-1047-533B-7EC4-45322AE65822}"/>
                  </a:ext>
                </a:extLst>
              </p:cNvPr>
              <p:cNvSpPr/>
              <p:nvPr/>
            </p:nvSpPr>
            <p:spPr bwMode="auto">
              <a:xfrm>
                <a:off x="3138292" y="2508589"/>
                <a:ext cx="496354" cy="29717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08F4AADF-4822-5204-12A7-F4DF0B20CE89}"/>
                  </a:ext>
                </a:extLst>
              </p:cNvPr>
              <p:cNvGrpSpPr/>
              <p:nvPr/>
            </p:nvGrpSpPr>
            <p:grpSpPr>
              <a:xfrm>
                <a:off x="2949590" y="2410328"/>
                <a:ext cx="857061" cy="339531"/>
                <a:chOff x="5548133" y="5805406"/>
                <a:chExt cx="750274" cy="339531"/>
              </a:xfrm>
            </p:grpSpPr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60F48B6C-B359-6B97-3BE3-553437804DB2}"/>
                    </a:ext>
                  </a:extLst>
                </p:cNvPr>
                <p:cNvSpPr/>
                <p:nvPr/>
              </p:nvSpPr>
              <p:spPr bwMode="auto">
                <a:xfrm>
                  <a:off x="5548133" y="5821915"/>
                  <a:ext cx="750274" cy="323022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CFF8D17C-334A-E765-A559-07EA70995516}"/>
                    </a:ext>
                  </a:extLst>
                </p:cNvPr>
                <p:cNvSpPr/>
                <p:nvPr/>
              </p:nvSpPr>
              <p:spPr bwMode="auto">
                <a:xfrm>
                  <a:off x="5827377" y="5805406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63AA0C33-9855-B583-0CB3-2F06796B3FF6}"/>
                    </a:ext>
                  </a:extLst>
                </p:cNvPr>
                <p:cNvSpPr/>
                <p:nvPr/>
              </p:nvSpPr>
              <p:spPr bwMode="auto">
                <a:xfrm>
                  <a:off x="5896007" y="5837140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E15C6643-A78F-EC07-3667-82D865802024}"/>
                  </a:ext>
                </a:extLst>
              </p:cNvPr>
              <p:cNvGrpSpPr/>
              <p:nvPr/>
            </p:nvGrpSpPr>
            <p:grpSpPr>
              <a:xfrm rot="19945665">
                <a:off x="2697924" y="2583057"/>
                <a:ext cx="422310" cy="167107"/>
                <a:chOff x="1179760" y="5110214"/>
                <a:chExt cx="422310" cy="167107"/>
              </a:xfrm>
            </p:grpSpPr>
            <p:sp>
              <p:nvSpPr>
                <p:cNvPr id="537" name="月 536">
                  <a:extLst>
                    <a:ext uri="{FF2B5EF4-FFF2-40B4-BE49-F238E27FC236}">
                      <a16:creationId xmlns:a16="http://schemas.microsoft.com/office/drawing/2014/main" id="{CE4B59B0-79E0-7D16-6D79-33B96D1CEEAC}"/>
                    </a:ext>
                  </a:extLst>
                </p:cNvPr>
                <p:cNvSpPr/>
                <p:nvPr/>
              </p:nvSpPr>
              <p:spPr bwMode="auto">
                <a:xfrm rot="6300000">
                  <a:off x="1401993" y="4942098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8" name="月 537">
                  <a:extLst>
                    <a:ext uri="{FF2B5EF4-FFF2-40B4-BE49-F238E27FC236}">
                      <a16:creationId xmlns:a16="http://schemas.microsoft.com/office/drawing/2014/main" id="{66D226C0-6FDE-A159-2FFA-516D60A45F5C}"/>
                    </a:ext>
                  </a:extLst>
                </p:cNvPr>
                <p:cNvSpPr/>
                <p:nvPr/>
              </p:nvSpPr>
              <p:spPr bwMode="auto">
                <a:xfrm rot="5400000">
                  <a:off x="1347876" y="5005790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F2DCE177-E210-6FF5-1AF9-8142D3D0D7F2}"/>
                    </a:ext>
                  </a:extLst>
                </p:cNvPr>
                <p:cNvSpPr/>
                <p:nvPr/>
              </p:nvSpPr>
              <p:spPr bwMode="auto">
                <a:xfrm rot="4863801">
                  <a:off x="1389746" y="5077243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A12EBC7E-E789-4FDC-FD2A-2A7452C7549E}"/>
                  </a:ext>
                </a:extLst>
              </p:cNvPr>
              <p:cNvGrpSpPr/>
              <p:nvPr/>
            </p:nvGrpSpPr>
            <p:grpSpPr>
              <a:xfrm rot="1654335" flipH="1">
                <a:off x="3639770" y="2583057"/>
                <a:ext cx="422310" cy="167107"/>
                <a:chOff x="1179760" y="5110214"/>
                <a:chExt cx="422310" cy="167107"/>
              </a:xfrm>
            </p:grpSpPr>
            <p:sp>
              <p:nvSpPr>
                <p:cNvPr id="534" name="月 533">
                  <a:extLst>
                    <a:ext uri="{FF2B5EF4-FFF2-40B4-BE49-F238E27FC236}">
                      <a16:creationId xmlns:a16="http://schemas.microsoft.com/office/drawing/2014/main" id="{A4B3F9F2-8F9E-4C51-E39D-9CAEBD768095}"/>
                    </a:ext>
                  </a:extLst>
                </p:cNvPr>
                <p:cNvSpPr/>
                <p:nvPr/>
              </p:nvSpPr>
              <p:spPr bwMode="auto">
                <a:xfrm rot="6300000">
                  <a:off x="1401993" y="4942098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3B4ABD86-8B9A-EBCD-320D-FB603466C7C9}"/>
                    </a:ext>
                  </a:extLst>
                </p:cNvPr>
                <p:cNvSpPr/>
                <p:nvPr/>
              </p:nvSpPr>
              <p:spPr bwMode="auto">
                <a:xfrm rot="5400000">
                  <a:off x="1347876" y="5005790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6" name="月 535">
                  <a:extLst>
                    <a:ext uri="{FF2B5EF4-FFF2-40B4-BE49-F238E27FC236}">
                      <a16:creationId xmlns:a16="http://schemas.microsoft.com/office/drawing/2014/main" id="{4DCF927C-3343-06D8-8818-2441CDF4D1EA}"/>
                    </a:ext>
                  </a:extLst>
                </p:cNvPr>
                <p:cNvSpPr/>
                <p:nvPr/>
              </p:nvSpPr>
              <p:spPr bwMode="auto">
                <a:xfrm rot="4863801">
                  <a:off x="1389746" y="5077243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AC12FA1B-C6E0-F6C3-E4D3-B95B2BA779C1}"/>
                </a:ext>
              </a:extLst>
            </p:cNvPr>
            <p:cNvSpPr/>
            <p:nvPr/>
          </p:nvSpPr>
          <p:spPr>
            <a:xfrm>
              <a:off x="2875989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763C01A1-3BEF-F775-E6B8-C4CFC1F4CF36}"/>
                </a:ext>
              </a:extLst>
            </p:cNvPr>
            <p:cNvSpPr/>
            <p:nvPr/>
          </p:nvSpPr>
          <p:spPr>
            <a:xfrm>
              <a:off x="3590364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06A39555-C016-AC94-4AE7-A4D18FD40CCE}"/>
                </a:ext>
              </a:extLst>
            </p:cNvPr>
            <p:cNvGrpSpPr/>
            <p:nvPr/>
          </p:nvGrpSpPr>
          <p:grpSpPr>
            <a:xfrm>
              <a:off x="2643924" y="1398775"/>
              <a:ext cx="1339675" cy="1245422"/>
              <a:chOff x="3650619" y="1121388"/>
              <a:chExt cx="1339675" cy="1245422"/>
            </a:xfrm>
          </p:grpSpPr>
          <p:sp>
            <p:nvSpPr>
              <p:cNvPr id="591" name="楕円 713">
                <a:extLst>
                  <a:ext uri="{FF2B5EF4-FFF2-40B4-BE49-F238E27FC236}">
                    <a16:creationId xmlns:a16="http://schemas.microsoft.com/office/drawing/2014/main" id="{2B540101-0F99-F842-4BC7-345397CD952E}"/>
                  </a:ext>
                </a:extLst>
              </p:cNvPr>
              <p:cNvSpPr/>
              <p:nvPr/>
            </p:nvSpPr>
            <p:spPr bwMode="auto">
              <a:xfrm>
                <a:off x="3876077" y="214338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楕円 713">
                <a:extLst>
                  <a:ext uri="{FF2B5EF4-FFF2-40B4-BE49-F238E27FC236}">
                    <a16:creationId xmlns:a16="http://schemas.microsoft.com/office/drawing/2014/main" id="{97693298-3839-A205-4465-996C80E5D712}"/>
                  </a:ext>
                </a:extLst>
              </p:cNvPr>
              <p:cNvSpPr/>
              <p:nvPr/>
            </p:nvSpPr>
            <p:spPr bwMode="auto">
              <a:xfrm>
                <a:off x="4842381" y="2087547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楕円 713">
                <a:extLst>
                  <a:ext uri="{FF2B5EF4-FFF2-40B4-BE49-F238E27FC236}">
                    <a16:creationId xmlns:a16="http://schemas.microsoft.com/office/drawing/2014/main" id="{07DBFB30-BEE8-BE89-013A-C61D57B7B7D1}"/>
                  </a:ext>
                </a:extLst>
              </p:cNvPr>
              <p:cNvSpPr/>
              <p:nvPr/>
            </p:nvSpPr>
            <p:spPr bwMode="auto">
              <a:xfrm>
                <a:off x="3650619" y="155764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楕円 713">
                <a:extLst>
                  <a:ext uri="{FF2B5EF4-FFF2-40B4-BE49-F238E27FC236}">
                    <a16:creationId xmlns:a16="http://schemas.microsoft.com/office/drawing/2014/main" id="{A154EBCB-44F1-9FBA-50E3-BDB3142DFF67}"/>
                  </a:ext>
                </a:extLst>
              </p:cNvPr>
              <p:cNvSpPr/>
              <p:nvPr/>
            </p:nvSpPr>
            <p:spPr bwMode="auto">
              <a:xfrm>
                <a:off x="4376555" y="1121388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8" name="グループ化 607">
            <a:extLst>
              <a:ext uri="{FF2B5EF4-FFF2-40B4-BE49-F238E27FC236}">
                <a16:creationId xmlns:a16="http://schemas.microsoft.com/office/drawing/2014/main" id="{4A6D2F01-F629-7606-3637-C65EFF35B439}"/>
              </a:ext>
            </a:extLst>
          </p:cNvPr>
          <p:cNvGrpSpPr/>
          <p:nvPr/>
        </p:nvGrpSpPr>
        <p:grpSpPr>
          <a:xfrm>
            <a:off x="1023469" y="3953792"/>
            <a:ext cx="1894888" cy="2323102"/>
            <a:chOff x="534207" y="4208778"/>
            <a:chExt cx="1635504" cy="2005102"/>
          </a:xfrm>
        </p:grpSpPr>
        <p:sp>
          <p:nvSpPr>
            <p:cNvPr id="294" name="二等辺三角形 9">
              <a:extLst>
                <a:ext uri="{FF2B5EF4-FFF2-40B4-BE49-F238E27FC236}">
                  <a16:creationId xmlns:a16="http://schemas.microsoft.com/office/drawing/2014/main" id="{87A2ABFC-BE7A-9E2A-90EF-D62325B73D40}"/>
                </a:ext>
              </a:extLst>
            </p:cNvPr>
            <p:cNvSpPr/>
            <p:nvPr/>
          </p:nvSpPr>
          <p:spPr bwMode="auto">
            <a:xfrm rot="1800000" flipH="1">
              <a:off x="1523676" y="4208779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二等辺三角形 9">
              <a:extLst>
                <a:ext uri="{FF2B5EF4-FFF2-40B4-BE49-F238E27FC236}">
                  <a16:creationId xmlns:a16="http://schemas.microsoft.com/office/drawing/2014/main" id="{0D6E29FD-427A-76FA-3BE3-3187710E010B}"/>
                </a:ext>
              </a:extLst>
            </p:cNvPr>
            <p:cNvSpPr/>
            <p:nvPr/>
          </p:nvSpPr>
          <p:spPr bwMode="auto">
            <a:xfrm rot="1800000" flipH="1">
              <a:off x="1612376" y="4375211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二等辺三角形 9">
              <a:extLst>
                <a:ext uri="{FF2B5EF4-FFF2-40B4-BE49-F238E27FC236}">
                  <a16:creationId xmlns:a16="http://schemas.microsoft.com/office/drawing/2014/main" id="{82DCC1B8-4A3C-9B16-F3E2-EC461FFF098E}"/>
                </a:ext>
              </a:extLst>
            </p:cNvPr>
            <p:cNvSpPr/>
            <p:nvPr/>
          </p:nvSpPr>
          <p:spPr bwMode="auto">
            <a:xfrm rot="19800000">
              <a:off x="584467" y="4208778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二等辺三角形 9">
              <a:extLst>
                <a:ext uri="{FF2B5EF4-FFF2-40B4-BE49-F238E27FC236}">
                  <a16:creationId xmlns:a16="http://schemas.microsoft.com/office/drawing/2014/main" id="{F8D42463-EE7D-B4EF-F4C2-CB3B8F14DD4F}"/>
                </a:ext>
              </a:extLst>
            </p:cNvPr>
            <p:cNvSpPr/>
            <p:nvPr/>
          </p:nvSpPr>
          <p:spPr bwMode="auto">
            <a:xfrm rot="19800000">
              <a:off x="762357" y="4375210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B82D1CAD-1467-01A5-675F-84C4F5DE3B19}"/>
                </a:ext>
              </a:extLst>
            </p:cNvPr>
            <p:cNvSpPr/>
            <p:nvPr/>
          </p:nvSpPr>
          <p:spPr bwMode="auto">
            <a:xfrm flipV="1">
              <a:off x="534207" y="5659573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2790AD29-6D0B-F614-0020-5B1B264133B7}"/>
                </a:ext>
              </a:extLst>
            </p:cNvPr>
            <p:cNvSpPr/>
            <p:nvPr/>
          </p:nvSpPr>
          <p:spPr bwMode="auto">
            <a:xfrm>
              <a:off x="1489164" y="5627566"/>
              <a:ext cx="156883" cy="498774"/>
            </a:xfrm>
            <a:prstGeom prst="ellipse">
              <a:avLst/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1A076D47-ABA7-382A-24E6-484E81462CB4}"/>
                </a:ext>
              </a:extLst>
            </p:cNvPr>
            <p:cNvSpPr/>
            <p:nvPr/>
          </p:nvSpPr>
          <p:spPr bwMode="auto">
            <a:xfrm>
              <a:off x="1109329" y="5627566"/>
              <a:ext cx="156883" cy="498774"/>
            </a:xfrm>
            <a:prstGeom prst="ellipse">
              <a:avLst/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90AD36D5-FB29-9EFE-9FFE-42A9CC0EC3A6}"/>
                </a:ext>
              </a:extLst>
            </p:cNvPr>
            <p:cNvSpPr/>
            <p:nvPr/>
          </p:nvSpPr>
          <p:spPr bwMode="auto">
            <a:xfrm>
              <a:off x="884453" y="4830406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C33164E0-2310-9857-5443-FC02FC8C63EE}"/>
                </a:ext>
              </a:extLst>
            </p:cNvPr>
            <p:cNvSpPr/>
            <p:nvPr/>
          </p:nvSpPr>
          <p:spPr bwMode="auto">
            <a:xfrm>
              <a:off x="694349" y="4379904"/>
              <a:ext cx="1367530" cy="1247662"/>
            </a:xfrm>
            <a:prstGeom prst="ellipse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楕円 473">
              <a:extLst>
                <a:ext uri="{FF2B5EF4-FFF2-40B4-BE49-F238E27FC236}">
                  <a16:creationId xmlns:a16="http://schemas.microsoft.com/office/drawing/2014/main" id="{9BB6AA9A-D9F2-7E79-F222-02CD0673B99B}"/>
                </a:ext>
              </a:extLst>
            </p:cNvPr>
            <p:cNvSpPr/>
            <p:nvPr/>
          </p:nvSpPr>
          <p:spPr bwMode="auto">
            <a:xfrm>
              <a:off x="691246" y="4392028"/>
              <a:ext cx="1378714" cy="118631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8FAB1E5B-F82A-A113-DD32-3C51B5487A46}"/>
                </a:ext>
              </a:extLst>
            </p:cNvPr>
            <p:cNvGrpSpPr/>
            <p:nvPr/>
          </p:nvGrpSpPr>
          <p:grpSpPr>
            <a:xfrm>
              <a:off x="685476" y="5047791"/>
              <a:ext cx="1390910" cy="673264"/>
              <a:chOff x="685476" y="5047791"/>
              <a:chExt cx="1390910" cy="673264"/>
            </a:xfrm>
          </p:grpSpPr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E87E8B2D-BEA8-7D11-547D-159CF7741AE6}"/>
                  </a:ext>
                </a:extLst>
              </p:cNvPr>
              <p:cNvSpPr/>
              <p:nvPr/>
            </p:nvSpPr>
            <p:spPr bwMode="auto">
              <a:xfrm>
                <a:off x="1082056" y="5147953"/>
                <a:ext cx="582801" cy="409908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8E43254D-ADB2-1398-CDF5-DBF907242391}"/>
                  </a:ext>
                </a:extLst>
              </p:cNvPr>
              <p:cNvSpPr/>
              <p:nvPr/>
            </p:nvSpPr>
            <p:spPr bwMode="auto">
              <a:xfrm>
                <a:off x="1230573" y="5399162"/>
                <a:ext cx="285768" cy="321893"/>
              </a:xfrm>
              <a:custGeom>
                <a:avLst/>
                <a:gdLst>
                  <a:gd name="connsiteX0" fmla="*/ 142884 w 285768"/>
                  <a:gd name="connsiteY0" fmla="*/ 0 h 90846"/>
                  <a:gd name="connsiteX1" fmla="*/ 280719 w 285768"/>
                  <a:gd name="connsiteY1" fmla="*/ 40156 h 90846"/>
                  <a:gd name="connsiteX2" fmla="*/ 285768 w 285768"/>
                  <a:gd name="connsiteY2" fmla="*/ 45423 h 90846"/>
                  <a:gd name="connsiteX3" fmla="*/ 280719 w 285768"/>
                  <a:gd name="connsiteY3" fmla="*/ 50690 h 90846"/>
                  <a:gd name="connsiteX4" fmla="*/ 142884 w 285768"/>
                  <a:gd name="connsiteY4" fmla="*/ 90846 h 90846"/>
                  <a:gd name="connsiteX5" fmla="*/ 5049 w 285768"/>
                  <a:gd name="connsiteY5" fmla="*/ 50690 h 90846"/>
                  <a:gd name="connsiteX6" fmla="*/ 0 w 285768"/>
                  <a:gd name="connsiteY6" fmla="*/ 45423 h 90846"/>
                  <a:gd name="connsiteX7" fmla="*/ 5049 w 285768"/>
                  <a:gd name="connsiteY7" fmla="*/ 40156 h 90846"/>
                  <a:gd name="connsiteX8" fmla="*/ 142884 w 285768"/>
                  <a:gd name="connsiteY8" fmla="*/ 0 h 90846"/>
                  <a:gd name="connsiteX0" fmla="*/ 142884 w 285768"/>
                  <a:gd name="connsiteY0" fmla="*/ 0 h 281346"/>
                  <a:gd name="connsiteX1" fmla="*/ 280719 w 285768"/>
                  <a:gd name="connsiteY1" fmla="*/ 40156 h 281346"/>
                  <a:gd name="connsiteX2" fmla="*/ 285768 w 285768"/>
                  <a:gd name="connsiteY2" fmla="*/ 45423 h 281346"/>
                  <a:gd name="connsiteX3" fmla="*/ 280719 w 285768"/>
                  <a:gd name="connsiteY3" fmla="*/ 50690 h 281346"/>
                  <a:gd name="connsiteX4" fmla="*/ 149234 w 285768"/>
                  <a:gd name="connsiteY4" fmla="*/ 281346 h 281346"/>
                  <a:gd name="connsiteX5" fmla="*/ 5049 w 285768"/>
                  <a:gd name="connsiteY5" fmla="*/ 50690 h 281346"/>
                  <a:gd name="connsiteX6" fmla="*/ 0 w 285768"/>
                  <a:gd name="connsiteY6" fmla="*/ 45423 h 281346"/>
                  <a:gd name="connsiteX7" fmla="*/ 5049 w 285768"/>
                  <a:gd name="connsiteY7" fmla="*/ 40156 h 281346"/>
                  <a:gd name="connsiteX8" fmla="*/ 142884 w 285768"/>
                  <a:gd name="connsiteY8" fmla="*/ 0 h 281346"/>
                  <a:gd name="connsiteX0" fmla="*/ 142884 w 285768"/>
                  <a:gd name="connsiteY0" fmla="*/ 0 h 281425"/>
                  <a:gd name="connsiteX1" fmla="*/ 280719 w 285768"/>
                  <a:gd name="connsiteY1" fmla="*/ 40156 h 281425"/>
                  <a:gd name="connsiteX2" fmla="*/ 285768 w 285768"/>
                  <a:gd name="connsiteY2" fmla="*/ 45423 h 281425"/>
                  <a:gd name="connsiteX3" fmla="*/ 280719 w 285768"/>
                  <a:gd name="connsiteY3" fmla="*/ 50690 h 281425"/>
                  <a:gd name="connsiteX4" fmla="*/ 149234 w 285768"/>
                  <a:gd name="connsiteY4" fmla="*/ 281346 h 281425"/>
                  <a:gd name="connsiteX5" fmla="*/ 5049 w 285768"/>
                  <a:gd name="connsiteY5" fmla="*/ 50690 h 281425"/>
                  <a:gd name="connsiteX6" fmla="*/ 0 w 285768"/>
                  <a:gd name="connsiteY6" fmla="*/ 45423 h 281425"/>
                  <a:gd name="connsiteX7" fmla="*/ 5049 w 285768"/>
                  <a:gd name="connsiteY7" fmla="*/ 40156 h 281425"/>
                  <a:gd name="connsiteX8" fmla="*/ 142884 w 285768"/>
                  <a:gd name="connsiteY8" fmla="*/ 0 h 281425"/>
                  <a:gd name="connsiteX0" fmla="*/ 142884 w 285768"/>
                  <a:gd name="connsiteY0" fmla="*/ 0 h 321893"/>
                  <a:gd name="connsiteX1" fmla="*/ 280719 w 285768"/>
                  <a:gd name="connsiteY1" fmla="*/ 40156 h 321893"/>
                  <a:gd name="connsiteX2" fmla="*/ 285768 w 285768"/>
                  <a:gd name="connsiteY2" fmla="*/ 45423 h 321893"/>
                  <a:gd name="connsiteX3" fmla="*/ 280719 w 285768"/>
                  <a:gd name="connsiteY3" fmla="*/ 50690 h 321893"/>
                  <a:gd name="connsiteX4" fmla="*/ 149234 w 285768"/>
                  <a:gd name="connsiteY4" fmla="*/ 321827 h 321893"/>
                  <a:gd name="connsiteX5" fmla="*/ 5049 w 285768"/>
                  <a:gd name="connsiteY5" fmla="*/ 50690 h 321893"/>
                  <a:gd name="connsiteX6" fmla="*/ 0 w 285768"/>
                  <a:gd name="connsiteY6" fmla="*/ 45423 h 321893"/>
                  <a:gd name="connsiteX7" fmla="*/ 5049 w 285768"/>
                  <a:gd name="connsiteY7" fmla="*/ 40156 h 321893"/>
                  <a:gd name="connsiteX8" fmla="*/ 142884 w 285768"/>
                  <a:gd name="connsiteY8" fmla="*/ 0 h 321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768" h="321893">
                    <a:moveTo>
                      <a:pt x="142884" y="0"/>
                    </a:moveTo>
                    <a:cubicBezTo>
                      <a:pt x="196712" y="0"/>
                      <a:pt x="245444" y="15346"/>
                      <a:pt x="280719" y="40156"/>
                    </a:cubicBezTo>
                    <a:lnTo>
                      <a:pt x="285768" y="45423"/>
                    </a:lnTo>
                    <a:lnTo>
                      <a:pt x="280719" y="50690"/>
                    </a:lnTo>
                    <a:cubicBezTo>
                      <a:pt x="245444" y="75501"/>
                      <a:pt x="276880" y="326590"/>
                      <a:pt x="149234" y="321827"/>
                    </a:cubicBezTo>
                    <a:cubicBezTo>
                      <a:pt x="21588" y="317064"/>
                      <a:pt x="40324" y="75501"/>
                      <a:pt x="5049" y="50690"/>
                    </a:cubicBezTo>
                    <a:lnTo>
                      <a:pt x="0" y="45423"/>
                    </a:lnTo>
                    <a:lnTo>
                      <a:pt x="5049" y="40156"/>
                    </a:lnTo>
                    <a:cubicBezTo>
                      <a:pt x="40324" y="15346"/>
                      <a:pt x="89056" y="0"/>
                      <a:pt x="142884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EEBFFB13-1D8E-7BAB-EDCA-39B3EBF0B865}"/>
                  </a:ext>
                </a:extLst>
              </p:cNvPr>
              <p:cNvSpPr/>
              <p:nvPr/>
            </p:nvSpPr>
            <p:spPr bwMode="auto">
              <a:xfrm>
                <a:off x="1178528" y="5215807"/>
                <a:ext cx="389858" cy="228779"/>
              </a:xfrm>
              <a:custGeom>
                <a:avLst/>
                <a:gdLst>
                  <a:gd name="connsiteX0" fmla="*/ 194929 w 389858"/>
                  <a:gd name="connsiteY0" fmla="*/ 0 h 228779"/>
                  <a:gd name="connsiteX1" fmla="*/ 389858 w 389858"/>
                  <a:gd name="connsiteY1" fmla="*/ 137101 h 228779"/>
                  <a:gd name="connsiteX2" fmla="*/ 374539 w 389858"/>
                  <a:gd name="connsiteY2" fmla="*/ 190467 h 228779"/>
                  <a:gd name="connsiteX3" fmla="*/ 337813 w 389858"/>
                  <a:gd name="connsiteY3" fmla="*/ 228779 h 228779"/>
                  <a:gd name="connsiteX4" fmla="*/ 332764 w 389858"/>
                  <a:gd name="connsiteY4" fmla="*/ 223512 h 228779"/>
                  <a:gd name="connsiteX5" fmla="*/ 194929 w 389858"/>
                  <a:gd name="connsiteY5" fmla="*/ 183356 h 228779"/>
                  <a:gd name="connsiteX6" fmla="*/ 57094 w 389858"/>
                  <a:gd name="connsiteY6" fmla="*/ 223512 h 228779"/>
                  <a:gd name="connsiteX7" fmla="*/ 52045 w 389858"/>
                  <a:gd name="connsiteY7" fmla="*/ 228779 h 228779"/>
                  <a:gd name="connsiteX8" fmla="*/ 15319 w 389858"/>
                  <a:gd name="connsiteY8" fmla="*/ 190467 h 228779"/>
                  <a:gd name="connsiteX9" fmla="*/ 0 w 389858"/>
                  <a:gd name="connsiteY9" fmla="*/ 137101 h 228779"/>
                  <a:gd name="connsiteX10" fmla="*/ 194929 w 389858"/>
                  <a:gd name="connsiteY10" fmla="*/ 0 h 228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9858" h="228779">
                    <a:moveTo>
                      <a:pt x="194929" y="0"/>
                    </a:moveTo>
                    <a:cubicBezTo>
                      <a:pt x="302585" y="0"/>
                      <a:pt x="389858" y="61382"/>
                      <a:pt x="389858" y="137101"/>
                    </a:cubicBezTo>
                    <a:cubicBezTo>
                      <a:pt x="389858" y="156031"/>
                      <a:pt x="384404" y="174064"/>
                      <a:pt x="374539" y="190467"/>
                    </a:cubicBezTo>
                    <a:lnTo>
                      <a:pt x="337813" y="228779"/>
                    </a:lnTo>
                    <a:lnTo>
                      <a:pt x="332764" y="223512"/>
                    </a:lnTo>
                    <a:cubicBezTo>
                      <a:pt x="297489" y="198702"/>
                      <a:pt x="248757" y="183356"/>
                      <a:pt x="194929" y="183356"/>
                    </a:cubicBezTo>
                    <a:cubicBezTo>
                      <a:pt x="141101" y="183356"/>
                      <a:pt x="92369" y="198702"/>
                      <a:pt x="57094" y="223512"/>
                    </a:cubicBezTo>
                    <a:lnTo>
                      <a:pt x="52045" y="228779"/>
                    </a:lnTo>
                    <a:lnTo>
                      <a:pt x="15319" y="190467"/>
                    </a:lnTo>
                    <a:cubicBezTo>
                      <a:pt x="5455" y="174064"/>
                      <a:pt x="0" y="156031"/>
                      <a:pt x="0" y="137101"/>
                    </a:cubicBezTo>
                    <a:cubicBezTo>
                      <a:pt x="0" y="61382"/>
                      <a:pt x="87273" y="0"/>
                      <a:pt x="194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14B3FFC0-BDAB-9CA5-A879-7BFA5ACF2138}"/>
                  </a:ext>
                </a:extLst>
              </p:cNvPr>
              <p:cNvGrpSpPr/>
              <p:nvPr/>
            </p:nvGrpSpPr>
            <p:grpSpPr>
              <a:xfrm>
                <a:off x="685476" y="5047791"/>
                <a:ext cx="1390910" cy="339531"/>
                <a:chOff x="5328317" y="5674840"/>
                <a:chExt cx="1217607" cy="339531"/>
              </a:xfrm>
            </p:grpSpPr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B9C4F0AD-029C-E331-BA96-FBA17DCFC0FA}"/>
                    </a:ext>
                  </a:extLst>
                </p:cNvPr>
                <p:cNvSpPr/>
                <p:nvPr/>
              </p:nvSpPr>
              <p:spPr bwMode="auto">
                <a:xfrm>
                  <a:off x="5548133" y="5691349"/>
                  <a:ext cx="750274" cy="323022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F42E263F-6875-E27F-30A5-71A464297261}"/>
                    </a:ext>
                  </a:extLst>
                </p:cNvPr>
                <p:cNvSpPr/>
                <p:nvPr/>
              </p:nvSpPr>
              <p:spPr bwMode="auto">
                <a:xfrm>
                  <a:off x="5827377" y="5674840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F14A2DE7-B468-A0FD-58F2-4D7BFDFB586C}"/>
                    </a:ext>
                  </a:extLst>
                </p:cNvPr>
                <p:cNvSpPr/>
                <p:nvPr/>
              </p:nvSpPr>
              <p:spPr bwMode="auto">
                <a:xfrm>
                  <a:off x="5896007" y="5706574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月 498">
                  <a:extLst>
                    <a:ext uri="{FF2B5EF4-FFF2-40B4-BE49-F238E27FC236}">
                      <a16:creationId xmlns:a16="http://schemas.microsoft.com/office/drawing/2014/main" id="{5EA25FD4-6FFE-4A2B-CA98-00DAF443E7F1}"/>
                    </a:ext>
                  </a:extLst>
                </p:cNvPr>
                <p:cNvSpPr/>
                <p:nvPr/>
              </p:nvSpPr>
              <p:spPr bwMode="auto">
                <a:xfrm rot="6300000">
                  <a:off x="5520869" y="5614547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0" name="月 499">
                  <a:extLst>
                    <a:ext uri="{FF2B5EF4-FFF2-40B4-BE49-F238E27FC236}">
                      <a16:creationId xmlns:a16="http://schemas.microsoft.com/office/drawing/2014/main" id="{F35EE9A5-2F4B-65A1-42FC-914D60C6B472}"/>
                    </a:ext>
                  </a:extLst>
                </p:cNvPr>
                <p:cNvSpPr/>
                <p:nvPr/>
              </p:nvSpPr>
              <p:spPr bwMode="auto">
                <a:xfrm rot="5400000">
                  <a:off x="5473495" y="5678239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1" name="月 500">
                  <a:extLst>
                    <a:ext uri="{FF2B5EF4-FFF2-40B4-BE49-F238E27FC236}">
                      <a16:creationId xmlns:a16="http://schemas.microsoft.com/office/drawing/2014/main" id="{80C94566-F18F-6242-F5C7-8CF7C0E889B4}"/>
                    </a:ext>
                  </a:extLst>
                </p:cNvPr>
                <p:cNvSpPr/>
                <p:nvPr/>
              </p:nvSpPr>
              <p:spPr bwMode="auto">
                <a:xfrm rot="4863801">
                  <a:off x="5510148" y="5749692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2" name="月 501">
                  <a:extLst>
                    <a:ext uri="{FF2B5EF4-FFF2-40B4-BE49-F238E27FC236}">
                      <a16:creationId xmlns:a16="http://schemas.microsoft.com/office/drawing/2014/main" id="{1A202FE5-BC2E-E562-FF74-ABA3CD053A57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6321411" y="5614547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3" name="月 502">
                  <a:extLst>
                    <a:ext uri="{FF2B5EF4-FFF2-40B4-BE49-F238E27FC236}">
                      <a16:creationId xmlns:a16="http://schemas.microsoft.com/office/drawing/2014/main" id="{919C9D94-9689-7624-BB48-306EE9864F7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368785" y="5678239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16369340-9E98-4F0C-E452-7C1CB55F8AD8}"/>
                    </a:ext>
                  </a:extLst>
                </p:cNvPr>
                <p:cNvSpPr/>
                <p:nvPr/>
              </p:nvSpPr>
              <p:spPr bwMode="auto">
                <a:xfrm rot="16736199" flipH="1">
                  <a:off x="6332131" y="5749692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0AE8B62B-1523-85AD-7CC2-578B67C4D013}"/>
                </a:ext>
              </a:extLst>
            </p:cNvPr>
            <p:cNvSpPr/>
            <p:nvPr/>
          </p:nvSpPr>
          <p:spPr bwMode="auto">
            <a:xfrm>
              <a:off x="882650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BDF84416-3234-9919-5B47-DC74D7401595}"/>
                </a:ext>
              </a:extLst>
            </p:cNvPr>
            <p:cNvSpPr/>
            <p:nvPr/>
          </p:nvSpPr>
          <p:spPr bwMode="auto">
            <a:xfrm>
              <a:off x="1559639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4280457B-9AB9-E070-C633-D62EBB1985A7}"/>
                </a:ext>
              </a:extLst>
            </p:cNvPr>
            <p:cNvGrpSpPr/>
            <p:nvPr/>
          </p:nvGrpSpPr>
          <p:grpSpPr>
            <a:xfrm>
              <a:off x="657468" y="4329553"/>
              <a:ext cx="1296151" cy="1194238"/>
              <a:chOff x="3628630" y="4189794"/>
              <a:chExt cx="1296151" cy="1194238"/>
            </a:xfrm>
          </p:grpSpPr>
          <p:sp>
            <p:nvSpPr>
              <p:cNvPr id="596" name="楕円 713">
                <a:extLst>
                  <a:ext uri="{FF2B5EF4-FFF2-40B4-BE49-F238E27FC236}">
                    <a16:creationId xmlns:a16="http://schemas.microsoft.com/office/drawing/2014/main" id="{7468838F-F30B-7D55-3643-CF245E886C77}"/>
                  </a:ext>
                </a:extLst>
              </p:cNvPr>
              <p:cNvSpPr/>
              <p:nvPr/>
            </p:nvSpPr>
            <p:spPr bwMode="auto">
              <a:xfrm>
                <a:off x="3628630" y="471650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楕円 713">
                <a:extLst>
                  <a:ext uri="{FF2B5EF4-FFF2-40B4-BE49-F238E27FC236}">
                    <a16:creationId xmlns:a16="http://schemas.microsoft.com/office/drawing/2014/main" id="{EBEC22D5-AFF7-8573-3700-3DBCA4D47841}"/>
                  </a:ext>
                </a:extLst>
              </p:cNvPr>
              <p:cNvSpPr/>
              <p:nvPr/>
            </p:nvSpPr>
            <p:spPr bwMode="auto">
              <a:xfrm>
                <a:off x="3774298" y="516060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楕円 713">
                <a:extLst>
                  <a:ext uri="{FF2B5EF4-FFF2-40B4-BE49-F238E27FC236}">
                    <a16:creationId xmlns:a16="http://schemas.microsoft.com/office/drawing/2014/main" id="{0EDBD1AE-2F6E-E556-890C-107C94354944}"/>
                  </a:ext>
                </a:extLst>
              </p:cNvPr>
              <p:cNvSpPr/>
              <p:nvPr/>
            </p:nvSpPr>
            <p:spPr bwMode="auto">
              <a:xfrm>
                <a:off x="4329410" y="4189794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楕円 713">
                <a:extLst>
                  <a:ext uri="{FF2B5EF4-FFF2-40B4-BE49-F238E27FC236}">
                    <a16:creationId xmlns:a16="http://schemas.microsoft.com/office/drawing/2014/main" id="{DD207D9A-37CB-3927-847E-6C6F779895FA}"/>
                  </a:ext>
                </a:extLst>
              </p:cNvPr>
              <p:cNvSpPr/>
              <p:nvPr/>
            </p:nvSpPr>
            <p:spPr bwMode="auto">
              <a:xfrm>
                <a:off x="4776868" y="5028366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2D8BB4F8-95B4-179F-037B-F95780C48A1D}"/>
              </a:ext>
            </a:extLst>
          </p:cNvPr>
          <p:cNvGrpSpPr/>
          <p:nvPr/>
        </p:nvGrpSpPr>
        <p:grpSpPr>
          <a:xfrm>
            <a:off x="1101690" y="985690"/>
            <a:ext cx="1894888" cy="2438446"/>
            <a:chOff x="612428" y="1219836"/>
            <a:chExt cx="1635503" cy="2104657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E2D12B93-3936-1297-4EED-14820593EB5E}"/>
                </a:ext>
              </a:extLst>
            </p:cNvPr>
            <p:cNvGrpSpPr/>
            <p:nvPr/>
          </p:nvGrpSpPr>
          <p:grpSpPr>
            <a:xfrm>
              <a:off x="662687" y="1219836"/>
              <a:ext cx="1585244" cy="528570"/>
              <a:chOff x="226096" y="4388036"/>
              <a:chExt cx="1462863" cy="487766"/>
            </a:xfrm>
          </p:grpSpPr>
          <p:sp>
            <p:nvSpPr>
              <p:cNvPr id="322" name="二等辺三角形 9">
                <a:extLst>
                  <a:ext uri="{FF2B5EF4-FFF2-40B4-BE49-F238E27FC236}">
                    <a16:creationId xmlns:a16="http://schemas.microsoft.com/office/drawing/2014/main" id="{1BB9AC67-16E3-D6FB-6396-AB6A5BC27C24}"/>
                  </a:ext>
                </a:extLst>
              </p:cNvPr>
              <p:cNvSpPr/>
              <p:nvPr/>
            </p:nvSpPr>
            <p:spPr bwMode="auto">
              <a:xfrm rot="1800000" flipH="1">
                <a:off x="1092798" y="4388037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二等辺三角形 9">
                <a:extLst>
                  <a:ext uri="{FF2B5EF4-FFF2-40B4-BE49-F238E27FC236}">
                    <a16:creationId xmlns:a16="http://schemas.microsoft.com/office/drawing/2014/main" id="{70E87CED-C46B-9F1C-51A6-8A6B3BF00B98}"/>
                  </a:ext>
                </a:extLst>
              </p:cNvPr>
              <p:cNvSpPr/>
              <p:nvPr/>
            </p:nvSpPr>
            <p:spPr bwMode="auto">
              <a:xfrm rot="1800000" flipH="1">
                <a:off x="1174650" y="4541621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二等辺三角形 9">
                <a:extLst>
                  <a:ext uri="{FF2B5EF4-FFF2-40B4-BE49-F238E27FC236}">
                    <a16:creationId xmlns:a16="http://schemas.microsoft.com/office/drawing/2014/main" id="{A76F6A22-5431-D383-D1C7-D3D84DBDA9B4}"/>
                  </a:ext>
                </a:extLst>
              </p:cNvPr>
              <p:cNvSpPr/>
              <p:nvPr/>
            </p:nvSpPr>
            <p:spPr bwMode="auto">
              <a:xfrm rot="19800000">
                <a:off x="226096" y="4388036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二等辺三角形 9">
                <a:extLst>
                  <a:ext uri="{FF2B5EF4-FFF2-40B4-BE49-F238E27FC236}">
                    <a16:creationId xmlns:a16="http://schemas.microsoft.com/office/drawing/2014/main" id="{89B7D3D2-B43B-0F8E-39A0-66CFA7E01B42}"/>
                  </a:ext>
                </a:extLst>
              </p:cNvPr>
              <p:cNvSpPr/>
              <p:nvPr/>
            </p:nvSpPr>
            <p:spPr bwMode="auto">
              <a:xfrm rot="19800000">
                <a:off x="390253" y="4541620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02BED185-10BE-92E6-7BC1-C4F54863B1C2}"/>
                </a:ext>
              </a:extLst>
            </p:cNvPr>
            <p:cNvSpPr/>
            <p:nvPr/>
          </p:nvSpPr>
          <p:spPr bwMode="auto">
            <a:xfrm flipV="1">
              <a:off x="612428" y="2783691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D33A1A48-5363-036F-ABAF-3FC146B72036}"/>
                </a:ext>
              </a:extLst>
            </p:cNvPr>
            <p:cNvSpPr/>
            <p:nvPr/>
          </p:nvSpPr>
          <p:spPr bwMode="auto">
            <a:xfrm>
              <a:off x="1567385" y="2738179"/>
              <a:ext cx="156883" cy="498774"/>
            </a:xfrm>
            <a:prstGeom prst="ellipse">
              <a:avLst/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1BDA516B-8233-FE03-5AB8-EDFAC27E0033}"/>
                </a:ext>
              </a:extLst>
            </p:cNvPr>
            <p:cNvSpPr/>
            <p:nvPr/>
          </p:nvSpPr>
          <p:spPr bwMode="auto">
            <a:xfrm>
              <a:off x="1187550" y="2738179"/>
              <a:ext cx="156883" cy="498774"/>
            </a:xfrm>
            <a:prstGeom prst="ellipse">
              <a:avLst/>
            </a:pr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374E6AED-015D-EF47-5ADB-FA41A6207320}"/>
                </a:ext>
              </a:extLst>
            </p:cNvPr>
            <p:cNvSpPr/>
            <p:nvPr/>
          </p:nvSpPr>
          <p:spPr bwMode="auto">
            <a:xfrm>
              <a:off x="962674" y="1941019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楕円 315">
              <a:extLst>
                <a:ext uri="{FF2B5EF4-FFF2-40B4-BE49-F238E27FC236}">
                  <a16:creationId xmlns:a16="http://schemas.microsoft.com/office/drawing/2014/main" id="{32DC476E-A044-9F42-58EB-A31DE6CD5CFF}"/>
                </a:ext>
              </a:extLst>
            </p:cNvPr>
            <p:cNvSpPr/>
            <p:nvPr/>
          </p:nvSpPr>
          <p:spPr bwMode="auto">
            <a:xfrm>
              <a:off x="772570" y="1490517"/>
              <a:ext cx="1367530" cy="1247662"/>
            </a:xfrm>
            <a:prstGeom prst="ellipse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楕円 465">
              <a:extLst>
                <a:ext uri="{FF2B5EF4-FFF2-40B4-BE49-F238E27FC236}">
                  <a16:creationId xmlns:a16="http://schemas.microsoft.com/office/drawing/2014/main" id="{6D33B210-12C1-9796-DE77-19909963A20A}"/>
                </a:ext>
              </a:extLst>
            </p:cNvPr>
            <p:cNvSpPr/>
            <p:nvPr/>
          </p:nvSpPr>
          <p:spPr bwMode="auto">
            <a:xfrm>
              <a:off x="763559" y="1505310"/>
              <a:ext cx="1378714" cy="118631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43" name="グループ化 542">
              <a:extLst>
                <a:ext uri="{FF2B5EF4-FFF2-40B4-BE49-F238E27FC236}">
                  <a16:creationId xmlns:a16="http://schemas.microsoft.com/office/drawing/2014/main" id="{2F511398-9D3D-9F2A-B5F6-4A01E87FEAE1}"/>
                </a:ext>
              </a:extLst>
            </p:cNvPr>
            <p:cNvGrpSpPr/>
            <p:nvPr/>
          </p:nvGrpSpPr>
          <p:grpSpPr>
            <a:xfrm>
              <a:off x="763133" y="2420130"/>
              <a:ext cx="1364156" cy="395434"/>
              <a:chOff x="763133" y="2420130"/>
              <a:chExt cx="1364156" cy="395434"/>
            </a:xfrm>
          </p:grpSpPr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BA013179-85AB-EE7B-F05B-2E59D50E3900}"/>
                  </a:ext>
                </a:extLst>
              </p:cNvPr>
              <p:cNvSpPr/>
              <p:nvPr/>
            </p:nvSpPr>
            <p:spPr bwMode="auto">
              <a:xfrm>
                <a:off x="1203501" y="2518391"/>
                <a:ext cx="496354" cy="297173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342A03F5-B3D8-6E7C-85DC-6DC13E63F597}"/>
                  </a:ext>
                </a:extLst>
              </p:cNvPr>
              <p:cNvGrpSpPr/>
              <p:nvPr/>
            </p:nvGrpSpPr>
            <p:grpSpPr>
              <a:xfrm>
                <a:off x="1014799" y="2420130"/>
                <a:ext cx="857061" cy="339531"/>
                <a:chOff x="5548133" y="5805406"/>
                <a:chExt cx="750274" cy="339531"/>
              </a:xfrm>
            </p:grpSpPr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F7AB7EA8-8D8A-FE49-A715-B9EE1E1EE1CA}"/>
                    </a:ext>
                  </a:extLst>
                </p:cNvPr>
                <p:cNvSpPr/>
                <p:nvPr/>
              </p:nvSpPr>
              <p:spPr bwMode="auto">
                <a:xfrm>
                  <a:off x="5548133" y="5821915"/>
                  <a:ext cx="750274" cy="323022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708E4BF6-98EA-D2B3-E4CF-822ECF5247CB}"/>
                    </a:ext>
                  </a:extLst>
                </p:cNvPr>
                <p:cNvSpPr/>
                <p:nvPr/>
              </p:nvSpPr>
              <p:spPr bwMode="auto">
                <a:xfrm>
                  <a:off x="5827377" y="5805406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66C9E4B6-0079-1206-1092-043D713CBF48}"/>
                    </a:ext>
                  </a:extLst>
                </p:cNvPr>
                <p:cNvSpPr/>
                <p:nvPr/>
              </p:nvSpPr>
              <p:spPr bwMode="auto">
                <a:xfrm>
                  <a:off x="5896007" y="5837140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D53EC702-B1C3-EE12-53F4-2114160112FE}"/>
                  </a:ext>
                </a:extLst>
              </p:cNvPr>
              <p:cNvGrpSpPr/>
              <p:nvPr/>
            </p:nvGrpSpPr>
            <p:grpSpPr>
              <a:xfrm rot="19945665">
                <a:off x="763133" y="2592859"/>
                <a:ext cx="422310" cy="167107"/>
                <a:chOff x="1179760" y="5110214"/>
                <a:chExt cx="422310" cy="167107"/>
              </a:xfrm>
            </p:grpSpPr>
            <p:sp>
              <p:nvSpPr>
                <p:cNvPr id="551" name="月 550">
                  <a:extLst>
                    <a:ext uri="{FF2B5EF4-FFF2-40B4-BE49-F238E27FC236}">
                      <a16:creationId xmlns:a16="http://schemas.microsoft.com/office/drawing/2014/main" id="{05EEAEF1-AC6F-6F01-40F2-B5A808DC684B}"/>
                    </a:ext>
                  </a:extLst>
                </p:cNvPr>
                <p:cNvSpPr/>
                <p:nvPr/>
              </p:nvSpPr>
              <p:spPr bwMode="auto">
                <a:xfrm rot="6300000">
                  <a:off x="1401993" y="4942098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2" name="月 551">
                  <a:extLst>
                    <a:ext uri="{FF2B5EF4-FFF2-40B4-BE49-F238E27FC236}">
                      <a16:creationId xmlns:a16="http://schemas.microsoft.com/office/drawing/2014/main" id="{6B830022-707F-72FB-1B71-DB10D89A477A}"/>
                    </a:ext>
                  </a:extLst>
                </p:cNvPr>
                <p:cNvSpPr/>
                <p:nvPr/>
              </p:nvSpPr>
              <p:spPr bwMode="auto">
                <a:xfrm rot="5400000">
                  <a:off x="1347876" y="5005790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3" name="月 552">
                  <a:extLst>
                    <a:ext uri="{FF2B5EF4-FFF2-40B4-BE49-F238E27FC236}">
                      <a16:creationId xmlns:a16="http://schemas.microsoft.com/office/drawing/2014/main" id="{718AAACA-98CA-B22B-7925-9E4944DC35AE}"/>
                    </a:ext>
                  </a:extLst>
                </p:cNvPr>
                <p:cNvSpPr/>
                <p:nvPr/>
              </p:nvSpPr>
              <p:spPr bwMode="auto">
                <a:xfrm rot="4863801">
                  <a:off x="1389746" y="5077243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B1905996-3FBB-ED72-56FE-9EDFE37396EB}"/>
                  </a:ext>
                </a:extLst>
              </p:cNvPr>
              <p:cNvGrpSpPr/>
              <p:nvPr/>
            </p:nvGrpSpPr>
            <p:grpSpPr>
              <a:xfrm rot="1654335" flipH="1">
                <a:off x="1704979" y="2592859"/>
                <a:ext cx="422310" cy="167107"/>
                <a:chOff x="1179760" y="5110214"/>
                <a:chExt cx="422310" cy="167107"/>
              </a:xfrm>
            </p:grpSpPr>
            <p:sp>
              <p:nvSpPr>
                <p:cNvPr id="548" name="月 547">
                  <a:extLst>
                    <a:ext uri="{FF2B5EF4-FFF2-40B4-BE49-F238E27FC236}">
                      <a16:creationId xmlns:a16="http://schemas.microsoft.com/office/drawing/2014/main" id="{3B32CEDB-EEC1-4F26-67B7-B4C08C1C84B0}"/>
                    </a:ext>
                  </a:extLst>
                </p:cNvPr>
                <p:cNvSpPr/>
                <p:nvPr/>
              </p:nvSpPr>
              <p:spPr bwMode="auto">
                <a:xfrm rot="6300000">
                  <a:off x="1401993" y="4942098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9" name="月 548">
                  <a:extLst>
                    <a:ext uri="{FF2B5EF4-FFF2-40B4-BE49-F238E27FC236}">
                      <a16:creationId xmlns:a16="http://schemas.microsoft.com/office/drawing/2014/main" id="{2C041C7F-D75B-D6E9-13D6-F7E303890AC2}"/>
                    </a:ext>
                  </a:extLst>
                </p:cNvPr>
                <p:cNvSpPr/>
                <p:nvPr/>
              </p:nvSpPr>
              <p:spPr bwMode="auto">
                <a:xfrm rot="5400000">
                  <a:off x="1347876" y="5005790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0" name="月 549">
                  <a:extLst>
                    <a:ext uri="{FF2B5EF4-FFF2-40B4-BE49-F238E27FC236}">
                      <a16:creationId xmlns:a16="http://schemas.microsoft.com/office/drawing/2014/main" id="{78700581-86E8-D44C-2554-DC65BA4CEFC7}"/>
                    </a:ext>
                  </a:extLst>
                </p:cNvPr>
                <p:cNvSpPr/>
                <p:nvPr/>
              </p:nvSpPr>
              <p:spPr bwMode="auto">
                <a:xfrm rot="4863801">
                  <a:off x="1389746" y="5077243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B78EA398-63D1-F06E-A2E2-E03E99D72456}"/>
                </a:ext>
              </a:extLst>
            </p:cNvPr>
            <p:cNvSpPr/>
            <p:nvPr/>
          </p:nvSpPr>
          <p:spPr>
            <a:xfrm>
              <a:off x="926539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36256738-BA85-F0D0-4A9C-F502C8E71426}"/>
                </a:ext>
              </a:extLst>
            </p:cNvPr>
            <p:cNvSpPr/>
            <p:nvPr/>
          </p:nvSpPr>
          <p:spPr>
            <a:xfrm>
              <a:off x="1640914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647D27FF-2199-2B0C-8864-006C5122B088}"/>
                </a:ext>
              </a:extLst>
            </p:cNvPr>
            <p:cNvGrpSpPr/>
            <p:nvPr/>
          </p:nvGrpSpPr>
          <p:grpSpPr>
            <a:xfrm>
              <a:off x="700824" y="1398775"/>
              <a:ext cx="1339675" cy="1245422"/>
              <a:chOff x="3650619" y="1121388"/>
              <a:chExt cx="1339675" cy="1245422"/>
            </a:xfrm>
          </p:grpSpPr>
          <p:sp>
            <p:nvSpPr>
              <p:cNvPr id="601" name="楕円 713">
                <a:extLst>
                  <a:ext uri="{FF2B5EF4-FFF2-40B4-BE49-F238E27FC236}">
                    <a16:creationId xmlns:a16="http://schemas.microsoft.com/office/drawing/2014/main" id="{8615B7CF-2F34-0EC3-8525-DB43D1D79CF9}"/>
                  </a:ext>
                </a:extLst>
              </p:cNvPr>
              <p:cNvSpPr/>
              <p:nvPr/>
            </p:nvSpPr>
            <p:spPr bwMode="auto">
              <a:xfrm>
                <a:off x="3876077" y="214338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楕円 713">
                <a:extLst>
                  <a:ext uri="{FF2B5EF4-FFF2-40B4-BE49-F238E27FC236}">
                    <a16:creationId xmlns:a16="http://schemas.microsoft.com/office/drawing/2014/main" id="{8D949073-18F3-5AFE-7FF6-DDA7DF9AAA9A}"/>
                  </a:ext>
                </a:extLst>
              </p:cNvPr>
              <p:cNvSpPr/>
              <p:nvPr/>
            </p:nvSpPr>
            <p:spPr bwMode="auto">
              <a:xfrm>
                <a:off x="4842381" y="2087547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楕円 713">
                <a:extLst>
                  <a:ext uri="{FF2B5EF4-FFF2-40B4-BE49-F238E27FC236}">
                    <a16:creationId xmlns:a16="http://schemas.microsoft.com/office/drawing/2014/main" id="{53C1C48E-DE1C-E047-73F6-27EE7760F2DB}"/>
                  </a:ext>
                </a:extLst>
              </p:cNvPr>
              <p:cNvSpPr/>
              <p:nvPr/>
            </p:nvSpPr>
            <p:spPr bwMode="auto">
              <a:xfrm>
                <a:off x="3650619" y="155764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楕円 713">
                <a:extLst>
                  <a:ext uri="{FF2B5EF4-FFF2-40B4-BE49-F238E27FC236}">
                    <a16:creationId xmlns:a16="http://schemas.microsoft.com/office/drawing/2014/main" id="{24ED655D-4D5A-B072-2EA9-462C756DC535}"/>
                  </a:ext>
                </a:extLst>
              </p:cNvPr>
              <p:cNvSpPr/>
              <p:nvPr/>
            </p:nvSpPr>
            <p:spPr bwMode="auto">
              <a:xfrm>
                <a:off x="4376555" y="1121388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6599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熱中症気味のネコのイラスト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29913306-9CAB-8D71-51C7-5639481ACC45}"/>
              </a:ext>
            </a:extLst>
          </p:cNvPr>
          <p:cNvGrpSpPr/>
          <p:nvPr/>
        </p:nvGrpSpPr>
        <p:grpSpPr>
          <a:xfrm>
            <a:off x="7031475" y="3980230"/>
            <a:ext cx="1894888" cy="2323102"/>
            <a:chOff x="4503483" y="4235216"/>
            <a:chExt cx="1635504" cy="2005102"/>
          </a:xfrm>
        </p:grpSpPr>
        <p:sp>
          <p:nvSpPr>
            <p:cNvPr id="361" name="二等辺三角形 9">
              <a:extLst>
                <a:ext uri="{FF2B5EF4-FFF2-40B4-BE49-F238E27FC236}">
                  <a16:creationId xmlns:a16="http://schemas.microsoft.com/office/drawing/2014/main" id="{2AAEC991-9C6B-6626-800D-937799BE63C6}"/>
                </a:ext>
              </a:extLst>
            </p:cNvPr>
            <p:cNvSpPr/>
            <p:nvPr/>
          </p:nvSpPr>
          <p:spPr bwMode="auto">
            <a:xfrm rot="1800000" flipH="1">
              <a:off x="5492952" y="4235217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二等辺三角形 9">
              <a:extLst>
                <a:ext uri="{FF2B5EF4-FFF2-40B4-BE49-F238E27FC236}">
                  <a16:creationId xmlns:a16="http://schemas.microsoft.com/office/drawing/2014/main" id="{A435874C-1285-DA9D-7B15-91AB3F4AEC4D}"/>
                </a:ext>
              </a:extLst>
            </p:cNvPr>
            <p:cNvSpPr/>
            <p:nvPr/>
          </p:nvSpPr>
          <p:spPr bwMode="auto">
            <a:xfrm rot="1800000" flipH="1">
              <a:off x="5581652" y="4401649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二等辺三角形 9">
              <a:extLst>
                <a:ext uri="{FF2B5EF4-FFF2-40B4-BE49-F238E27FC236}">
                  <a16:creationId xmlns:a16="http://schemas.microsoft.com/office/drawing/2014/main" id="{1D8F9B07-9BA5-0CEF-0F22-C5194D274717}"/>
                </a:ext>
              </a:extLst>
            </p:cNvPr>
            <p:cNvSpPr/>
            <p:nvPr/>
          </p:nvSpPr>
          <p:spPr bwMode="auto">
            <a:xfrm rot="19800000">
              <a:off x="4553743" y="4235216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二等辺三角形 9">
              <a:extLst>
                <a:ext uri="{FF2B5EF4-FFF2-40B4-BE49-F238E27FC236}">
                  <a16:creationId xmlns:a16="http://schemas.microsoft.com/office/drawing/2014/main" id="{6010E8A7-1C4A-BDA8-1C17-ED0C7ABB69B6}"/>
                </a:ext>
              </a:extLst>
            </p:cNvPr>
            <p:cNvSpPr/>
            <p:nvPr/>
          </p:nvSpPr>
          <p:spPr bwMode="auto">
            <a:xfrm rot="19800000">
              <a:off x="4731633" y="4401648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91858859-9E87-BB09-FC46-0246A664E2A4}"/>
                </a:ext>
              </a:extLst>
            </p:cNvPr>
            <p:cNvSpPr/>
            <p:nvPr/>
          </p:nvSpPr>
          <p:spPr bwMode="auto">
            <a:xfrm flipV="1">
              <a:off x="4503483" y="5686011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6" name="楕円 365">
              <a:extLst>
                <a:ext uri="{FF2B5EF4-FFF2-40B4-BE49-F238E27FC236}">
                  <a16:creationId xmlns:a16="http://schemas.microsoft.com/office/drawing/2014/main" id="{9D24B03D-7281-0B3F-08EE-C14AE9B9A9D1}"/>
                </a:ext>
              </a:extLst>
            </p:cNvPr>
            <p:cNvSpPr/>
            <p:nvPr/>
          </p:nvSpPr>
          <p:spPr bwMode="auto">
            <a:xfrm>
              <a:off x="5458440" y="5654004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楕円 366">
              <a:extLst>
                <a:ext uri="{FF2B5EF4-FFF2-40B4-BE49-F238E27FC236}">
                  <a16:creationId xmlns:a16="http://schemas.microsoft.com/office/drawing/2014/main" id="{0CD30380-446C-82B1-5454-35A3B9361D12}"/>
                </a:ext>
              </a:extLst>
            </p:cNvPr>
            <p:cNvSpPr/>
            <p:nvPr/>
          </p:nvSpPr>
          <p:spPr bwMode="auto">
            <a:xfrm>
              <a:off x="5078605" y="5654004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B2AB9AD9-5EB9-F300-BB97-C4A2853C92A2}"/>
                </a:ext>
              </a:extLst>
            </p:cNvPr>
            <p:cNvSpPr/>
            <p:nvPr/>
          </p:nvSpPr>
          <p:spPr bwMode="auto">
            <a:xfrm>
              <a:off x="4853729" y="4856844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楕円 368">
              <a:extLst>
                <a:ext uri="{FF2B5EF4-FFF2-40B4-BE49-F238E27FC236}">
                  <a16:creationId xmlns:a16="http://schemas.microsoft.com/office/drawing/2014/main" id="{9BD3FE53-28C9-365E-0F56-9CC7720D01E4}"/>
                </a:ext>
              </a:extLst>
            </p:cNvPr>
            <p:cNvSpPr/>
            <p:nvPr/>
          </p:nvSpPr>
          <p:spPr bwMode="auto">
            <a:xfrm>
              <a:off x="4663625" y="4406342"/>
              <a:ext cx="1367530" cy="12476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1AA55AEA-36A1-E8F3-F82A-D6414328154A}"/>
                </a:ext>
              </a:extLst>
            </p:cNvPr>
            <p:cNvSpPr/>
            <p:nvPr/>
          </p:nvSpPr>
          <p:spPr bwMode="auto">
            <a:xfrm>
              <a:off x="5401516" y="4416101"/>
              <a:ext cx="630107" cy="791815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7DE5AEF9-66AC-7511-47B5-032DE61E5B9E}"/>
                </a:ext>
              </a:extLst>
            </p:cNvPr>
            <p:cNvSpPr/>
            <p:nvPr/>
          </p:nvSpPr>
          <p:spPr bwMode="auto">
            <a:xfrm>
              <a:off x="4664093" y="4411668"/>
              <a:ext cx="625859" cy="795214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9DCC939B-CDCA-31C8-1D64-931CDC72C112}"/>
                </a:ext>
              </a:extLst>
            </p:cNvPr>
            <p:cNvSpPr/>
            <p:nvPr/>
          </p:nvSpPr>
          <p:spPr bwMode="auto">
            <a:xfrm>
              <a:off x="4660522" y="4411655"/>
              <a:ext cx="1378714" cy="1199026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E5C5D122-BE00-C72D-B518-5D82714216D9}"/>
                </a:ext>
              </a:extLst>
            </p:cNvPr>
            <p:cNvGrpSpPr/>
            <p:nvPr/>
          </p:nvGrpSpPr>
          <p:grpSpPr>
            <a:xfrm>
              <a:off x="4654752" y="5074229"/>
              <a:ext cx="1390910" cy="645417"/>
              <a:chOff x="4654752" y="5074229"/>
              <a:chExt cx="1390910" cy="645417"/>
            </a:xfrm>
          </p:grpSpPr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1AE60D75-8C87-A17B-3560-9ABFBBDA5D08}"/>
                  </a:ext>
                </a:extLst>
              </p:cNvPr>
              <p:cNvSpPr/>
              <p:nvPr/>
            </p:nvSpPr>
            <p:spPr bwMode="auto">
              <a:xfrm>
                <a:off x="5051332" y="5174391"/>
                <a:ext cx="582801" cy="40990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D0C410C1-5B1E-762E-C282-AAE09EA07E11}"/>
                  </a:ext>
                </a:extLst>
              </p:cNvPr>
              <p:cNvSpPr/>
              <p:nvPr/>
            </p:nvSpPr>
            <p:spPr bwMode="auto">
              <a:xfrm>
                <a:off x="5199849" y="5425600"/>
                <a:ext cx="285768" cy="294046"/>
              </a:xfrm>
              <a:custGeom>
                <a:avLst/>
                <a:gdLst>
                  <a:gd name="connsiteX0" fmla="*/ 142884 w 285768"/>
                  <a:gd name="connsiteY0" fmla="*/ 0 h 90846"/>
                  <a:gd name="connsiteX1" fmla="*/ 280719 w 285768"/>
                  <a:gd name="connsiteY1" fmla="*/ 40156 h 90846"/>
                  <a:gd name="connsiteX2" fmla="*/ 285768 w 285768"/>
                  <a:gd name="connsiteY2" fmla="*/ 45423 h 90846"/>
                  <a:gd name="connsiteX3" fmla="*/ 280719 w 285768"/>
                  <a:gd name="connsiteY3" fmla="*/ 50690 h 90846"/>
                  <a:gd name="connsiteX4" fmla="*/ 142884 w 285768"/>
                  <a:gd name="connsiteY4" fmla="*/ 90846 h 90846"/>
                  <a:gd name="connsiteX5" fmla="*/ 5049 w 285768"/>
                  <a:gd name="connsiteY5" fmla="*/ 50690 h 90846"/>
                  <a:gd name="connsiteX6" fmla="*/ 0 w 285768"/>
                  <a:gd name="connsiteY6" fmla="*/ 45423 h 90846"/>
                  <a:gd name="connsiteX7" fmla="*/ 5049 w 285768"/>
                  <a:gd name="connsiteY7" fmla="*/ 40156 h 90846"/>
                  <a:gd name="connsiteX8" fmla="*/ 142884 w 285768"/>
                  <a:gd name="connsiteY8" fmla="*/ 0 h 90846"/>
                  <a:gd name="connsiteX0" fmla="*/ 142884 w 285768"/>
                  <a:gd name="connsiteY0" fmla="*/ 0 h 294046"/>
                  <a:gd name="connsiteX1" fmla="*/ 280719 w 285768"/>
                  <a:gd name="connsiteY1" fmla="*/ 40156 h 294046"/>
                  <a:gd name="connsiteX2" fmla="*/ 285768 w 285768"/>
                  <a:gd name="connsiteY2" fmla="*/ 45423 h 294046"/>
                  <a:gd name="connsiteX3" fmla="*/ 280719 w 285768"/>
                  <a:gd name="connsiteY3" fmla="*/ 50690 h 294046"/>
                  <a:gd name="connsiteX4" fmla="*/ 149234 w 285768"/>
                  <a:gd name="connsiteY4" fmla="*/ 294046 h 294046"/>
                  <a:gd name="connsiteX5" fmla="*/ 5049 w 285768"/>
                  <a:gd name="connsiteY5" fmla="*/ 50690 h 294046"/>
                  <a:gd name="connsiteX6" fmla="*/ 0 w 285768"/>
                  <a:gd name="connsiteY6" fmla="*/ 45423 h 294046"/>
                  <a:gd name="connsiteX7" fmla="*/ 5049 w 285768"/>
                  <a:gd name="connsiteY7" fmla="*/ 40156 h 294046"/>
                  <a:gd name="connsiteX8" fmla="*/ 142884 w 285768"/>
                  <a:gd name="connsiteY8" fmla="*/ 0 h 294046"/>
                  <a:gd name="connsiteX0" fmla="*/ 142884 w 285768"/>
                  <a:gd name="connsiteY0" fmla="*/ 0 h 294046"/>
                  <a:gd name="connsiteX1" fmla="*/ 280719 w 285768"/>
                  <a:gd name="connsiteY1" fmla="*/ 40156 h 294046"/>
                  <a:gd name="connsiteX2" fmla="*/ 285768 w 285768"/>
                  <a:gd name="connsiteY2" fmla="*/ 45423 h 294046"/>
                  <a:gd name="connsiteX3" fmla="*/ 280719 w 285768"/>
                  <a:gd name="connsiteY3" fmla="*/ 50690 h 294046"/>
                  <a:gd name="connsiteX4" fmla="*/ 149234 w 285768"/>
                  <a:gd name="connsiteY4" fmla="*/ 294046 h 294046"/>
                  <a:gd name="connsiteX5" fmla="*/ 5049 w 285768"/>
                  <a:gd name="connsiteY5" fmla="*/ 50690 h 294046"/>
                  <a:gd name="connsiteX6" fmla="*/ 0 w 285768"/>
                  <a:gd name="connsiteY6" fmla="*/ 45423 h 294046"/>
                  <a:gd name="connsiteX7" fmla="*/ 5049 w 285768"/>
                  <a:gd name="connsiteY7" fmla="*/ 40156 h 294046"/>
                  <a:gd name="connsiteX8" fmla="*/ 142884 w 285768"/>
                  <a:gd name="connsiteY8" fmla="*/ 0 h 294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768" h="294046">
                    <a:moveTo>
                      <a:pt x="142884" y="0"/>
                    </a:moveTo>
                    <a:cubicBezTo>
                      <a:pt x="196712" y="0"/>
                      <a:pt x="245444" y="15346"/>
                      <a:pt x="280719" y="40156"/>
                    </a:cubicBezTo>
                    <a:lnTo>
                      <a:pt x="285768" y="45423"/>
                    </a:lnTo>
                    <a:lnTo>
                      <a:pt x="280719" y="50690"/>
                    </a:lnTo>
                    <a:cubicBezTo>
                      <a:pt x="245444" y="75501"/>
                      <a:pt x="237987" y="294046"/>
                      <a:pt x="149234" y="294046"/>
                    </a:cubicBezTo>
                    <a:cubicBezTo>
                      <a:pt x="60481" y="294046"/>
                      <a:pt x="40324" y="75501"/>
                      <a:pt x="5049" y="50690"/>
                    </a:cubicBezTo>
                    <a:lnTo>
                      <a:pt x="0" y="45423"/>
                    </a:lnTo>
                    <a:lnTo>
                      <a:pt x="5049" y="40156"/>
                    </a:lnTo>
                    <a:cubicBezTo>
                      <a:pt x="40324" y="15346"/>
                      <a:pt x="89056" y="0"/>
                      <a:pt x="142884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C64FDB56-E0F8-AC67-893B-E7D38379B8D1}"/>
                  </a:ext>
                </a:extLst>
              </p:cNvPr>
              <p:cNvSpPr/>
              <p:nvPr/>
            </p:nvSpPr>
            <p:spPr bwMode="auto">
              <a:xfrm>
                <a:off x="5147804" y="5242245"/>
                <a:ext cx="389858" cy="228779"/>
              </a:xfrm>
              <a:custGeom>
                <a:avLst/>
                <a:gdLst>
                  <a:gd name="connsiteX0" fmla="*/ 194929 w 389858"/>
                  <a:gd name="connsiteY0" fmla="*/ 0 h 228779"/>
                  <a:gd name="connsiteX1" fmla="*/ 389858 w 389858"/>
                  <a:gd name="connsiteY1" fmla="*/ 137101 h 228779"/>
                  <a:gd name="connsiteX2" fmla="*/ 374539 w 389858"/>
                  <a:gd name="connsiteY2" fmla="*/ 190467 h 228779"/>
                  <a:gd name="connsiteX3" fmla="*/ 337813 w 389858"/>
                  <a:gd name="connsiteY3" fmla="*/ 228779 h 228779"/>
                  <a:gd name="connsiteX4" fmla="*/ 332764 w 389858"/>
                  <a:gd name="connsiteY4" fmla="*/ 223512 h 228779"/>
                  <a:gd name="connsiteX5" fmla="*/ 194929 w 389858"/>
                  <a:gd name="connsiteY5" fmla="*/ 183356 h 228779"/>
                  <a:gd name="connsiteX6" fmla="*/ 57094 w 389858"/>
                  <a:gd name="connsiteY6" fmla="*/ 223512 h 228779"/>
                  <a:gd name="connsiteX7" fmla="*/ 52045 w 389858"/>
                  <a:gd name="connsiteY7" fmla="*/ 228779 h 228779"/>
                  <a:gd name="connsiteX8" fmla="*/ 15319 w 389858"/>
                  <a:gd name="connsiteY8" fmla="*/ 190467 h 228779"/>
                  <a:gd name="connsiteX9" fmla="*/ 0 w 389858"/>
                  <a:gd name="connsiteY9" fmla="*/ 137101 h 228779"/>
                  <a:gd name="connsiteX10" fmla="*/ 194929 w 389858"/>
                  <a:gd name="connsiteY10" fmla="*/ 0 h 228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9858" h="228779">
                    <a:moveTo>
                      <a:pt x="194929" y="0"/>
                    </a:moveTo>
                    <a:cubicBezTo>
                      <a:pt x="302585" y="0"/>
                      <a:pt x="389858" y="61382"/>
                      <a:pt x="389858" y="137101"/>
                    </a:cubicBezTo>
                    <a:cubicBezTo>
                      <a:pt x="389858" y="156031"/>
                      <a:pt x="384404" y="174064"/>
                      <a:pt x="374539" y="190467"/>
                    </a:cubicBezTo>
                    <a:lnTo>
                      <a:pt x="337813" y="228779"/>
                    </a:lnTo>
                    <a:lnTo>
                      <a:pt x="332764" y="223512"/>
                    </a:lnTo>
                    <a:cubicBezTo>
                      <a:pt x="297489" y="198702"/>
                      <a:pt x="248757" y="183356"/>
                      <a:pt x="194929" y="183356"/>
                    </a:cubicBezTo>
                    <a:cubicBezTo>
                      <a:pt x="141101" y="183356"/>
                      <a:pt x="92369" y="198702"/>
                      <a:pt x="57094" y="223512"/>
                    </a:cubicBezTo>
                    <a:lnTo>
                      <a:pt x="52045" y="228779"/>
                    </a:lnTo>
                    <a:lnTo>
                      <a:pt x="15319" y="190467"/>
                    </a:lnTo>
                    <a:cubicBezTo>
                      <a:pt x="5455" y="174064"/>
                      <a:pt x="0" y="156031"/>
                      <a:pt x="0" y="137101"/>
                    </a:cubicBezTo>
                    <a:cubicBezTo>
                      <a:pt x="0" y="61382"/>
                      <a:pt x="87273" y="0"/>
                      <a:pt x="194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3162AE1A-7F5E-2FFF-7F7E-358D3701F9A4}"/>
                  </a:ext>
                </a:extLst>
              </p:cNvPr>
              <p:cNvSpPr/>
              <p:nvPr/>
            </p:nvSpPr>
            <p:spPr bwMode="auto">
              <a:xfrm>
                <a:off x="4905855" y="5090738"/>
                <a:ext cx="857061" cy="323022"/>
              </a:xfrm>
              <a:custGeom>
                <a:avLst/>
                <a:gdLst>
                  <a:gd name="connsiteX0" fmla="*/ 211332 w 732226"/>
                  <a:gd name="connsiteY0" fmla="*/ 0 h 235586"/>
                  <a:gd name="connsiteX1" fmla="*/ 360766 w 732226"/>
                  <a:gd name="connsiteY1" fmla="*/ 34501 h 235586"/>
                  <a:gd name="connsiteX2" fmla="*/ 366113 w 732226"/>
                  <a:gd name="connsiteY2" fmla="*/ 38921 h 235586"/>
                  <a:gd name="connsiteX3" fmla="*/ 371460 w 732226"/>
                  <a:gd name="connsiteY3" fmla="*/ 34501 h 235586"/>
                  <a:gd name="connsiteX4" fmla="*/ 520894 w 732226"/>
                  <a:gd name="connsiteY4" fmla="*/ 0 h 235586"/>
                  <a:gd name="connsiteX5" fmla="*/ 732226 w 732226"/>
                  <a:gd name="connsiteY5" fmla="*/ 117793 h 235586"/>
                  <a:gd name="connsiteX6" fmla="*/ 520894 w 732226"/>
                  <a:gd name="connsiteY6" fmla="*/ 235586 h 235586"/>
                  <a:gd name="connsiteX7" fmla="*/ 371460 w 732226"/>
                  <a:gd name="connsiteY7" fmla="*/ 201085 h 235586"/>
                  <a:gd name="connsiteX8" fmla="*/ 366113 w 732226"/>
                  <a:gd name="connsiteY8" fmla="*/ 196665 h 235586"/>
                  <a:gd name="connsiteX9" fmla="*/ 360766 w 732226"/>
                  <a:gd name="connsiteY9" fmla="*/ 201085 h 235586"/>
                  <a:gd name="connsiteX10" fmla="*/ 211332 w 732226"/>
                  <a:gd name="connsiteY10" fmla="*/ 235586 h 235586"/>
                  <a:gd name="connsiteX11" fmla="*/ 0 w 732226"/>
                  <a:gd name="connsiteY11" fmla="*/ 117793 h 235586"/>
                  <a:gd name="connsiteX12" fmla="*/ 211332 w 732226"/>
                  <a:gd name="connsiteY12" fmla="*/ 0 h 235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2226" h="235586">
                    <a:moveTo>
                      <a:pt x="211332" y="0"/>
                    </a:moveTo>
                    <a:cubicBezTo>
                      <a:pt x="269689" y="0"/>
                      <a:pt x="322523" y="13185"/>
                      <a:pt x="360766" y="34501"/>
                    </a:cubicBezTo>
                    <a:lnTo>
                      <a:pt x="366113" y="38921"/>
                    </a:lnTo>
                    <a:lnTo>
                      <a:pt x="371460" y="34501"/>
                    </a:lnTo>
                    <a:cubicBezTo>
                      <a:pt x="409704" y="13185"/>
                      <a:pt x="462537" y="0"/>
                      <a:pt x="520894" y="0"/>
                    </a:cubicBezTo>
                    <a:cubicBezTo>
                      <a:pt x="637609" y="0"/>
                      <a:pt x="732226" y="52738"/>
                      <a:pt x="732226" y="117793"/>
                    </a:cubicBezTo>
                    <a:cubicBezTo>
                      <a:pt x="732226" y="182848"/>
                      <a:pt x="637609" y="235586"/>
                      <a:pt x="520894" y="235586"/>
                    </a:cubicBezTo>
                    <a:cubicBezTo>
                      <a:pt x="462537" y="235586"/>
                      <a:pt x="409704" y="222402"/>
                      <a:pt x="371460" y="201085"/>
                    </a:cubicBezTo>
                    <a:lnTo>
                      <a:pt x="366113" y="196665"/>
                    </a:lnTo>
                    <a:lnTo>
                      <a:pt x="360766" y="201085"/>
                    </a:lnTo>
                    <a:cubicBezTo>
                      <a:pt x="322523" y="222402"/>
                      <a:pt x="269689" y="235586"/>
                      <a:pt x="211332" y="235586"/>
                    </a:cubicBezTo>
                    <a:cubicBezTo>
                      <a:pt x="94617" y="235586"/>
                      <a:pt x="0" y="182848"/>
                      <a:pt x="0" y="117793"/>
                    </a:cubicBezTo>
                    <a:cubicBezTo>
                      <a:pt x="0" y="52738"/>
                      <a:pt x="94617" y="0"/>
                      <a:pt x="211332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162768B9-5DCD-3171-5DCC-B880F6074010}"/>
                  </a:ext>
                </a:extLst>
              </p:cNvPr>
              <p:cNvSpPr/>
              <p:nvPr/>
            </p:nvSpPr>
            <p:spPr bwMode="auto">
              <a:xfrm>
                <a:off x="5224844" y="5074229"/>
                <a:ext cx="244292" cy="169296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C9A08863-0178-B385-9D4A-3F7A363C7FBE}"/>
                  </a:ext>
                </a:extLst>
              </p:cNvPr>
              <p:cNvSpPr/>
              <p:nvPr/>
            </p:nvSpPr>
            <p:spPr bwMode="auto">
              <a:xfrm>
                <a:off x="5303242" y="5105963"/>
                <a:ext cx="87496" cy="4715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月 511">
                <a:extLst>
                  <a:ext uri="{FF2B5EF4-FFF2-40B4-BE49-F238E27FC236}">
                    <a16:creationId xmlns:a16="http://schemas.microsoft.com/office/drawing/2014/main" id="{27CDA511-4530-11A8-839C-DE60DE1E1C5F}"/>
                  </a:ext>
                </a:extLst>
              </p:cNvPr>
              <p:cNvSpPr/>
              <p:nvPr/>
            </p:nvSpPr>
            <p:spPr bwMode="auto">
              <a:xfrm rot="6300000">
                <a:off x="4876985" y="49909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3" name="月 512">
                <a:extLst>
                  <a:ext uri="{FF2B5EF4-FFF2-40B4-BE49-F238E27FC236}">
                    <a16:creationId xmlns:a16="http://schemas.microsoft.com/office/drawing/2014/main" id="{8CB96552-2FAC-6A71-2EC2-0262D8A1F66B}"/>
                  </a:ext>
                </a:extLst>
              </p:cNvPr>
              <p:cNvSpPr/>
              <p:nvPr/>
            </p:nvSpPr>
            <p:spPr bwMode="auto">
              <a:xfrm rot="5400000">
                <a:off x="4822868" y="50546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月 513">
                <a:extLst>
                  <a:ext uri="{FF2B5EF4-FFF2-40B4-BE49-F238E27FC236}">
                    <a16:creationId xmlns:a16="http://schemas.microsoft.com/office/drawing/2014/main" id="{D6422C63-966D-C172-55D4-FB20059CDD81}"/>
                  </a:ext>
                </a:extLst>
              </p:cNvPr>
              <p:cNvSpPr/>
              <p:nvPr/>
            </p:nvSpPr>
            <p:spPr bwMode="auto">
              <a:xfrm rot="4863801">
                <a:off x="4864738" y="51261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月 514">
                <a:extLst>
                  <a:ext uri="{FF2B5EF4-FFF2-40B4-BE49-F238E27FC236}">
                    <a16:creationId xmlns:a16="http://schemas.microsoft.com/office/drawing/2014/main" id="{FC2472E1-5656-1150-638C-1D038A1CCBCE}"/>
                  </a:ext>
                </a:extLst>
              </p:cNvPr>
              <p:cNvSpPr/>
              <p:nvPr/>
            </p:nvSpPr>
            <p:spPr bwMode="auto">
              <a:xfrm rot="15300000" flipH="1">
                <a:off x="5791468" y="499099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6" name="月 515">
                <a:extLst>
                  <a:ext uri="{FF2B5EF4-FFF2-40B4-BE49-F238E27FC236}">
                    <a16:creationId xmlns:a16="http://schemas.microsoft.com/office/drawing/2014/main" id="{D2D41217-6A85-3E75-10FD-DAE1BB63CED1}"/>
                  </a:ext>
                </a:extLst>
              </p:cNvPr>
              <p:cNvSpPr/>
              <p:nvPr/>
            </p:nvSpPr>
            <p:spPr bwMode="auto">
              <a:xfrm rot="16200000" flipH="1">
                <a:off x="5845585" y="5054690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月 516">
                <a:extLst>
                  <a:ext uri="{FF2B5EF4-FFF2-40B4-BE49-F238E27FC236}">
                    <a16:creationId xmlns:a16="http://schemas.microsoft.com/office/drawing/2014/main" id="{D720B6D7-F3BD-FB89-4C5A-65194157BFA9}"/>
                  </a:ext>
                </a:extLst>
              </p:cNvPr>
              <p:cNvSpPr/>
              <p:nvPr/>
            </p:nvSpPr>
            <p:spPr bwMode="auto">
              <a:xfrm rot="16736199" flipH="1">
                <a:off x="5803714" y="5126143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BE617980-C272-227B-A46F-9E22967CFE02}"/>
                </a:ext>
              </a:extLst>
            </p:cNvPr>
            <p:cNvSpPr/>
            <p:nvPr/>
          </p:nvSpPr>
          <p:spPr bwMode="auto">
            <a:xfrm>
              <a:off x="4838314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7B9A8C16-0A02-621A-C228-69992E31D480}"/>
                </a:ext>
              </a:extLst>
            </p:cNvPr>
            <p:cNvSpPr/>
            <p:nvPr/>
          </p:nvSpPr>
          <p:spPr bwMode="auto">
            <a:xfrm>
              <a:off x="5554016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29C233FB-3826-C67D-C939-BF9C143C324F}"/>
                </a:ext>
              </a:extLst>
            </p:cNvPr>
            <p:cNvGrpSpPr/>
            <p:nvPr/>
          </p:nvGrpSpPr>
          <p:grpSpPr>
            <a:xfrm>
              <a:off x="4566528" y="4329553"/>
              <a:ext cx="1296151" cy="1194238"/>
              <a:chOff x="3628630" y="4189794"/>
              <a:chExt cx="1296151" cy="1194238"/>
            </a:xfrm>
          </p:grpSpPr>
          <p:sp>
            <p:nvSpPr>
              <p:cNvPr id="576" name="楕円 713">
                <a:extLst>
                  <a:ext uri="{FF2B5EF4-FFF2-40B4-BE49-F238E27FC236}">
                    <a16:creationId xmlns:a16="http://schemas.microsoft.com/office/drawing/2014/main" id="{7932635A-9712-31EB-C44E-53653F917688}"/>
                  </a:ext>
                </a:extLst>
              </p:cNvPr>
              <p:cNvSpPr/>
              <p:nvPr/>
            </p:nvSpPr>
            <p:spPr bwMode="auto">
              <a:xfrm>
                <a:off x="3628630" y="471650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楕円 713">
                <a:extLst>
                  <a:ext uri="{FF2B5EF4-FFF2-40B4-BE49-F238E27FC236}">
                    <a16:creationId xmlns:a16="http://schemas.microsoft.com/office/drawing/2014/main" id="{CC271327-32E4-42BA-CE11-05E754BBBD07}"/>
                  </a:ext>
                </a:extLst>
              </p:cNvPr>
              <p:cNvSpPr/>
              <p:nvPr/>
            </p:nvSpPr>
            <p:spPr bwMode="auto">
              <a:xfrm>
                <a:off x="3774298" y="516060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楕円 713">
                <a:extLst>
                  <a:ext uri="{FF2B5EF4-FFF2-40B4-BE49-F238E27FC236}">
                    <a16:creationId xmlns:a16="http://schemas.microsoft.com/office/drawing/2014/main" id="{3F3559C0-CC7B-9743-1B4A-884CC23439AD}"/>
                  </a:ext>
                </a:extLst>
              </p:cNvPr>
              <p:cNvSpPr/>
              <p:nvPr/>
            </p:nvSpPr>
            <p:spPr bwMode="auto">
              <a:xfrm>
                <a:off x="4329410" y="4189794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9" name="楕円 713">
                <a:extLst>
                  <a:ext uri="{FF2B5EF4-FFF2-40B4-BE49-F238E27FC236}">
                    <a16:creationId xmlns:a16="http://schemas.microsoft.com/office/drawing/2014/main" id="{472D25FB-B78E-4883-9BF6-168EAD925690}"/>
                  </a:ext>
                </a:extLst>
              </p:cNvPr>
              <p:cNvSpPr/>
              <p:nvPr/>
            </p:nvSpPr>
            <p:spPr bwMode="auto">
              <a:xfrm>
                <a:off x="4776868" y="5028366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5" name="グループ化 604">
            <a:extLst>
              <a:ext uri="{FF2B5EF4-FFF2-40B4-BE49-F238E27FC236}">
                <a16:creationId xmlns:a16="http://schemas.microsoft.com/office/drawing/2014/main" id="{E5DB2C6C-9FDD-D77B-2A99-E33ED63EC39D}"/>
              </a:ext>
            </a:extLst>
          </p:cNvPr>
          <p:cNvGrpSpPr/>
          <p:nvPr/>
        </p:nvGrpSpPr>
        <p:grpSpPr>
          <a:xfrm>
            <a:off x="7020513" y="1004038"/>
            <a:ext cx="1894888" cy="2438446"/>
            <a:chOff x="4492521" y="1238184"/>
            <a:chExt cx="1635503" cy="2104657"/>
          </a:xfrm>
        </p:grpSpPr>
        <p:sp>
          <p:nvSpPr>
            <p:cNvPr id="390" name="二等辺三角形 9">
              <a:extLst>
                <a:ext uri="{FF2B5EF4-FFF2-40B4-BE49-F238E27FC236}">
                  <a16:creationId xmlns:a16="http://schemas.microsoft.com/office/drawing/2014/main" id="{06C92137-0F49-562F-5125-219EC070AF5E}"/>
                </a:ext>
              </a:extLst>
            </p:cNvPr>
            <p:cNvSpPr/>
            <p:nvPr/>
          </p:nvSpPr>
          <p:spPr bwMode="auto">
            <a:xfrm rot="1800000" flipH="1">
              <a:off x="5481989" y="1238185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二等辺三角形 9">
              <a:extLst>
                <a:ext uri="{FF2B5EF4-FFF2-40B4-BE49-F238E27FC236}">
                  <a16:creationId xmlns:a16="http://schemas.microsoft.com/office/drawing/2014/main" id="{5B00F7AB-47C6-3566-A32C-B58F1CCBA7CE}"/>
                </a:ext>
              </a:extLst>
            </p:cNvPr>
            <p:cNvSpPr/>
            <p:nvPr/>
          </p:nvSpPr>
          <p:spPr bwMode="auto">
            <a:xfrm rot="1800000" flipH="1">
              <a:off x="5570689" y="1404617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二等辺三角形 9">
              <a:extLst>
                <a:ext uri="{FF2B5EF4-FFF2-40B4-BE49-F238E27FC236}">
                  <a16:creationId xmlns:a16="http://schemas.microsoft.com/office/drawing/2014/main" id="{4391DA52-8A7F-0A3F-FDE5-D75F727FCE14}"/>
                </a:ext>
              </a:extLst>
            </p:cNvPr>
            <p:cNvSpPr/>
            <p:nvPr/>
          </p:nvSpPr>
          <p:spPr bwMode="auto">
            <a:xfrm rot="19800000">
              <a:off x="4542780" y="1238184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二等辺三角形 9">
              <a:extLst>
                <a:ext uri="{FF2B5EF4-FFF2-40B4-BE49-F238E27FC236}">
                  <a16:creationId xmlns:a16="http://schemas.microsoft.com/office/drawing/2014/main" id="{AAB5C743-6697-1401-E7D5-71283122BEFE}"/>
                </a:ext>
              </a:extLst>
            </p:cNvPr>
            <p:cNvSpPr/>
            <p:nvPr/>
          </p:nvSpPr>
          <p:spPr bwMode="auto">
            <a:xfrm rot="19800000">
              <a:off x="4720670" y="1404616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D15102BE-7FF1-0A7B-64F6-7E3FA2D85771}"/>
                </a:ext>
              </a:extLst>
            </p:cNvPr>
            <p:cNvSpPr/>
            <p:nvPr/>
          </p:nvSpPr>
          <p:spPr bwMode="auto">
            <a:xfrm flipV="1">
              <a:off x="4492521" y="2802039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5" name="楕円 394">
              <a:extLst>
                <a:ext uri="{FF2B5EF4-FFF2-40B4-BE49-F238E27FC236}">
                  <a16:creationId xmlns:a16="http://schemas.microsoft.com/office/drawing/2014/main" id="{E78D89C9-E7D2-A7A1-C2FF-D0403B0A0F5E}"/>
                </a:ext>
              </a:extLst>
            </p:cNvPr>
            <p:cNvSpPr/>
            <p:nvPr/>
          </p:nvSpPr>
          <p:spPr bwMode="auto">
            <a:xfrm>
              <a:off x="5447478" y="2756527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楕円 395">
              <a:extLst>
                <a:ext uri="{FF2B5EF4-FFF2-40B4-BE49-F238E27FC236}">
                  <a16:creationId xmlns:a16="http://schemas.microsoft.com/office/drawing/2014/main" id="{BD660DEE-25C2-48E6-58AC-44A31C839ED3}"/>
                </a:ext>
              </a:extLst>
            </p:cNvPr>
            <p:cNvSpPr/>
            <p:nvPr/>
          </p:nvSpPr>
          <p:spPr bwMode="auto">
            <a:xfrm>
              <a:off x="5067643" y="2756527"/>
              <a:ext cx="156883" cy="4987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B5777BF4-6B33-1689-E49F-5B51C239D040}"/>
                </a:ext>
              </a:extLst>
            </p:cNvPr>
            <p:cNvSpPr/>
            <p:nvPr/>
          </p:nvSpPr>
          <p:spPr bwMode="auto">
            <a:xfrm>
              <a:off x="4842767" y="1959367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楕円 397">
              <a:extLst>
                <a:ext uri="{FF2B5EF4-FFF2-40B4-BE49-F238E27FC236}">
                  <a16:creationId xmlns:a16="http://schemas.microsoft.com/office/drawing/2014/main" id="{A335C61D-9791-E1FC-A9EB-55CCADA4BCF7}"/>
                </a:ext>
              </a:extLst>
            </p:cNvPr>
            <p:cNvSpPr/>
            <p:nvPr/>
          </p:nvSpPr>
          <p:spPr bwMode="auto">
            <a:xfrm>
              <a:off x="4652663" y="1508865"/>
              <a:ext cx="1367530" cy="12476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6EF1709A-53A8-E083-703C-AD73027EA27E}"/>
                </a:ext>
              </a:extLst>
            </p:cNvPr>
            <p:cNvSpPr/>
            <p:nvPr/>
          </p:nvSpPr>
          <p:spPr bwMode="auto">
            <a:xfrm>
              <a:off x="5395100" y="1521717"/>
              <a:ext cx="630107" cy="791815"/>
            </a:xfrm>
            <a:custGeom>
              <a:avLst/>
              <a:gdLst>
                <a:gd name="connsiteX0" fmla="*/ 0 w 630107"/>
                <a:gd name="connsiteY0" fmla="*/ 0 h 791815"/>
                <a:gd name="connsiteX1" fmla="*/ 84145 w 630107"/>
                <a:gd name="connsiteY1" fmla="*/ 7739 h 791815"/>
                <a:gd name="connsiteX2" fmla="*/ 630107 w 630107"/>
                <a:gd name="connsiteY2" fmla="*/ 618896 h 791815"/>
                <a:gd name="connsiteX3" fmla="*/ 616215 w 630107"/>
                <a:gd name="connsiteY3" fmla="*/ 744620 h 791815"/>
                <a:gd name="connsiteX4" fmla="*/ 600158 w 630107"/>
                <a:gd name="connsiteY4" fmla="*/ 791815 h 791815"/>
                <a:gd name="connsiteX5" fmla="*/ 599556 w 630107"/>
                <a:gd name="connsiteY5" fmla="*/ 791777 h 791815"/>
                <a:gd name="connsiteX6" fmla="*/ 11149 w 630107"/>
                <a:gd name="connsiteY6" fmla="*/ 136275 h 791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0107" h="791815">
                  <a:moveTo>
                    <a:pt x="0" y="0"/>
                  </a:moveTo>
                  <a:lnTo>
                    <a:pt x="84145" y="7739"/>
                  </a:lnTo>
                  <a:cubicBezTo>
                    <a:pt x="395725" y="65909"/>
                    <a:pt x="630107" y="317431"/>
                    <a:pt x="630107" y="618896"/>
                  </a:cubicBezTo>
                  <a:cubicBezTo>
                    <a:pt x="630107" y="661963"/>
                    <a:pt x="625324" y="704010"/>
                    <a:pt x="616215" y="744620"/>
                  </a:cubicBezTo>
                  <a:lnTo>
                    <a:pt x="600158" y="791815"/>
                  </a:lnTo>
                  <a:lnTo>
                    <a:pt x="599556" y="791777"/>
                  </a:lnTo>
                  <a:cubicBezTo>
                    <a:pt x="306491" y="755105"/>
                    <a:pt x="69213" y="485909"/>
                    <a:pt x="11149" y="136275"/>
                  </a:cubicBezTo>
                  <a:close/>
                </a:path>
              </a:pathLst>
            </a:cu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1E0C2048-9AAD-9E8F-3060-45D5702A9516}"/>
                </a:ext>
              </a:extLst>
            </p:cNvPr>
            <p:cNvSpPr/>
            <p:nvPr/>
          </p:nvSpPr>
          <p:spPr bwMode="auto">
            <a:xfrm>
              <a:off x="4657677" y="1517284"/>
              <a:ext cx="625859" cy="795214"/>
            </a:xfrm>
            <a:custGeom>
              <a:avLst/>
              <a:gdLst>
                <a:gd name="connsiteX0" fmla="*/ 625859 w 625859"/>
                <a:gd name="connsiteY0" fmla="*/ 0 h 795214"/>
                <a:gd name="connsiteX1" fmla="*/ 614347 w 625859"/>
                <a:gd name="connsiteY1" fmla="*/ 140708 h 795214"/>
                <a:gd name="connsiteX2" fmla="*/ 92524 w 625859"/>
                <a:gd name="connsiteY2" fmla="*/ 783689 h 795214"/>
                <a:gd name="connsiteX3" fmla="*/ 31239 w 625859"/>
                <a:gd name="connsiteY3" fmla="*/ 795214 h 795214"/>
                <a:gd name="connsiteX4" fmla="*/ 13892 w 625859"/>
                <a:gd name="connsiteY4" fmla="*/ 744229 h 795214"/>
                <a:gd name="connsiteX5" fmla="*/ 0 w 625859"/>
                <a:gd name="connsiteY5" fmla="*/ 618505 h 795214"/>
                <a:gd name="connsiteX6" fmla="*/ 545963 w 625859"/>
                <a:gd name="connsiteY6" fmla="*/ 7348 h 795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5859" h="795214">
                  <a:moveTo>
                    <a:pt x="625859" y="0"/>
                  </a:moveTo>
                  <a:lnTo>
                    <a:pt x="614347" y="140708"/>
                  </a:lnTo>
                  <a:cubicBezTo>
                    <a:pt x="560749" y="463447"/>
                    <a:pt x="354449" y="717647"/>
                    <a:pt x="92524" y="783689"/>
                  </a:cubicBezTo>
                  <a:lnTo>
                    <a:pt x="31239" y="795214"/>
                  </a:lnTo>
                  <a:lnTo>
                    <a:pt x="13892" y="744229"/>
                  </a:lnTo>
                  <a:cubicBezTo>
                    <a:pt x="4783" y="703619"/>
                    <a:pt x="0" y="661572"/>
                    <a:pt x="0" y="618505"/>
                  </a:cubicBezTo>
                  <a:cubicBezTo>
                    <a:pt x="0" y="317040"/>
                    <a:pt x="234382" y="65518"/>
                    <a:pt x="545963" y="73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7BB602A9-59F7-A158-1A62-F9DC512CA20D}"/>
                </a:ext>
              </a:extLst>
            </p:cNvPr>
            <p:cNvSpPr/>
            <p:nvPr/>
          </p:nvSpPr>
          <p:spPr bwMode="auto">
            <a:xfrm>
              <a:off x="4649650" y="1511586"/>
              <a:ext cx="1378714" cy="1211162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5108EF47-845F-F3CA-272C-F8C56FBE06C4}"/>
                </a:ext>
              </a:extLst>
            </p:cNvPr>
            <p:cNvGrpSpPr/>
            <p:nvPr/>
          </p:nvGrpSpPr>
          <p:grpSpPr>
            <a:xfrm>
              <a:off x="4644503" y="2438478"/>
              <a:ext cx="1361601" cy="395434"/>
              <a:chOff x="4644503" y="2438478"/>
              <a:chExt cx="1361601" cy="395434"/>
            </a:xfrm>
          </p:grpSpPr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D5CC6D23-A760-3AF4-49C5-63ADBEB897C9}"/>
                  </a:ext>
                </a:extLst>
              </p:cNvPr>
              <p:cNvSpPr/>
              <p:nvPr/>
            </p:nvSpPr>
            <p:spPr bwMode="auto">
              <a:xfrm>
                <a:off x="5083594" y="2536739"/>
                <a:ext cx="496354" cy="29717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853AE420-BF5D-57E2-AA29-22A3CF75E67E}"/>
                  </a:ext>
                </a:extLst>
              </p:cNvPr>
              <p:cNvGrpSpPr/>
              <p:nvPr/>
            </p:nvGrpSpPr>
            <p:grpSpPr>
              <a:xfrm>
                <a:off x="4894892" y="2438478"/>
                <a:ext cx="857061" cy="339531"/>
                <a:chOff x="5548133" y="5805406"/>
                <a:chExt cx="750274" cy="339531"/>
              </a:xfrm>
            </p:grpSpPr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1AB4490D-ABBB-A88E-4A5A-017B1087DE23}"/>
                    </a:ext>
                  </a:extLst>
                </p:cNvPr>
                <p:cNvSpPr/>
                <p:nvPr/>
              </p:nvSpPr>
              <p:spPr bwMode="auto">
                <a:xfrm>
                  <a:off x="5548133" y="5821915"/>
                  <a:ext cx="750274" cy="323022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75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5D73039B-76A6-654E-A225-58775C1389F6}"/>
                    </a:ext>
                  </a:extLst>
                </p:cNvPr>
                <p:cNvSpPr/>
                <p:nvPr/>
              </p:nvSpPr>
              <p:spPr bwMode="auto">
                <a:xfrm>
                  <a:off x="5827377" y="5805406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555F1D3A-45EB-B14B-4353-6FE9CDFAA639}"/>
                    </a:ext>
                  </a:extLst>
                </p:cNvPr>
                <p:cNvSpPr/>
                <p:nvPr/>
              </p:nvSpPr>
              <p:spPr bwMode="auto">
                <a:xfrm>
                  <a:off x="5896007" y="5837140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0" name="月 559">
                <a:extLst>
                  <a:ext uri="{FF2B5EF4-FFF2-40B4-BE49-F238E27FC236}">
                    <a16:creationId xmlns:a16="http://schemas.microsoft.com/office/drawing/2014/main" id="{09B6CCE6-3E2F-F10A-A20B-43B95CED41E1}"/>
                  </a:ext>
                </a:extLst>
              </p:cNvPr>
              <p:cNvSpPr/>
              <p:nvPr/>
            </p:nvSpPr>
            <p:spPr bwMode="auto">
              <a:xfrm rot="4645665">
                <a:off x="4831109" y="2438241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月 560">
                <a:extLst>
                  <a:ext uri="{FF2B5EF4-FFF2-40B4-BE49-F238E27FC236}">
                    <a16:creationId xmlns:a16="http://schemas.microsoft.com/office/drawing/2014/main" id="{E970589F-53F5-BEF4-56E8-240F4E4DD58E}"/>
                  </a:ext>
                </a:extLst>
              </p:cNvPr>
              <p:cNvSpPr/>
              <p:nvPr/>
            </p:nvSpPr>
            <p:spPr bwMode="auto">
              <a:xfrm rot="3745665">
                <a:off x="4812619" y="251974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月 561">
                <a:extLst>
                  <a:ext uri="{FF2B5EF4-FFF2-40B4-BE49-F238E27FC236}">
                    <a16:creationId xmlns:a16="http://schemas.microsoft.com/office/drawing/2014/main" id="{4A6C329C-5E76-77F1-0E70-81DC212E6F2E}"/>
                  </a:ext>
                </a:extLst>
              </p:cNvPr>
              <p:cNvSpPr/>
              <p:nvPr/>
            </p:nvSpPr>
            <p:spPr bwMode="auto">
              <a:xfrm rot="3209466">
                <a:off x="4882807" y="2563706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月 562">
                <a:extLst>
                  <a:ext uri="{FF2B5EF4-FFF2-40B4-BE49-F238E27FC236}">
                    <a16:creationId xmlns:a16="http://schemas.microsoft.com/office/drawing/2014/main" id="{EF5EAEEC-C608-4831-CF72-FD1B26C8D06F}"/>
                  </a:ext>
                </a:extLst>
              </p:cNvPr>
              <p:cNvSpPr/>
              <p:nvPr/>
            </p:nvSpPr>
            <p:spPr bwMode="auto">
              <a:xfrm rot="16954335" flipH="1">
                <a:off x="5787537" y="2438241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月 563">
                <a:extLst>
                  <a:ext uri="{FF2B5EF4-FFF2-40B4-BE49-F238E27FC236}">
                    <a16:creationId xmlns:a16="http://schemas.microsoft.com/office/drawing/2014/main" id="{D9B139FE-2099-4CAC-50DF-E362DF3F730E}"/>
                  </a:ext>
                </a:extLst>
              </p:cNvPr>
              <p:cNvSpPr/>
              <p:nvPr/>
            </p:nvSpPr>
            <p:spPr bwMode="auto">
              <a:xfrm rot="17854335" flipH="1">
                <a:off x="5806027" y="2519748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月 564">
                <a:extLst>
                  <a:ext uri="{FF2B5EF4-FFF2-40B4-BE49-F238E27FC236}">
                    <a16:creationId xmlns:a16="http://schemas.microsoft.com/office/drawing/2014/main" id="{010DEC2D-7D8A-4D61-C415-EC7B3164BCE5}"/>
                  </a:ext>
                </a:extLst>
              </p:cNvPr>
              <p:cNvSpPr/>
              <p:nvPr/>
            </p:nvSpPr>
            <p:spPr bwMode="auto">
              <a:xfrm rot="18390534" flipH="1">
                <a:off x="5735839" y="2563706"/>
                <a:ext cx="31962" cy="3681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04368449-5A14-17E8-1E7E-202E68B3DCA7}"/>
                </a:ext>
              </a:extLst>
            </p:cNvPr>
            <p:cNvSpPr/>
            <p:nvPr/>
          </p:nvSpPr>
          <p:spPr>
            <a:xfrm>
              <a:off x="4838139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833CD403-5A2E-1766-CEA6-7C6CCC1FB1B9}"/>
                </a:ext>
              </a:extLst>
            </p:cNvPr>
            <p:cNvSpPr/>
            <p:nvPr/>
          </p:nvSpPr>
          <p:spPr>
            <a:xfrm>
              <a:off x="5552514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80" name="グループ化 579">
              <a:extLst>
                <a:ext uri="{FF2B5EF4-FFF2-40B4-BE49-F238E27FC236}">
                  <a16:creationId xmlns:a16="http://schemas.microsoft.com/office/drawing/2014/main" id="{BDEF02A6-DFEB-2B4F-01CF-2B42FB86F71F}"/>
                </a:ext>
              </a:extLst>
            </p:cNvPr>
            <p:cNvGrpSpPr/>
            <p:nvPr/>
          </p:nvGrpSpPr>
          <p:grpSpPr>
            <a:xfrm>
              <a:off x="4609884" y="1398775"/>
              <a:ext cx="1339675" cy="1245422"/>
              <a:chOff x="3650619" y="1121388"/>
              <a:chExt cx="1339675" cy="1245422"/>
            </a:xfrm>
          </p:grpSpPr>
          <p:sp>
            <p:nvSpPr>
              <p:cNvPr id="581" name="楕円 713">
                <a:extLst>
                  <a:ext uri="{FF2B5EF4-FFF2-40B4-BE49-F238E27FC236}">
                    <a16:creationId xmlns:a16="http://schemas.microsoft.com/office/drawing/2014/main" id="{163C5C3B-A3F7-742C-50EA-86ECCC47C75B}"/>
                  </a:ext>
                </a:extLst>
              </p:cNvPr>
              <p:cNvSpPr/>
              <p:nvPr/>
            </p:nvSpPr>
            <p:spPr bwMode="auto">
              <a:xfrm>
                <a:off x="3876077" y="214338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楕円 713">
                <a:extLst>
                  <a:ext uri="{FF2B5EF4-FFF2-40B4-BE49-F238E27FC236}">
                    <a16:creationId xmlns:a16="http://schemas.microsoft.com/office/drawing/2014/main" id="{FCBB8FA9-0C1C-6983-D87B-2D00E86304E8}"/>
                  </a:ext>
                </a:extLst>
              </p:cNvPr>
              <p:cNvSpPr/>
              <p:nvPr/>
            </p:nvSpPr>
            <p:spPr bwMode="auto">
              <a:xfrm>
                <a:off x="4842381" y="2087547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楕円 713">
                <a:extLst>
                  <a:ext uri="{FF2B5EF4-FFF2-40B4-BE49-F238E27FC236}">
                    <a16:creationId xmlns:a16="http://schemas.microsoft.com/office/drawing/2014/main" id="{522E73AD-AB38-9059-BDDE-8AF94D6970A6}"/>
                  </a:ext>
                </a:extLst>
              </p:cNvPr>
              <p:cNvSpPr/>
              <p:nvPr/>
            </p:nvSpPr>
            <p:spPr bwMode="auto">
              <a:xfrm>
                <a:off x="3650619" y="155764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楕円 713">
                <a:extLst>
                  <a:ext uri="{FF2B5EF4-FFF2-40B4-BE49-F238E27FC236}">
                    <a16:creationId xmlns:a16="http://schemas.microsoft.com/office/drawing/2014/main" id="{2C05DDAD-FD32-929B-16B8-935B60296608}"/>
                  </a:ext>
                </a:extLst>
              </p:cNvPr>
              <p:cNvSpPr/>
              <p:nvPr/>
            </p:nvSpPr>
            <p:spPr bwMode="auto">
              <a:xfrm>
                <a:off x="4376555" y="1121388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4E7421B2-E9E5-2B8F-3B02-4CA24BD3C45D}"/>
              </a:ext>
            </a:extLst>
          </p:cNvPr>
          <p:cNvGrpSpPr/>
          <p:nvPr/>
        </p:nvGrpSpPr>
        <p:grpSpPr>
          <a:xfrm>
            <a:off x="3999465" y="3962831"/>
            <a:ext cx="1894888" cy="2323102"/>
            <a:chOff x="2508368" y="4217817"/>
            <a:chExt cx="1635504" cy="2005102"/>
          </a:xfrm>
        </p:grpSpPr>
        <p:sp>
          <p:nvSpPr>
            <p:cNvPr id="201" name="二等辺三角形 9">
              <a:extLst>
                <a:ext uri="{FF2B5EF4-FFF2-40B4-BE49-F238E27FC236}">
                  <a16:creationId xmlns:a16="http://schemas.microsoft.com/office/drawing/2014/main" id="{F3DF6917-484B-2913-EEE2-DB2495A81C51}"/>
                </a:ext>
              </a:extLst>
            </p:cNvPr>
            <p:cNvSpPr/>
            <p:nvPr/>
          </p:nvSpPr>
          <p:spPr bwMode="auto">
            <a:xfrm rot="1800000" flipH="1">
              <a:off x="3497837" y="4217818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二等辺三角形 9">
              <a:extLst>
                <a:ext uri="{FF2B5EF4-FFF2-40B4-BE49-F238E27FC236}">
                  <a16:creationId xmlns:a16="http://schemas.microsoft.com/office/drawing/2014/main" id="{34CBA933-E4C8-C652-8A9F-A3AB8ACCB72B}"/>
                </a:ext>
              </a:extLst>
            </p:cNvPr>
            <p:cNvSpPr/>
            <p:nvPr/>
          </p:nvSpPr>
          <p:spPr bwMode="auto">
            <a:xfrm rot="1800000" flipH="1">
              <a:off x="3586537" y="4384250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二等辺三角形 9">
              <a:extLst>
                <a:ext uri="{FF2B5EF4-FFF2-40B4-BE49-F238E27FC236}">
                  <a16:creationId xmlns:a16="http://schemas.microsoft.com/office/drawing/2014/main" id="{B3E161AD-3408-95B8-759B-DF5FB1AD5F4D}"/>
                </a:ext>
              </a:extLst>
            </p:cNvPr>
            <p:cNvSpPr/>
            <p:nvPr/>
          </p:nvSpPr>
          <p:spPr bwMode="auto">
            <a:xfrm rot="19800000">
              <a:off x="2558628" y="4217817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二等辺三角形 9">
              <a:extLst>
                <a:ext uri="{FF2B5EF4-FFF2-40B4-BE49-F238E27FC236}">
                  <a16:creationId xmlns:a16="http://schemas.microsoft.com/office/drawing/2014/main" id="{14AFE0CB-2DF1-7083-48BA-103AA9E92C4D}"/>
                </a:ext>
              </a:extLst>
            </p:cNvPr>
            <p:cNvSpPr/>
            <p:nvPr/>
          </p:nvSpPr>
          <p:spPr bwMode="auto">
            <a:xfrm rot="19800000">
              <a:off x="2736518" y="4384249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FF258A65-FA19-1528-F03B-A6A313186806}"/>
                </a:ext>
              </a:extLst>
            </p:cNvPr>
            <p:cNvSpPr/>
            <p:nvPr/>
          </p:nvSpPr>
          <p:spPr bwMode="auto">
            <a:xfrm flipV="1">
              <a:off x="2508368" y="5668612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B2DF65A1-D3F1-596E-362A-6E9F001DDFD2}"/>
                </a:ext>
              </a:extLst>
            </p:cNvPr>
            <p:cNvSpPr/>
            <p:nvPr/>
          </p:nvSpPr>
          <p:spPr bwMode="auto">
            <a:xfrm>
              <a:off x="3463325" y="5636605"/>
              <a:ext cx="156883" cy="4987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AA0D565C-A9D3-0483-C845-1DA858A1ADB6}"/>
                </a:ext>
              </a:extLst>
            </p:cNvPr>
            <p:cNvSpPr/>
            <p:nvPr/>
          </p:nvSpPr>
          <p:spPr bwMode="auto">
            <a:xfrm>
              <a:off x="3083490" y="5636605"/>
              <a:ext cx="156883" cy="4987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508FB1E1-ADAD-B89E-AA71-FE730FD8DA0D}"/>
                </a:ext>
              </a:extLst>
            </p:cNvPr>
            <p:cNvSpPr/>
            <p:nvPr/>
          </p:nvSpPr>
          <p:spPr bwMode="auto">
            <a:xfrm>
              <a:off x="2858614" y="4839445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DA1929AE-7608-E10A-2B3D-429AA4373EFD}"/>
                </a:ext>
              </a:extLst>
            </p:cNvPr>
            <p:cNvSpPr/>
            <p:nvPr/>
          </p:nvSpPr>
          <p:spPr bwMode="auto">
            <a:xfrm>
              <a:off x="2668510" y="4388943"/>
              <a:ext cx="1367530" cy="12476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5D8E07B2-CBB1-F96D-BDE7-FE8CAF75E901}"/>
                </a:ext>
              </a:extLst>
            </p:cNvPr>
            <p:cNvSpPr/>
            <p:nvPr/>
          </p:nvSpPr>
          <p:spPr bwMode="auto">
            <a:xfrm>
              <a:off x="2662238" y="4392028"/>
              <a:ext cx="1378714" cy="118631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7DF51CB6-B095-29EA-E0A6-5AE2DAE59A5E}"/>
                </a:ext>
              </a:extLst>
            </p:cNvPr>
            <p:cNvGrpSpPr/>
            <p:nvPr/>
          </p:nvGrpSpPr>
          <p:grpSpPr>
            <a:xfrm>
              <a:off x="2659637" y="5056830"/>
              <a:ext cx="1390910" cy="651799"/>
              <a:chOff x="2659637" y="5056830"/>
              <a:chExt cx="1390910" cy="651799"/>
            </a:xfrm>
          </p:grpSpPr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535FB4C7-0FE3-EAD2-96A5-8CD92EA58744}"/>
                  </a:ext>
                </a:extLst>
              </p:cNvPr>
              <p:cNvSpPr/>
              <p:nvPr/>
            </p:nvSpPr>
            <p:spPr bwMode="auto">
              <a:xfrm>
                <a:off x="3056217" y="5156992"/>
                <a:ext cx="582801" cy="40990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A6EB138D-A3DC-E02D-D709-0C1D65078B87}"/>
                  </a:ext>
                </a:extLst>
              </p:cNvPr>
              <p:cNvSpPr/>
              <p:nvPr/>
            </p:nvSpPr>
            <p:spPr bwMode="auto">
              <a:xfrm>
                <a:off x="3204734" y="5408201"/>
                <a:ext cx="285768" cy="300428"/>
              </a:xfrm>
              <a:custGeom>
                <a:avLst/>
                <a:gdLst>
                  <a:gd name="connsiteX0" fmla="*/ 142884 w 285768"/>
                  <a:gd name="connsiteY0" fmla="*/ 0 h 90846"/>
                  <a:gd name="connsiteX1" fmla="*/ 280719 w 285768"/>
                  <a:gd name="connsiteY1" fmla="*/ 40156 h 90846"/>
                  <a:gd name="connsiteX2" fmla="*/ 285768 w 285768"/>
                  <a:gd name="connsiteY2" fmla="*/ 45423 h 90846"/>
                  <a:gd name="connsiteX3" fmla="*/ 280719 w 285768"/>
                  <a:gd name="connsiteY3" fmla="*/ 50690 h 90846"/>
                  <a:gd name="connsiteX4" fmla="*/ 142884 w 285768"/>
                  <a:gd name="connsiteY4" fmla="*/ 90846 h 90846"/>
                  <a:gd name="connsiteX5" fmla="*/ 5049 w 285768"/>
                  <a:gd name="connsiteY5" fmla="*/ 50690 h 90846"/>
                  <a:gd name="connsiteX6" fmla="*/ 0 w 285768"/>
                  <a:gd name="connsiteY6" fmla="*/ 45423 h 90846"/>
                  <a:gd name="connsiteX7" fmla="*/ 5049 w 285768"/>
                  <a:gd name="connsiteY7" fmla="*/ 40156 h 90846"/>
                  <a:gd name="connsiteX8" fmla="*/ 142884 w 285768"/>
                  <a:gd name="connsiteY8" fmla="*/ 0 h 90846"/>
                  <a:gd name="connsiteX0" fmla="*/ 142884 w 285768"/>
                  <a:gd name="connsiteY0" fmla="*/ 0 h 306746"/>
                  <a:gd name="connsiteX1" fmla="*/ 280719 w 285768"/>
                  <a:gd name="connsiteY1" fmla="*/ 40156 h 306746"/>
                  <a:gd name="connsiteX2" fmla="*/ 285768 w 285768"/>
                  <a:gd name="connsiteY2" fmla="*/ 45423 h 306746"/>
                  <a:gd name="connsiteX3" fmla="*/ 280719 w 285768"/>
                  <a:gd name="connsiteY3" fmla="*/ 50690 h 306746"/>
                  <a:gd name="connsiteX4" fmla="*/ 142884 w 285768"/>
                  <a:gd name="connsiteY4" fmla="*/ 306746 h 306746"/>
                  <a:gd name="connsiteX5" fmla="*/ 5049 w 285768"/>
                  <a:gd name="connsiteY5" fmla="*/ 50690 h 306746"/>
                  <a:gd name="connsiteX6" fmla="*/ 0 w 285768"/>
                  <a:gd name="connsiteY6" fmla="*/ 45423 h 306746"/>
                  <a:gd name="connsiteX7" fmla="*/ 5049 w 285768"/>
                  <a:gd name="connsiteY7" fmla="*/ 40156 h 306746"/>
                  <a:gd name="connsiteX8" fmla="*/ 142884 w 285768"/>
                  <a:gd name="connsiteY8" fmla="*/ 0 h 306746"/>
                  <a:gd name="connsiteX0" fmla="*/ 142884 w 285768"/>
                  <a:gd name="connsiteY0" fmla="*/ 0 h 306777"/>
                  <a:gd name="connsiteX1" fmla="*/ 280719 w 285768"/>
                  <a:gd name="connsiteY1" fmla="*/ 40156 h 306777"/>
                  <a:gd name="connsiteX2" fmla="*/ 285768 w 285768"/>
                  <a:gd name="connsiteY2" fmla="*/ 45423 h 306777"/>
                  <a:gd name="connsiteX3" fmla="*/ 280719 w 285768"/>
                  <a:gd name="connsiteY3" fmla="*/ 50690 h 306777"/>
                  <a:gd name="connsiteX4" fmla="*/ 142884 w 285768"/>
                  <a:gd name="connsiteY4" fmla="*/ 306746 h 306777"/>
                  <a:gd name="connsiteX5" fmla="*/ 5049 w 285768"/>
                  <a:gd name="connsiteY5" fmla="*/ 50690 h 306777"/>
                  <a:gd name="connsiteX6" fmla="*/ 0 w 285768"/>
                  <a:gd name="connsiteY6" fmla="*/ 45423 h 306777"/>
                  <a:gd name="connsiteX7" fmla="*/ 5049 w 285768"/>
                  <a:gd name="connsiteY7" fmla="*/ 40156 h 306777"/>
                  <a:gd name="connsiteX8" fmla="*/ 142884 w 285768"/>
                  <a:gd name="connsiteY8" fmla="*/ 0 h 306777"/>
                  <a:gd name="connsiteX0" fmla="*/ 142884 w 285768"/>
                  <a:gd name="connsiteY0" fmla="*/ 0 h 300428"/>
                  <a:gd name="connsiteX1" fmla="*/ 280719 w 285768"/>
                  <a:gd name="connsiteY1" fmla="*/ 40156 h 300428"/>
                  <a:gd name="connsiteX2" fmla="*/ 285768 w 285768"/>
                  <a:gd name="connsiteY2" fmla="*/ 45423 h 300428"/>
                  <a:gd name="connsiteX3" fmla="*/ 280719 w 285768"/>
                  <a:gd name="connsiteY3" fmla="*/ 50690 h 300428"/>
                  <a:gd name="connsiteX4" fmla="*/ 142884 w 285768"/>
                  <a:gd name="connsiteY4" fmla="*/ 300396 h 300428"/>
                  <a:gd name="connsiteX5" fmla="*/ 5049 w 285768"/>
                  <a:gd name="connsiteY5" fmla="*/ 50690 h 300428"/>
                  <a:gd name="connsiteX6" fmla="*/ 0 w 285768"/>
                  <a:gd name="connsiteY6" fmla="*/ 45423 h 300428"/>
                  <a:gd name="connsiteX7" fmla="*/ 5049 w 285768"/>
                  <a:gd name="connsiteY7" fmla="*/ 40156 h 300428"/>
                  <a:gd name="connsiteX8" fmla="*/ 142884 w 285768"/>
                  <a:gd name="connsiteY8" fmla="*/ 0 h 300428"/>
                  <a:gd name="connsiteX0" fmla="*/ 142884 w 285768"/>
                  <a:gd name="connsiteY0" fmla="*/ 0 h 300428"/>
                  <a:gd name="connsiteX1" fmla="*/ 280719 w 285768"/>
                  <a:gd name="connsiteY1" fmla="*/ 40156 h 300428"/>
                  <a:gd name="connsiteX2" fmla="*/ 285768 w 285768"/>
                  <a:gd name="connsiteY2" fmla="*/ 45423 h 300428"/>
                  <a:gd name="connsiteX3" fmla="*/ 280719 w 285768"/>
                  <a:gd name="connsiteY3" fmla="*/ 50690 h 300428"/>
                  <a:gd name="connsiteX4" fmla="*/ 142884 w 285768"/>
                  <a:gd name="connsiteY4" fmla="*/ 300396 h 300428"/>
                  <a:gd name="connsiteX5" fmla="*/ 5049 w 285768"/>
                  <a:gd name="connsiteY5" fmla="*/ 50690 h 300428"/>
                  <a:gd name="connsiteX6" fmla="*/ 0 w 285768"/>
                  <a:gd name="connsiteY6" fmla="*/ 45423 h 300428"/>
                  <a:gd name="connsiteX7" fmla="*/ 5049 w 285768"/>
                  <a:gd name="connsiteY7" fmla="*/ 40156 h 300428"/>
                  <a:gd name="connsiteX8" fmla="*/ 142884 w 285768"/>
                  <a:gd name="connsiteY8" fmla="*/ 0 h 30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768" h="300428">
                    <a:moveTo>
                      <a:pt x="142884" y="0"/>
                    </a:moveTo>
                    <a:cubicBezTo>
                      <a:pt x="196712" y="0"/>
                      <a:pt x="245444" y="15346"/>
                      <a:pt x="280719" y="40156"/>
                    </a:cubicBezTo>
                    <a:lnTo>
                      <a:pt x="285768" y="45423"/>
                    </a:lnTo>
                    <a:lnTo>
                      <a:pt x="280719" y="50690"/>
                    </a:lnTo>
                    <a:cubicBezTo>
                      <a:pt x="245444" y="75501"/>
                      <a:pt x="257037" y="297221"/>
                      <a:pt x="142884" y="300396"/>
                    </a:cubicBezTo>
                    <a:cubicBezTo>
                      <a:pt x="28731" y="303571"/>
                      <a:pt x="40324" y="75501"/>
                      <a:pt x="5049" y="50690"/>
                    </a:cubicBezTo>
                    <a:lnTo>
                      <a:pt x="0" y="45423"/>
                    </a:lnTo>
                    <a:lnTo>
                      <a:pt x="5049" y="40156"/>
                    </a:lnTo>
                    <a:cubicBezTo>
                      <a:pt x="40324" y="15346"/>
                      <a:pt x="89056" y="0"/>
                      <a:pt x="142884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02EB88B7-9EE2-9218-5D67-C4E475DDA1A0}"/>
                  </a:ext>
                </a:extLst>
              </p:cNvPr>
              <p:cNvSpPr/>
              <p:nvPr/>
            </p:nvSpPr>
            <p:spPr bwMode="auto">
              <a:xfrm>
                <a:off x="3152689" y="5224846"/>
                <a:ext cx="389858" cy="228779"/>
              </a:xfrm>
              <a:custGeom>
                <a:avLst/>
                <a:gdLst>
                  <a:gd name="connsiteX0" fmla="*/ 194929 w 389858"/>
                  <a:gd name="connsiteY0" fmla="*/ 0 h 228779"/>
                  <a:gd name="connsiteX1" fmla="*/ 389858 w 389858"/>
                  <a:gd name="connsiteY1" fmla="*/ 137101 h 228779"/>
                  <a:gd name="connsiteX2" fmla="*/ 374539 w 389858"/>
                  <a:gd name="connsiteY2" fmla="*/ 190467 h 228779"/>
                  <a:gd name="connsiteX3" fmla="*/ 337813 w 389858"/>
                  <a:gd name="connsiteY3" fmla="*/ 228779 h 228779"/>
                  <a:gd name="connsiteX4" fmla="*/ 332764 w 389858"/>
                  <a:gd name="connsiteY4" fmla="*/ 223512 h 228779"/>
                  <a:gd name="connsiteX5" fmla="*/ 194929 w 389858"/>
                  <a:gd name="connsiteY5" fmla="*/ 183356 h 228779"/>
                  <a:gd name="connsiteX6" fmla="*/ 57094 w 389858"/>
                  <a:gd name="connsiteY6" fmla="*/ 223512 h 228779"/>
                  <a:gd name="connsiteX7" fmla="*/ 52045 w 389858"/>
                  <a:gd name="connsiteY7" fmla="*/ 228779 h 228779"/>
                  <a:gd name="connsiteX8" fmla="*/ 15319 w 389858"/>
                  <a:gd name="connsiteY8" fmla="*/ 190467 h 228779"/>
                  <a:gd name="connsiteX9" fmla="*/ 0 w 389858"/>
                  <a:gd name="connsiteY9" fmla="*/ 137101 h 228779"/>
                  <a:gd name="connsiteX10" fmla="*/ 194929 w 389858"/>
                  <a:gd name="connsiteY10" fmla="*/ 0 h 228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9858" h="228779">
                    <a:moveTo>
                      <a:pt x="194929" y="0"/>
                    </a:moveTo>
                    <a:cubicBezTo>
                      <a:pt x="302585" y="0"/>
                      <a:pt x="389858" y="61382"/>
                      <a:pt x="389858" y="137101"/>
                    </a:cubicBezTo>
                    <a:cubicBezTo>
                      <a:pt x="389858" y="156031"/>
                      <a:pt x="384404" y="174064"/>
                      <a:pt x="374539" y="190467"/>
                    </a:cubicBezTo>
                    <a:lnTo>
                      <a:pt x="337813" y="228779"/>
                    </a:lnTo>
                    <a:lnTo>
                      <a:pt x="332764" y="223512"/>
                    </a:lnTo>
                    <a:cubicBezTo>
                      <a:pt x="297489" y="198702"/>
                      <a:pt x="248757" y="183356"/>
                      <a:pt x="194929" y="183356"/>
                    </a:cubicBezTo>
                    <a:cubicBezTo>
                      <a:pt x="141101" y="183356"/>
                      <a:pt x="92369" y="198702"/>
                      <a:pt x="57094" y="223512"/>
                    </a:cubicBezTo>
                    <a:lnTo>
                      <a:pt x="52045" y="228779"/>
                    </a:lnTo>
                    <a:lnTo>
                      <a:pt x="15319" y="190467"/>
                    </a:lnTo>
                    <a:cubicBezTo>
                      <a:pt x="5455" y="174064"/>
                      <a:pt x="0" y="156031"/>
                      <a:pt x="0" y="137101"/>
                    </a:cubicBezTo>
                    <a:cubicBezTo>
                      <a:pt x="0" y="61382"/>
                      <a:pt x="87273" y="0"/>
                      <a:pt x="194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38D0E54E-8AB1-F205-6DD2-70140514BEA2}"/>
                  </a:ext>
                </a:extLst>
              </p:cNvPr>
              <p:cNvGrpSpPr/>
              <p:nvPr/>
            </p:nvGrpSpPr>
            <p:grpSpPr>
              <a:xfrm>
                <a:off x="2659637" y="5056830"/>
                <a:ext cx="1390910" cy="339531"/>
                <a:chOff x="5328317" y="5674840"/>
                <a:chExt cx="1217607" cy="339531"/>
              </a:xfrm>
            </p:grpSpPr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0E489811-D0D2-C28E-45AE-3B74F75D8FC8}"/>
                    </a:ext>
                  </a:extLst>
                </p:cNvPr>
                <p:cNvSpPr/>
                <p:nvPr/>
              </p:nvSpPr>
              <p:spPr bwMode="auto">
                <a:xfrm>
                  <a:off x="5548133" y="5691349"/>
                  <a:ext cx="750274" cy="323022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B9F8298F-562F-38FD-39BB-100137AE6D80}"/>
                    </a:ext>
                  </a:extLst>
                </p:cNvPr>
                <p:cNvSpPr/>
                <p:nvPr/>
              </p:nvSpPr>
              <p:spPr bwMode="auto">
                <a:xfrm>
                  <a:off x="5827377" y="5674840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楕円 483">
                  <a:extLst>
                    <a:ext uri="{FF2B5EF4-FFF2-40B4-BE49-F238E27FC236}">
                      <a16:creationId xmlns:a16="http://schemas.microsoft.com/office/drawing/2014/main" id="{49B1777D-3495-80D8-C24B-741F34233E7E}"/>
                    </a:ext>
                  </a:extLst>
                </p:cNvPr>
                <p:cNvSpPr/>
                <p:nvPr/>
              </p:nvSpPr>
              <p:spPr bwMode="auto">
                <a:xfrm>
                  <a:off x="5896007" y="5706574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月 484">
                  <a:extLst>
                    <a:ext uri="{FF2B5EF4-FFF2-40B4-BE49-F238E27FC236}">
                      <a16:creationId xmlns:a16="http://schemas.microsoft.com/office/drawing/2014/main" id="{0E3B1C57-1C84-028B-64E9-96F9D74D96E6}"/>
                    </a:ext>
                  </a:extLst>
                </p:cNvPr>
                <p:cNvSpPr/>
                <p:nvPr/>
              </p:nvSpPr>
              <p:spPr bwMode="auto">
                <a:xfrm rot="6300000">
                  <a:off x="5520869" y="5614547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6" name="月 485">
                  <a:extLst>
                    <a:ext uri="{FF2B5EF4-FFF2-40B4-BE49-F238E27FC236}">
                      <a16:creationId xmlns:a16="http://schemas.microsoft.com/office/drawing/2014/main" id="{D067F566-2376-661B-C0D4-25152915D7D6}"/>
                    </a:ext>
                  </a:extLst>
                </p:cNvPr>
                <p:cNvSpPr/>
                <p:nvPr/>
              </p:nvSpPr>
              <p:spPr bwMode="auto">
                <a:xfrm rot="5400000">
                  <a:off x="5473495" y="5678239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B77BCEBA-0BA8-DC51-385B-C46134C9D177}"/>
                    </a:ext>
                  </a:extLst>
                </p:cNvPr>
                <p:cNvSpPr/>
                <p:nvPr/>
              </p:nvSpPr>
              <p:spPr bwMode="auto">
                <a:xfrm rot="4863801">
                  <a:off x="5510148" y="5749692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8" name="月 487">
                  <a:extLst>
                    <a:ext uri="{FF2B5EF4-FFF2-40B4-BE49-F238E27FC236}">
                      <a16:creationId xmlns:a16="http://schemas.microsoft.com/office/drawing/2014/main" id="{45DF4AA8-FDCD-6818-B698-08D3143B1E50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6321411" y="5614547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B80032DE-00F0-A964-E007-D8C5F46F17D1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368785" y="5678239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C17FD4E4-6149-688D-80DA-156D0EC235DB}"/>
                    </a:ext>
                  </a:extLst>
                </p:cNvPr>
                <p:cNvSpPr/>
                <p:nvPr/>
              </p:nvSpPr>
              <p:spPr bwMode="auto">
                <a:xfrm rot="16736199" flipH="1">
                  <a:off x="6332131" y="5749692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1BBB4AD4-6D3C-6E36-9C9D-5C5173A6A5A3}"/>
                </a:ext>
              </a:extLst>
            </p:cNvPr>
            <p:cNvSpPr/>
            <p:nvPr/>
          </p:nvSpPr>
          <p:spPr bwMode="auto">
            <a:xfrm>
              <a:off x="2863850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0297200F-99BD-5CFA-64D9-9D9CED3628FE}"/>
                </a:ext>
              </a:extLst>
            </p:cNvPr>
            <p:cNvSpPr/>
            <p:nvPr/>
          </p:nvSpPr>
          <p:spPr bwMode="auto">
            <a:xfrm>
              <a:off x="3533741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03A5866B-4BE9-F2D5-A060-9C420B7A57F2}"/>
                </a:ext>
              </a:extLst>
            </p:cNvPr>
            <p:cNvGrpSpPr/>
            <p:nvPr/>
          </p:nvGrpSpPr>
          <p:grpSpPr>
            <a:xfrm>
              <a:off x="2600568" y="4329553"/>
              <a:ext cx="1296151" cy="1194238"/>
              <a:chOff x="3628630" y="4189794"/>
              <a:chExt cx="1296151" cy="1194238"/>
            </a:xfrm>
          </p:grpSpPr>
          <p:sp>
            <p:nvSpPr>
              <p:cNvPr id="586" name="楕円 713">
                <a:extLst>
                  <a:ext uri="{FF2B5EF4-FFF2-40B4-BE49-F238E27FC236}">
                    <a16:creationId xmlns:a16="http://schemas.microsoft.com/office/drawing/2014/main" id="{4D384B2A-938C-62EF-BE50-DEB6E40DEB9E}"/>
                  </a:ext>
                </a:extLst>
              </p:cNvPr>
              <p:cNvSpPr/>
              <p:nvPr/>
            </p:nvSpPr>
            <p:spPr bwMode="auto">
              <a:xfrm>
                <a:off x="3628630" y="471650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楕円 713">
                <a:extLst>
                  <a:ext uri="{FF2B5EF4-FFF2-40B4-BE49-F238E27FC236}">
                    <a16:creationId xmlns:a16="http://schemas.microsoft.com/office/drawing/2014/main" id="{D14561AD-3250-607C-B798-8D5A81A56EDF}"/>
                  </a:ext>
                </a:extLst>
              </p:cNvPr>
              <p:cNvSpPr/>
              <p:nvPr/>
            </p:nvSpPr>
            <p:spPr bwMode="auto">
              <a:xfrm>
                <a:off x="3774298" y="516060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楕円 713">
                <a:extLst>
                  <a:ext uri="{FF2B5EF4-FFF2-40B4-BE49-F238E27FC236}">
                    <a16:creationId xmlns:a16="http://schemas.microsoft.com/office/drawing/2014/main" id="{FA0EBA15-B60D-D5F3-F01A-98ABDC9FEE43}"/>
                  </a:ext>
                </a:extLst>
              </p:cNvPr>
              <p:cNvSpPr/>
              <p:nvPr/>
            </p:nvSpPr>
            <p:spPr bwMode="auto">
              <a:xfrm>
                <a:off x="4329410" y="4189794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楕円 713">
                <a:extLst>
                  <a:ext uri="{FF2B5EF4-FFF2-40B4-BE49-F238E27FC236}">
                    <a16:creationId xmlns:a16="http://schemas.microsoft.com/office/drawing/2014/main" id="{78DCE0C4-15D9-01F1-5F3F-323FDABB49CD}"/>
                  </a:ext>
                </a:extLst>
              </p:cNvPr>
              <p:cNvSpPr/>
              <p:nvPr/>
            </p:nvSpPr>
            <p:spPr bwMode="auto">
              <a:xfrm>
                <a:off x="4776868" y="5028366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6" name="グループ化 605">
            <a:extLst>
              <a:ext uri="{FF2B5EF4-FFF2-40B4-BE49-F238E27FC236}">
                <a16:creationId xmlns:a16="http://schemas.microsoft.com/office/drawing/2014/main" id="{6E6607B6-88F1-4DA0-073D-3A427FAD375D}"/>
              </a:ext>
            </a:extLst>
          </p:cNvPr>
          <p:cNvGrpSpPr/>
          <p:nvPr/>
        </p:nvGrpSpPr>
        <p:grpSpPr>
          <a:xfrm>
            <a:off x="4038316" y="975888"/>
            <a:ext cx="1894888" cy="2438446"/>
            <a:chOff x="2547219" y="1210034"/>
            <a:chExt cx="1635503" cy="2104657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24B682FE-1F3A-A2E8-3795-081DE1713665}"/>
                </a:ext>
              </a:extLst>
            </p:cNvPr>
            <p:cNvGrpSpPr/>
            <p:nvPr/>
          </p:nvGrpSpPr>
          <p:grpSpPr>
            <a:xfrm>
              <a:off x="2597478" y="1210034"/>
              <a:ext cx="1585244" cy="528570"/>
              <a:chOff x="226096" y="4388036"/>
              <a:chExt cx="1462863" cy="487766"/>
            </a:xfrm>
          </p:grpSpPr>
          <p:sp>
            <p:nvSpPr>
              <p:cNvPr id="229" name="二等辺三角形 9">
                <a:extLst>
                  <a:ext uri="{FF2B5EF4-FFF2-40B4-BE49-F238E27FC236}">
                    <a16:creationId xmlns:a16="http://schemas.microsoft.com/office/drawing/2014/main" id="{B08B7B3F-4705-AA9A-BFA2-445528283FFE}"/>
                  </a:ext>
                </a:extLst>
              </p:cNvPr>
              <p:cNvSpPr/>
              <p:nvPr/>
            </p:nvSpPr>
            <p:spPr bwMode="auto">
              <a:xfrm rot="1800000" flipH="1">
                <a:off x="1092798" y="4388037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二等辺三角形 9">
                <a:extLst>
                  <a:ext uri="{FF2B5EF4-FFF2-40B4-BE49-F238E27FC236}">
                    <a16:creationId xmlns:a16="http://schemas.microsoft.com/office/drawing/2014/main" id="{54011825-8AB9-72EE-FFE4-2FCA83079522}"/>
                  </a:ext>
                </a:extLst>
              </p:cNvPr>
              <p:cNvSpPr/>
              <p:nvPr/>
            </p:nvSpPr>
            <p:spPr bwMode="auto">
              <a:xfrm rot="1800000" flipH="1">
                <a:off x="1174650" y="4541621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二等辺三角形 9">
                <a:extLst>
                  <a:ext uri="{FF2B5EF4-FFF2-40B4-BE49-F238E27FC236}">
                    <a16:creationId xmlns:a16="http://schemas.microsoft.com/office/drawing/2014/main" id="{DBE7BEA5-8085-471D-7B7A-2A966E74711E}"/>
                  </a:ext>
                </a:extLst>
              </p:cNvPr>
              <p:cNvSpPr/>
              <p:nvPr/>
            </p:nvSpPr>
            <p:spPr bwMode="auto">
              <a:xfrm rot="19800000">
                <a:off x="226096" y="4388036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二等辺三角形 9">
                <a:extLst>
                  <a:ext uri="{FF2B5EF4-FFF2-40B4-BE49-F238E27FC236}">
                    <a16:creationId xmlns:a16="http://schemas.microsoft.com/office/drawing/2014/main" id="{7EE7C8EA-B0F4-EE65-D7D0-BDFCA2732130}"/>
                  </a:ext>
                </a:extLst>
              </p:cNvPr>
              <p:cNvSpPr/>
              <p:nvPr/>
            </p:nvSpPr>
            <p:spPr bwMode="auto">
              <a:xfrm rot="19800000">
                <a:off x="390253" y="4541620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DE6BB965-313A-B0A2-1013-69C65790F1A6}"/>
                </a:ext>
              </a:extLst>
            </p:cNvPr>
            <p:cNvSpPr/>
            <p:nvPr/>
          </p:nvSpPr>
          <p:spPr bwMode="auto">
            <a:xfrm flipV="1">
              <a:off x="2547219" y="2773889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9606C223-AE59-0414-522B-46D15B624286}"/>
                </a:ext>
              </a:extLst>
            </p:cNvPr>
            <p:cNvSpPr/>
            <p:nvPr/>
          </p:nvSpPr>
          <p:spPr bwMode="auto">
            <a:xfrm>
              <a:off x="3502176" y="2728377"/>
              <a:ext cx="156883" cy="4987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DF9FE4A9-8768-6F06-9893-FD5ABD03548F}"/>
                </a:ext>
              </a:extLst>
            </p:cNvPr>
            <p:cNvSpPr/>
            <p:nvPr/>
          </p:nvSpPr>
          <p:spPr bwMode="auto">
            <a:xfrm>
              <a:off x="3122341" y="2728377"/>
              <a:ext cx="156883" cy="49877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F20A705F-1BD6-947B-1CEF-C6C00D74ED48}"/>
                </a:ext>
              </a:extLst>
            </p:cNvPr>
            <p:cNvSpPr/>
            <p:nvPr/>
          </p:nvSpPr>
          <p:spPr bwMode="auto">
            <a:xfrm>
              <a:off x="2897465" y="1931217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E0AC8707-FD30-2FAD-B9CA-16A1EAEA345F}"/>
                </a:ext>
              </a:extLst>
            </p:cNvPr>
            <p:cNvSpPr/>
            <p:nvPr/>
          </p:nvSpPr>
          <p:spPr bwMode="auto">
            <a:xfrm>
              <a:off x="2707361" y="1480715"/>
              <a:ext cx="1367530" cy="12476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49BADEA3-A783-0FA1-9DD1-29004C5037DE}"/>
                </a:ext>
              </a:extLst>
            </p:cNvPr>
            <p:cNvSpPr/>
            <p:nvPr/>
          </p:nvSpPr>
          <p:spPr bwMode="auto">
            <a:xfrm>
              <a:off x="2700119" y="1505310"/>
              <a:ext cx="1378714" cy="118631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B018A709-EB96-DD6E-A826-D335C706BAEA}"/>
                </a:ext>
              </a:extLst>
            </p:cNvPr>
            <p:cNvGrpSpPr/>
            <p:nvPr/>
          </p:nvGrpSpPr>
          <p:grpSpPr>
            <a:xfrm>
              <a:off x="2697924" y="2410328"/>
              <a:ext cx="1364156" cy="395434"/>
              <a:chOff x="2697924" y="2410328"/>
              <a:chExt cx="1364156" cy="395434"/>
            </a:xfrm>
          </p:grpSpPr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11237EBF-1047-533B-7EC4-45322AE65822}"/>
                  </a:ext>
                </a:extLst>
              </p:cNvPr>
              <p:cNvSpPr/>
              <p:nvPr/>
            </p:nvSpPr>
            <p:spPr bwMode="auto">
              <a:xfrm>
                <a:off x="3138292" y="2508589"/>
                <a:ext cx="496354" cy="29717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31" name="グループ化 530">
                <a:extLst>
                  <a:ext uri="{FF2B5EF4-FFF2-40B4-BE49-F238E27FC236}">
                    <a16:creationId xmlns:a16="http://schemas.microsoft.com/office/drawing/2014/main" id="{08F4AADF-4822-5204-12A7-F4DF0B20CE89}"/>
                  </a:ext>
                </a:extLst>
              </p:cNvPr>
              <p:cNvGrpSpPr/>
              <p:nvPr/>
            </p:nvGrpSpPr>
            <p:grpSpPr>
              <a:xfrm>
                <a:off x="2949590" y="2410328"/>
                <a:ext cx="857061" cy="339531"/>
                <a:chOff x="5548133" y="5805406"/>
                <a:chExt cx="750274" cy="339531"/>
              </a:xfrm>
            </p:grpSpPr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60F48B6C-B359-6B97-3BE3-553437804DB2}"/>
                    </a:ext>
                  </a:extLst>
                </p:cNvPr>
                <p:cNvSpPr/>
                <p:nvPr/>
              </p:nvSpPr>
              <p:spPr bwMode="auto">
                <a:xfrm>
                  <a:off x="5548133" y="5821915"/>
                  <a:ext cx="750274" cy="323022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CFF8D17C-334A-E765-A559-07EA70995516}"/>
                    </a:ext>
                  </a:extLst>
                </p:cNvPr>
                <p:cNvSpPr/>
                <p:nvPr/>
              </p:nvSpPr>
              <p:spPr bwMode="auto">
                <a:xfrm>
                  <a:off x="5827377" y="5805406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63AA0C33-9855-B583-0CB3-2F06796B3FF6}"/>
                    </a:ext>
                  </a:extLst>
                </p:cNvPr>
                <p:cNvSpPr/>
                <p:nvPr/>
              </p:nvSpPr>
              <p:spPr bwMode="auto">
                <a:xfrm>
                  <a:off x="5896007" y="5837140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E15C6643-A78F-EC07-3667-82D865802024}"/>
                  </a:ext>
                </a:extLst>
              </p:cNvPr>
              <p:cNvGrpSpPr/>
              <p:nvPr/>
            </p:nvGrpSpPr>
            <p:grpSpPr>
              <a:xfrm rot="19945665">
                <a:off x="2697924" y="2583057"/>
                <a:ext cx="422310" cy="167107"/>
                <a:chOff x="1179760" y="5110214"/>
                <a:chExt cx="422310" cy="167107"/>
              </a:xfrm>
            </p:grpSpPr>
            <p:sp>
              <p:nvSpPr>
                <p:cNvPr id="537" name="月 536">
                  <a:extLst>
                    <a:ext uri="{FF2B5EF4-FFF2-40B4-BE49-F238E27FC236}">
                      <a16:creationId xmlns:a16="http://schemas.microsoft.com/office/drawing/2014/main" id="{CE4B59B0-79E0-7D16-6D79-33B96D1CEEAC}"/>
                    </a:ext>
                  </a:extLst>
                </p:cNvPr>
                <p:cNvSpPr/>
                <p:nvPr/>
              </p:nvSpPr>
              <p:spPr bwMode="auto">
                <a:xfrm rot="6300000">
                  <a:off x="1401993" y="4942098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8" name="月 537">
                  <a:extLst>
                    <a:ext uri="{FF2B5EF4-FFF2-40B4-BE49-F238E27FC236}">
                      <a16:creationId xmlns:a16="http://schemas.microsoft.com/office/drawing/2014/main" id="{66D226C0-6FDE-A159-2FFA-516D60A45F5C}"/>
                    </a:ext>
                  </a:extLst>
                </p:cNvPr>
                <p:cNvSpPr/>
                <p:nvPr/>
              </p:nvSpPr>
              <p:spPr bwMode="auto">
                <a:xfrm rot="5400000">
                  <a:off x="1347876" y="5005790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F2DCE177-E210-6FF5-1AF9-8142D3D0D7F2}"/>
                    </a:ext>
                  </a:extLst>
                </p:cNvPr>
                <p:cNvSpPr/>
                <p:nvPr/>
              </p:nvSpPr>
              <p:spPr bwMode="auto">
                <a:xfrm rot="4863801">
                  <a:off x="1389746" y="5077243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A12EBC7E-E789-4FDC-FD2A-2A7452C7549E}"/>
                  </a:ext>
                </a:extLst>
              </p:cNvPr>
              <p:cNvGrpSpPr/>
              <p:nvPr/>
            </p:nvGrpSpPr>
            <p:grpSpPr>
              <a:xfrm rot="1654335" flipH="1">
                <a:off x="3639770" y="2583057"/>
                <a:ext cx="422310" cy="167107"/>
                <a:chOff x="1179760" y="5110214"/>
                <a:chExt cx="422310" cy="167107"/>
              </a:xfrm>
            </p:grpSpPr>
            <p:sp>
              <p:nvSpPr>
                <p:cNvPr id="534" name="月 533">
                  <a:extLst>
                    <a:ext uri="{FF2B5EF4-FFF2-40B4-BE49-F238E27FC236}">
                      <a16:creationId xmlns:a16="http://schemas.microsoft.com/office/drawing/2014/main" id="{A4B3F9F2-8F9E-4C51-E39D-9CAEBD768095}"/>
                    </a:ext>
                  </a:extLst>
                </p:cNvPr>
                <p:cNvSpPr/>
                <p:nvPr/>
              </p:nvSpPr>
              <p:spPr bwMode="auto">
                <a:xfrm rot="6300000">
                  <a:off x="1401993" y="4942098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3B4ABD86-8B9A-EBCD-320D-FB603466C7C9}"/>
                    </a:ext>
                  </a:extLst>
                </p:cNvPr>
                <p:cNvSpPr/>
                <p:nvPr/>
              </p:nvSpPr>
              <p:spPr bwMode="auto">
                <a:xfrm rot="5400000">
                  <a:off x="1347876" y="5005790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6" name="月 535">
                  <a:extLst>
                    <a:ext uri="{FF2B5EF4-FFF2-40B4-BE49-F238E27FC236}">
                      <a16:creationId xmlns:a16="http://schemas.microsoft.com/office/drawing/2014/main" id="{4DCF927C-3343-06D8-8818-2441CDF4D1EA}"/>
                    </a:ext>
                  </a:extLst>
                </p:cNvPr>
                <p:cNvSpPr/>
                <p:nvPr/>
              </p:nvSpPr>
              <p:spPr bwMode="auto">
                <a:xfrm rot="4863801">
                  <a:off x="1389746" y="5077243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AC12FA1B-C6E0-F6C3-E4D3-B95B2BA779C1}"/>
                </a:ext>
              </a:extLst>
            </p:cNvPr>
            <p:cNvSpPr/>
            <p:nvPr/>
          </p:nvSpPr>
          <p:spPr>
            <a:xfrm>
              <a:off x="2875989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763C01A1-3BEF-F775-E6B8-C4CFC1F4CF36}"/>
                </a:ext>
              </a:extLst>
            </p:cNvPr>
            <p:cNvSpPr/>
            <p:nvPr/>
          </p:nvSpPr>
          <p:spPr>
            <a:xfrm>
              <a:off x="3590364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06A39555-C016-AC94-4AE7-A4D18FD40CCE}"/>
                </a:ext>
              </a:extLst>
            </p:cNvPr>
            <p:cNvGrpSpPr/>
            <p:nvPr/>
          </p:nvGrpSpPr>
          <p:grpSpPr>
            <a:xfrm>
              <a:off x="2643924" y="1398775"/>
              <a:ext cx="1339675" cy="1245422"/>
              <a:chOff x="3650619" y="1121388"/>
              <a:chExt cx="1339675" cy="1245422"/>
            </a:xfrm>
          </p:grpSpPr>
          <p:sp>
            <p:nvSpPr>
              <p:cNvPr id="591" name="楕円 713">
                <a:extLst>
                  <a:ext uri="{FF2B5EF4-FFF2-40B4-BE49-F238E27FC236}">
                    <a16:creationId xmlns:a16="http://schemas.microsoft.com/office/drawing/2014/main" id="{2B540101-0F99-F842-4BC7-345397CD952E}"/>
                  </a:ext>
                </a:extLst>
              </p:cNvPr>
              <p:cNvSpPr/>
              <p:nvPr/>
            </p:nvSpPr>
            <p:spPr bwMode="auto">
              <a:xfrm>
                <a:off x="3876077" y="214338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楕円 713">
                <a:extLst>
                  <a:ext uri="{FF2B5EF4-FFF2-40B4-BE49-F238E27FC236}">
                    <a16:creationId xmlns:a16="http://schemas.microsoft.com/office/drawing/2014/main" id="{97693298-3839-A205-4465-996C80E5D712}"/>
                  </a:ext>
                </a:extLst>
              </p:cNvPr>
              <p:cNvSpPr/>
              <p:nvPr/>
            </p:nvSpPr>
            <p:spPr bwMode="auto">
              <a:xfrm>
                <a:off x="4842381" y="2087547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楕円 713">
                <a:extLst>
                  <a:ext uri="{FF2B5EF4-FFF2-40B4-BE49-F238E27FC236}">
                    <a16:creationId xmlns:a16="http://schemas.microsoft.com/office/drawing/2014/main" id="{07DBFB30-BEE8-BE89-013A-C61D57B7B7D1}"/>
                  </a:ext>
                </a:extLst>
              </p:cNvPr>
              <p:cNvSpPr/>
              <p:nvPr/>
            </p:nvSpPr>
            <p:spPr bwMode="auto">
              <a:xfrm>
                <a:off x="3650619" y="155764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楕円 713">
                <a:extLst>
                  <a:ext uri="{FF2B5EF4-FFF2-40B4-BE49-F238E27FC236}">
                    <a16:creationId xmlns:a16="http://schemas.microsoft.com/office/drawing/2014/main" id="{A154EBCB-44F1-9FBA-50E3-BDB3142DFF67}"/>
                  </a:ext>
                </a:extLst>
              </p:cNvPr>
              <p:cNvSpPr/>
              <p:nvPr/>
            </p:nvSpPr>
            <p:spPr bwMode="auto">
              <a:xfrm>
                <a:off x="4376555" y="1121388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8" name="グループ化 607">
            <a:extLst>
              <a:ext uri="{FF2B5EF4-FFF2-40B4-BE49-F238E27FC236}">
                <a16:creationId xmlns:a16="http://schemas.microsoft.com/office/drawing/2014/main" id="{4A6D2F01-F629-7606-3637-C65EFF35B439}"/>
              </a:ext>
            </a:extLst>
          </p:cNvPr>
          <p:cNvGrpSpPr/>
          <p:nvPr/>
        </p:nvGrpSpPr>
        <p:grpSpPr>
          <a:xfrm>
            <a:off x="1023469" y="3953792"/>
            <a:ext cx="1894888" cy="2323102"/>
            <a:chOff x="534207" y="4208778"/>
            <a:chExt cx="1635504" cy="2005102"/>
          </a:xfrm>
        </p:grpSpPr>
        <p:sp>
          <p:nvSpPr>
            <p:cNvPr id="294" name="二等辺三角形 9">
              <a:extLst>
                <a:ext uri="{FF2B5EF4-FFF2-40B4-BE49-F238E27FC236}">
                  <a16:creationId xmlns:a16="http://schemas.microsoft.com/office/drawing/2014/main" id="{87A2ABFC-BE7A-9E2A-90EF-D62325B73D40}"/>
                </a:ext>
              </a:extLst>
            </p:cNvPr>
            <p:cNvSpPr/>
            <p:nvPr/>
          </p:nvSpPr>
          <p:spPr bwMode="auto">
            <a:xfrm rot="1800000" flipH="1">
              <a:off x="1523676" y="4208779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二等辺三角形 9">
              <a:extLst>
                <a:ext uri="{FF2B5EF4-FFF2-40B4-BE49-F238E27FC236}">
                  <a16:creationId xmlns:a16="http://schemas.microsoft.com/office/drawing/2014/main" id="{0D6E29FD-427A-76FA-3BE3-3187710E010B}"/>
                </a:ext>
              </a:extLst>
            </p:cNvPr>
            <p:cNvSpPr/>
            <p:nvPr/>
          </p:nvSpPr>
          <p:spPr bwMode="auto">
            <a:xfrm rot="1800000" flipH="1">
              <a:off x="1612376" y="4375211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二等辺三角形 9">
              <a:extLst>
                <a:ext uri="{FF2B5EF4-FFF2-40B4-BE49-F238E27FC236}">
                  <a16:creationId xmlns:a16="http://schemas.microsoft.com/office/drawing/2014/main" id="{82DCC1B8-4A3C-9B16-F3E2-EC461FFF098E}"/>
                </a:ext>
              </a:extLst>
            </p:cNvPr>
            <p:cNvSpPr/>
            <p:nvPr/>
          </p:nvSpPr>
          <p:spPr bwMode="auto">
            <a:xfrm rot="19800000">
              <a:off x="584467" y="4208778"/>
              <a:ext cx="646035" cy="528569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二等辺三角形 9">
              <a:extLst>
                <a:ext uri="{FF2B5EF4-FFF2-40B4-BE49-F238E27FC236}">
                  <a16:creationId xmlns:a16="http://schemas.microsoft.com/office/drawing/2014/main" id="{F8D42463-EE7D-B4EF-F4C2-CB3B8F14DD4F}"/>
                </a:ext>
              </a:extLst>
            </p:cNvPr>
            <p:cNvSpPr/>
            <p:nvPr/>
          </p:nvSpPr>
          <p:spPr bwMode="auto">
            <a:xfrm rot="19800000">
              <a:off x="762357" y="4375210"/>
              <a:ext cx="379445" cy="350187"/>
            </a:xfrm>
            <a:custGeom>
              <a:avLst/>
              <a:gdLst>
                <a:gd name="connsiteX0" fmla="*/ 0 w 783087"/>
                <a:gd name="connsiteY0" fmla="*/ 675075 h 675075"/>
                <a:gd name="connsiteX1" fmla="*/ 391544 w 783087"/>
                <a:gd name="connsiteY1" fmla="*/ 0 h 675075"/>
                <a:gd name="connsiteX2" fmla="*/ 783087 w 783087"/>
                <a:gd name="connsiteY2" fmla="*/ 675075 h 675075"/>
                <a:gd name="connsiteX3" fmla="*/ 0 w 783087"/>
                <a:gd name="connsiteY3" fmla="*/ 675075 h 675075"/>
                <a:gd name="connsiteX0" fmla="*/ 0 w 783087"/>
                <a:gd name="connsiteY0" fmla="*/ 675096 h 675096"/>
                <a:gd name="connsiteX1" fmla="*/ 391544 w 783087"/>
                <a:gd name="connsiteY1" fmla="*/ 21 h 675096"/>
                <a:gd name="connsiteX2" fmla="*/ 783087 w 783087"/>
                <a:gd name="connsiteY2" fmla="*/ 675096 h 675096"/>
                <a:gd name="connsiteX3" fmla="*/ 0 w 783087"/>
                <a:gd name="connsiteY3" fmla="*/ 675096 h 67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087" h="675096">
                  <a:moveTo>
                    <a:pt x="0" y="675096"/>
                  </a:moveTo>
                  <a:cubicBezTo>
                    <a:pt x="130515" y="450071"/>
                    <a:pt x="280080" y="3596"/>
                    <a:pt x="391544" y="21"/>
                  </a:cubicBezTo>
                  <a:cubicBezTo>
                    <a:pt x="503008" y="-3554"/>
                    <a:pt x="652573" y="450071"/>
                    <a:pt x="783087" y="675096"/>
                  </a:cubicBezTo>
                  <a:lnTo>
                    <a:pt x="0" y="675096"/>
                  </a:lnTo>
                  <a:close/>
                </a:path>
              </a:pathLst>
            </a:custGeom>
            <a:solidFill>
              <a:srgbClr val="FFCCFF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B82D1CAD-1467-01A5-675F-84C4F5DE3B19}"/>
                </a:ext>
              </a:extLst>
            </p:cNvPr>
            <p:cNvSpPr/>
            <p:nvPr/>
          </p:nvSpPr>
          <p:spPr bwMode="auto">
            <a:xfrm flipV="1">
              <a:off x="534207" y="5659573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7" name="楕円 276">
              <a:extLst>
                <a:ext uri="{FF2B5EF4-FFF2-40B4-BE49-F238E27FC236}">
                  <a16:creationId xmlns:a16="http://schemas.microsoft.com/office/drawing/2014/main" id="{2790AD29-6D0B-F614-0020-5B1B264133B7}"/>
                </a:ext>
              </a:extLst>
            </p:cNvPr>
            <p:cNvSpPr/>
            <p:nvPr/>
          </p:nvSpPr>
          <p:spPr bwMode="auto">
            <a:xfrm>
              <a:off x="1489164" y="5627566"/>
              <a:ext cx="156883" cy="498774"/>
            </a:xfrm>
            <a:prstGeom prst="ellipse">
              <a:avLst/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1A076D47-ABA7-382A-24E6-484E81462CB4}"/>
                </a:ext>
              </a:extLst>
            </p:cNvPr>
            <p:cNvSpPr/>
            <p:nvPr/>
          </p:nvSpPr>
          <p:spPr bwMode="auto">
            <a:xfrm>
              <a:off x="1109329" y="5627566"/>
              <a:ext cx="156883" cy="498774"/>
            </a:xfrm>
            <a:prstGeom prst="ellipse">
              <a:avLst/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90AD36D5-FB29-9EFE-9FFE-42A9CC0EC3A6}"/>
                </a:ext>
              </a:extLst>
            </p:cNvPr>
            <p:cNvSpPr/>
            <p:nvPr/>
          </p:nvSpPr>
          <p:spPr bwMode="auto">
            <a:xfrm>
              <a:off x="884453" y="4830406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楕円 279">
              <a:extLst>
                <a:ext uri="{FF2B5EF4-FFF2-40B4-BE49-F238E27FC236}">
                  <a16:creationId xmlns:a16="http://schemas.microsoft.com/office/drawing/2014/main" id="{C33164E0-2310-9857-5443-FC02FC8C63EE}"/>
                </a:ext>
              </a:extLst>
            </p:cNvPr>
            <p:cNvSpPr/>
            <p:nvPr/>
          </p:nvSpPr>
          <p:spPr bwMode="auto">
            <a:xfrm>
              <a:off x="694349" y="4379904"/>
              <a:ext cx="1367530" cy="1247662"/>
            </a:xfrm>
            <a:prstGeom prst="ellipse">
              <a:avLst/>
            </a:pr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楕円 473">
              <a:extLst>
                <a:ext uri="{FF2B5EF4-FFF2-40B4-BE49-F238E27FC236}">
                  <a16:creationId xmlns:a16="http://schemas.microsoft.com/office/drawing/2014/main" id="{9BB6AA9A-D9F2-7E79-F222-02CD0673B99B}"/>
                </a:ext>
              </a:extLst>
            </p:cNvPr>
            <p:cNvSpPr/>
            <p:nvPr/>
          </p:nvSpPr>
          <p:spPr bwMode="auto">
            <a:xfrm>
              <a:off x="691246" y="4392028"/>
              <a:ext cx="1378714" cy="118631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8FAB1E5B-F82A-A113-DD32-3C51B5487A46}"/>
                </a:ext>
              </a:extLst>
            </p:cNvPr>
            <p:cNvGrpSpPr/>
            <p:nvPr/>
          </p:nvGrpSpPr>
          <p:grpSpPr>
            <a:xfrm>
              <a:off x="685476" y="5047791"/>
              <a:ext cx="1390910" cy="673264"/>
              <a:chOff x="685476" y="5047791"/>
              <a:chExt cx="1390910" cy="673264"/>
            </a:xfrm>
          </p:grpSpPr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E87E8B2D-BEA8-7D11-547D-159CF7741AE6}"/>
                  </a:ext>
                </a:extLst>
              </p:cNvPr>
              <p:cNvSpPr/>
              <p:nvPr/>
            </p:nvSpPr>
            <p:spPr bwMode="auto">
              <a:xfrm>
                <a:off x="1082056" y="5147953"/>
                <a:ext cx="582801" cy="409908"/>
              </a:xfrm>
              <a:prstGeom prst="ellipse">
                <a:avLst/>
              </a:pr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8E43254D-ADB2-1398-CDF5-DBF907242391}"/>
                  </a:ext>
                </a:extLst>
              </p:cNvPr>
              <p:cNvSpPr/>
              <p:nvPr/>
            </p:nvSpPr>
            <p:spPr bwMode="auto">
              <a:xfrm>
                <a:off x="1230573" y="5399162"/>
                <a:ext cx="285768" cy="321893"/>
              </a:xfrm>
              <a:custGeom>
                <a:avLst/>
                <a:gdLst>
                  <a:gd name="connsiteX0" fmla="*/ 142884 w 285768"/>
                  <a:gd name="connsiteY0" fmla="*/ 0 h 90846"/>
                  <a:gd name="connsiteX1" fmla="*/ 280719 w 285768"/>
                  <a:gd name="connsiteY1" fmla="*/ 40156 h 90846"/>
                  <a:gd name="connsiteX2" fmla="*/ 285768 w 285768"/>
                  <a:gd name="connsiteY2" fmla="*/ 45423 h 90846"/>
                  <a:gd name="connsiteX3" fmla="*/ 280719 w 285768"/>
                  <a:gd name="connsiteY3" fmla="*/ 50690 h 90846"/>
                  <a:gd name="connsiteX4" fmla="*/ 142884 w 285768"/>
                  <a:gd name="connsiteY4" fmla="*/ 90846 h 90846"/>
                  <a:gd name="connsiteX5" fmla="*/ 5049 w 285768"/>
                  <a:gd name="connsiteY5" fmla="*/ 50690 h 90846"/>
                  <a:gd name="connsiteX6" fmla="*/ 0 w 285768"/>
                  <a:gd name="connsiteY6" fmla="*/ 45423 h 90846"/>
                  <a:gd name="connsiteX7" fmla="*/ 5049 w 285768"/>
                  <a:gd name="connsiteY7" fmla="*/ 40156 h 90846"/>
                  <a:gd name="connsiteX8" fmla="*/ 142884 w 285768"/>
                  <a:gd name="connsiteY8" fmla="*/ 0 h 90846"/>
                  <a:gd name="connsiteX0" fmla="*/ 142884 w 285768"/>
                  <a:gd name="connsiteY0" fmla="*/ 0 h 281346"/>
                  <a:gd name="connsiteX1" fmla="*/ 280719 w 285768"/>
                  <a:gd name="connsiteY1" fmla="*/ 40156 h 281346"/>
                  <a:gd name="connsiteX2" fmla="*/ 285768 w 285768"/>
                  <a:gd name="connsiteY2" fmla="*/ 45423 h 281346"/>
                  <a:gd name="connsiteX3" fmla="*/ 280719 w 285768"/>
                  <a:gd name="connsiteY3" fmla="*/ 50690 h 281346"/>
                  <a:gd name="connsiteX4" fmla="*/ 149234 w 285768"/>
                  <a:gd name="connsiteY4" fmla="*/ 281346 h 281346"/>
                  <a:gd name="connsiteX5" fmla="*/ 5049 w 285768"/>
                  <a:gd name="connsiteY5" fmla="*/ 50690 h 281346"/>
                  <a:gd name="connsiteX6" fmla="*/ 0 w 285768"/>
                  <a:gd name="connsiteY6" fmla="*/ 45423 h 281346"/>
                  <a:gd name="connsiteX7" fmla="*/ 5049 w 285768"/>
                  <a:gd name="connsiteY7" fmla="*/ 40156 h 281346"/>
                  <a:gd name="connsiteX8" fmla="*/ 142884 w 285768"/>
                  <a:gd name="connsiteY8" fmla="*/ 0 h 281346"/>
                  <a:gd name="connsiteX0" fmla="*/ 142884 w 285768"/>
                  <a:gd name="connsiteY0" fmla="*/ 0 h 281425"/>
                  <a:gd name="connsiteX1" fmla="*/ 280719 w 285768"/>
                  <a:gd name="connsiteY1" fmla="*/ 40156 h 281425"/>
                  <a:gd name="connsiteX2" fmla="*/ 285768 w 285768"/>
                  <a:gd name="connsiteY2" fmla="*/ 45423 h 281425"/>
                  <a:gd name="connsiteX3" fmla="*/ 280719 w 285768"/>
                  <a:gd name="connsiteY3" fmla="*/ 50690 h 281425"/>
                  <a:gd name="connsiteX4" fmla="*/ 149234 w 285768"/>
                  <a:gd name="connsiteY4" fmla="*/ 281346 h 281425"/>
                  <a:gd name="connsiteX5" fmla="*/ 5049 w 285768"/>
                  <a:gd name="connsiteY5" fmla="*/ 50690 h 281425"/>
                  <a:gd name="connsiteX6" fmla="*/ 0 w 285768"/>
                  <a:gd name="connsiteY6" fmla="*/ 45423 h 281425"/>
                  <a:gd name="connsiteX7" fmla="*/ 5049 w 285768"/>
                  <a:gd name="connsiteY7" fmla="*/ 40156 h 281425"/>
                  <a:gd name="connsiteX8" fmla="*/ 142884 w 285768"/>
                  <a:gd name="connsiteY8" fmla="*/ 0 h 281425"/>
                  <a:gd name="connsiteX0" fmla="*/ 142884 w 285768"/>
                  <a:gd name="connsiteY0" fmla="*/ 0 h 321893"/>
                  <a:gd name="connsiteX1" fmla="*/ 280719 w 285768"/>
                  <a:gd name="connsiteY1" fmla="*/ 40156 h 321893"/>
                  <a:gd name="connsiteX2" fmla="*/ 285768 w 285768"/>
                  <a:gd name="connsiteY2" fmla="*/ 45423 h 321893"/>
                  <a:gd name="connsiteX3" fmla="*/ 280719 w 285768"/>
                  <a:gd name="connsiteY3" fmla="*/ 50690 h 321893"/>
                  <a:gd name="connsiteX4" fmla="*/ 149234 w 285768"/>
                  <a:gd name="connsiteY4" fmla="*/ 321827 h 321893"/>
                  <a:gd name="connsiteX5" fmla="*/ 5049 w 285768"/>
                  <a:gd name="connsiteY5" fmla="*/ 50690 h 321893"/>
                  <a:gd name="connsiteX6" fmla="*/ 0 w 285768"/>
                  <a:gd name="connsiteY6" fmla="*/ 45423 h 321893"/>
                  <a:gd name="connsiteX7" fmla="*/ 5049 w 285768"/>
                  <a:gd name="connsiteY7" fmla="*/ 40156 h 321893"/>
                  <a:gd name="connsiteX8" fmla="*/ 142884 w 285768"/>
                  <a:gd name="connsiteY8" fmla="*/ 0 h 321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5768" h="321893">
                    <a:moveTo>
                      <a:pt x="142884" y="0"/>
                    </a:moveTo>
                    <a:cubicBezTo>
                      <a:pt x="196712" y="0"/>
                      <a:pt x="245444" y="15346"/>
                      <a:pt x="280719" y="40156"/>
                    </a:cubicBezTo>
                    <a:lnTo>
                      <a:pt x="285768" y="45423"/>
                    </a:lnTo>
                    <a:lnTo>
                      <a:pt x="280719" y="50690"/>
                    </a:lnTo>
                    <a:cubicBezTo>
                      <a:pt x="245444" y="75501"/>
                      <a:pt x="276880" y="326590"/>
                      <a:pt x="149234" y="321827"/>
                    </a:cubicBezTo>
                    <a:cubicBezTo>
                      <a:pt x="21588" y="317064"/>
                      <a:pt x="40324" y="75501"/>
                      <a:pt x="5049" y="50690"/>
                    </a:cubicBezTo>
                    <a:lnTo>
                      <a:pt x="0" y="45423"/>
                    </a:lnTo>
                    <a:lnTo>
                      <a:pt x="5049" y="40156"/>
                    </a:lnTo>
                    <a:cubicBezTo>
                      <a:pt x="40324" y="15346"/>
                      <a:pt x="89056" y="0"/>
                      <a:pt x="142884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EEBFFB13-1D8E-7BAB-EDCA-39B3EBF0B865}"/>
                  </a:ext>
                </a:extLst>
              </p:cNvPr>
              <p:cNvSpPr/>
              <p:nvPr/>
            </p:nvSpPr>
            <p:spPr bwMode="auto">
              <a:xfrm>
                <a:off x="1178528" y="5215807"/>
                <a:ext cx="389858" cy="228779"/>
              </a:xfrm>
              <a:custGeom>
                <a:avLst/>
                <a:gdLst>
                  <a:gd name="connsiteX0" fmla="*/ 194929 w 389858"/>
                  <a:gd name="connsiteY0" fmla="*/ 0 h 228779"/>
                  <a:gd name="connsiteX1" fmla="*/ 389858 w 389858"/>
                  <a:gd name="connsiteY1" fmla="*/ 137101 h 228779"/>
                  <a:gd name="connsiteX2" fmla="*/ 374539 w 389858"/>
                  <a:gd name="connsiteY2" fmla="*/ 190467 h 228779"/>
                  <a:gd name="connsiteX3" fmla="*/ 337813 w 389858"/>
                  <a:gd name="connsiteY3" fmla="*/ 228779 h 228779"/>
                  <a:gd name="connsiteX4" fmla="*/ 332764 w 389858"/>
                  <a:gd name="connsiteY4" fmla="*/ 223512 h 228779"/>
                  <a:gd name="connsiteX5" fmla="*/ 194929 w 389858"/>
                  <a:gd name="connsiteY5" fmla="*/ 183356 h 228779"/>
                  <a:gd name="connsiteX6" fmla="*/ 57094 w 389858"/>
                  <a:gd name="connsiteY6" fmla="*/ 223512 h 228779"/>
                  <a:gd name="connsiteX7" fmla="*/ 52045 w 389858"/>
                  <a:gd name="connsiteY7" fmla="*/ 228779 h 228779"/>
                  <a:gd name="connsiteX8" fmla="*/ 15319 w 389858"/>
                  <a:gd name="connsiteY8" fmla="*/ 190467 h 228779"/>
                  <a:gd name="connsiteX9" fmla="*/ 0 w 389858"/>
                  <a:gd name="connsiteY9" fmla="*/ 137101 h 228779"/>
                  <a:gd name="connsiteX10" fmla="*/ 194929 w 389858"/>
                  <a:gd name="connsiteY10" fmla="*/ 0 h 228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9858" h="228779">
                    <a:moveTo>
                      <a:pt x="194929" y="0"/>
                    </a:moveTo>
                    <a:cubicBezTo>
                      <a:pt x="302585" y="0"/>
                      <a:pt x="389858" y="61382"/>
                      <a:pt x="389858" y="137101"/>
                    </a:cubicBezTo>
                    <a:cubicBezTo>
                      <a:pt x="389858" y="156031"/>
                      <a:pt x="384404" y="174064"/>
                      <a:pt x="374539" y="190467"/>
                    </a:cubicBezTo>
                    <a:lnTo>
                      <a:pt x="337813" y="228779"/>
                    </a:lnTo>
                    <a:lnTo>
                      <a:pt x="332764" y="223512"/>
                    </a:lnTo>
                    <a:cubicBezTo>
                      <a:pt x="297489" y="198702"/>
                      <a:pt x="248757" y="183356"/>
                      <a:pt x="194929" y="183356"/>
                    </a:cubicBezTo>
                    <a:cubicBezTo>
                      <a:pt x="141101" y="183356"/>
                      <a:pt x="92369" y="198702"/>
                      <a:pt x="57094" y="223512"/>
                    </a:cubicBezTo>
                    <a:lnTo>
                      <a:pt x="52045" y="228779"/>
                    </a:lnTo>
                    <a:lnTo>
                      <a:pt x="15319" y="190467"/>
                    </a:lnTo>
                    <a:cubicBezTo>
                      <a:pt x="5455" y="174064"/>
                      <a:pt x="0" y="156031"/>
                      <a:pt x="0" y="137101"/>
                    </a:cubicBezTo>
                    <a:cubicBezTo>
                      <a:pt x="0" y="61382"/>
                      <a:pt x="87273" y="0"/>
                      <a:pt x="194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14B3FFC0-BDAB-9CA5-A879-7BFA5ACF2138}"/>
                  </a:ext>
                </a:extLst>
              </p:cNvPr>
              <p:cNvGrpSpPr/>
              <p:nvPr/>
            </p:nvGrpSpPr>
            <p:grpSpPr>
              <a:xfrm>
                <a:off x="685476" y="5047791"/>
                <a:ext cx="1390910" cy="339531"/>
                <a:chOff x="5328317" y="5674840"/>
                <a:chExt cx="1217607" cy="339531"/>
              </a:xfrm>
            </p:grpSpPr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B9C4F0AD-029C-E331-BA96-FBA17DCFC0FA}"/>
                    </a:ext>
                  </a:extLst>
                </p:cNvPr>
                <p:cNvSpPr/>
                <p:nvPr/>
              </p:nvSpPr>
              <p:spPr bwMode="auto">
                <a:xfrm>
                  <a:off x="5548133" y="5691349"/>
                  <a:ext cx="750274" cy="323022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F42E263F-6875-E27F-30A5-71A464297261}"/>
                    </a:ext>
                  </a:extLst>
                </p:cNvPr>
                <p:cNvSpPr/>
                <p:nvPr/>
              </p:nvSpPr>
              <p:spPr bwMode="auto">
                <a:xfrm>
                  <a:off x="5827377" y="5674840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F14A2DE7-B468-A0FD-58F2-4D7BFDFB586C}"/>
                    </a:ext>
                  </a:extLst>
                </p:cNvPr>
                <p:cNvSpPr/>
                <p:nvPr/>
              </p:nvSpPr>
              <p:spPr bwMode="auto">
                <a:xfrm>
                  <a:off x="5896007" y="5706574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月 498">
                  <a:extLst>
                    <a:ext uri="{FF2B5EF4-FFF2-40B4-BE49-F238E27FC236}">
                      <a16:creationId xmlns:a16="http://schemas.microsoft.com/office/drawing/2014/main" id="{5EA25FD4-6FFE-4A2B-CA98-00DAF443E7F1}"/>
                    </a:ext>
                  </a:extLst>
                </p:cNvPr>
                <p:cNvSpPr/>
                <p:nvPr/>
              </p:nvSpPr>
              <p:spPr bwMode="auto">
                <a:xfrm rot="6300000">
                  <a:off x="5520869" y="5614547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0" name="月 499">
                  <a:extLst>
                    <a:ext uri="{FF2B5EF4-FFF2-40B4-BE49-F238E27FC236}">
                      <a16:creationId xmlns:a16="http://schemas.microsoft.com/office/drawing/2014/main" id="{F35EE9A5-2F4B-65A1-42FC-914D60C6B472}"/>
                    </a:ext>
                  </a:extLst>
                </p:cNvPr>
                <p:cNvSpPr/>
                <p:nvPr/>
              </p:nvSpPr>
              <p:spPr bwMode="auto">
                <a:xfrm rot="5400000">
                  <a:off x="5473495" y="5678239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1" name="月 500">
                  <a:extLst>
                    <a:ext uri="{FF2B5EF4-FFF2-40B4-BE49-F238E27FC236}">
                      <a16:creationId xmlns:a16="http://schemas.microsoft.com/office/drawing/2014/main" id="{80C94566-F18F-6242-F5C7-8CF7C0E889B4}"/>
                    </a:ext>
                  </a:extLst>
                </p:cNvPr>
                <p:cNvSpPr/>
                <p:nvPr/>
              </p:nvSpPr>
              <p:spPr bwMode="auto">
                <a:xfrm rot="4863801">
                  <a:off x="5510148" y="5749692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2" name="月 501">
                  <a:extLst>
                    <a:ext uri="{FF2B5EF4-FFF2-40B4-BE49-F238E27FC236}">
                      <a16:creationId xmlns:a16="http://schemas.microsoft.com/office/drawing/2014/main" id="{1A202FE5-BC2E-E562-FF74-ABA3CD053A57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6321411" y="5614547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3" name="月 502">
                  <a:extLst>
                    <a:ext uri="{FF2B5EF4-FFF2-40B4-BE49-F238E27FC236}">
                      <a16:creationId xmlns:a16="http://schemas.microsoft.com/office/drawing/2014/main" id="{919C9D94-9689-7624-BB48-306EE9864F7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6368785" y="5678239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16369340-9E98-4F0C-E452-7C1CB55F8AD8}"/>
                    </a:ext>
                  </a:extLst>
                </p:cNvPr>
                <p:cNvSpPr/>
                <p:nvPr/>
              </p:nvSpPr>
              <p:spPr bwMode="auto">
                <a:xfrm rot="16736199" flipH="1">
                  <a:off x="6332131" y="5749692"/>
                  <a:ext cx="31962" cy="32231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0AE8B62B-1523-85AD-7CC2-578B67C4D013}"/>
                </a:ext>
              </a:extLst>
            </p:cNvPr>
            <p:cNvSpPr/>
            <p:nvPr/>
          </p:nvSpPr>
          <p:spPr bwMode="auto">
            <a:xfrm>
              <a:off x="882650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フリーフォーム: 図形 518">
              <a:extLst>
                <a:ext uri="{FF2B5EF4-FFF2-40B4-BE49-F238E27FC236}">
                  <a16:creationId xmlns:a16="http://schemas.microsoft.com/office/drawing/2014/main" id="{BDF84416-3234-9919-5B47-DC74D7401595}"/>
                </a:ext>
              </a:extLst>
            </p:cNvPr>
            <p:cNvSpPr/>
            <p:nvPr/>
          </p:nvSpPr>
          <p:spPr bwMode="auto">
            <a:xfrm>
              <a:off x="1559639" y="4619717"/>
              <a:ext cx="297226" cy="297224"/>
            </a:xfrm>
            <a:custGeom>
              <a:avLst/>
              <a:gdLst>
                <a:gd name="connsiteX0" fmla="*/ 54732 w 308918"/>
                <a:gd name="connsiteY0" fmla="*/ 0 h 308917"/>
                <a:gd name="connsiteX1" fmla="*/ 154459 w 308918"/>
                <a:gd name="connsiteY1" fmla="*/ 99727 h 308917"/>
                <a:gd name="connsiteX2" fmla="*/ 254186 w 308918"/>
                <a:gd name="connsiteY2" fmla="*/ 0 h 308917"/>
                <a:gd name="connsiteX3" fmla="*/ 308918 w 308918"/>
                <a:gd name="connsiteY3" fmla="*/ 54732 h 308917"/>
                <a:gd name="connsiteX4" fmla="*/ 209190 w 308918"/>
                <a:gd name="connsiteY4" fmla="*/ 154459 h 308917"/>
                <a:gd name="connsiteX5" fmla="*/ 308918 w 308918"/>
                <a:gd name="connsiteY5" fmla="*/ 254185 h 308917"/>
                <a:gd name="connsiteX6" fmla="*/ 254186 w 308918"/>
                <a:gd name="connsiteY6" fmla="*/ 308917 h 308917"/>
                <a:gd name="connsiteX7" fmla="*/ 154459 w 308918"/>
                <a:gd name="connsiteY7" fmla="*/ 209190 h 308917"/>
                <a:gd name="connsiteX8" fmla="*/ 54732 w 308918"/>
                <a:gd name="connsiteY8" fmla="*/ 308917 h 308917"/>
                <a:gd name="connsiteX9" fmla="*/ 0 w 308918"/>
                <a:gd name="connsiteY9" fmla="*/ 254185 h 308917"/>
                <a:gd name="connsiteX10" fmla="*/ 99727 w 308918"/>
                <a:gd name="connsiteY10" fmla="*/ 154459 h 308917"/>
                <a:gd name="connsiteX11" fmla="*/ 0 w 308918"/>
                <a:gd name="connsiteY11" fmla="*/ 54732 h 308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8918" h="308917">
                  <a:moveTo>
                    <a:pt x="54732" y="0"/>
                  </a:moveTo>
                  <a:lnTo>
                    <a:pt x="154459" y="99727"/>
                  </a:lnTo>
                  <a:lnTo>
                    <a:pt x="254186" y="0"/>
                  </a:lnTo>
                  <a:lnTo>
                    <a:pt x="308918" y="54732"/>
                  </a:lnTo>
                  <a:lnTo>
                    <a:pt x="209190" y="154459"/>
                  </a:lnTo>
                  <a:lnTo>
                    <a:pt x="308918" y="254185"/>
                  </a:lnTo>
                  <a:lnTo>
                    <a:pt x="254186" y="308917"/>
                  </a:lnTo>
                  <a:lnTo>
                    <a:pt x="154459" y="209190"/>
                  </a:lnTo>
                  <a:lnTo>
                    <a:pt x="54732" y="308917"/>
                  </a:lnTo>
                  <a:lnTo>
                    <a:pt x="0" y="254185"/>
                  </a:lnTo>
                  <a:lnTo>
                    <a:pt x="99727" y="154459"/>
                  </a:lnTo>
                  <a:lnTo>
                    <a:pt x="0" y="54732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4280457B-9AB9-E070-C633-D62EBB1985A7}"/>
                </a:ext>
              </a:extLst>
            </p:cNvPr>
            <p:cNvGrpSpPr/>
            <p:nvPr/>
          </p:nvGrpSpPr>
          <p:grpSpPr>
            <a:xfrm>
              <a:off x="657468" y="4329553"/>
              <a:ext cx="1296151" cy="1194238"/>
              <a:chOff x="3628630" y="4189794"/>
              <a:chExt cx="1296151" cy="1194238"/>
            </a:xfrm>
          </p:grpSpPr>
          <p:sp>
            <p:nvSpPr>
              <p:cNvPr id="596" name="楕円 713">
                <a:extLst>
                  <a:ext uri="{FF2B5EF4-FFF2-40B4-BE49-F238E27FC236}">
                    <a16:creationId xmlns:a16="http://schemas.microsoft.com/office/drawing/2014/main" id="{7468838F-F30B-7D55-3643-CF245E886C77}"/>
                  </a:ext>
                </a:extLst>
              </p:cNvPr>
              <p:cNvSpPr/>
              <p:nvPr/>
            </p:nvSpPr>
            <p:spPr bwMode="auto">
              <a:xfrm>
                <a:off x="3628630" y="471650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楕円 713">
                <a:extLst>
                  <a:ext uri="{FF2B5EF4-FFF2-40B4-BE49-F238E27FC236}">
                    <a16:creationId xmlns:a16="http://schemas.microsoft.com/office/drawing/2014/main" id="{EBEC22D5-AFF7-8573-3700-3DBCA4D47841}"/>
                  </a:ext>
                </a:extLst>
              </p:cNvPr>
              <p:cNvSpPr/>
              <p:nvPr/>
            </p:nvSpPr>
            <p:spPr bwMode="auto">
              <a:xfrm>
                <a:off x="3774298" y="516060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楕円 713">
                <a:extLst>
                  <a:ext uri="{FF2B5EF4-FFF2-40B4-BE49-F238E27FC236}">
                    <a16:creationId xmlns:a16="http://schemas.microsoft.com/office/drawing/2014/main" id="{0EDBD1AE-2F6E-E556-890C-107C94354944}"/>
                  </a:ext>
                </a:extLst>
              </p:cNvPr>
              <p:cNvSpPr/>
              <p:nvPr/>
            </p:nvSpPr>
            <p:spPr bwMode="auto">
              <a:xfrm>
                <a:off x="4329410" y="4189794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楕円 713">
                <a:extLst>
                  <a:ext uri="{FF2B5EF4-FFF2-40B4-BE49-F238E27FC236}">
                    <a16:creationId xmlns:a16="http://schemas.microsoft.com/office/drawing/2014/main" id="{DD207D9A-37CB-3927-847E-6C6F779895FA}"/>
                  </a:ext>
                </a:extLst>
              </p:cNvPr>
              <p:cNvSpPr/>
              <p:nvPr/>
            </p:nvSpPr>
            <p:spPr bwMode="auto">
              <a:xfrm>
                <a:off x="4776868" y="5028366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2D8BB4F8-95B4-179F-037B-F95780C48A1D}"/>
              </a:ext>
            </a:extLst>
          </p:cNvPr>
          <p:cNvGrpSpPr/>
          <p:nvPr/>
        </p:nvGrpSpPr>
        <p:grpSpPr>
          <a:xfrm>
            <a:off x="1101690" y="985690"/>
            <a:ext cx="1894888" cy="2438446"/>
            <a:chOff x="612428" y="1219836"/>
            <a:chExt cx="1635503" cy="2104657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E2D12B93-3936-1297-4EED-14820593EB5E}"/>
                </a:ext>
              </a:extLst>
            </p:cNvPr>
            <p:cNvGrpSpPr/>
            <p:nvPr/>
          </p:nvGrpSpPr>
          <p:grpSpPr>
            <a:xfrm>
              <a:off x="662687" y="1219836"/>
              <a:ext cx="1585244" cy="528570"/>
              <a:chOff x="226096" y="4388036"/>
              <a:chExt cx="1462863" cy="487766"/>
            </a:xfrm>
          </p:grpSpPr>
          <p:sp>
            <p:nvSpPr>
              <p:cNvPr id="322" name="二等辺三角形 9">
                <a:extLst>
                  <a:ext uri="{FF2B5EF4-FFF2-40B4-BE49-F238E27FC236}">
                    <a16:creationId xmlns:a16="http://schemas.microsoft.com/office/drawing/2014/main" id="{1BB9AC67-16E3-D6FB-6396-AB6A5BC27C24}"/>
                  </a:ext>
                </a:extLst>
              </p:cNvPr>
              <p:cNvSpPr/>
              <p:nvPr/>
            </p:nvSpPr>
            <p:spPr bwMode="auto">
              <a:xfrm rot="1800000" flipH="1">
                <a:off x="1092798" y="4388037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二等辺三角形 9">
                <a:extLst>
                  <a:ext uri="{FF2B5EF4-FFF2-40B4-BE49-F238E27FC236}">
                    <a16:creationId xmlns:a16="http://schemas.microsoft.com/office/drawing/2014/main" id="{70E87CED-C46B-9F1C-51A6-8A6B3BF00B98}"/>
                  </a:ext>
                </a:extLst>
              </p:cNvPr>
              <p:cNvSpPr/>
              <p:nvPr/>
            </p:nvSpPr>
            <p:spPr bwMode="auto">
              <a:xfrm rot="1800000" flipH="1">
                <a:off x="1174650" y="4541621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二等辺三角形 9">
                <a:extLst>
                  <a:ext uri="{FF2B5EF4-FFF2-40B4-BE49-F238E27FC236}">
                    <a16:creationId xmlns:a16="http://schemas.microsoft.com/office/drawing/2014/main" id="{A76F6A22-5431-D383-D1C7-D3D84DBDA9B4}"/>
                  </a:ext>
                </a:extLst>
              </p:cNvPr>
              <p:cNvSpPr/>
              <p:nvPr/>
            </p:nvSpPr>
            <p:spPr bwMode="auto">
              <a:xfrm rot="19800000">
                <a:off x="226096" y="4388036"/>
                <a:ext cx="596161" cy="487765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二等辺三角形 9">
                <a:extLst>
                  <a:ext uri="{FF2B5EF4-FFF2-40B4-BE49-F238E27FC236}">
                    <a16:creationId xmlns:a16="http://schemas.microsoft.com/office/drawing/2014/main" id="{89B7D3D2-B43B-0F8E-39A0-66CFA7E01B42}"/>
                  </a:ext>
                </a:extLst>
              </p:cNvPr>
              <p:cNvSpPr/>
              <p:nvPr/>
            </p:nvSpPr>
            <p:spPr bwMode="auto">
              <a:xfrm rot="19800000">
                <a:off x="390253" y="4541620"/>
                <a:ext cx="350152" cy="323154"/>
              </a:xfrm>
              <a:custGeom>
                <a:avLst/>
                <a:gdLst>
                  <a:gd name="connsiteX0" fmla="*/ 0 w 783087"/>
                  <a:gd name="connsiteY0" fmla="*/ 675075 h 675075"/>
                  <a:gd name="connsiteX1" fmla="*/ 391544 w 783087"/>
                  <a:gd name="connsiteY1" fmla="*/ 0 h 675075"/>
                  <a:gd name="connsiteX2" fmla="*/ 783087 w 783087"/>
                  <a:gd name="connsiteY2" fmla="*/ 675075 h 675075"/>
                  <a:gd name="connsiteX3" fmla="*/ 0 w 783087"/>
                  <a:gd name="connsiteY3" fmla="*/ 675075 h 675075"/>
                  <a:gd name="connsiteX0" fmla="*/ 0 w 783087"/>
                  <a:gd name="connsiteY0" fmla="*/ 675096 h 675096"/>
                  <a:gd name="connsiteX1" fmla="*/ 391544 w 783087"/>
                  <a:gd name="connsiteY1" fmla="*/ 21 h 675096"/>
                  <a:gd name="connsiteX2" fmla="*/ 783087 w 783087"/>
                  <a:gd name="connsiteY2" fmla="*/ 675096 h 675096"/>
                  <a:gd name="connsiteX3" fmla="*/ 0 w 783087"/>
                  <a:gd name="connsiteY3" fmla="*/ 675096 h 67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3087" h="675096">
                    <a:moveTo>
                      <a:pt x="0" y="675096"/>
                    </a:moveTo>
                    <a:cubicBezTo>
                      <a:pt x="130515" y="450071"/>
                      <a:pt x="280080" y="3596"/>
                      <a:pt x="391544" y="21"/>
                    </a:cubicBezTo>
                    <a:cubicBezTo>
                      <a:pt x="503008" y="-3554"/>
                      <a:pt x="652573" y="450071"/>
                      <a:pt x="783087" y="675096"/>
                    </a:cubicBezTo>
                    <a:lnTo>
                      <a:pt x="0" y="675096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02BED185-10BE-92E6-7BC1-C4F54863B1C2}"/>
                </a:ext>
              </a:extLst>
            </p:cNvPr>
            <p:cNvSpPr/>
            <p:nvPr/>
          </p:nvSpPr>
          <p:spPr bwMode="auto">
            <a:xfrm flipV="1">
              <a:off x="612428" y="2783691"/>
              <a:ext cx="654952" cy="446685"/>
            </a:xfrm>
            <a:custGeom>
              <a:avLst/>
              <a:gdLst>
                <a:gd name="connsiteX0" fmla="*/ 71863 w 654952"/>
                <a:gd name="connsiteY0" fmla="*/ 0 h 446685"/>
                <a:gd name="connsiteX1" fmla="*/ 140872 w 654952"/>
                <a:gd name="connsiteY1" fmla="*/ 69009 h 446685"/>
                <a:gd name="connsiteX2" fmla="*/ 137553 w 654952"/>
                <a:gd name="connsiteY2" fmla="*/ 85448 h 446685"/>
                <a:gd name="connsiteX3" fmla="*/ 139792 w 654952"/>
                <a:gd name="connsiteY3" fmla="*/ 85698 h 446685"/>
                <a:gd name="connsiteX4" fmla="*/ 291370 w 654952"/>
                <a:gd name="connsiteY4" fmla="*/ 302417 h 446685"/>
                <a:gd name="connsiteX5" fmla="*/ 525619 w 654952"/>
                <a:gd name="connsiteY5" fmla="*/ 179654 h 446685"/>
                <a:gd name="connsiteX6" fmla="*/ 654952 w 654952"/>
                <a:gd name="connsiteY6" fmla="*/ 229297 h 446685"/>
                <a:gd name="connsiteX7" fmla="*/ 258591 w 654952"/>
                <a:gd name="connsiteY7" fmla="*/ 437018 h 446685"/>
                <a:gd name="connsiteX8" fmla="*/ 2114 w 654952"/>
                <a:gd name="connsiteY8" fmla="*/ 70318 h 446685"/>
                <a:gd name="connsiteX9" fmla="*/ 3142 w 654952"/>
                <a:gd name="connsiteY9" fmla="*/ 70433 h 446685"/>
                <a:gd name="connsiteX10" fmla="*/ 2854 w 654952"/>
                <a:gd name="connsiteY10" fmla="*/ 69009 h 446685"/>
                <a:gd name="connsiteX11" fmla="*/ 71863 w 654952"/>
                <a:gd name="connsiteY11" fmla="*/ 0 h 446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4952" h="446685">
                  <a:moveTo>
                    <a:pt x="71863" y="0"/>
                  </a:moveTo>
                  <a:cubicBezTo>
                    <a:pt x="109976" y="0"/>
                    <a:pt x="140872" y="30896"/>
                    <a:pt x="140872" y="69009"/>
                  </a:cubicBezTo>
                  <a:lnTo>
                    <a:pt x="137553" y="85448"/>
                  </a:lnTo>
                  <a:lnTo>
                    <a:pt x="139792" y="85698"/>
                  </a:lnTo>
                  <a:cubicBezTo>
                    <a:pt x="128611" y="185781"/>
                    <a:pt x="193523" y="278590"/>
                    <a:pt x="291370" y="302417"/>
                  </a:cubicBezTo>
                  <a:cubicBezTo>
                    <a:pt x="389217" y="326245"/>
                    <a:pt x="489532" y="273673"/>
                    <a:pt x="525619" y="179654"/>
                  </a:cubicBezTo>
                  <a:lnTo>
                    <a:pt x="654952" y="229297"/>
                  </a:lnTo>
                  <a:cubicBezTo>
                    <a:pt x="593891" y="388381"/>
                    <a:pt x="424152" y="477335"/>
                    <a:pt x="258591" y="437018"/>
                  </a:cubicBezTo>
                  <a:cubicBezTo>
                    <a:pt x="93030" y="396700"/>
                    <a:pt x="-16805" y="239664"/>
                    <a:pt x="2114" y="70318"/>
                  </a:cubicBezTo>
                  <a:lnTo>
                    <a:pt x="3142" y="70433"/>
                  </a:lnTo>
                  <a:lnTo>
                    <a:pt x="2854" y="69009"/>
                  </a:lnTo>
                  <a:cubicBezTo>
                    <a:pt x="2854" y="30896"/>
                    <a:pt x="33750" y="0"/>
                    <a:pt x="71863" y="0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D33A1A48-5363-036F-ABAF-3FC146B72036}"/>
                </a:ext>
              </a:extLst>
            </p:cNvPr>
            <p:cNvSpPr/>
            <p:nvPr/>
          </p:nvSpPr>
          <p:spPr bwMode="auto">
            <a:xfrm>
              <a:off x="1567385" y="2738179"/>
              <a:ext cx="156883" cy="498774"/>
            </a:xfrm>
            <a:prstGeom prst="ellipse">
              <a:avLst/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1BDA516B-8233-FE03-5AB8-EDFAC27E0033}"/>
                </a:ext>
              </a:extLst>
            </p:cNvPr>
            <p:cNvSpPr/>
            <p:nvPr/>
          </p:nvSpPr>
          <p:spPr bwMode="auto">
            <a:xfrm>
              <a:off x="1187550" y="2738179"/>
              <a:ext cx="156883" cy="498774"/>
            </a:xfrm>
            <a:prstGeom prst="ellipse">
              <a:avLst/>
            </a:prstGeom>
            <a:solidFill>
              <a:srgbClr val="6633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374E6AED-015D-EF47-5ADB-FA41A6207320}"/>
                </a:ext>
              </a:extLst>
            </p:cNvPr>
            <p:cNvSpPr/>
            <p:nvPr/>
          </p:nvSpPr>
          <p:spPr bwMode="auto">
            <a:xfrm>
              <a:off x="962674" y="1941019"/>
              <a:ext cx="987324" cy="1383474"/>
            </a:xfrm>
            <a:custGeom>
              <a:avLst/>
              <a:gdLst>
                <a:gd name="connsiteX0" fmla="*/ 70035 w 957251"/>
                <a:gd name="connsiteY0" fmla="*/ 66 h 1341335"/>
                <a:gd name="connsiteX1" fmla="*/ 165373 w 957251"/>
                <a:gd name="connsiteY1" fmla="*/ 187734 h 1341335"/>
                <a:gd name="connsiteX2" fmla="*/ 165645 w 957251"/>
                <a:gd name="connsiteY2" fmla="*/ 188943 h 1341335"/>
                <a:gd name="connsiteX3" fmla="*/ 214417 w 957251"/>
                <a:gd name="connsiteY3" fmla="*/ 144869 h 1341335"/>
                <a:gd name="connsiteX4" fmla="*/ 478626 w 957251"/>
                <a:gd name="connsiteY4" fmla="*/ 56478 h 1341335"/>
                <a:gd name="connsiteX5" fmla="*/ 742835 w 957251"/>
                <a:gd name="connsiteY5" fmla="*/ 144869 h 1341335"/>
                <a:gd name="connsiteX6" fmla="*/ 795010 w 957251"/>
                <a:gd name="connsiteY6" fmla="*/ 192017 h 1341335"/>
                <a:gd name="connsiteX7" fmla="*/ 815166 w 957251"/>
                <a:gd name="connsiteY7" fmla="*/ 123119 h 1341335"/>
                <a:gd name="connsiteX8" fmla="*/ 887218 w 957251"/>
                <a:gd name="connsiteY8" fmla="*/ 15051 h 1341335"/>
                <a:gd name="connsiteX9" fmla="*/ 944550 w 957251"/>
                <a:gd name="connsiteY9" fmla="*/ 687427 h 1341335"/>
                <a:gd name="connsiteX10" fmla="*/ 777620 w 957251"/>
                <a:gd name="connsiteY10" fmla="*/ 1341269 h 1341335"/>
                <a:gd name="connsiteX11" fmla="*/ 708800 w 957251"/>
                <a:gd name="connsiteY11" fmla="*/ 1041227 h 1341335"/>
                <a:gd name="connsiteX12" fmla="*/ 708640 w 957251"/>
                <a:gd name="connsiteY12" fmla="*/ 1023532 h 1341335"/>
                <a:gd name="connsiteX13" fmla="*/ 662565 w 957251"/>
                <a:gd name="connsiteY13" fmla="*/ 1050922 h 1341335"/>
                <a:gd name="connsiteX14" fmla="*/ 478626 w 957251"/>
                <a:gd name="connsiteY14" fmla="*/ 1091594 h 1341335"/>
                <a:gd name="connsiteX15" fmla="*/ 294687 w 957251"/>
                <a:gd name="connsiteY15" fmla="*/ 1050922 h 1341335"/>
                <a:gd name="connsiteX16" fmla="*/ 248477 w 957251"/>
                <a:gd name="connsiteY16" fmla="*/ 1023451 h 1341335"/>
                <a:gd name="connsiteX17" fmla="*/ 248452 w 957251"/>
                <a:gd name="connsiteY17" fmla="*/ 1026242 h 1341335"/>
                <a:gd name="connsiteX18" fmla="*/ 179632 w 957251"/>
                <a:gd name="connsiteY18" fmla="*/ 1326284 h 1341335"/>
                <a:gd name="connsiteX19" fmla="*/ 12702 w 957251"/>
                <a:gd name="connsiteY19" fmla="*/ 672442 h 1341335"/>
                <a:gd name="connsiteX20" fmla="*/ 6710 w 957251"/>
                <a:gd name="connsiteY20" fmla="*/ 580956 h 1341335"/>
                <a:gd name="connsiteX21" fmla="*/ 6073 w 957251"/>
                <a:gd name="connsiteY21" fmla="*/ 574036 h 1341335"/>
                <a:gd name="connsiteX22" fmla="*/ 6180 w 957251"/>
                <a:gd name="connsiteY22" fmla="*/ 572870 h 1341335"/>
                <a:gd name="connsiteX23" fmla="*/ 3936 w 957251"/>
                <a:gd name="connsiteY23" fmla="*/ 538614 h 1341335"/>
                <a:gd name="connsiteX24" fmla="*/ 70035 w 957251"/>
                <a:gd name="connsiteY24" fmla="*/ 66 h 1341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57251" h="1341335">
                  <a:moveTo>
                    <a:pt x="70035" y="66"/>
                  </a:moveTo>
                  <a:cubicBezTo>
                    <a:pt x="100999" y="-2493"/>
                    <a:pt x="135165" y="69412"/>
                    <a:pt x="165373" y="187734"/>
                  </a:cubicBezTo>
                  <a:lnTo>
                    <a:pt x="165645" y="188943"/>
                  </a:lnTo>
                  <a:lnTo>
                    <a:pt x="214417" y="144869"/>
                  </a:lnTo>
                  <a:cubicBezTo>
                    <a:pt x="289837" y="89064"/>
                    <a:pt x="380757" y="56478"/>
                    <a:pt x="478626" y="56478"/>
                  </a:cubicBezTo>
                  <a:cubicBezTo>
                    <a:pt x="576495" y="56478"/>
                    <a:pt x="667415" y="89064"/>
                    <a:pt x="742835" y="144869"/>
                  </a:cubicBezTo>
                  <a:lnTo>
                    <a:pt x="795010" y="192017"/>
                  </a:lnTo>
                  <a:lnTo>
                    <a:pt x="815166" y="123119"/>
                  </a:lnTo>
                  <a:cubicBezTo>
                    <a:pt x="838971" y="53099"/>
                    <a:pt x="863995" y="13132"/>
                    <a:pt x="887218" y="15051"/>
                  </a:cubicBezTo>
                  <a:cubicBezTo>
                    <a:pt x="949146" y="20169"/>
                    <a:pt x="974814" y="321202"/>
                    <a:pt x="944550" y="687427"/>
                  </a:cubicBezTo>
                  <a:cubicBezTo>
                    <a:pt x="914285" y="1053651"/>
                    <a:pt x="839548" y="1346386"/>
                    <a:pt x="777620" y="1341269"/>
                  </a:cubicBezTo>
                  <a:cubicBezTo>
                    <a:pt x="738916" y="1338070"/>
                    <a:pt x="714374" y="1219280"/>
                    <a:pt x="708800" y="1041227"/>
                  </a:cubicBezTo>
                  <a:lnTo>
                    <a:pt x="708640" y="1023532"/>
                  </a:lnTo>
                  <a:lnTo>
                    <a:pt x="662565" y="1050922"/>
                  </a:lnTo>
                  <a:cubicBezTo>
                    <a:pt x="606030" y="1077112"/>
                    <a:pt x="543872" y="1091594"/>
                    <a:pt x="478626" y="1091594"/>
                  </a:cubicBezTo>
                  <a:cubicBezTo>
                    <a:pt x="413380" y="1091594"/>
                    <a:pt x="351223" y="1077112"/>
                    <a:pt x="294687" y="1050922"/>
                  </a:cubicBezTo>
                  <a:lnTo>
                    <a:pt x="248477" y="1023451"/>
                  </a:lnTo>
                  <a:lnTo>
                    <a:pt x="248452" y="1026242"/>
                  </a:lnTo>
                  <a:cubicBezTo>
                    <a:pt x="242878" y="1204295"/>
                    <a:pt x="218337" y="1323085"/>
                    <a:pt x="179632" y="1326284"/>
                  </a:cubicBezTo>
                  <a:cubicBezTo>
                    <a:pt x="117704" y="1331401"/>
                    <a:pt x="42967" y="1038666"/>
                    <a:pt x="12702" y="672442"/>
                  </a:cubicBezTo>
                  <a:lnTo>
                    <a:pt x="6710" y="580956"/>
                  </a:lnTo>
                  <a:lnTo>
                    <a:pt x="6073" y="574036"/>
                  </a:lnTo>
                  <a:lnTo>
                    <a:pt x="6180" y="572870"/>
                  </a:lnTo>
                  <a:lnTo>
                    <a:pt x="3936" y="538614"/>
                  </a:lnTo>
                  <a:cubicBezTo>
                    <a:pt x="-10579" y="235582"/>
                    <a:pt x="15848" y="4544"/>
                    <a:pt x="70035" y="66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楕円 315">
              <a:extLst>
                <a:ext uri="{FF2B5EF4-FFF2-40B4-BE49-F238E27FC236}">
                  <a16:creationId xmlns:a16="http://schemas.microsoft.com/office/drawing/2014/main" id="{32DC476E-A044-9F42-58EB-A31DE6CD5CFF}"/>
                </a:ext>
              </a:extLst>
            </p:cNvPr>
            <p:cNvSpPr/>
            <p:nvPr/>
          </p:nvSpPr>
          <p:spPr bwMode="auto">
            <a:xfrm>
              <a:off x="772570" y="1490517"/>
              <a:ext cx="1367530" cy="1247662"/>
            </a:xfrm>
            <a:prstGeom prst="ellipse">
              <a:avLst/>
            </a:prstGeom>
            <a:solidFill>
              <a:srgbClr val="CC66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楕円 465">
              <a:extLst>
                <a:ext uri="{FF2B5EF4-FFF2-40B4-BE49-F238E27FC236}">
                  <a16:creationId xmlns:a16="http://schemas.microsoft.com/office/drawing/2014/main" id="{6D33B210-12C1-9796-DE77-19909963A20A}"/>
                </a:ext>
              </a:extLst>
            </p:cNvPr>
            <p:cNvSpPr/>
            <p:nvPr/>
          </p:nvSpPr>
          <p:spPr bwMode="auto">
            <a:xfrm>
              <a:off x="763559" y="1505310"/>
              <a:ext cx="1378714" cy="1186317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9999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43" name="グループ化 542">
              <a:extLst>
                <a:ext uri="{FF2B5EF4-FFF2-40B4-BE49-F238E27FC236}">
                  <a16:creationId xmlns:a16="http://schemas.microsoft.com/office/drawing/2014/main" id="{2F511398-9D3D-9F2A-B5F6-4A01E87FEAE1}"/>
                </a:ext>
              </a:extLst>
            </p:cNvPr>
            <p:cNvGrpSpPr/>
            <p:nvPr/>
          </p:nvGrpSpPr>
          <p:grpSpPr>
            <a:xfrm>
              <a:off x="763133" y="2420130"/>
              <a:ext cx="1364156" cy="395434"/>
              <a:chOff x="763133" y="2420130"/>
              <a:chExt cx="1364156" cy="395434"/>
            </a:xfrm>
          </p:grpSpPr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BA013179-85AB-EE7B-F05B-2E59D50E3900}"/>
                  </a:ext>
                </a:extLst>
              </p:cNvPr>
              <p:cNvSpPr/>
              <p:nvPr/>
            </p:nvSpPr>
            <p:spPr bwMode="auto">
              <a:xfrm>
                <a:off x="1203501" y="2518391"/>
                <a:ext cx="496354" cy="297173"/>
              </a:xfrm>
              <a:prstGeom prst="ellipse">
                <a:avLst/>
              </a:pr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342A03F5-B3D8-6E7C-85DC-6DC13E63F597}"/>
                  </a:ext>
                </a:extLst>
              </p:cNvPr>
              <p:cNvGrpSpPr/>
              <p:nvPr/>
            </p:nvGrpSpPr>
            <p:grpSpPr>
              <a:xfrm>
                <a:off x="1014799" y="2420130"/>
                <a:ext cx="857061" cy="339531"/>
                <a:chOff x="5548133" y="5805406"/>
                <a:chExt cx="750274" cy="339531"/>
              </a:xfrm>
            </p:grpSpPr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F7AB7EA8-8D8A-FE49-A715-B9EE1E1EE1CA}"/>
                    </a:ext>
                  </a:extLst>
                </p:cNvPr>
                <p:cNvSpPr/>
                <p:nvPr/>
              </p:nvSpPr>
              <p:spPr bwMode="auto">
                <a:xfrm>
                  <a:off x="5548133" y="5821915"/>
                  <a:ext cx="750274" cy="323022"/>
                </a:xfrm>
                <a:custGeom>
                  <a:avLst/>
                  <a:gdLst>
                    <a:gd name="connsiteX0" fmla="*/ 211332 w 732226"/>
                    <a:gd name="connsiteY0" fmla="*/ 0 h 235586"/>
                    <a:gd name="connsiteX1" fmla="*/ 360766 w 732226"/>
                    <a:gd name="connsiteY1" fmla="*/ 34501 h 235586"/>
                    <a:gd name="connsiteX2" fmla="*/ 366113 w 732226"/>
                    <a:gd name="connsiteY2" fmla="*/ 38921 h 235586"/>
                    <a:gd name="connsiteX3" fmla="*/ 371460 w 732226"/>
                    <a:gd name="connsiteY3" fmla="*/ 34501 h 235586"/>
                    <a:gd name="connsiteX4" fmla="*/ 520894 w 732226"/>
                    <a:gd name="connsiteY4" fmla="*/ 0 h 235586"/>
                    <a:gd name="connsiteX5" fmla="*/ 732226 w 732226"/>
                    <a:gd name="connsiteY5" fmla="*/ 117793 h 235586"/>
                    <a:gd name="connsiteX6" fmla="*/ 520894 w 732226"/>
                    <a:gd name="connsiteY6" fmla="*/ 235586 h 235586"/>
                    <a:gd name="connsiteX7" fmla="*/ 371460 w 732226"/>
                    <a:gd name="connsiteY7" fmla="*/ 201085 h 235586"/>
                    <a:gd name="connsiteX8" fmla="*/ 366113 w 732226"/>
                    <a:gd name="connsiteY8" fmla="*/ 196665 h 235586"/>
                    <a:gd name="connsiteX9" fmla="*/ 360766 w 732226"/>
                    <a:gd name="connsiteY9" fmla="*/ 201085 h 235586"/>
                    <a:gd name="connsiteX10" fmla="*/ 211332 w 732226"/>
                    <a:gd name="connsiteY10" fmla="*/ 235586 h 235586"/>
                    <a:gd name="connsiteX11" fmla="*/ 0 w 732226"/>
                    <a:gd name="connsiteY11" fmla="*/ 117793 h 235586"/>
                    <a:gd name="connsiteX12" fmla="*/ 211332 w 732226"/>
                    <a:gd name="connsiteY12" fmla="*/ 0 h 23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2226" h="235586">
                      <a:moveTo>
                        <a:pt x="211332" y="0"/>
                      </a:moveTo>
                      <a:cubicBezTo>
                        <a:pt x="269689" y="0"/>
                        <a:pt x="322523" y="13185"/>
                        <a:pt x="360766" y="34501"/>
                      </a:cubicBezTo>
                      <a:lnTo>
                        <a:pt x="366113" y="38921"/>
                      </a:lnTo>
                      <a:lnTo>
                        <a:pt x="371460" y="34501"/>
                      </a:lnTo>
                      <a:cubicBezTo>
                        <a:pt x="409704" y="13185"/>
                        <a:pt x="462537" y="0"/>
                        <a:pt x="520894" y="0"/>
                      </a:cubicBezTo>
                      <a:cubicBezTo>
                        <a:pt x="637609" y="0"/>
                        <a:pt x="732226" y="52738"/>
                        <a:pt x="732226" y="117793"/>
                      </a:cubicBezTo>
                      <a:cubicBezTo>
                        <a:pt x="732226" y="182848"/>
                        <a:pt x="637609" y="235586"/>
                        <a:pt x="520894" y="235586"/>
                      </a:cubicBezTo>
                      <a:cubicBezTo>
                        <a:pt x="462537" y="235586"/>
                        <a:pt x="409704" y="222402"/>
                        <a:pt x="371460" y="201085"/>
                      </a:cubicBezTo>
                      <a:lnTo>
                        <a:pt x="366113" y="196665"/>
                      </a:lnTo>
                      <a:lnTo>
                        <a:pt x="360766" y="201085"/>
                      </a:lnTo>
                      <a:cubicBezTo>
                        <a:pt x="322523" y="222402"/>
                        <a:pt x="269689" y="235586"/>
                        <a:pt x="211332" y="235586"/>
                      </a:cubicBezTo>
                      <a:cubicBezTo>
                        <a:pt x="94617" y="235586"/>
                        <a:pt x="0" y="182848"/>
                        <a:pt x="0" y="117793"/>
                      </a:cubicBezTo>
                      <a:cubicBezTo>
                        <a:pt x="0" y="52738"/>
                        <a:pt x="94617" y="0"/>
                        <a:pt x="21133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708E4BF6-98EA-D2B3-E4CF-822ECF5247CB}"/>
                    </a:ext>
                  </a:extLst>
                </p:cNvPr>
                <p:cNvSpPr/>
                <p:nvPr/>
              </p:nvSpPr>
              <p:spPr bwMode="auto">
                <a:xfrm>
                  <a:off x="5827377" y="5805406"/>
                  <a:ext cx="213854" cy="16929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66C9E4B6-0079-1206-1092-043D713CBF48}"/>
                    </a:ext>
                  </a:extLst>
                </p:cNvPr>
                <p:cNvSpPr/>
                <p:nvPr/>
              </p:nvSpPr>
              <p:spPr bwMode="auto">
                <a:xfrm>
                  <a:off x="5896007" y="5837140"/>
                  <a:ext cx="76594" cy="47156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D53EC702-B1C3-EE12-53F4-2114160112FE}"/>
                  </a:ext>
                </a:extLst>
              </p:cNvPr>
              <p:cNvGrpSpPr/>
              <p:nvPr/>
            </p:nvGrpSpPr>
            <p:grpSpPr>
              <a:xfrm rot="19945665">
                <a:off x="763133" y="2592859"/>
                <a:ext cx="422310" cy="167107"/>
                <a:chOff x="1179760" y="5110214"/>
                <a:chExt cx="422310" cy="167107"/>
              </a:xfrm>
            </p:grpSpPr>
            <p:sp>
              <p:nvSpPr>
                <p:cNvPr id="551" name="月 550">
                  <a:extLst>
                    <a:ext uri="{FF2B5EF4-FFF2-40B4-BE49-F238E27FC236}">
                      <a16:creationId xmlns:a16="http://schemas.microsoft.com/office/drawing/2014/main" id="{05EEAEF1-AC6F-6F01-40F2-B5A808DC684B}"/>
                    </a:ext>
                  </a:extLst>
                </p:cNvPr>
                <p:cNvSpPr/>
                <p:nvPr/>
              </p:nvSpPr>
              <p:spPr bwMode="auto">
                <a:xfrm rot="6300000">
                  <a:off x="1401993" y="4942098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2" name="月 551">
                  <a:extLst>
                    <a:ext uri="{FF2B5EF4-FFF2-40B4-BE49-F238E27FC236}">
                      <a16:creationId xmlns:a16="http://schemas.microsoft.com/office/drawing/2014/main" id="{6B830022-707F-72FB-1B71-DB10D89A477A}"/>
                    </a:ext>
                  </a:extLst>
                </p:cNvPr>
                <p:cNvSpPr/>
                <p:nvPr/>
              </p:nvSpPr>
              <p:spPr bwMode="auto">
                <a:xfrm rot="5400000">
                  <a:off x="1347876" y="5005790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3" name="月 552">
                  <a:extLst>
                    <a:ext uri="{FF2B5EF4-FFF2-40B4-BE49-F238E27FC236}">
                      <a16:creationId xmlns:a16="http://schemas.microsoft.com/office/drawing/2014/main" id="{718AAACA-98CA-B22B-7925-9E4944DC35AE}"/>
                    </a:ext>
                  </a:extLst>
                </p:cNvPr>
                <p:cNvSpPr/>
                <p:nvPr/>
              </p:nvSpPr>
              <p:spPr bwMode="auto">
                <a:xfrm rot="4863801">
                  <a:off x="1389746" y="5077243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B1905996-3FBB-ED72-56FE-9EDFE37396EB}"/>
                  </a:ext>
                </a:extLst>
              </p:cNvPr>
              <p:cNvGrpSpPr/>
              <p:nvPr/>
            </p:nvGrpSpPr>
            <p:grpSpPr>
              <a:xfrm rot="1654335" flipH="1">
                <a:off x="1704979" y="2592859"/>
                <a:ext cx="422310" cy="167107"/>
                <a:chOff x="1179760" y="5110214"/>
                <a:chExt cx="422310" cy="167107"/>
              </a:xfrm>
            </p:grpSpPr>
            <p:sp>
              <p:nvSpPr>
                <p:cNvPr id="548" name="月 547">
                  <a:extLst>
                    <a:ext uri="{FF2B5EF4-FFF2-40B4-BE49-F238E27FC236}">
                      <a16:creationId xmlns:a16="http://schemas.microsoft.com/office/drawing/2014/main" id="{3B32CEDB-EEC1-4F26-67B7-B4C08C1C84B0}"/>
                    </a:ext>
                  </a:extLst>
                </p:cNvPr>
                <p:cNvSpPr/>
                <p:nvPr/>
              </p:nvSpPr>
              <p:spPr bwMode="auto">
                <a:xfrm rot="6300000">
                  <a:off x="1401993" y="4942098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9" name="月 548">
                  <a:extLst>
                    <a:ext uri="{FF2B5EF4-FFF2-40B4-BE49-F238E27FC236}">
                      <a16:creationId xmlns:a16="http://schemas.microsoft.com/office/drawing/2014/main" id="{2C041C7F-D75B-D6E9-13D6-F7E303890AC2}"/>
                    </a:ext>
                  </a:extLst>
                </p:cNvPr>
                <p:cNvSpPr/>
                <p:nvPr/>
              </p:nvSpPr>
              <p:spPr bwMode="auto">
                <a:xfrm rot="5400000">
                  <a:off x="1347876" y="5005790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0" name="月 549">
                  <a:extLst>
                    <a:ext uri="{FF2B5EF4-FFF2-40B4-BE49-F238E27FC236}">
                      <a16:creationId xmlns:a16="http://schemas.microsoft.com/office/drawing/2014/main" id="{78700581-86E8-D44C-2554-DC65BA4CEFC7}"/>
                    </a:ext>
                  </a:extLst>
                </p:cNvPr>
                <p:cNvSpPr/>
                <p:nvPr/>
              </p:nvSpPr>
              <p:spPr bwMode="auto">
                <a:xfrm rot="4863801">
                  <a:off x="1389746" y="5077243"/>
                  <a:ext cx="31962" cy="368193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B78EA398-63D1-F06E-A2E2-E03E99D72456}"/>
                </a:ext>
              </a:extLst>
            </p:cNvPr>
            <p:cNvSpPr/>
            <p:nvPr/>
          </p:nvSpPr>
          <p:spPr>
            <a:xfrm>
              <a:off x="926539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36256738-BA85-F0D0-4A9C-F502C8E71426}"/>
                </a:ext>
              </a:extLst>
            </p:cNvPr>
            <p:cNvSpPr/>
            <p:nvPr/>
          </p:nvSpPr>
          <p:spPr>
            <a:xfrm>
              <a:off x="1640914" y="1891560"/>
              <a:ext cx="327586" cy="28901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647D27FF-2199-2B0C-8864-006C5122B088}"/>
                </a:ext>
              </a:extLst>
            </p:cNvPr>
            <p:cNvGrpSpPr/>
            <p:nvPr/>
          </p:nvGrpSpPr>
          <p:grpSpPr>
            <a:xfrm>
              <a:off x="700824" y="1398775"/>
              <a:ext cx="1339675" cy="1245422"/>
              <a:chOff x="3650619" y="1121388"/>
              <a:chExt cx="1339675" cy="1245422"/>
            </a:xfrm>
          </p:grpSpPr>
          <p:sp>
            <p:nvSpPr>
              <p:cNvPr id="601" name="楕円 713">
                <a:extLst>
                  <a:ext uri="{FF2B5EF4-FFF2-40B4-BE49-F238E27FC236}">
                    <a16:creationId xmlns:a16="http://schemas.microsoft.com/office/drawing/2014/main" id="{8615B7CF-2F34-0EC3-8525-DB43D1D79CF9}"/>
                  </a:ext>
                </a:extLst>
              </p:cNvPr>
              <p:cNvSpPr/>
              <p:nvPr/>
            </p:nvSpPr>
            <p:spPr bwMode="auto">
              <a:xfrm>
                <a:off x="3876077" y="2143380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楕円 713">
                <a:extLst>
                  <a:ext uri="{FF2B5EF4-FFF2-40B4-BE49-F238E27FC236}">
                    <a16:creationId xmlns:a16="http://schemas.microsoft.com/office/drawing/2014/main" id="{8D949073-18F3-5AFE-7FF6-DDA7DF9AAA9A}"/>
                  </a:ext>
                </a:extLst>
              </p:cNvPr>
              <p:cNvSpPr/>
              <p:nvPr/>
            </p:nvSpPr>
            <p:spPr bwMode="auto">
              <a:xfrm>
                <a:off x="4842381" y="2087547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楕円 713">
                <a:extLst>
                  <a:ext uri="{FF2B5EF4-FFF2-40B4-BE49-F238E27FC236}">
                    <a16:creationId xmlns:a16="http://schemas.microsoft.com/office/drawing/2014/main" id="{53C1C48E-DE1C-E047-73F6-27EE7760F2DB}"/>
                  </a:ext>
                </a:extLst>
              </p:cNvPr>
              <p:cNvSpPr/>
              <p:nvPr/>
            </p:nvSpPr>
            <p:spPr bwMode="auto">
              <a:xfrm>
                <a:off x="3650619" y="1557642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楕円 713">
                <a:extLst>
                  <a:ext uri="{FF2B5EF4-FFF2-40B4-BE49-F238E27FC236}">
                    <a16:creationId xmlns:a16="http://schemas.microsoft.com/office/drawing/2014/main" id="{24ED655D-4D5A-B072-2EA9-462C756DC535}"/>
                  </a:ext>
                </a:extLst>
              </p:cNvPr>
              <p:cNvSpPr/>
              <p:nvPr/>
            </p:nvSpPr>
            <p:spPr bwMode="auto">
              <a:xfrm>
                <a:off x="4376555" y="1121388"/>
                <a:ext cx="147913" cy="223430"/>
              </a:xfrm>
              <a:custGeom>
                <a:avLst/>
                <a:gdLst>
                  <a:gd name="connsiteX0" fmla="*/ 0 w 1857949"/>
                  <a:gd name="connsiteY0" fmla="*/ 928975 h 1857949"/>
                  <a:gd name="connsiteX1" fmla="*/ 928975 w 1857949"/>
                  <a:gd name="connsiteY1" fmla="*/ 0 h 1857949"/>
                  <a:gd name="connsiteX2" fmla="*/ 1857950 w 1857949"/>
                  <a:gd name="connsiteY2" fmla="*/ 928975 h 1857949"/>
                  <a:gd name="connsiteX3" fmla="*/ 928975 w 1857949"/>
                  <a:gd name="connsiteY3" fmla="*/ 1857950 h 1857949"/>
                  <a:gd name="connsiteX4" fmla="*/ 0 w 1857949"/>
                  <a:gd name="connsiteY4" fmla="*/ 928975 h 1857949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928975 h 1857950"/>
                  <a:gd name="connsiteX1" fmla="*/ 928975 w 1857950"/>
                  <a:gd name="connsiteY1" fmla="*/ 0 h 1857950"/>
                  <a:gd name="connsiteX2" fmla="*/ 1857950 w 1857950"/>
                  <a:gd name="connsiteY2" fmla="*/ 928975 h 1857950"/>
                  <a:gd name="connsiteX3" fmla="*/ 928975 w 1857950"/>
                  <a:gd name="connsiteY3" fmla="*/ 1857950 h 1857950"/>
                  <a:gd name="connsiteX4" fmla="*/ 0 w 1857950"/>
                  <a:gd name="connsiteY4" fmla="*/ 928975 h 1857950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  <a:gd name="connsiteX0" fmla="*/ 0 w 1857950"/>
                  <a:gd name="connsiteY0" fmla="*/ 1877558 h 2806533"/>
                  <a:gd name="connsiteX1" fmla="*/ 937521 w 1857950"/>
                  <a:gd name="connsiteY1" fmla="*/ 0 h 2806533"/>
                  <a:gd name="connsiteX2" fmla="*/ 1857950 w 1857950"/>
                  <a:gd name="connsiteY2" fmla="*/ 1877558 h 2806533"/>
                  <a:gd name="connsiteX3" fmla="*/ 928975 w 1857950"/>
                  <a:gd name="connsiteY3" fmla="*/ 2806533 h 2806533"/>
                  <a:gd name="connsiteX4" fmla="*/ 0 w 1857950"/>
                  <a:gd name="connsiteY4" fmla="*/ 1877558 h 280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7950" h="2806533">
                    <a:moveTo>
                      <a:pt x="0" y="1877558"/>
                    </a:moveTo>
                    <a:cubicBezTo>
                      <a:pt x="0" y="1364499"/>
                      <a:pt x="578286" y="427290"/>
                      <a:pt x="937521" y="0"/>
                    </a:cubicBezTo>
                    <a:cubicBezTo>
                      <a:pt x="1296756" y="452928"/>
                      <a:pt x="1857950" y="1364499"/>
                      <a:pt x="1857950" y="1877558"/>
                    </a:cubicBezTo>
                    <a:cubicBezTo>
                      <a:pt x="1857950" y="2390617"/>
                      <a:pt x="1442034" y="2806533"/>
                      <a:pt x="928975" y="2806533"/>
                    </a:cubicBezTo>
                    <a:cubicBezTo>
                      <a:pt x="415916" y="2806533"/>
                      <a:pt x="0" y="2390617"/>
                      <a:pt x="0" y="18775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3467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37640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pptxk19_熱中症気味のネコのイラスト</dc:title>
  <dc:subject>pptxk19_熱中症気味のネコのイラスト</dc:subject>
  <dc:creator>でじけろお</dc:creator>
  <cp:revision>1</cp:revision>
  <dcterms:created xsi:type="dcterms:W3CDTF">2018-05-20T00:31:01Z</dcterms:created>
  <dcterms:modified xsi:type="dcterms:W3CDTF">2022-07-11T11:43:26Z</dcterms:modified>
  <cp:version>1</cp:version>
</cp:coreProperties>
</file>