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歓喜する男性のシルエット</a:t>
            </a:r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24F13FD3-2395-0413-630E-20966ABA64CF}"/>
              </a:ext>
            </a:extLst>
          </p:cNvPr>
          <p:cNvSpPr>
            <a:spLocks/>
          </p:cNvSpPr>
          <p:nvPr/>
        </p:nvSpPr>
        <p:spPr bwMode="auto">
          <a:xfrm>
            <a:off x="1306239" y="886960"/>
            <a:ext cx="1393418" cy="2627064"/>
          </a:xfrm>
          <a:custGeom>
            <a:avLst/>
            <a:gdLst>
              <a:gd name="T0" fmla="*/ 373 w 1064"/>
              <a:gd name="T1" fmla="*/ 314 h 2006"/>
              <a:gd name="T2" fmla="*/ 344 w 1064"/>
              <a:gd name="T3" fmla="*/ 373 h 2006"/>
              <a:gd name="T4" fmla="*/ 348 w 1064"/>
              <a:gd name="T5" fmla="*/ 440 h 2006"/>
              <a:gd name="T6" fmla="*/ 376 w 1064"/>
              <a:gd name="T7" fmla="*/ 495 h 2006"/>
              <a:gd name="T8" fmla="*/ 393 w 1064"/>
              <a:gd name="T9" fmla="*/ 545 h 2006"/>
              <a:gd name="T10" fmla="*/ 197 w 1064"/>
              <a:gd name="T11" fmla="*/ 450 h 2006"/>
              <a:gd name="T12" fmla="*/ 112 w 1064"/>
              <a:gd name="T13" fmla="*/ 101 h 2006"/>
              <a:gd name="T14" fmla="*/ 138 w 1064"/>
              <a:gd name="T15" fmla="*/ 59 h 2006"/>
              <a:gd name="T16" fmla="*/ 96 w 1064"/>
              <a:gd name="T17" fmla="*/ 62 h 2006"/>
              <a:gd name="T18" fmla="*/ 42 w 1064"/>
              <a:gd name="T19" fmla="*/ 23 h 2006"/>
              <a:gd name="T20" fmla="*/ 37 w 1064"/>
              <a:gd name="T21" fmla="*/ 45 h 2006"/>
              <a:gd name="T22" fmla="*/ 25 w 1064"/>
              <a:gd name="T23" fmla="*/ 72 h 2006"/>
              <a:gd name="T24" fmla="*/ 10 w 1064"/>
              <a:gd name="T25" fmla="*/ 92 h 2006"/>
              <a:gd name="T26" fmla="*/ 0 w 1064"/>
              <a:gd name="T27" fmla="*/ 127 h 2006"/>
              <a:gd name="T28" fmla="*/ 15 w 1064"/>
              <a:gd name="T29" fmla="*/ 158 h 2006"/>
              <a:gd name="T30" fmla="*/ 46 w 1064"/>
              <a:gd name="T31" fmla="*/ 198 h 2006"/>
              <a:gd name="T32" fmla="*/ 93 w 1064"/>
              <a:gd name="T33" fmla="*/ 471 h 2006"/>
              <a:gd name="T34" fmla="*/ 130 w 1064"/>
              <a:gd name="T35" fmla="*/ 506 h 2006"/>
              <a:gd name="T36" fmla="*/ 131 w 1064"/>
              <a:gd name="T37" fmla="*/ 551 h 2006"/>
              <a:gd name="T38" fmla="*/ 353 w 1064"/>
              <a:gd name="T39" fmla="*/ 1162 h 2006"/>
              <a:gd name="T40" fmla="*/ 560 w 1064"/>
              <a:gd name="T41" fmla="*/ 1915 h 2006"/>
              <a:gd name="T42" fmla="*/ 529 w 1064"/>
              <a:gd name="T43" fmla="*/ 1981 h 2006"/>
              <a:gd name="T44" fmla="*/ 585 w 1064"/>
              <a:gd name="T45" fmla="*/ 2006 h 2006"/>
              <a:gd name="T46" fmla="*/ 630 w 1064"/>
              <a:gd name="T47" fmla="*/ 1991 h 2006"/>
              <a:gd name="T48" fmla="*/ 660 w 1064"/>
              <a:gd name="T49" fmla="*/ 1864 h 2006"/>
              <a:gd name="T50" fmla="*/ 605 w 1064"/>
              <a:gd name="T51" fmla="*/ 1556 h 2006"/>
              <a:gd name="T52" fmla="*/ 654 w 1064"/>
              <a:gd name="T53" fmla="*/ 1309 h 2006"/>
              <a:gd name="T54" fmla="*/ 812 w 1064"/>
              <a:gd name="T55" fmla="*/ 1776 h 2006"/>
              <a:gd name="T56" fmla="*/ 822 w 1064"/>
              <a:gd name="T57" fmla="*/ 1859 h 2006"/>
              <a:gd name="T58" fmla="*/ 827 w 1064"/>
              <a:gd name="T59" fmla="*/ 1898 h 2006"/>
              <a:gd name="T60" fmla="*/ 977 w 1064"/>
              <a:gd name="T61" fmla="*/ 1897 h 2006"/>
              <a:gd name="T62" fmla="*/ 1064 w 1064"/>
              <a:gd name="T63" fmla="*/ 1880 h 2006"/>
              <a:gd name="T64" fmla="*/ 1003 w 1064"/>
              <a:gd name="T65" fmla="*/ 1839 h 2006"/>
              <a:gd name="T66" fmla="*/ 963 w 1064"/>
              <a:gd name="T67" fmla="*/ 1781 h 2006"/>
              <a:gd name="T68" fmla="*/ 969 w 1064"/>
              <a:gd name="T69" fmla="*/ 1549 h 2006"/>
              <a:gd name="T70" fmla="*/ 812 w 1064"/>
              <a:gd name="T71" fmla="*/ 1142 h 2006"/>
              <a:gd name="T72" fmla="*/ 740 w 1064"/>
              <a:gd name="T73" fmla="*/ 764 h 2006"/>
              <a:gd name="T74" fmla="*/ 907 w 1064"/>
              <a:gd name="T75" fmla="*/ 420 h 2006"/>
              <a:gd name="T76" fmla="*/ 915 w 1064"/>
              <a:gd name="T77" fmla="*/ 156 h 2006"/>
              <a:gd name="T78" fmla="*/ 923 w 1064"/>
              <a:gd name="T79" fmla="*/ 106 h 2006"/>
              <a:gd name="T80" fmla="*/ 916 w 1064"/>
              <a:gd name="T81" fmla="*/ 62 h 2006"/>
              <a:gd name="T82" fmla="*/ 882 w 1064"/>
              <a:gd name="T83" fmla="*/ 52 h 2006"/>
              <a:gd name="T84" fmla="*/ 866 w 1064"/>
              <a:gd name="T85" fmla="*/ 5 h 2006"/>
              <a:gd name="T86" fmla="*/ 841 w 1064"/>
              <a:gd name="T87" fmla="*/ 39 h 2006"/>
              <a:gd name="T88" fmla="*/ 841 w 1064"/>
              <a:gd name="T89" fmla="*/ 59 h 2006"/>
              <a:gd name="T90" fmla="*/ 857 w 1064"/>
              <a:gd name="T91" fmla="*/ 132 h 2006"/>
              <a:gd name="T92" fmla="*/ 822 w 1064"/>
              <a:gd name="T93" fmla="*/ 390 h 2006"/>
              <a:gd name="T94" fmla="*/ 776 w 1064"/>
              <a:gd name="T95" fmla="*/ 420 h 2006"/>
              <a:gd name="T96" fmla="*/ 640 w 1064"/>
              <a:gd name="T97" fmla="*/ 512 h 2006"/>
              <a:gd name="T98" fmla="*/ 565 w 1064"/>
              <a:gd name="T99" fmla="*/ 496 h 2006"/>
              <a:gd name="T100" fmla="*/ 574 w 1064"/>
              <a:gd name="T101" fmla="*/ 476 h 2006"/>
              <a:gd name="T102" fmla="*/ 580 w 1064"/>
              <a:gd name="T103" fmla="*/ 425 h 2006"/>
              <a:gd name="T104" fmla="*/ 519 w 1064"/>
              <a:gd name="T105" fmla="*/ 355 h 2006"/>
              <a:gd name="T106" fmla="*/ 482 w 1064"/>
              <a:gd name="T107" fmla="*/ 302 h 2006"/>
              <a:gd name="T108" fmla="*/ 449 w 1064"/>
              <a:gd name="T109" fmla="*/ 289 h 2006"/>
              <a:gd name="T110" fmla="*/ 419 w 1064"/>
              <a:gd name="T111" fmla="*/ 289 h 2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4" h="2006">
                <a:moveTo>
                  <a:pt x="403" y="309"/>
                </a:moveTo>
                <a:lnTo>
                  <a:pt x="403" y="309"/>
                </a:lnTo>
                <a:lnTo>
                  <a:pt x="400" y="309"/>
                </a:lnTo>
                <a:lnTo>
                  <a:pt x="391" y="308"/>
                </a:lnTo>
                <a:lnTo>
                  <a:pt x="381" y="309"/>
                </a:lnTo>
                <a:lnTo>
                  <a:pt x="377" y="312"/>
                </a:lnTo>
                <a:lnTo>
                  <a:pt x="373" y="314"/>
                </a:lnTo>
                <a:lnTo>
                  <a:pt x="373" y="314"/>
                </a:lnTo>
                <a:lnTo>
                  <a:pt x="368" y="323"/>
                </a:lnTo>
                <a:lnTo>
                  <a:pt x="363" y="333"/>
                </a:lnTo>
                <a:lnTo>
                  <a:pt x="358" y="342"/>
                </a:lnTo>
                <a:lnTo>
                  <a:pt x="353" y="349"/>
                </a:lnTo>
                <a:lnTo>
                  <a:pt x="353" y="349"/>
                </a:lnTo>
                <a:lnTo>
                  <a:pt x="351" y="353"/>
                </a:lnTo>
                <a:lnTo>
                  <a:pt x="348" y="358"/>
                </a:lnTo>
                <a:lnTo>
                  <a:pt x="344" y="373"/>
                </a:lnTo>
                <a:lnTo>
                  <a:pt x="338" y="400"/>
                </a:lnTo>
                <a:lnTo>
                  <a:pt x="338" y="400"/>
                </a:lnTo>
                <a:lnTo>
                  <a:pt x="338" y="404"/>
                </a:lnTo>
                <a:lnTo>
                  <a:pt x="338" y="409"/>
                </a:lnTo>
                <a:lnTo>
                  <a:pt x="342" y="419"/>
                </a:lnTo>
                <a:lnTo>
                  <a:pt x="345" y="430"/>
                </a:lnTo>
                <a:lnTo>
                  <a:pt x="348" y="440"/>
                </a:lnTo>
                <a:lnTo>
                  <a:pt x="348" y="440"/>
                </a:lnTo>
                <a:lnTo>
                  <a:pt x="354" y="462"/>
                </a:lnTo>
                <a:lnTo>
                  <a:pt x="357" y="471"/>
                </a:lnTo>
                <a:lnTo>
                  <a:pt x="358" y="476"/>
                </a:lnTo>
                <a:lnTo>
                  <a:pt x="358" y="476"/>
                </a:lnTo>
                <a:lnTo>
                  <a:pt x="361" y="480"/>
                </a:lnTo>
                <a:lnTo>
                  <a:pt x="367" y="487"/>
                </a:lnTo>
                <a:lnTo>
                  <a:pt x="373" y="493"/>
                </a:lnTo>
                <a:lnTo>
                  <a:pt x="376" y="495"/>
                </a:lnTo>
                <a:lnTo>
                  <a:pt x="378" y="496"/>
                </a:lnTo>
                <a:lnTo>
                  <a:pt x="378" y="496"/>
                </a:lnTo>
                <a:lnTo>
                  <a:pt x="387" y="498"/>
                </a:lnTo>
                <a:lnTo>
                  <a:pt x="402" y="506"/>
                </a:lnTo>
                <a:lnTo>
                  <a:pt x="424" y="516"/>
                </a:lnTo>
                <a:lnTo>
                  <a:pt x="434" y="551"/>
                </a:lnTo>
                <a:lnTo>
                  <a:pt x="434" y="551"/>
                </a:lnTo>
                <a:lnTo>
                  <a:pt x="393" y="545"/>
                </a:lnTo>
                <a:lnTo>
                  <a:pt x="363" y="541"/>
                </a:lnTo>
                <a:lnTo>
                  <a:pt x="343" y="536"/>
                </a:lnTo>
                <a:lnTo>
                  <a:pt x="343" y="536"/>
                </a:lnTo>
                <a:lnTo>
                  <a:pt x="333" y="531"/>
                </a:lnTo>
                <a:lnTo>
                  <a:pt x="315" y="520"/>
                </a:lnTo>
                <a:lnTo>
                  <a:pt x="267" y="488"/>
                </a:lnTo>
                <a:lnTo>
                  <a:pt x="202" y="445"/>
                </a:lnTo>
                <a:lnTo>
                  <a:pt x="197" y="450"/>
                </a:lnTo>
                <a:lnTo>
                  <a:pt x="177" y="440"/>
                </a:lnTo>
                <a:lnTo>
                  <a:pt x="106" y="178"/>
                </a:lnTo>
                <a:lnTo>
                  <a:pt x="106" y="178"/>
                </a:lnTo>
                <a:lnTo>
                  <a:pt x="109" y="163"/>
                </a:lnTo>
                <a:lnTo>
                  <a:pt x="110" y="145"/>
                </a:lnTo>
                <a:lnTo>
                  <a:pt x="111" y="122"/>
                </a:lnTo>
                <a:lnTo>
                  <a:pt x="111" y="122"/>
                </a:lnTo>
                <a:lnTo>
                  <a:pt x="112" y="101"/>
                </a:lnTo>
                <a:lnTo>
                  <a:pt x="114" y="86"/>
                </a:lnTo>
                <a:lnTo>
                  <a:pt x="117" y="74"/>
                </a:lnTo>
                <a:lnTo>
                  <a:pt x="121" y="67"/>
                </a:lnTo>
                <a:lnTo>
                  <a:pt x="121" y="67"/>
                </a:lnTo>
                <a:lnTo>
                  <a:pt x="124" y="64"/>
                </a:lnTo>
                <a:lnTo>
                  <a:pt x="128" y="62"/>
                </a:lnTo>
                <a:lnTo>
                  <a:pt x="135" y="60"/>
                </a:lnTo>
                <a:lnTo>
                  <a:pt x="138" y="59"/>
                </a:lnTo>
                <a:lnTo>
                  <a:pt x="138" y="59"/>
                </a:lnTo>
                <a:lnTo>
                  <a:pt x="131" y="57"/>
                </a:lnTo>
                <a:lnTo>
                  <a:pt x="131" y="57"/>
                </a:lnTo>
                <a:lnTo>
                  <a:pt x="120" y="54"/>
                </a:lnTo>
                <a:lnTo>
                  <a:pt x="110" y="54"/>
                </a:lnTo>
                <a:lnTo>
                  <a:pt x="102" y="57"/>
                </a:lnTo>
                <a:lnTo>
                  <a:pt x="96" y="62"/>
                </a:lnTo>
                <a:lnTo>
                  <a:pt x="96" y="62"/>
                </a:lnTo>
                <a:lnTo>
                  <a:pt x="91" y="68"/>
                </a:lnTo>
                <a:lnTo>
                  <a:pt x="87" y="73"/>
                </a:lnTo>
                <a:lnTo>
                  <a:pt x="86" y="77"/>
                </a:lnTo>
                <a:lnTo>
                  <a:pt x="86" y="77"/>
                </a:lnTo>
                <a:lnTo>
                  <a:pt x="78" y="67"/>
                </a:lnTo>
                <a:lnTo>
                  <a:pt x="61" y="43"/>
                </a:lnTo>
                <a:lnTo>
                  <a:pt x="51" y="31"/>
                </a:lnTo>
                <a:lnTo>
                  <a:pt x="42" y="23"/>
                </a:lnTo>
                <a:lnTo>
                  <a:pt x="34" y="16"/>
                </a:lnTo>
                <a:lnTo>
                  <a:pt x="32" y="15"/>
                </a:lnTo>
                <a:lnTo>
                  <a:pt x="30" y="16"/>
                </a:lnTo>
                <a:lnTo>
                  <a:pt x="30" y="16"/>
                </a:lnTo>
                <a:lnTo>
                  <a:pt x="29" y="19"/>
                </a:lnTo>
                <a:lnTo>
                  <a:pt x="29" y="21"/>
                </a:lnTo>
                <a:lnTo>
                  <a:pt x="30" y="28"/>
                </a:lnTo>
                <a:lnTo>
                  <a:pt x="37" y="45"/>
                </a:lnTo>
                <a:lnTo>
                  <a:pt x="43" y="60"/>
                </a:lnTo>
                <a:lnTo>
                  <a:pt x="46" y="65"/>
                </a:lnTo>
                <a:lnTo>
                  <a:pt x="46" y="67"/>
                </a:lnTo>
                <a:lnTo>
                  <a:pt x="46" y="67"/>
                </a:lnTo>
                <a:lnTo>
                  <a:pt x="36" y="68"/>
                </a:lnTo>
                <a:lnTo>
                  <a:pt x="29" y="69"/>
                </a:lnTo>
                <a:lnTo>
                  <a:pt x="27" y="70"/>
                </a:lnTo>
                <a:lnTo>
                  <a:pt x="25" y="72"/>
                </a:lnTo>
                <a:lnTo>
                  <a:pt x="25" y="72"/>
                </a:lnTo>
                <a:lnTo>
                  <a:pt x="22" y="81"/>
                </a:lnTo>
                <a:lnTo>
                  <a:pt x="20" y="87"/>
                </a:lnTo>
                <a:lnTo>
                  <a:pt x="20" y="87"/>
                </a:lnTo>
                <a:lnTo>
                  <a:pt x="17" y="87"/>
                </a:lnTo>
                <a:lnTo>
                  <a:pt x="13" y="89"/>
                </a:lnTo>
                <a:lnTo>
                  <a:pt x="10" y="92"/>
                </a:lnTo>
                <a:lnTo>
                  <a:pt x="10" y="92"/>
                </a:lnTo>
                <a:lnTo>
                  <a:pt x="8" y="97"/>
                </a:lnTo>
                <a:lnTo>
                  <a:pt x="7" y="101"/>
                </a:lnTo>
                <a:lnTo>
                  <a:pt x="5" y="107"/>
                </a:lnTo>
                <a:lnTo>
                  <a:pt x="5" y="107"/>
                </a:lnTo>
                <a:lnTo>
                  <a:pt x="3" y="115"/>
                </a:lnTo>
                <a:lnTo>
                  <a:pt x="0" y="122"/>
                </a:lnTo>
                <a:lnTo>
                  <a:pt x="0" y="127"/>
                </a:lnTo>
                <a:lnTo>
                  <a:pt x="0" y="127"/>
                </a:lnTo>
                <a:lnTo>
                  <a:pt x="4" y="139"/>
                </a:lnTo>
                <a:lnTo>
                  <a:pt x="8" y="144"/>
                </a:lnTo>
                <a:lnTo>
                  <a:pt x="10" y="147"/>
                </a:lnTo>
                <a:lnTo>
                  <a:pt x="10" y="147"/>
                </a:lnTo>
                <a:lnTo>
                  <a:pt x="12" y="150"/>
                </a:lnTo>
                <a:lnTo>
                  <a:pt x="13" y="153"/>
                </a:lnTo>
                <a:lnTo>
                  <a:pt x="14" y="155"/>
                </a:lnTo>
                <a:lnTo>
                  <a:pt x="15" y="158"/>
                </a:lnTo>
                <a:lnTo>
                  <a:pt x="15" y="158"/>
                </a:lnTo>
                <a:lnTo>
                  <a:pt x="25" y="174"/>
                </a:lnTo>
                <a:lnTo>
                  <a:pt x="32" y="183"/>
                </a:lnTo>
                <a:lnTo>
                  <a:pt x="36" y="188"/>
                </a:lnTo>
                <a:lnTo>
                  <a:pt x="36" y="188"/>
                </a:lnTo>
                <a:lnTo>
                  <a:pt x="38" y="190"/>
                </a:lnTo>
                <a:lnTo>
                  <a:pt x="42" y="193"/>
                </a:lnTo>
                <a:lnTo>
                  <a:pt x="46" y="198"/>
                </a:lnTo>
                <a:lnTo>
                  <a:pt x="46" y="198"/>
                </a:lnTo>
                <a:lnTo>
                  <a:pt x="59" y="305"/>
                </a:lnTo>
                <a:lnTo>
                  <a:pt x="70" y="384"/>
                </a:lnTo>
                <a:lnTo>
                  <a:pt x="76" y="425"/>
                </a:lnTo>
                <a:lnTo>
                  <a:pt x="76" y="425"/>
                </a:lnTo>
                <a:lnTo>
                  <a:pt x="81" y="439"/>
                </a:lnTo>
                <a:lnTo>
                  <a:pt x="88" y="457"/>
                </a:lnTo>
                <a:lnTo>
                  <a:pt x="93" y="471"/>
                </a:lnTo>
                <a:lnTo>
                  <a:pt x="96" y="476"/>
                </a:lnTo>
                <a:lnTo>
                  <a:pt x="96" y="476"/>
                </a:lnTo>
                <a:lnTo>
                  <a:pt x="109" y="485"/>
                </a:lnTo>
                <a:lnTo>
                  <a:pt x="120" y="493"/>
                </a:lnTo>
                <a:lnTo>
                  <a:pt x="124" y="497"/>
                </a:lnTo>
                <a:lnTo>
                  <a:pt x="126" y="501"/>
                </a:lnTo>
                <a:lnTo>
                  <a:pt x="126" y="501"/>
                </a:lnTo>
                <a:lnTo>
                  <a:pt x="130" y="506"/>
                </a:lnTo>
                <a:lnTo>
                  <a:pt x="135" y="511"/>
                </a:lnTo>
                <a:lnTo>
                  <a:pt x="141" y="516"/>
                </a:lnTo>
                <a:lnTo>
                  <a:pt x="141" y="516"/>
                </a:lnTo>
                <a:lnTo>
                  <a:pt x="135" y="534"/>
                </a:lnTo>
                <a:lnTo>
                  <a:pt x="131" y="546"/>
                </a:lnTo>
                <a:lnTo>
                  <a:pt x="131" y="550"/>
                </a:lnTo>
                <a:lnTo>
                  <a:pt x="131" y="551"/>
                </a:lnTo>
                <a:lnTo>
                  <a:pt x="131" y="551"/>
                </a:lnTo>
                <a:lnTo>
                  <a:pt x="164" y="573"/>
                </a:lnTo>
                <a:lnTo>
                  <a:pt x="235" y="621"/>
                </a:lnTo>
                <a:lnTo>
                  <a:pt x="305" y="670"/>
                </a:lnTo>
                <a:lnTo>
                  <a:pt x="338" y="693"/>
                </a:lnTo>
                <a:lnTo>
                  <a:pt x="338" y="693"/>
                </a:lnTo>
                <a:lnTo>
                  <a:pt x="358" y="738"/>
                </a:lnTo>
                <a:lnTo>
                  <a:pt x="383" y="935"/>
                </a:lnTo>
                <a:lnTo>
                  <a:pt x="353" y="1162"/>
                </a:lnTo>
                <a:lnTo>
                  <a:pt x="388" y="1178"/>
                </a:lnTo>
                <a:lnTo>
                  <a:pt x="424" y="1440"/>
                </a:lnTo>
                <a:lnTo>
                  <a:pt x="545" y="1844"/>
                </a:lnTo>
                <a:lnTo>
                  <a:pt x="585" y="1854"/>
                </a:lnTo>
                <a:lnTo>
                  <a:pt x="585" y="1854"/>
                </a:lnTo>
                <a:lnTo>
                  <a:pt x="575" y="1881"/>
                </a:lnTo>
                <a:lnTo>
                  <a:pt x="566" y="1901"/>
                </a:lnTo>
                <a:lnTo>
                  <a:pt x="560" y="1915"/>
                </a:lnTo>
                <a:lnTo>
                  <a:pt x="560" y="1915"/>
                </a:lnTo>
                <a:lnTo>
                  <a:pt x="551" y="1928"/>
                </a:lnTo>
                <a:lnTo>
                  <a:pt x="541" y="1946"/>
                </a:lnTo>
                <a:lnTo>
                  <a:pt x="534" y="1958"/>
                </a:lnTo>
                <a:lnTo>
                  <a:pt x="531" y="1967"/>
                </a:lnTo>
                <a:lnTo>
                  <a:pt x="529" y="1975"/>
                </a:lnTo>
                <a:lnTo>
                  <a:pt x="529" y="1978"/>
                </a:lnTo>
                <a:lnTo>
                  <a:pt x="529" y="1981"/>
                </a:lnTo>
                <a:lnTo>
                  <a:pt x="529" y="1981"/>
                </a:lnTo>
                <a:lnTo>
                  <a:pt x="533" y="1984"/>
                </a:lnTo>
                <a:lnTo>
                  <a:pt x="538" y="1989"/>
                </a:lnTo>
                <a:lnTo>
                  <a:pt x="546" y="1993"/>
                </a:lnTo>
                <a:lnTo>
                  <a:pt x="553" y="1998"/>
                </a:lnTo>
                <a:lnTo>
                  <a:pt x="571" y="2003"/>
                </a:lnTo>
                <a:lnTo>
                  <a:pt x="579" y="2006"/>
                </a:lnTo>
                <a:lnTo>
                  <a:pt x="585" y="2006"/>
                </a:lnTo>
                <a:lnTo>
                  <a:pt x="585" y="2006"/>
                </a:lnTo>
                <a:lnTo>
                  <a:pt x="597" y="2005"/>
                </a:lnTo>
                <a:lnTo>
                  <a:pt x="610" y="2002"/>
                </a:lnTo>
                <a:lnTo>
                  <a:pt x="616" y="2001"/>
                </a:lnTo>
                <a:lnTo>
                  <a:pt x="623" y="1998"/>
                </a:lnTo>
                <a:lnTo>
                  <a:pt x="626" y="1994"/>
                </a:lnTo>
                <a:lnTo>
                  <a:pt x="630" y="1991"/>
                </a:lnTo>
                <a:lnTo>
                  <a:pt x="630" y="1991"/>
                </a:lnTo>
                <a:lnTo>
                  <a:pt x="642" y="1968"/>
                </a:lnTo>
                <a:lnTo>
                  <a:pt x="647" y="1955"/>
                </a:lnTo>
                <a:lnTo>
                  <a:pt x="650" y="1945"/>
                </a:lnTo>
                <a:lnTo>
                  <a:pt x="650" y="1945"/>
                </a:lnTo>
                <a:lnTo>
                  <a:pt x="653" y="1928"/>
                </a:lnTo>
                <a:lnTo>
                  <a:pt x="657" y="1900"/>
                </a:lnTo>
                <a:lnTo>
                  <a:pt x="660" y="1864"/>
                </a:lnTo>
                <a:lnTo>
                  <a:pt x="660" y="1864"/>
                </a:lnTo>
                <a:lnTo>
                  <a:pt x="665" y="1863"/>
                </a:lnTo>
                <a:lnTo>
                  <a:pt x="668" y="1862"/>
                </a:lnTo>
                <a:lnTo>
                  <a:pt x="671" y="1859"/>
                </a:lnTo>
                <a:lnTo>
                  <a:pt x="671" y="1859"/>
                </a:lnTo>
                <a:lnTo>
                  <a:pt x="660" y="1810"/>
                </a:lnTo>
                <a:lnTo>
                  <a:pt x="638" y="1707"/>
                </a:lnTo>
                <a:lnTo>
                  <a:pt x="605" y="1556"/>
                </a:lnTo>
                <a:lnTo>
                  <a:pt x="605" y="1556"/>
                </a:lnTo>
                <a:lnTo>
                  <a:pt x="610" y="1516"/>
                </a:lnTo>
                <a:lnTo>
                  <a:pt x="624" y="1429"/>
                </a:lnTo>
                <a:lnTo>
                  <a:pt x="633" y="1382"/>
                </a:lnTo>
                <a:lnTo>
                  <a:pt x="640" y="1343"/>
                </a:lnTo>
                <a:lnTo>
                  <a:pt x="645" y="1328"/>
                </a:lnTo>
                <a:lnTo>
                  <a:pt x="649" y="1316"/>
                </a:lnTo>
                <a:lnTo>
                  <a:pt x="652" y="1310"/>
                </a:lnTo>
                <a:lnTo>
                  <a:pt x="654" y="1309"/>
                </a:lnTo>
                <a:lnTo>
                  <a:pt x="655" y="1309"/>
                </a:lnTo>
                <a:lnTo>
                  <a:pt x="655" y="1309"/>
                </a:lnTo>
                <a:lnTo>
                  <a:pt x="689" y="1340"/>
                </a:lnTo>
                <a:lnTo>
                  <a:pt x="750" y="1396"/>
                </a:lnTo>
                <a:lnTo>
                  <a:pt x="832" y="1476"/>
                </a:lnTo>
                <a:lnTo>
                  <a:pt x="832" y="1476"/>
                </a:lnTo>
                <a:lnTo>
                  <a:pt x="819" y="1654"/>
                </a:lnTo>
                <a:lnTo>
                  <a:pt x="812" y="1776"/>
                </a:lnTo>
                <a:lnTo>
                  <a:pt x="807" y="1834"/>
                </a:lnTo>
                <a:lnTo>
                  <a:pt x="807" y="1834"/>
                </a:lnTo>
                <a:lnTo>
                  <a:pt x="807" y="1835"/>
                </a:lnTo>
                <a:lnTo>
                  <a:pt x="808" y="1837"/>
                </a:lnTo>
                <a:lnTo>
                  <a:pt x="814" y="1840"/>
                </a:lnTo>
                <a:lnTo>
                  <a:pt x="822" y="1844"/>
                </a:lnTo>
                <a:lnTo>
                  <a:pt x="822" y="1844"/>
                </a:lnTo>
                <a:lnTo>
                  <a:pt x="822" y="1859"/>
                </a:lnTo>
                <a:lnTo>
                  <a:pt x="820" y="1871"/>
                </a:lnTo>
                <a:lnTo>
                  <a:pt x="822" y="1880"/>
                </a:lnTo>
                <a:lnTo>
                  <a:pt x="822" y="1880"/>
                </a:lnTo>
                <a:lnTo>
                  <a:pt x="822" y="1886"/>
                </a:lnTo>
                <a:lnTo>
                  <a:pt x="822" y="1890"/>
                </a:lnTo>
                <a:lnTo>
                  <a:pt x="822" y="1893"/>
                </a:lnTo>
                <a:lnTo>
                  <a:pt x="824" y="1896"/>
                </a:lnTo>
                <a:lnTo>
                  <a:pt x="827" y="1898"/>
                </a:lnTo>
                <a:lnTo>
                  <a:pt x="833" y="1900"/>
                </a:lnTo>
                <a:lnTo>
                  <a:pt x="842" y="1900"/>
                </a:lnTo>
                <a:lnTo>
                  <a:pt x="842" y="1900"/>
                </a:lnTo>
                <a:lnTo>
                  <a:pt x="892" y="1897"/>
                </a:lnTo>
                <a:lnTo>
                  <a:pt x="928" y="1895"/>
                </a:lnTo>
                <a:lnTo>
                  <a:pt x="928" y="1895"/>
                </a:lnTo>
                <a:lnTo>
                  <a:pt x="954" y="1896"/>
                </a:lnTo>
                <a:lnTo>
                  <a:pt x="977" y="1897"/>
                </a:lnTo>
                <a:lnTo>
                  <a:pt x="1003" y="1897"/>
                </a:lnTo>
                <a:lnTo>
                  <a:pt x="1027" y="1896"/>
                </a:lnTo>
                <a:lnTo>
                  <a:pt x="1048" y="1893"/>
                </a:lnTo>
                <a:lnTo>
                  <a:pt x="1056" y="1891"/>
                </a:lnTo>
                <a:lnTo>
                  <a:pt x="1061" y="1887"/>
                </a:lnTo>
                <a:lnTo>
                  <a:pt x="1064" y="1885"/>
                </a:lnTo>
                <a:lnTo>
                  <a:pt x="1064" y="1882"/>
                </a:lnTo>
                <a:lnTo>
                  <a:pt x="1064" y="1880"/>
                </a:lnTo>
                <a:lnTo>
                  <a:pt x="1064" y="1880"/>
                </a:lnTo>
                <a:lnTo>
                  <a:pt x="1057" y="1864"/>
                </a:lnTo>
                <a:lnTo>
                  <a:pt x="1054" y="1856"/>
                </a:lnTo>
                <a:lnTo>
                  <a:pt x="1050" y="1852"/>
                </a:lnTo>
                <a:lnTo>
                  <a:pt x="1043" y="1849"/>
                </a:lnTo>
                <a:lnTo>
                  <a:pt x="1043" y="1849"/>
                </a:lnTo>
                <a:lnTo>
                  <a:pt x="1028" y="1845"/>
                </a:lnTo>
                <a:lnTo>
                  <a:pt x="1003" y="1839"/>
                </a:lnTo>
                <a:lnTo>
                  <a:pt x="1003" y="1839"/>
                </a:lnTo>
                <a:lnTo>
                  <a:pt x="986" y="1834"/>
                </a:lnTo>
                <a:lnTo>
                  <a:pt x="972" y="1829"/>
                </a:lnTo>
                <a:lnTo>
                  <a:pt x="958" y="1824"/>
                </a:lnTo>
                <a:lnTo>
                  <a:pt x="978" y="1819"/>
                </a:lnTo>
                <a:lnTo>
                  <a:pt x="978" y="1819"/>
                </a:lnTo>
                <a:lnTo>
                  <a:pt x="973" y="1808"/>
                </a:lnTo>
                <a:lnTo>
                  <a:pt x="963" y="1781"/>
                </a:lnTo>
                <a:lnTo>
                  <a:pt x="957" y="1763"/>
                </a:lnTo>
                <a:lnTo>
                  <a:pt x="951" y="1744"/>
                </a:lnTo>
                <a:lnTo>
                  <a:pt x="949" y="1726"/>
                </a:lnTo>
                <a:lnTo>
                  <a:pt x="948" y="1708"/>
                </a:lnTo>
                <a:lnTo>
                  <a:pt x="948" y="1708"/>
                </a:lnTo>
                <a:lnTo>
                  <a:pt x="950" y="1683"/>
                </a:lnTo>
                <a:lnTo>
                  <a:pt x="955" y="1643"/>
                </a:lnTo>
                <a:lnTo>
                  <a:pt x="969" y="1549"/>
                </a:lnTo>
                <a:lnTo>
                  <a:pt x="983" y="1463"/>
                </a:lnTo>
                <a:lnTo>
                  <a:pt x="987" y="1435"/>
                </a:lnTo>
                <a:lnTo>
                  <a:pt x="988" y="1425"/>
                </a:lnTo>
                <a:lnTo>
                  <a:pt x="988" y="1425"/>
                </a:lnTo>
                <a:lnTo>
                  <a:pt x="953" y="1382"/>
                </a:lnTo>
                <a:lnTo>
                  <a:pt x="878" y="1289"/>
                </a:lnTo>
                <a:lnTo>
                  <a:pt x="771" y="1152"/>
                </a:lnTo>
                <a:lnTo>
                  <a:pt x="812" y="1142"/>
                </a:lnTo>
                <a:lnTo>
                  <a:pt x="812" y="1142"/>
                </a:lnTo>
                <a:lnTo>
                  <a:pt x="773" y="1019"/>
                </a:lnTo>
                <a:lnTo>
                  <a:pt x="745" y="934"/>
                </a:lnTo>
                <a:lnTo>
                  <a:pt x="731" y="895"/>
                </a:lnTo>
                <a:lnTo>
                  <a:pt x="731" y="895"/>
                </a:lnTo>
                <a:lnTo>
                  <a:pt x="731" y="883"/>
                </a:lnTo>
                <a:lnTo>
                  <a:pt x="734" y="853"/>
                </a:lnTo>
                <a:lnTo>
                  <a:pt x="740" y="764"/>
                </a:lnTo>
                <a:lnTo>
                  <a:pt x="751" y="632"/>
                </a:lnTo>
                <a:lnTo>
                  <a:pt x="877" y="511"/>
                </a:lnTo>
                <a:lnTo>
                  <a:pt x="862" y="486"/>
                </a:lnTo>
                <a:lnTo>
                  <a:pt x="862" y="486"/>
                </a:lnTo>
                <a:lnTo>
                  <a:pt x="885" y="454"/>
                </a:lnTo>
                <a:lnTo>
                  <a:pt x="901" y="433"/>
                </a:lnTo>
                <a:lnTo>
                  <a:pt x="906" y="424"/>
                </a:lnTo>
                <a:lnTo>
                  <a:pt x="907" y="420"/>
                </a:lnTo>
                <a:lnTo>
                  <a:pt x="907" y="420"/>
                </a:lnTo>
                <a:lnTo>
                  <a:pt x="906" y="380"/>
                </a:lnTo>
                <a:lnTo>
                  <a:pt x="905" y="296"/>
                </a:lnTo>
                <a:lnTo>
                  <a:pt x="902" y="178"/>
                </a:lnTo>
                <a:lnTo>
                  <a:pt x="902" y="178"/>
                </a:lnTo>
                <a:lnTo>
                  <a:pt x="905" y="175"/>
                </a:lnTo>
                <a:lnTo>
                  <a:pt x="910" y="168"/>
                </a:lnTo>
                <a:lnTo>
                  <a:pt x="915" y="156"/>
                </a:lnTo>
                <a:lnTo>
                  <a:pt x="916" y="150"/>
                </a:lnTo>
                <a:lnTo>
                  <a:pt x="917" y="142"/>
                </a:lnTo>
                <a:lnTo>
                  <a:pt x="917" y="142"/>
                </a:lnTo>
                <a:lnTo>
                  <a:pt x="919" y="129"/>
                </a:lnTo>
                <a:lnTo>
                  <a:pt x="917" y="120"/>
                </a:lnTo>
                <a:lnTo>
                  <a:pt x="917" y="112"/>
                </a:lnTo>
                <a:lnTo>
                  <a:pt x="917" y="112"/>
                </a:lnTo>
                <a:lnTo>
                  <a:pt x="923" y="106"/>
                </a:lnTo>
                <a:lnTo>
                  <a:pt x="926" y="100"/>
                </a:lnTo>
                <a:lnTo>
                  <a:pt x="928" y="96"/>
                </a:lnTo>
                <a:lnTo>
                  <a:pt x="928" y="92"/>
                </a:lnTo>
                <a:lnTo>
                  <a:pt x="928" y="92"/>
                </a:lnTo>
                <a:lnTo>
                  <a:pt x="928" y="87"/>
                </a:lnTo>
                <a:lnTo>
                  <a:pt x="926" y="82"/>
                </a:lnTo>
                <a:lnTo>
                  <a:pt x="921" y="70"/>
                </a:lnTo>
                <a:lnTo>
                  <a:pt x="916" y="62"/>
                </a:lnTo>
                <a:lnTo>
                  <a:pt x="912" y="57"/>
                </a:lnTo>
                <a:lnTo>
                  <a:pt x="912" y="57"/>
                </a:lnTo>
                <a:lnTo>
                  <a:pt x="907" y="54"/>
                </a:lnTo>
                <a:lnTo>
                  <a:pt x="897" y="52"/>
                </a:lnTo>
                <a:lnTo>
                  <a:pt x="897" y="52"/>
                </a:lnTo>
                <a:lnTo>
                  <a:pt x="891" y="50"/>
                </a:lnTo>
                <a:lnTo>
                  <a:pt x="886" y="50"/>
                </a:lnTo>
                <a:lnTo>
                  <a:pt x="882" y="52"/>
                </a:lnTo>
                <a:lnTo>
                  <a:pt x="882" y="52"/>
                </a:lnTo>
                <a:lnTo>
                  <a:pt x="877" y="24"/>
                </a:lnTo>
                <a:lnTo>
                  <a:pt x="872" y="6"/>
                </a:lnTo>
                <a:lnTo>
                  <a:pt x="870" y="1"/>
                </a:lnTo>
                <a:lnTo>
                  <a:pt x="868" y="0"/>
                </a:lnTo>
                <a:lnTo>
                  <a:pt x="867" y="1"/>
                </a:lnTo>
                <a:lnTo>
                  <a:pt x="867" y="1"/>
                </a:lnTo>
                <a:lnTo>
                  <a:pt x="866" y="5"/>
                </a:lnTo>
                <a:lnTo>
                  <a:pt x="863" y="10"/>
                </a:lnTo>
                <a:lnTo>
                  <a:pt x="861" y="24"/>
                </a:lnTo>
                <a:lnTo>
                  <a:pt x="860" y="36"/>
                </a:lnTo>
                <a:lnTo>
                  <a:pt x="858" y="40"/>
                </a:lnTo>
                <a:lnTo>
                  <a:pt x="857" y="41"/>
                </a:lnTo>
                <a:lnTo>
                  <a:pt x="857" y="41"/>
                </a:lnTo>
                <a:lnTo>
                  <a:pt x="851" y="40"/>
                </a:lnTo>
                <a:lnTo>
                  <a:pt x="841" y="39"/>
                </a:lnTo>
                <a:lnTo>
                  <a:pt x="831" y="38"/>
                </a:lnTo>
                <a:lnTo>
                  <a:pt x="827" y="39"/>
                </a:lnTo>
                <a:lnTo>
                  <a:pt x="827" y="40"/>
                </a:lnTo>
                <a:lnTo>
                  <a:pt x="827" y="41"/>
                </a:lnTo>
                <a:lnTo>
                  <a:pt x="827" y="41"/>
                </a:lnTo>
                <a:lnTo>
                  <a:pt x="828" y="45"/>
                </a:lnTo>
                <a:lnTo>
                  <a:pt x="832" y="49"/>
                </a:lnTo>
                <a:lnTo>
                  <a:pt x="841" y="59"/>
                </a:lnTo>
                <a:lnTo>
                  <a:pt x="851" y="68"/>
                </a:lnTo>
                <a:lnTo>
                  <a:pt x="854" y="73"/>
                </a:lnTo>
                <a:lnTo>
                  <a:pt x="857" y="77"/>
                </a:lnTo>
                <a:lnTo>
                  <a:pt x="857" y="77"/>
                </a:lnTo>
                <a:lnTo>
                  <a:pt x="858" y="82"/>
                </a:lnTo>
                <a:lnTo>
                  <a:pt x="860" y="91"/>
                </a:lnTo>
                <a:lnTo>
                  <a:pt x="858" y="112"/>
                </a:lnTo>
                <a:lnTo>
                  <a:pt x="857" y="132"/>
                </a:lnTo>
                <a:lnTo>
                  <a:pt x="857" y="142"/>
                </a:lnTo>
                <a:lnTo>
                  <a:pt x="857" y="142"/>
                </a:lnTo>
                <a:lnTo>
                  <a:pt x="852" y="182"/>
                </a:lnTo>
                <a:lnTo>
                  <a:pt x="842" y="265"/>
                </a:lnTo>
                <a:lnTo>
                  <a:pt x="829" y="349"/>
                </a:lnTo>
                <a:lnTo>
                  <a:pt x="824" y="377"/>
                </a:lnTo>
                <a:lnTo>
                  <a:pt x="822" y="390"/>
                </a:lnTo>
                <a:lnTo>
                  <a:pt x="822" y="390"/>
                </a:lnTo>
                <a:lnTo>
                  <a:pt x="815" y="403"/>
                </a:lnTo>
                <a:lnTo>
                  <a:pt x="812" y="410"/>
                </a:lnTo>
                <a:lnTo>
                  <a:pt x="797" y="430"/>
                </a:lnTo>
                <a:lnTo>
                  <a:pt x="797" y="430"/>
                </a:lnTo>
                <a:lnTo>
                  <a:pt x="786" y="424"/>
                </a:lnTo>
                <a:lnTo>
                  <a:pt x="780" y="420"/>
                </a:lnTo>
                <a:lnTo>
                  <a:pt x="778" y="420"/>
                </a:lnTo>
                <a:lnTo>
                  <a:pt x="776" y="420"/>
                </a:lnTo>
                <a:lnTo>
                  <a:pt x="776" y="420"/>
                </a:lnTo>
                <a:lnTo>
                  <a:pt x="773" y="424"/>
                </a:lnTo>
                <a:lnTo>
                  <a:pt x="763" y="433"/>
                </a:lnTo>
                <a:lnTo>
                  <a:pt x="731" y="456"/>
                </a:lnTo>
                <a:lnTo>
                  <a:pt x="698" y="478"/>
                </a:lnTo>
                <a:lnTo>
                  <a:pt x="681" y="491"/>
                </a:lnTo>
                <a:lnTo>
                  <a:pt x="681" y="491"/>
                </a:lnTo>
                <a:lnTo>
                  <a:pt x="640" y="512"/>
                </a:lnTo>
                <a:lnTo>
                  <a:pt x="605" y="531"/>
                </a:lnTo>
                <a:lnTo>
                  <a:pt x="575" y="531"/>
                </a:lnTo>
                <a:lnTo>
                  <a:pt x="575" y="531"/>
                </a:lnTo>
                <a:lnTo>
                  <a:pt x="574" y="530"/>
                </a:lnTo>
                <a:lnTo>
                  <a:pt x="572" y="526"/>
                </a:lnTo>
                <a:lnTo>
                  <a:pt x="570" y="514"/>
                </a:lnTo>
                <a:lnTo>
                  <a:pt x="567" y="502"/>
                </a:lnTo>
                <a:lnTo>
                  <a:pt x="565" y="496"/>
                </a:lnTo>
                <a:lnTo>
                  <a:pt x="565" y="496"/>
                </a:lnTo>
                <a:lnTo>
                  <a:pt x="563" y="493"/>
                </a:lnTo>
                <a:lnTo>
                  <a:pt x="563" y="488"/>
                </a:lnTo>
                <a:lnTo>
                  <a:pt x="565" y="481"/>
                </a:lnTo>
                <a:lnTo>
                  <a:pt x="565" y="481"/>
                </a:lnTo>
                <a:lnTo>
                  <a:pt x="566" y="481"/>
                </a:lnTo>
                <a:lnTo>
                  <a:pt x="571" y="478"/>
                </a:lnTo>
                <a:lnTo>
                  <a:pt x="574" y="476"/>
                </a:lnTo>
                <a:lnTo>
                  <a:pt x="576" y="473"/>
                </a:lnTo>
                <a:lnTo>
                  <a:pt x="579" y="467"/>
                </a:lnTo>
                <a:lnTo>
                  <a:pt x="580" y="461"/>
                </a:lnTo>
                <a:lnTo>
                  <a:pt x="580" y="461"/>
                </a:lnTo>
                <a:lnTo>
                  <a:pt x="584" y="440"/>
                </a:lnTo>
                <a:lnTo>
                  <a:pt x="582" y="434"/>
                </a:lnTo>
                <a:lnTo>
                  <a:pt x="580" y="425"/>
                </a:lnTo>
                <a:lnTo>
                  <a:pt x="580" y="425"/>
                </a:lnTo>
                <a:lnTo>
                  <a:pt x="568" y="400"/>
                </a:lnTo>
                <a:lnTo>
                  <a:pt x="562" y="389"/>
                </a:lnTo>
                <a:lnTo>
                  <a:pt x="555" y="380"/>
                </a:lnTo>
                <a:lnTo>
                  <a:pt x="555" y="380"/>
                </a:lnTo>
                <a:lnTo>
                  <a:pt x="546" y="373"/>
                </a:lnTo>
                <a:lnTo>
                  <a:pt x="536" y="366"/>
                </a:lnTo>
                <a:lnTo>
                  <a:pt x="526" y="360"/>
                </a:lnTo>
                <a:lnTo>
                  <a:pt x="519" y="355"/>
                </a:lnTo>
                <a:lnTo>
                  <a:pt x="519" y="355"/>
                </a:lnTo>
                <a:lnTo>
                  <a:pt x="505" y="342"/>
                </a:lnTo>
                <a:lnTo>
                  <a:pt x="494" y="334"/>
                </a:lnTo>
                <a:lnTo>
                  <a:pt x="494" y="334"/>
                </a:lnTo>
                <a:lnTo>
                  <a:pt x="490" y="327"/>
                </a:lnTo>
                <a:lnTo>
                  <a:pt x="484" y="314"/>
                </a:lnTo>
                <a:lnTo>
                  <a:pt x="484" y="314"/>
                </a:lnTo>
                <a:lnTo>
                  <a:pt x="482" y="302"/>
                </a:lnTo>
                <a:lnTo>
                  <a:pt x="479" y="296"/>
                </a:lnTo>
                <a:lnTo>
                  <a:pt x="477" y="295"/>
                </a:lnTo>
                <a:lnTo>
                  <a:pt x="474" y="294"/>
                </a:lnTo>
                <a:lnTo>
                  <a:pt x="474" y="294"/>
                </a:lnTo>
                <a:lnTo>
                  <a:pt x="460" y="290"/>
                </a:lnTo>
                <a:lnTo>
                  <a:pt x="454" y="289"/>
                </a:lnTo>
                <a:lnTo>
                  <a:pt x="449" y="289"/>
                </a:lnTo>
                <a:lnTo>
                  <a:pt x="449" y="289"/>
                </a:lnTo>
                <a:lnTo>
                  <a:pt x="446" y="290"/>
                </a:lnTo>
                <a:lnTo>
                  <a:pt x="445" y="291"/>
                </a:lnTo>
                <a:lnTo>
                  <a:pt x="444" y="294"/>
                </a:lnTo>
                <a:lnTo>
                  <a:pt x="424" y="289"/>
                </a:lnTo>
                <a:lnTo>
                  <a:pt x="424" y="289"/>
                </a:lnTo>
                <a:lnTo>
                  <a:pt x="422" y="289"/>
                </a:lnTo>
                <a:lnTo>
                  <a:pt x="421" y="288"/>
                </a:lnTo>
                <a:lnTo>
                  <a:pt x="419" y="289"/>
                </a:lnTo>
                <a:lnTo>
                  <a:pt x="419" y="289"/>
                </a:lnTo>
                <a:lnTo>
                  <a:pt x="415" y="293"/>
                </a:lnTo>
                <a:lnTo>
                  <a:pt x="410" y="299"/>
                </a:lnTo>
                <a:lnTo>
                  <a:pt x="403" y="309"/>
                </a:lnTo>
                <a:lnTo>
                  <a:pt x="403" y="3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18CED9BF-90E0-B1F2-EEB3-3606FC562C9B}"/>
              </a:ext>
            </a:extLst>
          </p:cNvPr>
          <p:cNvSpPr>
            <a:spLocks/>
          </p:cNvSpPr>
          <p:nvPr/>
        </p:nvSpPr>
        <p:spPr bwMode="auto">
          <a:xfrm>
            <a:off x="4296636" y="889907"/>
            <a:ext cx="1261139" cy="2608036"/>
          </a:xfrm>
          <a:custGeom>
            <a:avLst/>
            <a:gdLst>
              <a:gd name="T0" fmla="*/ 258 w 1000"/>
              <a:gd name="T1" fmla="*/ 335 h 2068"/>
              <a:gd name="T2" fmla="*/ 113 w 1000"/>
              <a:gd name="T3" fmla="*/ 136 h 2068"/>
              <a:gd name="T4" fmla="*/ 86 w 1000"/>
              <a:gd name="T5" fmla="*/ 10 h 2068"/>
              <a:gd name="T6" fmla="*/ 68 w 1000"/>
              <a:gd name="T7" fmla="*/ 56 h 2068"/>
              <a:gd name="T8" fmla="*/ 3 w 1000"/>
              <a:gd name="T9" fmla="*/ 27 h 2068"/>
              <a:gd name="T10" fmla="*/ 7 w 1000"/>
              <a:gd name="T11" fmla="*/ 67 h 2068"/>
              <a:gd name="T12" fmla="*/ 7 w 1000"/>
              <a:gd name="T13" fmla="*/ 81 h 2068"/>
              <a:gd name="T14" fmla="*/ 2 w 1000"/>
              <a:gd name="T15" fmla="*/ 114 h 2068"/>
              <a:gd name="T16" fmla="*/ 17 w 1000"/>
              <a:gd name="T17" fmla="*/ 135 h 2068"/>
              <a:gd name="T18" fmla="*/ 26 w 1000"/>
              <a:gd name="T19" fmla="*/ 160 h 2068"/>
              <a:gd name="T20" fmla="*/ 83 w 1000"/>
              <a:gd name="T21" fmla="*/ 195 h 2068"/>
              <a:gd name="T22" fmla="*/ 175 w 1000"/>
              <a:gd name="T23" fmla="*/ 379 h 2068"/>
              <a:gd name="T24" fmla="*/ 272 w 1000"/>
              <a:gd name="T25" fmla="*/ 548 h 2068"/>
              <a:gd name="T26" fmla="*/ 380 w 1000"/>
              <a:gd name="T27" fmla="*/ 682 h 2068"/>
              <a:gd name="T28" fmla="*/ 346 w 1000"/>
              <a:gd name="T29" fmla="*/ 1117 h 2068"/>
              <a:gd name="T30" fmla="*/ 389 w 1000"/>
              <a:gd name="T31" fmla="*/ 1350 h 2068"/>
              <a:gd name="T32" fmla="*/ 385 w 1000"/>
              <a:gd name="T33" fmla="*/ 1574 h 2068"/>
              <a:gd name="T34" fmla="*/ 405 w 1000"/>
              <a:gd name="T35" fmla="*/ 1970 h 2068"/>
              <a:gd name="T36" fmla="*/ 434 w 1000"/>
              <a:gd name="T37" fmla="*/ 2012 h 2068"/>
              <a:gd name="T38" fmla="*/ 476 w 1000"/>
              <a:gd name="T39" fmla="*/ 2065 h 2068"/>
              <a:gd name="T40" fmla="*/ 503 w 1000"/>
              <a:gd name="T41" fmla="*/ 2064 h 2068"/>
              <a:gd name="T42" fmla="*/ 540 w 1000"/>
              <a:gd name="T43" fmla="*/ 2059 h 2068"/>
              <a:gd name="T44" fmla="*/ 525 w 1000"/>
              <a:gd name="T45" fmla="*/ 1995 h 2068"/>
              <a:gd name="T46" fmla="*/ 541 w 1000"/>
              <a:gd name="T47" fmla="*/ 1985 h 2068"/>
              <a:gd name="T48" fmla="*/ 566 w 1000"/>
              <a:gd name="T49" fmla="*/ 1588 h 2068"/>
              <a:gd name="T50" fmla="*/ 573 w 1000"/>
              <a:gd name="T51" fmla="*/ 1952 h 2068"/>
              <a:gd name="T52" fmla="*/ 572 w 1000"/>
              <a:gd name="T53" fmla="*/ 1980 h 2068"/>
              <a:gd name="T54" fmla="*/ 643 w 1000"/>
              <a:gd name="T55" fmla="*/ 2000 h 2068"/>
              <a:gd name="T56" fmla="*/ 774 w 1000"/>
              <a:gd name="T57" fmla="*/ 2005 h 2068"/>
              <a:gd name="T58" fmla="*/ 748 w 1000"/>
              <a:gd name="T59" fmla="*/ 1975 h 2068"/>
              <a:gd name="T60" fmla="*/ 682 w 1000"/>
              <a:gd name="T61" fmla="*/ 1737 h 2068"/>
              <a:gd name="T62" fmla="*/ 739 w 1000"/>
              <a:gd name="T63" fmla="*/ 1319 h 2068"/>
              <a:gd name="T64" fmla="*/ 725 w 1000"/>
              <a:gd name="T65" fmla="*/ 1136 h 2068"/>
              <a:gd name="T66" fmla="*/ 759 w 1000"/>
              <a:gd name="T67" fmla="*/ 1091 h 2068"/>
              <a:gd name="T68" fmla="*/ 759 w 1000"/>
              <a:gd name="T69" fmla="*/ 774 h 2068"/>
              <a:gd name="T70" fmla="*/ 914 w 1000"/>
              <a:gd name="T71" fmla="*/ 352 h 2068"/>
              <a:gd name="T72" fmla="*/ 970 w 1000"/>
              <a:gd name="T73" fmla="*/ 121 h 2068"/>
              <a:gd name="T74" fmla="*/ 975 w 1000"/>
              <a:gd name="T75" fmla="*/ 111 h 2068"/>
              <a:gd name="T76" fmla="*/ 985 w 1000"/>
              <a:gd name="T77" fmla="*/ 91 h 2068"/>
              <a:gd name="T78" fmla="*/ 994 w 1000"/>
              <a:gd name="T79" fmla="*/ 71 h 2068"/>
              <a:gd name="T80" fmla="*/ 985 w 1000"/>
              <a:gd name="T81" fmla="*/ 41 h 2068"/>
              <a:gd name="T82" fmla="*/ 951 w 1000"/>
              <a:gd name="T83" fmla="*/ 27 h 2068"/>
              <a:gd name="T84" fmla="*/ 934 w 1000"/>
              <a:gd name="T85" fmla="*/ 5 h 2068"/>
              <a:gd name="T86" fmla="*/ 932 w 1000"/>
              <a:gd name="T87" fmla="*/ 68 h 2068"/>
              <a:gd name="T88" fmla="*/ 874 w 1000"/>
              <a:gd name="T89" fmla="*/ 237 h 2068"/>
              <a:gd name="T90" fmla="*/ 744 w 1000"/>
              <a:gd name="T91" fmla="*/ 482 h 2068"/>
              <a:gd name="T92" fmla="*/ 655 w 1000"/>
              <a:gd name="T93" fmla="*/ 570 h 2068"/>
              <a:gd name="T94" fmla="*/ 631 w 1000"/>
              <a:gd name="T95" fmla="*/ 516 h 2068"/>
              <a:gd name="T96" fmla="*/ 642 w 1000"/>
              <a:gd name="T97" fmla="*/ 475 h 2068"/>
              <a:gd name="T98" fmla="*/ 642 w 1000"/>
              <a:gd name="T99" fmla="*/ 438 h 2068"/>
              <a:gd name="T100" fmla="*/ 578 w 1000"/>
              <a:gd name="T101" fmla="*/ 373 h 2068"/>
              <a:gd name="T102" fmla="*/ 531 w 1000"/>
              <a:gd name="T103" fmla="*/ 335 h 2068"/>
              <a:gd name="T104" fmla="*/ 485 w 1000"/>
              <a:gd name="T105" fmla="*/ 318 h 2068"/>
              <a:gd name="T106" fmla="*/ 410 w 1000"/>
              <a:gd name="T107" fmla="*/ 328 h 2068"/>
              <a:gd name="T108" fmla="*/ 415 w 1000"/>
              <a:gd name="T109" fmla="*/ 349 h 2068"/>
              <a:gd name="T110" fmla="*/ 401 w 1000"/>
              <a:gd name="T111" fmla="*/ 381 h 2068"/>
              <a:gd name="T112" fmla="*/ 400 w 1000"/>
              <a:gd name="T113" fmla="*/ 423 h 2068"/>
              <a:gd name="T114" fmla="*/ 435 w 1000"/>
              <a:gd name="T115" fmla="*/ 500 h 2068"/>
              <a:gd name="T116" fmla="*/ 451 w 1000"/>
              <a:gd name="T117" fmla="*/ 518 h 2068"/>
              <a:gd name="T118" fmla="*/ 481 w 1000"/>
              <a:gd name="T119" fmla="*/ 546 h 2068"/>
              <a:gd name="T120" fmla="*/ 446 w 1000"/>
              <a:gd name="T121" fmla="*/ 535 h 2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0" h="2068">
                <a:moveTo>
                  <a:pt x="446" y="535"/>
                </a:moveTo>
                <a:lnTo>
                  <a:pt x="446" y="535"/>
                </a:lnTo>
                <a:lnTo>
                  <a:pt x="425" y="515"/>
                </a:lnTo>
                <a:lnTo>
                  <a:pt x="386" y="471"/>
                </a:lnTo>
                <a:lnTo>
                  <a:pt x="330" y="409"/>
                </a:lnTo>
                <a:lnTo>
                  <a:pt x="320" y="409"/>
                </a:lnTo>
                <a:lnTo>
                  <a:pt x="320" y="409"/>
                </a:lnTo>
                <a:lnTo>
                  <a:pt x="258" y="335"/>
                </a:lnTo>
                <a:lnTo>
                  <a:pt x="211" y="279"/>
                </a:lnTo>
                <a:lnTo>
                  <a:pt x="183" y="243"/>
                </a:lnTo>
                <a:lnTo>
                  <a:pt x="183" y="243"/>
                </a:lnTo>
                <a:lnTo>
                  <a:pt x="143" y="186"/>
                </a:lnTo>
                <a:lnTo>
                  <a:pt x="123" y="155"/>
                </a:lnTo>
                <a:lnTo>
                  <a:pt x="115" y="144"/>
                </a:lnTo>
                <a:lnTo>
                  <a:pt x="113" y="136"/>
                </a:lnTo>
                <a:lnTo>
                  <a:pt x="113" y="136"/>
                </a:lnTo>
                <a:lnTo>
                  <a:pt x="105" y="106"/>
                </a:lnTo>
                <a:lnTo>
                  <a:pt x="102" y="87"/>
                </a:lnTo>
                <a:lnTo>
                  <a:pt x="98" y="66"/>
                </a:lnTo>
                <a:lnTo>
                  <a:pt x="98" y="66"/>
                </a:lnTo>
                <a:lnTo>
                  <a:pt x="94" y="44"/>
                </a:lnTo>
                <a:lnTo>
                  <a:pt x="90" y="23"/>
                </a:lnTo>
                <a:lnTo>
                  <a:pt x="89" y="15"/>
                </a:lnTo>
                <a:lnTo>
                  <a:pt x="86" y="10"/>
                </a:lnTo>
                <a:lnTo>
                  <a:pt x="85" y="8"/>
                </a:lnTo>
                <a:lnTo>
                  <a:pt x="84" y="9"/>
                </a:lnTo>
                <a:lnTo>
                  <a:pt x="83" y="10"/>
                </a:lnTo>
                <a:lnTo>
                  <a:pt x="83" y="10"/>
                </a:lnTo>
                <a:lnTo>
                  <a:pt x="76" y="29"/>
                </a:lnTo>
                <a:lnTo>
                  <a:pt x="73" y="41"/>
                </a:lnTo>
                <a:lnTo>
                  <a:pt x="68" y="56"/>
                </a:lnTo>
                <a:lnTo>
                  <a:pt x="68" y="56"/>
                </a:lnTo>
                <a:lnTo>
                  <a:pt x="36" y="36"/>
                </a:lnTo>
                <a:lnTo>
                  <a:pt x="13" y="23"/>
                </a:lnTo>
                <a:lnTo>
                  <a:pt x="6" y="19"/>
                </a:lnTo>
                <a:lnTo>
                  <a:pt x="3" y="19"/>
                </a:lnTo>
                <a:lnTo>
                  <a:pt x="2" y="20"/>
                </a:lnTo>
                <a:lnTo>
                  <a:pt x="2" y="20"/>
                </a:lnTo>
                <a:lnTo>
                  <a:pt x="2" y="23"/>
                </a:lnTo>
                <a:lnTo>
                  <a:pt x="3" y="27"/>
                </a:lnTo>
                <a:lnTo>
                  <a:pt x="8" y="34"/>
                </a:lnTo>
                <a:lnTo>
                  <a:pt x="17" y="46"/>
                </a:lnTo>
                <a:lnTo>
                  <a:pt x="17" y="46"/>
                </a:lnTo>
                <a:lnTo>
                  <a:pt x="26" y="54"/>
                </a:lnTo>
                <a:lnTo>
                  <a:pt x="32" y="61"/>
                </a:lnTo>
                <a:lnTo>
                  <a:pt x="32" y="61"/>
                </a:lnTo>
                <a:lnTo>
                  <a:pt x="17" y="65"/>
                </a:lnTo>
                <a:lnTo>
                  <a:pt x="7" y="67"/>
                </a:lnTo>
                <a:lnTo>
                  <a:pt x="3" y="70"/>
                </a:lnTo>
                <a:lnTo>
                  <a:pt x="2" y="71"/>
                </a:lnTo>
                <a:lnTo>
                  <a:pt x="2" y="71"/>
                </a:lnTo>
                <a:lnTo>
                  <a:pt x="3" y="73"/>
                </a:lnTo>
                <a:lnTo>
                  <a:pt x="5" y="76"/>
                </a:lnTo>
                <a:lnTo>
                  <a:pt x="6" y="78"/>
                </a:lnTo>
                <a:lnTo>
                  <a:pt x="7" y="81"/>
                </a:lnTo>
                <a:lnTo>
                  <a:pt x="7" y="81"/>
                </a:lnTo>
                <a:lnTo>
                  <a:pt x="5" y="90"/>
                </a:lnTo>
                <a:lnTo>
                  <a:pt x="3" y="96"/>
                </a:lnTo>
                <a:lnTo>
                  <a:pt x="2" y="101"/>
                </a:lnTo>
                <a:lnTo>
                  <a:pt x="2" y="101"/>
                </a:lnTo>
                <a:lnTo>
                  <a:pt x="2" y="106"/>
                </a:lnTo>
                <a:lnTo>
                  <a:pt x="2" y="111"/>
                </a:lnTo>
                <a:lnTo>
                  <a:pt x="2" y="111"/>
                </a:lnTo>
                <a:lnTo>
                  <a:pt x="2" y="114"/>
                </a:lnTo>
                <a:lnTo>
                  <a:pt x="1" y="115"/>
                </a:lnTo>
                <a:lnTo>
                  <a:pt x="0" y="116"/>
                </a:lnTo>
                <a:lnTo>
                  <a:pt x="2" y="121"/>
                </a:lnTo>
                <a:lnTo>
                  <a:pt x="2" y="121"/>
                </a:lnTo>
                <a:lnTo>
                  <a:pt x="7" y="126"/>
                </a:lnTo>
                <a:lnTo>
                  <a:pt x="13" y="130"/>
                </a:lnTo>
                <a:lnTo>
                  <a:pt x="17" y="134"/>
                </a:lnTo>
                <a:lnTo>
                  <a:pt x="17" y="135"/>
                </a:lnTo>
                <a:lnTo>
                  <a:pt x="17" y="136"/>
                </a:lnTo>
                <a:lnTo>
                  <a:pt x="17" y="136"/>
                </a:lnTo>
                <a:lnTo>
                  <a:pt x="16" y="139"/>
                </a:lnTo>
                <a:lnTo>
                  <a:pt x="17" y="142"/>
                </a:lnTo>
                <a:lnTo>
                  <a:pt x="17" y="147"/>
                </a:lnTo>
                <a:lnTo>
                  <a:pt x="20" y="152"/>
                </a:lnTo>
                <a:lnTo>
                  <a:pt x="22" y="155"/>
                </a:lnTo>
                <a:lnTo>
                  <a:pt x="26" y="160"/>
                </a:lnTo>
                <a:lnTo>
                  <a:pt x="31" y="164"/>
                </a:lnTo>
                <a:lnTo>
                  <a:pt x="37" y="167"/>
                </a:lnTo>
                <a:lnTo>
                  <a:pt x="37" y="167"/>
                </a:lnTo>
                <a:lnTo>
                  <a:pt x="45" y="169"/>
                </a:lnTo>
                <a:lnTo>
                  <a:pt x="52" y="173"/>
                </a:lnTo>
                <a:lnTo>
                  <a:pt x="68" y="182"/>
                </a:lnTo>
                <a:lnTo>
                  <a:pt x="79" y="192"/>
                </a:lnTo>
                <a:lnTo>
                  <a:pt x="83" y="195"/>
                </a:lnTo>
                <a:lnTo>
                  <a:pt x="83" y="197"/>
                </a:lnTo>
                <a:lnTo>
                  <a:pt x="83" y="197"/>
                </a:lnTo>
                <a:lnTo>
                  <a:pt x="85" y="206"/>
                </a:lnTo>
                <a:lnTo>
                  <a:pt x="94" y="226"/>
                </a:lnTo>
                <a:lnTo>
                  <a:pt x="123" y="287"/>
                </a:lnTo>
                <a:lnTo>
                  <a:pt x="156" y="349"/>
                </a:lnTo>
                <a:lnTo>
                  <a:pt x="170" y="371"/>
                </a:lnTo>
                <a:lnTo>
                  <a:pt x="175" y="379"/>
                </a:lnTo>
                <a:lnTo>
                  <a:pt x="178" y="384"/>
                </a:lnTo>
                <a:lnTo>
                  <a:pt x="178" y="384"/>
                </a:lnTo>
                <a:lnTo>
                  <a:pt x="196" y="404"/>
                </a:lnTo>
                <a:lnTo>
                  <a:pt x="220" y="432"/>
                </a:lnTo>
                <a:lnTo>
                  <a:pt x="249" y="470"/>
                </a:lnTo>
                <a:lnTo>
                  <a:pt x="234" y="495"/>
                </a:lnTo>
                <a:lnTo>
                  <a:pt x="234" y="495"/>
                </a:lnTo>
                <a:lnTo>
                  <a:pt x="272" y="548"/>
                </a:lnTo>
                <a:lnTo>
                  <a:pt x="302" y="590"/>
                </a:lnTo>
                <a:lnTo>
                  <a:pt x="316" y="606"/>
                </a:lnTo>
                <a:lnTo>
                  <a:pt x="325" y="616"/>
                </a:lnTo>
                <a:lnTo>
                  <a:pt x="325" y="616"/>
                </a:lnTo>
                <a:lnTo>
                  <a:pt x="341" y="634"/>
                </a:lnTo>
                <a:lnTo>
                  <a:pt x="360" y="655"/>
                </a:lnTo>
                <a:lnTo>
                  <a:pt x="374" y="673"/>
                </a:lnTo>
                <a:lnTo>
                  <a:pt x="380" y="682"/>
                </a:lnTo>
                <a:lnTo>
                  <a:pt x="380" y="682"/>
                </a:lnTo>
                <a:lnTo>
                  <a:pt x="393" y="724"/>
                </a:lnTo>
                <a:lnTo>
                  <a:pt x="405" y="763"/>
                </a:lnTo>
                <a:lnTo>
                  <a:pt x="405" y="934"/>
                </a:lnTo>
                <a:lnTo>
                  <a:pt x="405" y="934"/>
                </a:lnTo>
                <a:lnTo>
                  <a:pt x="374" y="1030"/>
                </a:lnTo>
                <a:lnTo>
                  <a:pt x="354" y="1096"/>
                </a:lnTo>
                <a:lnTo>
                  <a:pt x="346" y="1117"/>
                </a:lnTo>
                <a:lnTo>
                  <a:pt x="345" y="1126"/>
                </a:lnTo>
                <a:lnTo>
                  <a:pt x="345" y="1126"/>
                </a:lnTo>
                <a:lnTo>
                  <a:pt x="366" y="1134"/>
                </a:lnTo>
                <a:lnTo>
                  <a:pt x="385" y="1141"/>
                </a:lnTo>
                <a:lnTo>
                  <a:pt x="385" y="1141"/>
                </a:lnTo>
                <a:lnTo>
                  <a:pt x="386" y="1178"/>
                </a:lnTo>
                <a:lnTo>
                  <a:pt x="388" y="1261"/>
                </a:lnTo>
                <a:lnTo>
                  <a:pt x="389" y="1350"/>
                </a:lnTo>
                <a:lnTo>
                  <a:pt x="388" y="1384"/>
                </a:lnTo>
                <a:lnTo>
                  <a:pt x="386" y="1396"/>
                </a:lnTo>
                <a:lnTo>
                  <a:pt x="385" y="1404"/>
                </a:lnTo>
                <a:lnTo>
                  <a:pt x="385" y="1404"/>
                </a:lnTo>
                <a:lnTo>
                  <a:pt x="383" y="1422"/>
                </a:lnTo>
                <a:lnTo>
                  <a:pt x="383" y="1448"/>
                </a:lnTo>
                <a:lnTo>
                  <a:pt x="384" y="1514"/>
                </a:lnTo>
                <a:lnTo>
                  <a:pt x="385" y="1574"/>
                </a:lnTo>
                <a:lnTo>
                  <a:pt x="385" y="1593"/>
                </a:lnTo>
                <a:lnTo>
                  <a:pt x="385" y="1601"/>
                </a:lnTo>
                <a:lnTo>
                  <a:pt x="385" y="1601"/>
                </a:lnTo>
                <a:lnTo>
                  <a:pt x="385" y="1617"/>
                </a:lnTo>
                <a:lnTo>
                  <a:pt x="388" y="1659"/>
                </a:lnTo>
                <a:lnTo>
                  <a:pt x="394" y="1785"/>
                </a:lnTo>
                <a:lnTo>
                  <a:pt x="405" y="1970"/>
                </a:lnTo>
                <a:lnTo>
                  <a:pt x="405" y="1970"/>
                </a:lnTo>
                <a:lnTo>
                  <a:pt x="424" y="1975"/>
                </a:lnTo>
                <a:lnTo>
                  <a:pt x="435" y="1977"/>
                </a:lnTo>
                <a:lnTo>
                  <a:pt x="439" y="1978"/>
                </a:lnTo>
                <a:lnTo>
                  <a:pt x="440" y="1980"/>
                </a:lnTo>
                <a:lnTo>
                  <a:pt x="440" y="1980"/>
                </a:lnTo>
                <a:lnTo>
                  <a:pt x="439" y="1983"/>
                </a:lnTo>
                <a:lnTo>
                  <a:pt x="438" y="1991"/>
                </a:lnTo>
                <a:lnTo>
                  <a:pt x="434" y="2012"/>
                </a:lnTo>
                <a:lnTo>
                  <a:pt x="430" y="2045"/>
                </a:lnTo>
                <a:lnTo>
                  <a:pt x="430" y="2045"/>
                </a:lnTo>
                <a:lnTo>
                  <a:pt x="435" y="2049"/>
                </a:lnTo>
                <a:lnTo>
                  <a:pt x="446" y="2055"/>
                </a:lnTo>
                <a:lnTo>
                  <a:pt x="453" y="2059"/>
                </a:lnTo>
                <a:lnTo>
                  <a:pt x="461" y="2063"/>
                </a:lnTo>
                <a:lnTo>
                  <a:pt x="468" y="2065"/>
                </a:lnTo>
                <a:lnTo>
                  <a:pt x="476" y="2065"/>
                </a:lnTo>
                <a:lnTo>
                  <a:pt x="476" y="2065"/>
                </a:lnTo>
                <a:lnTo>
                  <a:pt x="487" y="2064"/>
                </a:lnTo>
                <a:lnTo>
                  <a:pt x="493" y="2060"/>
                </a:lnTo>
                <a:lnTo>
                  <a:pt x="497" y="2059"/>
                </a:lnTo>
                <a:lnTo>
                  <a:pt x="500" y="2059"/>
                </a:lnTo>
                <a:lnTo>
                  <a:pt x="501" y="2060"/>
                </a:lnTo>
                <a:lnTo>
                  <a:pt x="501" y="2060"/>
                </a:lnTo>
                <a:lnTo>
                  <a:pt x="503" y="2064"/>
                </a:lnTo>
                <a:lnTo>
                  <a:pt x="507" y="2067"/>
                </a:lnTo>
                <a:lnTo>
                  <a:pt x="509" y="2068"/>
                </a:lnTo>
                <a:lnTo>
                  <a:pt x="512" y="2068"/>
                </a:lnTo>
                <a:lnTo>
                  <a:pt x="516" y="2068"/>
                </a:lnTo>
                <a:lnTo>
                  <a:pt x="521" y="2065"/>
                </a:lnTo>
                <a:lnTo>
                  <a:pt x="521" y="2065"/>
                </a:lnTo>
                <a:lnTo>
                  <a:pt x="532" y="2062"/>
                </a:lnTo>
                <a:lnTo>
                  <a:pt x="540" y="2059"/>
                </a:lnTo>
                <a:lnTo>
                  <a:pt x="543" y="2057"/>
                </a:lnTo>
                <a:lnTo>
                  <a:pt x="543" y="2053"/>
                </a:lnTo>
                <a:lnTo>
                  <a:pt x="543" y="2048"/>
                </a:lnTo>
                <a:lnTo>
                  <a:pt x="541" y="2040"/>
                </a:lnTo>
                <a:lnTo>
                  <a:pt x="541" y="2040"/>
                </a:lnTo>
                <a:lnTo>
                  <a:pt x="535" y="2023"/>
                </a:lnTo>
                <a:lnTo>
                  <a:pt x="530" y="2007"/>
                </a:lnTo>
                <a:lnTo>
                  <a:pt x="525" y="1995"/>
                </a:lnTo>
                <a:lnTo>
                  <a:pt x="525" y="1992"/>
                </a:lnTo>
                <a:lnTo>
                  <a:pt x="526" y="1990"/>
                </a:lnTo>
                <a:lnTo>
                  <a:pt x="526" y="1990"/>
                </a:lnTo>
                <a:lnTo>
                  <a:pt x="530" y="1988"/>
                </a:lnTo>
                <a:lnTo>
                  <a:pt x="535" y="1987"/>
                </a:lnTo>
                <a:lnTo>
                  <a:pt x="539" y="1986"/>
                </a:lnTo>
                <a:lnTo>
                  <a:pt x="541" y="1985"/>
                </a:lnTo>
                <a:lnTo>
                  <a:pt x="541" y="1985"/>
                </a:lnTo>
                <a:lnTo>
                  <a:pt x="539" y="1961"/>
                </a:lnTo>
                <a:lnTo>
                  <a:pt x="531" y="1911"/>
                </a:lnTo>
                <a:lnTo>
                  <a:pt x="521" y="1838"/>
                </a:lnTo>
                <a:lnTo>
                  <a:pt x="521" y="1838"/>
                </a:lnTo>
                <a:lnTo>
                  <a:pt x="566" y="1389"/>
                </a:lnTo>
                <a:lnTo>
                  <a:pt x="566" y="1389"/>
                </a:lnTo>
                <a:lnTo>
                  <a:pt x="566" y="1505"/>
                </a:lnTo>
                <a:lnTo>
                  <a:pt x="566" y="1588"/>
                </a:lnTo>
                <a:lnTo>
                  <a:pt x="566" y="1636"/>
                </a:lnTo>
                <a:lnTo>
                  <a:pt x="566" y="1636"/>
                </a:lnTo>
                <a:lnTo>
                  <a:pt x="565" y="1693"/>
                </a:lnTo>
                <a:lnTo>
                  <a:pt x="559" y="1798"/>
                </a:lnTo>
                <a:lnTo>
                  <a:pt x="551" y="1944"/>
                </a:lnTo>
                <a:lnTo>
                  <a:pt x="572" y="1944"/>
                </a:lnTo>
                <a:lnTo>
                  <a:pt x="572" y="1944"/>
                </a:lnTo>
                <a:lnTo>
                  <a:pt x="573" y="1952"/>
                </a:lnTo>
                <a:lnTo>
                  <a:pt x="573" y="1959"/>
                </a:lnTo>
                <a:lnTo>
                  <a:pt x="573" y="1962"/>
                </a:lnTo>
                <a:lnTo>
                  <a:pt x="572" y="1964"/>
                </a:lnTo>
                <a:lnTo>
                  <a:pt x="572" y="1964"/>
                </a:lnTo>
                <a:lnTo>
                  <a:pt x="570" y="1968"/>
                </a:lnTo>
                <a:lnTo>
                  <a:pt x="570" y="1973"/>
                </a:lnTo>
                <a:lnTo>
                  <a:pt x="572" y="1977"/>
                </a:lnTo>
                <a:lnTo>
                  <a:pt x="572" y="1980"/>
                </a:lnTo>
                <a:lnTo>
                  <a:pt x="572" y="1980"/>
                </a:lnTo>
                <a:lnTo>
                  <a:pt x="573" y="1981"/>
                </a:lnTo>
                <a:lnTo>
                  <a:pt x="575" y="1983"/>
                </a:lnTo>
                <a:lnTo>
                  <a:pt x="584" y="1987"/>
                </a:lnTo>
                <a:lnTo>
                  <a:pt x="598" y="1992"/>
                </a:lnTo>
                <a:lnTo>
                  <a:pt x="612" y="1995"/>
                </a:lnTo>
                <a:lnTo>
                  <a:pt x="612" y="1995"/>
                </a:lnTo>
                <a:lnTo>
                  <a:pt x="643" y="2000"/>
                </a:lnTo>
                <a:lnTo>
                  <a:pt x="694" y="2007"/>
                </a:lnTo>
                <a:lnTo>
                  <a:pt x="763" y="2020"/>
                </a:lnTo>
                <a:lnTo>
                  <a:pt x="763" y="2020"/>
                </a:lnTo>
                <a:lnTo>
                  <a:pt x="766" y="2019"/>
                </a:lnTo>
                <a:lnTo>
                  <a:pt x="771" y="2016"/>
                </a:lnTo>
                <a:lnTo>
                  <a:pt x="772" y="2014"/>
                </a:lnTo>
                <a:lnTo>
                  <a:pt x="773" y="2010"/>
                </a:lnTo>
                <a:lnTo>
                  <a:pt x="774" y="2005"/>
                </a:lnTo>
                <a:lnTo>
                  <a:pt x="773" y="2000"/>
                </a:lnTo>
                <a:lnTo>
                  <a:pt x="773" y="2000"/>
                </a:lnTo>
                <a:lnTo>
                  <a:pt x="771" y="1995"/>
                </a:lnTo>
                <a:lnTo>
                  <a:pt x="768" y="1990"/>
                </a:lnTo>
                <a:lnTo>
                  <a:pt x="763" y="1985"/>
                </a:lnTo>
                <a:lnTo>
                  <a:pt x="755" y="1980"/>
                </a:lnTo>
                <a:lnTo>
                  <a:pt x="748" y="1975"/>
                </a:lnTo>
                <a:lnTo>
                  <a:pt x="748" y="1975"/>
                </a:lnTo>
                <a:lnTo>
                  <a:pt x="734" y="1966"/>
                </a:lnTo>
                <a:lnTo>
                  <a:pt x="716" y="1956"/>
                </a:lnTo>
                <a:lnTo>
                  <a:pt x="692" y="1944"/>
                </a:lnTo>
                <a:lnTo>
                  <a:pt x="703" y="1934"/>
                </a:lnTo>
                <a:lnTo>
                  <a:pt x="703" y="1934"/>
                </a:lnTo>
                <a:lnTo>
                  <a:pt x="692" y="1843"/>
                </a:lnTo>
                <a:lnTo>
                  <a:pt x="682" y="1737"/>
                </a:lnTo>
                <a:lnTo>
                  <a:pt x="682" y="1737"/>
                </a:lnTo>
                <a:lnTo>
                  <a:pt x="684" y="1717"/>
                </a:lnTo>
                <a:lnTo>
                  <a:pt x="689" y="1677"/>
                </a:lnTo>
                <a:lnTo>
                  <a:pt x="706" y="1561"/>
                </a:lnTo>
                <a:lnTo>
                  <a:pt x="725" y="1436"/>
                </a:lnTo>
                <a:lnTo>
                  <a:pt x="738" y="1348"/>
                </a:lnTo>
                <a:lnTo>
                  <a:pt x="738" y="1348"/>
                </a:lnTo>
                <a:lnTo>
                  <a:pt x="739" y="1335"/>
                </a:lnTo>
                <a:lnTo>
                  <a:pt x="739" y="1319"/>
                </a:lnTo>
                <a:lnTo>
                  <a:pt x="738" y="1287"/>
                </a:lnTo>
                <a:lnTo>
                  <a:pt x="735" y="1250"/>
                </a:lnTo>
                <a:lnTo>
                  <a:pt x="730" y="1216"/>
                </a:lnTo>
                <a:lnTo>
                  <a:pt x="721" y="1158"/>
                </a:lnTo>
                <a:lnTo>
                  <a:pt x="718" y="1136"/>
                </a:lnTo>
                <a:lnTo>
                  <a:pt x="718" y="1136"/>
                </a:lnTo>
                <a:lnTo>
                  <a:pt x="720" y="1136"/>
                </a:lnTo>
                <a:lnTo>
                  <a:pt x="725" y="1136"/>
                </a:lnTo>
                <a:lnTo>
                  <a:pt x="742" y="1131"/>
                </a:lnTo>
                <a:lnTo>
                  <a:pt x="757" y="1126"/>
                </a:lnTo>
                <a:lnTo>
                  <a:pt x="762" y="1126"/>
                </a:lnTo>
                <a:lnTo>
                  <a:pt x="763" y="1126"/>
                </a:lnTo>
                <a:lnTo>
                  <a:pt x="763" y="1126"/>
                </a:lnTo>
                <a:lnTo>
                  <a:pt x="763" y="1126"/>
                </a:lnTo>
                <a:lnTo>
                  <a:pt x="762" y="1117"/>
                </a:lnTo>
                <a:lnTo>
                  <a:pt x="759" y="1091"/>
                </a:lnTo>
                <a:lnTo>
                  <a:pt x="753" y="1010"/>
                </a:lnTo>
                <a:lnTo>
                  <a:pt x="747" y="928"/>
                </a:lnTo>
                <a:lnTo>
                  <a:pt x="744" y="900"/>
                </a:lnTo>
                <a:lnTo>
                  <a:pt x="743" y="889"/>
                </a:lnTo>
                <a:lnTo>
                  <a:pt x="743" y="889"/>
                </a:lnTo>
                <a:lnTo>
                  <a:pt x="744" y="879"/>
                </a:lnTo>
                <a:lnTo>
                  <a:pt x="748" y="852"/>
                </a:lnTo>
                <a:lnTo>
                  <a:pt x="759" y="774"/>
                </a:lnTo>
                <a:lnTo>
                  <a:pt x="778" y="662"/>
                </a:lnTo>
                <a:lnTo>
                  <a:pt x="879" y="510"/>
                </a:lnTo>
                <a:lnTo>
                  <a:pt x="864" y="485"/>
                </a:lnTo>
                <a:lnTo>
                  <a:pt x="864" y="485"/>
                </a:lnTo>
                <a:lnTo>
                  <a:pt x="873" y="462"/>
                </a:lnTo>
                <a:lnTo>
                  <a:pt x="893" y="410"/>
                </a:lnTo>
                <a:lnTo>
                  <a:pt x="904" y="380"/>
                </a:lnTo>
                <a:lnTo>
                  <a:pt x="914" y="352"/>
                </a:lnTo>
                <a:lnTo>
                  <a:pt x="921" y="327"/>
                </a:lnTo>
                <a:lnTo>
                  <a:pt x="923" y="317"/>
                </a:lnTo>
                <a:lnTo>
                  <a:pt x="924" y="308"/>
                </a:lnTo>
                <a:lnTo>
                  <a:pt x="924" y="308"/>
                </a:lnTo>
                <a:lnTo>
                  <a:pt x="931" y="236"/>
                </a:lnTo>
                <a:lnTo>
                  <a:pt x="934" y="192"/>
                </a:lnTo>
                <a:lnTo>
                  <a:pt x="970" y="121"/>
                </a:lnTo>
                <a:lnTo>
                  <a:pt x="970" y="121"/>
                </a:lnTo>
                <a:lnTo>
                  <a:pt x="976" y="121"/>
                </a:lnTo>
                <a:lnTo>
                  <a:pt x="980" y="120"/>
                </a:lnTo>
                <a:lnTo>
                  <a:pt x="981" y="119"/>
                </a:lnTo>
                <a:lnTo>
                  <a:pt x="980" y="116"/>
                </a:lnTo>
                <a:lnTo>
                  <a:pt x="980" y="116"/>
                </a:lnTo>
                <a:lnTo>
                  <a:pt x="977" y="113"/>
                </a:lnTo>
                <a:lnTo>
                  <a:pt x="976" y="111"/>
                </a:lnTo>
                <a:lnTo>
                  <a:pt x="975" y="111"/>
                </a:lnTo>
                <a:lnTo>
                  <a:pt x="975" y="111"/>
                </a:lnTo>
                <a:lnTo>
                  <a:pt x="987" y="105"/>
                </a:lnTo>
                <a:lnTo>
                  <a:pt x="994" y="100"/>
                </a:lnTo>
                <a:lnTo>
                  <a:pt x="995" y="97"/>
                </a:lnTo>
                <a:lnTo>
                  <a:pt x="995" y="96"/>
                </a:lnTo>
                <a:lnTo>
                  <a:pt x="995" y="96"/>
                </a:lnTo>
                <a:lnTo>
                  <a:pt x="989" y="92"/>
                </a:lnTo>
                <a:lnTo>
                  <a:pt x="985" y="91"/>
                </a:lnTo>
                <a:lnTo>
                  <a:pt x="985" y="91"/>
                </a:lnTo>
                <a:lnTo>
                  <a:pt x="987" y="91"/>
                </a:lnTo>
                <a:lnTo>
                  <a:pt x="994" y="89"/>
                </a:lnTo>
                <a:lnTo>
                  <a:pt x="999" y="86"/>
                </a:lnTo>
                <a:lnTo>
                  <a:pt x="1000" y="83"/>
                </a:lnTo>
                <a:lnTo>
                  <a:pt x="1000" y="81"/>
                </a:lnTo>
                <a:lnTo>
                  <a:pt x="1000" y="81"/>
                </a:lnTo>
                <a:lnTo>
                  <a:pt x="994" y="71"/>
                </a:lnTo>
                <a:lnTo>
                  <a:pt x="990" y="66"/>
                </a:lnTo>
                <a:lnTo>
                  <a:pt x="990" y="66"/>
                </a:lnTo>
                <a:lnTo>
                  <a:pt x="991" y="62"/>
                </a:lnTo>
                <a:lnTo>
                  <a:pt x="991" y="53"/>
                </a:lnTo>
                <a:lnTo>
                  <a:pt x="991" y="49"/>
                </a:lnTo>
                <a:lnTo>
                  <a:pt x="990" y="46"/>
                </a:lnTo>
                <a:lnTo>
                  <a:pt x="989" y="42"/>
                </a:lnTo>
                <a:lnTo>
                  <a:pt x="985" y="41"/>
                </a:lnTo>
                <a:lnTo>
                  <a:pt x="985" y="41"/>
                </a:lnTo>
                <a:lnTo>
                  <a:pt x="980" y="41"/>
                </a:lnTo>
                <a:lnTo>
                  <a:pt x="975" y="42"/>
                </a:lnTo>
                <a:lnTo>
                  <a:pt x="966" y="48"/>
                </a:lnTo>
                <a:lnTo>
                  <a:pt x="955" y="56"/>
                </a:lnTo>
                <a:lnTo>
                  <a:pt x="955" y="56"/>
                </a:lnTo>
                <a:lnTo>
                  <a:pt x="953" y="47"/>
                </a:lnTo>
                <a:lnTo>
                  <a:pt x="951" y="27"/>
                </a:lnTo>
                <a:lnTo>
                  <a:pt x="949" y="17"/>
                </a:lnTo>
                <a:lnTo>
                  <a:pt x="947" y="8"/>
                </a:lnTo>
                <a:lnTo>
                  <a:pt x="943" y="1"/>
                </a:lnTo>
                <a:lnTo>
                  <a:pt x="942" y="0"/>
                </a:lnTo>
                <a:lnTo>
                  <a:pt x="939" y="0"/>
                </a:lnTo>
                <a:lnTo>
                  <a:pt x="939" y="0"/>
                </a:lnTo>
                <a:lnTo>
                  <a:pt x="936" y="1"/>
                </a:lnTo>
                <a:lnTo>
                  <a:pt x="934" y="5"/>
                </a:lnTo>
                <a:lnTo>
                  <a:pt x="933" y="8"/>
                </a:lnTo>
                <a:lnTo>
                  <a:pt x="933" y="13"/>
                </a:lnTo>
                <a:lnTo>
                  <a:pt x="934" y="23"/>
                </a:lnTo>
                <a:lnTo>
                  <a:pt x="934" y="29"/>
                </a:lnTo>
                <a:lnTo>
                  <a:pt x="934" y="36"/>
                </a:lnTo>
                <a:lnTo>
                  <a:pt x="934" y="36"/>
                </a:lnTo>
                <a:lnTo>
                  <a:pt x="933" y="51"/>
                </a:lnTo>
                <a:lnTo>
                  <a:pt x="932" y="68"/>
                </a:lnTo>
                <a:lnTo>
                  <a:pt x="931" y="82"/>
                </a:lnTo>
                <a:lnTo>
                  <a:pt x="929" y="91"/>
                </a:lnTo>
                <a:lnTo>
                  <a:pt x="929" y="91"/>
                </a:lnTo>
                <a:lnTo>
                  <a:pt x="902" y="159"/>
                </a:lnTo>
                <a:lnTo>
                  <a:pt x="883" y="208"/>
                </a:lnTo>
                <a:lnTo>
                  <a:pt x="876" y="226"/>
                </a:lnTo>
                <a:lnTo>
                  <a:pt x="874" y="237"/>
                </a:lnTo>
                <a:lnTo>
                  <a:pt x="874" y="237"/>
                </a:lnTo>
                <a:lnTo>
                  <a:pt x="870" y="250"/>
                </a:lnTo>
                <a:lnTo>
                  <a:pt x="861" y="273"/>
                </a:lnTo>
                <a:lnTo>
                  <a:pt x="837" y="335"/>
                </a:lnTo>
                <a:lnTo>
                  <a:pt x="803" y="419"/>
                </a:lnTo>
                <a:lnTo>
                  <a:pt x="793" y="434"/>
                </a:lnTo>
                <a:lnTo>
                  <a:pt x="778" y="429"/>
                </a:lnTo>
                <a:lnTo>
                  <a:pt x="778" y="429"/>
                </a:lnTo>
                <a:lnTo>
                  <a:pt x="744" y="482"/>
                </a:lnTo>
                <a:lnTo>
                  <a:pt x="720" y="519"/>
                </a:lnTo>
                <a:lnTo>
                  <a:pt x="711" y="530"/>
                </a:lnTo>
                <a:lnTo>
                  <a:pt x="708" y="535"/>
                </a:lnTo>
                <a:lnTo>
                  <a:pt x="708" y="535"/>
                </a:lnTo>
                <a:lnTo>
                  <a:pt x="698" y="542"/>
                </a:lnTo>
                <a:lnTo>
                  <a:pt x="679" y="554"/>
                </a:lnTo>
                <a:lnTo>
                  <a:pt x="660" y="566"/>
                </a:lnTo>
                <a:lnTo>
                  <a:pt x="655" y="570"/>
                </a:lnTo>
                <a:lnTo>
                  <a:pt x="652" y="571"/>
                </a:lnTo>
                <a:lnTo>
                  <a:pt x="652" y="571"/>
                </a:lnTo>
                <a:lnTo>
                  <a:pt x="650" y="564"/>
                </a:lnTo>
                <a:lnTo>
                  <a:pt x="643" y="551"/>
                </a:lnTo>
                <a:lnTo>
                  <a:pt x="636" y="535"/>
                </a:lnTo>
                <a:lnTo>
                  <a:pt x="632" y="525"/>
                </a:lnTo>
                <a:lnTo>
                  <a:pt x="632" y="525"/>
                </a:lnTo>
                <a:lnTo>
                  <a:pt x="631" y="516"/>
                </a:lnTo>
                <a:lnTo>
                  <a:pt x="629" y="505"/>
                </a:lnTo>
                <a:lnTo>
                  <a:pt x="629" y="494"/>
                </a:lnTo>
                <a:lnTo>
                  <a:pt x="631" y="489"/>
                </a:lnTo>
                <a:lnTo>
                  <a:pt x="632" y="485"/>
                </a:lnTo>
                <a:lnTo>
                  <a:pt x="632" y="485"/>
                </a:lnTo>
                <a:lnTo>
                  <a:pt x="635" y="481"/>
                </a:lnTo>
                <a:lnTo>
                  <a:pt x="637" y="479"/>
                </a:lnTo>
                <a:lnTo>
                  <a:pt x="642" y="475"/>
                </a:lnTo>
                <a:lnTo>
                  <a:pt x="645" y="472"/>
                </a:lnTo>
                <a:lnTo>
                  <a:pt x="646" y="470"/>
                </a:lnTo>
                <a:lnTo>
                  <a:pt x="647" y="466"/>
                </a:lnTo>
                <a:lnTo>
                  <a:pt x="647" y="460"/>
                </a:lnTo>
                <a:lnTo>
                  <a:pt x="647" y="460"/>
                </a:lnTo>
                <a:lnTo>
                  <a:pt x="646" y="453"/>
                </a:lnTo>
                <a:lnTo>
                  <a:pt x="645" y="446"/>
                </a:lnTo>
                <a:lnTo>
                  <a:pt x="642" y="438"/>
                </a:lnTo>
                <a:lnTo>
                  <a:pt x="638" y="429"/>
                </a:lnTo>
                <a:lnTo>
                  <a:pt x="632" y="422"/>
                </a:lnTo>
                <a:lnTo>
                  <a:pt x="626" y="413"/>
                </a:lnTo>
                <a:lnTo>
                  <a:pt x="617" y="403"/>
                </a:lnTo>
                <a:lnTo>
                  <a:pt x="607" y="394"/>
                </a:lnTo>
                <a:lnTo>
                  <a:pt x="607" y="394"/>
                </a:lnTo>
                <a:lnTo>
                  <a:pt x="589" y="380"/>
                </a:lnTo>
                <a:lnTo>
                  <a:pt x="578" y="373"/>
                </a:lnTo>
                <a:lnTo>
                  <a:pt x="573" y="370"/>
                </a:lnTo>
                <a:lnTo>
                  <a:pt x="572" y="369"/>
                </a:lnTo>
                <a:lnTo>
                  <a:pt x="572" y="369"/>
                </a:lnTo>
                <a:lnTo>
                  <a:pt x="568" y="364"/>
                </a:lnTo>
                <a:lnTo>
                  <a:pt x="559" y="355"/>
                </a:lnTo>
                <a:lnTo>
                  <a:pt x="546" y="344"/>
                </a:lnTo>
                <a:lnTo>
                  <a:pt x="546" y="344"/>
                </a:lnTo>
                <a:lnTo>
                  <a:pt x="531" y="335"/>
                </a:lnTo>
                <a:lnTo>
                  <a:pt x="521" y="327"/>
                </a:lnTo>
                <a:lnTo>
                  <a:pt x="516" y="323"/>
                </a:lnTo>
                <a:lnTo>
                  <a:pt x="516" y="323"/>
                </a:lnTo>
                <a:lnTo>
                  <a:pt x="512" y="322"/>
                </a:lnTo>
                <a:lnTo>
                  <a:pt x="505" y="321"/>
                </a:lnTo>
                <a:lnTo>
                  <a:pt x="491" y="318"/>
                </a:lnTo>
                <a:lnTo>
                  <a:pt x="491" y="318"/>
                </a:lnTo>
                <a:lnTo>
                  <a:pt x="485" y="318"/>
                </a:lnTo>
                <a:lnTo>
                  <a:pt x="477" y="318"/>
                </a:lnTo>
                <a:lnTo>
                  <a:pt x="466" y="318"/>
                </a:lnTo>
                <a:lnTo>
                  <a:pt x="476" y="293"/>
                </a:lnTo>
                <a:lnTo>
                  <a:pt x="446" y="323"/>
                </a:lnTo>
                <a:lnTo>
                  <a:pt x="435" y="298"/>
                </a:lnTo>
                <a:lnTo>
                  <a:pt x="435" y="338"/>
                </a:lnTo>
                <a:lnTo>
                  <a:pt x="435" y="338"/>
                </a:lnTo>
                <a:lnTo>
                  <a:pt x="410" y="328"/>
                </a:lnTo>
                <a:lnTo>
                  <a:pt x="410" y="328"/>
                </a:lnTo>
                <a:lnTo>
                  <a:pt x="410" y="328"/>
                </a:lnTo>
                <a:lnTo>
                  <a:pt x="410" y="331"/>
                </a:lnTo>
                <a:lnTo>
                  <a:pt x="412" y="338"/>
                </a:lnTo>
                <a:lnTo>
                  <a:pt x="413" y="346"/>
                </a:lnTo>
                <a:lnTo>
                  <a:pt x="414" y="349"/>
                </a:lnTo>
                <a:lnTo>
                  <a:pt x="415" y="349"/>
                </a:lnTo>
                <a:lnTo>
                  <a:pt x="415" y="349"/>
                </a:lnTo>
                <a:lnTo>
                  <a:pt x="415" y="349"/>
                </a:lnTo>
                <a:lnTo>
                  <a:pt x="415" y="351"/>
                </a:lnTo>
                <a:lnTo>
                  <a:pt x="413" y="359"/>
                </a:lnTo>
                <a:lnTo>
                  <a:pt x="409" y="368"/>
                </a:lnTo>
                <a:lnTo>
                  <a:pt x="405" y="374"/>
                </a:lnTo>
                <a:lnTo>
                  <a:pt x="405" y="374"/>
                </a:lnTo>
                <a:lnTo>
                  <a:pt x="403" y="378"/>
                </a:lnTo>
                <a:lnTo>
                  <a:pt x="401" y="381"/>
                </a:lnTo>
                <a:lnTo>
                  <a:pt x="400" y="394"/>
                </a:lnTo>
                <a:lnTo>
                  <a:pt x="400" y="394"/>
                </a:lnTo>
                <a:lnTo>
                  <a:pt x="400" y="407"/>
                </a:lnTo>
                <a:lnTo>
                  <a:pt x="400" y="412"/>
                </a:lnTo>
                <a:lnTo>
                  <a:pt x="400" y="414"/>
                </a:lnTo>
                <a:lnTo>
                  <a:pt x="400" y="414"/>
                </a:lnTo>
                <a:lnTo>
                  <a:pt x="400" y="418"/>
                </a:lnTo>
                <a:lnTo>
                  <a:pt x="400" y="423"/>
                </a:lnTo>
                <a:lnTo>
                  <a:pt x="400" y="429"/>
                </a:lnTo>
                <a:lnTo>
                  <a:pt x="400" y="434"/>
                </a:lnTo>
                <a:lnTo>
                  <a:pt x="400" y="434"/>
                </a:lnTo>
                <a:lnTo>
                  <a:pt x="404" y="443"/>
                </a:lnTo>
                <a:lnTo>
                  <a:pt x="410" y="455"/>
                </a:lnTo>
                <a:lnTo>
                  <a:pt x="410" y="455"/>
                </a:lnTo>
                <a:lnTo>
                  <a:pt x="435" y="500"/>
                </a:lnTo>
                <a:lnTo>
                  <a:pt x="435" y="500"/>
                </a:lnTo>
                <a:lnTo>
                  <a:pt x="438" y="500"/>
                </a:lnTo>
                <a:lnTo>
                  <a:pt x="443" y="501"/>
                </a:lnTo>
                <a:lnTo>
                  <a:pt x="446" y="503"/>
                </a:lnTo>
                <a:lnTo>
                  <a:pt x="448" y="504"/>
                </a:lnTo>
                <a:lnTo>
                  <a:pt x="449" y="506"/>
                </a:lnTo>
                <a:lnTo>
                  <a:pt x="451" y="510"/>
                </a:lnTo>
                <a:lnTo>
                  <a:pt x="451" y="510"/>
                </a:lnTo>
                <a:lnTo>
                  <a:pt x="451" y="518"/>
                </a:lnTo>
                <a:lnTo>
                  <a:pt x="453" y="522"/>
                </a:lnTo>
                <a:lnTo>
                  <a:pt x="456" y="524"/>
                </a:lnTo>
                <a:lnTo>
                  <a:pt x="461" y="525"/>
                </a:lnTo>
                <a:lnTo>
                  <a:pt x="461" y="525"/>
                </a:lnTo>
                <a:lnTo>
                  <a:pt x="467" y="528"/>
                </a:lnTo>
                <a:lnTo>
                  <a:pt x="473" y="530"/>
                </a:lnTo>
                <a:lnTo>
                  <a:pt x="481" y="535"/>
                </a:lnTo>
                <a:lnTo>
                  <a:pt x="481" y="546"/>
                </a:lnTo>
                <a:lnTo>
                  <a:pt x="481" y="546"/>
                </a:lnTo>
                <a:lnTo>
                  <a:pt x="475" y="544"/>
                </a:lnTo>
                <a:lnTo>
                  <a:pt x="466" y="540"/>
                </a:lnTo>
                <a:lnTo>
                  <a:pt x="466" y="540"/>
                </a:lnTo>
                <a:lnTo>
                  <a:pt x="462" y="539"/>
                </a:lnTo>
                <a:lnTo>
                  <a:pt x="456" y="538"/>
                </a:lnTo>
                <a:lnTo>
                  <a:pt x="449" y="537"/>
                </a:lnTo>
                <a:lnTo>
                  <a:pt x="446" y="535"/>
                </a:lnTo>
                <a:lnTo>
                  <a:pt x="446" y="5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4">
            <a:extLst>
              <a:ext uri="{FF2B5EF4-FFF2-40B4-BE49-F238E27FC236}">
                <a16:creationId xmlns:a16="http://schemas.microsoft.com/office/drawing/2014/main" id="{03351F7F-48AA-F36D-506A-7989B2BF27F6}"/>
              </a:ext>
            </a:extLst>
          </p:cNvPr>
          <p:cNvSpPr>
            <a:spLocks/>
          </p:cNvSpPr>
          <p:nvPr/>
        </p:nvSpPr>
        <p:spPr bwMode="auto">
          <a:xfrm>
            <a:off x="7046410" y="881155"/>
            <a:ext cx="1576205" cy="2587760"/>
          </a:xfrm>
          <a:custGeom>
            <a:avLst/>
            <a:gdLst>
              <a:gd name="T0" fmla="*/ 692 w 1178"/>
              <a:gd name="T1" fmla="*/ 269 h 1934"/>
              <a:gd name="T2" fmla="*/ 622 w 1178"/>
              <a:gd name="T3" fmla="*/ 202 h 1934"/>
              <a:gd name="T4" fmla="*/ 582 w 1178"/>
              <a:gd name="T5" fmla="*/ 188 h 1934"/>
              <a:gd name="T6" fmla="*/ 542 w 1178"/>
              <a:gd name="T7" fmla="*/ 186 h 1934"/>
              <a:gd name="T8" fmla="*/ 532 w 1178"/>
              <a:gd name="T9" fmla="*/ 213 h 1934"/>
              <a:gd name="T10" fmla="*/ 512 w 1178"/>
              <a:gd name="T11" fmla="*/ 244 h 1934"/>
              <a:gd name="T12" fmla="*/ 498 w 1178"/>
              <a:gd name="T13" fmla="*/ 287 h 1934"/>
              <a:gd name="T14" fmla="*/ 519 w 1178"/>
              <a:gd name="T15" fmla="*/ 354 h 1934"/>
              <a:gd name="T16" fmla="*/ 552 w 1178"/>
              <a:gd name="T17" fmla="*/ 394 h 1934"/>
              <a:gd name="T18" fmla="*/ 509 w 1178"/>
              <a:gd name="T19" fmla="*/ 443 h 1934"/>
              <a:gd name="T20" fmla="*/ 296 w 1178"/>
              <a:gd name="T21" fmla="*/ 374 h 1934"/>
              <a:gd name="T22" fmla="*/ 105 w 1178"/>
              <a:gd name="T23" fmla="*/ 224 h 1934"/>
              <a:gd name="T24" fmla="*/ 111 w 1178"/>
              <a:gd name="T25" fmla="*/ 133 h 1934"/>
              <a:gd name="T26" fmla="*/ 81 w 1178"/>
              <a:gd name="T27" fmla="*/ 103 h 1934"/>
              <a:gd name="T28" fmla="*/ 59 w 1178"/>
              <a:gd name="T29" fmla="*/ 73 h 1934"/>
              <a:gd name="T30" fmla="*/ 41 w 1178"/>
              <a:gd name="T31" fmla="*/ 58 h 1934"/>
              <a:gd name="T32" fmla="*/ 19 w 1178"/>
              <a:gd name="T33" fmla="*/ 66 h 1934"/>
              <a:gd name="T34" fmla="*/ 17 w 1178"/>
              <a:gd name="T35" fmla="*/ 108 h 1934"/>
              <a:gd name="T36" fmla="*/ 1 w 1178"/>
              <a:gd name="T37" fmla="*/ 128 h 1934"/>
              <a:gd name="T38" fmla="*/ 51 w 1178"/>
              <a:gd name="T39" fmla="*/ 264 h 1934"/>
              <a:gd name="T40" fmla="*/ 41 w 1178"/>
              <a:gd name="T41" fmla="*/ 359 h 1934"/>
              <a:gd name="T42" fmla="*/ 328 w 1178"/>
              <a:gd name="T43" fmla="*/ 513 h 1934"/>
              <a:gd name="T44" fmla="*/ 438 w 1178"/>
              <a:gd name="T45" fmla="*/ 615 h 1934"/>
              <a:gd name="T46" fmla="*/ 507 w 1178"/>
              <a:gd name="T47" fmla="*/ 770 h 1934"/>
              <a:gd name="T48" fmla="*/ 458 w 1178"/>
              <a:gd name="T49" fmla="*/ 702 h 1934"/>
              <a:gd name="T50" fmla="*/ 371 w 1178"/>
              <a:gd name="T51" fmla="*/ 633 h 1934"/>
              <a:gd name="T52" fmla="*/ 298 w 1178"/>
              <a:gd name="T53" fmla="*/ 675 h 1934"/>
              <a:gd name="T54" fmla="*/ 256 w 1178"/>
              <a:gd name="T55" fmla="*/ 935 h 1934"/>
              <a:gd name="T56" fmla="*/ 196 w 1178"/>
              <a:gd name="T57" fmla="*/ 1181 h 1934"/>
              <a:gd name="T58" fmla="*/ 171 w 1178"/>
              <a:gd name="T59" fmla="*/ 1216 h 1934"/>
              <a:gd name="T60" fmla="*/ 240 w 1178"/>
              <a:gd name="T61" fmla="*/ 1241 h 1934"/>
              <a:gd name="T62" fmla="*/ 360 w 1178"/>
              <a:gd name="T63" fmla="*/ 1212 h 1934"/>
              <a:gd name="T64" fmla="*/ 370 w 1178"/>
              <a:gd name="T65" fmla="*/ 1160 h 1934"/>
              <a:gd name="T66" fmla="*/ 444 w 1178"/>
              <a:gd name="T67" fmla="*/ 1088 h 1934"/>
              <a:gd name="T68" fmla="*/ 527 w 1178"/>
              <a:gd name="T69" fmla="*/ 1141 h 1934"/>
              <a:gd name="T70" fmla="*/ 598 w 1178"/>
              <a:gd name="T71" fmla="*/ 1431 h 1934"/>
              <a:gd name="T72" fmla="*/ 592 w 1178"/>
              <a:gd name="T73" fmla="*/ 1764 h 1934"/>
              <a:gd name="T74" fmla="*/ 598 w 1178"/>
              <a:gd name="T75" fmla="*/ 1823 h 1934"/>
              <a:gd name="T76" fmla="*/ 610 w 1178"/>
              <a:gd name="T77" fmla="*/ 1889 h 1934"/>
              <a:gd name="T78" fmla="*/ 761 w 1178"/>
              <a:gd name="T79" fmla="*/ 1933 h 1934"/>
              <a:gd name="T80" fmla="*/ 814 w 1178"/>
              <a:gd name="T81" fmla="*/ 1914 h 1934"/>
              <a:gd name="T82" fmla="*/ 764 w 1178"/>
              <a:gd name="T83" fmla="*/ 1852 h 1934"/>
              <a:gd name="T84" fmla="*/ 727 w 1178"/>
              <a:gd name="T85" fmla="*/ 1818 h 1934"/>
              <a:gd name="T86" fmla="*/ 772 w 1178"/>
              <a:gd name="T87" fmla="*/ 1457 h 1934"/>
              <a:gd name="T88" fmla="*/ 787 w 1178"/>
              <a:gd name="T89" fmla="*/ 879 h 1934"/>
              <a:gd name="T90" fmla="*/ 817 w 1178"/>
              <a:gd name="T91" fmla="*/ 700 h 1934"/>
              <a:gd name="T92" fmla="*/ 1175 w 1178"/>
              <a:gd name="T93" fmla="*/ 301 h 1934"/>
              <a:gd name="T94" fmla="*/ 1147 w 1178"/>
              <a:gd name="T95" fmla="*/ 208 h 1934"/>
              <a:gd name="T96" fmla="*/ 1163 w 1178"/>
              <a:gd name="T97" fmla="*/ 132 h 1934"/>
              <a:gd name="T98" fmla="*/ 1143 w 1178"/>
              <a:gd name="T99" fmla="*/ 47 h 1934"/>
              <a:gd name="T100" fmla="*/ 1117 w 1178"/>
              <a:gd name="T101" fmla="*/ 19 h 1934"/>
              <a:gd name="T102" fmla="*/ 1092 w 1178"/>
              <a:gd name="T103" fmla="*/ 18 h 1934"/>
              <a:gd name="T104" fmla="*/ 1097 w 1178"/>
              <a:gd name="T105" fmla="*/ 47 h 1934"/>
              <a:gd name="T106" fmla="*/ 1096 w 1178"/>
              <a:gd name="T107" fmla="*/ 82 h 1934"/>
              <a:gd name="T108" fmla="*/ 1107 w 1178"/>
              <a:gd name="T109" fmla="*/ 146 h 1934"/>
              <a:gd name="T110" fmla="*/ 1082 w 1178"/>
              <a:gd name="T111" fmla="*/ 215 h 1934"/>
              <a:gd name="T112" fmla="*/ 988 w 1178"/>
              <a:gd name="T113" fmla="*/ 334 h 1934"/>
              <a:gd name="T114" fmla="*/ 819 w 1178"/>
              <a:gd name="T115" fmla="*/ 428 h 1934"/>
              <a:gd name="T116" fmla="*/ 722 w 1178"/>
              <a:gd name="T117" fmla="*/ 429 h 1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8" h="1934">
                <a:moveTo>
                  <a:pt x="712" y="314"/>
                </a:moveTo>
                <a:lnTo>
                  <a:pt x="712" y="314"/>
                </a:lnTo>
                <a:lnTo>
                  <a:pt x="709" y="295"/>
                </a:lnTo>
                <a:lnTo>
                  <a:pt x="707" y="282"/>
                </a:lnTo>
                <a:lnTo>
                  <a:pt x="704" y="277"/>
                </a:lnTo>
                <a:lnTo>
                  <a:pt x="702" y="274"/>
                </a:lnTo>
                <a:lnTo>
                  <a:pt x="702" y="274"/>
                </a:lnTo>
                <a:lnTo>
                  <a:pt x="697" y="270"/>
                </a:lnTo>
                <a:lnTo>
                  <a:pt x="694" y="269"/>
                </a:lnTo>
                <a:lnTo>
                  <a:pt x="692" y="269"/>
                </a:lnTo>
                <a:lnTo>
                  <a:pt x="692" y="269"/>
                </a:lnTo>
                <a:lnTo>
                  <a:pt x="688" y="259"/>
                </a:lnTo>
                <a:lnTo>
                  <a:pt x="682" y="250"/>
                </a:lnTo>
                <a:lnTo>
                  <a:pt x="672" y="239"/>
                </a:lnTo>
                <a:lnTo>
                  <a:pt x="672" y="239"/>
                </a:lnTo>
                <a:lnTo>
                  <a:pt x="645" y="216"/>
                </a:lnTo>
                <a:lnTo>
                  <a:pt x="634" y="207"/>
                </a:lnTo>
                <a:lnTo>
                  <a:pt x="627" y="203"/>
                </a:lnTo>
                <a:lnTo>
                  <a:pt x="627" y="203"/>
                </a:lnTo>
                <a:lnTo>
                  <a:pt x="622" y="202"/>
                </a:lnTo>
                <a:lnTo>
                  <a:pt x="617" y="198"/>
                </a:lnTo>
                <a:lnTo>
                  <a:pt x="602" y="188"/>
                </a:lnTo>
                <a:lnTo>
                  <a:pt x="602" y="188"/>
                </a:lnTo>
                <a:lnTo>
                  <a:pt x="587" y="176"/>
                </a:lnTo>
                <a:lnTo>
                  <a:pt x="583" y="173"/>
                </a:lnTo>
                <a:lnTo>
                  <a:pt x="582" y="172"/>
                </a:lnTo>
                <a:lnTo>
                  <a:pt x="582" y="173"/>
                </a:lnTo>
                <a:lnTo>
                  <a:pt x="582" y="173"/>
                </a:lnTo>
                <a:lnTo>
                  <a:pt x="582" y="182"/>
                </a:lnTo>
                <a:lnTo>
                  <a:pt x="582" y="188"/>
                </a:lnTo>
                <a:lnTo>
                  <a:pt x="582" y="188"/>
                </a:lnTo>
                <a:lnTo>
                  <a:pt x="564" y="167"/>
                </a:lnTo>
                <a:lnTo>
                  <a:pt x="552" y="153"/>
                </a:lnTo>
                <a:lnTo>
                  <a:pt x="547" y="148"/>
                </a:lnTo>
                <a:lnTo>
                  <a:pt x="547" y="148"/>
                </a:lnTo>
                <a:lnTo>
                  <a:pt x="549" y="167"/>
                </a:lnTo>
                <a:lnTo>
                  <a:pt x="552" y="183"/>
                </a:lnTo>
                <a:lnTo>
                  <a:pt x="542" y="173"/>
                </a:lnTo>
                <a:lnTo>
                  <a:pt x="542" y="173"/>
                </a:lnTo>
                <a:lnTo>
                  <a:pt x="542" y="186"/>
                </a:lnTo>
                <a:lnTo>
                  <a:pt x="542" y="198"/>
                </a:lnTo>
                <a:lnTo>
                  <a:pt x="542" y="198"/>
                </a:lnTo>
                <a:lnTo>
                  <a:pt x="537" y="196"/>
                </a:lnTo>
                <a:lnTo>
                  <a:pt x="532" y="193"/>
                </a:lnTo>
                <a:lnTo>
                  <a:pt x="532" y="193"/>
                </a:lnTo>
                <a:lnTo>
                  <a:pt x="533" y="203"/>
                </a:lnTo>
                <a:lnTo>
                  <a:pt x="533" y="211"/>
                </a:lnTo>
                <a:lnTo>
                  <a:pt x="533" y="213"/>
                </a:lnTo>
                <a:lnTo>
                  <a:pt x="532" y="213"/>
                </a:lnTo>
                <a:lnTo>
                  <a:pt x="532" y="213"/>
                </a:lnTo>
                <a:lnTo>
                  <a:pt x="523" y="211"/>
                </a:lnTo>
                <a:lnTo>
                  <a:pt x="517" y="208"/>
                </a:lnTo>
                <a:lnTo>
                  <a:pt x="517" y="208"/>
                </a:lnTo>
                <a:lnTo>
                  <a:pt x="517" y="212"/>
                </a:lnTo>
                <a:lnTo>
                  <a:pt x="518" y="216"/>
                </a:lnTo>
                <a:lnTo>
                  <a:pt x="517" y="224"/>
                </a:lnTo>
                <a:lnTo>
                  <a:pt x="517" y="224"/>
                </a:lnTo>
                <a:lnTo>
                  <a:pt x="514" y="237"/>
                </a:lnTo>
                <a:lnTo>
                  <a:pt x="512" y="244"/>
                </a:lnTo>
                <a:lnTo>
                  <a:pt x="512" y="244"/>
                </a:lnTo>
                <a:lnTo>
                  <a:pt x="509" y="245"/>
                </a:lnTo>
                <a:lnTo>
                  <a:pt x="507" y="249"/>
                </a:lnTo>
                <a:lnTo>
                  <a:pt x="507" y="249"/>
                </a:lnTo>
                <a:lnTo>
                  <a:pt x="503" y="266"/>
                </a:lnTo>
                <a:lnTo>
                  <a:pt x="502" y="277"/>
                </a:lnTo>
                <a:lnTo>
                  <a:pt x="502" y="284"/>
                </a:lnTo>
                <a:lnTo>
                  <a:pt x="502" y="284"/>
                </a:lnTo>
                <a:lnTo>
                  <a:pt x="502" y="285"/>
                </a:lnTo>
                <a:lnTo>
                  <a:pt x="500" y="286"/>
                </a:lnTo>
                <a:lnTo>
                  <a:pt x="498" y="287"/>
                </a:lnTo>
                <a:lnTo>
                  <a:pt x="497" y="289"/>
                </a:lnTo>
                <a:lnTo>
                  <a:pt x="497" y="289"/>
                </a:lnTo>
                <a:lnTo>
                  <a:pt x="497" y="294"/>
                </a:lnTo>
                <a:lnTo>
                  <a:pt x="498" y="302"/>
                </a:lnTo>
                <a:lnTo>
                  <a:pt x="499" y="312"/>
                </a:lnTo>
                <a:lnTo>
                  <a:pt x="502" y="324"/>
                </a:lnTo>
                <a:lnTo>
                  <a:pt x="502" y="324"/>
                </a:lnTo>
                <a:lnTo>
                  <a:pt x="504" y="330"/>
                </a:lnTo>
                <a:lnTo>
                  <a:pt x="508" y="338"/>
                </a:lnTo>
                <a:lnTo>
                  <a:pt x="519" y="354"/>
                </a:lnTo>
                <a:lnTo>
                  <a:pt x="532" y="374"/>
                </a:lnTo>
                <a:lnTo>
                  <a:pt x="532" y="374"/>
                </a:lnTo>
                <a:lnTo>
                  <a:pt x="530" y="374"/>
                </a:lnTo>
                <a:lnTo>
                  <a:pt x="530" y="376"/>
                </a:lnTo>
                <a:lnTo>
                  <a:pt x="532" y="380"/>
                </a:lnTo>
                <a:lnTo>
                  <a:pt x="537" y="384"/>
                </a:lnTo>
                <a:lnTo>
                  <a:pt x="537" y="384"/>
                </a:lnTo>
                <a:lnTo>
                  <a:pt x="547" y="390"/>
                </a:lnTo>
                <a:lnTo>
                  <a:pt x="552" y="394"/>
                </a:lnTo>
                <a:lnTo>
                  <a:pt x="552" y="394"/>
                </a:lnTo>
                <a:lnTo>
                  <a:pt x="562" y="396"/>
                </a:lnTo>
                <a:lnTo>
                  <a:pt x="568" y="400"/>
                </a:lnTo>
                <a:lnTo>
                  <a:pt x="570" y="401"/>
                </a:lnTo>
                <a:lnTo>
                  <a:pt x="572" y="404"/>
                </a:lnTo>
                <a:lnTo>
                  <a:pt x="572" y="404"/>
                </a:lnTo>
                <a:lnTo>
                  <a:pt x="580" y="427"/>
                </a:lnTo>
                <a:lnTo>
                  <a:pt x="587" y="444"/>
                </a:lnTo>
                <a:lnTo>
                  <a:pt x="587" y="444"/>
                </a:lnTo>
                <a:lnTo>
                  <a:pt x="564" y="444"/>
                </a:lnTo>
                <a:lnTo>
                  <a:pt x="509" y="443"/>
                </a:lnTo>
                <a:lnTo>
                  <a:pt x="478" y="442"/>
                </a:lnTo>
                <a:lnTo>
                  <a:pt x="448" y="439"/>
                </a:lnTo>
                <a:lnTo>
                  <a:pt x="422" y="435"/>
                </a:lnTo>
                <a:lnTo>
                  <a:pt x="410" y="432"/>
                </a:lnTo>
                <a:lnTo>
                  <a:pt x="402" y="429"/>
                </a:lnTo>
                <a:lnTo>
                  <a:pt x="402" y="429"/>
                </a:lnTo>
                <a:lnTo>
                  <a:pt x="371" y="415"/>
                </a:lnTo>
                <a:lnTo>
                  <a:pt x="345" y="401"/>
                </a:lnTo>
                <a:lnTo>
                  <a:pt x="296" y="374"/>
                </a:lnTo>
                <a:lnTo>
                  <a:pt x="296" y="374"/>
                </a:lnTo>
                <a:lnTo>
                  <a:pt x="236" y="341"/>
                </a:lnTo>
                <a:lnTo>
                  <a:pt x="206" y="324"/>
                </a:lnTo>
                <a:lnTo>
                  <a:pt x="195" y="316"/>
                </a:lnTo>
                <a:lnTo>
                  <a:pt x="186" y="309"/>
                </a:lnTo>
                <a:lnTo>
                  <a:pt x="131" y="254"/>
                </a:lnTo>
                <a:lnTo>
                  <a:pt x="131" y="254"/>
                </a:lnTo>
                <a:lnTo>
                  <a:pt x="106" y="234"/>
                </a:lnTo>
                <a:lnTo>
                  <a:pt x="106" y="234"/>
                </a:lnTo>
                <a:lnTo>
                  <a:pt x="105" y="230"/>
                </a:lnTo>
                <a:lnTo>
                  <a:pt x="105" y="224"/>
                </a:lnTo>
                <a:lnTo>
                  <a:pt x="106" y="202"/>
                </a:lnTo>
                <a:lnTo>
                  <a:pt x="106" y="181"/>
                </a:lnTo>
                <a:lnTo>
                  <a:pt x="106" y="168"/>
                </a:lnTo>
                <a:lnTo>
                  <a:pt x="106" y="168"/>
                </a:lnTo>
                <a:lnTo>
                  <a:pt x="106" y="165"/>
                </a:lnTo>
                <a:lnTo>
                  <a:pt x="108" y="161"/>
                </a:lnTo>
                <a:lnTo>
                  <a:pt x="111" y="150"/>
                </a:lnTo>
                <a:lnTo>
                  <a:pt x="114" y="140"/>
                </a:lnTo>
                <a:lnTo>
                  <a:pt x="114" y="136"/>
                </a:lnTo>
                <a:lnTo>
                  <a:pt x="111" y="133"/>
                </a:lnTo>
                <a:lnTo>
                  <a:pt x="111" y="133"/>
                </a:lnTo>
                <a:lnTo>
                  <a:pt x="109" y="132"/>
                </a:lnTo>
                <a:lnTo>
                  <a:pt x="105" y="133"/>
                </a:lnTo>
                <a:lnTo>
                  <a:pt x="99" y="137"/>
                </a:lnTo>
                <a:lnTo>
                  <a:pt x="91" y="143"/>
                </a:lnTo>
                <a:lnTo>
                  <a:pt x="91" y="143"/>
                </a:lnTo>
                <a:lnTo>
                  <a:pt x="89" y="127"/>
                </a:lnTo>
                <a:lnTo>
                  <a:pt x="85" y="113"/>
                </a:lnTo>
                <a:lnTo>
                  <a:pt x="84" y="108"/>
                </a:lnTo>
                <a:lnTo>
                  <a:pt x="81" y="103"/>
                </a:lnTo>
                <a:lnTo>
                  <a:pt x="81" y="103"/>
                </a:lnTo>
                <a:lnTo>
                  <a:pt x="77" y="94"/>
                </a:lnTo>
                <a:lnTo>
                  <a:pt x="76" y="86"/>
                </a:lnTo>
                <a:lnTo>
                  <a:pt x="72" y="78"/>
                </a:lnTo>
                <a:lnTo>
                  <a:pt x="70" y="76"/>
                </a:lnTo>
                <a:lnTo>
                  <a:pt x="66" y="73"/>
                </a:lnTo>
                <a:lnTo>
                  <a:pt x="66" y="73"/>
                </a:lnTo>
                <a:lnTo>
                  <a:pt x="62" y="72"/>
                </a:lnTo>
                <a:lnTo>
                  <a:pt x="60" y="72"/>
                </a:lnTo>
                <a:lnTo>
                  <a:pt x="59" y="73"/>
                </a:lnTo>
                <a:lnTo>
                  <a:pt x="57" y="73"/>
                </a:lnTo>
                <a:lnTo>
                  <a:pt x="56" y="77"/>
                </a:lnTo>
                <a:lnTo>
                  <a:pt x="56" y="78"/>
                </a:lnTo>
                <a:lnTo>
                  <a:pt x="56" y="78"/>
                </a:lnTo>
                <a:lnTo>
                  <a:pt x="56" y="76"/>
                </a:lnTo>
                <a:lnTo>
                  <a:pt x="55" y="69"/>
                </a:lnTo>
                <a:lnTo>
                  <a:pt x="52" y="66"/>
                </a:lnTo>
                <a:lnTo>
                  <a:pt x="50" y="62"/>
                </a:lnTo>
                <a:lnTo>
                  <a:pt x="46" y="59"/>
                </a:lnTo>
                <a:lnTo>
                  <a:pt x="41" y="58"/>
                </a:lnTo>
                <a:lnTo>
                  <a:pt x="41" y="58"/>
                </a:lnTo>
                <a:lnTo>
                  <a:pt x="36" y="58"/>
                </a:lnTo>
                <a:lnTo>
                  <a:pt x="34" y="58"/>
                </a:lnTo>
                <a:lnTo>
                  <a:pt x="31" y="61"/>
                </a:lnTo>
                <a:lnTo>
                  <a:pt x="31" y="62"/>
                </a:lnTo>
                <a:lnTo>
                  <a:pt x="31" y="66"/>
                </a:lnTo>
                <a:lnTo>
                  <a:pt x="31" y="68"/>
                </a:lnTo>
                <a:lnTo>
                  <a:pt x="31" y="68"/>
                </a:lnTo>
                <a:lnTo>
                  <a:pt x="24" y="66"/>
                </a:lnTo>
                <a:lnTo>
                  <a:pt x="19" y="66"/>
                </a:lnTo>
                <a:lnTo>
                  <a:pt x="17" y="67"/>
                </a:lnTo>
                <a:lnTo>
                  <a:pt x="16" y="68"/>
                </a:lnTo>
                <a:lnTo>
                  <a:pt x="16" y="68"/>
                </a:lnTo>
                <a:lnTo>
                  <a:pt x="16" y="74"/>
                </a:lnTo>
                <a:lnTo>
                  <a:pt x="16" y="83"/>
                </a:lnTo>
                <a:lnTo>
                  <a:pt x="16" y="93"/>
                </a:lnTo>
                <a:lnTo>
                  <a:pt x="16" y="93"/>
                </a:lnTo>
                <a:lnTo>
                  <a:pt x="17" y="101"/>
                </a:lnTo>
                <a:lnTo>
                  <a:pt x="17" y="106"/>
                </a:lnTo>
                <a:lnTo>
                  <a:pt x="17" y="108"/>
                </a:lnTo>
                <a:lnTo>
                  <a:pt x="16" y="108"/>
                </a:lnTo>
                <a:lnTo>
                  <a:pt x="16" y="108"/>
                </a:lnTo>
                <a:lnTo>
                  <a:pt x="12" y="107"/>
                </a:lnTo>
                <a:lnTo>
                  <a:pt x="6" y="108"/>
                </a:lnTo>
                <a:lnTo>
                  <a:pt x="6" y="108"/>
                </a:lnTo>
                <a:lnTo>
                  <a:pt x="2" y="111"/>
                </a:lnTo>
                <a:lnTo>
                  <a:pt x="0" y="114"/>
                </a:lnTo>
                <a:lnTo>
                  <a:pt x="0" y="121"/>
                </a:lnTo>
                <a:lnTo>
                  <a:pt x="1" y="128"/>
                </a:lnTo>
                <a:lnTo>
                  <a:pt x="1" y="128"/>
                </a:lnTo>
                <a:lnTo>
                  <a:pt x="11" y="162"/>
                </a:lnTo>
                <a:lnTo>
                  <a:pt x="21" y="193"/>
                </a:lnTo>
                <a:lnTo>
                  <a:pt x="21" y="193"/>
                </a:lnTo>
                <a:lnTo>
                  <a:pt x="25" y="208"/>
                </a:lnTo>
                <a:lnTo>
                  <a:pt x="31" y="229"/>
                </a:lnTo>
                <a:lnTo>
                  <a:pt x="31" y="229"/>
                </a:lnTo>
                <a:lnTo>
                  <a:pt x="35" y="239"/>
                </a:lnTo>
                <a:lnTo>
                  <a:pt x="40" y="246"/>
                </a:lnTo>
                <a:lnTo>
                  <a:pt x="45" y="255"/>
                </a:lnTo>
                <a:lnTo>
                  <a:pt x="51" y="264"/>
                </a:lnTo>
                <a:lnTo>
                  <a:pt x="71" y="289"/>
                </a:lnTo>
                <a:lnTo>
                  <a:pt x="71" y="289"/>
                </a:lnTo>
                <a:lnTo>
                  <a:pt x="65" y="299"/>
                </a:lnTo>
                <a:lnTo>
                  <a:pt x="51" y="323"/>
                </a:lnTo>
                <a:lnTo>
                  <a:pt x="45" y="335"/>
                </a:lnTo>
                <a:lnTo>
                  <a:pt x="40" y="346"/>
                </a:lnTo>
                <a:lnTo>
                  <a:pt x="39" y="351"/>
                </a:lnTo>
                <a:lnTo>
                  <a:pt x="39" y="355"/>
                </a:lnTo>
                <a:lnTo>
                  <a:pt x="39" y="358"/>
                </a:lnTo>
                <a:lnTo>
                  <a:pt x="41" y="359"/>
                </a:lnTo>
                <a:lnTo>
                  <a:pt x="41" y="359"/>
                </a:lnTo>
                <a:lnTo>
                  <a:pt x="57" y="363"/>
                </a:lnTo>
                <a:lnTo>
                  <a:pt x="79" y="370"/>
                </a:lnTo>
                <a:lnTo>
                  <a:pt x="101" y="378"/>
                </a:lnTo>
                <a:lnTo>
                  <a:pt x="116" y="384"/>
                </a:lnTo>
                <a:lnTo>
                  <a:pt x="116" y="384"/>
                </a:lnTo>
                <a:lnTo>
                  <a:pt x="186" y="425"/>
                </a:lnTo>
                <a:lnTo>
                  <a:pt x="266" y="474"/>
                </a:lnTo>
                <a:lnTo>
                  <a:pt x="266" y="474"/>
                </a:lnTo>
                <a:lnTo>
                  <a:pt x="328" y="513"/>
                </a:lnTo>
                <a:lnTo>
                  <a:pt x="361" y="536"/>
                </a:lnTo>
                <a:lnTo>
                  <a:pt x="381" y="549"/>
                </a:lnTo>
                <a:lnTo>
                  <a:pt x="381" y="549"/>
                </a:lnTo>
                <a:lnTo>
                  <a:pt x="395" y="561"/>
                </a:lnTo>
                <a:lnTo>
                  <a:pt x="412" y="574"/>
                </a:lnTo>
                <a:lnTo>
                  <a:pt x="425" y="588"/>
                </a:lnTo>
                <a:lnTo>
                  <a:pt x="429" y="595"/>
                </a:lnTo>
                <a:lnTo>
                  <a:pt x="432" y="600"/>
                </a:lnTo>
                <a:lnTo>
                  <a:pt x="432" y="600"/>
                </a:lnTo>
                <a:lnTo>
                  <a:pt x="438" y="615"/>
                </a:lnTo>
                <a:lnTo>
                  <a:pt x="449" y="637"/>
                </a:lnTo>
                <a:lnTo>
                  <a:pt x="467" y="670"/>
                </a:lnTo>
                <a:lnTo>
                  <a:pt x="467" y="670"/>
                </a:lnTo>
                <a:lnTo>
                  <a:pt x="475" y="681"/>
                </a:lnTo>
                <a:lnTo>
                  <a:pt x="482" y="690"/>
                </a:lnTo>
                <a:lnTo>
                  <a:pt x="487" y="700"/>
                </a:lnTo>
                <a:lnTo>
                  <a:pt x="487" y="700"/>
                </a:lnTo>
                <a:lnTo>
                  <a:pt x="499" y="740"/>
                </a:lnTo>
                <a:lnTo>
                  <a:pt x="507" y="770"/>
                </a:lnTo>
                <a:lnTo>
                  <a:pt x="507" y="770"/>
                </a:lnTo>
                <a:lnTo>
                  <a:pt x="505" y="770"/>
                </a:lnTo>
                <a:lnTo>
                  <a:pt x="500" y="770"/>
                </a:lnTo>
                <a:lnTo>
                  <a:pt x="498" y="769"/>
                </a:lnTo>
                <a:lnTo>
                  <a:pt x="494" y="768"/>
                </a:lnTo>
                <a:lnTo>
                  <a:pt x="490" y="765"/>
                </a:lnTo>
                <a:lnTo>
                  <a:pt x="487" y="760"/>
                </a:lnTo>
                <a:lnTo>
                  <a:pt x="487" y="760"/>
                </a:lnTo>
                <a:lnTo>
                  <a:pt x="482" y="751"/>
                </a:lnTo>
                <a:lnTo>
                  <a:pt x="475" y="737"/>
                </a:lnTo>
                <a:lnTo>
                  <a:pt x="458" y="702"/>
                </a:lnTo>
                <a:lnTo>
                  <a:pt x="447" y="685"/>
                </a:lnTo>
                <a:lnTo>
                  <a:pt x="437" y="668"/>
                </a:lnTo>
                <a:lnTo>
                  <a:pt x="432" y="661"/>
                </a:lnTo>
                <a:lnTo>
                  <a:pt x="427" y="656"/>
                </a:lnTo>
                <a:lnTo>
                  <a:pt x="422" y="652"/>
                </a:lnTo>
                <a:lnTo>
                  <a:pt x="417" y="650"/>
                </a:lnTo>
                <a:lnTo>
                  <a:pt x="417" y="650"/>
                </a:lnTo>
                <a:lnTo>
                  <a:pt x="398" y="643"/>
                </a:lnTo>
                <a:lnTo>
                  <a:pt x="380" y="636"/>
                </a:lnTo>
                <a:lnTo>
                  <a:pt x="371" y="633"/>
                </a:lnTo>
                <a:lnTo>
                  <a:pt x="364" y="632"/>
                </a:lnTo>
                <a:lnTo>
                  <a:pt x="355" y="632"/>
                </a:lnTo>
                <a:lnTo>
                  <a:pt x="346" y="635"/>
                </a:lnTo>
                <a:lnTo>
                  <a:pt x="346" y="635"/>
                </a:lnTo>
                <a:lnTo>
                  <a:pt x="331" y="641"/>
                </a:lnTo>
                <a:lnTo>
                  <a:pt x="324" y="645"/>
                </a:lnTo>
                <a:lnTo>
                  <a:pt x="318" y="648"/>
                </a:lnTo>
                <a:lnTo>
                  <a:pt x="310" y="656"/>
                </a:lnTo>
                <a:lnTo>
                  <a:pt x="304" y="663"/>
                </a:lnTo>
                <a:lnTo>
                  <a:pt x="298" y="675"/>
                </a:lnTo>
                <a:lnTo>
                  <a:pt x="291" y="690"/>
                </a:lnTo>
                <a:lnTo>
                  <a:pt x="291" y="690"/>
                </a:lnTo>
                <a:lnTo>
                  <a:pt x="288" y="700"/>
                </a:lnTo>
                <a:lnTo>
                  <a:pt x="285" y="711"/>
                </a:lnTo>
                <a:lnTo>
                  <a:pt x="279" y="742"/>
                </a:lnTo>
                <a:lnTo>
                  <a:pt x="273" y="779"/>
                </a:lnTo>
                <a:lnTo>
                  <a:pt x="268" y="816"/>
                </a:lnTo>
                <a:lnTo>
                  <a:pt x="260" y="889"/>
                </a:lnTo>
                <a:lnTo>
                  <a:pt x="256" y="935"/>
                </a:lnTo>
                <a:lnTo>
                  <a:pt x="256" y="935"/>
                </a:lnTo>
                <a:lnTo>
                  <a:pt x="251" y="1033"/>
                </a:lnTo>
                <a:lnTo>
                  <a:pt x="246" y="1106"/>
                </a:lnTo>
                <a:lnTo>
                  <a:pt x="261" y="1116"/>
                </a:lnTo>
                <a:lnTo>
                  <a:pt x="261" y="1116"/>
                </a:lnTo>
                <a:lnTo>
                  <a:pt x="255" y="1125"/>
                </a:lnTo>
                <a:lnTo>
                  <a:pt x="238" y="1145"/>
                </a:lnTo>
                <a:lnTo>
                  <a:pt x="228" y="1156"/>
                </a:lnTo>
                <a:lnTo>
                  <a:pt x="216" y="1166"/>
                </a:lnTo>
                <a:lnTo>
                  <a:pt x="206" y="1175"/>
                </a:lnTo>
                <a:lnTo>
                  <a:pt x="196" y="1181"/>
                </a:lnTo>
                <a:lnTo>
                  <a:pt x="196" y="1181"/>
                </a:lnTo>
                <a:lnTo>
                  <a:pt x="189" y="1185"/>
                </a:lnTo>
                <a:lnTo>
                  <a:pt x="183" y="1190"/>
                </a:lnTo>
                <a:lnTo>
                  <a:pt x="178" y="1194"/>
                </a:lnTo>
                <a:lnTo>
                  <a:pt x="174" y="1199"/>
                </a:lnTo>
                <a:lnTo>
                  <a:pt x="171" y="1204"/>
                </a:lnTo>
                <a:lnTo>
                  <a:pt x="171" y="1207"/>
                </a:lnTo>
                <a:lnTo>
                  <a:pt x="171" y="1212"/>
                </a:lnTo>
                <a:lnTo>
                  <a:pt x="171" y="1216"/>
                </a:lnTo>
                <a:lnTo>
                  <a:pt x="171" y="1216"/>
                </a:lnTo>
                <a:lnTo>
                  <a:pt x="173" y="1225"/>
                </a:lnTo>
                <a:lnTo>
                  <a:pt x="175" y="1233"/>
                </a:lnTo>
                <a:lnTo>
                  <a:pt x="176" y="1236"/>
                </a:lnTo>
                <a:lnTo>
                  <a:pt x="179" y="1239"/>
                </a:lnTo>
                <a:lnTo>
                  <a:pt x="183" y="1241"/>
                </a:lnTo>
                <a:lnTo>
                  <a:pt x="186" y="1241"/>
                </a:lnTo>
                <a:lnTo>
                  <a:pt x="186" y="1241"/>
                </a:lnTo>
                <a:lnTo>
                  <a:pt x="199" y="1241"/>
                </a:lnTo>
                <a:lnTo>
                  <a:pt x="218" y="1243"/>
                </a:lnTo>
                <a:lnTo>
                  <a:pt x="240" y="1241"/>
                </a:lnTo>
                <a:lnTo>
                  <a:pt x="253" y="1239"/>
                </a:lnTo>
                <a:lnTo>
                  <a:pt x="266" y="1236"/>
                </a:lnTo>
                <a:lnTo>
                  <a:pt x="266" y="1236"/>
                </a:lnTo>
                <a:lnTo>
                  <a:pt x="293" y="1230"/>
                </a:lnTo>
                <a:lnTo>
                  <a:pt x="315" y="1224"/>
                </a:lnTo>
                <a:lnTo>
                  <a:pt x="334" y="1220"/>
                </a:lnTo>
                <a:lnTo>
                  <a:pt x="346" y="1216"/>
                </a:lnTo>
                <a:lnTo>
                  <a:pt x="346" y="1216"/>
                </a:lnTo>
                <a:lnTo>
                  <a:pt x="355" y="1214"/>
                </a:lnTo>
                <a:lnTo>
                  <a:pt x="360" y="1212"/>
                </a:lnTo>
                <a:lnTo>
                  <a:pt x="364" y="1211"/>
                </a:lnTo>
                <a:lnTo>
                  <a:pt x="365" y="1209"/>
                </a:lnTo>
                <a:lnTo>
                  <a:pt x="366" y="1206"/>
                </a:lnTo>
                <a:lnTo>
                  <a:pt x="366" y="1206"/>
                </a:lnTo>
                <a:lnTo>
                  <a:pt x="370" y="1189"/>
                </a:lnTo>
                <a:lnTo>
                  <a:pt x="371" y="1179"/>
                </a:lnTo>
                <a:lnTo>
                  <a:pt x="371" y="1175"/>
                </a:lnTo>
                <a:lnTo>
                  <a:pt x="371" y="1171"/>
                </a:lnTo>
                <a:lnTo>
                  <a:pt x="371" y="1171"/>
                </a:lnTo>
                <a:lnTo>
                  <a:pt x="370" y="1160"/>
                </a:lnTo>
                <a:lnTo>
                  <a:pt x="370" y="1144"/>
                </a:lnTo>
                <a:lnTo>
                  <a:pt x="371" y="1121"/>
                </a:lnTo>
                <a:lnTo>
                  <a:pt x="381" y="1121"/>
                </a:lnTo>
                <a:lnTo>
                  <a:pt x="376" y="1021"/>
                </a:lnTo>
                <a:lnTo>
                  <a:pt x="376" y="1021"/>
                </a:lnTo>
                <a:lnTo>
                  <a:pt x="384" y="1031"/>
                </a:lnTo>
                <a:lnTo>
                  <a:pt x="405" y="1052"/>
                </a:lnTo>
                <a:lnTo>
                  <a:pt x="418" y="1066"/>
                </a:lnTo>
                <a:lnTo>
                  <a:pt x="430" y="1078"/>
                </a:lnTo>
                <a:lnTo>
                  <a:pt x="444" y="1088"/>
                </a:lnTo>
                <a:lnTo>
                  <a:pt x="457" y="1096"/>
                </a:lnTo>
                <a:lnTo>
                  <a:pt x="457" y="1096"/>
                </a:lnTo>
                <a:lnTo>
                  <a:pt x="468" y="1101"/>
                </a:lnTo>
                <a:lnTo>
                  <a:pt x="478" y="1105"/>
                </a:lnTo>
                <a:lnTo>
                  <a:pt x="495" y="1111"/>
                </a:lnTo>
                <a:lnTo>
                  <a:pt x="504" y="1115"/>
                </a:lnTo>
                <a:lnTo>
                  <a:pt x="512" y="1121"/>
                </a:lnTo>
                <a:lnTo>
                  <a:pt x="519" y="1130"/>
                </a:lnTo>
                <a:lnTo>
                  <a:pt x="527" y="1141"/>
                </a:lnTo>
                <a:lnTo>
                  <a:pt x="527" y="1141"/>
                </a:lnTo>
                <a:lnTo>
                  <a:pt x="530" y="1150"/>
                </a:lnTo>
                <a:lnTo>
                  <a:pt x="535" y="1162"/>
                </a:lnTo>
                <a:lnTo>
                  <a:pt x="544" y="1195"/>
                </a:lnTo>
                <a:lnTo>
                  <a:pt x="555" y="1236"/>
                </a:lnTo>
                <a:lnTo>
                  <a:pt x="565" y="1283"/>
                </a:lnTo>
                <a:lnTo>
                  <a:pt x="584" y="1369"/>
                </a:lnTo>
                <a:lnTo>
                  <a:pt x="592" y="1402"/>
                </a:lnTo>
                <a:lnTo>
                  <a:pt x="597" y="1422"/>
                </a:lnTo>
                <a:lnTo>
                  <a:pt x="597" y="1422"/>
                </a:lnTo>
                <a:lnTo>
                  <a:pt x="598" y="1431"/>
                </a:lnTo>
                <a:lnTo>
                  <a:pt x="600" y="1443"/>
                </a:lnTo>
                <a:lnTo>
                  <a:pt x="602" y="1478"/>
                </a:lnTo>
                <a:lnTo>
                  <a:pt x="603" y="1523"/>
                </a:lnTo>
                <a:lnTo>
                  <a:pt x="603" y="1573"/>
                </a:lnTo>
                <a:lnTo>
                  <a:pt x="603" y="1624"/>
                </a:lnTo>
                <a:lnTo>
                  <a:pt x="602" y="1670"/>
                </a:lnTo>
                <a:lnTo>
                  <a:pt x="599" y="1708"/>
                </a:lnTo>
                <a:lnTo>
                  <a:pt x="597" y="1733"/>
                </a:lnTo>
                <a:lnTo>
                  <a:pt x="597" y="1733"/>
                </a:lnTo>
                <a:lnTo>
                  <a:pt x="592" y="1764"/>
                </a:lnTo>
                <a:lnTo>
                  <a:pt x="589" y="1789"/>
                </a:lnTo>
                <a:lnTo>
                  <a:pt x="587" y="1813"/>
                </a:lnTo>
                <a:lnTo>
                  <a:pt x="587" y="1813"/>
                </a:lnTo>
                <a:lnTo>
                  <a:pt x="592" y="1819"/>
                </a:lnTo>
                <a:lnTo>
                  <a:pt x="595" y="1823"/>
                </a:lnTo>
                <a:lnTo>
                  <a:pt x="597" y="1824"/>
                </a:lnTo>
                <a:lnTo>
                  <a:pt x="597" y="1823"/>
                </a:lnTo>
                <a:lnTo>
                  <a:pt x="597" y="1823"/>
                </a:lnTo>
                <a:lnTo>
                  <a:pt x="597" y="1822"/>
                </a:lnTo>
                <a:lnTo>
                  <a:pt x="598" y="1823"/>
                </a:lnTo>
                <a:lnTo>
                  <a:pt x="599" y="1827"/>
                </a:lnTo>
                <a:lnTo>
                  <a:pt x="602" y="1835"/>
                </a:lnTo>
                <a:lnTo>
                  <a:pt x="602" y="1848"/>
                </a:lnTo>
                <a:lnTo>
                  <a:pt x="602" y="1848"/>
                </a:lnTo>
                <a:lnTo>
                  <a:pt x="600" y="1862"/>
                </a:lnTo>
                <a:lnTo>
                  <a:pt x="600" y="1869"/>
                </a:lnTo>
                <a:lnTo>
                  <a:pt x="602" y="1874"/>
                </a:lnTo>
                <a:lnTo>
                  <a:pt x="603" y="1881"/>
                </a:lnTo>
                <a:lnTo>
                  <a:pt x="605" y="1886"/>
                </a:lnTo>
                <a:lnTo>
                  <a:pt x="610" y="1889"/>
                </a:lnTo>
                <a:lnTo>
                  <a:pt x="617" y="1893"/>
                </a:lnTo>
                <a:lnTo>
                  <a:pt x="617" y="1893"/>
                </a:lnTo>
                <a:lnTo>
                  <a:pt x="627" y="1897"/>
                </a:lnTo>
                <a:lnTo>
                  <a:pt x="642" y="1901"/>
                </a:lnTo>
                <a:lnTo>
                  <a:pt x="679" y="1911"/>
                </a:lnTo>
                <a:lnTo>
                  <a:pt x="717" y="1921"/>
                </a:lnTo>
                <a:lnTo>
                  <a:pt x="742" y="1928"/>
                </a:lnTo>
                <a:lnTo>
                  <a:pt x="742" y="1928"/>
                </a:lnTo>
                <a:lnTo>
                  <a:pt x="751" y="1931"/>
                </a:lnTo>
                <a:lnTo>
                  <a:pt x="761" y="1933"/>
                </a:lnTo>
                <a:lnTo>
                  <a:pt x="772" y="1934"/>
                </a:lnTo>
                <a:lnTo>
                  <a:pt x="783" y="1934"/>
                </a:lnTo>
                <a:lnTo>
                  <a:pt x="794" y="1933"/>
                </a:lnTo>
                <a:lnTo>
                  <a:pt x="803" y="1932"/>
                </a:lnTo>
                <a:lnTo>
                  <a:pt x="809" y="1928"/>
                </a:lnTo>
                <a:lnTo>
                  <a:pt x="811" y="1926"/>
                </a:lnTo>
                <a:lnTo>
                  <a:pt x="812" y="1923"/>
                </a:lnTo>
                <a:lnTo>
                  <a:pt x="812" y="1923"/>
                </a:lnTo>
                <a:lnTo>
                  <a:pt x="813" y="1918"/>
                </a:lnTo>
                <a:lnTo>
                  <a:pt x="814" y="1914"/>
                </a:lnTo>
                <a:lnTo>
                  <a:pt x="818" y="1908"/>
                </a:lnTo>
                <a:lnTo>
                  <a:pt x="818" y="1904"/>
                </a:lnTo>
                <a:lnTo>
                  <a:pt x="818" y="1902"/>
                </a:lnTo>
                <a:lnTo>
                  <a:pt x="816" y="1898"/>
                </a:lnTo>
                <a:lnTo>
                  <a:pt x="812" y="1893"/>
                </a:lnTo>
                <a:lnTo>
                  <a:pt x="812" y="1893"/>
                </a:lnTo>
                <a:lnTo>
                  <a:pt x="801" y="1882"/>
                </a:lnTo>
                <a:lnTo>
                  <a:pt x="787" y="1869"/>
                </a:lnTo>
                <a:lnTo>
                  <a:pt x="773" y="1857"/>
                </a:lnTo>
                <a:lnTo>
                  <a:pt x="764" y="1852"/>
                </a:lnTo>
                <a:lnTo>
                  <a:pt x="757" y="1848"/>
                </a:lnTo>
                <a:lnTo>
                  <a:pt x="757" y="1848"/>
                </a:lnTo>
                <a:lnTo>
                  <a:pt x="742" y="1840"/>
                </a:lnTo>
                <a:lnTo>
                  <a:pt x="732" y="1834"/>
                </a:lnTo>
                <a:lnTo>
                  <a:pt x="722" y="1828"/>
                </a:lnTo>
                <a:lnTo>
                  <a:pt x="722" y="1828"/>
                </a:lnTo>
                <a:lnTo>
                  <a:pt x="724" y="1824"/>
                </a:lnTo>
                <a:lnTo>
                  <a:pt x="727" y="1822"/>
                </a:lnTo>
                <a:lnTo>
                  <a:pt x="727" y="1818"/>
                </a:lnTo>
                <a:lnTo>
                  <a:pt x="727" y="1818"/>
                </a:lnTo>
                <a:lnTo>
                  <a:pt x="729" y="1790"/>
                </a:lnTo>
                <a:lnTo>
                  <a:pt x="738" y="1730"/>
                </a:lnTo>
                <a:lnTo>
                  <a:pt x="757" y="1602"/>
                </a:lnTo>
                <a:lnTo>
                  <a:pt x="757" y="1602"/>
                </a:lnTo>
                <a:lnTo>
                  <a:pt x="764" y="1560"/>
                </a:lnTo>
                <a:lnTo>
                  <a:pt x="769" y="1522"/>
                </a:lnTo>
                <a:lnTo>
                  <a:pt x="772" y="1488"/>
                </a:lnTo>
                <a:lnTo>
                  <a:pt x="772" y="1472"/>
                </a:lnTo>
                <a:lnTo>
                  <a:pt x="772" y="1457"/>
                </a:lnTo>
                <a:lnTo>
                  <a:pt x="772" y="1457"/>
                </a:lnTo>
                <a:lnTo>
                  <a:pt x="772" y="1421"/>
                </a:lnTo>
                <a:lnTo>
                  <a:pt x="774" y="1352"/>
                </a:lnTo>
                <a:lnTo>
                  <a:pt x="781" y="1159"/>
                </a:lnTo>
                <a:lnTo>
                  <a:pt x="787" y="972"/>
                </a:lnTo>
                <a:lnTo>
                  <a:pt x="788" y="910"/>
                </a:lnTo>
                <a:lnTo>
                  <a:pt x="788" y="893"/>
                </a:lnTo>
                <a:lnTo>
                  <a:pt x="787" y="885"/>
                </a:lnTo>
                <a:lnTo>
                  <a:pt x="787" y="885"/>
                </a:lnTo>
                <a:lnTo>
                  <a:pt x="786" y="883"/>
                </a:lnTo>
                <a:lnTo>
                  <a:pt x="787" y="879"/>
                </a:lnTo>
                <a:lnTo>
                  <a:pt x="788" y="875"/>
                </a:lnTo>
                <a:lnTo>
                  <a:pt x="791" y="873"/>
                </a:lnTo>
                <a:lnTo>
                  <a:pt x="797" y="868"/>
                </a:lnTo>
                <a:lnTo>
                  <a:pt x="802" y="865"/>
                </a:lnTo>
                <a:lnTo>
                  <a:pt x="802" y="865"/>
                </a:lnTo>
                <a:lnTo>
                  <a:pt x="803" y="864"/>
                </a:lnTo>
                <a:lnTo>
                  <a:pt x="804" y="858"/>
                </a:lnTo>
                <a:lnTo>
                  <a:pt x="807" y="839"/>
                </a:lnTo>
                <a:lnTo>
                  <a:pt x="812" y="783"/>
                </a:lnTo>
                <a:lnTo>
                  <a:pt x="817" y="700"/>
                </a:lnTo>
                <a:lnTo>
                  <a:pt x="922" y="544"/>
                </a:lnTo>
                <a:lnTo>
                  <a:pt x="972" y="499"/>
                </a:lnTo>
                <a:lnTo>
                  <a:pt x="972" y="499"/>
                </a:lnTo>
                <a:lnTo>
                  <a:pt x="1055" y="422"/>
                </a:lnTo>
                <a:lnTo>
                  <a:pt x="1115" y="363"/>
                </a:lnTo>
                <a:lnTo>
                  <a:pt x="1138" y="339"/>
                </a:lnTo>
                <a:lnTo>
                  <a:pt x="1152" y="324"/>
                </a:lnTo>
                <a:lnTo>
                  <a:pt x="1152" y="324"/>
                </a:lnTo>
                <a:lnTo>
                  <a:pt x="1166" y="309"/>
                </a:lnTo>
                <a:lnTo>
                  <a:pt x="1175" y="301"/>
                </a:lnTo>
                <a:lnTo>
                  <a:pt x="1178" y="297"/>
                </a:lnTo>
                <a:lnTo>
                  <a:pt x="1178" y="296"/>
                </a:lnTo>
                <a:lnTo>
                  <a:pt x="1177" y="294"/>
                </a:lnTo>
                <a:lnTo>
                  <a:pt x="1177" y="294"/>
                </a:lnTo>
                <a:lnTo>
                  <a:pt x="1158" y="266"/>
                </a:lnTo>
                <a:lnTo>
                  <a:pt x="1142" y="244"/>
                </a:lnTo>
                <a:lnTo>
                  <a:pt x="1142" y="244"/>
                </a:lnTo>
                <a:lnTo>
                  <a:pt x="1145" y="227"/>
                </a:lnTo>
                <a:lnTo>
                  <a:pt x="1147" y="216"/>
                </a:lnTo>
                <a:lnTo>
                  <a:pt x="1147" y="208"/>
                </a:lnTo>
                <a:lnTo>
                  <a:pt x="1147" y="208"/>
                </a:lnTo>
                <a:lnTo>
                  <a:pt x="1148" y="202"/>
                </a:lnTo>
                <a:lnTo>
                  <a:pt x="1152" y="191"/>
                </a:lnTo>
                <a:lnTo>
                  <a:pt x="1156" y="178"/>
                </a:lnTo>
                <a:lnTo>
                  <a:pt x="1157" y="168"/>
                </a:lnTo>
                <a:lnTo>
                  <a:pt x="1157" y="168"/>
                </a:lnTo>
                <a:lnTo>
                  <a:pt x="1158" y="158"/>
                </a:lnTo>
                <a:lnTo>
                  <a:pt x="1162" y="147"/>
                </a:lnTo>
                <a:lnTo>
                  <a:pt x="1163" y="137"/>
                </a:lnTo>
                <a:lnTo>
                  <a:pt x="1163" y="132"/>
                </a:lnTo>
                <a:lnTo>
                  <a:pt x="1162" y="128"/>
                </a:lnTo>
                <a:lnTo>
                  <a:pt x="1162" y="128"/>
                </a:lnTo>
                <a:lnTo>
                  <a:pt x="1158" y="121"/>
                </a:lnTo>
                <a:lnTo>
                  <a:pt x="1156" y="113"/>
                </a:lnTo>
                <a:lnTo>
                  <a:pt x="1152" y="98"/>
                </a:lnTo>
                <a:lnTo>
                  <a:pt x="1152" y="98"/>
                </a:lnTo>
                <a:lnTo>
                  <a:pt x="1150" y="87"/>
                </a:lnTo>
                <a:lnTo>
                  <a:pt x="1148" y="69"/>
                </a:lnTo>
                <a:lnTo>
                  <a:pt x="1146" y="53"/>
                </a:lnTo>
                <a:lnTo>
                  <a:pt x="1143" y="47"/>
                </a:lnTo>
                <a:lnTo>
                  <a:pt x="1142" y="43"/>
                </a:lnTo>
                <a:lnTo>
                  <a:pt x="1142" y="43"/>
                </a:lnTo>
                <a:lnTo>
                  <a:pt x="1138" y="37"/>
                </a:lnTo>
                <a:lnTo>
                  <a:pt x="1136" y="30"/>
                </a:lnTo>
                <a:lnTo>
                  <a:pt x="1135" y="24"/>
                </a:lnTo>
                <a:lnTo>
                  <a:pt x="1133" y="23"/>
                </a:lnTo>
                <a:lnTo>
                  <a:pt x="1132" y="23"/>
                </a:lnTo>
                <a:lnTo>
                  <a:pt x="1132" y="23"/>
                </a:lnTo>
                <a:lnTo>
                  <a:pt x="1125" y="22"/>
                </a:lnTo>
                <a:lnTo>
                  <a:pt x="1117" y="19"/>
                </a:lnTo>
                <a:lnTo>
                  <a:pt x="1107" y="13"/>
                </a:lnTo>
                <a:lnTo>
                  <a:pt x="1107" y="13"/>
                </a:lnTo>
                <a:lnTo>
                  <a:pt x="1092" y="2"/>
                </a:lnTo>
                <a:lnTo>
                  <a:pt x="1088" y="0"/>
                </a:lnTo>
                <a:lnTo>
                  <a:pt x="1087" y="0"/>
                </a:lnTo>
                <a:lnTo>
                  <a:pt x="1087" y="3"/>
                </a:lnTo>
                <a:lnTo>
                  <a:pt x="1087" y="3"/>
                </a:lnTo>
                <a:lnTo>
                  <a:pt x="1088" y="8"/>
                </a:lnTo>
                <a:lnTo>
                  <a:pt x="1090" y="13"/>
                </a:lnTo>
                <a:lnTo>
                  <a:pt x="1092" y="18"/>
                </a:lnTo>
                <a:lnTo>
                  <a:pt x="1092" y="18"/>
                </a:lnTo>
                <a:lnTo>
                  <a:pt x="1090" y="20"/>
                </a:lnTo>
                <a:lnTo>
                  <a:pt x="1088" y="23"/>
                </a:lnTo>
                <a:lnTo>
                  <a:pt x="1087" y="28"/>
                </a:lnTo>
                <a:lnTo>
                  <a:pt x="1087" y="28"/>
                </a:lnTo>
                <a:lnTo>
                  <a:pt x="1087" y="30"/>
                </a:lnTo>
                <a:lnTo>
                  <a:pt x="1088" y="34"/>
                </a:lnTo>
                <a:lnTo>
                  <a:pt x="1092" y="40"/>
                </a:lnTo>
                <a:lnTo>
                  <a:pt x="1096" y="46"/>
                </a:lnTo>
                <a:lnTo>
                  <a:pt x="1097" y="47"/>
                </a:lnTo>
                <a:lnTo>
                  <a:pt x="1097" y="48"/>
                </a:lnTo>
                <a:lnTo>
                  <a:pt x="1097" y="48"/>
                </a:lnTo>
                <a:lnTo>
                  <a:pt x="1097" y="49"/>
                </a:lnTo>
                <a:lnTo>
                  <a:pt x="1097" y="51"/>
                </a:lnTo>
                <a:lnTo>
                  <a:pt x="1097" y="57"/>
                </a:lnTo>
                <a:lnTo>
                  <a:pt x="1098" y="64"/>
                </a:lnTo>
                <a:lnTo>
                  <a:pt x="1098" y="68"/>
                </a:lnTo>
                <a:lnTo>
                  <a:pt x="1097" y="73"/>
                </a:lnTo>
                <a:lnTo>
                  <a:pt x="1097" y="73"/>
                </a:lnTo>
                <a:lnTo>
                  <a:pt x="1096" y="82"/>
                </a:lnTo>
                <a:lnTo>
                  <a:pt x="1096" y="89"/>
                </a:lnTo>
                <a:lnTo>
                  <a:pt x="1097" y="99"/>
                </a:lnTo>
                <a:lnTo>
                  <a:pt x="1097" y="113"/>
                </a:lnTo>
                <a:lnTo>
                  <a:pt x="1097" y="113"/>
                </a:lnTo>
                <a:lnTo>
                  <a:pt x="1097" y="121"/>
                </a:lnTo>
                <a:lnTo>
                  <a:pt x="1100" y="126"/>
                </a:lnTo>
                <a:lnTo>
                  <a:pt x="1103" y="133"/>
                </a:lnTo>
                <a:lnTo>
                  <a:pt x="1105" y="136"/>
                </a:lnTo>
                <a:lnTo>
                  <a:pt x="1107" y="141"/>
                </a:lnTo>
                <a:lnTo>
                  <a:pt x="1107" y="146"/>
                </a:lnTo>
                <a:lnTo>
                  <a:pt x="1107" y="153"/>
                </a:lnTo>
                <a:lnTo>
                  <a:pt x="1107" y="153"/>
                </a:lnTo>
                <a:lnTo>
                  <a:pt x="1103" y="173"/>
                </a:lnTo>
                <a:lnTo>
                  <a:pt x="1098" y="195"/>
                </a:lnTo>
                <a:lnTo>
                  <a:pt x="1092" y="212"/>
                </a:lnTo>
                <a:lnTo>
                  <a:pt x="1090" y="217"/>
                </a:lnTo>
                <a:lnTo>
                  <a:pt x="1087" y="218"/>
                </a:lnTo>
                <a:lnTo>
                  <a:pt x="1087" y="218"/>
                </a:lnTo>
                <a:lnTo>
                  <a:pt x="1085" y="217"/>
                </a:lnTo>
                <a:lnTo>
                  <a:pt x="1082" y="215"/>
                </a:lnTo>
                <a:lnTo>
                  <a:pt x="1080" y="213"/>
                </a:lnTo>
                <a:lnTo>
                  <a:pt x="1077" y="213"/>
                </a:lnTo>
                <a:lnTo>
                  <a:pt x="1077" y="213"/>
                </a:lnTo>
                <a:lnTo>
                  <a:pt x="1073" y="217"/>
                </a:lnTo>
                <a:lnTo>
                  <a:pt x="1067" y="225"/>
                </a:lnTo>
                <a:lnTo>
                  <a:pt x="1048" y="250"/>
                </a:lnTo>
                <a:lnTo>
                  <a:pt x="1017" y="294"/>
                </a:lnTo>
                <a:lnTo>
                  <a:pt x="1017" y="294"/>
                </a:lnTo>
                <a:lnTo>
                  <a:pt x="1006" y="310"/>
                </a:lnTo>
                <a:lnTo>
                  <a:pt x="988" y="334"/>
                </a:lnTo>
                <a:lnTo>
                  <a:pt x="968" y="359"/>
                </a:lnTo>
                <a:lnTo>
                  <a:pt x="959" y="368"/>
                </a:lnTo>
                <a:lnTo>
                  <a:pt x="952" y="374"/>
                </a:lnTo>
                <a:lnTo>
                  <a:pt x="952" y="374"/>
                </a:lnTo>
                <a:lnTo>
                  <a:pt x="909" y="399"/>
                </a:lnTo>
                <a:lnTo>
                  <a:pt x="884" y="412"/>
                </a:lnTo>
                <a:lnTo>
                  <a:pt x="874" y="417"/>
                </a:lnTo>
                <a:lnTo>
                  <a:pt x="867" y="419"/>
                </a:lnTo>
                <a:lnTo>
                  <a:pt x="867" y="419"/>
                </a:lnTo>
                <a:lnTo>
                  <a:pt x="819" y="428"/>
                </a:lnTo>
                <a:lnTo>
                  <a:pt x="777" y="434"/>
                </a:lnTo>
                <a:lnTo>
                  <a:pt x="777" y="434"/>
                </a:lnTo>
                <a:lnTo>
                  <a:pt x="769" y="435"/>
                </a:lnTo>
                <a:lnTo>
                  <a:pt x="763" y="438"/>
                </a:lnTo>
                <a:lnTo>
                  <a:pt x="757" y="439"/>
                </a:lnTo>
                <a:lnTo>
                  <a:pt x="754" y="439"/>
                </a:lnTo>
                <a:lnTo>
                  <a:pt x="752" y="439"/>
                </a:lnTo>
                <a:lnTo>
                  <a:pt x="752" y="439"/>
                </a:lnTo>
                <a:lnTo>
                  <a:pt x="736" y="433"/>
                </a:lnTo>
                <a:lnTo>
                  <a:pt x="722" y="429"/>
                </a:lnTo>
                <a:lnTo>
                  <a:pt x="722" y="429"/>
                </a:lnTo>
                <a:lnTo>
                  <a:pt x="719" y="410"/>
                </a:lnTo>
                <a:lnTo>
                  <a:pt x="717" y="395"/>
                </a:lnTo>
                <a:lnTo>
                  <a:pt x="717" y="384"/>
                </a:lnTo>
                <a:lnTo>
                  <a:pt x="717" y="384"/>
                </a:lnTo>
                <a:lnTo>
                  <a:pt x="717" y="369"/>
                </a:lnTo>
                <a:lnTo>
                  <a:pt x="716" y="346"/>
                </a:lnTo>
                <a:lnTo>
                  <a:pt x="712" y="314"/>
                </a:lnTo>
                <a:lnTo>
                  <a:pt x="712" y="3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6D6CF120-30B1-33F4-7DF1-1DEBD179351B}"/>
              </a:ext>
            </a:extLst>
          </p:cNvPr>
          <p:cNvSpPr>
            <a:spLocks/>
          </p:cNvSpPr>
          <p:nvPr/>
        </p:nvSpPr>
        <p:spPr bwMode="auto">
          <a:xfrm>
            <a:off x="1306239" y="3775303"/>
            <a:ext cx="1393418" cy="2627064"/>
          </a:xfrm>
          <a:custGeom>
            <a:avLst/>
            <a:gdLst>
              <a:gd name="T0" fmla="*/ 373 w 1064"/>
              <a:gd name="T1" fmla="*/ 314 h 2006"/>
              <a:gd name="T2" fmla="*/ 344 w 1064"/>
              <a:gd name="T3" fmla="*/ 373 h 2006"/>
              <a:gd name="T4" fmla="*/ 348 w 1064"/>
              <a:gd name="T5" fmla="*/ 440 h 2006"/>
              <a:gd name="T6" fmla="*/ 376 w 1064"/>
              <a:gd name="T7" fmla="*/ 495 h 2006"/>
              <a:gd name="T8" fmla="*/ 393 w 1064"/>
              <a:gd name="T9" fmla="*/ 545 h 2006"/>
              <a:gd name="T10" fmla="*/ 197 w 1064"/>
              <a:gd name="T11" fmla="*/ 450 h 2006"/>
              <a:gd name="T12" fmla="*/ 112 w 1064"/>
              <a:gd name="T13" fmla="*/ 101 h 2006"/>
              <a:gd name="T14" fmla="*/ 138 w 1064"/>
              <a:gd name="T15" fmla="*/ 59 h 2006"/>
              <a:gd name="T16" fmla="*/ 96 w 1064"/>
              <a:gd name="T17" fmla="*/ 62 h 2006"/>
              <a:gd name="T18" fmla="*/ 42 w 1064"/>
              <a:gd name="T19" fmla="*/ 23 h 2006"/>
              <a:gd name="T20" fmla="*/ 37 w 1064"/>
              <a:gd name="T21" fmla="*/ 45 h 2006"/>
              <a:gd name="T22" fmla="*/ 25 w 1064"/>
              <a:gd name="T23" fmla="*/ 72 h 2006"/>
              <a:gd name="T24" fmla="*/ 10 w 1064"/>
              <a:gd name="T25" fmla="*/ 92 h 2006"/>
              <a:gd name="T26" fmla="*/ 0 w 1064"/>
              <a:gd name="T27" fmla="*/ 127 h 2006"/>
              <a:gd name="T28" fmla="*/ 15 w 1064"/>
              <a:gd name="T29" fmla="*/ 158 h 2006"/>
              <a:gd name="T30" fmla="*/ 46 w 1064"/>
              <a:gd name="T31" fmla="*/ 198 h 2006"/>
              <a:gd name="T32" fmla="*/ 93 w 1064"/>
              <a:gd name="T33" fmla="*/ 471 h 2006"/>
              <a:gd name="T34" fmla="*/ 130 w 1064"/>
              <a:gd name="T35" fmla="*/ 506 h 2006"/>
              <a:gd name="T36" fmla="*/ 131 w 1064"/>
              <a:gd name="T37" fmla="*/ 551 h 2006"/>
              <a:gd name="T38" fmla="*/ 353 w 1064"/>
              <a:gd name="T39" fmla="*/ 1162 h 2006"/>
              <a:gd name="T40" fmla="*/ 560 w 1064"/>
              <a:gd name="T41" fmla="*/ 1915 h 2006"/>
              <a:gd name="T42" fmla="*/ 529 w 1064"/>
              <a:gd name="T43" fmla="*/ 1981 h 2006"/>
              <a:gd name="T44" fmla="*/ 585 w 1064"/>
              <a:gd name="T45" fmla="*/ 2006 h 2006"/>
              <a:gd name="T46" fmla="*/ 630 w 1064"/>
              <a:gd name="T47" fmla="*/ 1991 h 2006"/>
              <a:gd name="T48" fmla="*/ 660 w 1064"/>
              <a:gd name="T49" fmla="*/ 1864 h 2006"/>
              <a:gd name="T50" fmla="*/ 605 w 1064"/>
              <a:gd name="T51" fmla="*/ 1556 h 2006"/>
              <a:gd name="T52" fmla="*/ 654 w 1064"/>
              <a:gd name="T53" fmla="*/ 1309 h 2006"/>
              <a:gd name="T54" fmla="*/ 812 w 1064"/>
              <a:gd name="T55" fmla="*/ 1776 h 2006"/>
              <a:gd name="T56" fmla="*/ 822 w 1064"/>
              <a:gd name="T57" fmla="*/ 1859 h 2006"/>
              <a:gd name="T58" fmla="*/ 827 w 1064"/>
              <a:gd name="T59" fmla="*/ 1898 h 2006"/>
              <a:gd name="T60" fmla="*/ 977 w 1064"/>
              <a:gd name="T61" fmla="*/ 1897 h 2006"/>
              <a:gd name="T62" fmla="*/ 1064 w 1064"/>
              <a:gd name="T63" fmla="*/ 1880 h 2006"/>
              <a:gd name="T64" fmla="*/ 1003 w 1064"/>
              <a:gd name="T65" fmla="*/ 1839 h 2006"/>
              <a:gd name="T66" fmla="*/ 963 w 1064"/>
              <a:gd name="T67" fmla="*/ 1781 h 2006"/>
              <a:gd name="T68" fmla="*/ 969 w 1064"/>
              <a:gd name="T69" fmla="*/ 1549 h 2006"/>
              <a:gd name="T70" fmla="*/ 812 w 1064"/>
              <a:gd name="T71" fmla="*/ 1142 h 2006"/>
              <a:gd name="T72" fmla="*/ 740 w 1064"/>
              <a:gd name="T73" fmla="*/ 764 h 2006"/>
              <a:gd name="T74" fmla="*/ 907 w 1064"/>
              <a:gd name="T75" fmla="*/ 420 h 2006"/>
              <a:gd name="T76" fmla="*/ 915 w 1064"/>
              <a:gd name="T77" fmla="*/ 156 h 2006"/>
              <a:gd name="T78" fmla="*/ 923 w 1064"/>
              <a:gd name="T79" fmla="*/ 106 h 2006"/>
              <a:gd name="T80" fmla="*/ 916 w 1064"/>
              <a:gd name="T81" fmla="*/ 62 h 2006"/>
              <a:gd name="T82" fmla="*/ 882 w 1064"/>
              <a:gd name="T83" fmla="*/ 52 h 2006"/>
              <a:gd name="T84" fmla="*/ 866 w 1064"/>
              <a:gd name="T85" fmla="*/ 5 h 2006"/>
              <a:gd name="T86" fmla="*/ 841 w 1064"/>
              <a:gd name="T87" fmla="*/ 39 h 2006"/>
              <a:gd name="T88" fmla="*/ 841 w 1064"/>
              <a:gd name="T89" fmla="*/ 59 h 2006"/>
              <a:gd name="T90" fmla="*/ 857 w 1064"/>
              <a:gd name="T91" fmla="*/ 132 h 2006"/>
              <a:gd name="T92" fmla="*/ 822 w 1064"/>
              <a:gd name="T93" fmla="*/ 390 h 2006"/>
              <a:gd name="T94" fmla="*/ 776 w 1064"/>
              <a:gd name="T95" fmla="*/ 420 h 2006"/>
              <a:gd name="T96" fmla="*/ 640 w 1064"/>
              <a:gd name="T97" fmla="*/ 512 h 2006"/>
              <a:gd name="T98" fmla="*/ 565 w 1064"/>
              <a:gd name="T99" fmla="*/ 496 h 2006"/>
              <a:gd name="T100" fmla="*/ 574 w 1064"/>
              <a:gd name="T101" fmla="*/ 476 h 2006"/>
              <a:gd name="T102" fmla="*/ 580 w 1064"/>
              <a:gd name="T103" fmla="*/ 425 h 2006"/>
              <a:gd name="T104" fmla="*/ 519 w 1064"/>
              <a:gd name="T105" fmla="*/ 355 h 2006"/>
              <a:gd name="T106" fmla="*/ 482 w 1064"/>
              <a:gd name="T107" fmla="*/ 302 h 2006"/>
              <a:gd name="T108" fmla="*/ 449 w 1064"/>
              <a:gd name="T109" fmla="*/ 289 h 2006"/>
              <a:gd name="T110" fmla="*/ 419 w 1064"/>
              <a:gd name="T111" fmla="*/ 289 h 2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4" h="2006">
                <a:moveTo>
                  <a:pt x="403" y="309"/>
                </a:moveTo>
                <a:lnTo>
                  <a:pt x="403" y="309"/>
                </a:lnTo>
                <a:lnTo>
                  <a:pt x="400" y="309"/>
                </a:lnTo>
                <a:lnTo>
                  <a:pt x="391" y="308"/>
                </a:lnTo>
                <a:lnTo>
                  <a:pt x="381" y="309"/>
                </a:lnTo>
                <a:lnTo>
                  <a:pt x="377" y="312"/>
                </a:lnTo>
                <a:lnTo>
                  <a:pt x="373" y="314"/>
                </a:lnTo>
                <a:lnTo>
                  <a:pt x="373" y="314"/>
                </a:lnTo>
                <a:lnTo>
                  <a:pt x="368" y="323"/>
                </a:lnTo>
                <a:lnTo>
                  <a:pt x="363" y="333"/>
                </a:lnTo>
                <a:lnTo>
                  <a:pt x="358" y="342"/>
                </a:lnTo>
                <a:lnTo>
                  <a:pt x="353" y="349"/>
                </a:lnTo>
                <a:lnTo>
                  <a:pt x="353" y="349"/>
                </a:lnTo>
                <a:lnTo>
                  <a:pt x="351" y="353"/>
                </a:lnTo>
                <a:lnTo>
                  <a:pt x="348" y="358"/>
                </a:lnTo>
                <a:lnTo>
                  <a:pt x="344" y="373"/>
                </a:lnTo>
                <a:lnTo>
                  <a:pt x="338" y="400"/>
                </a:lnTo>
                <a:lnTo>
                  <a:pt x="338" y="400"/>
                </a:lnTo>
                <a:lnTo>
                  <a:pt x="338" y="404"/>
                </a:lnTo>
                <a:lnTo>
                  <a:pt x="338" y="409"/>
                </a:lnTo>
                <a:lnTo>
                  <a:pt x="342" y="419"/>
                </a:lnTo>
                <a:lnTo>
                  <a:pt x="345" y="430"/>
                </a:lnTo>
                <a:lnTo>
                  <a:pt x="348" y="440"/>
                </a:lnTo>
                <a:lnTo>
                  <a:pt x="348" y="440"/>
                </a:lnTo>
                <a:lnTo>
                  <a:pt x="354" y="462"/>
                </a:lnTo>
                <a:lnTo>
                  <a:pt x="357" y="471"/>
                </a:lnTo>
                <a:lnTo>
                  <a:pt x="358" y="476"/>
                </a:lnTo>
                <a:lnTo>
                  <a:pt x="358" y="476"/>
                </a:lnTo>
                <a:lnTo>
                  <a:pt x="361" y="480"/>
                </a:lnTo>
                <a:lnTo>
                  <a:pt x="367" y="487"/>
                </a:lnTo>
                <a:lnTo>
                  <a:pt x="373" y="493"/>
                </a:lnTo>
                <a:lnTo>
                  <a:pt x="376" y="495"/>
                </a:lnTo>
                <a:lnTo>
                  <a:pt x="378" y="496"/>
                </a:lnTo>
                <a:lnTo>
                  <a:pt x="378" y="496"/>
                </a:lnTo>
                <a:lnTo>
                  <a:pt x="387" y="498"/>
                </a:lnTo>
                <a:lnTo>
                  <a:pt x="402" y="506"/>
                </a:lnTo>
                <a:lnTo>
                  <a:pt x="424" y="516"/>
                </a:lnTo>
                <a:lnTo>
                  <a:pt x="434" y="551"/>
                </a:lnTo>
                <a:lnTo>
                  <a:pt x="434" y="551"/>
                </a:lnTo>
                <a:lnTo>
                  <a:pt x="393" y="545"/>
                </a:lnTo>
                <a:lnTo>
                  <a:pt x="363" y="541"/>
                </a:lnTo>
                <a:lnTo>
                  <a:pt x="343" y="536"/>
                </a:lnTo>
                <a:lnTo>
                  <a:pt x="343" y="536"/>
                </a:lnTo>
                <a:lnTo>
                  <a:pt x="333" y="531"/>
                </a:lnTo>
                <a:lnTo>
                  <a:pt x="315" y="520"/>
                </a:lnTo>
                <a:lnTo>
                  <a:pt x="267" y="488"/>
                </a:lnTo>
                <a:lnTo>
                  <a:pt x="202" y="445"/>
                </a:lnTo>
                <a:lnTo>
                  <a:pt x="197" y="450"/>
                </a:lnTo>
                <a:lnTo>
                  <a:pt x="177" y="440"/>
                </a:lnTo>
                <a:lnTo>
                  <a:pt x="106" y="178"/>
                </a:lnTo>
                <a:lnTo>
                  <a:pt x="106" y="178"/>
                </a:lnTo>
                <a:lnTo>
                  <a:pt x="109" y="163"/>
                </a:lnTo>
                <a:lnTo>
                  <a:pt x="110" y="145"/>
                </a:lnTo>
                <a:lnTo>
                  <a:pt x="111" y="122"/>
                </a:lnTo>
                <a:lnTo>
                  <a:pt x="111" y="122"/>
                </a:lnTo>
                <a:lnTo>
                  <a:pt x="112" y="101"/>
                </a:lnTo>
                <a:lnTo>
                  <a:pt x="114" y="86"/>
                </a:lnTo>
                <a:lnTo>
                  <a:pt x="117" y="74"/>
                </a:lnTo>
                <a:lnTo>
                  <a:pt x="121" y="67"/>
                </a:lnTo>
                <a:lnTo>
                  <a:pt x="121" y="67"/>
                </a:lnTo>
                <a:lnTo>
                  <a:pt x="124" y="64"/>
                </a:lnTo>
                <a:lnTo>
                  <a:pt x="128" y="62"/>
                </a:lnTo>
                <a:lnTo>
                  <a:pt x="135" y="60"/>
                </a:lnTo>
                <a:lnTo>
                  <a:pt x="138" y="59"/>
                </a:lnTo>
                <a:lnTo>
                  <a:pt x="138" y="59"/>
                </a:lnTo>
                <a:lnTo>
                  <a:pt x="131" y="57"/>
                </a:lnTo>
                <a:lnTo>
                  <a:pt x="131" y="57"/>
                </a:lnTo>
                <a:lnTo>
                  <a:pt x="120" y="54"/>
                </a:lnTo>
                <a:lnTo>
                  <a:pt x="110" y="54"/>
                </a:lnTo>
                <a:lnTo>
                  <a:pt x="102" y="57"/>
                </a:lnTo>
                <a:lnTo>
                  <a:pt x="96" y="62"/>
                </a:lnTo>
                <a:lnTo>
                  <a:pt x="96" y="62"/>
                </a:lnTo>
                <a:lnTo>
                  <a:pt x="91" y="68"/>
                </a:lnTo>
                <a:lnTo>
                  <a:pt x="87" y="73"/>
                </a:lnTo>
                <a:lnTo>
                  <a:pt x="86" y="77"/>
                </a:lnTo>
                <a:lnTo>
                  <a:pt x="86" y="77"/>
                </a:lnTo>
                <a:lnTo>
                  <a:pt x="78" y="67"/>
                </a:lnTo>
                <a:lnTo>
                  <a:pt x="61" y="43"/>
                </a:lnTo>
                <a:lnTo>
                  <a:pt x="51" y="31"/>
                </a:lnTo>
                <a:lnTo>
                  <a:pt x="42" y="23"/>
                </a:lnTo>
                <a:lnTo>
                  <a:pt x="34" y="16"/>
                </a:lnTo>
                <a:lnTo>
                  <a:pt x="32" y="15"/>
                </a:lnTo>
                <a:lnTo>
                  <a:pt x="30" y="16"/>
                </a:lnTo>
                <a:lnTo>
                  <a:pt x="30" y="16"/>
                </a:lnTo>
                <a:lnTo>
                  <a:pt x="29" y="19"/>
                </a:lnTo>
                <a:lnTo>
                  <a:pt x="29" y="21"/>
                </a:lnTo>
                <a:lnTo>
                  <a:pt x="30" y="28"/>
                </a:lnTo>
                <a:lnTo>
                  <a:pt x="37" y="45"/>
                </a:lnTo>
                <a:lnTo>
                  <a:pt x="43" y="60"/>
                </a:lnTo>
                <a:lnTo>
                  <a:pt x="46" y="65"/>
                </a:lnTo>
                <a:lnTo>
                  <a:pt x="46" y="67"/>
                </a:lnTo>
                <a:lnTo>
                  <a:pt x="46" y="67"/>
                </a:lnTo>
                <a:lnTo>
                  <a:pt x="36" y="68"/>
                </a:lnTo>
                <a:lnTo>
                  <a:pt x="29" y="69"/>
                </a:lnTo>
                <a:lnTo>
                  <a:pt x="27" y="70"/>
                </a:lnTo>
                <a:lnTo>
                  <a:pt x="25" y="72"/>
                </a:lnTo>
                <a:lnTo>
                  <a:pt x="25" y="72"/>
                </a:lnTo>
                <a:lnTo>
                  <a:pt x="22" y="81"/>
                </a:lnTo>
                <a:lnTo>
                  <a:pt x="20" y="87"/>
                </a:lnTo>
                <a:lnTo>
                  <a:pt x="20" y="87"/>
                </a:lnTo>
                <a:lnTo>
                  <a:pt x="17" y="87"/>
                </a:lnTo>
                <a:lnTo>
                  <a:pt x="13" y="89"/>
                </a:lnTo>
                <a:lnTo>
                  <a:pt x="10" y="92"/>
                </a:lnTo>
                <a:lnTo>
                  <a:pt x="10" y="92"/>
                </a:lnTo>
                <a:lnTo>
                  <a:pt x="8" y="97"/>
                </a:lnTo>
                <a:lnTo>
                  <a:pt x="7" y="101"/>
                </a:lnTo>
                <a:lnTo>
                  <a:pt x="5" y="107"/>
                </a:lnTo>
                <a:lnTo>
                  <a:pt x="5" y="107"/>
                </a:lnTo>
                <a:lnTo>
                  <a:pt x="3" y="115"/>
                </a:lnTo>
                <a:lnTo>
                  <a:pt x="0" y="122"/>
                </a:lnTo>
                <a:lnTo>
                  <a:pt x="0" y="127"/>
                </a:lnTo>
                <a:lnTo>
                  <a:pt x="0" y="127"/>
                </a:lnTo>
                <a:lnTo>
                  <a:pt x="4" y="139"/>
                </a:lnTo>
                <a:lnTo>
                  <a:pt x="8" y="144"/>
                </a:lnTo>
                <a:lnTo>
                  <a:pt x="10" y="147"/>
                </a:lnTo>
                <a:lnTo>
                  <a:pt x="10" y="147"/>
                </a:lnTo>
                <a:lnTo>
                  <a:pt x="12" y="150"/>
                </a:lnTo>
                <a:lnTo>
                  <a:pt x="13" y="153"/>
                </a:lnTo>
                <a:lnTo>
                  <a:pt x="14" y="155"/>
                </a:lnTo>
                <a:lnTo>
                  <a:pt x="15" y="158"/>
                </a:lnTo>
                <a:lnTo>
                  <a:pt x="15" y="158"/>
                </a:lnTo>
                <a:lnTo>
                  <a:pt x="25" y="174"/>
                </a:lnTo>
                <a:lnTo>
                  <a:pt x="32" y="183"/>
                </a:lnTo>
                <a:lnTo>
                  <a:pt x="36" y="188"/>
                </a:lnTo>
                <a:lnTo>
                  <a:pt x="36" y="188"/>
                </a:lnTo>
                <a:lnTo>
                  <a:pt x="38" y="190"/>
                </a:lnTo>
                <a:lnTo>
                  <a:pt x="42" y="193"/>
                </a:lnTo>
                <a:lnTo>
                  <a:pt x="46" y="198"/>
                </a:lnTo>
                <a:lnTo>
                  <a:pt x="46" y="198"/>
                </a:lnTo>
                <a:lnTo>
                  <a:pt x="59" y="305"/>
                </a:lnTo>
                <a:lnTo>
                  <a:pt x="70" y="384"/>
                </a:lnTo>
                <a:lnTo>
                  <a:pt x="76" y="425"/>
                </a:lnTo>
                <a:lnTo>
                  <a:pt x="76" y="425"/>
                </a:lnTo>
                <a:lnTo>
                  <a:pt x="81" y="439"/>
                </a:lnTo>
                <a:lnTo>
                  <a:pt x="88" y="457"/>
                </a:lnTo>
                <a:lnTo>
                  <a:pt x="93" y="471"/>
                </a:lnTo>
                <a:lnTo>
                  <a:pt x="96" y="476"/>
                </a:lnTo>
                <a:lnTo>
                  <a:pt x="96" y="476"/>
                </a:lnTo>
                <a:lnTo>
                  <a:pt x="109" y="485"/>
                </a:lnTo>
                <a:lnTo>
                  <a:pt x="120" y="493"/>
                </a:lnTo>
                <a:lnTo>
                  <a:pt x="124" y="497"/>
                </a:lnTo>
                <a:lnTo>
                  <a:pt x="126" y="501"/>
                </a:lnTo>
                <a:lnTo>
                  <a:pt x="126" y="501"/>
                </a:lnTo>
                <a:lnTo>
                  <a:pt x="130" y="506"/>
                </a:lnTo>
                <a:lnTo>
                  <a:pt x="135" y="511"/>
                </a:lnTo>
                <a:lnTo>
                  <a:pt x="141" y="516"/>
                </a:lnTo>
                <a:lnTo>
                  <a:pt x="141" y="516"/>
                </a:lnTo>
                <a:lnTo>
                  <a:pt x="135" y="534"/>
                </a:lnTo>
                <a:lnTo>
                  <a:pt x="131" y="546"/>
                </a:lnTo>
                <a:lnTo>
                  <a:pt x="131" y="550"/>
                </a:lnTo>
                <a:lnTo>
                  <a:pt x="131" y="551"/>
                </a:lnTo>
                <a:lnTo>
                  <a:pt x="131" y="551"/>
                </a:lnTo>
                <a:lnTo>
                  <a:pt x="164" y="573"/>
                </a:lnTo>
                <a:lnTo>
                  <a:pt x="235" y="621"/>
                </a:lnTo>
                <a:lnTo>
                  <a:pt x="305" y="670"/>
                </a:lnTo>
                <a:lnTo>
                  <a:pt x="338" y="693"/>
                </a:lnTo>
                <a:lnTo>
                  <a:pt x="338" y="693"/>
                </a:lnTo>
                <a:lnTo>
                  <a:pt x="358" y="738"/>
                </a:lnTo>
                <a:lnTo>
                  <a:pt x="383" y="935"/>
                </a:lnTo>
                <a:lnTo>
                  <a:pt x="353" y="1162"/>
                </a:lnTo>
                <a:lnTo>
                  <a:pt x="388" y="1178"/>
                </a:lnTo>
                <a:lnTo>
                  <a:pt x="424" y="1440"/>
                </a:lnTo>
                <a:lnTo>
                  <a:pt x="545" y="1844"/>
                </a:lnTo>
                <a:lnTo>
                  <a:pt x="585" y="1854"/>
                </a:lnTo>
                <a:lnTo>
                  <a:pt x="585" y="1854"/>
                </a:lnTo>
                <a:lnTo>
                  <a:pt x="575" y="1881"/>
                </a:lnTo>
                <a:lnTo>
                  <a:pt x="566" y="1901"/>
                </a:lnTo>
                <a:lnTo>
                  <a:pt x="560" y="1915"/>
                </a:lnTo>
                <a:lnTo>
                  <a:pt x="560" y="1915"/>
                </a:lnTo>
                <a:lnTo>
                  <a:pt x="551" y="1928"/>
                </a:lnTo>
                <a:lnTo>
                  <a:pt x="541" y="1946"/>
                </a:lnTo>
                <a:lnTo>
                  <a:pt x="534" y="1958"/>
                </a:lnTo>
                <a:lnTo>
                  <a:pt x="531" y="1967"/>
                </a:lnTo>
                <a:lnTo>
                  <a:pt x="529" y="1975"/>
                </a:lnTo>
                <a:lnTo>
                  <a:pt x="529" y="1978"/>
                </a:lnTo>
                <a:lnTo>
                  <a:pt x="529" y="1981"/>
                </a:lnTo>
                <a:lnTo>
                  <a:pt x="529" y="1981"/>
                </a:lnTo>
                <a:lnTo>
                  <a:pt x="533" y="1984"/>
                </a:lnTo>
                <a:lnTo>
                  <a:pt x="538" y="1989"/>
                </a:lnTo>
                <a:lnTo>
                  <a:pt x="546" y="1993"/>
                </a:lnTo>
                <a:lnTo>
                  <a:pt x="553" y="1998"/>
                </a:lnTo>
                <a:lnTo>
                  <a:pt x="571" y="2003"/>
                </a:lnTo>
                <a:lnTo>
                  <a:pt x="579" y="2006"/>
                </a:lnTo>
                <a:lnTo>
                  <a:pt x="585" y="2006"/>
                </a:lnTo>
                <a:lnTo>
                  <a:pt x="585" y="2006"/>
                </a:lnTo>
                <a:lnTo>
                  <a:pt x="597" y="2005"/>
                </a:lnTo>
                <a:lnTo>
                  <a:pt x="610" y="2002"/>
                </a:lnTo>
                <a:lnTo>
                  <a:pt x="616" y="2001"/>
                </a:lnTo>
                <a:lnTo>
                  <a:pt x="623" y="1998"/>
                </a:lnTo>
                <a:lnTo>
                  <a:pt x="626" y="1994"/>
                </a:lnTo>
                <a:lnTo>
                  <a:pt x="630" y="1991"/>
                </a:lnTo>
                <a:lnTo>
                  <a:pt x="630" y="1991"/>
                </a:lnTo>
                <a:lnTo>
                  <a:pt x="642" y="1968"/>
                </a:lnTo>
                <a:lnTo>
                  <a:pt x="647" y="1955"/>
                </a:lnTo>
                <a:lnTo>
                  <a:pt x="650" y="1945"/>
                </a:lnTo>
                <a:lnTo>
                  <a:pt x="650" y="1945"/>
                </a:lnTo>
                <a:lnTo>
                  <a:pt x="653" y="1928"/>
                </a:lnTo>
                <a:lnTo>
                  <a:pt x="657" y="1900"/>
                </a:lnTo>
                <a:lnTo>
                  <a:pt x="660" y="1864"/>
                </a:lnTo>
                <a:lnTo>
                  <a:pt x="660" y="1864"/>
                </a:lnTo>
                <a:lnTo>
                  <a:pt x="665" y="1863"/>
                </a:lnTo>
                <a:lnTo>
                  <a:pt x="668" y="1862"/>
                </a:lnTo>
                <a:lnTo>
                  <a:pt x="671" y="1859"/>
                </a:lnTo>
                <a:lnTo>
                  <a:pt x="671" y="1859"/>
                </a:lnTo>
                <a:lnTo>
                  <a:pt x="660" y="1810"/>
                </a:lnTo>
                <a:lnTo>
                  <a:pt x="638" y="1707"/>
                </a:lnTo>
                <a:lnTo>
                  <a:pt x="605" y="1556"/>
                </a:lnTo>
                <a:lnTo>
                  <a:pt x="605" y="1556"/>
                </a:lnTo>
                <a:lnTo>
                  <a:pt x="610" y="1516"/>
                </a:lnTo>
                <a:lnTo>
                  <a:pt x="624" y="1429"/>
                </a:lnTo>
                <a:lnTo>
                  <a:pt x="633" y="1382"/>
                </a:lnTo>
                <a:lnTo>
                  <a:pt x="640" y="1343"/>
                </a:lnTo>
                <a:lnTo>
                  <a:pt x="645" y="1328"/>
                </a:lnTo>
                <a:lnTo>
                  <a:pt x="649" y="1316"/>
                </a:lnTo>
                <a:lnTo>
                  <a:pt x="652" y="1310"/>
                </a:lnTo>
                <a:lnTo>
                  <a:pt x="654" y="1309"/>
                </a:lnTo>
                <a:lnTo>
                  <a:pt x="655" y="1309"/>
                </a:lnTo>
                <a:lnTo>
                  <a:pt x="655" y="1309"/>
                </a:lnTo>
                <a:lnTo>
                  <a:pt x="689" y="1340"/>
                </a:lnTo>
                <a:lnTo>
                  <a:pt x="750" y="1396"/>
                </a:lnTo>
                <a:lnTo>
                  <a:pt x="832" y="1476"/>
                </a:lnTo>
                <a:lnTo>
                  <a:pt x="832" y="1476"/>
                </a:lnTo>
                <a:lnTo>
                  <a:pt x="819" y="1654"/>
                </a:lnTo>
                <a:lnTo>
                  <a:pt x="812" y="1776"/>
                </a:lnTo>
                <a:lnTo>
                  <a:pt x="807" y="1834"/>
                </a:lnTo>
                <a:lnTo>
                  <a:pt x="807" y="1834"/>
                </a:lnTo>
                <a:lnTo>
                  <a:pt x="807" y="1835"/>
                </a:lnTo>
                <a:lnTo>
                  <a:pt x="808" y="1837"/>
                </a:lnTo>
                <a:lnTo>
                  <a:pt x="814" y="1840"/>
                </a:lnTo>
                <a:lnTo>
                  <a:pt x="822" y="1844"/>
                </a:lnTo>
                <a:lnTo>
                  <a:pt x="822" y="1844"/>
                </a:lnTo>
                <a:lnTo>
                  <a:pt x="822" y="1859"/>
                </a:lnTo>
                <a:lnTo>
                  <a:pt x="820" y="1871"/>
                </a:lnTo>
                <a:lnTo>
                  <a:pt x="822" y="1880"/>
                </a:lnTo>
                <a:lnTo>
                  <a:pt x="822" y="1880"/>
                </a:lnTo>
                <a:lnTo>
                  <a:pt x="822" y="1886"/>
                </a:lnTo>
                <a:lnTo>
                  <a:pt x="822" y="1890"/>
                </a:lnTo>
                <a:lnTo>
                  <a:pt x="822" y="1893"/>
                </a:lnTo>
                <a:lnTo>
                  <a:pt x="824" y="1896"/>
                </a:lnTo>
                <a:lnTo>
                  <a:pt x="827" y="1898"/>
                </a:lnTo>
                <a:lnTo>
                  <a:pt x="833" y="1900"/>
                </a:lnTo>
                <a:lnTo>
                  <a:pt x="842" y="1900"/>
                </a:lnTo>
                <a:lnTo>
                  <a:pt x="842" y="1900"/>
                </a:lnTo>
                <a:lnTo>
                  <a:pt x="892" y="1897"/>
                </a:lnTo>
                <a:lnTo>
                  <a:pt x="928" y="1895"/>
                </a:lnTo>
                <a:lnTo>
                  <a:pt x="928" y="1895"/>
                </a:lnTo>
                <a:lnTo>
                  <a:pt x="954" y="1896"/>
                </a:lnTo>
                <a:lnTo>
                  <a:pt x="977" y="1897"/>
                </a:lnTo>
                <a:lnTo>
                  <a:pt x="1003" y="1897"/>
                </a:lnTo>
                <a:lnTo>
                  <a:pt x="1027" y="1896"/>
                </a:lnTo>
                <a:lnTo>
                  <a:pt x="1048" y="1893"/>
                </a:lnTo>
                <a:lnTo>
                  <a:pt x="1056" y="1891"/>
                </a:lnTo>
                <a:lnTo>
                  <a:pt x="1061" y="1887"/>
                </a:lnTo>
                <a:lnTo>
                  <a:pt x="1064" y="1885"/>
                </a:lnTo>
                <a:lnTo>
                  <a:pt x="1064" y="1882"/>
                </a:lnTo>
                <a:lnTo>
                  <a:pt x="1064" y="1880"/>
                </a:lnTo>
                <a:lnTo>
                  <a:pt x="1064" y="1880"/>
                </a:lnTo>
                <a:lnTo>
                  <a:pt x="1057" y="1864"/>
                </a:lnTo>
                <a:lnTo>
                  <a:pt x="1054" y="1856"/>
                </a:lnTo>
                <a:lnTo>
                  <a:pt x="1050" y="1852"/>
                </a:lnTo>
                <a:lnTo>
                  <a:pt x="1043" y="1849"/>
                </a:lnTo>
                <a:lnTo>
                  <a:pt x="1043" y="1849"/>
                </a:lnTo>
                <a:lnTo>
                  <a:pt x="1028" y="1845"/>
                </a:lnTo>
                <a:lnTo>
                  <a:pt x="1003" y="1839"/>
                </a:lnTo>
                <a:lnTo>
                  <a:pt x="1003" y="1839"/>
                </a:lnTo>
                <a:lnTo>
                  <a:pt x="986" y="1834"/>
                </a:lnTo>
                <a:lnTo>
                  <a:pt x="972" y="1829"/>
                </a:lnTo>
                <a:lnTo>
                  <a:pt x="958" y="1824"/>
                </a:lnTo>
                <a:lnTo>
                  <a:pt x="978" y="1819"/>
                </a:lnTo>
                <a:lnTo>
                  <a:pt x="978" y="1819"/>
                </a:lnTo>
                <a:lnTo>
                  <a:pt x="973" y="1808"/>
                </a:lnTo>
                <a:lnTo>
                  <a:pt x="963" y="1781"/>
                </a:lnTo>
                <a:lnTo>
                  <a:pt x="957" y="1763"/>
                </a:lnTo>
                <a:lnTo>
                  <a:pt x="951" y="1744"/>
                </a:lnTo>
                <a:lnTo>
                  <a:pt x="949" y="1726"/>
                </a:lnTo>
                <a:lnTo>
                  <a:pt x="948" y="1708"/>
                </a:lnTo>
                <a:lnTo>
                  <a:pt x="948" y="1708"/>
                </a:lnTo>
                <a:lnTo>
                  <a:pt x="950" y="1683"/>
                </a:lnTo>
                <a:lnTo>
                  <a:pt x="955" y="1643"/>
                </a:lnTo>
                <a:lnTo>
                  <a:pt x="969" y="1549"/>
                </a:lnTo>
                <a:lnTo>
                  <a:pt x="983" y="1463"/>
                </a:lnTo>
                <a:lnTo>
                  <a:pt x="987" y="1435"/>
                </a:lnTo>
                <a:lnTo>
                  <a:pt x="988" y="1425"/>
                </a:lnTo>
                <a:lnTo>
                  <a:pt x="988" y="1425"/>
                </a:lnTo>
                <a:lnTo>
                  <a:pt x="953" y="1382"/>
                </a:lnTo>
                <a:lnTo>
                  <a:pt x="878" y="1289"/>
                </a:lnTo>
                <a:lnTo>
                  <a:pt x="771" y="1152"/>
                </a:lnTo>
                <a:lnTo>
                  <a:pt x="812" y="1142"/>
                </a:lnTo>
                <a:lnTo>
                  <a:pt x="812" y="1142"/>
                </a:lnTo>
                <a:lnTo>
                  <a:pt x="773" y="1019"/>
                </a:lnTo>
                <a:lnTo>
                  <a:pt x="745" y="934"/>
                </a:lnTo>
                <a:lnTo>
                  <a:pt x="731" y="895"/>
                </a:lnTo>
                <a:lnTo>
                  <a:pt x="731" y="895"/>
                </a:lnTo>
                <a:lnTo>
                  <a:pt x="731" y="883"/>
                </a:lnTo>
                <a:lnTo>
                  <a:pt x="734" y="853"/>
                </a:lnTo>
                <a:lnTo>
                  <a:pt x="740" y="764"/>
                </a:lnTo>
                <a:lnTo>
                  <a:pt x="751" y="632"/>
                </a:lnTo>
                <a:lnTo>
                  <a:pt x="877" y="511"/>
                </a:lnTo>
                <a:lnTo>
                  <a:pt x="862" y="486"/>
                </a:lnTo>
                <a:lnTo>
                  <a:pt x="862" y="486"/>
                </a:lnTo>
                <a:lnTo>
                  <a:pt x="885" y="454"/>
                </a:lnTo>
                <a:lnTo>
                  <a:pt x="901" y="433"/>
                </a:lnTo>
                <a:lnTo>
                  <a:pt x="906" y="424"/>
                </a:lnTo>
                <a:lnTo>
                  <a:pt x="907" y="420"/>
                </a:lnTo>
                <a:lnTo>
                  <a:pt x="907" y="420"/>
                </a:lnTo>
                <a:lnTo>
                  <a:pt x="906" y="380"/>
                </a:lnTo>
                <a:lnTo>
                  <a:pt x="905" y="296"/>
                </a:lnTo>
                <a:lnTo>
                  <a:pt x="902" y="178"/>
                </a:lnTo>
                <a:lnTo>
                  <a:pt x="902" y="178"/>
                </a:lnTo>
                <a:lnTo>
                  <a:pt x="905" y="175"/>
                </a:lnTo>
                <a:lnTo>
                  <a:pt x="910" y="168"/>
                </a:lnTo>
                <a:lnTo>
                  <a:pt x="915" y="156"/>
                </a:lnTo>
                <a:lnTo>
                  <a:pt x="916" y="150"/>
                </a:lnTo>
                <a:lnTo>
                  <a:pt x="917" y="142"/>
                </a:lnTo>
                <a:lnTo>
                  <a:pt x="917" y="142"/>
                </a:lnTo>
                <a:lnTo>
                  <a:pt x="919" y="129"/>
                </a:lnTo>
                <a:lnTo>
                  <a:pt x="917" y="120"/>
                </a:lnTo>
                <a:lnTo>
                  <a:pt x="917" y="112"/>
                </a:lnTo>
                <a:lnTo>
                  <a:pt x="917" y="112"/>
                </a:lnTo>
                <a:lnTo>
                  <a:pt x="923" y="106"/>
                </a:lnTo>
                <a:lnTo>
                  <a:pt x="926" y="100"/>
                </a:lnTo>
                <a:lnTo>
                  <a:pt x="928" y="96"/>
                </a:lnTo>
                <a:lnTo>
                  <a:pt x="928" y="92"/>
                </a:lnTo>
                <a:lnTo>
                  <a:pt x="928" y="92"/>
                </a:lnTo>
                <a:lnTo>
                  <a:pt x="928" y="87"/>
                </a:lnTo>
                <a:lnTo>
                  <a:pt x="926" y="82"/>
                </a:lnTo>
                <a:lnTo>
                  <a:pt x="921" y="70"/>
                </a:lnTo>
                <a:lnTo>
                  <a:pt x="916" y="62"/>
                </a:lnTo>
                <a:lnTo>
                  <a:pt x="912" y="57"/>
                </a:lnTo>
                <a:lnTo>
                  <a:pt x="912" y="57"/>
                </a:lnTo>
                <a:lnTo>
                  <a:pt x="907" y="54"/>
                </a:lnTo>
                <a:lnTo>
                  <a:pt x="897" y="52"/>
                </a:lnTo>
                <a:lnTo>
                  <a:pt x="897" y="52"/>
                </a:lnTo>
                <a:lnTo>
                  <a:pt x="891" y="50"/>
                </a:lnTo>
                <a:lnTo>
                  <a:pt x="886" y="50"/>
                </a:lnTo>
                <a:lnTo>
                  <a:pt x="882" y="52"/>
                </a:lnTo>
                <a:lnTo>
                  <a:pt x="882" y="52"/>
                </a:lnTo>
                <a:lnTo>
                  <a:pt x="877" y="24"/>
                </a:lnTo>
                <a:lnTo>
                  <a:pt x="872" y="6"/>
                </a:lnTo>
                <a:lnTo>
                  <a:pt x="870" y="1"/>
                </a:lnTo>
                <a:lnTo>
                  <a:pt x="868" y="0"/>
                </a:lnTo>
                <a:lnTo>
                  <a:pt x="867" y="1"/>
                </a:lnTo>
                <a:lnTo>
                  <a:pt x="867" y="1"/>
                </a:lnTo>
                <a:lnTo>
                  <a:pt x="866" y="5"/>
                </a:lnTo>
                <a:lnTo>
                  <a:pt x="863" y="10"/>
                </a:lnTo>
                <a:lnTo>
                  <a:pt x="861" y="24"/>
                </a:lnTo>
                <a:lnTo>
                  <a:pt x="860" y="36"/>
                </a:lnTo>
                <a:lnTo>
                  <a:pt x="858" y="40"/>
                </a:lnTo>
                <a:lnTo>
                  <a:pt x="857" y="41"/>
                </a:lnTo>
                <a:lnTo>
                  <a:pt x="857" y="41"/>
                </a:lnTo>
                <a:lnTo>
                  <a:pt x="851" y="40"/>
                </a:lnTo>
                <a:lnTo>
                  <a:pt x="841" y="39"/>
                </a:lnTo>
                <a:lnTo>
                  <a:pt x="831" y="38"/>
                </a:lnTo>
                <a:lnTo>
                  <a:pt x="827" y="39"/>
                </a:lnTo>
                <a:lnTo>
                  <a:pt x="827" y="40"/>
                </a:lnTo>
                <a:lnTo>
                  <a:pt x="827" y="41"/>
                </a:lnTo>
                <a:lnTo>
                  <a:pt x="827" y="41"/>
                </a:lnTo>
                <a:lnTo>
                  <a:pt x="828" y="45"/>
                </a:lnTo>
                <a:lnTo>
                  <a:pt x="832" y="49"/>
                </a:lnTo>
                <a:lnTo>
                  <a:pt x="841" y="59"/>
                </a:lnTo>
                <a:lnTo>
                  <a:pt x="851" y="68"/>
                </a:lnTo>
                <a:lnTo>
                  <a:pt x="854" y="73"/>
                </a:lnTo>
                <a:lnTo>
                  <a:pt x="857" y="77"/>
                </a:lnTo>
                <a:lnTo>
                  <a:pt x="857" y="77"/>
                </a:lnTo>
                <a:lnTo>
                  <a:pt x="858" y="82"/>
                </a:lnTo>
                <a:lnTo>
                  <a:pt x="860" y="91"/>
                </a:lnTo>
                <a:lnTo>
                  <a:pt x="858" y="112"/>
                </a:lnTo>
                <a:lnTo>
                  <a:pt x="857" y="132"/>
                </a:lnTo>
                <a:lnTo>
                  <a:pt x="857" y="142"/>
                </a:lnTo>
                <a:lnTo>
                  <a:pt x="857" y="142"/>
                </a:lnTo>
                <a:lnTo>
                  <a:pt x="852" y="182"/>
                </a:lnTo>
                <a:lnTo>
                  <a:pt x="842" y="265"/>
                </a:lnTo>
                <a:lnTo>
                  <a:pt x="829" y="349"/>
                </a:lnTo>
                <a:lnTo>
                  <a:pt x="824" y="377"/>
                </a:lnTo>
                <a:lnTo>
                  <a:pt x="822" y="390"/>
                </a:lnTo>
                <a:lnTo>
                  <a:pt x="822" y="390"/>
                </a:lnTo>
                <a:lnTo>
                  <a:pt x="815" y="403"/>
                </a:lnTo>
                <a:lnTo>
                  <a:pt x="812" y="410"/>
                </a:lnTo>
                <a:lnTo>
                  <a:pt x="797" y="430"/>
                </a:lnTo>
                <a:lnTo>
                  <a:pt x="797" y="430"/>
                </a:lnTo>
                <a:lnTo>
                  <a:pt x="786" y="424"/>
                </a:lnTo>
                <a:lnTo>
                  <a:pt x="780" y="420"/>
                </a:lnTo>
                <a:lnTo>
                  <a:pt x="778" y="420"/>
                </a:lnTo>
                <a:lnTo>
                  <a:pt x="776" y="420"/>
                </a:lnTo>
                <a:lnTo>
                  <a:pt x="776" y="420"/>
                </a:lnTo>
                <a:lnTo>
                  <a:pt x="773" y="424"/>
                </a:lnTo>
                <a:lnTo>
                  <a:pt x="763" y="433"/>
                </a:lnTo>
                <a:lnTo>
                  <a:pt x="731" y="456"/>
                </a:lnTo>
                <a:lnTo>
                  <a:pt x="698" y="478"/>
                </a:lnTo>
                <a:lnTo>
                  <a:pt x="681" y="491"/>
                </a:lnTo>
                <a:lnTo>
                  <a:pt x="681" y="491"/>
                </a:lnTo>
                <a:lnTo>
                  <a:pt x="640" y="512"/>
                </a:lnTo>
                <a:lnTo>
                  <a:pt x="605" y="531"/>
                </a:lnTo>
                <a:lnTo>
                  <a:pt x="575" y="531"/>
                </a:lnTo>
                <a:lnTo>
                  <a:pt x="575" y="531"/>
                </a:lnTo>
                <a:lnTo>
                  <a:pt x="574" y="530"/>
                </a:lnTo>
                <a:lnTo>
                  <a:pt x="572" y="526"/>
                </a:lnTo>
                <a:lnTo>
                  <a:pt x="570" y="514"/>
                </a:lnTo>
                <a:lnTo>
                  <a:pt x="567" y="502"/>
                </a:lnTo>
                <a:lnTo>
                  <a:pt x="565" y="496"/>
                </a:lnTo>
                <a:lnTo>
                  <a:pt x="565" y="496"/>
                </a:lnTo>
                <a:lnTo>
                  <a:pt x="563" y="493"/>
                </a:lnTo>
                <a:lnTo>
                  <a:pt x="563" y="488"/>
                </a:lnTo>
                <a:lnTo>
                  <a:pt x="565" y="481"/>
                </a:lnTo>
                <a:lnTo>
                  <a:pt x="565" y="481"/>
                </a:lnTo>
                <a:lnTo>
                  <a:pt x="566" y="481"/>
                </a:lnTo>
                <a:lnTo>
                  <a:pt x="571" y="478"/>
                </a:lnTo>
                <a:lnTo>
                  <a:pt x="574" y="476"/>
                </a:lnTo>
                <a:lnTo>
                  <a:pt x="576" y="473"/>
                </a:lnTo>
                <a:lnTo>
                  <a:pt x="579" y="467"/>
                </a:lnTo>
                <a:lnTo>
                  <a:pt x="580" y="461"/>
                </a:lnTo>
                <a:lnTo>
                  <a:pt x="580" y="461"/>
                </a:lnTo>
                <a:lnTo>
                  <a:pt x="584" y="440"/>
                </a:lnTo>
                <a:lnTo>
                  <a:pt x="582" y="434"/>
                </a:lnTo>
                <a:lnTo>
                  <a:pt x="580" y="425"/>
                </a:lnTo>
                <a:lnTo>
                  <a:pt x="580" y="425"/>
                </a:lnTo>
                <a:lnTo>
                  <a:pt x="568" y="400"/>
                </a:lnTo>
                <a:lnTo>
                  <a:pt x="562" y="389"/>
                </a:lnTo>
                <a:lnTo>
                  <a:pt x="555" y="380"/>
                </a:lnTo>
                <a:lnTo>
                  <a:pt x="555" y="380"/>
                </a:lnTo>
                <a:lnTo>
                  <a:pt x="546" y="373"/>
                </a:lnTo>
                <a:lnTo>
                  <a:pt x="536" y="366"/>
                </a:lnTo>
                <a:lnTo>
                  <a:pt x="526" y="360"/>
                </a:lnTo>
                <a:lnTo>
                  <a:pt x="519" y="355"/>
                </a:lnTo>
                <a:lnTo>
                  <a:pt x="519" y="355"/>
                </a:lnTo>
                <a:lnTo>
                  <a:pt x="505" y="342"/>
                </a:lnTo>
                <a:lnTo>
                  <a:pt x="494" y="334"/>
                </a:lnTo>
                <a:lnTo>
                  <a:pt x="494" y="334"/>
                </a:lnTo>
                <a:lnTo>
                  <a:pt x="490" y="327"/>
                </a:lnTo>
                <a:lnTo>
                  <a:pt x="484" y="314"/>
                </a:lnTo>
                <a:lnTo>
                  <a:pt x="484" y="314"/>
                </a:lnTo>
                <a:lnTo>
                  <a:pt x="482" y="302"/>
                </a:lnTo>
                <a:lnTo>
                  <a:pt x="479" y="296"/>
                </a:lnTo>
                <a:lnTo>
                  <a:pt x="477" y="295"/>
                </a:lnTo>
                <a:lnTo>
                  <a:pt x="474" y="294"/>
                </a:lnTo>
                <a:lnTo>
                  <a:pt x="474" y="294"/>
                </a:lnTo>
                <a:lnTo>
                  <a:pt x="460" y="290"/>
                </a:lnTo>
                <a:lnTo>
                  <a:pt x="454" y="289"/>
                </a:lnTo>
                <a:lnTo>
                  <a:pt x="449" y="289"/>
                </a:lnTo>
                <a:lnTo>
                  <a:pt x="449" y="289"/>
                </a:lnTo>
                <a:lnTo>
                  <a:pt x="446" y="290"/>
                </a:lnTo>
                <a:lnTo>
                  <a:pt x="445" y="291"/>
                </a:lnTo>
                <a:lnTo>
                  <a:pt x="444" y="294"/>
                </a:lnTo>
                <a:lnTo>
                  <a:pt x="424" y="289"/>
                </a:lnTo>
                <a:lnTo>
                  <a:pt x="424" y="289"/>
                </a:lnTo>
                <a:lnTo>
                  <a:pt x="422" y="289"/>
                </a:lnTo>
                <a:lnTo>
                  <a:pt x="421" y="288"/>
                </a:lnTo>
                <a:lnTo>
                  <a:pt x="419" y="289"/>
                </a:lnTo>
                <a:lnTo>
                  <a:pt x="419" y="289"/>
                </a:lnTo>
                <a:lnTo>
                  <a:pt x="415" y="293"/>
                </a:lnTo>
                <a:lnTo>
                  <a:pt x="410" y="299"/>
                </a:lnTo>
                <a:lnTo>
                  <a:pt x="403" y="309"/>
                </a:lnTo>
                <a:lnTo>
                  <a:pt x="403" y="30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7569E5A4-D235-9C85-93F2-F7A48644DE79}"/>
              </a:ext>
            </a:extLst>
          </p:cNvPr>
          <p:cNvSpPr>
            <a:spLocks/>
          </p:cNvSpPr>
          <p:nvPr/>
        </p:nvSpPr>
        <p:spPr bwMode="auto">
          <a:xfrm>
            <a:off x="4296636" y="3778250"/>
            <a:ext cx="1261139" cy="2608036"/>
          </a:xfrm>
          <a:custGeom>
            <a:avLst/>
            <a:gdLst>
              <a:gd name="T0" fmla="*/ 258 w 1000"/>
              <a:gd name="T1" fmla="*/ 335 h 2068"/>
              <a:gd name="T2" fmla="*/ 113 w 1000"/>
              <a:gd name="T3" fmla="*/ 136 h 2068"/>
              <a:gd name="T4" fmla="*/ 86 w 1000"/>
              <a:gd name="T5" fmla="*/ 10 h 2068"/>
              <a:gd name="T6" fmla="*/ 68 w 1000"/>
              <a:gd name="T7" fmla="*/ 56 h 2068"/>
              <a:gd name="T8" fmla="*/ 3 w 1000"/>
              <a:gd name="T9" fmla="*/ 27 h 2068"/>
              <a:gd name="T10" fmla="*/ 7 w 1000"/>
              <a:gd name="T11" fmla="*/ 67 h 2068"/>
              <a:gd name="T12" fmla="*/ 7 w 1000"/>
              <a:gd name="T13" fmla="*/ 81 h 2068"/>
              <a:gd name="T14" fmla="*/ 2 w 1000"/>
              <a:gd name="T15" fmla="*/ 114 h 2068"/>
              <a:gd name="T16" fmla="*/ 17 w 1000"/>
              <a:gd name="T17" fmla="*/ 135 h 2068"/>
              <a:gd name="T18" fmla="*/ 26 w 1000"/>
              <a:gd name="T19" fmla="*/ 160 h 2068"/>
              <a:gd name="T20" fmla="*/ 83 w 1000"/>
              <a:gd name="T21" fmla="*/ 195 h 2068"/>
              <a:gd name="T22" fmla="*/ 175 w 1000"/>
              <a:gd name="T23" fmla="*/ 379 h 2068"/>
              <a:gd name="T24" fmla="*/ 272 w 1000"/>
              <a:gd name="T25" fmla="*/ 548 h 2068"/>
              <a:gd name="T26" fmla="*/ 380 w 1000"/>
              <a:gd name="T27" fmla="*/ 682 h 2068"/>
              <a:gd name="T28" fmla="*/ 346 w 1000"/>
              <a:gd name="T29" fmla="*/ 1117 h 2068"/>
              <a:gd name="T30" fmla="*/ 389 w 1000"/>
              <a:gd name="T31" fmla="*/ 1350 h 2068"/>
              <a:gd name="T32" fmla="*/ 385 w 1000"/>
              <a:gd name="T33" fmla="*/ 1574 h 2068"/>
              <a:gd name="T34" fmla="*/ 405 w 1000"/>
              <a:gd name="T35" fmla="*/ 1970 h 2068"/>
              <a:gd name="T36" fmla="*/ 434 w 1000"/>
              <a:gd name="T37" fmla="*/ 2012 h 2068"/>
              <a:gd name="T38" fmla="*/ 476 w 1000"/>
              <a:gd name="T39" fmla="*/ 2065 h 2068"/>
              <a:gd name="T40" fmla="*/ 503 w 1000"/>
              <a:gd name="T41" fmla="*/ 2064 h 2068"/>
              <a:gd name="T42" fmla="*/ 540 w 1000"/>
              <a:gd name="T43" fmla="*/ 2059 h 2068"/>
              <a:gd name="T44" fmla="*/ 525 w 1000"/>
              <a:gd name="T45" fmla="*/ 1995 h 2068"/>
              <a:gd name="T46" fmla="*/ 541 w 1000"/>
              <a:gd name="T47" fmla="*/ 1985 h 2068"/>
              <a:gd name="T48" fmla="*/ 566 w 1000"/>
              <a:gd name="T49" fmla="*/ 1588 h 2068"/>
              <a:gd name="T50" fmla="*/ 573 w 1000"/>
              <a:gd name="T51" fmla="*/ 1952 h 2068"/>
              <a:gd name="T52" fmla="*/ 572 w 1000"/>
              <a:gd name="T53" fmla="*/ 1980 h 2068"/>
              <a:gd name="T54" fmla="*/ 643 w 1000"/>
              <a:gd name="T55" fmla="*/ 2000 h 2068"/>
              <a:gd name="T56" fmla="*/ 774 w 1000"/>
              <a:gd name="T57" fmla="*/ 2005 h 2068"/>
              <a:gd name="T58" fmla="*/ 748 w 1000"/>
              <a:gd name="T59" fmla="*/ 1975 h 2068"/>
              <a:gd name="T60" fmla="*/ 682 w 1000"/>
              <a:gd name="T61" fmla="*/ 1737 h 2068"/>
              <a:gd name="T62" fmla="*/ 739 w 1000"/>
              <a:gd name="T63" fmla="*/ 1319 h 2068"/>
              <a:gd name="T64" fmla="*/ 725 w 1000"/>
              <a:gd name="T65" fmla="*/ 1136 h 2068"/>
              <a:gd name="T66" fmla="*/ 759 w 1000"/>
              <a:gd name="T67" fmla="*/ 1091 h 2068"/>
              <a:gd name="T68" fmla="*/ 759 w 1000"/>
              <a:gd name="T69" fmla="*/ 774 h 2068"/>
              <a:gd name="T70" fmla="*/ 914 w 1000"/>
              <a:gd name="T71" fmla="*/ 352 h 2068"/>
              <a:gd name="T72" fmla="*/ 970 w 1000"/>
              <a:gd name="T73" fmla="*/ 121 h 2068"/>
              <a:gd name="T74" fmla="*/ 975 w 1000"/>
              <a:gd name="T75" fmla="*/ 111 h 2068"/>
              <a:gd name="T76" fmla="*/ 985 w 1000"/>
              <a:gd name="T77" fmla="*/ 91 h 2068"/>
              <a:gd name="T78" fmla="*/ 994 w 1000"/>
              <a:gd name="T79" fmla="*/ 71 h 2068"/>
              <a:gd name="T80" fmla="*/ 985 w 1000"/>
              <a:gd name="T81" fmla="*/ 41 h 2068"/>
              <a:gd name="T82" fmla="*/ 951 w 1000"/>
              <a:gd name="T83" fmla="*/ 27 h 2068"/>
              <a:gd name="T84" fmla="*/ 934 w 1000"/>
              <a:gd name="T85" fmla="*/ 5 h 2068"/>
              <a:gd name="T86" fmla="*/ 932 w 1000"/>
              <a:gd name="T87" fmla="*/ 68 h 2068"/>
              <a:gd name="T88" fmla="*/ 874 w 1000"/>
              <a:gd name="T89" fmla="*/ 237 h 2068"/>
              <a:gd name="T90" fmla="*/ 744 w 1000"/>
              <a:gd name="T91" fmla="*/ 482 h 2068"/>
              <a:gd name="T92" fmla="*/ 655 w 1000"/>
              <a:gd name="T93" fmla="*/ 570 h 2068"/>
              <a:gd name="T94" fmla="*/ 631 w 1000"/>
              <a:gd name="T95" fmla="*/ 516 h 2068"/>
              <a:gd name="T96" fmla="*/ 642 w 1000"/>
              <a:gd name="T97" fmla="*/ 475 h 2068"/>
              <a:gd name="T98" fmla="*/ 642 w 1000"/>
              <a:gd name="T99" fmla="*/ 438 h 2068"/>
              <a:gd name="T100" fmla="*/ 578 w 1000"/>
              <a:gd name="T101" fmla="*/ 373 h 2068"/>
              <a:gd name="T102" fmla="*/ 531 w 1000"/>
              <a:gd name="T103" fmla="*/ 335 h 2068"/>
              <a:gd name="T104" fmla="*/ 485 w 1000"/>
              <a:gd name="T105" fmla="*/ 318 h 2068"/>
              <a:gd name="T106" fmla="*/ 410 w 1000"/>
              <a:gd name="T107" fmla="*/ 328 h 2068"/>
              <a:gd name="T108" fmla="*/ 415 w 1000"/>
              <a:gd name="T109" fmla="*/ 349 h 2068"/>
              <a:gd name="T110" fmla="*/ 401 w 1000"/>
              <a:gd name="T111" fmla="*/ 381 h 2068"/>
              <a:gd name="T112" fmla="*/ 400 w 1000"/>
              <a:gd name="T113" fmla="*/ 423 h 2068"/>
              <a:gd name="T114" fmla="*/ 435 w 1000"/>
              <a:gd name="T115" fmla="*/ 500 h 2068"/>
              <a:gd name="T116" fmla="*/ 451 w 1000"/>
              <a:gd name="T117" fmla="*/ 518 h 2068"/>
              <a:gd name="T118" fmla="*/ 481 w 1000"/>
              <a:gd name="T119" fmla="*/ 546 h 2068"/>
              <a:gd name="T120" fmla="*/ 446 w 1000"/>
              <a:gd name="T121" fmla="*/ 535 h 2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0" h="2068">
                <a:moveTo>
                  <a:pt x="446" y="535"/>
                </a:moveTo>
                <a:lnTo>
                  <a:pt x="446" y="535"/>
                </a:lnTo>
                <a:lnTo>
                  <a:pt x="425" y="515"/>
                </a:lnTo>
                <a:lnTo>
                  <a:pt x="386" y="471"/>
                </a:lnTo>
                <a:lnTo>
                  <a:pt x="330" y="409"/>
                </a:lnTo>
                <a:lnTo>
                  <a:pt x="320" y="409"/>
                </a:lnTo>
                <a:lnTo>
                  <a:pt x="320" y="409"/>
                </a:lnTo>
                <a:lnTo>
                  <a:pt x="258" y="335"/>
                </a:lnTo>
                <a:lnTo>
                  <a:pt x="211" y="279"/>
                </a:lnTo>
                <a:lnTo>
                  <a:pt x="183" y="243"/>
                </a:lnTo>
                <a:lnTo>
                  <a:pt x="183" y="243"/>
                </a:lnTo>
                <a:lnTo>
                  <a:pt x="143" y="186"/>
                </a:lnTo>
                <a:lnTo>
                  <a:pt x="123" y="155"/>
                </a:lnTo>
                <a:lnTo>
                  <a:pt x="115" y="144"/>
                </a:lnTo>
                <a:lnTo>
                  <a:pt x="113" y="136"/>
                </a:lnTo>
                <a:lnTo>
                  <a:pt x="113" y="136"/>
                </a:lnTo>
                <a:lnTo>
                  <a:pt x="105" y="106"/>
                </a:lnTo>
                <a:lnTo>
                  <a:pt x="102" y="87"/>
                </a:lnTo>
                <a:lnTo>
                  <a:pt x="98" y="66"/>
                </a:lnTo>
                <a:lnTo>
                  <a:pt x="98" y="66"/>
                </a:lnTo>
                <a:lnTo>
                  <a:pt x="94" y="44"/>
                </a:lnTo>
                <a:lnTo>
                  <a:pt x="90" y="23"/>
                </a:lnTo>
                <a:lnTo>
                  <a:pt x="89" y="15"/>
                </a:lnTo>
                <a:lnTo>
                  <a:pt x="86" y="10"/>
                </a:lnTo>
                <a:lnTo>
                  <a:pt x="85" y="8"/>
                </a:lnTo>
                <a:lnTo>
                  <a:pt x="84" y="9"/>
                </a:lnTo>
                <a:lnTo>
                  <a:pt x="83" y="10"/>
                </a:lnTo>
                <a:lnTo>
                  <a:pt x="83" y="10"/>
                </a:lnTo>
                <a:lnTo>
                  <a:pt x="76" y="29"/>
                </a:lnTo>
                <a:lnTo>
                  <a:pt x="73" y="41"/>
                </a:lnTo>
                <a:lnTo>
                  <a:pt x="68" y="56"/>
                </a:lnTo>
                <a:lnTo>
                  <a:pt x="68" y="56"/>
                </a:lnTo>
                <a:lnTo>
                  <a:pt x="36" y="36"/>
                </a:lnTo>
                <a:lnTo>
                  <a:pt x="13" y="23"/>
                </a:lnTo>
                <a:lnTo>
                  <a:pt x="6" y="19"/>
                </a:lnTo>
                <a:lnTo>
                  <a:pt x="3" y="19"/>
                </a:lnTo>
                <a:lnTo>
                  <a:pt x="2" y="20"/>
                </a:lnTo>
                <a:lnTo>
                  <a:pt x="2" y="20"/>
                </a:lnTo>
                <a:lnTo>
                  <a:pt x="2" y="23"/>
                </a:lnTo>
                <a:lnTo>
                  <a:pt x="3" y="27"/>
                </a:lnTo>
                <a:lnTo>
                  <a:pt x="8" y="34"/>
                </a:lnTo>
                <a:lnTo>
                  <a:pt x="17" y="46"/>
                </a:lnTo>
                <a:lnTo>
                  <a:pt x="17" y="46"/>
                </a:lnTo>
                <a:lnTo>
                  <a:pt x="26" y="54"/>
                </a:lnTo>
                <a:lnTo>
                  <a:pt x="32" y="61"/>
                </a:lnTo>
                <a:lnTo>
                  <a:pt x="32" y="61"/>
                </a:lnTo>
                <a:lnTo>
                  <a:pt x="17" y="65"/>
                </a:lnTo>
                <a:lnTo>
                  <a:pt x="7" y="67"/>
                </a:lnTo>
                <a:lnTo>
                  <a:pt x="3" y="70"/>
                </a:lnTo>
                <a:lnTo>
                  <a:pt x="2" y="71"/>
                </a:lnTo>
                <a:lnTo>
                  <a:pt x="2" y="71"/>
                </a:lnTo>
                <a:lnTo>
                  <a:pt x="3" y="73"/>
                </a:lnTo>
                <a:lnTo>
                  <a:pt x="5" y="76"/>
                </a:lnTo>
                <a:lnTo>
                  <a:pt x="6" y="78"/>
                </a:lnTo>
                <a:lnTo>
                  <a:pt x="7" y="81"/>
                </a:lnTo>
                <a:lnTo>
                  <a:pt x="7" y="81"/>
                </a:lnTo>
                <a:lnTo>
                  <a:pt x="5" y="90"/>
                </a:lnTo>
                <a:lnTo>
                  <a:pt x="3" y="96"/>
                </a:lnTo>
                <a:lnTo>
                  <a:pt x="2" y="101"/>
                </a:lnTo>
                <a:lnTo>
                  <a:pt x="2" y="101"/>
                </a:lnTo>
                <a:lnTo>
                  <a:pt x="2" y="106"/>
                </a:lnTo>
                <a:lnTo>
                  <a:pt x="2" y="111"/>
                </a:lnTo>
                <a:lnTo>
                  <a:pt x="2" y="111"/>
                </a:lnTo>
                <a:lnTo>
                  <a:pt x="2" y="114"/>
                </a:lnTo>
                <a:lnTo>
                  <a:pt x="1" y="115"/>
                </a:lnTo>
                <a:lnTo>
                  <a:pt x="0" y="116"/>
                </a:lnTo>
                <a:lnTo>
                  <a:pt x="2" y="121"/>
                </a:lnTo>
                <a:lnTo>
                  <a:pt x="2" y="121"/>
                </a:lnTo>
                <a:lnTo>
                  <a:pt x="7" y="126"/>
                </a:lnTo>
                <a:lnTo>
                  <a:pt x="13" y="130"/>
                </a:lnTo>
                <a:lnTo>
                  <a:pt x="17" y="134"/>
                </a:lnTo>
                <a:lnTo>
                  <a:pt x="17" y="135"/>
                </a:lnTo>
                <a:lnTo>
                  <a:pt x="17" y="136"/>
                </a:lnTo>
                <a:lnTo>
                  <a:pt x="17" y="136"/>
                </a:lnTo>
                <a:lnTo>
                  <a:pt x="16" y="139"/>
                </a:lnTo>
                <a:lnTo>
                  <a:pt x="17" y="142"/>
                </a:lnTo>
                <a:lnTo>
                  <a:pt x="17" y="147"/>
                </a:lnTo>
                <a:lnTo>
                  <a:pt x="20" y="152"/>
                </a:lnTo>
                <a:lnTo>
                  <a:pt x="22" y="155"/>
                </a:lnTo>
                <a:lnTo>
                  <a:pt x="26" y="160"/>
                </a:lnTo>
                <a:lnTo>
                  <a:pt x="31" y="164"/>
                </a:lnTo>
                <a:lnTo>
                  <a:pt x="37" y="167"/>
                </a:lnTo>
                <a:lnTo>
                  <a:pt x="37" y="167"/>
                </a:lnTo>
                <a:lnTo>
                  <a:pt x="45" y="169"/>
                </a:lnTo>
                <a:lnTo>
                  <a:pt x="52" y="173"/>
                </a:lnTo>
                <a:lnTo>
                  <a:pt x="68" y="182"/>
                </a:lnTo>
                <a:lnTo>
                  <a:pt x="79" y="192"/>
                </a:lnTo>
                <a:lnTo>
                  <a:pt x="83" y="195"/>
                </a:lnTo>
                <a:lnTo>
                  <a:pt x="83" y="197"/>
                </a:lnTo>
                <a:lnTo>
                  <a:pt x="83" y="197"/>
                </a:lnTo>
                <a:lnTo>
                  <a:pt x="85" y="206"/>
                </a:lnTo>
                <a:lnTo>
                  <a:pt x="94" y="226"/>
                </a:lnTo>
                <a:lnTo>
                  <a:pt x="123" y="287"/>
                </a:lnTo>
                <a:lnTo>
                  <a:pt x="156" y="349"/>
                </a:lnTo>
                <a:lnTo>
                  <a:pt x="170" y="371"/>
                </a:lnTo>
                <a:lnTo>
                  <a:pt x="175" y="379"/>
                </a:lnTo>
                <a:lnTo>
                  <a:pt x="178" y="384"/>
                </a:lnTo>
                <a:lnTo>
                  <a:pt x="178" y="384"/>
                </a:lnTo>
                <a:lnTo>
                  <a:pt x="196" y="404"/>
                </a:lnTo>
                <a:lnTo>
                  <a:pt x="220" y="432"/>
                </a:lnTo>
                <a:lnTo>
                  <a:pt x="249" y="470"/>
                </a:lnTo>
                <a:lnTo>
                  <a:pt x="234" y="495"/>
                </a:lnTo>
                <a:lnTo>
                  <a:pt x="234" y="495"/>
                </a:lnTo>
                <a:lnTo>
                  <a:pt x="272" y="548"/>
                </a:lnTo>
                <a:lnTo>
                  <a:pt x="302" y="590"/>
                </a:lnTo>
                <a:lnTo>
                  <a:pt x="316" y="606"/>
                </a:lnTo>
                <a:lnTo>
                  <a:pt x="325" y="616"/>
                </a:lnTo>
                <a:lnTo>
                  <a:pt x="325" y="616"/>
                </a:lnTo>
                <a:lnTo>
                  <a:pt x="341" y="634"/>
                </a:lnTo>
                <a:lnTo>
                  <a:pt x="360" y="655"/>
                </a:lnTo>
                <a:lnTo>
                  <a:pt x="374" y="673"/>
                </a:lnTo>
                <a:lnTo>
                  <a:pt x="380" y="682"/>
                </a:lnTo>
                <a:lnTo>
                  <a:pt x="380" y="682"/>
                </a:lnTo>
                <a:lnTo>
                  <a:pt x="393" y="724"/>
                </a:lnTo>
                <a:lnTo>
                  <a:pt x="405" y="763"/>
                </a:lnTo>
                <a:lnTo>
                  <a:pt x="405" y="934"/>
                </a:lnTo>
                <a:lnTo>
                  <a:pt x="405" y="934"/>
                </a:lnTo>
                <a:lnTo>
                  <a:pt x="374" y="1030"/>
                </a:lnTo>
                <a:lnTo>
                  <a:pt x="354" y="1096"/>
                </a:lnTo>
                <a:lnTo>
                  <a:pt x="346" y="1117"/>
                </a:lnTo>
                <a:lnTo>
                  <a:pt x="345" y="1126"/>
                </a:lnTo>
                <a:lnTo>
                  <a:pt x="345" y="1126"/>
                </a:lnTo>
                <a:lnTo>
                  <a:pt x="366" y="1134"/>
                </a:lnTo>
                <a:lnTo>
                  <a:pt x="385" y="1141"/>
                </a:lnTo>
                <a:lnTo>
                  <a:pt x="385" y="1141"/>
                </a:lnTo>
                <a:lnTo>
                  <a:pt x="386" y="1178"/>
                </a:lnTo>
                <a:lnTo>
                  <a:pt x="388" y="1261"/>
                </a:lnTo>
                <a:lnTo>
                  <a:pt x="389" y="1350"/>
                </a:lnTo>
                <a:lnTo>
                  <a:pt x="388" y="1384"/>
                </a:lnTo>
                <a:lnTo>
                  <a:pt x="386" y="1396"/>
                </a:lnTo>
                <a:lnTo>
                  <a:pt x="385" y="1404"/>
                </a:lnTo>
                <a:lnTo>
                  <a:pt x="385" y="1404"/>
                </a:lnTo>
                <a:lnTo>
                  <a:pt x="383" y="1422"/>
                </a:lnTo>
                <a:lnTo>
                  <a:pt x="383" y="1448"/>
                </a:lnTo>
                <a:lnTo>
                  <a:pt x="384" y="1514"/>
                </a:lnTo>
                <a:lnTo>
                  <a:pt x="385" y="1574"/>
                </a:lnTo>
                <a:lnTo>
                  <a:pt x="385" y="1593"/>
                </a:lnTo>
                <a:lnTo>
                  <a:pt x="385" y="1601"/>
                </a:lnTo>
                <a:lnTo>
                  <a:pt x="385" y="1601"/>
                </a:lnTo>
                <a:lnTo>
                  <a:pt x="385" y="1617"/>
                </a:lnTo>
                <a:lnTo>
                  <a:pt x="388" y="1659"/>
                </a:lnTo>
                <a:lnTo>
                  <a:pt x="394" y="1785"/>
                </a:lnTo>
                <a:lnTo>
                  <a:pt x="405" y="1970"/>
                </a:lnTo>
                <a:lnTo>
                  <a:pt x="405" y="1970"/>
                </a:lnTo>
                <a:lnTo>
                  <a:pt x="424" y="1975"/>
                </a:lnTo>
                <a:lnTo>
                  <a:pt x="435" y="1977"/>
                </a:lnTo>
                <a:lnTo>
                  <a:pt x="439" y="1978"/>
                </a:lnTo>
                <a:lnTo>
                  <a:pt x="440" y="1980"/>
                </a:lnTo>
                <a:lnTo>
                  <a:pt x="440" y="1980"/>
                </a:lnTo>
                <a:lnTo>
                  <a:pt x="439" y="1983"/>
                </a:lnTo>
                <a:lnTo>
                  <a:pt x="438" y="1991"/>
                </a:lnTo>
                <a:lnTo>
                  <a:pt x="434" y="2012"/>
                </a:lnTo>
                <a:lnTo>
                  <a:pt x="430" y="2045"/>
                </a:lnTo>
                <a:lnTo>
                  <a:pt x="430" y="2045"/>
                </a:lnTo>
                <a:lnTo>
                  <a:pt x="435" y="2049"/>
                </a:lnTo>
                <a:lnTo>
                  <a:pt x="446" y="2055"/>
                </a:lnTo>
                <a:lnTo>
                  <a:pt x="453" y="2059"/>
                </a:lnTo>
                <a:lnTo>
                  <a:pt x="461" y="2063"/>
                </a:lnTo>
                <a:lnTo>
                  <a:pt x="468" y="2065"/>
                </a:lnTo>
                <a:lnTo>
                  <a:pt x="476" y="2065"/>
                </a:lnTo>
                <a:lnTo>
                  <a:pt x="476" y="2065"/>
                </a:lnTo>
                <a:lnTo>
                  <a:pt x="487" y="2064"/>
                </a:lnTo>
                <a:lnTo>
                  <a:pt x="493" y="2060"/>
                </a:lnTo>
                <a:lnTo>
                  <a:pt x="497" y="2059"/>
                </a:lnTo>
                <a:lnTo>
                  <a:pt x="500" y="2059"/>
                </a:lnTo>
                <a:lnTo>
                  <a:pt x="501" y="2060"/>
                </a:lnTo>
                <a:lnTo>
                  <a:pt x="501" y="2060"/>
                </a:lnTo>
                <a:lnTo>
                  <a:pt x="503" y="2064"/>
                </a:lnTo>
                <a:lnTo>
                  <a:pt x="507" y="2067"/>
                </a:lnTo>
                <a:lnTo>
                  <a:pt x="509" y="2068"/>
                </a:lnTo>
                <a:lnTo>
                  <a:pt x="512" y="2068"/>
                </a:lnTo>
                <a:lnTo>
                  <a:pt x="516" y="2068"/>
                </a:lnTo>
                <a:lnTo>
                  <a:pt x="521" y="2065"/>
                </a:lnTo>
                <a:lnTo>
                  <a:pt x="521" y="2065"/>
                </a:lnTo>
                <a:lnTo>
                  <a:pt x="532" y="2062"/>
                </a:lnTo>
                <a:lnTo>
                  <a:pt x="540" y="2059"/>
                </a:lnTo>
                <a:lnTo>
                  <a:pt x="543" y="2057"/>
                </a:lnTo>
                <a:lnTo>
                  <a:pt x="543" y="2053"/>
                </a:lnTo>
                <a:lnTo>
                  <a:pt x="543" y="2048"/>
                </a:lnTo>
                <a:lnTo>
                  <a:pt x="541" y="2040"/>
                </a:lnTo>
                <a:lnTo>
                  <a:pt x="541" y="2040"/>
                </a:lnTo>
                <a:lnTo>
                  <a:pt x="535" y="2023"/>
                </a:lnTo>
                <a:lnTo>
                  <a:pt x="530" y="2007"/>
                </a:lnTo>
                <a:lnTo>
                  <a:pt x="525" y="1995"/>
                </a:lnTo>
                <a:lnTo>
                  <a:pt x="525" y="1992"/>
                </a:lnTo>
                <a:lnTo>
                  <a:pt x="526" y="1990"/>
                </a:lnTo>
                <a:lnTo>
                  <a:pt x="526" y="1990"/>
                </a:lnTo>
                <a:lnTo>
                  <a:pt x="530" y="1988"/>
                </a:lnTo>
                <a:lnTo>
                  <a:pt x="535" y="1987"/>
                </a:lnTo>
                <a:lnTo>
                  <a:pt x="539" y="1986"/>
                </a:lnTo>
                <a:lnTo>
                  <a:pt x="541" y="1985"/>
                </a:lnTo>
                <a:lnTo>
                  <a:pt x="541" y="1985"/>
                </a:lnTo>
                <a:lnTo>
                  <a:pt x="539" y="1961"/>
                </a:lnTo>
                <a:lnTo>
                  <a:pt x="531" y="1911"/>
                </a:lnTo>
                <a:lnTo>
                  <a:pt x="521" y="1838"/>
                </a:lnTo>
                <a:lnTo>
                  <a:pt x="521" y="1838"/>
                </a:lnTo>
                <a:lnTo>
                  <a:pt x="566" y="1389"/>
                </a:lnTo>
                <a:lnTo>
                  <a:pt x="566" y="1389"/>
                </a:lnTo>
                <a:lnTo>
                  <a:pt x="566" y="1505"/>
                </a:lnTo>
                <a:lnTo>
                  <a:pt x="566" y="1588"/>
                </a:lnTo>
                <a:lnTo>
                  <a:pt x="566" y="1636"/>
                </a:lnTo>
                <a:lnTo>
                  <a:pt x="566" y="1636"/>
                </a:lnTo>
                <a:lnTo>
                  <a:pt x="565" y="1693"/>
                </a:lnTo>
                <a:lnTo>
                  <a:pt x="559" y="1798"/>
                </a:lnTo>
                <a:lnTo>
                  <a:pt x="551" y="1944"/>
                </a:lnTo>
                <a:lnTo>
                  <a:pt x="572" y="1944"/>
                </a:lnTo>
                <a:lnTo>
                  <a:pt x="572" y="1944"/>
                </a:lnTo>
                <a:lnTo>
                  <a:pt x="573" y="1952"/>
                </a:lnTo>
                <a:lnTo>
                  <a:pt x="573" y="1959"/>
                </a:lnTo>
                <a:lnTo>
                  <a:pt x="573" y="1962"/>
                </a:lnTo>
                <a:lnTo>
                  <a:pt x="572" y="1964"/>
                </a:lnTo>
                <a:lnTo>
                  <a:pt x="572" y="1964"/>
                </a:lnTo>
                <a:lnTo>
                  <a:pt x="570" y="1968"/>
                </a:lnTo>
                <a:lnTo>
                  <a:pt x="570" y="1973"/>
                </a:lnTo>
                <a:lnTo>
                  <a:pt x="572" y="1977"/>
                </a:lnTo>
                <a:lnTo>
                  <a:pt x="572" y="1980"/>
                </a:lnTo>
                <a:lnTo>
                  <a:pt x="572" y="1980"/>
                </a:lnTo>
                <a:lnTo>
                  <a:pt x="573" y="1981"/>
                </a:lnTo>
                <a:lnTo>
                  <a:pt x="575" y="1983"/>
                </a:lnTo>
                <a:lnTo>
                  <a:pt x="584" y="1987"/>
                </a:lnTo>
                <a:lnTo>
                  <a:pt x="598" y="1992"/>
                </a:lnTo>
                <a:lnTo>
                  <a:pt x="612" y="1995"/>
                </a:lnTo>
                <a:lnTo>
                  <a:pt x="612" y="1995"/>
                </a:lnTo>
                <a:lnTo>
                  <a:pt x="643" y="2000"/>
                </a:lnTo>
                <a:lnTo>
                  <a:pt x="694" y="2007"/>
                </a:lnTo>
                <a:lnTo>
                  <a:pt x="763" y="2020"/>
                </a:lnTo>
                <a:lnTo>
                  <a:pt x="763" y="2020"/>
                </a:lnTo>
                <a:lnTo>
                  <a:pt x="766" y="2019"/>
                </a:lnTo>
                <a:lnTo>
                  <a:pt x="771" y="2016"/>
                </a:lnTo>
                <a:lnTo>
                  <a:pt x="772" y="2014"/>
                </a:lnTo>
                <a:lnTo>
                  <a:pt x="773" y="2010"/>
                </a:lnTo>
                <a:lnTo>
                  <a:pt x="774" y="2005"/>
                </a:lnTo>
                <a:lnTo>
                  <a:pt x="773" y="2000"/>
                </a:lnTo>
                <a:lnTo>
                  <a:pt x="773" y="2000"/>
                </a:lnTo>
                <a:lnTo>
                  <a:pt x="771" y="1995"/>
                </a:lnTo>
                <a:lnTo>
                  <a:pt x="768" y="1990"/>
                </a:lnTo>
                <a:lnTo>
                  <a:pt x="763" y="1985"/>
                </a:lnTo>
                <a:lnTo>
                  <a:pt x="755" y="1980"/>
                </a:lnTo>
                <a:lnTo>
                  <a:pt x="748" y="1975"/>
                </a:lnTo>
                <a:lnTo>
                  <a:pt x="748" y="1975"/>
                </a:lnTo>
                <a:lnTo>
                  <a:pt x="734" y="1966"/>
                </a:lnTo>
                <a:lnTo>
                  <a:pt x="716" y="1956"/>
                </a:lnTo>
                <a:lnTo>
                  <a:pt x="692" y="1944"/>
                </a:lnTo>
                <a:lnTo>
                  <a:pt x="703" y="1934"/>
                </a:lnTo>
                <a:lnTo>
                  <a:pt x="703" y="1934"/>
                </a:lnTo>
                <a:lnTo>
                  <a:pt x="692" y="1843"/>
                </a:lnTo>
                <a:lnTo>
                  <a:pt x="682" y="1737"/>
                </a:lnTo>
                <a:lnTo>
                  <a:pt x="682" y="1737"/>
                </a:lnTo>
                <a:lnTo>
                  <a:pt x="684" y="1717"/>
                </a:lnTo>
                <a:lnTo>
                  <a:pt x="689" y="1677"/>
                </a:lnTo>
                <a:lnTo>
                  <a:pt x="706" y="1561"/>
                </a:lnTo>
                <a:lnTo>
                  <a:pt x="725" y="1436"/>
                </a:lnTo>
                <a:lnTo>
                  <a:pt x="738" y="1348"/>
                </a:lnTo>
                <a:lnTo>
                  <a:pt x="738" y="1348"/>
                </a:lnTo>
                <a:lnTo>
                  <a:pt x="739" y="1335"/>
                </a:lnTo>
                <a:lnTo>
                  <a:pt x="739" y="1319"/>
                </a:lnTo>
                <a:lnTo>
                  <a:pt x="738" y="1287"/>
                </a:lnTo>
                <a:lnTo>
                  <a:pt x="735" y="1250"/>
                </a:lnTo>
                <a:lnTo>
                  <a:pt x="730" y="1216"/>
                </a:lnTo>
                <a:lnTo>
                  <a:pt x="721" y="1158"/>
                </a:lnTo>
                <a:lnTo>
                  <a:pt x="718" y="1136"/>
                </a:lnTo>
                <a:lnTo>
                  <a:pt x="718" y="1136"/>
                </a:lnTo>
                <a:lnTo>
                  <a:pt x="720" y="1136"/>
                </a:lnTo>
                <a:lnTo>
                  <a:pt x="725" y="1136"/>
                </a:lnTo>
                <a:lnTo>
                  <a:pt x="742" y="1131"/>
                </a:lnTo>
                <a:lnTo>
                  <a:pt x="757" y="1126"/>
                </a:lnTo>
                <a:lnTo>
                  <a:pt x="762" y="1126"/>
                </a:lnTo>
                <a:lnTo>
                  <a:pt x="763" y="1126"/>
                </a:lnTo>
                <a:lnTo>
                  <a:pt x="763" y="1126"/>
                </a:lnTo>
                <a:lnTo>
                  <a:pt x="763" y="1126"/>
                </a:lnTo>
                <a:lnTo>
                  <a:pt x="762" y="1117"/>
                </a:lnTo>
                <a:lnTo>
                  <a:pt x="759" y="1091"/>
                </a:lnTo>
                <a:lnTo>
                  <a:pt x="753" y="1010"/>
                </a:lnTo>
                <a:lnTo>
                  <a:pt x="747" y="928"/>
                </a:lnTo>
                <a:lnTo>
                  <a:pt x="744" y="900"/>
                </a:lnTo>
                <a:lnTo>
                  <a:pt x="743" y="889"/>
                </a:lnTo>
                <a:lnTo>
                  <a:pt x="743" y="889"/>
                </a:lnTo>
                <a:lnTo>
                  <a:pt x="744" y="879"/>
                </a:lnTo>
                <a:lnTo>
                  <a:pt x="748" y="852"/>
                </a:lnTo>
                <a:lnTo>
                  <a:pt x="759" y="774"/>
                </a:lnTo>
                <a:lnTo>
                  <a:pt x="778" y="662"/>
                </a:lnTo>
                <a:lnTo>
                  <a:pt x="879" y="510"/>
                </a:lnTo>
                <a:lnTo>
                  <a:pt x="864" y="485"/>
                </a:lnTo>
                <a:lnTo>
                  <a:pt x="864" y="485"/>
                </a:lnTo>
                <a:lnTo>
                  <a:pt x="873" y="462"/>
                </a:lnTo>
                <a:lnTo>
                  <a:pt x="893" y="410"/>
                </a:lnTo>
                <a:lnTo>
                  <a:pt x="904" y="380"/>
                </a:lnTo>
                <a:lnTo>
                  <a:pt x="914" y="352"/>
                </a:lnTo>
                <a:lnTo>
                  <a:pt x="921" y="327"/>
                </a:lnTo>
                <a:lnTo>
                  <a:pt x="923" y="317"/>
                </a:lnTo>
                <a:lnTo>
                  <a:pt x="924" y="308"/>
                </a:lnTo>
                <a:lnTo>
                  <a:pt x="924" y="308"/>
                </a:lnTo>
                <a:lnTo>
                  <a:pt x="931" y="236"/>
                </a:lnTo>
                <a:lnTo>
                  <a:pt x="934" y="192"/>
                </a:lnTo>
                <a:lnTo>
                  <a:pt x="970" y="121"/>
                </a:lnTo>
                <a:lnTo>
                  <a:pt x="970" y="121"/>
                </a:lnTo>
                <a:lnTo>
                  <a:pt x="976" y="121"/>
                </a:lnTo>
                <a:lnTo>
                  <a:pt x="980" y="120"/>
                </a:lnTo>
                <a:lnTo>
                  <a:pt x="981" y="119"/>
                </a:lnTo>
                <a:lnTo>
                  <a:pt x="980" y="116"/>
                </a:lnTo>
                <a:lnTo>
                  <a:pt x="980" y="116"/>
                </a:lnTo>
                <a:lnTo>
                  <a:pt x="977" y="113"/>
                </a:lnTo>
                <a:lnTo>
                  <a:pt x="976" y="111"/>
                </a:lnTo>
                <a:lnTo>
                  <a:pt x="975" y="111"/>
                </a:lnTo>
                <a:lnTo>
                  <a:pt x="975" y="111"/>
                </a:lnTo>
                <a:lnTo>
                  <a:pt x="987" y="105"/>
                </a:lnTo>
                <a:lnTo>
                  <a:pt x="994" y="100"/>
                </a:lnTo>
                <a:lnTo>
                  <a:pt x="995" y="97"/>
                </a:lnTo>
                <a:lnTo>
                  <a:pt x="995" y="96"/>
                </a:lnTo>
                <a:lnTo>
                  <a:pt x="995" y="96"/>
                </a:lnTo>
                <a:lnTo>
                  <a:pt x="989" y="92"/>
                </a:lnTo>
                <a:lnTo>
                  <a:pt x="985" y="91"/>
                </a:lnTo>
                <a:lnTo>
                  <a:pt x="985" y="91"/>
                </a:lnTo>
                <a:lnTo>
                  <a:pt x="987" y="91"/>
                </a:lnTo>
                <a:lnTo>
                  <a:pt x="994" y="89"/>
                </a:lnTo>
                <a:lnTo>
                  <a:pt x="999" y="86"/>
                </a:lnTo>
                <a:lnTo>
                  <a:pt x="1000" y="83"/>
                </a:lnTo>
                <a:lnTo>
                  <a:pt x="1000" y="81"/>
                </a:lnTo>
                <a:lnTo>
                  <a:pt x="1000" y="81"/>
                </a:lnTo>
                <a:lnTo>
                  <a:pt x="994" y="71"/>
                </a:lnTo>
                <a:lnTo>
                  <a:pt x="990" y="66"/>
                </a:lnTo>
                <a:lnTo>
                  <a:pt x="990" y="66"/>
                </a:lnTo>
                <a:lnTo>
                  <a:pt x="991" y="62"/>
                </a:lnTo>
                <a:lnTo>
                  <a:pt x="991" y="53"/>
                </a:lnTo>
                <a:lnTo>
                  <a:pt x="991" y="49"/>
                </a:lnTo>
                <a:lnTo>
                  <a:pt x="990" y="46"/>
                </a:lnTo>
                <a:lnTo>
                  <a:pt x="989" y="42"/>
                </a:lnTo>
                <a:lnTo>
                  <a:pt x="985" y="41"/>
                </a:lnTo>
                <a:lnTo>
                  <a:pt x="985" y="41"/>
                </a:lnTo>
                <a:lnTo>
                  <a:pt x="980" y="41"/>
                </a:lnTo>
                <a:lnTo>
                  <a:pt x="975" y="42"/>
                </a:lnTo>
                <a:lnTo>
                  <a:pt x="966" y="48"/>
                </a:lnTo>
                <a:lnTo>
                  <a:pt x="955" y="56"/>
                </a:lnTo>
                <a:lnTo>
                  <a:pt x="955" y="56"/>
                </a:lnTo>
                <a:lnTo>
                  <a:pt x="953" y="47"/>
                </a:lnTo>
                <a:lnTo>
                  <a:pt x="951" y="27"/>
                </a:lnTo>
                <a:lnTo>
                  <a:pt x="949" y="17"/>
                </a:lnTo>
                <a:lnTo>
                  <a:pt x="947" y="8"/>
                </a:lnTo>
                <a:lnTo>
                  <a:pt x="943" y="1"/>
                </a:lnTo>
                <a:lnTo>
                  <a:pt x="942" y="0"/>
                </a:lnTo>
                <a:lnTo>
                  <a:pt x="939" y="0"/>
                </a:lnTo>
                <a:lnTo>
                  <a:pt x="939" y="0"/>
                </a:lnTo>
                <a:lnTo>
                  <a:pt x="936" y="1"/>
                </a:lnTo>
                <a:lnTo>
                  <a:pt x="934" y="5"/>
                </a:lnTo>
                <a:lnTo>
                  <a:pt x="933" y="8"/>
                </a:lnTo>
                <a:lnTo>
                  <a:pt x="933" y="13"/>
                </a:lnTo>
                <a:lnTo>
                  <a:pt x="934" y="23"/>
                </a:lnTo>
                <a:lnTo>
                  <a:pt x="934" y="29"/>
                </a:lnTo>
                <a:lnTo>
                  <a:pt x="934" y="36"/>
                </a:lnTo>
                <a:lnTo>
                  <a:pt x="934" y="36"/>
                </a:lnTo>
                <a:lnTo>
                  <a:pt x="933" y="51"/>
                </a:lnTo>
                <a:lnTo>
                  <a:pt x="932" y="68"/>
                </a:lnTo>
                <a:lnTo>
                  <a:pt x="931" y="82"/>
                </a:lnTo>
                <a:lnTo>
                  <a:pt x="929" y="91"/>
                </a:lnTo>
                <a:lnTo>
                  <a:pt x="929" y="91"/>
                </a:lnTo>
                <a:lnTo>
                  <a:pt x="902" y="159"/>
                </a:lnTo>
                <a:lnTo>
                  <a:pt x="883" y="208"/>
                </a:lnTo>
                <a:lnTo>
                  <a:pt x="876" y="226"/>
                </a:lnTo>
                <a:lnTo>
                  <a:pt x="874" y="237"/>
                </a:lnTo>
                <a:lnTo>
                  <a:pt x="874" y="237"/>
                </a:lnTo>
                <a:lnTo>
                  <a:pt x="870" y="250"/>
                </a:lnTo>
                <a:lnTo>
                  <a:pt x="861" y="273"/>
                </a:lnTo>
                <a:lnTo>
                  <a:pt x="837" y="335"/>
                </a:lnTo>
                <a:lnTo>
                  <a:pt x="803" y="419"/>
                </a:lnTo>
                <a:lnTo>
                  <a:pt x="793" y="434"/>
                </a:lnTo>
                <a:lnTo>
                  <a:pt x="778" y="429"/>
                </a:lnTo>
                <a:lnTo>
                  <a:pt x="778" y="429"/>
                </a:lnTo>
                <a:lnTo>
                  <a:pt x="744" y="482"/>
                </a:lnTo>
                <a:lnTo>
                  <a:pt x="720" y="519"/>
                </a:lnTo>
                <a:lnTo>
                  <a:pt x="711" y="530"/>
                </a:lnTo>
                <a:lnTo>
                  <a:pt x="708" y="535"/>
                </a:lnTo>
                <a:lnTo>
                  <a:pt x="708" y="535"/>
                </a:lnTo>
                <a:lnTo>
                  <a:pt x="698" y="542"/>
                </a:lnTo>
                <a:lnTo>
                  <a:pt x="679" y="554"/>
                </a:lnTo>
                <a:lnTo>
                  <a:pt x="660" y="566"/>
                </a:lnTo>
                <a:lnTo>
                  <a:pt x="655" y="570"/>
                </a:lnTo>
                <a:lnTo>
                  <a:pt x="652" y="571"/>
                </a:lnTo>
                <a:lnTo>
                  <a:pt x="652" y="571"/>
                </a:lnTo>
                <a:lnTo>
                  <a:pt x="650" y="564"/>
                </a:lnTo>
                <a:lnTo>
                  <a:pt x="643" y="551"/>
                </a:lnTo>
                <a:lnTo>
                  <a:pt x="636" y="535"/>
                </a:lnTo>
                <a:lnTo>
                  <a:pt x="632" y="525"/>
                </a:lnTo>
                <a:lnTo>
                  <a:pt x="632" y="525"/>
                </a:lnTo>
                <a:lnTo>
                  <a:pt x="631" y="516"/>
                </a:lnTo>
                <a:lnTo>
                  <a:pt x="629" y="505"/>
                </a:lnTo>
                <a:lnTo>
                  <a:pt x="629" y="494"/>
                </a:lnTo>
                <a:lnTo>
                  <a:pt x="631" y="489"/>
                </a:lnTo>
                <a:lnTo>
                  <a:pt x="632" y="485"/>
                </a:lnTo>
                <a:lnTo>
                  <a:pt x="632" y="485"/>
                </a:lnTo>
                <a:lnTo>
                  <a:pt x="635" y="481"/>
                </a:lnTo>
                <a:lnTo>
                  <a:pt x="637" y="479"/>
                </a:lnTo>
                <a:lnTo>
                  <a:pt x="642" y="475"/>
                </a:lnTo>
                <a:lnTo>
                  <a:pt x="645" y="472"/>
                </a:lnTo>
                <a:lnTo>
                  <a:pt x="646" y="470"/>
                </a:lnTo>
                <a:lnTo>
                  <a:pt x="647" y="466"/>
                </a:lnTo>
                <a:lnTo>
                  <a:pt x="647" y="460"/>
                </a:lnTo>
                <a:lnTo>
                  <a:pt x="647" y="460"/>
                </a:lnTo>
                <a:lnTo>
                  <a:pt x="646" y="453"/>
                </a:lnTo>
                <a:lnTo>
                  <a:pt x="645" y="446"/>
                </a:lnTo>
                <a:lnTo>
                  <a:pt x="642" y="438"/>
                </a:lnTo>
                <a:lnTo>
                  <a:pt x="638" y="429"/>
                </a:lnTo>
                <a:lnTo>
                  <a:pt x="632" y="422"/>
                </a:lnTo>
                <a:lnTo>
                  <a:pt x="626" y="413"/>
                </a:lnTo>
                <a:lnTo>
                  <a:pt x="617" y="403"/>
                </a:lnTo>
                <a:lnTo>
                  <a:pt x="607" y="394"/>
                </a:lnTo>
                <a:lnTo>
                  <a:pt x="607" y="394"/>
                </a:lnTo>
                <a:lnTo>
                  <a:pt x="589" y="380"/>
                </a:lnTo>
                <a:lnTo>
                  <a:pt x="578" y="373"/>
                </a:lnTo>
                <a:lnTo>
                  <a:pt x="573" y="370"/>
                </a:lnTo>
                <a:lnTo>
                  <a:pt x="572" y="369"/>
                </a:lnTo>
                <a:lnTo>
                  <a:pt x="572" y="369"/>
                </a:lnTo>
                <a:lnTo>
                  <a:pt x="568" y="364"/>
                </a:lnTo>
                <a:lnTo>
                  <a:pt x="559" y="355"/>
                </a:lnTo>
                <a:lnTo>
                  <a:pt x="546" y="344"/>
                </a:lnTo>
                <a:lnTo>
                  <a:pt x="546" y="344"/>
                </a:lnTo>
                <a:lnTo>
                  <a:pt x="531" y="335"/>
                </a:lnTo>
                <a:lnTo>
                  <a:pt x="521" y="327"/>
                </a:lnTo>
                <a:lnTo>
                  <a:pt x="516" y="323"/>
                </a:lnTo>
                <a:lnTo>
                  <a:pt x="516" y="323"/>
                </a:lnTo>
                <a:lnTo>
                  <a:pt x="512" y="322"/>
                </a:lnTo>
                <a:lnTo>
                  <a:pt x="505" y="321"/>
                </a:lnTo>
                <a:lnTo>
                  <a:pt x="491" y="318"/>
                </a:lnTo>
                <a:lnTo>
                  <a:pt x="491" y="318"/>
                </a:lnTo>
                <a:lnTo>
                  <a:pt x="485" y="318"/>
                </a:lnTo>
                <a:lnTo>
                  <a:pt x="477" y="318"/>
                </a:lnTo>
                <a:lnTo>
                  <a:pt x="466" y="318"/>
                </a:lnTo>
                <a:lnTo>
                  <a:pt x="476" y="293"/>
                </a:lnTo>
                <a:lnTo>
                  <a:pt x="446" y="323"/>
                </a:lnTo>
                <a:lnTo>
                  <a:pt x="435" y="298"/>
                </a:lnTo>
                <a:lnTo>
                  <a:pt x="435" y="338"/>
                </a:lnTo>
                <a:lnTo>
                  <a:pt x="435" y="338"/>
                </a:lnTo>
                <a:lnTo>
                  <a:pt x="410" y="328"/>
                </a:lnTo>
                <a:lnTo>
                  <a:pt x="410" y="328"/>
                </a:lnTo>
                <a:lnTo>
                  <a:pt x="410" y="328"/>
                </a:lnTo>
                <a:lnTo>
                  <a:pt x="410" y="331"/>
                </a:lnTo>
                <a:lnTo>
                  <a:pt x="412" y="338"/>
                </a:lnTo>
                <a:lnTo>
                  <a:pt x="413" y="346"/>
                </a:lnTo>
                <a:lnTo>
                  <a:pt x="414" y="349"/>
                </a:lnTo>
                <a:lnTo>
                  <a:pt x="415" y="349"/>
                </a:lnTo>
                <a:lnTo>
                  <a:pt x="415" y="349"/>
                </a:lnTo>
                <a:lnTo>
                  <a:pt x="415" y="349"/>
                </a:lnTo>
                <a:lnTo>
                  <a:pt x="415" y="351"/>
                </a:lnTo>
                <a:lnTo>
                  <a:pt x="413" y="359"/>
                </a:lnTo>
                <a:lnTo>
                  <a:pt x="409" y="368"/>
                </a:lnTo>
                <a:lnTo>
                  <a:pt x="405" y="374"/>
                </a:lnTo>
                <a:lnTo>
                  <a:pt x="405" y="374"/>
                </a:lnTo>
                <a:lnTo>
                  <a:pt x="403" y="378"/>
                </a:lnTo>
                <a:lnTo>
                  <a:pt x="401" y="381"/>
                </a:lnTo>
                <a:lnTo>
                  <a:pt x="400" y="394"/>
                </a:lnTo>
                <a:lnTo>
                  <a:pt x="400" y="394"/>
                </a:lnTo>
                <a:lnTo>
                  <a:pt x="400" y="407"/>
                </a:lnTo>
                <a:lnTo>
                  <a:pt x="400" y="412"/>
                </a:lnTo>
                <a:lnTo>
                  <a:pt x="400" y="414"/>
                </a:lnTo>
                <a:lnTo>
                  <a:pt x="400" y="414"/>
                </a:lnTo>
                <a:lnTo>
                  <a:pt x="400" y="418"/>
                </a:lnTo>
                <a:lnTo>
                  <a:pt x="400" y="423"/>
                </a:lnTo>
                <a:lnTo>
                  <a:pt x="400" y="429"/>
                </a:lnTo>
                <a:lnTo>
                  <a:pt x="400" y="434"/>
                </a:lnTo>
                <a:lnTo>
                  <a:pt x="400" y="434"/>
                </a:lnTo>
                <a:lnTo>
                  <a:pt x="404" y="443"/>
                </a:lnTo>
                <a:lnTo>
                  <a:pt x="410" y="455"/>
                </a:lnTo>
                <a:lnTo>
                  <a:pt x="410" y="455"/>
                </a:lnTo>
                <a:lnTo>
                  <a:pt x="435" y="500"/>
                </a:lnTo>
                <a:lnTo>
                  <a:pt x="435" y="500"/>
                </a:lnTo>
                <a:lnTo>
                  <a:pt x="438" y="500"/>
                </a:lnTo>
                <a:lnTo>
                  <a:pt x="443" y="501"/>
                </a:lnTo>
                <a:lnTo>
                  <a:pt x="446" y="503"/>
                </a:lnTo>
                <a:lnTo>
                  <a:pt x="448" y="504"/>
                </a:lnTo>
                <a:lnTo>
                  <a:pt x="449" y="506"/>
                </a:lnTo>
                <a:lnTo>
                  <a:pt x="451" y="510"/>
                </a:lnTo>
                <a:lnTo>
                  <a:pt x="451" y="510"/>
                </a:lnTo>
                <a:lnTo>
                  <a:pt x="451" y="518"/>
                </a:lnTo>
                <a:lnTo>
                  <a:pt x="453" y="522"/>
                </a:lnTo>
                <a:lnTo>
                  <a:pt x="456" y="524"/>
                </a:lnTo>
                <a:lnTo>
                  <a:pt x="461" y="525"/>
                </a:lnTo>
                <a:lnTo>
                  <a:pt x="461" y="525"/>
                </a:lnTo>
                <a:lnTo>
                  <a:pt x="467" y="528"/>
                </a:lnTo>
                <a:lnTo>
                  <a:pt x="473" y="530"/>
                </a:lnTo>
                <a:lnTo>
                  <a:pt x="481" y="535"/>
                </a:lnTo>
                <a:lnTo>
                  <a:pt x="481" y="546"/>
                </a:lnTo>
                <a:lnTo>
                  <a:pt x="481" y="546"/>
                </a:lnTo>
                <a:lnTo>
                  <a:pt x="475" y="544"/>
                </a:lnTo>
                <a:lnTo>
                  <a:pt x="466" y="540"/>
                </a:lnTo>
                <a:lnTo>
                  <a:pt x="466" y="540"/>
                </a:lnTo>
                <a:lnTo>
                  <a:pt x="462" y="539"/>
                </a:lnTo>
                <a:lnTo>
                  <a:pt x="456" y="538"/>
                </a:lnTo>
                <a:lnTo>
                  <a:pt x="449" y="537"/>
                </a:lnTo>
                <a:lnTo>
                  <a:pt x="446" y="535"/>
                </a:lnTo>
                <a:lnTo>
                  <a:pt x="446" y="53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34">
            <a:extLst>
              <a:ext uri="{FF2B5EF4-FFF2-40B4-BE49-F238E27FC236}">
                <a16:creationId xmlns:a16="http://schemas.microsoft.com/office/drawing/2014/main" id="{0D4796E8-2BAD-62B4-D143-B19D5DE287C5}"/>
              </a:ext>
            </a:extLst>
          </p:cNvPr>
          <p:cNvSpPr>
            <a:spLocks/>
          </p:cNvSpPr>
          <p:nvPr/>
        </p:nvSpPr>
        <p:spPr bwMode="auto">
          <a:xfrm>
            <a:off x="7046410" y="3769498"/>
            <a:ext cx="1576205" cy="2587760"/>
          </a:xfrm>
          <a:custGeom>
            <a:avLst/>
            <a:gdLst>
              <a:gd name="T0" fmla="*/ 692 w 1178"/>
              <a:gd name="T1" fmla="*/ 269 h 1934"/>
              <a:gd name="T2" fmla="*/ 622 w 1178"/>
              <a:gd name="T3" fmla="*/ 202 h 1934"/>
              <a:gd name="T4" fmla="*/ 582 w 1178"/>
              <a:gd name="T5" fmla="*/ 188 h 1934"/>
              <a:gd name="T6" fmla="*/ 542 w 1178"/>
              <a:gd name="T7" fmla="*/ 186 h 1934"/>
              <a:gd name="T8" fmla="*/ 532 w 1178"/>
              <a:gd name="T9" fmla="*/ 213 h 1934"/>
              <a:gd name="T10" fmla="*/ 512 w 1178"/>
              <a:gd name="T11" fmla="*/ 244 h 1934"/>
              <a:gd name="T12" fmla="*/ 498 w 1178"/>
              <a:gd name="T13" fmla="*/ 287 h 1934"/>
              <a:gd name="T14" fmla="*/ 519 w 1178"/>
              <a:gd name="T15" fmla="*/ 354 h 1934"/>
              <a:gd name="T16" fmla="*/ 552 w 1178"/>
              <a:gd name="T17" fmla="*/ 394 h 1934"/>
              <a:gd name="T18" fmla="*/ 509 w 1178"/>
              <a:gd name="T19" fmla="*/ 443 h 1934"/>
              <a:gd name="T20" fmla="*/ 296 w 1178"/>
              <a:gd name="T21" fmla="*/ 374 h 1934"/>
              <a:gd name="T22" fmla="*/ 105 w 1178"/>
              <a:gd name="T23" fmla="*/ 224 h 1934"/>
              <a:gd name="T24" fmla="*/ 111 w 1178"/>
              <a:gd name="T25" fmla="*/ 133 h 1934"/>
              <a:gd name="T26" fmla="*/ 81 w 1178"/>
              <a:gd name="T27" fmla="*/ 103 h 1934"/>
              <a:gd name="T28" fmla="*/ 59 w 1178"/>
              <a:gd name="T29" fmla="*/ 73 h 1934"/>
              <a:gd name="T30" fmla="*/ 41 w 1178"/>
              <a:gd name="T31" fmla="*/ 58 h 1934"/>
              <a:gd name="T32" fmla="*/ 19 w 1178"/>
              <a:gd name="T33" fmla="*/ 66 h 1934"/>
              <a:gd name="T34" fmla="*/ 17 w 1178"/>
              <a:gd name="T35" fmla="*/ 108 h 1934"/>
              <a:gd name="T36" fmla="*/ 1 w 1178"/>
              <a:gd name="T37" fmla="*/ 128 h 1934"/>
              <a:gd name="T38" fmla="*/ 51 w 1178"/>
              <a:gd name="T39" fmla="*/ 264 h 1934"/>
              <a:gd name="T40" fmla="*/ 41 w 1178"/>
              <a:gd name="T41" fmla="*/ 359 h 1934"/>
              <a:gd name="T42" fmla="*/ 328 w 1178"/>
              <a:gd name="T43" fmla="*/ 513 h 1934"/>
              <a:gd name="T44" fmla="*/ 438 w 1178"/>
              <a:gd name="T45" fmla="*/ 615 h 1934"/>
              <a:gd name="T46" fmla="*/ 507 w 1178"/>
              <a:gd name="T47" fmla="*/ 770 h 1934"/>
              <a:gd name="T48" fmla="*/ 458 w 1178"/>
              <a:gd name="T49" fmla="*/ 702 h 1934"/>
              <a:gd name="T50" fmla="*/ 371 w 1178"/>
              <a:gd name="T51" fmla="*/ 633 h 1934"/>
              <a:gd name="T52" fmla="*/ 298 w 1178"/>
              <a:gd name="T53" fmla="*/ 675 h 1934"/>
              <a:gd name="T54" fmla="*/ 256 w 1178"/>
              <a:gd name="T55" fmla="*/ 935 h 1934"/>
              <a:gd name="T56" fmla="*/ 196 w 1178"/>
              <a:gd name="T57" fmla="*/ 1181 h 1934"/>
              <a:gd name="T58" fmla="*/ 171 w 1178"/>
              <a:gd name="T59" fmla="*/ 1216 h 1934"/>
              <a:gd name="T60" fmla="*/ 240 w 1178"/>
              <a:gd name="T61" fmla="*/ 1241 h 1934"/>
              <a:gd name="T62" fmla="*/ 360 w 1178"/>
              <a:gd name="T63" fmla="*/ 1212 h 1934"/>
              <a:gd name="T64" fmla="*/ 370 w 1178"/>
              <a:gd name="T65" fmla="*/ 1160 h 1934"/>
              <a:gd name="T66" fmla="*/ 444 w 1178"/>
              <a:gd name="T67" fmla="*/ 1088 h 1934"/>
              <a:gd name="T68" fmla="*/ 527 w 1178"/>
              <a:gd name="T69" fmla="*/ 1141 h 1934"/>
              <a:gd name="T70" fmla="*/ 598 w 1178"/>
              <a:gd name="T71" fmla="*/ 1431 h 1934"/>
              <a:gd name="T72" fmla="*/ 592 w 1178"/>
              <a:gd name="T73" fmla="*/ 1764 h 1934"/>
              <a:gd name="T74" fmla="*/ 598 w 1178"/>
              <a:gd name="T75" fmla="*/ 1823 h 1934"/>
              <a:gd name="T76" fmla="*/ 610 w 1178"/>
              <a:gd name="T77" fmla="*/ 1889 h 1934"/>
              <a:gd name="T78" fmla="*/ 761 w 1178"/>
              <a:gd name="T79" fmla="*/ 1933 h 1934"/>
              <a:gd name="T80" fmla="*/ 814 w 1178"/>
              <a:gd name="T81" fmla="*/ 1914 h 1934"/>
              <a:gd name="T82" fmla="*/ 764 w 1178"/>
              <a:gd name="T83" fmla="*/ 1852 h 1934"/>
              <a:gd name="T84" fmla="*/ 727 w 1178"/>
              <a:gd name="T85" fmla="*/ 1818 h 1934"/>
              <a:gd name="T86" fmla="*/ 772 w 1178"/>
              <a:gd name="T87" fmla="*/ 1457 h 1934"/>
              <a:gd name="T88" fmla="*/ 787 w 1178"/>
              <a:gd name="T89" fmla="*/ 879 h 1934"/>
              <a:gd name="T90" fmla="*/ 817 w 1178"/>
              <a:gd name="T91" fmla="*/ 700 h 1934"/>
              <a:gd name="T92" fmla="*/ 1175 w 1178"/>
              <a:gd name="T93" fmla="*/ 301 h 1934"/>
              <a:gd name="T94" fmla="*/ 1147 w 1178"/>
              <a:gd name="T95" fmla="*/ 208 h 1934"/>
              <a:gd name="T96" fmla="*/ 1163 w 1178"/>
              <a:gd name="T97" fmla="*/ 132 h 1934"/>
              <a:gd name="T98" fmla="*/ 1143 w 1178"/>
              <a:gd name="T99" fmla="*/ 47 h 1934"/>
              <a:gd name="T100" fmla="*/ 1117 w 1178"/>
              <a:gd name="T101" fmla="*/ 19 h 1934"/>
              <a:gd name="T102" fmla="*/ 1092 w 1178"/>
              <a:gd name="T103" fmla="*/ 18 h 1934"/>
              <a:gd name="T104" fmla="*/ 1097 w 1178"/>
              <a:gd name="T105" fmla="*/ 47 h 1934"/>
              <a:gd name="T106" fmla="*/ 1096 w 1178"/>
              <a:gd name="T107" fmla="*/ 82 h 1934"/>
              <a:gd name="T108" fmla="*/ 1107 w 1178"/>
              <a:gd name="T109" fmla="*/ 146 h 1934"/>
              <a:gd name="T110" fmla="*/ 1082 w 1178"/>
              <a:gd name="T111" fmla="*/ 215 h 1934"/>
              <a:gd name="T112" fmla="*/ 988 w 1178"/>
              <a:gd name="T113" fmla="*/ 334 h 1934"/>
              <a:gd name="T114" fmla="*/ 819 w 1178"/>
              <a:gd name="T115" fmla="*/ 428 h 1934"/>
              <a:gd name="T116" fmla="*/ 722 w 1178"/>
              <a:gd name="T117" fmla="*/ 429 h 1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8" h="1934">
                <a:moveTo>
                  <a:pt x="712" y="314"/>
                </a:moveTo>
                <a:lnTo>
                  <a:pt x="712" y="314"/>
                </a:lnTo>
                <a:lnTo>
                  <a:pt x="709" y="295"/>
                </a:lnTo>
                <a:lnTo>
                  <a:pt x="707" y="282"/>
                </a:lnTo>
                <a:lnTo>
                  <a:pt x="704" y="277"/>
                </a:lnTo>
                <a:lnTo>
                  <a:pt x="702" y="274"/>
                </a:lnTo>
                <a:lnTo>
                  <a:pt x="702" y="274"/>
                </a:lnTo>
                <a:lnTo>
                  <a:pt x="697" y="270"/>
                </a:lnTo>
                <a:lnTo>
                  <a:pt x="694" y="269"/>
                </a:lnTo>
                <a:lnTo>
                  <a:pt x="692" y="269"/>
                </a:lnTo>
                <a:lnTo>
                  <a:pt x="692" y="269"/>
                </a:lnTo>
                <a:lnTo>
                  <a:pt x="688" y="259"/>
                </a:lnTo>
                <a:lnTo>
                  <a:pt x="682" y="250"/>
                </a:lnTo>
                <a:lnTo>
                  <a:pt x="672" y="239"/>
                </a:lnTo>
                <a:lnTo>
                  <a:pt x="672" y="239"/>
                </a:lnTo>
                <a:lnTo>
                  <a:pt x="645" y="216"/>
                </a:lnTo>
                <a:lnTo>
                  <a:pt x="634" y="207"/>
                </a:lnTo>
                <a:lnTo>
                  <a:pt x="627" y="203"/>
                </a:lnTo>
                <a:lnTo>
                  <a:pt x="627" y="203"/>
                </a:lnTo>
                <a:lnTo>
                  <a:pt x="622" y="202"/>
                </a:lnTo>
                <a:lnTo>
                  <a:pt x="617" y="198"/>
                </a:lnTo>
                <a:lnTo>
                  <a:pt x="602" y="188"/>
                </a:lnTo>
                <a:lnTo>
                  <a:pt x="602" y="188"/>
                </a:lnTo>
                <a:lnTo>
                  <a:pt x="587" y="176"/>
                </a:lnTo>
                <a:lnTo>
                  <a:pt x="583" y="173"/>
                </a:lnTo>
                <a:lnTo>
                  <a:pt x="582" y="172"/>
                </a:lnTo>
                <a:lnTo>
                  <a:pt x="582" y="173"/>
                </a:lnTo>
                <a:lnTo>
                  <a:pt x="582" y="173"/>
                </a:lnTo>
                <a:lnTo>
                  <a:pt x="582" y="182"/>
                </a:lnTo>
                <a:lnTo>
                  <a:pt x="582" y="188"/>
                </a:lnTo>
                <a:lnTo>
                  <a:pt x="582" y="188"/>
                </a:lnTo>
                <a:lnTo>
                  <a:pt x="564" y="167"/>
                </a:lnTo>
                <a:lnTo>
                  <a:pt x="552" y="153"/>
                </a:lnTo>
                <a:lnTo>
                  <a:pt x="547" y="148"/>
                </a:lnTo>
                <a:lnTo>
                  <a:pt x="547" y="148"/>
                </a:lnTo>
                <a:lnTo>
                  <a:pt x="549" y="167"/>
                </a:lnTo>
                <a:lnTo>
                  <a:pt x="552" y="183"/>
                </a:lnTo>
                <a:lnTo>
                  <a:pt x="542" y="173"/>
                </a:lnTo>
                <a:lnTo>
                  <a:pt x="542" y="173"/>
                </a:lnTo>
                <a:lnTo>
                  <a:pt x="542" y="186"/>
                </a:lnTo>
                <a:lnTo>
                  <a:pt x="542" y="198"/>
                </a:lnTo>
                <a:lnTo>
                  <a:pt x="542" y="198"/>
                </a:lnTo>
                <a:lnTo>
                  <a:pt x="537" y="196"/>
                </a:lnTo>
                <a:lnTo>
                  <a:pt x="532" y="193"/>
                </a:lnTo>
                <a:lnTo>
                  <a:pt x="532" y="193"/>
                </a:lnTo>
                <a:lnTo>
                  <a:pt x="533" y="203"/>
                </a:lnTo>
                <a:lnTo>
                  <a:pt x="533" y="211"/>
                </a:lnTo>
                <a:lnTo>
                  <a:pt x="533" y="213"/>
                </a:lnTo>
                <a:lnTo>
                  <a:pt x="532" y="213"/>
                </a:lnTo>
                <a:lnTo>
                  <a:pt x="532" y="213"/>
                </a:lnTo>
                <a:lnTo>
                  <a:pt x="523" y="211"/>
                </a:lnTo>
                <a:lnTo>
                  <a:pt x="517" y="208"/>
                </a:lnTo>
                <a:lnTo>
                  <a:pt x="517" y="208"/>
                </a:lnTo>
                <a:lnTo>
                  <a:pt x="517" y="212"/>
                </a:lnTo>
                <a:lnTo>
                  <a:pt x="518" y="216"/>
                </a:lnTo>
                <a:lnTo>
                  <a:pt x="517" y="224"/>
                </a:lnTo>
                <a:lnTo>
                  <a:pt x="517" y="224"/>
                </a:lnTo>
                <a:lnTo>
                  <a:pt x="514" y="237"/>
                </a:lnTo>
                <a:lnTo>
                  <a:pt x="512" y="244"/>
                </a:lnTo>
                <a:lnTo>
                  <a:pt x="512" y="244"/>
                </a:lnTo>
                <a:lnTo>
                  <a:pt x="509" y="245"/>
                </a:lnTo>
                <a:lnTo>
                  <a:pt x="507" y="249"/>
                </a:lnTo>
                <a:lnTo>
                  <a:pt x="507" y="249"/>
                </a:lnTo>
                <a:lnTo>
                  <a:pt x="503" y="266"/>
                </a:lnTo>
                <a:lnTo>
                  <a:pt x="502" y="277"/>
                </a:lnTo>
                <a:lnTo>
                  <a:pt x="502" y="284"/>
                </a:lnTo>
                <a:lnTo>
                  <a:pt x="502" y="284"/>
                </a:lnTo>
                <a:lnTo>
                  <a:pt x="502" y="285"/>
                </a:lnTo>
                <a:lnTo>
                  <a:pt x="500" y="286"/>
                </a:lnTo>
                <a:lnTo>
                  <a:pt x="498" y="287"/>
                </a:lnTo>
                <a:lnTo>
                  <a:pt x="497" y="289"/>
                </a:lnTo>
                <a:lnTo>
                  <a:pt x="497" y="289"/>
                </a:lnTo>
                <a:lnTo>
                  <a:pt x="497" y="294"/>
                </a:lnTo>
                <a:lnTo>
                  <a:pt x="498" y="302"/>
                </a:lnTo>
                <a:lnTo>
                  <a:pt x="499" y="312"/>
                </a:lnTo>
                <a:lnTo>
                  <a:pt x="502" y="324"/>
                </a:lnTo>
                <a:lnTo>
                  <a:pt x="502" y="324"/>
                </a:lnTo>
                <a:lnTo>
                  <a:pt x="504" y="330"/>
                </a:lnTo>
                <a:lnTo>
                  <a:pt x="508" y="338"/>
                </a:lnTo>
                <a:lnTo>
                  <a:pt x="519" y="354"/>
                </a:lnTo>
                <a:lnTo>
                  <a:pt x="532" y="374"/>
                </a:lnTo>
                <a:lnTo>
                  <a:pt x="532" y="374"/>
                </a:lnTo>
                <a:lnTo>
                  <a:pt x="530" y="374"/>
                </a:lnTo>
                <a:lnTo>
                  <a:pt x="530" y="376"/>
                </a:lnTo>
                <a:lnTo>
                  <a:pt x="532" y="380"/>
                </a:lnTo>
                <a:lnTo>
                  <a:pt x="537" y="384"/>
                </a:lnTo>
                <a:lnTo>
                  <a:pt x="537" y="384"/>
                </a:lnTo>
                <a:lnTo>
                  <a:pt x="547" y="390"/>
                </a:lnTo>
                <a:lnTo>
                  <a:pt x="552" y="394"/>
                </a:lnTo>
                <a:lnTo>
                  <a:pt x="552" y="394"/>
                </a:lnTo>
                <a:lnTo>
                  <a:pt x="562" y="396"/>
                </a:lnTo>
                <a:lnTo>
                  <a:pt x="568" y="400"/>
                </a:lnTo>
                <a:lnTo>
                  <a:pt x="570" y="401"/>
                </a:lnTo>
                <a:lnTo>
                  <a:pt x="572" y="404"/>
                </a:lnTo>
                <a:lnTo>
                  <a:pt x="572" y="404"/>
                </a:lnTo>
                <a:lnTo>
                  <a:pt x="580" y="427"/>
                </a:lnTo>
                <a:lnTo>
                  <a:pt x="587" y="444"/>
                </a:lnTo>
                <a:lnTo>
                  <a:pt x="587" y="444"/>
                </a:lnTo>
                <a:lnTo>
                  <a:pt x="564" y="444"/>
                </a:lnTo>
                <a:lnTo>
                  <a:pt x="509" y="443"/>
                </a:lnTo>
                <a:lnTo>
                  <a:pt x="478" y="442"/>
                </a:lnTo>
                <a:lnTo>
                  <a:pt x="448" y="439"/>
                </a:lnTo>
                <a:lnTo>
                  <a:pt x="422" y="435"/>
                </a:lnTo>
                <a:lnTo>
                  <a:pt x="410" y="432"/>
                </a:lnTo>
                <a:lnTo>
                  <a:pt x="402" y="429"/>
                </a:lnTo>
                <a:lnTo>
                  <a:pt x="402" y="429"/>
                </a:lnTo>
                <a:lnTo>
                  <a:pt x="371" y="415"/>
                </a:lnTo>
                <a:lnTo>
                  <a:pt x="345" y="401"/>
                </a:lnTo>
                <a:lnTo>
                  <a:pt x="296" y="374"/>
                </a:lnTo>
                <a:lnTo>
                  <a:pt x="296" y="374"/>
                </a:lnTo>
                <a:lnTo>
                  <a:pt x="236" y="341"/>
                </a:lnTo>
                <a:lnTo>
                  <a:pt x="206" y="324"/>
                </a:lnTo>
                <a:lnTo>
                  <a:pt x="195" y="316"/>
                </a:lnTo>
                <a:lnTo>
                  <a:pt x="186" y="309"/>
                </a:lnTo>
                <a:lnTo>
                  <a:pt x="131" y="254"/>
                </a:lnTo>
                <a:lnTo>
                  <a:pt x="131" y="254"/>
                </a:lnTo>
                <a:lnTo>
                  <a:pt x="106" y="234"/>
                </a:lnTo>
                <a:lnTo>
                  <a:pt x="106" y="234"/>
                </a:lnTo>
                <a:lnTo>
                  <a:pt x="105" y="230"/>
                </a:lnTo>
                <a:lnTo>
                  <a:pt x="105" y="224"/>
                </a:lnTo>
                <a:lnTo>
                  <a:pt x="106" y="202"/>
                </a:lnTo>
                <a:lnTo>
                  <a:pt x="106" y="181"/>
                </a:lnTo>
                <a:lnTo>
                  <a:pt x="106" y="168"/>
                </a:lnTo>
                <a:lnTo>
                  <a:pt x="106" y="168"/>
                </a:lnTo>
                <a:lnTo>
                  <a:pt x="106" y="165"/>
                </a:lnTo>
                <a:lnTo>
                  <a:pt x="108" y="161"/>
                </a:lnTo>
                <a:lnTo>
                  <a:pt x="111" y="150"/>
                </a:lnTo>
                <a:lnTo>
                  <a:pt x="114" y="140"/>
                </a:lnTo>
                <a:lnTo>
                  <a:pt x="114" y="136"/>
                </a:lnTo>
                <a:lnTo>
                  <a:pt x="111" y="133"/>
                </a:lnTo>
                <a:lnTo>
                  <a:pt x="111" y="133"/>
                </a:lnTo>
                <a:lnTo>
                  <a:pt x="109" y="132"/>
                </a:lnTo>
                <a:lnTo>
                  <a:pt x="105" y="133"/>
                </a:lnTo>
                <a:lnTo>
                  <a:pt x="99" y="137"/>
                </a:lnTo>
                <a:lnTo>
                  <a:pt x="91" y="143"/>
                </a:lnTo>
                <a:lnTo>
                  <a:pt x="91" y="143"/>
                </a:lnTo>
                <a:lnTo>
                  <a:pt x="89" y="127"/>
                </a:lnTo>
                <a:lnTo>
                  <a:pt x="85" y="113"/>
                </a:lnTo>
                <a:lnTo>
                  <a:pt x="84" y="108"/>
                </a:lnTo>
                <a:lnTo>
                  <a:pt x="81" y="103"/>
                </a:lnTo>
                <a:lnTo>
                  <a:pt x="81" y="103"/>
                </a:lnTo>
                <a:lnTo>
                  <a:pt x="77" y="94"/>
                </a:lnTo>
                <a:lnTo>
                  <a:pt x="76" y="86"/>
                </a:lnTo>
                <a:lnTo>
                  <a:pt x="72" y="78"/>
                </a:lnTo>
                <a:lnTo>
                  <a:pt x="70" y="76"/>
                </a:lnTo>
                <a:lnTo>
                  <a:pt x="66" y="73"/>
                </a:lnTo>
                <a:lnTo>
                  <a:pt x="66" y="73"/>
                </a:lnTo>
                <a:lnTo>
                  <a:pt x="62" y="72"/>
                </a:lnTo>
                <a:lnTo>
                  <a:pt x="60" y="72"/>
                </a:lnTo>
                <a:lnTo>
                  <a:pt x="59" y="73"/>
                </a:lnTo>
                <a:lnTo>
                  <a:pt x="57" y="73"/>
                </a:lnTo>
                <a:lnTo>
                  <a:pt x="56" y="77"/>
                </a:lnTo>
                <a:lnTo>
                  <a:pt x="56" y="78"/>
                </a:lnTo>
                <a:lnTo>
                  <a:pt x="56" y="78"/>
                </a:lnTo>
                <a:lnTo>
                  <a:pt x="56" y="76"/>
                </a:lnTo>
                <a:lnTo>
                  <a:pt x="55" y="69"/>
                </a:lnTo>
                <a:lnTo>
                  <a:pt x="52" y="66"/>
                </a:lnTo>
                <a:lnTo>
                  <a:pt x="50" y="62"/>
                </a:lnTo>
                <a:lnTo>
                  <a:pt x="46" y="59"/>
                </a:lnTo>
                <a:lnTo>
                  <a:pt x="41" y="58"/>
                </a:lnTo>
                <a:lnTo>
                  <a:pt x="41" y="58"/>
                </a:lnTo>
                <a:lnTo>
                  <a:pt x="36" y="58"/>
                </a:lnTo>
                <a:lnTo>
                  <a:pt x="34" y="58"/>
                </a:lnTo>
                <a:lnTo>
                  <a:pt x="31" y="61"/>
                </a:lnTo>
                <a:lnTo>
                  <a:pt x="31" y="62"/>
                </a:lnTo>
                <a:lnTo>
                  <a:pt x="31" y="66"/>
                </a:lnTo>
                <a:lnTo>
                  <a:pt x="31" y="68"/>
                </a:lnTo>
                <a:lnTo>
                  <a:pt x="31" y="68"/>
                </a:lnTo>
                <a:lnTo>
                  <a:pt x="24" y="66"/>
                </a:lnTo>
                <a:lnTo>
                  <a:pt x="19" y="66"/>
                </a:lnTo>
                <a:lnTo>
                  <a:pt x="17" y="67"/>
                </a:lnTo>
                <a:lnTo>
                  <a:pt x="16" y="68"/>
                </a:lnTo>
                <a:lnTo>
                  <a:pt x="16" y="68"/>
                </a:lnTo>
                <a:lnTo>
                  <a:pt x="16" y="74"/>
                </a:lnTo>
                <a:lnTo>
                  <a:pt x="16" y="83"/>
                </a:lnTo>
                <a:lnTo>
                  <a:pt x="16" y="93"/>
                </a:lnTo>
                <a:lnTo>
                  <a:pt x="16" y="93"/>
                </a:lnTo>
                <a:lnTo>
                  <a:pt x="17" y="101"/>
                </a:lnTo>
                <a:lnTo>
                  <a:pt x="17" y="106"/>
                </a:lnTo>
                <a:lnTo>
                  <a:pt x="17" y="108"/>
                </a:lnTo>
                <a:lnTo>
                  <a:pt x="16" y="108"/>
                </a:lnTo>
                <a:lnTo>
                  <a:pt x="16" y="108"/>
                </a:lnTo>
                <a:lnTo>
                  <a:pt x="12" y="107"/>
                </a:lnTo>
                <a:lnTo>
                  <a:pt x="6" y="108"/>
                </a:lnTo>
                <a:lnTo>
                  <a:pt x="6" y="108"/>
                </a:lnTo>
                <a:lnTo>
                  <a:pt x="2" y="111"/>
                </a:lnTo>
                <a:lnTo>
                  <a:pt x="0" y="114"/>
                </a:lnTo>
                <a:lnTo>
                  <a:pt x="0" y="121"/>
                </a:lnTo>
                <a:lnTo>
                  <a:pt x="1" y="128"/>
                </a:lnTo>
                <a:lnTo>
                  <a:pt x="1" y="128"/>
                </a:lnTo>
                <a:lnTo>
                  <a:pt x="11" y="162"/>
                </a:lnTo>
                <a:lnTo>
                  <a:pt x="21" y="193"/>
                </a:lnTo>
                <a:lnTo>
                  <a:pt x="21" y="193"/>
                </a:lnTo>
                <a:lnTo>
                  <a:pt x="25" y="208"/>
                </a:lnTo>
                <a:lnTo>
                  <a:pt x="31" y="229"/>
                </a:lnTo>
                <a:lnTo>
                  <a:pt x="31" y="229"/>
                </a:lnTo>
                <a:lnTo>
                  <a:pt x="35" y="239"/>
                </a:lnTo>
                <a:lnTo>
                  <a:pt x="40" y="246"/>
                </a:lnTo>
                <a:lnTo>
                  <a:pt x="45" y="255"/>
                </a:lnTo>
                <a:lnTo>
                  <a:pt x="51" y="264"/>
                </a:lnTo>
                <a:lnTo>
                  <a:pt x="71" y="289"/>
                </a:lnTo>
                <a:lnTo>
                  <a:pt x="71" y="289"/>
                </a:lnTo>
                <a:lnTo>
                  <a:pt x="65" y="299"/>
                </a:lnTo>
                <a:lnTo>
                  <a:pt x="51" y="323"/>
                </a:lnTo>
                <a:lnTo>
                  <a:pt x="45" y="335"/>
                </a:lnTo>
                <a:lnTo>
                  <a:pt x="40" y="346"/>
                </a:lnTo>
                <a:lnTo>
                  <a:pt x="39" y="351"/>
                </a:lnTo>
                <a:lnTo>
                  <a:pt x="39" y="355"/>
                </a:lnTo>
                <a:lnTo>
                  <a:pt x="39" y="358"/>
                </a:lnTo>
                <a:lnTo>
                  <a:pt x="41" y="359"/>
                </a:lnTo>
                <a:lnTo>
                  <a:pt x="41" y="359"/>
                </a:lnTo>
                <a:lnTo>
                  <a:pt x="57" y="363"/>
                </a:lnTo>
                <a:lnTo>
                  <a:pt x="79" y="370"/>
                </a:lnTo>
                <a:lnTo>
                  <a:pt x="101" y="378"/>
                </a:lnTo>
                <a:lnTo>
                  <a:pt x="116" y="384"/>
                </a:lnTo>
                <a:lnTo>
                  <a:pt x="116" y="384"/>
                </a:lnTo>
                <a:lnTo>
                  <a:pt x="186" y="425"/>
                </a:lnTo>
                <a:lnTo>
                  <a:pt x="266" y="474"/>
                </a:lnTo>
                <a:lnTo>
                  <a:pt x="266" y="474"/>
                </a:lnTo>
                <a:lnTo>
                  <a:pt x="328" y="513"/>
                </a:lnTo>
                <a:lnTo>
                  <a:pt x="361" y="536"/>
                </a:lnTo>
                <a:lnTo>
                  <a:pt x="381" y="549"/>
                </a:lnTo>
                <a:lnTo>
                  <a:pt x="381" y="549"/>
                </a:lnTo>
                <a:lnTo>
                  <a:pt x="395" y="561"/>
                </a:lnTo>
                <a:lnTo>
                  <a:pt x="412" y="574"/>
                </a:lnTo>
                <a:lnTo>
                  <a:pt x="425" y="588"/>
                </a:lnTo>
                <a:lnTo>
                  <a:pt x="429" y="595"/>
                </a:lnTo>
                <a:lnTo>
                  <a:pt x="432" y="600"/>
                </a:lnTo>
                <a:lnTo>
                  <a:pt x="432" y="600"/>
                </a:lnTo>
                <a:lnTo>
                  <a:pt x="438" y="615"/>
                </a:lnTo>
                <a:lnTo>
                  <a:pt x="449" y="637"/>
                </a:lnTo>
                <a:lnTo>
                  <a:pt x="467" y="670"/>
                </a:lnTo>
                <a:lnTo>
                  <a:pt x="467" y="670"/>
                </a:lnTo>
                <a:lnTo>
                  <a:pt x="475" y="681"/>
                </a:lnTo>
                <a:lnTo>
                  <a:pt x="482" y="690"/>
                </a:lnTo>
                <a:lnTo>
                  <a:pt x="487" y="700"/>
                </a:lnTo>
                <a:lnTo>
                  <a:pt x="487" y="700"/>
                </a:lnTo>
                <a:lnTo>
                  <a:pt x="499" y="740"/>
                </a:lnTo>
                <a:lnTo>
                  <a:pt x="507" y="770"/>
                </a:lnTo>
                <a:lnTo>
                  <a:pt x="507" y="770"/>
                </a:lnTo>
                <a:lnTo>
                  <a:pt x="505" y="770"/>
                </a:lnTo>
                <a:lnTo>
                  <a:pt x="500" y="770"/>
                </a:lnTo>
                <a:lnTo>
                  <a:pt x="498" y="769"/>
                </a:lnTo>
                <a:lnTo>
                  <a:pt x="494" y="768"/>
                </a:lnTo>
                <a:lnTo>
                  <a:pt x="490" y="765"/>
                </a:lnTo>
                <a:lnTo>
                  <a:pt x="487" y="760"/>
                </a:lnTo>
                <a:lnTo>
                  <a:pt x="487" y="760"/>
                </a:lnTo>
                <a:lnTo>
                  <a:pt x="482" y="751"/>
                </a:lnTo>
                <a:lnTo>
                  <a:pt x="475" y="737"/>
                </a:lnTo>
                <a:lnTo>
                  <a:pt x="458" y="702"/>
                </a:lnTo>
                <a:lnTo>
                  <a:pt x="447" y="685"/>
                </a:lnTo>
                <a:lnTo>
                  <a:pt x="437" y="668"/>
                </a:lnTo>
                <a:lnTo>
                  <a:pt x="432" y="661"/>
                </a:lnTo>
                <a:lnTo>
                  <a:pt x="427" y="656"/>
                </a:lnTo>
                <a:lnTo>
                  <a:pt x="422" y="652"/>
                </a:lnTo>
                <a:lnTo>
                  <a:pt x="417" y="650"/>
                </a:lnTo>
                <a:lnTo>
                  <a:pt x="417" y="650"/>
                </a:lnTo>
                <a:lnTo>
                  <a:pt x="398" y="643"/>
                </a:lnTo>
                <a:lnTo>
                  <a:pt x="380" y="636"/>
                </a:lnTo>
                <a:lnTo>
                  <a:pt x="371" y="633"/>
                </a:lnTo>
                <a:lnTo>
                  <a:pt x="364" y="632"/>
                </a:lnTo>
                <a:lnTo>
                  <a:pt x="355" y="632"/>
                </a:lnTo>
                <a:lnTo>
                  <a:pt x="346" y="635"/>
                </a:lnTo>
                <a:lnTo>
                  <a:pt x="346" y="635"/>
                </a:lnTo>
                <a:lnTo>
                  <a:pt x="331" y="641"/>
                </a:lnTo>
                <a:lnTo>
                  <a:pt x="324" y="645"/>
                </a:lnTo>
                <a:lnTo>
                  <a:pt x="318" y="648"/>
                </a:lnTo>
                <a:lnTo>
                  <a:pt x="310" y="656"/>
                </a:lnTo>
                <a:lnTo>
                  <a:pt x="304" y="663"/>
                </a:lnTo>
                <a:lnTo>
                  <a:pt x="298" y="675"/>
                </a:lnTo>
                <a:lnTo>
                  <a:pt x="291" y="690"/>
                </a:lnTo>
                <a:lnTo>
                  <a:pt x="291" y="690"/>
                </a:lnTo>
                <a:lnTo>
                  <a:pt x="288" y="700"/>
                </a:lnTo>
                <a:lnTo>
                  <a:pt x="285" y="711"/>
                </a:lnTo>
                <a:lnTo>
                  <a:pt x="279" y="742"/>
                </a:lnTo>
                <a:lnTo>
                  <a:pt x="273" y="779"/>
                </a:lnTo>
                <a:lnTo>
                  <a:pt x="268" y="816"/>
                </a:lnTo>
                <a:lnTo>
                  <a:pt x="260" y="889"/>
                </a:lnTo>
                <a:lnTo>
                  <a:pt x="256" y="935"/>
                </a:lnTo>
                <a:lnTo>
                  <a:pt x="256" y="935"/>
                </a:lnTo>
                <a:lnTo>
                  <a:pt x="251" y="1033"/>
                </a:lnTo>
                <a:lnTo>
                  <a:pt x="246" y="1106"/>
                </a:lnTo>
                <a:lnTo>
                  <a:pt x="261" y="1116"/>
                </a:lnTo>
                <a:lnTo>
                  <a:pt x="261" y="1116"/>
                </a:lnTo>
                <a:lnTo>
                  <a:pt x="255" y="1125"/>
                </a:lnTo>
                <a:lnTo>
                  <a:pt x="238" y="1145"/>
                </a:lnTo>
                <a:lnTo>
                  <a:pt x="228" y="1156"/>
                </a:lnTo>
                <a:lnTo>
                  <a:pt x="216" y="1166"/>
                </a:lnTo>
                <a:lnTo>
                  <a:pt x="206" y="1175"/>
                </a:lnTo>
                <a:lnTo>
                  <a:pt x="196" y="1181"/>
                </a:lnTo>
                <a:lnTo>
                  <a:pt x="196" y="1181"/>
                </a:lnTo>
                <a:lnTo>
                  <a:pt x="189" y="1185"/>
                </a:lnTo>
                <a:lnTo>
                  <a:pt x="183" y="1190"/>
                </a:lnTo>
                <a:lnTo>
                  <a:pt x="178" y="1194"/>
                </a:lnTo>
                <a:lnTo>
                  <a:pt x="174" y="1199"/>
                </a:lnTo>
                <a:lnTo>
                  <a:pt x="171" y="1204"/>
                </a:lnTo>
                <a:lnTo>
                  <a:pt x="171" y="1207"/>
                </a:lnTo>
                <a:lnTo>
                  <a:pt x="171" y="1212"/>
                </a:lnTo>
                <a:lnTo>
                  <a:pt x="171" y="1216"/>
                </a:lnTo>
                <a:lnTo>
                  <a:pt x="171" y="1216"/>
                </a:lnTo>
                <a:lnTo>
                  <a:pt x="173" y="1225"/>
                </a:lnTo>
                <a:lnTo>
                  <a:pt x="175" y="1233"/>
                </a:lnTo>
                <a:lnTo>
                  <a:pt x="176" y="1236"/>
                </a:lnTo>
                <a:lnTo>
                  <a:pt x="179" y="1239"/>
                </a:lnTo>
                <a:lnTo>
                  <a:pt x="183" y="1241"/>
                </a:lnTo>
                <a:lnTo>
                  <a:pt x="186" y="1241"/>
                </a:lnTo>
                <a:lnTo>
                  <a:pt x="186" y="1241"/>
                </a:lnTo>
                <a:lnTo>
                  <a:pt x="199" y="1241"/>
                </a:lnTo>
                <a:lnTo>
                  <a:pt x="218" y="1243"/>
                </a:lnTo>
                <a:lnTo>
                  <a:pt x="240" y="1241"/>
                </a:lnTo>
                <a:lnTo>
                  <a:pt x="253" y="1239"/>
                </a:lnTo>
                <a:lnTo>
                  <a:pt x="266" y="1236"/>
                </a:lnTo>
                <a:lnTo>
                  <a:pt x="266" y="1236"/>
                </a:lnTo>
                <a:lnTo>
                  <a:pt x="293" y="1230"/>
                </a:lnTo>
                <a:lnTo>
                  <a:pt x="315" y="1224"/>
                </a:lnTo>
                <a:lnTo>
                  <a:pt x="334" y="1220"/>
                </a:lnTo>
                <a:lnTo>
                  <a:pt x="346" y="1216"/>
                </a:lnTo>
                <a:lnTo>
                  <a:pt x="346" y="1216"/>
                </a:lnTo>
                <a:lnTo>
                  <a:pt x="355" y="1214"/>
                </a:lnTo>
                <a:lnTo>
                  <a:pt x="360" y="1212"/>
                </a:lnTo>
                <a:lnTo>
                  <a:pt x="364" y="1211"/>
                </a:lnTo>
                <a:lnTo>
                  <a:pt x="365" y="1209"/>
                </a:lnTo>
                <a:lnTo>
                  <a:pt x="366" y="1206"/>
                </a:lnTo>
                <a:lnTo>
                  <a:pt x="366" y="1206"/>
                </a:lnTo>
                <a:lnTo>
                  <a:pt x="370" y="1189"/>
                </a:lnTo>
                <a:lnTo>
                  <a:pt x="371" y="1179"/>
                </a:lnTo>
                <a:lnTo>
                  <a:pt x="371" y="1175"/>
                </a:lnTo>
                <a:lnTo>
                  <a:pt x="371" y="1171"/>
                </a:lnTo>
                <a:lnTo>
                  <a:pt x="371" y="1171"/>
                </a:lnTo>
                <a:lnTo>
                  <a:pt x="370" y="1160"/>
                </a:lnTo>
                <a:lnTo>
                  <a:pt x="370" y="1144"/>
                </a:lnTo>
                <a:lnTo>
                  <a:pt x="371" y="1121"/>
                </a:lnTo>
                <a:lnTo>
                  <a:pt x="381" y="1121"/>
                </a:lnTo>
                <a:lnTo>
                  <a:pt x="376" y="1021"/>
                </a:lnTo>
                <a:lnTo>
                  <a:pt x="376" y="1021"/>
                </a:lnTo>
                <a:lnTo>
                  <a:pt x="384" y="1031"/>
                </a:lnTo>
                <a:lnTo>
                  <a:pt x="405" y="1052"/>
                </a:lnTo>
                <a:lnTo>
                  <a:pt x="418" y="1066"/>
                </a:lnTo>
                <a:lnTo>
                  <a:pt x="430" y="1078"/>
                </a:lnTo>
                <a:lnTo>
                  <a:pt x="444" y="1088"/>
                </a:lnTo>
                <a:lnTo>
                  <a:pt x="457" y="1096"/>
                </a:lnTo>
                <a:lnTo>
                  <a:pt x="457" y="1096"/>
                </a:lnTo>
                <a:lnTo>
                  <a:pt x="468" y="1101"/>
                </a:lnTo>
                <a:lnTo>
                  <a:pt x="478" y="1105"/>
                </a:lnTo>
                <a:lnTo>
                  <a:pt x="495" y="1111"/>
                </a:lnTo>
                <a:lnTo>
                  <a:pt x="504" y="1115"/>
                </a:lnTo>
                <a:lnTo>
                  <a:pt x="512" y="1121"/>
                </a:lnTo>
                <a:lnTo>
                  <a:pt x="519" y="1130"/>
                </a:lnTo>
                <a:lnTo>
                  <a:pt x="527" y="1141"/>
                </a:lnTo>
                <a:lnTo>
                  <a:pt x="527" y="1141"/>
                </a:lnTo>
                <a:lnTo>
                  <a:pt x="530" y="1150"/>
                </a:lnTo>
                <a:lnTo>
                  <a:pt x="535" y="1162"/>
                </a:lnTo>
                <a:lnTo>
                  <a:pt x="544" y="1195"/>
                </a:lnTo>
                <a:lnTo>
                  <a:pt x="555" y="1236"/>
                </a:lnTo>
                <a:lnTo>
                  <a:pt x="565" y="1283"/>
                </a:lnTo>
                <a:lnTo>
                  <a:pt x="584" y="1369"/>
                </a:lnTo>
                <a:lnTo>
                  <a:pt x="592" y="1402"/>
                </a:lnTo>
                <a:lnTo>
                  <a:pt x="597" y="1422"/>
                </a:lnTo>
                <a:lnTo>
                  <a:pt x="597" y="1422"/>
                </a:lnTo>
                <a:lnTo>
                  <a:pt x="598" y="1431"/>
                </a:lnTo>
                <a:lnTo>
                  <a:pt x="600" y="1443"/>
                </a:lnTo>
                <a:lnTo>
                  <a:pt x="602" y="1478"/>
                </a:lnTo>
                <a:lnTo>
                  <a:pt x="603" y="1523"/>
                </a:lnTo>
                <a:lnTo>
                  <a:pt x="603" y="1573"/>
                </a:lnTo>
                <a:lnTo>
                  <a:pt x="603" y="1624"/>
                </a:lnTo>
                <a:lnTo>
                  <a:pt x="602" y="1670"/>
                </a:lnTo>
                <a:lnTo>
                  <a:pt x="599" y="1708"/>
                </a:lnTo>
                <a:lnTo>
                  <a:pt x="597" y="1733"/>
                </a:lnTo>
                <a:lnTo>
                  <a:pt x="597" y="1733"/>
                </a:lnTo>
                <a:lnTo>
                  <a:pt x="592" y="1764"/>
                </a:lnTo>
                <a:lnTo>
                  <a:pt x="589" y="1789"/>
                </a:lnTo>
                <a:lnTo>
                  <a:pt x="587" y="1813"/>
                </a:lnTo>
                <a:lnTo>
                  <a:pt x="587" y="1813"/>
                </a:lnTo>
                <a:lnTo>
                  <a:pt x="592" y="1819"/>
                </a:lnTo>
                <a:lnTo>
                  <a:pt x="595" y="1823"/>
                </a:lnTo>
                <a:lnTo>
                  <a:pt x="597" y="1824"/>
                </a:lnTo>
                <a:lnTo>
                  <a:pt x="597" y="1823"/>
                </a:lnTo>
                <a:lnTo>
                  <a:pt x="597" y="1823"/>
                </a:lnTo>
                <a:lnTo>
                  <a:pt x="597" y="1822"/>
                </a:lnTo>
                <a:lnTo>
                  <a:pt x="598" y="1823"/>
                </a:lnTo>
                <a:lnTo>
                  <a:pt x="599" y="1827"/>
                </a:lnTo>
                <a:lnTo>
                  <a:pt x="602" y="1835"/>
                </a:lnTo>
                <a:lnTo>
                  <a:pt x="602" y="1848"/>
                </a:lnTo>
                <a:lnTo>
                  <a:pt x="602" y="1848"/>
                </a:lnTo>
                <a:lnTo>
                  <a:pt x="600" y="1862"/>
                </a:lnTo>
                <a:lnTo>
                  <a:pt x="600" y="1869"/>
                </a:lnTo>
                <a:lnTo>
                  <a:pt x="602" y="1874"/>
                </a:lnTo>
                <a:lnTo>
                  <a:pt x="603" y="1881"/>
                </a:lnTo>
                <a:lnTo>
                  <a:pt x="605" y="1886"/>
                </a:lnTo>
                <a:lnTo>
                  <a:pt x="610" y="1889"/>
                </a:lnTo>
                <a:lnTo>
                  <a:pt x="617" y="1893"/>
                </a:lnTo>
                <a:lnTo>
                  <a:pt x="617" y="1893"/>
                </a:lnTo>
                <a:lnTo>
                  <a:pt x="627" y="1897"/>
                </a:lnTo>
                <a:lnTo>
                  <a:pt x="642" y="1901"/>
                </a:lnTo>
                <a:lnTo>
                  <a:pt x="679" y="1911"/>
                </a:lnTo>
                <a:lnTo>
                  <a:pt x="717" y="1921"/>
                </a:lnTo>
                <a:lnTo>
                  <a:pt x="742" y="1928"/>
                </a:lnTo>
                <a:lnTo>
                  <a:pt x="742" y="1928"/>
                </a:lnTo>
                <a:lnTo>
                  <a:pt x="751" y="1931"/>
                </a:lnTo>
                <a:lnTo>
                  <a:pt x="761" y="1933"/>
                </a:lnTo>
                <a:lnTo>
                  <a:pt x="772" y="1934"/>
                </a:lnTo>
                <a:lnTo>
                  <a:pt x="783" y="1934"/>
                </a:lnTo>
                <a:lnTo>
                  <a:pt x="794" y="1933"/>
                </a:lnTo>
                <a:lnTo>
                  <a:pt x="803" y="1932"/>
                </a:lnTo>
                <a:lnTo>
                  <a:pt x="809" y="1928"/>
                </a:lnTo>
                <a:lnTo>
                  <a:pt x="811" y="1926"/>
                </a:lnTo>
                <a:lnTo>
                  <a:pt x="812" y="1923"/>
                </a:lnTo>
                <a:lnTo>
                  <a:pt x="812" y="1923"/>
                </a:lnTo>
                <a:lnTo>
                  <a:pt x="813" y="1918"/>
                </a:lnTo>
                <a:lnTo>
                  <a:pt x="814" y="1914"/>
                </a:lnTo>
                <a:lnTo>
                  <a:pt x="818" y="1908"/>
                </a:lnTo>
                <a:lnTo>
                  <a:pt x="818" y="1904"/>
                </a:lnTo>
                <a:lnTo>
                  <a:pt x="818" y="1902"/>
                </a:lnTo>
                <a:lnTo>
                  <a:pt x="816" y="1898"/>
                </a:lnTo>
                <a:lnTo>
                  <a:pt x="812" y="1893"/>
                </a:lnTo>
                <a:lnTo>
                  <a:pt x="812" y="1893"/>
                </a:lnTo>
                <a:lnTo>
                  <a:pt x="801" y="1882"/>
                </a:lnTo>
                <a:lnTo>
                  <a:pt x="787" y="1869"/>
                </a:lnTo>
                <a:lnTo>
                  <a:pt x="773" y="1857"/>
                </a:lnTo>
                <a:lnTo>
                  <a:pt x="764" y="1852"/>
                </a:lnTo>
                <a:lnTo>
                  <a:pt x="757" y="1848"/>
                </a:lnTo>
                <a:lnTo>
                  <a:pt x="757" y="1848"/>
                </a:lnTo>
                <a:lnTo>
                  <a:pt x="742" y="1840"/>
                </a:lnTo>
                <a:lnTo>
                  <a:pt x="732" y="1834"/>
                </a:lnTo>
                <a:lnTo>
                  <a:pt x="722" y="1828"/>
                </a:lnTo>
                <a:lnTo>
                  <a:pt x="722" y="1828"/>
                </a:lnTo>
                <a:lnTo>
                  <a:pt x="724" y="1824"/>
                </a:lnTo>
                <a:lnTo>
                  <a:pt x="727" y="1822"/>
                </a:lnTo>
                <a:lnTo>
                  <a:pt x="727" y="1818"/>
                </a:lnTo>
                <a:lnTo>
                  <a:pt x="727" y="1818"/>
                </a:lnTo>
                <a:lnTo>
                  <a:pt x="729" y="1790"/>
                </a:lnTo>
                <a:lnTo>
                  <a:pt x="738" y="1730"/>
                </a:lnTo>
                <a:lnTo>
                  <a:pt x="757" y="1602"/>
                </a:lnTo>
                <a:lnTo>
                  <a:pt x="757" y="1602"/>
                </a:lnTo>
                <a:lnTo>
                  <a:pt x="764" y="1560"/>
                </a:lnTo>
                <a:lnTo>
                  <a:pt x="769" y="1522"/>
                </a:lnTo>
                <a:lnTo>
                  <a:pt x="772" y="1488"/>
                </a:lnTo>
                <a:lnTo>
                  <a:pt x="772" y="1472"/>
                </a:lnTo>
                <a:lnTo>
                  <a:pt x="772" y="1457"/>
                </a:lnTo>
                <a:lnTo>
                  <a:pt x="772" y="1457"/>
                </a:lnTo>
                <a:lnTo>
                  <a:pt x="772" y="1421"/>
                </a:lnTo>
                <a:lnTo>
                  <a:pt x="774" y="1352"/>
                </a:lnTo>
                <a:lnTo>
                  <a:pt x="781" y="1159"/>
                </a:lnTo>
                <a:lnTo>
                  <a:pt x="787" y="972"/>
                </a:lnTo>
                <a:lnTo>
                  <a:pt x="788" y="910"/>
                </a:lnTo>
                <a:lnTo>
                  <a:pt x="788" y="893"/>
                </a:lnTo>
                <a:lnTo>
                  <a:pt x="787" y="885"/>
                </a:lnTo>
                <a:lnTo>
                  <a:pt x="787" y="885"/>
                </a:lnTo>
                <a:lnTo>
                  <a:pt x="786" y="883"/>
                </a:lnTo>
                <a:lnTo>
                  <a:pt x="787" y="879"/>
                </a:lnTo>
                <a:lnTo>
                  <a:pt x="788" y="875"/>
                </a:lnTo>
                <a:lnTo>
                  <a:pt x="791" y="873"/>
                </a:lnTo>
                <a:lnTo>
                  <a:pt x="797" y="868"/>
                </a:lnTo>
                <a:lnTo>
                  <a:pt x="802" y="865"/>
                </a:lnTo>
                <a:lnTo>
                  <a:pt x="802" y="865"/>
                </a:lnTo>
                <a:lnTo>
                  <a:pt x="803" y="864"/>
                </a:lnTo>
                <a:lnTo>
                  <a:pt x="804" y="858"/>
                </a:lnTo>
                <a:lnTo>
                  <a:pt x="807" y="839"/>
                </a:lnTo>
                <a:lnTo>
                  <a:pt x="812" y="783"/>
                </a:lnTo>
                <a:lnTo>
                  <a:pt x="817" y="700"/>
                </a:lnTo>
                <a:lnTo>
                  <a:pt x="922" y="544"/>
                </a:lnTo>
                <a:lnTo>
                  <a:pt x="972" y="499"/>
                </a:lnTo>
                <a:lnTo>
                  <a:pt x="972" y="499"/>
                </a:lnTo>
                <a:lnTo>
                  <a:pt x="1055" y="422"/>
                </a:lnTo>
                <a:lnTo>
                  <a:pt x="1115" y="363"/>
                </a:lnTo>
                <a:lnTo>
                  <a:pt x="1138" y="339"/>
                </a:lnTo>
                <a:lnTo>
                  <a:pt x="1152" y="324"/>
                </a:lnTo>
                <a:lnTo>
                  <a:pt x="1152" y="324"/>
                </a:lnTo>
                <a:lnTo>
                  <a:pt x="1166" y="309"/>
                </a:lnTo>
                <a:lnTo>
                  <a:pt x="1175" y="301"/>
                </a:lnTo>
                <a:lnTo>
                  <a:pt x="1178" y="297"/>
                </a:lnTo>
                <a:lnTo>
                  <a:pt x="1178" y="296"/>
                </a:lnTo>
                <a:lnTo>
                  <a:pt x="1177" y="294"/>
                </a:lnTo>
                <a:lnTo>
                  <a:pt x="1177" y="294"/>
                </a:lnTo>
                <a:lnTo>
                  <a:pt x="1158" y="266"/>
                </a:lnTo>
                <a:lnTo>
                  <a:pt x="1142" y="244"/>
                </a:lnTo>
                <a:lnTo>
                  <a:pt x="1142" y="244"/>
                </a:lnTo>
                <a:lnTo>
                  <a:pt x="1145" y="227"/>
                </a:lnTo>
                <a:lnTo>
                  <a:pt x="1147" y="216"/>
                </a:lnTo>
                <a:lnTo>
                  <a:pt x="1147" y="208"/>
                </a:lnTo>
                <a:lnTo>
                  <a:pt x="1147" y="208"/>
                </a:lnTo>
                <a:lnTo>
                  <a:pt x="1148" y="202"/>
                </a:lnTo>
                <a:lnTo>
                  <a:pt x="1152" y="191"/>
                </a:lnTo>
                <a:lnTo>
                  <a:pt x="1156" y="178"/>
                </a:lnTo>
                <a:lnTo>
                  <a:pt x="1157" y="168"/>
                </a:lnTo>
                <a:lnTo>
                  <a:pt x="1157" y="168"/>
                </a:lnTo>
                <a:lnTo>
                  <a:pt x="1158" y="158"/>
                </a:lnTo>
                <a:lnTo>
                  <a:pt x="1162" y="147"/>
                </a:lnTo>
                <a:lnTo>
                  <a:pt x="1163" y="137"/>
                </a:lnTo>
                <a:lnTo>
                  <a:pt x="1163" y="132"/>
                </a:lnTo>
                <a:lnTo>
                  <a:pt x="1162" y="128"/>
                </a:lnTo>
                <a:lnTo>
                  <a:pt x="1162" y="128"/>
                </a:lnTo>
                <a:lnTo>
                  <a:pt x="1158" y="121"/>
                </a:lnTo>
                <a:lnTo>
                  <a:pt x="1156" y="113"/>
                </a:lnTo>
                <a:lnTo>
                  <a:pt x="1152" y="98"/>
                </a:lnTo>
                <a:lnTo>
                  <a:pt x="1152" y="98"/>
                </a:lnTo>
                <a:lnTo>
                  <a:pt x="1150" y="87"/>
                </a:lnTo>
                <a:lnTo>
                  <a:pt x="1148" y="69"/>
                </a:lnTo>
                <a:lnTo>
                  <a:pt x="1146" y="53"/>
                </a:lnTo>
                <a:lnTo>
                  <a:pt x="1143" y="47"/>
                </a:lnTo>
                <a:lnTo>
                  <a:pt x="1142" y="43"/>
                </a:lnTo>
                <a:lnTo>
                  <a:pt x="1142" y="43"/>
                </a:lnTo>
                <a:lnTo>
                  <a:pt x="1138" y="37"/>
                </a:lnTo>
                <a:lnTo>
                  <a:pt x="1136" y="30"/>
                </a:lnTo>
                <a:lnTo>
                  <a:pt x="1135" y="24"/>
                </a:lnTo>
                <a:lnTo>
                  <a:pt x="1133" y="23"/>
                </a:lnTo>
                <a:lnTo>
                  <a:pt x="1132" y="23"/>
                </a:lnTo>
                <a:lnTo>
                  <a:pt x="1132" y="23"/>
                </a:lnTo>
                <a:lnTo>
                  <a:pt x="1125" y="22"/>
                </a:lnTo>
                <a:lnTo>
                  <a:pt x="1117" y="19"/>
                </a:lnTo>
                <a:lnTo>
                  <a:pt x="1107" y="13"/>
                </a:lnTo>
                <a:lnTo>
                  <a:pt x="1107" y="13"/>
                </a:lnTo>
                <a:lnTo>
                  <a:pt x="1092" y="2"/>
                </a:lnTo>
                <a:lnTo>
                  <a:pt x="1088" y="0"/>
                </a:lnTo>
                <a:lnTo>
                  <a:pt x="1087" y="0"/>
                </a:lnTo>
                <a:lnTo>
                  <a:pt x="1087" y="3"/>
                </a:lnTo>
                <a:lnTo>
                  <a:pt x="1087" y="3"/>
                </a:lnTo>
                <a:lnTo>
                  <a:pt x="1088" y="8"/>
                </a:lnTo>
                <a:lnTo>
                  <a:pt x="1090" y="13"/>
                </a:lnTo>
                <a:lnTo>
                  <a:pt x="1092" y="18"/>
                </a:lnTo>
                <a:lnTo>
                  <a:pt x="1092" y="18"/>
                </a:lnTo>
                <a:lnTo>
                  <a:pt x="1090" y="20"/>
                </a:lnTo>
                <a:lnTo>
                  <a:pt x="1088" y="23"/>
                </a:lnTo>
                <a:lnTo>
                  <a:pt x="1087" y="28"/>
                </a:lnTo>
                <a:lnTo>
                  <a:pt x="1087" y="28"/>
                </a:lnTo>
                <a:lnTo>
                  <a:pt x="1087" y="30"/>
                </a:lnTo>
                <a:lnTo>
                  <a:pt x="1088" y="34"/>
                </a:lnTo>
                <a:lnTo>
                  <a:pt x="1092" y="40"/>
                </a:lnTo>
                <a:lnTo>
                  <a:pt x="1096" y="46"/>
                </a:lnTo>
                <a:lnTo>
                  <a:pt x="1097" y="47"/>
                </a:lnTo>
                <a:lnTo>
                  <a:pt x="1097" y="48"/>
                </a:lnTo>
                <a:lnTo>
                  <a:pt x="1097" y="48"/>
                </a:lnTo>
                <a:lnTo>
                  <a:pt x="1097" y="49"/>
                </a:lnTo>
                <a:lnTo>
                  <a:pt x="1097" y="51"/>
                </a:lnTo>
                <a:lnTo>
                  <a:pt x="1097" y="57"/>
                </a:lnTo>
                <a:lnTo>
                  <a:pt x="1098" y="64"/>
                </a:lnTo>
                <a:lnTo>
                  <a:pt x="1098" y="68"/>
                </a:lnTo>
                <a:lnTo>
                  <a:pt x="1097" y="73"/>
                </a:lnTo>
                <a:lnTo>
                  <a:pt x="1097" y="73"/>
                </a:lnTo>
                <a:lnTo>
                  <a:pt x="1096" y="82"/>
                </a:lnTo>
                <a:lnTo>
                  <a:pt x="1096" y="89"/>
                </a:lnTo>
                <a:lnTo>
                  <a:pt x="1097" y="99"/>
                </a:lnTo>
                <a:lnTo>
                  <a:pt x="1097" y="113"/>
                </a:lnTo>
                <a:lnTo>
                  <a:pt x="1097" y="113"/>
                </a:lnTo>
                <a:lnTo>
                  <a:pt x="1097" y="121"/>
                </a:lnTo>
                <a:lnTo>
                  <a:pt x="1100" y="126"/>
                </a:lnTo>
                <a:lnTo>
                  <a:pt x="1103" y="133"/>
                </a:lnTo>
                <a:lnTo>
                  <a:pt x="1105" y="136"/>
                </a:lnTo>
                <a:lnTo>
                  <a:pt x="1107" y="141"/>
                </a:lnTo>
                <a:lnTo>
                  <a:pt x="1107" y="146"/>
                </a:lnTo>
                <a:lnTo>
                  <a:pt x="1107" y="153"/>
                </a:lnTo>
                <a:lnTo>
                  <a:pt x="1107" y="153"/>
                </a:lnTo>
                <a:lnTo>
                  <a:pt x="1103" y="173"/>
                </a:lnTo>
                <a:lnTo>
                  <a:pt x="1098" y="195"/>
                </a:lnTo>
                <a:lnTo>
                  <a:pt x="1092" y="212"/>
                </a:lnTo>
                <a:lnTo>
                  <a:pt x="1090" y="217"/>
                </a:lnTo>
                <a:lnTo>
                  <a:pt x="1087" y="218"/>
                </a:lnTo>
                <a:lnTo>
                  <a:pt x="1087" y="218"/>
                </a:lnTo>
                <a:lnTo>
                  <a:pt x="1085" y="217"/>
                </a:lnTo>
                <a:lnTo>
                  <a:pt x="1082" y="215"/>
                </a:lnTo>
                <a:lnTo>
                  <a:pt x="1080" y="213"/>
                </a:lnTo>
                <a:lnTo>
                  <a:pt x="1077" y="213"/>
                </a:lnTo>
                <a:lnTo>
                  <a:pt x="1077" y="213"/>
                </a:lnTo>
                <a:lnTo>
                  <a:pt x="1073" y="217"/>
                </a:lnTo>
                <a:lnTo>
                  <a:pt x="1067" y="225"/>
                </a:lnTo>
                <a:lnTo>
                  <a:pt x="1048" y="250"/>
                </a:lnTo>
                <a:lnTo>
                  <a:pt x="1017" y="294"/>
                </a:lnTo>
                <a:lnTo>
                  <a:pt x="1017" y="294"/>
                </a:lnTo>
                <a:lnTo>
                  <a:pt x="1006" y="310"/>
                </a:lnTo>
                <a:lnTo>
                  <a:pt x="988" y="334"/>
                </a:lnTo>
                <a:lnTo>
                  <a:pt x="968" y="359"/>
                </a:lnTo>
                <a:lnTo>
                  <a:pt x="959" y="368"/>
                </a:lnTo>
                <a:lnTo>
                  <a:pt x="952" y="374"/>
                </a:lnTo>
                <a:lnTo>
                  <a:pt x="952" y="374"/>
                </a:lnTo>
                <a:lnTo>
                  <a:pt x="909" y="399"/>
                </a:lnTo>
                <a:lnTo>
                  <a:pt x="884" y="412"/>
                </a:lnTo>
                <a:lnTo>
                  <a:pt x="874" y="417"/>
                </a:lnTo>
                <a:lnTo>
                  <a:pt x="867" y="419"/>
                </a:lnTo>
                <a:lnTo>
                  <a:pt x="867" y="419"/>
                </a:lnTo>
                <a:lnTo>
                  <a:pt x="819" y="428"/>
                </a:lnTo>
                <a:lnTo>
                  <a:pt x="777" y="434"/>
                </a:lnTo>
                <a:lnTo>
                  <a:pt x="777" y="434"/>
                </a:lnTo>
                <a:lnTo>
                  <a:pt x="769" y="435"/>
                </a:lnTo>
                <a:lnTo>
                  <a:pt x="763" y="438"/>
                </a:lnTo>
                <a:lnTo>
                  <a:pt x="757" y="439"/>
                </a:lnTo>
                <a:lnTo>
                  <a:pt x="754" y="439"/>
                </a:lnTo>
                <a:lnTo>
                  <a:pt x="752" y="439"/>
                </a:lnTo>
                <a:lnTo>
                  <a:pt x="752" y="439"/>
                </a:lnTo>
                <a:lnTo>
                  <a:pt x="736" y="433"/>
                </a:lnTo>
                <a:lnTo>
                  <a:pt x="722" y="429"/>
                </a:lnTo>
                <a:lnTo>
                  <a:pt x="722" y="429"/>
                </a:lnTo>
                <a:lnTo>
                  <a:pt x="719" y="410"/>
                </a:lnTo>
                <a:lnTo>
                  <a:pt x="717" y="395"/>
                </a:lnTo>
                <a:lnTo>
                  <a:pt x="717" y="384"/>
                </a:lnTo>
                <a:lnTo>
                  <a:pt x="717" y="384"/>
                </a:lnTo>
                <a:lnTo>
                  <a:pt x="717" y="369"/>
                </a:lnTo>
                <a:lnTo>
                  <a:pt x="716" y="346"/>
                </a:lnTo>
                <a:lnTo>
                  <a:pt x="712" y="314"/>
                </a:lnTo>
                <a:lnTo>
                  <a:pt x="712" y="31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1102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pptxk16_歓喜する男性のシルエット</dc:title>
  <dc:subject>pptxk16_歓喜する男性のシルエット</dc:subject>
  <dc:creator>でじけろお</dc:creator>
  <cp:revision>1</cp:revision>
  <dcterms:created xsi:type="dcterms:W3CDTF">2018-05-20T00:31:01Z</dcterms:created>
  <dcterms:modified xsi:type="dcterms:W3CDTF">2022-07-03T16:27:55Z</dcterms:modified>
  <cp:version>1</cp:version>
</cp:coreProperties>
</file>