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歓喜する女性のシルエット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1E820FA9-4FA6-EA95-D5B4-30265079A0C5}"/>
              </a:ext>
            </a:extLst>
          </p:cNvPr>
          <p:cNvSpPr>
            <a:spLocks noEditPoints="1"/>
          </p:cNvSpPr>
          <p:nvPr/>
        </p:nvSpPr>
        <p:spPr bwMode="auto">
          <a:xfrm>
            <a:off x="7006143" y="917625"/>
            <a:ext cx="1254846" cy="2565804"/>
          </a:xfrm>
          <a:custGeom>
            <a:avLst/>
            <a:gdLst>
              <a:gd name="T0" fmla="*/ 37 w 984"/>
              <a:gd name="T1" fmla="*/ 218 h 2012"/>
              <a:gd name="T2" fmla="*/ 184 w 984"/>
              <a:gd name="T3" fmla="*/ 357 h 2012"/>
              <a:gd name="T4" fmla="*/ 340 w 984"/>
              <a:gd name="T5" fmla="*/ 630 h 2012"/>
              <a:gd name="T6" fmla="*/ 321 w 984"/>
              <a:gd name="T7" fmla="*/ 745 h 2012"/>
              <a:gd name="T8" fmla="*/ 324 w 984"/>
              <a:gd name="T9" fmla="*/ 774 h 2012"/>
              <a:gd name="T10" fmla="*/ 324 w 984"/>
              <a:gd name="T11" fmla="*/ 865 h 2012"/>
              <a:gd name="T12" fmla="*/ 339 w 984"/>
              <a:gd name="T13" fmla="*/ 839 h 2012"/>
              <a:gd name="T14" fmla="*/ 360 w 984"/>
              <a:gd name="T15" fmla="*/ 844 h 2012"/>
              <a:gd name="T16" fmla="*/ 415 w 984"/>
              <a:gd name="T17" fmla="*/ 875 h 2012"/>
              <a:gd name="T18" fmla="*/ 450 w 984"/>
              <a:gd name="T19" fmla="*/ 849 h 2012"/>
              <a:gd name="T20" fmla="*/ 478 w 984"/>
              <a:gd name="T21" fmla="*/ 926 h 2012"/>
              <a:gd name="T22" fmla="*/ 379 w 984"/>
              <a:gd name="T23" fmla="*/ 1088 h 2012"/>
              <a:gd name="T24" fmla="*/ 344 w 984"/>
              <a:gd name="T25" fmla="*/ 1198 h 2012"/>
              <a:gd name="T26" fmla="*/ 304 w 984"/>
              <a:gd name="T27" fmla="*/ 1279 h 2012"/>
              <a:gd name="T28" fmla="*/ 423 w 984"/>
              <a:gd name="T29" fmla="*/ 1351 h 2012"/>
              <a:gd name="T30" fmla="*/ 483 w 984"/>
              <a:gd name="T31" fmla="*/ 1391 h 2012"/>
              <a:gd name="T32" fmla="*/ 508 w 984"/>
              <a:gd name="T33" fmla="*/ 1481 h 2012"/>
              <a:gd name="T34" fmla="*/ 570 w 984"/>
              <a:gd name="T35" fmla="*/ 1505 h 2012"/>
              <a:gd name="T36" fmla="*/ 561 w 984"/>
              <a:gd name="T37" fmla="*/ 1756 h 2012"/>
              <a:gd name="T38" fmla="*/ 551 w 984"/>
              <a:gd name="T39" fmla="*/ 1920 h 2012"/>
              <a:gd name="T40" fmla="*/ 554 w 984"/>
              <a:gd name="T41" fmla="*/ 1984 h 2012"/>
              <a:gd name="T42" fmla="*/ 606 w 984"/>
              <a:gd name="T43" fmla="*/ 1996 h 2012"/>
              <a:gd name="T44" fmla="*/ 737 w 984"/>
              <a:gd name="T45" fmla="*/ 2012 h 2012"/>
              <a:gd name="T46" fmla="*/ 726 w 984"/>
              <a:gd name="T47" fmla="*/ 1974 h 2012"/>
              <a:gd name="T48" fmla="*/ 629 w 984"/>
              <a:gd name="T49" fmla="*/ 1909 h 2012"/>
              <a:gd name="T50" fmla="*/ 644 w 984"/>
              <a:gd name="T51" fmla="*/ 1765 h 2012"/>
              <a:gd name="T52" fmla="*/ 716 w 984"/>
              <a:gd name="T53" fmla="*/ 1431 h 2012"/>
              <a:gd name="T54" fmla="*/ 883 w 984"/>
              <a:gd name="T55" fmla="*/ 1383 h 2012"/>
              <a:gd name="T56" fmla="*/ 793 w 984"/>
              <a:gd name="T57" fmla="*/ 1147 h 2012"/>
              <a:gd name="T58" fmla="*/ 779 w 984"/>
              <a:gd name="T59" fmla="*/ 829 h 2012"/>
              <a:gd name="T60" fmla="*/ 886 w 984"/>
              <a:gd name="T61" fmla="*/ 555 h 2012"/>
              <a:gd name="T62" fmla="*/ 879 w 984"/>
              <a:gd name="T63" fmla="*/ 517 h 2012"/>
              <a:gd name="T64" fmla="*/ 924 w 984"/>
              <a:gd name="T65" fmla="*/ 345 h 2012"/>
              <a:gd name="T66" fmla="*/ 983 w 984"/>
              <a:gd name="T67" fmla="*/ 112 h 2012"/>
              <a:gd name="T68" fmla="*/ 970 w 984"/>
              <a:gd name="T69" fmla="*/ 57 h 2012"/>
              <a:gd name="T70" fmla="*/ 925 w 984"/>
              <a:gd name="T71" fmla="*/ 2 h 2012"/>
              <a:gd name="T72" fmla="*/ 924 w 984"/>
              <a:gd name="T73" fmla="*/ 62 h 2012"/>
              <a:gd name="T74" fmla="*/ 893 w 984"/>
              <a:gd name="T75" fmla="*/ 228 h 2012"/>
              <a:gd name="T76" fmla="*/ 780 w 984"/>
              <a:gd name="T77" fmla="*/ 492 h 2012"/>
              <a:gd name="T78" fmla="*/ 740 w 984"/>
              <a:gd name="T79" fmla="*/ 536 h 2012"/>
              <a:gd name="T80" fmla="*/ 670 w 984"/>
              <a:gd name="T81" fmla="*/ 555 h 2012"/>
              <a:gd name="T82" fmla="*/ 674 w 984"/>
              <a:gd name="T83" fmla="*/ 491 h 2012"/>
              <a:gd name="T84" fmla="*/ 649 w 984"/>
              <a:gd name="T85" fmla="*/ 424 h 2012"/>
              <a:gd name="T86" fmla="*/ 591 w 984"/>
              <a:gd name="T87" fmla="*/ 385 h 2012"/>
              <a:gd name="T88" fmla="*/ 534 w 984"/>
              <a:gd name="T89" fmla="*/ 342 h 2012"/>
              <a:gd name="T90" fmla="*/ 473 w 984"/>
              <a:gd name="T91" fmla="*/ 338 h 2012"/>
              <a:gd name="T92" fmla="*/ 427 w 984"/>
              <a:gd name="T93" fmla="*/ 346 h 2012"/>
              <a:gd name="T94" fmla="*/ 441 w 984"/>
              <a:gd name="T95" fmla="*/ 386 h 2012"/>
              <a:gd name="T96" fmla="*/ 410 w 984"/>
              <a:gd name="T97" fmla="*/ 471 h 2012"/>
              <a:gd name="T98" fmla="*/ 239 w 984"/>
              <a:gd name="T99" fmla="*/ 324 h 2012"/>
              <a:gd name="T100" fmla="*/ 112 w 984"/>
              <a:gd name="T101" fmla="*/ 127 h 2012"/>
              <a:gd name="T102" fmla="*/ 97 w 984"/>
              <a:gd name="T103" fmla="*/ 87 h 2012"/>
              <a:gd name="T104" fmla="*/ 79 w 984"/>
              <a:gd name="T105" fmla="*/ 134 h 2012"/>
              <a:gd name="T106" fmla="*/ 4 w 984"/>
              <a:gd name="T107" fmla="*/ 96 h 2012"/>
              <a:gd name="T108" fmla="*/ 37 w 984"/>
              <a:gd name="T109" fmla="*/ 137 h 2012"/>
              <a:gd name="T110" fmla="*/ 21 w 984"/>
              <a:gd name="T111" fmla="*/ 168 h 2012"/>
              <a:gd name="T112" fmla="*/ 557 w 984"/>
              <a:gd name="T113" fmla="*/ 1371 h 2012"/>
              <a:gd name="T114" fmla="*/ 415 w 984"/>
              <a:gd name="T115" fmla="*/ 875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4" h="2012">
                <a:moveTo>
                  <a:pt x="21" y="168"/>
                </a:moveTo>
                <a:lnTo>
                  <a:pt x="21" y="182"/>
                </a:lnTo>
                <a:lnTo>
                  <a:pt x="21" y="182"/>
                </a:lnTo>
                <a:lnTo>
                  <a:pt x="23" y="184"/>
                </a:lnTo>
                <a:lnTo>
                  <a:pt x="27" y="193"/>
                </a:lnTo>
                <a:lnTo>
                  <a:pt x="27" y="193"/>
                </a:lnTo>
                <a:lnTo>
                  <a:pt x="30" y="206"/>
                </a:lnTo>
                <a:lnTo>
                  <a:pt x="32" y="213"/>
                </a:lnTo>
                <a:lnTo>
                  <a:pt x="33" y="217"/>
                </a:lnTo>
                <a:lnTo>
                  <a:pt x="37" y="218"/>
                </a:lnTo>
                <a:lnTo>
                  <a:pt x="37" y="218"/>
                </a:lnTo>
                <a:lnTo>
                  <a:pt x="39" y="218"/>
                </a:lnTo>
                <a:lnTo>
                  <a:pt x="39" y="218"/>
                </a:lnTo>
                <a:lnTo>
                  <a:pt x="52" y="223"/>
                </a:lnTo>
                <a:lnTo>
                  <a:pt x="52" y="223"/>
                </a:lnTo>
                <a:lnTo>
                  <a:pt x="66" y="228"/>
                </a:lnTo>
                <a:lnTo>
                  <a:pt x="82" y="236"/>
                </a:lnTo>
                <a:lnTo>
                  <a:pt x="96" y="244"/>
                </a:lnTo>
                <a:lnTo>
                  <a:pt x="102" y="249"/>
                </a:lnTo>
                <a:lnTo>
                  <a:pt x="107" y="254"/>
                </a:lnTo>
                <a:lnTo>
                  <a:pt x="107" y="254"/>
                </a:lnTo>
                <a:lnTo>
                  <a:pt x="184" y="357"/>
                </a:lnTo>
                <a:lnTo>
                  <a:pt x="234" y="424"/>
                </a:lnTo>
                <a:lnTo>
                  <a:pt x="253" y="448"/>
                </a:lnTo>
                <a:lnTo>
                  <a:pt x="263" y="461"/>
                </a:lnTo>
                <a:lnTo>
                  <a:pt x="263" y="461"/>
                </a:lnTo>
                <a:lnTo>
                  <a:pt x="273" y="472"/>
                </a:lnTo>
                <a:lnTo>
                  <a:pt x="281" y="483"/>
                </a:lnTo>
                <a:lnTo>
                  <a:pt x="289" y="496"/>
                </a:lnTo>
                <a:lnTo>
                  <a:pt x="273" y="552"/>
                </a:lnTo>
                <a:lnTo>
                  <a:pt x="273" y="552"/>
                </a:lnTo>
                <a:lnTo>
                  <a:pt x="307" y="592"/>
                </a:lnTo>
                <a:lnTo>
                  <a:pt x="340" y="630"/>
                </a:lnTo>
                <a:lnTo>
                  <a:pt x="372" y="666"/>
                </a:lnTo>
                <a:lnTo>
                  <a:pt x="372" y="666"/>
                </a:lnTo>
                <a:lnTo>
                  <a:pt x="365" y="688"/>
                </a:lnTo>
                <a:lnTo>
                  <a:pt x="362" y="697"/>
                </a:lnTo>
                <a:lnTo>
                  <a:pt x="359" y="703"/>
                </a:lnTo>
                <a:lnTo>
                  <a:pt x="359" y="703"/>
                </a:lnTo>
                <a:lnTo>
                  <a:pt x="354" y="711"/>
                </a:lnTo>
                <a:lnTo>
                  <a:pt x="347" y="719"/>
                </a:lnTo>
                <a:lnTo>
                  <a:pt x="339" y="728"/>
                </a:lnTo>
                <a:lnTo>
                  <a:pt x="330" y="736"/>
                </a:lnTo>
                <a:lnTo>
                  <a:pt x="321" y="745"/>
                </a:lnTo>
                <a:lnTo>
                  <a:pt x="311" y="751"/>
                </a:lnTo>
                <a:lnTo>
                  <a:pt x="302" y="756"/>
                </a:lnTo>
                <a:lnTo>
                  <a:pt x="294" y="759"/>
                </a:lnTo>
                <a:lnTo>
                  <a:pt x="294" y="759"/>
                </a:lnTo>
                <a:lnTo>
                  <a:pt x="268" y="764"/>
                </a:lnTo>
                <a:lnTo>
                  <a:pt x="318" y="772"/>
                </a:lnTo>
                <a:lnTo>
                  <a:pt x="318" y="772"/>
                </a:lnTo>
                <a:lnTo>
                  <a:pt x="321" y="769"/>
                </a:lnTo>
                <a:lnTo>
                  <a:pt x="323" y="769"/>
                </a:lnTo>
                <a:lnTo>
                  <a:pt x="323" y="770"/>
                </a:lnTo>
                <a:lnTo>
                  <a:pt x="324" y="774"/>
                </a:lnTo>
                <a:lnTo>
                  <a:pt x="318" y="772"/>
                </a:lnTo>
                <a:lnTo>
                  <a:pt x="318" y="772"/>
                </a:lnTo>
                <a:lnTo>
                  <a:pt x="314" y="784"/>
                </a:lnTo>
                <a:lnTo>
                  <a:pt x="314" y="784"/>
                </a:lnTo>
                <a:lnTo>
                  <a:pt x="311" y="795"/>
                </a:lnTo>
                <a:lnTo>
                  <a:pt x="311" y="808"/>
                </a:lnTo>
                <a:lnTo>
                  <a:pt x="313" y="822"/>
                </a:lnTo>
                <a:lnTo>
                  <a:pt x="315" y="834"/>
                </a:lnTo>
                <a:lnTo>
                  <a:pt x="320" y="856"/>
                </a:lnTo>
                <a:lnTo>
                  <a:pt x="323" y="862"/>
                </a:lnTo>
                <a:lnTo>
                  <a:pt x="324" y="865"/>
                </a:lnTo>
                <a:lnTo>
                  <a:pt x="324" y="865"/>
                </a:lnTo>
                <a:lnTo>
                  <a:pt x="326" y="860"/>
                </a:lnTo>
                <a:lnTo>
                  <a:pt x="328" y="849"/>
                </a:lnTo>
                <a:lnTo>
                  <a:pt x="329" y="839"/>
                </a:lnTo>
                <a:lnTo>
                  <a:pt x="329" y="834"/>
                </a:lnTo>
                <a:lnTo>
                  <a:pt x="329" y="834"/>
                </a:lnTo>
                <a:lnTo>
                  <a:pt x="329" y="834"/>
                </a:lnTo>
                <a:lnTo>
                  <a:pt x="330" y="833"/>
                </a:lnTo>
                <a:lnTo>
                  <a:pt x="334" y="834"/>
                </a:lnTo>
                <a:lnTo>
                  <a:pt x="338" y="837"/>
                </a:lnTo>
                <a:lnTo>
                  <a:pt x="339" y="839"/>
                </a:lnTo>
                <a:lnTo>
                  <a:pt x="339" y="839"/>
                </a:lnTo>
                <a:lnTo>
                  <a:pt x="344" y="860"/>
                </a:lnTo>
                <a:lnTo>
                  <a:pt x="349" y="880"/>
                </a:lnTo>
                <a:lnTo>
                  <a:pt x="349" y="880"/>
                </a:lnTo>
                <a:lnTo>
                  <a:pt x="350" y="877"/>
                </a:lnTo>
                <a:lnTo>
                  <a:pt x="354" y="866"/>
                </a:lnTo>
                <a:lnTo>
                  <a:pt x="359" y="849"/>
                </a:lnTo>
                <a:lnTo>
                  <a:pt x="359" y="849"/>
                </a:lnTo>
                <a:lnTo>
                  <a:pt x="359" y="847"/>
                </a:lnTo>
                <a:lnTo>
                  <a:pt x="359" y="844"/>
                </a:lnTo>
                <a:lnTo>
                  <a:pt x="360" y="844"/>
                </a:lnTo>
                <a:lnTo>
                  <a:pt x="362" y="846"/>
                </a:lnTo>
                <a:lnTo>
                  <a:pt x="369" y="860"/>
                </a:lnTo>
                <a:lnTo>
                  <a:pt x="369" y="860"/>
                </a:lnTo>
                <a:lnTo>
                  <a:pt x="374" y="870"/>
                </a:lnTo>
                <a:lnTo>
                  <a:pt x="379" y="877"/>
                </a:lnTo>
                <a:lnTo>
                  <a:pt x="389" y="887"/>
                </a:lnTo>
                <a:lnTo>
                  <a:pt x="397" y="894"/>
                </a:lnTo>
                <a:lnTo>
                  <a:pt x="399" y="895"/>
                </a:lnTo>
                <a:lnTo>
                  <a:pt x="410" y="849"/>
                </a:lnTo>
                <a:lnTo>
                  <a:pt x="415" y="875"/>
                </a:lnTo>
                <a:lnTo>
                  <a:pt x="415" y="875"/>
                </a:lnTo>
                <a:lnTo>
                  <a:pt x="425" y="865"/>
                </a:lnTo>
                <a:lnTo>
                  <a:pt x="425" y="865"/>
                </a:lnTo>
                <a:lnTo>
                  <a:pt x="430" y="861"/>
                </a:lnTo>
                <a:lnTo>
                  <a:pt x="432" y="860"/>
                </a:lnTo>
                <a:lnTo>
                  <a:pt x="433" y="861"/>
                </a:lnTo>
                <a:lnTo>
                  <a:pt x="433" y="862"/>
                </a:lnTo>
                <a:lnTo>
                  <a:pt x="435" y="862"/>
                </a:lnTo>
                <a:lnTo>
                  <a:pt x="439" y="861"/>
                </a:lnTo>
                <a:lnTo>
                  <a:pt x="442" y="857"/>
                </a:lnTo>
                <a:lnTo>
                  <a:pt x="450" y="849"/>
                </a:lnTo>
                <a:lnTo>
                  <a:pt x="450" y="849"/>
                </a:lnTo>
                <a:lnTo>
                  <a:pt x="456" y="841"/>
                </a:lnTo>
                <a:lnTo>
                  <a:pt x="462" y="828"/>
                </a:lnTo>
                <a:lnTo>
                  <a:pt x="466" y="814"/>
                </a:lnTo>
                <a:lnTo>
                  <a:pt x="471" y="800"/>
                </a:lnTo>
                <a:lnTo>
                  <a:pt x="471" y="800"/>
                </a:lnTo>
                <a:lnTo>
                  <a:pt x="475" y="828"/>
                </a:lnTo>
                <a:lnTo>
                  <a:pt x="479" y="868"/>
                </a:lnTo>
                <a:lnTo>
                  <a:pt x="480" y="890"/>
                </a:lnTo>
                <a:lnTo>
                  <a:pt x="480" y="908"/>
                </a:lnTo>
                <a:lnTo>
                  <a:pt x="479" y="921"/>
                </a:lnTo>
                <a:lnTo>
                  <a:pt x="478" y="926"/>
                </a:lnTo>
                <a:lnTo>
                  <a:pt x="475" y="930"/>
                </a:lnTo>
                <a:lnTo>
                  <a:pt x="475" y="930"/>
                </a:lnTo>
                <a:lnTo>
                  <a:pt x="451" y="961"/>
                </a:lnTo>
                <a:lnTo>
                  <a:pt x="415" y="1011"/>
                </a:lnTo>
                <a:lnTo>
                  <a:pt x="379" y="1059"/>
                </a:lnTo>
                <a:lnTo>
                  <a:pt x="368" y="1074"/>
                </a:lnTo>
                <a:lnTo>
                  <a:pt x="364" y="1082"/>
                </a:lnTo>
                <a:lnTo>
                  <a:pt x="364" y="1082"/>
                </a:lnTo>
                <a:lnTo>
                  <a:pt x="365" y="1083"/>
                </a:lnTo>
                <a:lnTo>
                  <a:pt x="369" y="1086"/>
                </a:lnTo>
                <a:lnTo>
                  <a:pt x="379" y="1088"/>
                </a:lnTo>
                <a:lnTo>
                  <a:pt x="394" y="1092"/>
                </a:lnTo>
                <a:lnTo>
                  <a:pt x="394" y="1092"/>
                </a:lnTo>
                <a:lnTo>
                  <a:pt x="393" y="1102"/>
                </a:lnTo>
                <a:lnTo>
                  <a:pt x="391" y="1115"/>
                </a:lnTo>
                <a:lnTo>
                  <a:pt x="387" y="1128"/>
                </a:lnTo>
                <a:lnTo>
                  <a:pt x="381" y="1145"/>
                </a:lnTo>
                <a:lnTo>
                  <a:pt x="372" y="1164"/>
                </a:lnTo>
                <a:lnTo>
                  <a:pt x="365" y="1173"/>
                </a:lnTo>
                <a:lnTo>
                  <a:pt x="359" y="1182"/>
                </a:lnTo>
                <a:lnTo>
                  <a:pt x="352" y="1189"/>
                </a:lnTo>
                <a:lnTo>
                  <a:pt x="344" y="1198"/>
                </a:lnTo>
                <a:lnTo>
                  <a:pt x="344" y="1198"/>
                </a:lnTo>
                <a:lnTo>
                  <a:pt x="328" y="1214"/>
                </a:lnTo>
                <a:lnTo>
                  <a:pt x="315" y="1229"/>
                </a:lnTo>
                <a:lnTo>
                  <a:pt x="306" y="1243"/>
                </a:lnTo>
                <a:lnTo>
                  <a:pt x="300" y="1256"/>
                </a:lnTo>
                <a:lnTo>
                  <a:pt x="296" y="1266"/>
                </a:lnTo>
                <a:lnTo>
                  <a:pt x="295" y="1274"/>
                </a:lnTo>
                <a:lnTo>
                  <a:pt x="296" y="1276"/>
                </a:lnTo>
                <a:lnTo>
                  <a:pt x="297" y="1277"/>
                </a:lnTo>
                <a:lnTo>
                  <a:pt x="300" y="1279"/>
                </a:lnTo>
                <a:lnTo>
                  <a:pt x="304" y="1279"/>
                </a:lnTo>
                <a:lnTo>
                  <a:pt x="304" y="1279"/>
                </a:lnTo>
                <a:lnTo>
                  <a:pt x="318" y="1275"/>
                </a:lnTo>
                <a:lnTo>
                  <a:pt x="338" y="1269"/>
                </a:lnTo>
                <a:lnTo>
                  <a:pt x="363" y="1260"/>
                </a:lnTo>
                <a:lnTo>
                  <a:pt x="389" y="1253"/>
                </a:lnTo>
                <a:lnTo>
                  <a:pt x="389" y="1253"/>
                </a:lnTo>
                <a:lnTo>
                  <a:pt x="402" y="1299"/>
                </a:lnTo>
                <a:lnTo>
                  <a:pt x="408" y="1319"/>
                </a:lnTo>
                <a:lnTo>
                  <a:pt x="415" y="1334"/>
                </a:lnTo>
                <a:lnTo>
                  <a:pt x="415" y="1334"/>
                </a:lnTo>
                <a:lnTo>
                  <a:pt x="423" y="1351"/>
                </a:lnTo>
                <a:lnTo>
                  <a:pt x="435" y="1366"/>
                </a:lnTo>
                <a:lnTo>
                  <a:pt x="446" y="1378"/>
                </a:lnTo>
                <a:lnTo>
                  <a:pt x="450" y="1382"/>
                </a:lnTo>
                <a:lnTo>
                  <a:pt x="455" y="1385"/>
                </a:lnTo>
                <a:lnTo>
                  <a:pt x="455" y="1385"/>
                </a:lnTo>
                <a:lnTo>
                  <a:pt x="464" y="1387"/>
                </a:lnTo>
                <a:lnTo>
                  <a:pt x="471" y="1389"/>
                </a:lnTo>
                <a:lnTo>
                  <a:pt x="478" y="1389"/>
                </a:lnTo>
                <a:lnTo>
                  <a:pt x="480" y="1390"/>
                </a:lnTo>
                <a:lnTo>
                  <a:pt x="480" y="1390"/>
                </a:lnTo>
                <a:lnTo>
                  <a:pt x="483" y="1391"/>
                </a:lnTo>
                <a:lnTo>
                  <a:pt x="489" y="1396"/>
                </a:lnTo>
                <a:lnTo>
                  <a:pt x="491" y="1400"/>
                </a:lnTo>
                <a:lnTo>
                  <a:pt x="494" y="1405"/>
                </a:lnTo>
                <a:lnTo>
                  <a:pt x="495" y="1411"/>
                </a:lnTo>
                <a:lnTo>
                  <a:pt x="495" y="1420"/>
                </a:lnTo>
                <a:lnTo>
                  <a:pt x="495" y="1420"/>
                </a:lnTo>
                <a:lnTo>
                  <a:pt x="495" y="1430"/>
                </a:lnTo>
                <a:lnTo>
                  <a:pt x="496" y="1443"/>
                </a:lnTo>
                <a:lnTo>
                  <a:pt x="499" y="1455"/>
                </a:lnTo>
                <a:lnTo>
                  <a:pt x="503" y="1469"/>
                </a:lnTo>
                <a:lnTo>
                  <a:pt x="508" y="1481"/>
                </a:lnTo>
                <a:lnTo>
                  <a:pt x="512" y="1491"/>
                </a:lnTo>
                <a:lnTo>
                  <a:pt x="517" y="1498"/>
                </a:lnTo>
                <a:lnTo>
                  <a:pt x="522" y="1503"/>
                </a:lnTo>
                <a:lnTo>
                  <a:pt x="522" y="1503"/>
                </a:lnTo>
                <a:lnTo>
                  <a:pt x="533" y="1508"/>
                </a:lnTo>
                <a:lnTo>
                  <a:pt x="541" y="1511"/>
                </a:lnTo>
                <a:lnTo>
                  <a:pt x="548" y="1512"/>
                </a:lnTo>
                <a:lnTo>
                  <a:pt x="556" y="1512"/>
                </a:lnTo>
                <a:lnTo>
                  <a:pt x="562" y="1511"/>
                </a:lnTo>
                <a:lnTo>
                  <a:pt x="567" y="1508"/>
                </a:lnTo>
                <a:lnTo>
                  <a:pt x="570" y="1505"/>
                </a:lnTo>
                <a:lnTo>
                  <a:pt x="570" y="1505"/>
                </a:lnTo>
                <a:lnTo>
                  <a:pt x="576" y="1488"/>
                </a:lnTo>
                <a:lnTo>
                  <a:pt x="576" y="1488"/>
                </a:lnTo>
                <a:lnTo>
                  <a:pt x="576" y="1526"/>
                </a:lnTo>
                <a:lnTo>
                  <a:pt x="576" y="1526"/>
                </a:lnTo>
                <a:lnTo>
                  <a:pt x="572" y="1573"/>
                </a:lnTo>
                <a:lnTo>
                  <a:pt x="566" y="1627"/>
                </a:lnTo>
                <a:lnTo>
                  <a:pt x="566" y="1627"/>
                </a:lnTo>
                <a:lnTo>
                  <a:pt x="563" y="1661"/>
                </a:lnTo>
                <a:lnTo>
                  <a:pt x="561" y="1707"/>
                </a:lnTo>
                <a:lnTo>
                  <a:pt x="561" y="1756"/>
                </a:lnTo>
                <a:lnTo>
                  <a:pt x="561" y="1799"/>
                </a:lnTo>
                <a:lnTo>
                  <a:pt x="561" y="1799"/>
                </a:lnTo>
                <a:lnTo>
                  <a:pt x="561" y="1832"/>
                </a:lnTo>
                <a:lnTo>
                  <a:pt x="559" y="1857"/>
                </a:lnTo>
                <a:lnTo>
                  <a:pt x="556" y="1890"/>
                </a:lnTo>
                <a:lnTo>
                  <a:pt x="556" y="1890"/>
                </a:lnTo>
                <a:lnTo>
                  <a:pt x="554" y="1897"/>
                </a:lnTo>
                <a:lnTo>
                  <a:pt x="553" y="1902"/>
                </a:lnTo>
                <a:lnTo>
                  <a:pt x="552" y="1909"/>
                </a:lnTo>
                <a:lnTo>
                  <a:pt x="551" y="1920"/>
                </a:lnTo>
                <a:lnTo>
                  <a:pt x="551" y="1920"/>
                </a:lnTo>
                <a:lnTo>
                  <a:pt x="549" y="1928"/>
                </a:lnTo>
                <a:lnTo>
                  <a:pt x="548" y="1935"/>
                </a:lnTo>
                <a:lnTo>
                  <a:pt x="544" y="1950"/>
                </a:lnTo>
                <a:lnTo>
                  <a:pt x="541" y="1965"/>
                </a:lnTo>
                <a:lnTo>
                  <a:pt x="541" y="1971"/>
                </a:lnTo>
                <a:lnTo>
                  <a:pt x="541" y="1976"/>
                </a:lnTo>
                <a:lnTo>
                  <a:pt x="541" y="1976"/>
                </a:lnTo>
                <a:lnTo>
                  <a:pt x="542" y="1979"/>
                </a:lnTo>
                <a:lnTo>
                  <a:pt x="546" y="1982"/>
                </a:lnTo>
                <a:lnTo>
                  <a:pt x="549" y="1983"/>
                </a:lnTo>
                <a:lnTo>
                  <a:pt x="554" y="1984"/>
                </a:lnTo>
                <a:lnTo>
                  <a:pt x="562" y="1986"/>
                </a:lnTo>
                <a:lnTo>
                  <a:pt x="566" y="1986"/>
                </a:lnTo>
                <a:lnTo>
                  <a:pt x="581" y="1971"/>
                </a:lnTo>
                <a:lnTo>
                  <a:pt x="581" y="1971"/>
                </a:lnTo>
                <a:lnTo>
                  <a:pt x="582" y="1973"/>
                </a:lnTo>
                <a:lnTo>
                  <a:pt x="586" y="1981"/>
                </a:lnTo>
                <a:lnTo>
                  <a:pt x="590" y="1986"/>
                </a:lnTo>
                <a:lnTo>
                  <a:pt x="595" y="1989"/>
                </a:lnTo>
                <a:lnTo>
                  <a:pt x="600" y="1993"/>
                </a:lnTo>
                <a:lnTo>
                  <a:pt x="606" y="1996"/>
                </a:lnTo>
                <a:lnTo>
                  <a:pt x="606" y="1996"/>
                </a:lnTo>
                <a:lnTo>
                  <a:pt x="614" y="1998"/>
                </a:lnTo>
                <a:lnTo>
                  <a:pt x="622" y="2000"/>
                </a:lnTo>
                <a:lnTo>
                  <a:pt x="643" y="2001"/>
                </a:lnTo>
                <a:lnTo>
                  <a:pt x="660" y="2001"/>
                </a:lnTo>
                <a:lnTo>
                  <a:pt x="672" y="2001"/>
                </a:lnTo>
                <a:lnTo>
                  <a:pt x="672" y="2001"/>
                </a:lnTo>
                <a:lnTo>
                  <a:pt x="683" y="2001"/>
                </a:lnTo>
                <a:lnTo>
                  <a:pt x="699" y="2003"/>
                </a:lnTo>
                <a:lnTo>
                  <a:pt x="732" y="2011"/>
                </a:lnTo>
                <a:lnTo>
                  <a:pt x="732" y="2011"/>
                </a:lnTo>
                <a:lnTo>
                  <a:pt x="737" y="2012"/>
                </a:lnTo>
                <a:lnTo>
                  <a:pt x="741" y="2011"/>
                </a:lnTo>
                <a:lnTo>
                  <a:pt x="742" y="2010"/>
                </a:lnTo>
                <a:lnTo>
                  <a:pt x="742" y="2008"/>
                </a:lnTo>
                <a:lnTo>
                  <a:pt x="742" y="2002"/>
                </a:lnTo>
                <a:lnTo>
                  <a:pt x="741" y="2000"/>
                </a:lnTo>
                <a:lnTo>
                  <a:pt x="742" y="1996"/>
                </a:lnTo>
                <a:lnTo>
                  <a:pt x="742" y="1996"/>
                </a:lnTo>
                <a:lnTo>
                  <a:pt x="742" y="1992"/>
                </a:lnTo>
                <a:lnTo>
                  <a:pt x="741" y="1989"/>
                </a:lnTo>
                <a:lnTo>
                  <a:pt x="735" y="1982"/>
                </a:lnTo>
                <a:lnTo>
                  <a:pt x="726" y="1974"/>
                </a:lnTo>
                <a:lnTo>
                  <a:pt x="717" y="1965"/>
                </a:lnTo>
                <a:lnTo>
                  <a:pt x="717" y="1965"/>
                </a:lnTo>
                <a:lnTo>
                  <a:pt x="707" y="1957"/>
                </a:lnTo>
                <a:lnTo>
                  <a:pt x="693" y="1948"/>
                </a:lnTo>
                <a:lnTo>
                  <a:pt x="679" y="1939"/>
                </a:lnTo>
                <a:lnTo>
                  <a:pt x="667" y="1930"/>
                </a:lnTo>
                <a:lnTo>
                  <a:pt x="667" y="1930"/>
                </a:lnTo>
                <a:lnTo>
                  <a:pt x="655" y="1923"/>
                </a:lnTo>
                <a:lnTo>
                  <a:pt x="644" y="1917"/>
                </a:lnTo>
                <a:lnTo>
                  <a:pt x="634" y="1911"/>
                </a:lnTo>
                <a:lnTo>
                  <a:pt x="629" y="1909"/>
                </a:lnTo>
                <a:lnTo>
                  <a:pt x="626" y="1905"/>
                </a:lnTo>
                <a:lnTo>
                  <a:pt x="626" y="1905"/>
                </a:lnTo>
                <a:lnTo>
                  <a:pt x="624" y="1901"/>
                </a:lnTo>
                <a:lnTo>
                  <a:pt x="622" y="1896"/>
                </a:lnTo>
                <a:lnTo>
                  <a:pt x="621" y="1885"/>
                </a:lnTo>
                <a:lnTo>
                  <a:pt x="621" y="1849"/>
                </a:lnTo>
                <a:lnTo>
                  <a:pt x="621" y="1849"/>
                </a:lnTo>
                <a:lnTo>
                  <a:pt x="622" y="1842"/>
                </a:lnTo>
                <a:lnTo>
                  <a:pt x="624" y="1830"/>
                </a:lnTo>
                <a:lnTo>
                  <a:pt x="633" y="1801"/>
                </a:lnTo>
                <a:lnTo>
                  <a:pt x="644" y="1765"/>
                </a:lnTo>
                <a:lnTo>
                  <a:pt x="656" y="1724"/>
                </a:lnTo>
                <a:lnTo>
                  <a:pt x="683" y="1650"/>
                </a:lnTo>
                <a:lnTo>
                  <a:pt x="697" y="1607"/>
                </a:lnTo>
                <a:lnTo>
                  <a:pt x="697" y="1607"/>
                </a:lnTo>
                <a:lnTo>
                  <a:pt x="701" y="1585"/>
                </a:lnTo>
                <a:lnTo>
                  <a:pt x="704" y="1555"/>
                </a:lnTo>
                <a:lnTo>
                  <a:pt x="712" y="1496"/>
                </a:lnTo>
                <a:lnTo>
                  <a:pt x="712" y="1496"/>
                </a:lnTo>
                <a:lnTo>
                  <a:pt x="714" y="1468"/>
                </a:lnTo>
                <a:lnTo>
                  <a:pt x="716" y="1431"/>
                </a:lnTo>
                <a:lnTo>
                  <a:pt x="716" y="1431"/>
                </a:lnTo>
                <a:lnTo>
                  <a:pt x="726" y="1433"/>
                </a:lnTo>
                <a:lnTo>
                  <a:pt x="737" y="1433"/>
                </a:lnTo>
                <a:lnTo>
                  <a:pt x="750" y="1431"/>
                </a:lnTo>
                <a:lnTo>
                  <a:pt x="764" y="1430"/>
                </a:lnTo>
                <a:lnTo>
                  <a:pt x="794" y="1424"/>
                </a:lnTo>
                <a:lnTo>
                  <a:pt x="823" y="1418"/>
                </a:lnTo>
                <a:lnTo>
                  <a:pt x="851" y="1409"/>
                </a:lnTo>
                <a:lnTo>
                  <a:pt x="873" y="1402"/>
                </a:lnTo>
                <a:lnTo>
                  <a:pt x="893" y="1395"/>
                </a:lnTo>
                <a:lnTo>
                  <a:pt x="893" y="1395"/>
                </a:lnTo>
                <a:lnTo>
                  <a:pt x="883" y="1383"/>
                </a:lnTo>
                <a:lnTo>
                  <a:pt x="862" y="1356"/>
                </a:lnTo>
                <a:lnTo>
                  <a:pt x="851" y="1341"/>
                </a:lnTo>
                <a:lnTo>
                  <a:pt x="840" y="1323"/>
                </a:lnTo>
                <a:lnTo>
                  <a:pt x="833" y="1308"/>
                </a:lnTo>
                <a:lnTo>
                  <a:pt x="829" y="1300"/>
                </a:lnTo>
                <a:lnTo>
                  <a:pt x="828" y="1294"/>
                </a:lnTo>
                <a:lnTo>
                  <a:pt x="828" y="1294"/>
                </a:lnTo>
                <a:lnTo>
                  <a:pt x="809" y="1209"/>
                </a:lnTo>
                <a:lnTo>
                  <a:pt x="798" y="1166"/>
                </a:lnTo>
                <a:lnTo>
                  <a:pt x="795" y="1152"/>
                </a:lnTo>
                <a:lnTo>
                  <a:pt x="793" y="1147"/>
                </a:lnTo>
                <a:lnTo>
                  <a:pt x="793" y="1147"/>
                </a:lnTo>
                <a:lnTo>
                  <a:pt x="798" y="1145"/>
                </a:lnTo>
                <a:lnTo>
                  <a:pt x="811" y="1142"/>
                </a:lnTo>
                <a:lnTo>
                  <a:pt x="833" y="1137"/>
                </a:lnTo>
                <a:lnTo>
                  <a:pt x="833" y="1137"/>
                </a:lnTo>
                <a:lnTo>
                  <a:pt x="803" y="1005"/>
                </a:lnTo>
                <a:lnTo>
                  <a:pt x="782" y="911"/>
                </a:lnTo>
                <a:lnTo>
                  <a:pt x="772" y="865"/>
                </a:lnTo>
                <a:lnTo>
                  <a:pt x="772" y="865"/>
                </a:lnTo>
                <a:lnTo>
                  <a:pt x="774" y="853"/>
                </a:lnTo>
                <a:lnTo>
                  <a:pt x="779" y="829"/>
                </a:lnTo>
                <a:lnTo>
                  <a:pt x="795" y="760"/>
                </a:lnTo>
                <a:lnTo>
                  <a:pt x="811" y="692"/>
                </a:lnTo>
                <a:lnTo>
                  <a:pt x="816" y="668"/>
                </a:lnTo>
                <a:lnTo>
                  <a:pt x="818" y="658"/>
                </a:lnTo>
                <a:lnTo>
                  <a:pt x="818" y="658"/>
                </a:lnTo>
                <a:lnTo>
                  <a:pt x="820" y="651"/>
                </a:lnTo>
                <a:lnTo>
                  <a:pt x="828" y="639"/>
                </a:lnTo>
                <a:lnTo>
                  <a:pt x="851" y="605"/>
                </a:lnTo>
                <a:lnTo>
                  <a:pt x="883" y="557"/>
                </a:lnTo>
                <a:lnTo>
                  <a:pt x="883" y="557"/>
                </a:lnTo>
                <a:lnTo>
                  <a:pt x="886" y="555"/>
                </a:lnTo>
                <a:lnTo>
                  <a:pt x="890" y="553"/>
                </a:lnTo>
                <a:lnTo>
                  <a:pt x="893" y="548"/>
                </a:lnTo>
                <a:lnTo>
                  <a:pt x="893" y="544"/>
                </a:lnTo>
                <a:lnTo>
                  <a:pt x="893" y="541"/>
                </a:lnTo>
                <a:lnTo>
                  <a:pt x="893" y="541"/>
                </a:lnTo>
                <a:lnTo>
                  <a:pt x="891" y="536"/>
                </a:lnTo>
                <a:lnTo>
                  <a:pt x="888" y="534"/>
                </a:lnTo>
                <a:lnTo>
                  <a:pt x="886" y="531"/>
                </a:lnTo>
                <a:lnTo>
                  <a:pt x="883" y="526"/>
                </a:lnTo>
                <a:lnTo>
                  <a:pt x="883" y="526"/>
                </a:lnTo>
                <a:lnTo>
                  <a:pt x="879" y="517"/>
                </a:lnTo>
                <a:lnTo>
                  <a:pt x="878" y="511"/>
                </a:lnTo>
                <a:lnTo>
                  <a:pt x="878" y="511"/>
                </a:lnTo>
                <a:lnTo>
                  <a:pt x="883" y="496"/>
                </a:lnTo>
                <a:lnTo>
                  <a:pt x="893" y="467"/>
                </a:lnTo>
                <a:lnTo>
                  <a:pt x="903" y="437"/>
                </a:lnTo>
                <a:lnTo>
                  <a:pt x="907" y="424"/>
                </a:lnTo>
                <a:lnTo>
                  <a:pt x="908" y="415"/>
                </a:lnTo>
                <a:lnTo>
                  <a:pt x="908" y="415"/>
                </a:lnTo>
                <a:lnTo>
                  <a:pt x="911" y="398"/>
                </a:lnTo>
                <a:lnTo>
                  <a:pt x="916" y="374"/>
                </a:lnTo>
                <a:lnTo>
                  <a:pt x="924" y="345"/>
                </a:lnTo>
                <a:lnTo>
                  <a:pt x="924" y="345"/>
                </a:lnTo>
                <a:lnTo>
                  <a:pt x="937" y="268"/>
                </a:lnTo>
                <a:lnTo>
                  <a:pt x="954" y="173"/>
                </a:lnTo>
                <a:lnTo>
                  <a:pt x="954" y="173"/>
                </a:lnTo>
                <a:lnTo>
                  <a:pt x="964" y="117"/>
                </a:lnTo>
                <a:lnTo>
                  <a:pt x="964" y="117"/>
                </a:lnTo>
                <a:lnTo>
                  <a:pt x="966" y="119"/>
                </a:lnTo>
                <a:lnTo>
                  <a:pt x="974" y="119"/>
                </a:lnTo>
                <a:lnTo>
                  <a:pt x="976" y="117"/>
                </a:lnTo>
                <a:lnTo>
                  <a:pt x="980" y="116"/>
                </a:lnTo>
                <a:lnTo>
                  <a:pt x="983" y="112"/>
                </a:lnTo>
                <a:lnTo>
                  <a:pt x="984" y="107"/>
                </a:lnTo>
                <a:lnTo>
                  <a:pt x="984" y="107"/>
                </a:lnTo>
                <a:lnTo>
                  <a:pt x="984" y="101"/>
                </a:lnTo>
                <a:lnTo>
                  <a:pt x="984" y="95"/>
                </a:lnTo>
                <a:lnTo>
                  <a:pt x="982" y="83"/>
                </a:lnTo>
                <a:lnTo>
                  <a:pt x="978" y="73"/>
                </a:lnTo>
                <a:lnTo>
                  <a:pt x="974" y="67"/>
                </a:lnTo>
                <a:lnTo>
                  <a:pt x="974" y="67"/>
                </a:lnTo>
                <a:lnTo>
                  <a:pt x="973" y="63"/>
                </a:lnTo>
                <a:lnTo>
                  <a:pt x="973" y="60"/>
                </a:lnTo>
                <a:lnTo>
                  <a:pt x="970" y="57"/>
                </a:lnTo>
                <a:lnTo>
                  <a:pt x="964" y="52"/>
                </a:lnTo>
                <a:lnTo>
                  <a:pt x="964" y="52"/>
                </a:lnTo>
                <a:lnTo>
                  <a:pt x="955" y="47"/>
                </a:lnTo>
                <a:lnTo>
                  <a:pt x="949" y="44"/>
                </a:lnTo>
                <a:lnTo>
                  <a:pt x="944" y="42"/>
                </a:lnTo>
                <a:lnTo>
                  <a:pt x="944" y="42"/>
                </a:lnTo>
                <a:lnTo>
                  <a:pt x="936" y="29"/>
                </a:lnTo>
                <a:lnTo>
                  <a:pt x="929" y="16"/>
                </a:lnTo>
                <a:lnTo>
                  <a:pt x="929" y="16"/>
                </a:lnTo>
                <a:lnTo>
                  <a:pt x="926" y="5"/>
                </a:lnTo>
                <a:lnTo>
                  <a:pt x="925" y="2"/>
                </a:lnTo>
                <a:lnTo>
                  <a:pt x="922" y="0"/>
                </a:lnTo>
                <a:lnTo>
                  <a:pt x="921" y="0"/>
                </a:lnTo>
                <a:lnTo>
                  <a:pt x="919" y="1"/>
                </a:lnTo>
                <a:lnTo>
                  <a:pt x="919" y="1"/>
                </a:lnTo>
                <a:lnTo>
                  <a:pt x="917" y="5"/>
                </a:lnTo>
                <a:lnTo>
                  <a:pt x="917" y="13"/>
                </a:lnTo>
                <a:lnTo>
                  <a:pt x="920" y="30"/>
                </a:lnTo>
                <a:lnTo>
                  <a:pt x="922" y="49"/>
                </a:lnTo>
                <a:lnTo>
                  <a:pt x="924" y="57"/>
                </a:lnTo>
                <a:lnTo>
                  <a:pt x="924" y="62"/>
                </a:lnTo>
                <a:lnTo>
                  <a:pt x="924" y="62"/>
                </a:lnTo>
                <a:lnTo>
                  <a:pt x="922" y="71"/>
                </a:lnTo>
                <a:lnTo>
                  <a:pt x="921" y="83"/>
                </a:lnTo>
                <a:lnTo>
                  <a:pt x="920" y="96"/>
                </a:lnTo>
                <a:lnTo>
                  <a:pt x="919" y="107"/>
                </a:lnTo>
                <a:lnTo>
                  <a:pt x="919" y="107"/>
                </a:lnTo>
                <a:lnTo>
                  <a:pt x="915" y="127"/>
                </a:lnTo>
                <a:lnTo>
                  <a:pt x="910" y="163"/>
                </a:lnTo>
                <a:lnTo>
                  <a:pt x="902" y="201"/>
                </a:lnTo>
                <a:lnTo>
                  <a:pt x="898" y="216"/>
                </a:lnTo>
                <a:lnTo>
                  <a:pt x="893" y="228"/>
                </a:lnTo>
                <a:lnTo>
                  <a:pt x="893" y="228"/>
                </a:lnTo>
                <a:lnTo>
                  <a:pt x="886" y="247"/>
                </a:lnTo>
                <a:lnTo>
                  <a:pt x="873" y="281"/>
                </a:lnTo>
                <a:lnTo>
                  <a:pt x="842" y="374"/>
                </a:lnTo>
                <a:lnTo>
                  <a:pt x="813" y="459"/>
                </a:lnTo>
                <a:lnTo>
                  <a:pt x="803" y="487"/>
                </a:lnTo>
                <a:lnTo>
                  <a:pt x="799" y="495"/>
                </a:lnTo>
                <a:lnTo>
                  <a:pt x="798" y="496"/>
                </a:lnTo>
                <a:lnTo>
                  <a:pt x="798" y="496"/>
                </a:lnTo>
                <a:lnTo>
                  <a:pt x="794" y="493"/>
                </a:lnTo>
                <a:lnTo>
                  <a:pt x="788" y="492"/>
                </a:lnTo>
                <a:lnTo>
                  <a:pt x="780" y="492"/>
                </a:lnTo>
                <a:lnTo>
                  <a:pt x="772" y="496"/>
                </a:lnTo>
                <a:lnTo>
                  <a:pt x="772" y="496"/>
                </a:lnTo>
                <a:lnTo>
                  <a:pt x="769" y="499"/>
                </a:lnTo>
                <a:lnTo>
                  <a:pt x="766" y="502"/>
                </a:lnTo>
                <a:lnTo>
                  <a:pt x="761" y="509"/>
                </a:lnTo>
                <a:lnTo>
                  <a:pt x="757" y="515"/>
                </a:lnTo>
                <a:lnTo>
                  <a:pt x="752" y="521"/>
                </a:lnTo>
                <a:lnTo>
                  <a:pt x="752" y="521"/>
                </a:lnTo>
                <a:lnTo>
                  <a:pt x="747" y="526"/>
                </a:lnTo>
                <a:lnTo>
                  <a:pt x="745" y="531"/>
                </a:lnTo>
                <a:lnTo>
                  <a:pt x="740" y="536"/>
                </a:lnTo>
                <a:lnTo>
                  <a:pt x="732" y="541"/>
                </a:lnTo>
                <a:lnTo>
                  <a:pt x="732" y="541"/>
                </a:lnTo>
                <a:lnTo>
                  <a:pt x="725" y="547"/>
                </a:lnTo>
                <a:lnTo>
                  <a:pt x="718" y="550"/>
                </a:lnTo>
                <a:lnTo>
                  <a:pt x="713" y="554"/>
                </a:lnTo>
                <a:lnTo>
                  <a:pt x="707" y="557"/>
                </a:lnTo>
                <a:lnTo>
                  <a:pt x="707" y="557"/>
                </a:lnTo>
                <a:lnTo>
                  <a:pt x="685" y="557"/>
                </a:lnTo>
                <a:lnTo>
                  <a:pt x="672" y="557"/>
                </a:lnTo>
                <a:lnTo>
                  <a:pt x="672" y="557"/>
                </a:lnTo>
                <a:lnTo>
                  <a:pt x="670" y="555"/>
                </a:lnTo>
                <a:lnTo>
                  <a:pt x="670" y="553"/>
                </a:lnTo>
                <a:lnTo>
                  <a:pt x="669" y="547"/>
                </a:lnTo>
                <a:lnTo>
                  <a:pt x="672" y="536"/>
                </a:lnTo>
                <a:lnTo>
                  <a:pt x="672" y="536"/>
                </a:lnTo>
                <a:lnTo>
                  <a:pt x="675" y="524"/>
                </a:lnTo>
                <a:lnTo>
                  <a:pt x="677" y="514"/>
                </a:lnTo>
                <a:lnTo>
                  <a:pt x="678" y="505"/>
                </a:lnTo>
                <a:lnTo>
                  <a:pt x="677" y="501"/>
                </a:lnTo>
                <a:lnTo>
                  <a:pt x="677" y="501"/>
                </a:lnTo>
                <a:lnTo>
                  <a:pt x="675" y="497"/>
                </a:lnTo>
                <a:lnTo>
                  <a:pt x="674" y="491"/>
                </a:lnTo>
                <a:lnTo>
                  <a:pt x="673" y="485"/>
                </a:lnTo>
                <a:lnTo>
                  <a:pt x="672" y="481"/>
                </a:lnTo>
                <a:lnTo>
                  <a:pt x="672" y="481"/>
                </a:lnTo>
                <a:lnTo>
                  <a:pt x="672" y="478"/>
                </a:lnTo>
                <a:lnTo>
                  <a:pt x="672" y="475"/>
                </a:lnTo>
                <a:lnTo>
                  <a:pt x="673" y="468"/>
                </a:lnTo>
                <a:lnTo>
                  <a:pt x="672" y="461"/>
                </a:lnTo>
                <a:lnTo>
                  <a:pt x="672" y="461"/>
                </a:lnTo>
                <a:lnTo>
                  <a:pt x="667" y="449"/>
                </a:lnTo>
                <a:lnTo>
                  <a:pt x="659" y="437"/>
                </a:lnTo>
                <a:lnTo>
                  <a:pt x="649" y="424"/>
                </a:lnTo>
                <a:lnTo>
                  <a:pt x="641" y="415"/>
                </a:lnTo>
                <a:lnTo>
                  <a:pt x="641" y="415"/>
                </a:lnTo>
                <a:lnTo>
                  <a:pt x="634" y="410"/>
                </a:lnTo>
                <a:lnTo>
                  <a:pt x="625" y="404"/>
                </a:lnTo>
                <a:lnTo>
                  <a:pt x="616" y="399"/>
                </a:lnTo>
                <a:lnTo>
                  <a:pt x="611" y="395"/>
                </a:lnTo>
                <a:lnTo>
                  <a:pt x="611" y="395"/>
                </a:lnTo>
                <a:lnTo>
                  <a:pt x="607" y="392"/>
                </a:lnTo>
                <a:lnTo>
                  <a:pt x="601" y="390"/>
                </a:lnTo>
                <a:lnTo>
                  <a:pt x="596" y="387"/>
                </a:lnTo>
                <a:lnTo>
                  <a:pt x="591" y="385"/>
                </a:lnTo>
                <a:lnTo>
                  <a:pt x="581" y="375"/>
                </a:lnTo>
                <a:lnTo>
                  <a:pt x="581" y="375"/>
                </a:lnTo>
                <a:lnTo>
                  <a:pt x="580" y="372"/>
                </a:lnTo>
                <a:lnTo>
                  <a:pt x="577" y="367"/>
                </a:lnTo>
                <a:lnTo>
                  <a:pt x="572" y="361"/>
                </a:lnTo>
                <a:lnTo>
                  <a:pt x="561" y="350"/>
                </a:lnTo>
                <a:lnTo>
                  <a:pt x="561" y="350"/>
                </a:lnTo>
                <a:lnTo>
                  <a:pt x="557" y="347"/>
                </a:lnTo>
                <a:lnTo>
                  <a:pt x="553" y="345"/>
                </a:lnTo>
                <a:lnTo>
                  <a:pt x="543" y="342"/>
                </a:lnTo>
                <a:lnTo>
                  <a:pt x="534" y="342"/>
                </a:lnTo>
                <a:lnTo>
                  <a:pt x="525" y="343"/>
                </a:lnTo>
                <a:lnTo>
                  <a:pt x="512" y="348"/>
                </a:lnTo>
                <a:lnTo>
                  <a:pt x="507" y="350"/>
                </a:lnTo>
                <a:lnTo>
                  <a:pt x="505" y="350"/>
                </a:lnTo>
                <a:lnTo>
                  <a:pt x="505" y="350"/>
                </a:lnTo>
                <a:lnTo>
                  <a:pt x="503" y="346"/>
                </a:lnTo>
                <a:lnTo>
                  <a:pt x="498" y="341"/>
                </a:lnTo>
                <a:lnTo>
                  <a:pt x="490" y="334"/>
                </a:lnTo>
                <a:lnTo>
                  <a:pt x="465" y="329"/>
                </a:lnTo>
                <a:lnTo>
                  <a:pt x="465" y="329"/>
                </a:lnTo>
                <a:lnTo>
                  <a:pt x="473" y="338"/>
                </a:lnTo>
                <a:lnTo>
                  <a:pt x="478" y="345"/>
                </a:lnTo>
                <a:lnTo>
                  <a:pt x="480" y="350"/>
                </a:lnTo>
                <a:lnTo>
                  <a:pt x="480" y="360"/>
                </a:lnTo>
                <a:lnTo>
                  <a:pt x="480" y="360"/>
                </a:lnTo>
                <a:lnTo>
                  <a:pt x="467" y="353"/>
                </a:lnTo>
                <a:lnTo>
                  <a:pt x="456" y="348"/>
                </a:lnTo>
                <a:lnTo>
                  <a:pt x="445" y="345"/>
                </a:lnTo>
                <a:lnTo>
                  <a:pt x="445" y="345"/>
                </a:lnTo>
                <a:lnTo>
                  <a:pt x="440" y="345"/>
                </a:lnTo>
                <a:lnTo>
                  <a:pt x="435" y="345"/>
                </a:lnTo>
                <a:lnTo>
                  <a:pt x="427" y="346"/>
                </a:lnTo>
                <a:lnTo>
                  <a:pt x="420" y="350"/>
                </a:lnTo>
                <a:lnTo>
                  <a:pt x="445" y="360"/>
                </a:lnTo>
                <a:lnTo>
                  <a:pt x="445" y="360"/>
                </a:lnTo>
                <a:lnTo>
                  <a:pt x="447" y="361"/>
                </a:lnTo>
                <a:lnTo>
                  <a:pt x="451" y="366"/>
                </a:lnTo>
                <a:lnTo>
                  <a:pt x="452" y="370"/>
                </a:lnTo>
                <a:lnTo>
                  <a:pt x="454" y="372"/>
                </a:lnTo>
                <a:lnTo>
                  <a:pt x="452" y="376"/>
                </a:lnTo>
                <a:lnTo>
                  <a:pt x="450" y="380"/>
                </a:lnTo>
                <a:lnTo>
                  <a:pt x="450" y="380"/>
                </a:lnTo>
                <a:lnTo>
                  <a:pt x="441" y="386"/>
                </a:lnTo>
                <a:lnTo>
                  <a:pt x="431" y="394"/>
                </a:lnTo>
                <a:lnTo>
                  <a:pt x="421" y="401"/>
                </a:lnTo>
                <a:lnTo>
                  <a:pt x="417" y="405"/>
                </a:lnTo>
                <a:lnTo>
                  <a:pt x="415" y="410"/>
                </a:lnTo>
                <a:lnTo>
                  <a:pt x="415" y="410"/>
                </a:lnTo>
                <a:lnTo>
                  <a:pt x="413" y="416"/>
                </a:lnTo>
                <a:lnTo>
                  <a:pt x="412" y="424"/>
                </a:lnTo>
                <a:lnTo>
                  <a:pt x="411" y="442"/>
                </a:lnTo>
                <a:lnTo>
                  <a:pt x="411" y="459"/>
                </a:lnTo>
                <a:lnTo>
                  <a:pt x="411" y="466"/>
                </a:lnTo>
                <a:lnTo>
                  <a:pt x="410" y="471"/>
                </a:lnTo>
                <a:lnTo>
                  <a:pt x="410" y="471"/>
                </a:lnTo>
                <a:lnTo>
                  <a:pt x="407" y="478"/>
                </a:lnTo>
                <a:lnTo>
                  <a:pt x="406" y="485"/>
                </a:lnTo>
                <a:lnTo>
                  <a:pt x="404" y="491"/>
                </a:lnTo>
                <a:lnTo>
                  <a:pt x="404" y="491"/>
                </a:lnTo>
                <a:lnTo>
                  <a:pt x="386" y="475"/>
                </a:lnTo>
                <a:lnTo>
                  <a:pt x="365" y="456"/>
                </a:lnTo>
                <a:lnTo>
                  <a:pt x="339" y="430"/>
                </a:lnTo>
                <a:lnTo>
                  <a:pt x="339" y="430"/>
                </a:lnTo>
                <a:lnTo>
                  <a:pt x="296" y="386"/>
                </a:lnTo>
                <a:lnTo>
                  <a:pt x="239" y="324"/>
                </a:lnTo>
                <a:lnTo>
                  <a:pt x="189" y="266"/>
                </a:lnTo>
                <a:lnTo>
                  <a:pt x="163" y="238"/>
                </a:lnTo>
                <a:lnTo>
                  <a:pt x="163" y="238"/>
                </a:lnTo>
                <a:lnTo>
                  <a:pt x="154" y="230"/>
                </a:lnTo>
                <a:lnTo>
                  <a:pt x="145" y="217"/>
                </a:lnTo>
                <a:lnTo>
                  <a:pt x="137" y="206"/>
                </a:lnTo>
                <a:lnTo>
                  <a:pt x="132" y="198"/>
                </a:lnTo>
                <a:lnTo>
                  <a:pt x="132" y="198"/>
                </a:lnTo>
                <a:lnTo>
                  <a:pt x="122" y="165"/>
                </a:lnTo>
                <a:lnTo>
                  <a:pt x="116" y="144"/>
                </a:lnTo>
                <a:lnTo>
                  <a:pt x="112" y="127"/>
                </a:lnTo>
                <a:lnTo>
                  <a:pt x="112" y="127"/>
                </a:lnTo>
                <a:lnTo>
                  <a:pt x="113" y="119"/>
                </a:lnTo>
                <a:lnTo>
                  <a:pt x="115" y="111"/>
                </a:lnTo>
                <a:lnTo>
                  <a:pt x="115" y="105"/>
                </a:lnTo>
                <a:lnTo>
                  <a:pt x="115" y="101"/>
                </a:lnTo>
                <a:lnTo>
                  <a:pt x="112" y="97"/>
                </a:lnTo>
                <a:lnTo>
                  <a:pt x="112" y="97"/>
                </a:lnTo>
                <a:lnTo>
                  <a:pt x="107" y="91"/>
                </a:lnTo>
                <a:lnTo>
                  <a:pt x="102" y="87"/>
                </a:lnTo>
                <a:lnTo>
                  <a:pt x="100" y="86"/>
                </a:lnTo>
                <a:lnTo>
                  <a:pt x="97" y="87"/>
                </a:lnTo>
                <a:lnTo>
                  <a:pt x="95" y="88"/>
                </a:lnTo>
                <a:lnTo>
                  <a:pt x="92" y="92"/>
                </a:lnTo>
                <a:lnTo>
                  <a:pt x="92" y="92"/>
                </a:lnTo>
                <a:lnTo>
                  <a:pt x="91" y="97"/>
                </a:lnTo>
                <a:lnTo>
                  <a:pt x="90" y="102"/>
                </a:lnTo>
                <a:lnTo>
                  <a:pt x="88" y="113"/>
                </a:lnTo>
                <a:lnTo>
                  <a:pt x="87" y="125"/>
                </a:lnTo>
                <a:lnTo>
                  <a:pt x="84" y="129"/>
                </a:lnTo>
                <a:lnTo>
                  <a:pt x="82" y="132"/>
                </a:lnTo>
                <a:lnTo>
                  <a:pt x="82" y="132"/>
                </a:lnTo>
                <a:lnTo>
                  <a:pt x="79" y="134"/>
                </a:lnTo>
                <a:lnTo>
                  <a:pt x="77" y="134"/>
                </a:lnTo>
                <a:lnTo>
                  <a:pt x="71" y="132"/>
                </a:lnTo>
                <a:lnTo>
                  <a:pt x="63" y="129"/>
                </a:lnTo>
                <a:lnTo>
                  <a:pt x="54" y="124"/>
                </a:lnTo>
                <a:lnTo>
                  <a:pt x="37" y="112"/>
                </a:lnTo>
                <a:lnTo>
                  <a:pt x="21" y="102"/>
                </a:lnTo>
                <a:lnTo>
                  <a:pt x="21" y="102"/>
                </a:lnTo>
                <a:lnTo>
                  <a:pt x="16" y="98"/>
                </a:lnTo>
                <a:lnTo>
                  <a:pt x="11" y="97"/>
                </a:lnTo>
                <a:lnTo>
                  <a:pt x="8" y="96"/>
                </a:lnTo>
                <a:lnTo>
                  <a:pt x="4" y="96"/>
                </a:lnTo>
                <a:lnTo>
                  <a:pt x="1" y="97"/>
                </a:lnTo>
                <a:lnTo>
                  <a:pt x="0" y="100"/>
                </a:lnTo>
                <a:lnTo>
                  <a:pt x="0" y="103"/>
                </a:lnTo>
                <a:lnTo>
                  <a:pt x="1" y="107"/>
                </a:lnTo>
                <a:lnTo>
                  <a:pt x="1" y="107"/>
                </a:lnTo>
                <a:lnTo>
                  <a:pt x="4" y="112"/>
                </a:lnTo>
                <a:lnTo>
                  <a:pt x="9" y="117"/>
                </a:lnTo>
                <a:lnTo>
                  <a:pt x="23" y="126"/>
                </a:lnTo>
                <a:lnTo>
                  <a:pt x="33" y="134"/>
                </a:lnTo>
                <a:lnTo>
                  <a:pt x="37" y="136"/>
                </a:lnTo>
                <a:lnTo>
                  <a:pt x="37" y="137"/>
                </a:lnTo>
                <a:lnTo>
                  <a:pt x="37" y="137"/>
                </a:lnTo>
                <a:lnTo>
                  <a:pt x="32" y="140"/>
                </a:lnTo>
                <a:lnTo>
                  <a:pt x="23" y="145"/>
                </a:lnTo>
                <a:lnTo>
                  <a:pt x="19" y="149"/>
                </a:lnTo>
                <a:lnTo>
                  <a:pt x="16" y="153"/>
                </a:lnTo>
                <a:lnTo>
                  <a:pt x="15" y="155"/>
                </a:lnTo>
                <a:lnTo>
                  <a:pt x="16" y="158"/>
                </a:lnTo>
                <a:lnTo>
                  <a:pt x="16" y="158"/>
                </a:lnTo>
                <a:lnTo>
                  <a:pt x="21" y="163"/>
                </a:lnTo>
                <a:lnTo>
                  <a:pt x="21" y="168"/>
                </a:lnTo>
                <a:lnTo>
                  <a:pt x="21" y="168"/>
                </a:lnTo>
                <a:close/>
                <a:moveTo>
                  <a:pt x="561" y="1349"/>
                </a:moveTo>
                <a:lnTo>
                  <a:pt x="561" y="1349"/>
                </a:lnTo>
                <a:lnTo>
                  <a:pt x="571" y="1354"/>
                </a:lnTo>
                <a:lnTo>
                  <a:pt x="572" y="1354"/>
                </a:lnTo>
                <a:lnTo>
                  <a:pt x="575" y="1429"/>
                </a:lnTo>
                <a:lnTo>
                  <a:pt x="575" y="1429"/>
                </a:lnTo>
                <a:lnTo>
                  <a:pt x="562" y="1402"/>
                </a:lnTo>
                <a:lnTo>
                  <a:pt x="557" y="1391"/>
                </a:lnTo>
                <a:lnTo>
                  <a:pt x="556" y="1385"/>
                </a:lnTo>
                <a:lnTo>
                  <a:pt x="556" y="1385"/>
                </a:lnTo>
                <a:lnTo>
                  <a:pt x="557" y="1371"/>
                </a:lnTo>
                <a:lnTo>
                  <a:pt x="561" y="1349"/>
                </a:lnTo>
                <a:lnTo>
                  <a:pt x="561" y="1349"/>
                </a:lnTo>
                <a:close/>
                <a:moveTo>
                  <a:pt x="21" y="183"/>
                </a:moveTo>
                <a:lnTo>
                  <a:pt x="21" y="182"/>
                </a:lnTo>
                <a:lnTo>
                  <a:pt x="21" y="182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close/>
                <a:moveTo>
                  <a:pt x="415" y="875"/>
                </a:moveTo>
                <a:lnTo>
                  <a:pt x="415" y="875"/>
                </a:lnTo>
                <a:lnTo>
                  <a:pt x="415" y="875"/>
                </a:lnTo>
                <a:lnTo>
                  <a:pt x="413" y="875"/>
                </a:lnTo>
                <a:lnTo>
                  <a:pt x="415" y="875"/>
                </a:lnTo>
                <a:lnTo>
                  <a:pt x="415" y="8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D1CFEFAE-3272-0E15-A72A-68416A7E8BB0}"/>
              </a:ext>
            </a:extLst>
          </p:cNvPr>
          <p:cNvSpPr>
            <a:spLocks/>
          </p:cNvSpPr>
          <p:nvPr/>
        </p:nvSpPr>
        <p:spPr bwMode="auto">
          <a:xfrm>
            <a:off x="1459906" y="915761"/>
            <a:ext cx="934951" cy="2540495"/>
          </a:xfrm>
          <a:custGeom>
            <a:avLst/>
            <a:gdLst>
              <a:gd name="T0" fmla="*/ 181 w 771"/>
              <a:gd name="T1" fmla="*/ 480 h 2095"/>
              <a:gd name="T2" fmla="*/ 151 w 771"/>
              <a:gd name="T3" fmla="*/ 585 h 2095"/>
              <a:gd name="T4" fmla="*/ 50 w 771"/>
              <a:gd name="T5" fmla="*/ 662 h 2095"/>
              <a:gd name="T6" fmla="*/ 30 w 771"/>
              <a:gd name="T7" fmla="*/ 672 h 2095"/>
              <a:gd name="T8" fmla="*/ 2 w 771"/>
              <a:gd name="T9" fmla="*/ 746 h 2095"/>
              <a:gd name="T10" fmla="*/ 30 w 771"/>
              <a:gd name="T11" fmla="*/ 773 h 2095"/>
              <a:gd name="T12" fmla="*/ 65 w 771"/>
              <a:gd name="T13" fmla="*/ 797 h 2095"/>
              <a:gd name="T14" fmla="*/ 131 w 771"/>
              <a:gd name="T15" fmla="*/ 783 h 2095"/>
              <a:gd name="T16" fmla="*/ 155 w 771"/>
              <a:gd name="T17" fmla="*/ 783 h 2095"/>
              <a:gd name="T18" fmla="*/ 205 w 771"/>
              <a:gd name="T19" fmla="*/ 832 h 2095"/>
              <a:gd name="T20" fmla="*/ 183 w 771"/>
              <a:gd name="T21" fmla="*/ 1088 h 2095"/>
              <a:gd name="T22" fmla="*/ 179 w 771"/>
              <a:gd name="T23" fmla="*/ 1164 h 2095"/>
              <a:gd name="T24" fmla="*/ 25 w 771"/>
              <a:gd name="T25" fmla="*/ 1369 h 2095"/>
              <a:gd name="T26" fmla="*/ 120 w 771"/>
              <a:gd name="T27" fmla="*/ 1350 h 2095"/>
              <a:gd name="T28" fmla="*/ 156 w 771"/>
              <a:gd name="T29" fmla="*/ 1379 h 2095"/>
              <a:gd name="T30" fmla="*/ 106 w 771"/>
              <a:gd name="T31" fmla="*/ 1477 h 2095"/>
              <a:gd name="T32" fmla="*/ 185 w 771"/>
              <a:gd name="T33" fmla="*/ 1455 h 2095"/>
              <a:gd name="T34" fmla="*/ 261 w 771"/>
              <a:gd name="T35" fmla="*/ 1465 h 2095"/>
              <a:gd name="T36" fmla="*/ 270 w 771"/>
              <a:gd name="T37" fmla="*/ 1629 h 2095"/>
              <a:gd name="T38" fmla="*/ 262 w 771"/>
              <a:gd name="T39" fmla="*/ 1980 h 2095"/>
              <a:gd name="T40" fmla="*/ 251 w 771"/>
              <a:gd name="T41" fmla="*/ 2074 h 2095"/>
              <a:gd name="T42" fmla="*/ 320 w 771"/>
              <a:gd name="T43" fmla="*/ 2093 h 2095"/>
              <a:gd name="T44" fmla="*/ 438 w 771"/>
              <a:gd name="T45" fmla="*/ 2081 h 2095"/>
              <a:gd name="T46" fmla="*/ 479 w 771"/>
              <a:gd name="T47" fmla="*/ 2052 h 2095"/>
              <a:gd name="T48" fmla="*/ 452 w 771"/>
              <a:gd name="T49" fmla="*/ 2035 h 2095"/>
              <a:gd name="T50" fmla="*/ 348 w 771"/>
              <a:gd name="T51" fmla="*/ 1960 h 2095"/>
              <a:gd name="T52" fmla="*/ 363 w 771"/>
              <a:gd name="T53" fmla="*/ 1823 h 2095"/>
              <a:gd name="T54" fmla="*/ 416 w 771"/>
              <a:gd name="T55" fmla="*/ 1636 h 2095"/>
              <a:gd name="T56" fmla="*/ 432 w 771"/>
              <a:gd name="T57" fmla="*/ 1487 h 2095"/>
              <a:gd name="T58" fmla="*/ 542 w 771"/>
              <a:gd name="T59" fmla="*/ 1492 h 2095"/>
              <a:gd name="T60" fmla="*/ 642 w 771"/>
              <a:gd name="T61" fmla="*/ 1499 h 2095"/>
              <a:gd name="T62" fmla="*/ 699 w 771"/>
              <a:gd name="T63" fmla="*/ 1455 h 2095"/>
              <a:gd name="T64" fmla="*/ 680 w 771"/>
              <a:gd name="T65" fmla="*/ 1384 h 2095"/>
              <a:gd name="T66" fmla="*/ 728 w 771"/>
              <a:gd name="T67" fmla="*/ 1381 h 2095"/>
              <a:gd name="T68" fmla="*/ 712 w 771"/>
              <a:gd name="T69" fmla="*/ 1306 h 2095"/>
              <a:gd name="T70" fmla="*/ 499 w 771"/>
              <a:gd name="T71" fmla="*/ 1143 h 2095"/>
              <a:gd name="T72" fmla="*/ 496 w 771"/>
              <a:gd name="T73" fmla="*/ 879 h 2095"/>
              <a:gd name="T74" fmla="*/ 438 w 771"/>
              <a:gd name="T75" fmla="*/ 692 h 2095"/>
              <a:gd name="T76" fmla="*/ 527 w 771"/>
              <a:gd name="T77" fmla="*/ 581 h 2095"/>
              <a:gd name="T78" fmla="*/ 556 w 771"/>
              <a:gd name="T79" fmla="*/ 453 h 2095"/>
              <a:gd name="T80" fmla="*/ 610 w 771"/>
              <a:gd name="T81" fmla="*/ 282 h 2095"/>
              <a:gd name="T82" fmla="*/ 630 w 771"/>
              <a:gd name="T83" fmla="*/ 243 h 2095"/>
              <a:gd name="T84" fmla="*/ 596 w 771"/>
              <a:gd name="T85" fmla="*/ 248 h 2095"/>
              <a:gd name="T86" fmla="*/ 585 w 771"/>
              <a:gd name="T87" fmla="*/ 222 h 2095"/>
              <a:gd name="T88" fmla="*/ 540 w 771"/>
              <a:gd name="T89" fmla="*/ 197 h 2095"/>
              <a:gd name="T90" fmla="*/ 506 w 771"/>
              <a:gd name="T91" fmla="*/ 178 h 2095"/>
              <a:gd name="T92" fmla="*/ 529 w 771"/>
              <a:gd name="T93" fmla="*/ 249 h 2095"/>
              <a:gd name="T94" fmla="*/ 504 w 771"/>
              <a:gd name="T95" fmla="*/ 404 h 2095"/>
              <a:gd name="T96" fmla="*/ 442 w 771"/>
              <a:gd name="T97" fmla="*/ 534 h 2095"/>
              <a:gd name="T98" fmla="*/ 378 w 771"/>
              <a:gd name="T99" fmla="*/ 455 h 2095"/>
              <a:gd name="T100" fmla="*/ 408 w 771"/>
              <a:gd name="T101" fmla="*/ 437 h 2095"/>
              <a:gd name="T102" fmla="*/ 378 w 771"/>
              <a:gd name="T103" fmla="*/ 389 h 2095"/>
              <a:gd name="T104" fmla="*/ 346 w 771"/>
              <a:gd name="T105" fmla="*/ 387 h 2095"/>
              <a:gd name="T106" fmla="*/ 259 w 771"/>
              <a:gd name="T107" fmla="*/ 148 h 2095"/>
              <a:gd name="T108" fmla="*/ 267 w 771"/>
              <a:gd name="T109" fmla="*/ 67 h 2095"/>
              <a:gd name="T110" fmla="*/ 253 w 771"/>
              <a:gd name="T111" fmla="*/ 49 h 2095"/>
              <a:gd name="T112" fmla="*/ 237 w 771"/>
              <a:gd name="T113" fmla="*/ 81 h 2095"/>
              <a:gd name="T114" fmla="*/ 190 w 771"/>
              <a:gd name="T115" fmla="*/ 70 h 2095"/>
              <a:gd name="T116" fmla="*/ 181 w 771"/>
              <a:gd name="T117" fmla="*/ 61 h 2095"/>
              <a:gd name="T118" fmla="*/ 123 w 771"/>
              <a:gd name="T119" fmla="*/ 8 h 2095"/>
              <a:gd name="T120" fmla="*/ 136 w 771"/>
              <a:gd name="T121" fmla="*/ 84 h 2095"/>
              <a:gd name="T122" fmla="*/ 151 w 771"/>
              <a:gd name="T123" fmla="*/ 143 h 2095"/>
              <a:gd name="T124" fmla="*/ 207 w 771"/>
              <a:gd name="T125" fmla="*/ 440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1" h="2095">
                <a:moveTo>
                  <a:pt x="207" y="440"/>
                </a:moveTo>
                <a:lnTo>
                  <a:pt x="207" y="440"/>
                </a:lnTo>
                <a:lnTo>
                  <a:pt x="204" y="441"/>
                </a:lnTo>
                <a:lnTo>
                  <a:pt x="198" y="447"/>
                </a:lnTo>
                <a:lnTo>
                  <a:pt x="194" y="452"/>
                </a:lnTo>
                <a:lnTo>
                  <a:pt x="190" y="460"/>
                </a:lnTo>
                <a:lnTo>
                  <a:pt x="185" y="469"/>
                </a:lnTo>
                <a:lnTo>
                  <a:pt x="181" y="480"/>
                </a:lnTo>
                <a:lnTo>
                  <a:pt x="181" y="480"/>
                </a:lnTo>
                <a:lnTo>
                  <a:pt x="178" y="491"/>
                </a:lnTo>
                <a:lnTo>
                  <a:pt x="175" y="503"/>
                </a:lnTo>
                <a:lnTo>
                  <a:pt x="173" y="523"/>
                </a:lnTo>
                <a:lnTo>
                  <a:pt x="170" y="534"/>
                </a:lnTo>
                <a:lnTo>
                  <a:pt x="167" y="547"/>
                </a:lnTo>
                <a:lnTo>
                  <a:pt x="162" y="559"/>
                </a:lnTo>
                <a:lnTo>
                  <a:pt x="156" y="576"/>
                </a:lnTo>
                <a:lnTo>
                  <a:pt x="156" y="576"/>
                </a:lnTo>
                <a:lnTo>
                  <a:pt x="151" y="585"/>
                </a:lnTo>
                <a:lnTo>
                  <a:pt x="145" y="592"/>
                </a:lnTo>
                <a:lnTo>
                  <a:pt x="137" y="600"/>
                </a:lnTo>
                <a:lnTo>
                  <a:pt x="128" y="607"/>
                </a:lnTo>
                <a:lnTo>
                  <a:pt x="107" y="621"/>
                </a:lnTo>
                <a:lnTo>
                  <a:pt x="86" y="633"/>
                </a:lnTo>
                <a:lnTo>
                  <a:pt x="64" y="643"/>
                </a:lnTo>
                <a:lnTo>
                  <a:pt x="47" y="650"/>
                </a:lnTo>
                <a:lnTo>
                  <a:pt x="30" y="657"/>
                </a:lnTo>
                <a:lnTo>
                  <a:pt x="50" y="662"/>
                </a:lnTo>
                <a:lnTo>
                  <a:pt x="50" y="662"/>
                </a:lnTo>
                <a:lnTo>
                  <a:pt x="50" y="660"/>
                </a:lnTo>
                <a:lnTo>
                  <a:pt x="49" y="660"/>
                </a:lnTo>
                <a:lnTo>
                  <a:pt x="48" y="659"/>
                </a:lnTo>
                <a:lnTo>
                  <a:pt x="45" y="660"/>
                </a:lnTo>
                <a:lnTo>
                  <a:pt x="41" y="662"/>
                </a:lnTo>
                <a:lnTo>
                  <a:pt x="36" y="666"/>
                </a:lnTo>
                <a:lnTo>
                  <a:pt x="30" y="672"/>
                </a:lnTo>
                <a:lnTo>
                  <a:pt x="30" y="672"/>
                </a:lnTo>
                <a:lnTo>
                  <a:pt x="24" y="679"/>
                </a:lnTo>
                <a:lnTo>
                  <a:pt x="18" y="688"/>
                </a:lnTo>
                <a:lnTo>
                  <a:pt x="13" y="697"/>
                </a:lnTo>
                <a:lnTo>
                  <a:pt x="7" y="706"/>
                </a:lnTo>
                <a:lnTo>
                  <a:pt x="1" y="721"/>
                </a:lnTo>
                <a:lnTo>
                  <a:pt x="0" y="727"/>
                </a:lnTo>
                <a:lnTo>
                  <a:pt x="0" y="732"/>
                </a:lnTo>
                <a:lnTo>
                  <a:pt x="0" y="732"/>
                </a:lnTo>
                <a:lnTo>
                  <a:pt x="2" y="746"/>
                </a:lnTo>
                <a:lnTo>
                  <a:pt x="5" y="753"/>
                </a:lnTo>
                <a:lnTo>
                  <a:pt x="25" y="732"/>
                </a:lnTo>
                <a:lnTo>
                  <a:pt x="25" y="732"/>
                </a:lnTo>
                <a:lnTo>
                  <a:pt x="24" y="734"/>
                </a:lnTo>
                <a:lnTo>
                  <a:pt x="23" y="736"/>
                </a:lnTo>
                <a:lnTo>
                  <a:pt x="23" y="744"/>
                </a:lnTo>
                <a:lnTo>
                  <a:pt x="25" y="758"/>
                </a:lnTo>
                <a:lnTo>
                  <a:pt x="25" y="758"/>
                </a:lnTo>
                <a:lnTo>
                  <a:pt x="30" y="773"/>
                </a:lnTo>
                <a:lnTo>
                  <a:pt x="34" y="785"/>
                </a:lnTo>
                <a:lnTo>
                  <a:pt x="36" y="794"/>
                </a:lnTo>
                <a:lnTo>
                  <a:pt x="36" y="797"/>
                </a:lnTo>
                <a:lnTo>
                  <a:pt x="35" y="798"/>
                </a:lnTo>
                <a:lnTo>
                  <a:pt x="35" y="798"/>
                </a:lnTo>
                <a:lnTo>
                  <a:pt x="60" y="783"/>
                </a:lnTo>
                <a:lnTo>
                  <a:pt x="60" y="798"/>
                </a:lnTo>
                <a:lnTo>
                  <a:pt x="60" y="798"/>
                </a:lnTo>
                <a:lnTo>
                  <a:pt x="65" y="797"/>
                </a:lnTo>
                <a:lnTo>
                  <a:pt x="86" y="793"/>
                </a:lnTo>
                <a:lnTo>
                  <a:pt x="86" y="793"/>
                </a:lnTo>
                <a:lnTo>
                  <a:pt x="93" y="792"/>
                </a:lnTo>
                <a:lnTo>
                  <a:pt x="102" y="788"/>
                </a:lnTo>
                <a:lnTo>
                  <a:pt x="118" y="779"/>
                </a:lnTo>
                <a:lnTo>
                  <a:pt x="131" y="772"/>
                </a:lnTo>
                <a:lnTo>
                  <a:pt x="136" y="768"/>
                </a:lnTo>
                <a:lnTo>
                  <a:pt x="131" y="783"/>
                </a:lnTo>
                <a:lnTo>
                  <a:pt x="131" y="783"/>
                </a:lnTo>
                <a:lnTo>
                  <a:pt x="130" y="784"/>
                </a:lnTo>
                <a:lnTo>
                  <a:pt x="131" y="787"/>
                </a:lnTo>
                <a:lnTo>
                  <a:pt x="132" y="788"/>
                </a:lnTo>
                <a:lnTo>
                  <a:pt x="135" y="789"/>
                </a:lnTo>
                <a:lnTo>
                  <a:pt x="140" y="789"/>
                </a:lnTo>
                <a:lnTo>
                  <a:pt x="146" y="788"/>
                </a:lnTo>
                <a:lnTo>
                  <a:pt x="146" y="788"/>
                </a:lnTo>
                <a:lnTo>
                  <a:pt x="150" y="787"/>
                </a:lnTo>
                <a:lnTo>
                  <a:pt x="155" y="783"/>
                </a:lnTo>
                <a:lnTo>
                  <a:pt x="166" y="775"/>
                </a:lnTo>
                <a:lnTo>
                  <a:pt x="176" y="764"/>
                </a:lnTo>
                <a:lnTo>
                  <a:pt x="188" y="751"/>
                </a:lnTo>
                <a:lnTo>
                  <a:pt x="205" y="730"/>
                </a:lnTo>
                <a:lnTo>
                  <a:pt x="212" y="722"/>
                </a:lnTo>
                <a:lnTo>
                  <a:pt x="212" y="722"/>
                </a:lnTo>
                <a:lnTo>
                  <a:pt x="209" y="744"/>
                </a:lnTo>
                <a:lnTo>
                  <a:pt x="207" y="787"/>
                </a:lnTo>
                <a:lnTo>
                  <a:pt x="205" y="832"/>
                </a:lnTo>
                <a:lnTo>
                  <a:pt x="205" y="849"/>
                </a:lnTo>
                <a:lnTo>
                  <a:pt x="207" y="859"/>
                </a:lnTo>
                <a:lnTo>
                  <a:pt x="207" y="859"/>
                </a:lnTo>
                <a:lnTo>
                  <a:pt x="214" y="880"/>
                </a:lnTo>
                <a:lnTo>
                  <a:pt x="228" y="912"/>
                </a:lnTo>
                <a:lnTo>
                  <a:pt x="247" y="955"/>
                </a:lnTo>
                <a:lnTo>
                  <a:pt x="247" y="955"/>
                </a:lnTo>
                <a:lnTo>
                  <a:pt x="209" y="1033"/>
                </a:lnTo>
                <a:lnTo>
                  <a:pt x="183" y="1088"/>
                </a:lnTo>
                <a:lnTo>
                  <a:pt x="174" y="1107"/>
                </a:lnTo>
                <a:lnTo>
                  <a:pt x="171" y="1116"/>
                </a:lnTo>
                <a:lnTo>
                  <a:pt x="171" y="1116"/>
                </a:lnTo>
                <a:lnTo>
                  <a:pt x="173" y="1119"/>
                </a:lnTo>
                <a:lnTo>
                  <a:pt x="176" y="1121"/>
                </a:lnTo>
                <a:lnTo>
                  <a:pt x="186" y="1128"/>
                </a:lnTo>
                <a:lnTo>
                  <a:pt x="201" y="1136"/>
                </a:lnTo>
                <a:lnTo>
                  <a:pt x="201" y="1136"/>
                </a:lnTo>
                <a:lnTo>
                  <a:pt x="179" y="1164"/>
                </a:lnTo>
                <a:lnTo>
                  <a:pt x="157" y="1189"/>
                </a:lnTo>
                <a:lnTo>
                  <a:pt x="136" y="1212"/>
                </a:lnTo>
                <a:lnTo>
                  <a:pt x="136" y="1212"/>
                </a:lnTo>
                <a:lnTo>
                  <a:pt x="123" y="1226"/>
                </a:lnTo>
                <a:lnTo>
                  <a:pt x="107" y="1248"/>
                </a:lnTo>
                <a:lnTo>
                  <a:pt x="70" y="1301"/>
                </a:lnTo>
                <a:lnTo>
                  <a:pt x="39" y="1348"/>
                </a:lnTo>
                <a:lnTo>
                  <a:pt x="25" y="1369"/>
                </a:lnTo>
                <a:lnTo>
                  <a:pt x="25" y="1369"/>
                </a:lnTo>
                <a:lnTo>
                  <a:pt x="26" y="1369"/>
                </a:lnTo>
                <a:lnTo>
                  <a:pt x="30" y="1369"/>
                </a:lnTo>
                <a:lnTo>
                  <a:pt x="40" y="1366"/>
                </a:lnTo>
                <a:lnTo>
                  <a:pt x="60" y="1359"/>
                </a:lnTo>
                <a:lnTo>
                  <a:pt x="60" y="1359"/>
                </a:lnTo>
                <a:lnTo>
                  <a:pt x="74" y="1354"/>
                </a:lnTo>
                <a:lnTo>
                  <a:pt x="89" y="1351"/>
                </a:lnTo>
                <a:lnTo>
                  <a:pt x="104" y="1350"/>
                </a:lnTo>
                <a:lnTo>
                  <a:pt x="120" y="1350"/>
                </a:lnTo>
                <a:lnTo>
                  <a:pt x="145" y="1352"/>
                </a:lnTo>
                <a:lnTo>
                  <a:pt x="156" y="1354"/>
                </a:lnTo>
                <a:lnTo>
                  <a:pt x="156" y="1354"/>
                </a:lnTo>
                <a:lnTo>
                  <a:pt x="159" y="1356"/>
                </a:lnTo>
                <a:lnTo>
                  <a:pt x="160" y="1362"/>
                </a:lnTo>
                <a:lnTo>
                  <a:pt x="161" y="1366"/>
                </a:lnTo>
                <a:lnTo>
                  <a:pt x="160" y="1371"/>
                </a:lnTo>
                <a:lnTo>
                  <a:pt x="159" y="1375"/>
                </a:lnTo>
                <a:lnTo>
                  <a:pt x="156" y="1379"/>
                </a:lnTo>
                <a:lnTo>
                  <a:pt x="156" y="1379"/>
                </a:lnTo>
                <a:lnTo>
                  <a:pt x="146" y="1394"/>
                </a:lnTo>
                <a:lnTo>
                  <a:pt x="131" y="1419"/>
                </a:lnTo>
                <a:lnTo>
                  <a:pt x="117" y="1443"/>
                </a:lnTo>
                <a:lnTo>
                  <a:pt x="113" y="1453"/>
                </a:lnTo>
                <a:lnTo>
                  <a:pt x="111" y="1460"/>
                </a:lnTo>
                <a:lnTo>
                  <a:pt x="111" y="1460"/>
                </a:lnTo>
                <a:lnTo>
                  <a:pt x="108" y="1468"/>
                </a:lnTo>
                <a:lnTo>
                  <a:pt x="106" y="1477"/>
                </a:lnTo>
                <a:lnTo>
                  <a:pt x="106" y="1481"/>
                </a:lnTo>
                <a:lnTo>
                  <a:pt x="107" y="1484"/>
                </a:lnTo>
                <a:lnTo>
                  <a:pt x="111" y="1485"/>
                </a:lnTo>
                <a:lnTo>
                  <a:pt x="116" y="1485"/>
                </a:lnTo>
                <a:lnTo>
                  <a:pt x="116" y="1485"/>
                </a:lnTo>
                <a:lnTo>
                  <a:pt x="125" y="1482"/>
                </a:lnTo>
                <a:lnTo>
                  <a:pt x="136" y="1477"/>
                </a:lnTo>
                <a:lnTo>
                  <a:pt x="162" y="1466"/>
                </a:lnTo>
                <a:lnTo>
                  <a:pt x="185" y="1455"/>
                </a:lnTo>
                <a:lnTo>
                  <a:pt x="196" y="1449"/>
                </a:lnTo>
                <a:lnTo>
                  <a:pt x="227" y="1449"/>
                </a:lnTo>
                <a:lnTo>
                  <a:pt x="227" y="1449"/>
                </a:lnTo>
                <a:lnTo>
                  <a:pt x="241" y="1457"/>
                </a:lnTo>
                <a:lnTo>
                  <a:pt x="251" y="1463"/>
                </a:lnTo>
                <a:lnTo>
                  <a:pt x="257" y="1465"/>
                </a:lnTo>
                <a:lnTo>
                  <a:pt x="257" y="1465"/>
                </a:lnTo>
                <a:lnTo>
                  <a:pt x="259" y="1465"/>
                </a:lnTo>
                <a:lnTo>
                  <a:pt x="261" y="1465"/>
                </a:lnTo>
                <a:lnTo>
                  <a:pt x="262" y="1467"/>
                </a:lnTo>
                <a:lnTo>
                  <a:pt x="264" y="1476"/>
                </a:lnTo>
                <a:lnTo>
                  <a:pt x="267" y="1495"/>
                </a:lnTo>
                <a:lnTo>
                  <a:pt x="267" y="1495"/>
                </a:lnTo>
                <a:lnTo>
                  <a:pt x="273" y="1557"/>
                </a:lnTo>
                <a:lnTo>
                  <a:pt x="277" y="1601"/>
                </a:lnTo>
                <a:lnTo>
                  <a:pt x="277" y="1601"/>
                </a:lnTo>
                <a:lnTo>
                  <a:pt x="275" y="1610"/>
                </a:lnTo>
                <a:lnTo>
                  <a:pt x="270" y="1629"/>
                </a:lnTo>
                <a:lnTo>
                  <a:pt x="254" y="1684"/>
                </a:lnTo>
                <a:lnTo>
                  <a:pt x="238" y="1742"/>
                </a:lnTo>
                <a:lnTo>
                  <a:pt x="233" y="1764"/>
                </a:lnTo>
                <a:lnTo>
                  <a:pt x="232" y="1778"/>
                </a:lnTo>
                <a:lnTo>
                  <a:pt x="232" y="1778"/>
                </a:lnTo>
                <a:lnTo>
                  <a:pt x="237" y="1817"/>
                </a:lnTo>
                <a:lnTo>
                  <a:pt x="247" y="1883"/>
                </a:lnTo>
                <a:lnTo>
                  <a:pt x="257" y="1946"/>
                </a:lnTo>
                <a:lnTo>
                  <a:pt x="262" y="1980"/>
                </a:lnTo>
                <a:lnTo>
                  <a:pt x="262" y="1980"/>
                </a:lnTo>
                <a:lnTo>
                  <a:pt x="262" y="2001"/>
                </a:lnTo>
                <a:lnTo>
                  <a:pt x="261" y="2015"/>
                </a:lnTo>
                <a:lnTo>
                  <a:pt x="257" y="2030"/>
                </a:lnTo>
                <a:lnTo>
                  <a:pt x="257" y="2030"/>
                </a:lnTo>
                <a:lnTo>
                  <a:pt x="252" y="2048"/>
                </a:lnTo>
                <a:lnTo>
                  <a:pt x="251" y="2058"/>
                </a:lnTo>
                <a:lnTo>
                  <a:pt x="251" y="2067"/>
                </a:lnTo>
                <a:lnTo>
                  <a:pt x="251" y="2074"/>
                </a:lnTo>
                <a:lnTo>
                  <a:pt x="254" y="2082"/>
                </a:lnTo>
                <a:lnTo>
                  <a:pt x="256" y="2084"/>
                </a:lnTo>
                <a:lnTo>
                  <a:pt x="259" y="2087"/>
                </a:lnTo>
                <a:lnTo>
                  <a:pt x="263" y="2090"/>
                </a:lnTo>
                <a:lnTo>
                  <a:pt x="267" y="2091"/>
                </a:lnTo>
                <a:lnTo>
                  <a:pt x="267" y="2091"/>
                </a:lnTo>
                <a:lnTo>
                  <a:pt x="286" y="2095"/>
                </a:lnTo>
                <a:lnTo>
                  <a:pt x="305" y="2095"/>
                </a:lnTo>
                <a:lnTo>
                  <a:pt x="320" y="2093"/>
                </a:lnTo>
                <a:lnTo>
                  <a:pt x="333" y="2091"/>
                </a:lnTo>
                <a:lnTo>
                  <a:pt x="333" y="2091"/>
                </a:lnTo>
                <a:lnTo>
                  <a:pt x="340" y="2090"/>
                </a:lnTo>
                <a:lnTo>
                  <a:pt x="354" y="2088"/>
                </a:lnTo>
                <a:lnTo>
                  <a:pt x="388" y="2086"/>
                </a:lnTo>
                <a:lnTo>
                  <a:pt x="422" y="2083"/>
                </a:lnTo>
                <a:lnTo>
                  <a:pt x="433" y="2082"/>
                </a:lnTo>
                <a:lnTo>
                  <a:pt x="438" y="2081"/>
                </a:lnTo>
                <a:lnTo>
                  <a:pt x="438" y="2081"/>
                </a:lnTo>
                <a:lnTo>
                  <a:pt x="442" y="2078"/>
                </a:lnTo>
                <a:lnTo>
                  <a:pt x="447" y="2076"/>
                </a:lnTo>
                <a:lnTo>
                  <a:pt x="461" y="2071"/>
                </a:lnTo>
                <a:lnTo>
                  <a:pt x="467" y="2067"/>
                </a:lnTo>
                <a:lnTo>
                  <a:pt x="474" y="2063"/>
                </a:lnTo>
                <a:lnTo>
                  <a:pt x="477" y="2059"/>
                </a:lnTo>
                <a:lnTo>
                  <a:pt x="479" y="2055"/>
                </a:lnTo>
                <a:lnTo>
                  <a:pt x="479" y="2055"/>
                </a:lnTo>
                <a:lnTo>
                  <a:pt x="479" y="2052"/>
                </a:lnTo>
                <a:lnTo>
                  <a:pt x="477" y="2048"/>
                </a:lnTo>
                <a:lnTo>
                  <a:pt x="475" y="2044"/>
                </a:lnTo>
                <a:lnTo>
                  <a:pt x="472" y="2040"/>
                </a:lnTo>
                <a:lnTo>
                  <a:pt x="470" y="2038"/>
                </a:lnTo>
                <a:lnTo>
                  <a:pt x="466" y="2037"/>
                </a:lnTo>
                <a:lnTo>
                  <a:pt x="462" y="2035"/>
                </a:lnTo>
                <a:lnTo>
                  <a:pt x="459" y="2035"/>
                </a:lnTo>
                <a:lnTo>
                  <a:pt x="459" y="2035"/>
                </a:lnTo>
                <a:lnTo>
                  <a:pt x="452" y="2035"/>
                </a:lnTo>
                <a:lnTo>
                  <a:pt x="445" y="2034"/>
                </a:lnTo>
                <a:lnTo>
                  <a:pt x="422" y="2028"/>
                </a:lnTo>
                <a:lnTo>
                  <a:pt x="393" y="2020"/>
                </a:lnTo>
                <a:lnTo>
                  <a:pt x="393" y="2020"/>
                </a:lnTo>
                <a:lnTo>
                  <a:pt x="379" y="2004"/>
                </a:lnTo>
                <a:lnTo>
                  <a:pt x="363" y="1985"/>
                </a:lnTo>
                <a:lnTo>
                  <a:pt x="363" y="1985"/>
                </a:lnTo>
                <a:lnTo>
                  <a:pt x="355" y="1972"/>
                </a:lnTo>
                <a:lnTo>
                  <a:pt x="348" y="1960"/>
                </a:lnTo>
                <a:lnTo>
                  <a:pt x="348" y="1960"/>
                </a:lnTo>
                <a:lnTo>
                  <a:pt x="348" y="1956"/>
                </a:lnTo>
                <a:lnTo>
                  <a:pt x="348" y="1948"/>
                </a:lnTo>
                <a:lnTo>
                  <a:pt x="350" y="1925"/>
                </a:lnTo>
                <a:lnTo>
                  <a:pt x="358" y="1874"/>
                </a:lnTo>
                <a:lnTo>
                  <a:pt x="358" y="1874"/>
                </a:lnTo>
                <a:lnTo>
                  <a:pt x="359" y="1855"/>
                </a:lnTo>
                <a:lnTo>
                  <a:pt x="360" y="1835"/>
                </a:lnTo>
                <a:lnTo>
                  <a:pt x="363" y="1823"/>
                </a:lnTo>
                <a:lnTo>
                  <a:pt x="365" y="1809"/>
                </a:lnTo>
                <a:lnTo>
                  <a:pt x="370" y="1793"/>
                </a:lnTo>
                <a:lnTo>
                  <a:pt x="378" y="1773"/>
                </a:lnTo>
                <a:lnTo>
                  <a:pt x="378" y="1773"/>
                </a:lnTo>
                <a:lnTo>
                  <a:pt x="387" y="1749"/>
                </a:lnTo>
                <a:lnTo>
                  <a:pt x="394" y="1722"/>
                </a:lnTo>
                <a:lnTo>
                  <a:pt x="403" y="1693"/>
                </a:lnTo>
                <a:lnTo>
                  <a:pt x="409" y="1664"/>
                </a:lnTo>
                <a:lnTo>
                  <a:pt x="416" y="1636"/>
                </a:lnTo>
                <a:lnTo>
                  <a:pt x="419" y="1612"/>
                </a:lnTo>
                <a:lnTo>
                  <a:pt x="422" y="1593"/>
                </a:lnTo>
                <a:lnTo>
                  <a:pt x="423" y="1581"/>
                </a:lnTo>
                <a:lnTo>
                  <a:pt x="423" y="1581"/>
                </a:lnTo>
                <a:lnTo>
                  <a:pt x="423" y="1556"/>
                </a:lnTo>
                <a:lnTo>
                  <a:pt x="426" y="1524"/>
                </a:lnTo>
                <a:lnTo>
                  <a:pt x="428" y="1485"/>
                </a:lnTo>
                <a:lnTo>
                  <a:pt x="428" y="1485"/>
                </a:lnTo>
                <a:lnTo>
                  <a:pt x="432" y="1487"/>
                </a:lnTo>
                <a:lnTo>
                  <a:pt x="443" y="1492"/>
                </a:lnTo>
                <a:lnTo>
                  <a:pt x="452" y="1495"/>
                </a:lnTo>
                <a:lnTo>
                  <a:pt x="461" y="1497"/>
                </a:lnTo>
                <a:lnTo>
                  <a:pt x="472" y="1499"/>
                </a:lnTo>
                <a:lnTo>
                  <a:pt x="484" y="1500"/>
                </a:lnTo>
                <a:lnTo>
                  <a:pt x="484" y="1500"/>
                </a:lnTo>
                <a:lnTo>
                  <a:pt x="498" y="1499"/>
                </a:lnTo>
                <a:lnTo>
                  <a:pt x="511" y="1497"/>
                </a:lnTo>
                <a:lnTo>
                  <a:pt x="542" y="1492"/>
                </a:lnTo>
                <a:lnTo>
                  <a:pt x="574" y="1485"/>
                </a:lnTo>
                <a:lnTo>
                  <a:pt x="574" y="1485"/>
                </a:lnTo>
                <a:lnTo>
                  <a:pt x="574" y="1485"/>
                </a:lnTo>
                <a:lnTo>
                  <a:pt x="577" y="1486"/>
                </a:lnTo>
                <a:lnTo>
                  <a:pt x="605" y="1495"/>
                </a:lnTo>
                <a:lnTo>
                  <a:pt x="605" y="1495"/>
                </a:lnTo>
                <a:lnTo>
                  <a:pt x="617" y="1497"/>
                </a:lnTo>
                <a:lnTo>
                  <a:pt x="630" y="1500"/>
                </a:lnTo>
                <a:lnTo>
                  <a:pt x="642" y="1499"/>
                </a:lnTo>
                <a:lnTo>
                  <a:pt x="654" y="1497"/>
                </a:lnTo>
                <a:lnTo>
                  <a:pt x="664" y="1495"/>
                </a:lnTo>
                <a:lnTo>
                  <a:pt x="674" y="1490"/>
                </a:lnTo>
                <a:lnTo>
                  <a:pt x="683" y="1482"/>
                </a:lnTo>
                <a:lnTo>
                  <a:pt x="690" y="1475"/>
                </a:lnTo>
                <a:lnTo>
                  <a:pt x="690" y="1475"/>
                </a:lnTo>
                <a:lnTo>
                  <a:pt x="694" y="1470"/>
                </a:lnTo>
                <a:lnTo>
                  <a:pt x="697" y="1465"/>
                </a:lnTo>
                <a:lnTo>
                  <a:pt x="699" y="1455"/>
                </a:lnTo>
                <a:lnTo>
                  <a:pt x="700" y="1444"/>
                </a:lnTo>
                <a:lnTo>
                  <a:pt x="699" y="1434"/>
                </a:lnTo>
                <a:lnTo>
                  <a:pt x="698" y="1426"/>
                </a:lnTo>
                <a:lnTo>
                  <a:pt x="695" y="1418"/>
                </a:lnTo>
                <a:lnTo>
                  <a:pt x="690" y="1409"/>
                </a:lnTo>
                <a:lnTo>
                  <a:pt x="690" y="1409"/>
                </a:lnTo>
                <a:lnTo>
                  <a:pt x="687" y="1403"/>
                </a:lnTo>
                <a:lnTo>
                  <a:pt x="684" y="1394"/>
                </a:lnTo>
                <a:lnTo>
                  <a:pt x="680" y="1384"/>
                </a:lnTo>
                <a:lnTo>
                  <a:pt x="680" y="1384"/>
                </a:lnTo>
                <a:lnTo>
                  <a:pt x="684" y="1385"/>
                </a:lnTo>
                <a:lnTo>
                  <a:pt x="694" y="1388"/>
                </a:lnTo>
                <a:lnTo>
                  <a:pt x="700" y="1389"/>
                </a:lnTo>
                <a:lnTo>
                  <a:pt x="707" y="1388"/>
                </a:lnTo>
                <a:lnTo>
                  <a:pt x="714" y="1386"/>
                </a:lnTo>
                <a:lnTo>
                  <a:pt x="721" y="1384"/>
                </a:lnTo>
                <a:lnTo>
                  <a:pt x="721" y="1384"/>
                </a:lnTo>
                <a:lnTo>
                  <a:pt x="728" y="1381"/>
                </a:lnTo>
                <a:lnTo>
                  <a:pt x="736" y="1380"/>
                </a:lnTo>
                <a:lnTo>
                  <a:pt x="745" y="1379"/>
                </a:lnTo>
                <a:lnTo>
                  <a:pt x="752" y="1380"/>
                </a:lnTo>
                <a:lnTo>
                  <a:pt x="766" y="1383"/>
                </a:lnTo>
                <a:lnTo>
                  <a:pt x="771" y="1384"/>
                </a:lnTo>
                <a:lnTo>
                  <a:pt x="771" y="1384"/>
                </a:lnTo>
                <a:lnTo>
                  <a:pt x="746" y="1350"/>
                </a:lnTo>
                <a:lnTo>
                  <a:pt x="723" y="1319"/>
                </a:lnTo>
                <a:lnTo>
                  <a:pt x="712" y="1306"/>
                </a:lnTo>
                <a:lnTo>
                  <a:pt x="700" y="1293"/>
                </a:lnTo>
                <a:lnTo>
                  <a:pt x="700" y="1293"/>
                </a:lnTo>
                <a:lnTo>
                  <a:pt x="675" y="1269"/>
                </a:lnTo>
                <a:lnTo>
                  <a:pt x="642" y="1241"/>
                </a:lnTo>
                <a:lnTo>
                  <a:pt x="606" y="1212"/>
                </a:lnTo>
                <a:lnTo>
                  <a:pt x="569" y="1187"/>
                </a:lnTo>
                <a:lnTo>
                  <a:pt x="569" y="1187"/>
                </a:lnTo>
                <a:lnTo>
                  <a:pt x="533" y="1163"/>
                </a:lnTo>
                <a:lnTo>
                  <a:pt x="499" y="1143"/>
                </a:lnTo>
                <a:lnTo>
                  <a:pt x="464" y="1121"/>
                </a:lnTo>
                <a:lnTo>
                  <a:pt x="479" y="1111"/>
                </a:lnTo>
                <a:lnTo>
                  <a:pt x="479" y="1111"/>
                </a:lnTo>
                <a:lnTo>
                  <a:pt x="485" y="999"/>
                </a:lnTo>
                <a:lnTo>
                  <a:pt x="489" y="922"/>
                </a:lnTo>
                <a:lnTo>
                  <a:pt x="491" y="895"/>
                </a:lnTo>
                <a:lnTo>
                  <a:pt x="494" y="884"/>
                </a:lnTo>
                <a:lnTo>
                  <a:pt x="494" y="884"/>
                </a:lnTo>
                <a:lnTo>
                  <a:pt x="496" y="879"/>
                </a:lnTo>
                <a:lnTo>
                  <a:pt x="498" y="869"/>
                </a:lnTo>
                <a:lnTo>
                  <a:pt x="503" y="841"/>
                </a:lnTo>
                <a:lnTo>
                  <a:pt x="509" y="798"/>
                </a:lnTo>
                <a:lnTo>
                  <a:pt x="509" y="798"/>
                </a:lnTo>
                <a:lnTo>
                  <a:pt x="506" y="792"/>
                </a:lnTo>
                <a:lnTo>
                  <a:pt x="499" y="779"/>
                </a:lnTo>
                <a:lnTo>
                  <a:pt x="474" y="743"/>
                </a:lnTo>
                <a:lnTo>
                  <a:pt x="438" y="692"/>
                </a:lnTo>
                <a:lnTo>
                  <a:pt x="438" y="692"/>
                </a:lnTo>
                <a:lnTo>
                  <a:pt x="476" y="654"/>
                </a:lnTo>
                <a:lnTo>
                  <a:pt x="501" y="625"/>
                </a:lnTo>
                <a:lnTo>
                  <a:pt x="510" y="614"/>
                </a:lnTo>
                <a:lnTo>
                  <a:pt x="513" y="609"/>
                </a:lnTo>
                <a:lnTo>
                  <a:pt x="514" y="606"/>
                </a:lnTo>
                <a:lnTo>
                  <a:pt x="514" y="606"/>
                </a:lnTo>
                <a:lnTo>
                  <a:pt x="515" y="601"/>
                </a:lnTo>
                <a:lnTo>
                  <a:pt x="519" y="595"/>
                </a:lnTo>
                <a:lnTo>
                  <a:pt x="527" y="581"/>
                </a:lnTo>
                <a:lnTo>
                  <a:pt x="539" y="566"/>
                </a:lnTo>
                <a:lnTo>
                  <a:pt x="539" y="566"/>
                </a:lnTo>
                <a:lnTo>
                  <a:pt x="538" y="562"/>
                </a:lnTo>
                <a:lnTo>
                  <a:pt x="537" y="558"/>
                </a:lnTo>
                <a:lnTo>
                  <a:pt x="534" y="556"/>
                </a:lnTo>
                <a:lnTo>
                  <a:pt x="534" y="556"/>
                </a:lnTo>
                <a:lnTo>
                  <a:pt x="535" y="547"/>
                </a:lnTo>
                <a:lnTo>
                  <a:pt x="539" y="523"/>
                </a:lnTo>
                <a:lnTo>
                  <a:pt x="556" y="453"/>
                </a:lnTo>
                <a:lnTo>
                  <a:pt x="572" y="383"/>
                </a:lnTo>
                <a:lnTo>
                  <a:pt x="579" y="349"/>
                </a:lnTo>
                <a:lnTo>
                  <a:pt x="579" y="349"/>
                </a:lnTo>
                <a:lnTo>
                  <a:pt x="582" y="341"/>
                </a:lnTo>
                <a:lnTo>
                  <a:pt x="586" y="330"/>
                </a:lnTo>
                <a:lnTo>
                  <a:pt x="600" y="303"/>
                </a:lnTo>
                <a:lnTo>
                  <a:pt x="600" y="303"/>
                </a:lnTo>
                <a:lnTo>
                  <a:pt x="606" y="292"/>
                </a:lnTo>
                <a:lnTo>
                  <a:pt x="610" y="282"/>
                </a:lnTo>
                <a:lnTo>
                  <a:pt x="615" y="268"/>
                </a:lnTo>
                <a:lnTo>
                  <a:pt x="615" y="268"/>
                </a:lnTo>
                <a:lnTo>
                  <a:pt x="620" y="263"/>
                </a:lnTo>
                <a:lnTo>
                  <a:pt x="627" y="257"/>
                </a:lnTo>
                <a:lnTo>
                  <a:pt x="631" y="253"/>
                </a:lnTo>
                <a:lnTo>
                  <a:pt x="632" y="249"/>
                </a:lnTo>
                <a:lnTo>
                  <a:pt x="632" y="245"/>
                </a:lnTo>
                <a:lnTo>
                  <a:pt x="630" y="243"/>
                </a:lnTo>
                <a:lnTo>
                  <a:pt x="630" y="243"/>
                </a:lnTo>
                <a:lnTo>
                  <a:pt x="626" y="240"/>
                </a:lnTo>
                <a:lnTo>
                  <a:pt x="622" y="239"/>
                </a:lnTo>
                <a:lnTo>
                  <a:pt x="616" y="239"/>
                </a:lnTo>
                <a:lnTo>
                  <a:pt x="610" y="240"/>
                </a:lnTo>
                <a:lnTo>
                  <a:pt x="605" y="243"/>
                </a:lnTo>
                <a:lnTo>
                  <a:pt x="605" y="243"/>
                </a:lnTo>
                <a:lnTo>
                  <a:pt x="601" y="245"/>
                </a:lnTo>
                <a:lnTo>
                  <a:pt x="600" y="246"/>
                </a:lnTo>
                <a:lnTo>
                  <a:pt x="596" y="248"/>
                </a:lnTo>
                <a:lnTo>
                  <a:pt x="590" y="248"/>
                </a:lnTo>
                <a:lnTo>
                  <a:pt x="590" y="248"/>
                </a:lnTo>
                <a:lnTo>
                  <a:pt x="586" y="246"/>
                </a:lnTo>
                <a:lnTo>
                  <a:pt x="582" y="244"/>
                </a:lnTo>
                <a:lnTo>
                  <a:pt x="576" y="239"/>
                </a:lnTo>
                <a:lnTo>
                  <a:pt x="569" y="233"/>
                </a:lnTo>
                <a:lnTo>
                  <a:pt x="569" y="233"/>
                </a:lnTo>
                <a:lnTo>
                  <a:pt x="579" y="227"/>
                </a:lnTo>
                <a:lnTo>
                  <a:pt x="585" y="222"/>
                </a:lnTo>
                <a:lnTo>
                  <a:pt x="586" y="220"/>
                </a:lnTo>
                <a:lnTo>
                  <a:pt x="585" y="217"/>
                </a:lnTo>
                <a:lnTo>
                  <a:pt x="585" y="217"/>
                </a:lnTo>
                <a:lnTo>
                  <a:pt x="578" y="210"/>
                </a:lnTo>
                <a:lnTo>
                  <a:pt x="574" y="207"/>
                </a:lnTo>
                <a:lnTo>
                  <a:pt x="564" y="197"/>
                </a:lnTo>
                <a:lnTo>
                  <a:pt x="544" y="202"/>
                </a:lnTo>
                <a:lnTo>
                  <a:pt x="544" y="202"/>
                </a:lnTo>
                <a:lnTo>
                  <a:pt x="540" y="197"/>
                </a:lnTo>
                <a:lnTo>
                  <a:pt x="533" y="186"/>
                </a:lnTo>
                <a:lnTo>
                  <a:pt x="528" y="181"/>
                </a:lnTo>
                <a:lnTo>
                  <a:pt x="523" y="176"/>
                </a:lnTo>
                <a:lnTo>
                  <a:pt x="518" y="172"/>
                </a:lnTo>
                <a:lnTo>
                  <a:pt x="514" y="172"/>
                </a:lnTo>
                <a:lnTo>
                  <a:pt x="514" y="172"/>
                </a:lnTo>
                <a:lnTo>
                  <a:pt x="509" y="173"/>
                </a:lnTo>
                <a:lnTo>
                  <a:pt x="506" y="176"/>
                </a:lnTo>
                <a:lnTo>
                  <a:pt x="506" y="178"/>
                </a:lnTo>
                <a:lnTo>
                  <a:pt x="509" y="182"/>
                </a:lnTo>
                <a:lnTo>
                  <a:pt x="509" y="182"/>
                </a:lnTo>
                <a:lnTo>
                  <a:pt x="514" y="192"/>
                </a:lnTo>
                <a:lnTo>
                  <a:pt x="522" y="210"/>
                </a:lnTo>
                <a:lnTo>
                  <a:pt x="528" y="229"/>
                </a:lnTo>
                <a:lnTo>
                  <a:pt x="529" y="238"/>
                </a:lnTo>
                <a:lnTo>
                  <a:pt x="529" y="243"/>
                </a:lnTo>
                <a:lnTo>
                  <a:pt x="529" y="243"/>
                </a:lnTo>
                <a:lnTo>
                  <a:pt x="529" y="249"/>
                </a:lnTo>
                <a:lnTo>
                  <a:pt x="529" y="257"/>
                </a:lnTo>
                <a:lnTo>
                  <a:pt x="532" y="277"/>
                </a:lnTo>
                <a:lnTo>
                  <a:pt x="534" y="294"/>
                </a:lnTo>
                <a:lnTo>
                  <a:pt x="534" y="301"/>
                </a:lnTo>
                <a:lnTo>
                  <a:pt x="534" y="303"/>
                </a:lnTo>
                <a:lnTo>
                  <a:pt x="534" y="303"/>
                </a:lnTo>
                <a:lnTo>
                  <a:pt x="529" y="320"/>
                </a:lnTo>
                <a:lnTo>
                  <a:pt x="519" y="352"/>
                </a:lnTo>
                <a:lnTo>
                  <a:pt x="504" y="404"/>
                </a:lnTo>
                <a:lnTo>
                  <a:pt x="504" y="404"/>
                </a:lnTo>
                <a:lnTo>
                  <a:pt x="491" y="440"/>
                </a:lnTo>
                <a:lnTo>
                  <a:pt x="479" y="475"/>
                </a:lnTo>
                <a:lnTo>
                  <a:pt x="479" y="475"/>
                </a:lnTo>
                <a:lnTo>
                  <a:pt x="472" y="488"/>
                </a:lnTo>
                <a:lnTo>
                  <a:pt x="461" y="508"/>
                </a:lnTo>
                <a:lnTo>
                  <a:pt x="443" y="536"/>
                </a:lnTo>
                <a:lnTo>
                  <a:pt x="443" y="536"/>
                </a:lnTo>
                <a:lnTo>
                  <a:pt x="442" y="534"/>
                </a:lnTo>
                <a:lnTo>
                  <a:pt x="437" y="528"/>
                </a:lnTo>
                <a:lnTo>
                  <a:pt x="428" y="518"/>
                </a:lnTo>
                <a:lnTo>
                  <a:pt x="418" y="500"/>
                </a:lnTo>
                <a:lnTo>
                  <a:pt x="418" y="500"/>
                </a:lnTo>
                <a:lnTo>
                  <a:pt x="412" y="490"/>
                </a:lnTo>
                <a:lnTo>
                  <a:pt x="406" y="481"/>
                </a:lnTo>
                <a:lnTo>
                  <a:pt x="393" y="467"/>
                </a:lnTo>
                <a:lnTo>
                  <a:pt x="382" y="458"/>
                </a:lnTo>
                <a:lnTo>
                  <a:pt x="378" y="455"/>
                </a:lnTo>
                <a:lnTo>
                  <a:pt x="398" y="455"/>
                </a:lnTo>
                <a:lnTo>
                  <a:pt x="383" y="435"/>
                </a:lnTo>
                <a:lnTo>
                  <a:pt x="383" y="435"/>
                </a:lnTo>
                <a:lnTo>
                  <a:pt x="396" y="438"/>
                </a:lnTo>
                <a:lnTo>
                  <a:pt x="404" y="441"/>
                </a:lnTo>
                <a:lnTo>
                  <a:pt x="407" y="441"/>
                </a:lnTo>
                <a:lnTo>
                  <a:pt x="408" y="440"/>
                </a:lnTo>
                <a:lnTo>
                  <a:pt x="408" y="440"/>
                </a:lnTo>
                <a:lnTo>
                  <a:pt x="408" y="437"/>
                </a:lnTo>
                <a:lnTo>
                  <a:pt x="407" y="435"/>
                </a:lnTo>
                <a:lnTo>
                  <a:pt x="393" y="419"/>
                </a:lnTo>
                <a:lnTo>
                  <a:pt x="393" y="419"/>
                </a:lnTo>
                <a:lnTo>
                  <a:pt x="387" y="413"/>
                </a:lnTo>
                <a:lnTo>
                  <a:pt x="380" y="409"/>
                </a:lnTo>
                <a:lnTo>
                  <a:pt x="369" y="403"/>
                </a:lnTo>
                <a:lnTo>
                  <a:pt x="360" y="400"/>
                </a:lnTo>
                <a:lnTo>
                  <a:pt x="358" y="399"/>
                </a:lnTo>
                <a:lnTo>
                  <a:pt x="378" y="389"/>
                </a:lnTo>
                <a:lnTo>
                  <a:pt x="378" y="389"/>
                </a:lnTo>
                <a:lnTo>
                  <a:pt x="379" y="390"/>
                </a:lnTo>
                <a:lnTo>
                  <a:pt x="379" y="392"/>
                </a:lnTo>
                <a:lnTo>
                  <a:pt x="378" y="392"/>
                </a:lnTo>
                <a:lnTo>
                  <a:pt x="377" y="393"/>
                </a:lnTo>
                <a:lnTo>
                  <a:pt x="373" y="393"/>
                </a:lnTo>
                <a:lnTo>
                  <a:pt x="358" y="389"/>
                </a:lnTo>
                <a:lnTo>
                  <a:pt x="358" y="389"/>
                </a:lnTo>
                <a:lnTo>
                  <a:pt x="346" y="387"/>
                </a:lnTo>
                <a:lnTo>
                  <a:pt x="336" y="387"/>
                </a:lnTo>
                <a:lnTo>
                  <a:pt x="325" y="388"/>
                </a:lnTo>
                <a:lnTo>
                  <a:pt x="315" y="389"/>
                </a:lnTo>
                <a:lnTo>
                  <a:pt x="299" y="393"/>
                </a:lnTo>
                <a:lnTo>
                  <a:pt x="292" y="394"/>
                </a:lnTo>
                <a:lnTo>
                  <a:pt x="252" y="162"/>
                </a:lnTo>
                <a:lnTo>
                  <a:pt x="252" y="162"/>
                </a:lnTo>
                <a:lnTo>
                  <a:pt x="254" y="158"/>
                </a:lnTo>
                <a:lnTo>
                  <a:pt x="259" y="148"/>
                </a:lnTo>
                <a:lnTo>
                  <a:pt x="264" y="135"/>
                </a:lnTo>
                <a:lnTo>
                  <a:pt x="266" y="128"/>
                </a:lnTo>
                <a:lnTo>
                  <a:pt x="267" y="121"/>
                </a:lnTo>
                <a:lnTo>
                  <a:pt x="267" y="121"/>
                </a:lnTo>
                <a:lnTo>
                  <a:pt x="267" y="92"/>
                </a:lnTo>
                <a:lnTo>
                  <a:pt x="267" y="80"/>
                </a:lnTo>
                <a:lnTo>
                  <a:pt x="267" y="71"/>
                </a:lnTo>
                <a:lnTo>
                  <a:pt x="267" y="71"/>
                </a:lnTo>
                <a:lnTo>
                  <a:pt x="267" y="67"/>
                </a:lnTo>
                <a:lnTo>
                  <a:pt x="268" y="63"/>
                </a:lnTo>
                <a:lnTo>
                  <a:pt x="271" y="55"/>
                </a:lnTo>
                <a:lnTo>
                  <a:pt x="272" y="51"/>
                </a:lnTo>
                <a:lnTo>
                  <a:pt x="272" y="48"/>
                </a:lnTo>
                <a:lnTo>
                  <a:pt x="271" y="47"/>
                </a:lnTo>
                <a:lnTo>
                  <a:pt x="267" y="46"/>
                </a:lnTo>
                <a:lnTo>
                  <a:pt x="267" y="46"/>
                </a:lnTo>
                <a:lnTo>
                  <a:pt x="259" y="47"/>
                </a:lnTo>
                <a:lnTo>
                  <a:pt x="253" y="49"/>
                </a:lnTo>
                <a:lnTo>
                  <a:pt x="249" y="52"/>
                </a:lnTo>
                <a:lnTo>
                  <a:pt x="247" y="56"/>
                </a:lnTo>
                <a:lnTo>
                  <a:pt x="247" y="56"/>
                </a:lnTo>
                <a:lnTo>
                  <a:pt x="244" y="62"/>
                </a:lnTo>
                <a:lnTo>
                  <a:pt x="242" y="70"/>
                </a:lnTo>
                <a:lnTo>
                  <a:pt x="241" y="79"/>
                </a:lnTo>
                <a:lnTo>
                  <a:pt x="238" y="81"/>
                </a:lnTo>
                <a:lnTo>
                  <a:pt x="237" y="81"/>
                </a:lnTo>
                <a:lnTo>
                  <a:pt x="237" y="81"/>
                </a:lnTo>
                <a:lnTo>
                  <a:pt x="234" y="81"/>
                </a:lnTo>
                <a:lnTo>
                  <a:pt x="233" y="81"/>
                </a:lnTo>
                <a:lnTo>
                  <a:pt x="230" y="81"/>
                </a:lnTo>
                <a:lnTo>
                  <a:pt x="222" y="81"/>
                </a:lnTo>
                <a:lnTo>
                  <a:pt x="222" y="81"/>
                </a:lnTo>
                <a:lnTo>
                  <a:pt x="215" y="80"/>
                </a:lnTo>
                <a:lnTo>
                  <a:pt x="209" y="79"/>
                </a:lnTo>
                <a:lnTo>
                  <a:pt x="199" y="73"/>
                </a:lnTo>
                <a:lnTo>
                  <a:pt x="190" y="70"/>
                </a:lnTo>
                <a:lnTo>
                  <a:pt x="186" y="66"/>
                </a:lnTo>
                <a:lnTo>
                  <a:pt x="186" y="66"/>
                </a:lnTo>
                <a:lnTo>
                  <a:pt x="185" y="66"/>
                </a:lnTo>
                <a:lnTo>
                  <a:pt x="185" y="66"/>
                </a:lnTo>
                <a:lnTo>
                  <a:pt x="184" y="67"/>
                </a:lnTo>
                <a:lnTo>
                  <a:pt x="184" y="68"/>
                </a:lnTo>
                <a:lnTo>
                  <a:pt x="184" y="67"/>
                </a:lnTo>
                <a:lnTo>
                  <a:pt x="181" y="61"/>
                </a:lnTo>
                <a:lnTo>
                  <a:pt x="181" y="61"/>
                </a:lnTo>
                <a:lnTo>
                  <a:pt x="176" y="41"/>
                </a:lnTo>
                <a:lnTo>
                  <a:pt x="176" y="41"/>
                </a:lnTo>
                <a:lnTo>
                  <a:pt x="149" y="19"/>
                </a:lnTo>
                <a:lnTo>
                  <a:pt x="130" y="5"/>
                </a:lnTo>
                <a:lnTo>
                  <a:pt x="123" y="1"/>
                </a:lnTo>
                <a:lnTo>
                  <a:pt x="121" y="0"/>
                </a:lnTo>
                <a:lnTo>
                  <a:pt x="121" y="0"/>
                </a:lnTo>
                <a:lnTo>
                  <a:pt x="121" y="3"/>
                </a:lnTo>
                <a:lnTo>
                  <a:pt x="123" y="8"/>
                </a:lnTo>
                <a:lnTo>
                  <a:pt x="131" y="19"/>
                </a:lnTo>
                <a:lnTo>
                  <a:pt x="141" y="36"/>
                </a:lnTo>
                <a:lnTo>
                  <a:pt x="141" y="36"/>
                </a:lnTo>
                <a:lnTo>
                  <a:pt x="131" y="61"/>
                </a:lnTo>
                <a:lnTo>
                  <a:pt x="131" y="61"/>
                </a:lnTo>
                <a:lnTo>
                  <a:pt x="131" y="66"/>
                </a:lnTo>
                <a:lnTo>
                  <a:pt x="133" y="73"/>
                </a:lnTo>
                <a:lnTo>
                  <a:pt x="136" y="81"/>
                </a:lnTo>
                <a:lnTo>
                  <a:pt x="136" y="84"/>
                </a:lnTo>
                <a:lnTo>
                  <a:pt x="136" y="86"/>
                </a:lnTo>
                <a:lnTo>
                  <a:pt x="136" y="86"/>
                </a:lnTo>
                <a:lnTo>
                  <a:pt x="135" y="89"/>
                </a:lnTo>
                <a:lnTo>
                  <a:pt x="135" y="92"/>
                </a:lnTo>
                <a:lnTo>
                  <a:pt x="136" y="106"/>
                </a:lnTo>
                <a:lnTo>
                  <a:pt x="136" y="106"/>
                </a:lnTo>
                <a:lnTo>
                  <a:pt x="140" y="119"/>
                </a:lnTo>
                <a:lnTo>
                  <a:pt x="145" y="132"/>
                </a:lnTo>
                <a:lnTo>
                  <a:pt x="151" y="143"/>
                </a:lnTo>
                <a:lnTo>
                  <a:pt x="156" y="152"/>
                </a:lnTo>
                <a:lnTo>
                  <a:pt x="156" y="152"/>
                </a:lnTo>
                <a:lnTo>
                  <a:pt x="164" y="161"/>
                </a:lnTo>
                <a:lnTo>
                  <a:pt x="174" y="171"/>
                </a:lnTo>
                <a:lnTo>
                  <a:pt x="186" y="182"/>
                </a:lnTo>
                <a:lnTo>
                  <a:pt x="186" y="182"/>
                </a:lnTo>
                <a:lnTo>
                  <a:pt x="194" y="260"/>
                </a:lnTo>
                <a:lnTo>
                  <a:pt x="201" y="354"/>
                </a:lnTo>
                <a:lnTo>
                  <a:pt x="207" y="4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FF32BFBA-6583-8653-A3F4-C613F34D6093}"/>
              </a:ext>
            </a:extLst>
          </p:cNvPr>
          <p:cNvSpPr>
            <a:spLocks noEditPoints="1"/>
          </p:cNvSpPr>
          <p:nvPr/>
        </p:nvSpPr>
        <p:spPr bwMode="auto">
          <a:xfrm>
            <a:off x="4018403" y="919885"/>
            <a:ext cx="1859884" cy="2575888"/>
          </a:xfrm>
          <a:custGeom>
            <a:avLst/>
            <a:gdLst>
              <a:gd name="T0" fmla="*/ 499 w 1291"/>
              <a:gd name="T1" fmla="*/ 23 h 1788"/>
              <a:gd name="T2" fmla="*/ 461 w 1291"/>
              <a:gd name="T3" fmla="*/ 43 h 1788"/>
              <a:gd name="T4" fmla="*/ 422 w 1291"/>
              <a:gd name="T5" fmla="*/ 103 h 1788"/>
              <a:gd name="T6" fmla="*/ 448 w 1291"/>
              <a:gd name="T7" fmla="*/ 216 h 1788"/>
              <a:gd name="T8" fmla="*/ 428 w 1291"/>
              <a:gd name="T9" fmla="*/ 283 h 1788"/>
              <a:gd name="T10" fmla="*/ 433 w 1291"/>
              <a:gd name="T11" fmla="*/ 298 h 1788"/>
              <a:gd name="T12" fmla="*/ 399 w 1291"/>
              <a:gd name="T13" fmla="*/ 327 h 1788"/>
              <a:gd name="T14" fmla="*/ 151 w 1291"/>
              <a:gd name="T15" fmla="*/ 344 h 1788"/>
              <a:gd name="T16" fmla="*/ 141 w 1291"/>
              <a:gd name="T17" fmla="*/ 292 h 1788"/>
              <a:gd name="T18" fmla="*/ 82 w 1291"/>
              <a:gd name="T19" fmla="*/ 301 h 1788"/>
              <a:gd name="T20" fmla="*/ 0 w 1291"/>
              <a:gd name="T21" fmla="*/ 274 h 1788"/>
              <a:gd name="T22" fmla="*/ 17 w 1291"/>
              <a:gd name="T23" fmla="*/ 332 h 1788"/>
              <a:gd name="T24" fmla="*/ 16 w 1291"/>
              <a:gd name="T25" fmla="*/ 375 h 1788"/>
              <a:gd name="T26" fmla="*/ 25 w 1291"/>
              <a:gd name="T27" fmla="*/ 406 h 1788"/>
              <a:gd name="T28" fmla="*/ 49 w 1291"/>
              <a:gd name="T29" fmla="*/ 411 h 1788"/>
              <a:gd name="T30" fmla="*/ 128 w 1291"/>
              <a:gd name="T31" fmla="*/ 435 h 1788"/>
              <a:gd name="T32" fmla="*/ 558 w 1291"/>
              <a:gd name="T33" fmla="*/ 767 h 1788"/>
              <a:gd name="T34" fmla="*/ 555 w 1291"/>
              <a:gd name="T35" fmla="*/ 913 h 1788"/>
              <a:gd name="T36" fmla="*/ 564 w 1291"/>
              <a:gd name="T37" fmla="*/ 1106 h 1788"/>
              <a:gd name="T38" fmla="*/ 546 w 1291"/>
              <a:gd name="T39" fmla="*/ 1182 h 1788"/>
              <a:gd name="T40" fmla="*/ 614 w 1291"/>
              <a:gd name="T41" fmla="*/ 1207 h 1788"/>
              <a:gd name="T42" fmla="*/ 548 w 1291"/>
              <a:gd name="T43" fmla="*/ 1200 h 1788"/>
              <a:gd name="T44" fmla="*/ 539 w 1291"/>
              <a:gd name="T45" fmla="*/ 1291 h 1788"/>
              <a:gd name="T46" fmla="*/ 509 w 1291"/>
              <a:gd name="T47" fmla="*/ 1399 h 1788"/>
              <a:gd name="T48" fmla="*/ 543 w 1291"/>
              <a:gd name="T49" fmla="*/ 1436 h 1788"/>
              <a:gd name="T50" fmla="*/ 577 w 1291"/>
              <a:gd name="T51" fmla="*/ 1426 h 1788"/>
              <a:gd name="T52" fmla="*/ 640 w 1291"/>
              <a:gd name="T53" fmla="*/ 1298 h 1788"/>
              <a:gd name="T54" fmla="*/ 640 w 1291"/>
              <a:gd name="T55" fmla="*/ 1399 h 1788"/>
              <a:gd name="T56" fmla="*/ 625 w 1291"/>
              <a:gd name="T57" fmla="*/ 1682 h 1788"/>
              <a:gd name="T58" fmla="*/ 617 w 1291"/>
              <a:gd name="T59" fmla="*/ 1753 h 1788"/>
              <a:gd name="T60" fmla="*/ 650 w 1291"/>
              <a:gd name="T61" fmla="*/ 1763 h 1788"/>
              <a:gd name="T62" fmla="*/ 720 w 1291"/>
              <a:gd name="T63" fmla="*/ 1783 h 1788"/>
              <a:gd name="T64" fmla="*/ 821 w 1291"/>
              <a:gd name="T65" fmla="*/ 1773 h 1788"/>
              <a:gd name="T66" fmla="*/ 771 w 1291"/>
              <a:gd name="T67" fmla="*/ 1717 h 1788"/>
              <a:gd name="T68" fmla="*/ 713 w 1291"/>
              <a:gd name="T69" fmla="*/ 1610 h 1788"/>
              <a:gd name="T70" fmla="*/ 907 w 1291"/>
              <a:gd name="T71" fmla="*/ 1278 h 1788"/>
              <a:gd name="T72" fmla="*/ 967 w 1291"/>
              <a:gd name="T73" fmla="*/ 1232 h 1788"/>
              <a:gd name="T74" fmla="*/ 972 w 1291"/>
              <a:gd name="T75" fmla="*/ 1142 h 1788"/>
              <a:gd name="T76" fmla="*/ 889 w 1291"/>
              <a:gd name="T77" fmla="*/ 964 h 1788"/>
              <a:gd name="T78" fmla="*/ 816 w 1291"/>
              <a:gd name="T79" fmla="*/ 667 h 1788"/>
              <a:gd name="T80" fmla="*/ 824 w 1291"/>
              <a:gd name="T81" fmla="*/ 465 h 1788"/>
              <a:gd name="T82" fmla="*/ 1043 w 1291"/>
              <a:gd name="T83" fmla="*/ 330 h 1788"/>
              <a:gd name="T84" fmla="*/ 1197 w 1291"/>
              <a:gd name="T85" fmla="*/ 288 h 1788"/>
              <a:gd name="T86" fmla="*/ 1233 w 1291"/>
              <a:gd name="T87" fmla="*/ 246 h 1788"/>
              <a:gd name="T88" fmla="*/ 1260 w 1291"/>
              <a:gd name="T89" fmla="*/ 228 h 1788"/>
              <a:gd name="T90" fmla="*/ 1285 w 1291"/>
              <a:gd name="T91" fmla="*/ 230 h 1788"/>
              <a:gd name="T92" fmla="*/ 1290 w 1291"/>
              <a:gd name="T93" fmla="*/ 187 h 1788"/>
              <a:gd name="T94" fmla="*/ 1265 w 1291"/>
              <a:gd name="T95" fmla="*/ 168 h 1788"/>
              <a:gd name="T96" fmla="*/ 1280 w 1291"/>
              <a:gd name="T97" fmla="*/ 116 h 1788"/>
              <a:gd name="T98" fmla="*/ 1188 w 1291"/>
              <a:gd name="T99" fmla="*/ 210 h 1788"/>
              <a:gd name="T100" fmla="*/ 995 w 1291"/>
              <a:gd name="T101" fmla="*/ 255 h 1788"/>
              <a:gd name="T102" fmla="*/ 811 w 1291"/>
              <a:gd name="T103" fmla="*/ 288 h 1788"/>
              <a:gd name="T104" fmla="*/ 713 w 1291"/>
              <a:gd name="T105" fmla="*/ 267 h 1788"/>
              <a:gd name="T106" fmla="*/ 675 w 1291"/>
              <a:gd name="T107" fmla="*/ 177 h 1788"/>
              <a:gd name="T108" fmla="*/ 640 w 1291"/>
              <a:gd name="T109" fmla="*/ 103 h 1788"/>
              <a:gd name="T110" fmla="*/ 627 w 1291"/>
              <a:gd name="T111" fmla="*/ 53 h 1788"/>
              <a:gd name="T112" fmla="*/ 603 w 1291"/>
              <a:gd name="T113" fmla="*/ 33 h 1788"/>
              <a:gd name="T114" fmla="*/ 579 w 1291"/>
              <a:gd name="T115" fmla="*/ 10 h 1788"/>
              <a:gd name="T116" fmla="*/ 539 w 1291"/>
              <a:gd name="T117" fmla="*/ 0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1" h="1788">
                <a:moveTo>
                  <a:pt x="539" y="15"/>
                </a:moveTo>
                <a:lnTo>
                  <a:pt x="539" y="0"/>
                </a:lnTo>
                <a:lnTo>
                  <a:pt x="539" y="0"/>
                </a:lnTo>
                <a:lnTo>
                  <a:pt x="524" y="5"/>
                </a:lnTo>
                <a:lnTo>
                  <a:pt x="524" y="5"/>
                </a:lnTo>
                <a:lnTo>
                  <a:pt x="516" y="8"/>
                </a:lnTo>
                <a:lnTo>
                  <a:pt x="510" y="13"/>
                </a:lnTo>
                <a:lnTo>
                  <a:pt x="505" y="18"/>
                </a:lnTo>
                <a:lnTo>
                  <a:pt x="499" y="23"/>
                </a:lnTo>
                <a:lnTo>
                  <a:pt x="491" y="33"/>
                </a:lnTo>
                <a:lnTo>
                  <a:pt x="488" y="36"/>
                </a:lnTo>
                <a:lnTo>
                  <a:pt x="488" y="36"/>
                </a:lnTo>
                <a:lnTo>
                  <a:pt x="487" y="34"/>
                </a:lnTo>
                <a:lnTo>
                  <a:pt x="485" y="34"/>
                </a:lnTo>
                <a:lnTo>
                  <a:pt x="480" y="36"/>
                </a:lnTo>
                <a:lnTo>
                  <a:pt x="473" y="37"/>
                </a:lnTo>
                <a:lnTo>
                  <a:pt x="467" y="39"/>
                </a:lnTo>
                <a:lnTo>
                  <a:pt x="461" y="43"/>
                </a:lnTo>
                <a:lnTo>
                  <a:pt x="454" y="48"/>
                </a:lnTo>
                <a:lnTo>
                  <a:pt x="448" y="56"/>
                </a:lnTo>
                <a:lnTo>
                  <a:pt x="448" y="56"/>
                </a:lnTo>
                <a:lnTo>
                  <a:pt x="443" y="63"/>
                </a:lnTo>
                <a:lnTo>
                  <a:pt x="438" y="70"/>
                </a:lnTo>
                <a:lnTo>
                  <a:pt x="433" y="76"/>
                </a:lnTo>
                <a:lnTo>
                  <a:pt x="428" y="82"/>
                </a:lnTo>
                <a:lnTo>
                  <a:pt x="424" y="91"/>
                </a:lnTo>
                <a:lnTo>
                  <a:pt x="422" y="103"/>
                </a:lnTo>
                <a:lnTo>
                  <a:pt x="422" y="118"/>
                </a:lnTo>
                <a:lnTo>
                  <a:pt x="423" y="137"/>
                </a:lnTo>
                <a:lnTo>
                  <a:pt x="423" y="137"/>
                </a:lnTo>
                <a:lnTo>
                  <a:pt x="425" y="156"/>
                </a:lnTo>
                <a:lnTo>
                  <a:pt x="429" y="172"/>
                </a:lnTo>
                <a:lnTo>
                  <a:pt x="434" y="185"/>
                </a:lnTo>
                <a:lnTo>
                  <a:pt x="438" y="195"/>
                </a:lnTo>
                <a:lnTo>
                  <a:pt x="446" y="210"/>
                </a:lnTo>
                <a:lnTo>
                  <a:pt x="448" y="216"/>
                </a:lnTo>
                <a:lnTo>
                  <a:pt x="448" y="222"/>
                </a:lnTo>
                <a:lnTo>
                  <a:pt x="448" y="222"/>
                </a:lnTo>
                <a:lnTo>
                  <a:pt x="447" y="239"/>
                </a:lnTo>
                <a:lnTo>
                  <a:pt x="443" y="258"/>
                </a:lnTo>
                <a:lnTo>
                  <a:pt x="441" y="268"/>
                </a:lnTo>
                <a:lnTo>
                  <a:pt x="437" y="276"/>
                </a:lnTo>
                <a:lnTo>
                  <a:pt x="433" y="281"/>
                </a:lnTo>
                <a:lnTo>
                  <a:pt x="431" y="282"/>
                </a:lnTo>
                <a:lnTo>
                  <a:pt x="428" y="283"/>
                </a:lnTo>
                <a:lnTo>
                  <a:pt x="428" y="283"/>
                </a:lnTo>
                <a:lnTo>
                  <a:pt x="419" y="284"/>
                </a:lnTo>
                <a:lnTo>
                  <a:pt x="415" y="287"/>
                </a:lnTo>
                <a:lnTo>
                  <a:pt x="413" y="288"/>
                </a:lnTo>
                <a:lnTo>
                  <a:pt x="425" y="294"/>
                </a:lnTo>
                <a:lnTo>
                  <a:pt x="425" y="294"/>
                </a:lnTo>
                <a:lnTo>
                  <a:pt x="428" y="294"/>
                </a:lnTo>
                <a:lnTo>
                  <a:pt x="431" y="296"/>
                </a:lnTo>
                <a:lnTo>
                  <a:pt x="433" y="298"/>
                </a:lnTo>
                <a:lnTo>
                  <a:pt x="425" y="294"/>
                </a:lnTo>
                <a:lnTo>
                  <a:pt x="425" y="294"/>
                </a:lnTo>
                <a:lnTo>
                  <a:pt x="422" y="294"/>
                </a:lnTo>
                <a:lnTo>
                  <a:pt x="418" y="297"/>
                </a:lnTo>
                <a:lnTo>
                  <a:pt x="413" y="302"/>
                </a:lnTo>
                <a:lnTo>
                  <a:pt x="408" y="308"/>
                </a:lnTo>
                <a:lnTo>
                  <a:pt x="408" y="308"/>
                </a:lnTo>
                <a:lnTo>
                  <a:pt x="403" y="317"/>
                </a:lnTo>
                <a:lnTo>
                  <a:pt x="399" y="327"/>
                </a:lnTo>
                <a:lnTo>
                  <a:pt x="395" y="336"/>
                </a:lnTo>
                <a:lnTo>
                  <a:pt x="394" y="345"/>
                </a:lnTo>
                <a:lnTo>
                  <a:pt x="393" y="359"/>
                </a:lnTo>
                <a:lnTo>
                  <a:pt x="393" y="364"/>
                </a:lnTo>
                <a:lnTo>
                  <a:pt x="393" y="364"/>
                </a:lnTo>
                <a:lnTo>
                  <a:pt x="196" y="369"/>
                </a:lnTo>
                <a:lnTo>
                  <a:pt x="166" y="369"/>
                </a:lnTo>
                <a:lnTo>
                  <a:pt x="151" y="344"/>
                </a:lnTo>
                <a:lnTo>
                  <a:pt x="151" y="344"/>
                </a:lnTo>
                <a:lnTo>
                  <a:pt x="151" y="336"/>
                </a:lnTo>
                <a:lnTo>
                  <a:pt x="152" y="320"/>
                </a:lnTo>
                <a:lnTo>
                  <a:pt x="151" y="311"/>
                </a:lnTo>
                <a:lnTo>
                  <a:pt x="151" y="302"/>
                </a:lnTo>
                <a:lnTo>
                  <a:pt x="148" y="296"/>
                </a:lnTo>
                <a:lnTo>
                  <a:pt x="147" y="294"/>
                </a:lnTo>
                <a:lnTo>
                  <a:pt x="146" y="293"/>
                </a:lnTo>
                <a:lnTo>
                  <a:pt x="146" y="293"/>
                </a:lnTo>
                <a:lnTo>
                  <a:pt x="141" y="292"/>
                </a:lnTo>
                <a:lnTo>
                  <a:pt x="137" y="293"/>
                </a:lnTo>
                <a:lnTo>
                  <a:pt x="134" y="297"/>
                </a:lnTo>
                <a:lnTo>
                  <a:pt x="131" y="303"/>
                </a:lnTo>
                <a:lnTo>
                  <a:pt x="131" y="303"/>
                </a:lnTo>
                <a:lnTo>
                  <a:pt x="128" y="312"/>
                </a:lnTo>
                <a:lnTo>
                  <a:pt x="127" y="320"/>
                </a:lnTo>
                <a:lnTo>
                  <a:pt x="126" y="329"/>
                </a:lnTo>
                <a:lnTo>
                  <a:pt x="126" y="329"/>
                </a:lnTo>
                <a:lnTo>
                  <a:pt x="82" y="301"/>
                </a:lnTo>
                <a:lnTo>
                  <a:pt x="35" y="273"/>
                </a:lnTo>
                <a:lnTo>
                  <a:pt x="35" y="273"/>
                </a:lnTo>
                <a:lnTo>
                  <a:pt x="29" y="272"/>
                </a:lnTo>
                <a:lnTo>
                  <a:pt x="17" y="270"/>
                </a:lnTo>
                <a:lnTo>
                  <a:pt x="6" y="270"/>
                </a:lnTo>
                <a:lnTo>
                  <a:pt x="2" y="272"/>
                </a:lnTo>
                <a:lnTo>
                  <a:pt x="0" y="273"/>
                </a:lnTo>
                <a:lnTo>
                  <a:pt x="0" y="273"/>
                </a:lnTo>
                <a:lnTo>
                  <a:pt x="0" y="274"/>
                </a:lnTo>
                <a:lnTo>
                  <a:pt x="1" y="277"/>
                </a:lnTo>
                <a:lnTo>
                  <a:pt x="6" y="282"/>
                </a:lnTo>
                <a:lnTo>
                  <a:pt x="21" y="297"/>
                </a:lnTo>
                <a:lnTo>
                  <a:pt x="45" y="318"/>
                </a:lnTo>
                <a:lnTo>
                  <a:pt x="45" y="318"/>
                </a:lnTo>
                <a:lnTo>
                  <a:pt x="20" y="329"/>
                </a:lnTo>
                <a:lnTo>
                  <a:pt x="20" y="329"/>
                </a:lnTo>
                <a:lnTo>
                  <a:pt x="19" y="330"/>
                </a:lnTo>
                <a:lnTo>
                  <a:pt x="17" y="332"/>
                </a:lnTo>
                <a:lnTo>
                  <a:pt x="19" y="340"/>
                </a:lnTo>
                <a:lnTo>
                  <a:pt x="20" y="349"/>
                </a:lnTo>
                <a:lnTo>
                  <a:pt x="20" y="349"/>
                </a:lnTo>
                <a:lnTo>
                  <a:pt x="17" y="351"/>
                </a:lnTo>
                <a:lnTo>
                  <a:pt x="15" y="359"/>
                </a:lnTo>
                <a:lnTo>
                  <a:pt x="15" y="359"/>
                </a:lnTo>
                <a:lnTo>
                  <a:pt x="15" y="364"/>
                </a:lnTo>
                <a:lnTo>
                  <a:pt x="15" y="369"/>
                </a:lnTo>
                <a:lnTo>
                  <a:pt x="16" y="375"/>
                </a:lnTo>
                <a:lnTo>
                  <a:pt x="15" y="379"/>
                </a:lnTo>
                <a:lnTo>
                  <a:pt x="15" y="379"/>
                </a:lnTo>
                <a:lnTo>
                  <a:pt x="13" y="382"/>
                </a:lnTo>
                <a:lnTo>
                  <a:pt x="13" y="385"/>
                </a:lnTo>
                <a:lnTo>
                  <a:pt x="15" y="394"/>
                </a:lnTo>
                <a:lnTo>
                  <a:pt x="15" y="394"/>
                </a:lnTo>
                <a:lnTo>
                  <a:pt x="16" y="397"/>
                </a:lnTo>
                <a:lnTo>
                  <a:pt x="17" y="399"/>
                </a:lnTo>
                <a:lnTo>
                  <a:pt x="25" y="406"/>
                </a:lnTo>
                <a:lnTo>
                  <a:pt x="34" y="412"/>
                </a:lnTo>
                <a:lnTo>
                  <a:pt x="40" y="414"/>
                </a:lnTo>
                <a:lnTo>
                  <a:pt x="40" y="414"/>
                </a:lnTo>
                <a:lnTo>
                  <a:pt x="41" y="414"/>
                </a:lnTo>
                <a:lnTo>
                  <a:pt x="42" y="413"/>
                </a:lnTo>
                <a:lnTo>
                  <a:pt x="42" y="409"/>
                </a:lnTo>
                <a:lnTo>
                  <a:pt x="42" y="408"/>
                </a:lnTo>
                <a:lnTo>
                  <a:pt x="45" y="408"/>
                </a:lnTo>
                <a:lnTo>
                  <a:pt x="49" y="411"/>
                </a:lnTo>
                <a:lnTo>
                  <a:pt x="55" y="414"/>
                </a:lnTo>
                <a:lnTo>
                  <a:pt x="55" y="414"/>
                </a:lnTo>
                <a:lnTo>
                  <a:pt x="63" y="419"/>
                </a:lnTo>
                <a:lnTo>
                  <a:pt x="73" y="424"/>
                </a:lnTo>
                <a:lnTo>
                  <a:pt x="90" y="432"/>
                </a:lnTo>
                <a:lnTo>
                  <a:pt x="111" y="440"/>
                </a:lnTo>
                <a:lnTo>
                  <a:pt x="111" y="440"/>
                </a:lnTo>
                <a:lnTo>
                  <a:pt x="121" y="437"/>
                </a:lnTo>
                <a:lnTo>
                  <a:pt x="128" y="435"/>
                </a:lnTo>
                <a:lnTo>
                  <a:pt x="136" y="435"/>
                </a:lnTo>
                <a:lnTo>
                  <a:pt x="136" y="435"/>
                </a:lnTo>
                <a:lnTo>
                  <a:pt x="398" y="465"/>
                </a:lnTo>
                <a:lnTo>
                  <a:pt x="448" y="475"/>
                </a:lnTo>
                <a:lnTo>
                  <a:pt x="499" y="490"/>
                </a:lnTo>
                <a:lnTo>
                  <a:pt x="579" y="657"/>
                </a:lnTo>
                <a:lnTo>
                  <a:pt x="579" y="657"/>
                </a:lnTo>
                <a:lnTo>
                  <a:pt x="572" y="691"/>
                </a:lnTo>
                <a:lnTo>
                  <a:pt x="558" y="767"/>
                </a:lnTo>
                <a:lnTo>
                  <a:pt x="550" y="807"/>
                </a:lnTo>
                <a:lnTo>
                  <a:pt x="545" y="842"/>
                </a:lnTo>
                <a:lnTo>
                  <a:pt x="543" y="869"/>
                </a:lnTo>
                <a:lnTo>
                  <a:pt x="543" y="876"/>
                </a:lnTo>
                <a:lnTo>
                  <a:pt x="543" y="878"/>
                </a:lnTo>
                <a:lnTo>
                  <a:pt x="544" y="879"/>
                </a:lnTo>
                <a:lnTo>
                  <a:pt x="559" y="884"/>
                </a:lnTo>
                <a:lnTo>
                  <a:pt x="559" y="884"/>
                </a:lnTo>
                <a:lnTo>
                  <a:pt x="555" y="913"/>
                </a:lnTo>
                <a:lnTo>
                  <a:pt x="551" y="942"/>
                </a:lnTo>
                <a:lnTo>
                  <a:pt x="549" y="975"/>
                </a:lnTo>
                <a:lnTo>
                  <a:pt x="549" y="975"/>
                </a:lnTo>
                <a:lnTo>
                  <a:pt x="549" y="993"/>
                </a:lnTo>
                <a:lnTo>
                  <a:pt x="550" y="1012"/>
                </a:lnTo>
                <a:lnTo>
                  <a:pt x="554" y="1049"/>
                </a:lnTo>
                <a:lnTo>
                  <a:pt x="560" y="1083"/>
                </a:lnTo>
                <a:lnTo>
                  <a:pt x="564" y="1106"/>
                </a:lnTo>
                <a:lnTo>
                  <a:pt x="564" y="1106"/>
                </a:lnTo>
                <a:lnTo>
                  <a:pt x="564" y="1110"/>
                </a:lnTo>
                <a:lnTo>
                  <a:pt x="563" y="1115"/>
                </a:lnTo>
                <a:lnTo>
                  <a:pt x="559" y="1126"/>
                </a:lnTo>
                <a:lnTo>
                  <a:pt x="553" y="1140"/>
                </a:lnTo>
                <a:lnTo>
                  <a:pt x="545" y="1154"/>
                </a:lnTo>
                <a:lnTo>
                  <a:pt x="530" y="1177"/>
                </a:lnTo>
                <a:lnTo>
                  <a:pt x="524" y="1187"/>
                </a:lnTo>
                <a:lnTo>
                  <a:pt x="524" y="1187"/>
                </a:lnTo>
                <a:lnTo>
                  <a:pt x="546" y="1182"/>
                </a:lnTo>
                <a:lnTo>
                  <a:pt x="567" y="1178"/>
                </a:lnTo>
                <a:lnTo>
                  <a:pt x="577" y="1177"/>
                </a:lnTo>
                <a:lnTo>
                  <a:pt x="584" y="1177"/>
                </a:lnTo>
                <a:lnTo>
                  <a:pt x="584" y="1177"/>
                </a:lnTo>
                <a:lnTo>
                  <a:pt x="594" y="1179"/>
                </a:lnTo>
                <a:lnTo>
                  <a:pt x="607" y="1186"/>
                </a:lnTo>
                <a:lnTo>
                  <a:pt x="638" y="1202"/>
                </a:lnTo>
                <a:lnTo>
                  <a:pt x="614" y="1207"/>
                </a:lnTo>
                <a:lnTo>
                  <a:pt x="614" y="1207"/>
                </a:lnTo>
                <a:lnTo>
                  <a:pt x="607" y="1203"/>
                </a:lnTo>
                <a:lnTo>
                  <a:pt x="596" y="1198"/>
                </a:lnTo>
                <a:lnTo>
                  <a:pt x="579" y="1192"/>
                </a:lnTo>
                <a:lnTo>
                  <a:pt x="579" y="1192"/>
                </a:lnTo>
                <a:lnTo>
                  <a:pt x="570" y="1190"/>
                </a:lnTo>
                <a:lnTo>
                  <a:pt x="563" y="1190"/>
                </a:lnTo>
                <a:lnTo>
                  <a:pt x="557" y="1192"/>
                </a:lnTo>
                <a:lnTo>
                  <a:pt x="551" y="1195"/>
                </a:lnTo>
                <a:lnTo>
                  <a:pt x="548" y="1200"/>
                </a:lnTo>
                <a:lnTo>
                  <a:pt x="545" y="1203"/>
                </a:lnTo>
                <a:lnTo>
                  <a:pt x="544" y="1208"/>
                </a:lnTo>
                <a:lnTo>
                  <a:pt x="544" y="1212"/>
                </a:lnTo>
                <a:lnTo>
                  <a:pt x="544" y="1212"/>
                </a:lnTo>
                <a:lnTo>
                  <a:pt x="541" y="1245"/>
                </a:lnTo>
                <a:lnTo>
                  <a:pt x="539" y="1265"/>
                </a:lnTo>
                <a:lnTo>
                  <a:pt x="539" y="1283"/>
                </a:lnTo>
                <a:lnTo>
                  <a:pt x="539" y="1283"/>
                </a:lnTo>
                <a:lnTo>
                  <a:pt x="539" y="1291"/>
                </a:lnTo>
                <a:lnTo>
                  <a:pt x="538" y="1298"/>
                </a:lnTo>
                <a:lnTo>
                  <a:pt x="531" y="1316"/>
                </a:lnTo>
                <a:lnTo>
                  <a:pt x="519" y="1349"/>
                </a:lnTo>
                <a:lnTo>
                  <a:pt x="519" y="1349"/>
                </a:lnTo>
                <a:lnTo>
                  <a:pt x="514" y="1362"/>
                </a:lnTo>
                <a:lnTo>
                  <a:pt x="510" y="1376"/>
                </a:lnTo>
                <a:lnTo>
                  <a:pt x="509" y="1389"/>
                </a:lnTo>
                <a:lnTo>
                  <a:pt x="509" y="1395"/>
                </a:lnTo>
                <a:lnTo>
                  <a:pt x="509" y="1399"/>
                </a:lnTo>
                <a:lnTo>
                  <a:pt x="509" y="1399"/>
                </a:lnTo>
                <a:lnTo>
                  <a:pt x="510" y="1403"/>
                </a:lnTo>
                <a:lnTo>
                  <a:pt x="514" y="1407"/>
                </a:lnTo>
                <a:lnTo>
                  <a:pt x="523" y="1414"/>
                </a:lnTo>
                <a:lnTo>
                  <a:pt x="531" y="1422"/>
                </a:lnTo>
                <a:lnTo>
                  <a:pt x="536" y="1426"/>
                </a:lnTo>
                <a:lnTo>
                  <a:pt x="539" y="1429"/>
                </a:lnTo>
                <a:lnTo>
                  <a:pt x="539" y="1429"/>
                </a:lnTo>
                <a:lnTo>
                  <a:pt x="543" y="1436"/>
                </a:lnTo>
                <a:lnTo>
                  <a:pt x="544" y="1437"/>
                </a:lnTo>
                <a:lnTo>
                  <a:pt x="546" y="1438"/>
                </a:lnTo>
                <a:lnTo>
                  <a:pt x="553" y="1439"/>
                </a:lnTo>
                <a:lnTo>
                  <a:pt x="564" y="1439"/>
                </a:lnTo>
                <a:lnTo>
                  <a:pt x="564" y="1439"/>
                </a:lnTo>
                <a:lnTo>
                  <a:pt x="568" y="1438"/>
                </a:lnTo>
                <a:lnTo>
                  <a:pt x="570" y="1436"/>
                </a:lnTo>
                <a:lnTo>
                  <a:pt x="574" y="1432"/>
                </a:lnTo>
                <a:lnTo>
                  <a:pt x="577" y="1426"/>
                </a:lnTo>
                <a:lnTo>
                  <a:pt x="580" y="1412"/>
                </a:lnTo>
                <a:lnTo>
                  <a:pt x="584" y="1395"/>
                </a:lnTo>
                <a:lnTo>
                  <a:pt x="589" y="1364"/>
                </a:lnTo>
                <a:lnTo>
                  <a:pt x="592" y="1351"/>
                </a:lnTo>
                <a:lnTo>
                  <a:pt x="594" y="1344"/>
                </a:lnTo>
                <a:lnTo>
                  <a:pt x="594" y="1344"/>
                </a:lnTo>
                <a:lnTo>
                  <a:pt x="604" y="1332"/>
                </a:lnTo>
                <a:lnTo>
                  <a:pt x="620" y="1317"/>
                </a:lnTo>
                <a:lnTo>
                  <a:pt x="640" y="1298"/>
                </a:lnTo>
                <a:lnTo>
                  <a:pt x="640" y="1298"/>
                </a:lnTo>
                <a:lnTo>
                  <a:pt x="655" y="1297"/>
                </a:lnTo>
                <a:lnTo>
                  <a:pt x="655" y="1298"/>
                </a:lnTo>
                <a:lnTo>
                  <a:pt x="655" y="1298"/>
                </a:lnTo>
                <a:lnTo>
                  <a:pt x="654" y="1316"/>
                </a:lnTo>
                <a:lnTo>
                  <a:pt x="650" y="1345"/>
                </a:lnTo>
                <a:lnTo>
                  <a:pt x="645" y="1376"/>
                </a:lnTo>
                <a:lnTo>
                  <a:pt x="640" y="1399"/>
                </a:lnTo>
                <a:lnTo>
                  <a:pt x="640" y="1399"/>
                </a:lnTo>
                <a:lnTo>
                  <a:pt x="638" y="1412"/>
                </a:lnTo>
                <a:lnTo>
                  <a:pt x="637" y="1432"/>
                </a:lnTo>
                <a:lnTo>
                  <a:pt x="636" y="1486"/>
                </a:lnTo>
                <a:lnTo>
                  <a:pt x="635" y="1576"/>
                </a:lnTo>
                <a:lnTo>
                  <a:pt x="635" y="1576"/>
                </a:lnTo>
                <a:lnTo>
                  <a:pt x="633" y="1602"/>
                </a:lnTo>
                <a:lnTo>
                  <a:pt x="630" y="1638"/>
                </a:lnTo>
                <a:lnTo>
                  <a:pt x="625" y="1682"/>
                </a:lnTo>
                <a:lnTo>
                  <a:pt x="625" y="1682"/>
                </a:lnTo>
                <a:lnTo>
                  <a:pt x="622" y="1686"/>
                </a:lnTo>
                <a:lnTo>
                  <a:pt x="616" y="1696"/>
                </a:lnTo>
                <a:lnTo>
                  <a:pt x="611" y="1710"/>
                </a:lnTo>
                <a:lnTo>
                  <a:pt x="609" y="1716"/>
                </a:lnTo>
                <a:lnTo>
                  <a:pt x="609" y="1722"/>
                </a:lnTo>
                <a:lnTo>
                  <a:pt x="609" y="1722"/>
                </a:lnTo>
                <a:lnTo>
                  <a:pt x="614" y="1747"/>
                </a:lnTo>
                <a:lnTo>
                  <a:pt x="614" y="1747"/>
                </a:lnTo>
                <a:lnTo>
                  <a:pt x="617" y="1753"/>
                </a:lnTo>
                <a:lnTo>
                  <a:pt x="621" y="1756"/>
                </a:lnTo>
                <a:lnTo>
                  <a:pt x="622" y="1758"/>
                </a:lnTo>
                <a:lnTo>
                  <a:pt x="625" y="1758"/>
                </a:lnTo>
                <a:lnTo>
                  <a:pt x="625" y="1758"/>
                </a:lnTo>
                <a:lnTo>
                  <a:pt x="631" y="1759"/>
                </a:lnTo>
                <a:lnTo>
                  <a:pt x="640" y="1761"/>
                </a:lnTo>
                <a:lnTo>
                  <a:pt x="646" y="1764"/>
                </a:lnTo>
                <a:lnTo>
                  <a:pt x="648" y="1764"/>
                </a:lnTo>
                <a:lnTo>
                  <a:pt x="650" y="1763"/>
                </a:lnTo>
                <a:lnTo>
                  <a:pt x="650" y="1763"/>
                </a:lnTo>
                <a:lnTo>
                  <a:pt x="652" y="1755"/>
                </a:lnTo>
                <a:lnTo>
                  <a:pt x="655" y="1753"/>
                </a:lnTo>
                <a:lnTo>
                  <a:pt x="655" y="1753"/>
                </a:lnTo>
                <a:lnTo>
                  <a:pt x="683" y="1766"/>
                </a:lnTo>
                <a:lnTo>
                  <a:pt x="704" y="1777"/>
                </a:lnTo>
                <a:lnTo>
                  <a:pt x="713" y="1780"/>
                </a:lnTo>
                <a:lnTo>
                  <a:pt x="720" y="1783"/>
                </a:lnTo>
                <a:lnTo>
                  <a:pt x="720" y="1783"/>
                </a:lnTo>
                <a:lnTo>
                  <a:pt x="743" y="1785"/>
                </a:lnTo>
                <a:lnTo>
                  <a:pt x="759" y="1788"/>
                </a:lnTo>
                <a:lnTo>
                  <a:pt x="777" y="1788"/>
                </a:lnTo>
                <a:lnTo>
                  <a:pt x="793" y="1788"/>
                </a:lnTo>
                <a:lnTo>
                  <a:pt x="807" y="1785"/>
                </a:lnTo>
                <a:lnTo>
                  <a:pt x="814" y="1783"/>
                </a:lnTo>
                <a:lnTo>
                  <a:pt x="817" y="1780"/>
                </a:lnTo>
                <a:lnTo>
                  <a:pt x="820" y="1777"/>
                </a:lnTo>
                <a:lnTo>
                  <a:pt x="821" y="1773"/>
                </a:lnTo>
                <a:lnTo>
                  <a:pt x="821" y="1773"/>
                </a:lnTo>
                <a:lnTo>
                  <a:pt x="821" y="1768"/>
                </a:lnTo>
                <a:lnTo>
                  <a:pt x="820" y="1764"/>
                </a:lnTo>
                <a:lnTo>
                  <a:pt x="815" y="1755"/>
                </a:lnTo>
                <a:lnTo>
                  <a:pt x="810" y="1747"/>
                </a:lnTo>
                <a:lnTo>
                  <a:pt x="802" y="1740"/>
                </a:lnTo>
                <a:lnTo>
                  <a:pt x="785" y="1727"/>
                </a:lnTo>
                <a:lnTo>
                  <a:pt x="771" y="1717"/>
                </a:lnTo>
                <a:lnTo>
                  <a:pt x="771" y="1717"/>
                </a:lnTo>
                <a:lnTo>
                  <a:pt x="756" y="1703"/>
                </a:lnTo>
                <a:lnTo>
                  <a:pt x="737" y="1684"/>
                </a:lnTo>
                <a:lnTo>
                  <a:pt x="720" y="1665"/>
                </a:lnTo>
                <a:lnTo>
                  <a:pt x="714" y="1658"/>
                </a:lnTo>
                <a:lnTo>
                  <a:pt x="710" y="1652"/>
                </a:lnTo>
                <a:lnTo>
                  <a:pt x="710" y="1652"/>
                </a:lnTo>
                <a:lnTo>
                  <a:pt x="709" y="1647"/>
                </a:lnTo>
                <a:lnTo>
                  <a:pt x="710" y="1638"/>
                </a:lnTo>
                <a:lnTo>
                  <a:pt x="713" y="1610"/>
                </a:lnTo>
                <a:lnTo>
                  <a:pt x="723" y="1530"/>
                </a:lnTo>
                <a:lnTo>
                  <a:pt x="735" y="1453"/>
                </a:lnTo>
                <a:lnTo>
                  <a:pt x="740" y="1419"/>
                </a:lnTo>
                <a:lnTo>
                  <a:pt x="771" y="1313"/>
                </a:lnTo>
                <a:lnTo>
                  <a:pt x="774" y="1287"/>
                </a:lnTo>
                <a:lnTo>
                  <a:pt x="774" y="1287"/>
                </a:lnTo>
                <a:lnTo>
                  <a:pt x="853" y="1280"/>
                </a:lnTo>
                <a:lnTo>
                  <a:pt x="884" y="1279"/>
                </a:lnTo>
                <a:lnTo>
                  <a:pt x="907" y="1278"/>
                </a:lnTo>
                <a:lnTo>
                  <a:pt x="907" y="1278"/>
                </a:lnTo>
                <a:lnTo>
                  <a:pt x="919" y="1277"/>
                </a:lnTo>
                <a:lnTo>
                  <a:pt x="929" y="1274"/>
                </a:lnTo>
                <a:lnTo>
                  <a:pt x="940" y="1270"/>
                </a:lnTo>
                <a:lnTo>
                  <a:pt x="947" y="1265"/>
                </a:lnTo>
                <a:lnTo>
                  <a:pt x="953" y="1259"/>
                </a:lnTo>
                <a:lnTo>
                  <a:pt x="958" y="1250"/>
                </a:lnTo>
                <a:lnTo>
                  <a:pt x="963" y="1243"/>
                </a:lnTo>
                <a:lnTo>
                  <a:pt x="967" y="1232"/>
                </a:lnTo>
                <a:lnTo>
                  <a:pt x="967" y="1232"/>
                </a:lnTo>
                <a:lnTo>
                  <a:pt x="969" y="1226"/>
                </a:lnTo>
                <a:lnTo>
                  <a:pt x="967" y="1219"/>
                </a:lnTo>
                <a:lnTo>
                  <a:pt x="966" y="1210"/>
                </a:lnTo>
                <a:lnTo>
                  <a:pt x="963" y="1201"/>
                </a:lnTo>
                <a:lnTo>
                  <a:pt x="955" y="1181"/>
                </a:lnTo>
                <a:lnTo>
                  <a:pt x="945" y="1160"/>
                </a:lnTo>
                <a:lnTo>
                  <a:pt x="945" y="1160"/>
                </a:lnTo>
                <a:lnTo>
                  <a:pt x="972" y="1142"/>
                </a:lnTo>
                <a:lnTo>
                  <a:pt x="972" y="1142"/>
                </a:lnTo>
                <a:lnTo>
                  <a:pt x="970" y="1116"/>
                </a:lnTo>
                <a:lnTo>
                  <a:pt x="966" y="1095"/>
                </a:lnTo>
                <a:lnTo>
                  <a:pt x="962" y="1076"/>
                </a:lnTo>
                <a:lnTo>
                  <a:pt x="962" y="1076"/>
                </a:lnTo>
                <a:lnTo>
                  <a:pt x="957" y="1065"/>
                </a:lnTo>
                <a:lnTo>
                  <a:pt x="947" y="1048"/>
                </a:lnTo>
                <a:lnTo>
                  <a:pt x="919" y="1006"/>
                </a:lnTo>
                <a:lnTo>
                  <a:pt x="889" y="964"/>
                </a:lnTo>
                <a:lnTo>
                  <a:pt x="866" y="934"/>
                </a:lnTo>
                <a:lnTo>
                  <a:pt x="866" y="934"/>
                </a:lnTo>
                <a:lnTo>
                  <a:pt x="853" y="918"/>
                </a:lnTo>
                <a:lnTo>
                  <a:pt x="841" y="903"/>
                </a:lnTo>
                <a:lnTo>
                  <a:pt x="831" y="889"/>
                </a:lnTo>
                <a:lnTo>
                  <a:pt x="877" y="879"/>
                </a:lnTo>
                <a:lnTo>
                  <a:pt x="877" y="879"/>
                </a:lnTo>
                <a:lnTo>
                  <a:pt x="816" y="667"/>
                </a:lnTo>
                <a:lnTo>
                  <a:pt x="816" y="667"/>
                </a:lnTo>
                <a:lnTo>
                  <a:pt x="820" y="647"/>
                </a:lnTo>
                <a:lnTo>
                  <a:pt x="829" y="604"/>
                </a:lnTo>
                <a:lnTo>
                  <a:pt x="837" y="557"/>
                </a:lnTo>
                <a:lnTo>
                  <a:pt x="840" y="538"/>
                </a:lnTo>
                <a:lnTo>
                  <a:pt x="841" y="525"/>
                </a:lnTo>
                <a:lnTo>
                  <a:pt x="841" y="525"/>
                </a:lnTo>
                <a:lnTo>
                  <a:pt x="840" y="514"/>
                </a:lnTo>
                <a:lnTo>
                  <a:pt x="835" y="499"/>
                </a:lnTo>
                <a:lnTo>
                  <a:pt x="824" y="465"/>
                </a:lnTo>
                <a:lnTo>
                  <a:pt x="806" y="419"/>
                </a:lnTo>
                <a:lnTo>
                  <a:pt x="806" y="419"/>
                </a:lnTo>
                <a:lnTo>
                  <a:pt x="812" y="416"/>
                </a:lnTo>
                <a:lnTo>
                  <a:pt x="830" y="408"/>
                </a:lnTo>
                <a:lnTo>
                  <a:pt x="884" y="385"/>
                </a:lnTo>
                <a:lnTo>
                  <a:pt x="962" y="354"/>
                </a:lnTo>
                <a:lnTo>
                  <a:pt x="962" y="354"/>
                </a:lnTo>
                <a:lnTo>
                  <a:pt x="1006" y="340"/>
                </a:lnTo>
                <a:lnTo>
                  <a:pt x="1043" y="330"/>
                </a:lnTo>
                <a:lnTo>
                  <a:pt x="1059" y="326"/>
                </a:lnTo>
                <a:lnTo>
                  <a:pt x="1073" y="323"/>
                </a:lnTo>
                <a:lnTo>
                  <a:pt x="1073" y="323"/>
                </a:lnTo>
                <a:lnTo>
                  <a:pt x="1087" y="322"/>
                </a:lnTo>
                <a:lnTo>
                  <a:pt x="1105" y="318"/>
                </a:lnTo>
                <a:lnTo>
                  <a:pt x="1146" y="307"/>
                </a:lnTo>
                <a:lnTo>
                  <a:pt x="1166" y="301"/>
                </a:lnTo>
                <a:lnTo>
                  <a:pt x="1184" y="294"/>
                </a:lnTo>
                <a:lnTo>
                  <a:pt x="1197" y="288"/>
                </a:lnTo>
                <a:lnTo>
                  <a:pt x="1202" y="286"/>
                </a:lnTo>
                <a:lnTo>
                  <a:pt x="1204" y="283"/>
                </a:lnTo>
                <a:lnTo>
                  <a:pt x="1204" y="283"/>
                </a:lnTo>
                <a:lnTo>
                  <a:pt x="1213" y="273"/>
                </a:lnTo>
                <a:lnTo>
                  <a:pt x="1220" y="264"/>
                </a:lnTo>
                <a:lnTo>
                  <a:pt x="1227" y="257"/>
                </a:lnTo>
                <a:lnTo>
                  <a:pt x="1229" y="253"/>
                </a:lnTo>
                <a:lnTo>
                  <a:pt x="1229" y="253"/>
                </a:lnTo>
                <a:lnTo>
                  <a:pt x="1233" y="246"/>
                </a:lnTo>
                <a:lnTo>
                  <a:pt x="1239" y="234"/>
                </a:lnTo>
                <a:lnTo>
                  <a:pt x="1249" y="217"/>
                </a:lnTo>
                <a:lnTo>
                  <a:pt x="1249" y="217"/>
                </a:lnTo>
                <a:lnTo>
                  <a:pt x="1251" y="217"/>
                </a:lnTo>
                <a:lnTo>
                  <a:pt x="1255" y="219"/>
                </a:lnTo>
                <a:lnTo>
                  <a:pt x="1258" y="221"/>
                </a:lnTo>
                <a:lnTo>
                  <a:pt x="1260" y="224"/>
                </a:lnTo>
                <a:lnTo>
                  <a:pt x="1260" y="228"/>
                </a:lnTo>
                <a:lnTo>
                  <a:pt x="1260" y="228"/>
                </a:lnTo>
                <a:lnTo>
                  <a:pt x="1260" y="238"/>
                </a:lnTo>
                <a:lnTo>
                  <a:pt x="1261" y="240"/>
                </a:lnTo>
                <a:lnTo>
                  <a:pt x="1265" y="243"/>
                </a:lnTo>
                <a:lnTo>
                  <a:pt x="1265" y="243"/>
                </a:lnTo>
                <a:lnTo>
                  <a:pt x="1267" y="244"/>
                </a:lnTo>
                <a:lnTo>
                  <a:pt x="1271" y="243"/>
                </a:lnTo>
                <a:lnTo>
                  <a:pt x="1278" y="239"/>
                </a:lnTo>
                <a:lnTo>
                  <a:pt x="1283" y="233"/>
                </a:lnTo>
                <a:lnTo>
                  <a:pt x="1285" y="230"/>
                </a:lnTo>
                <a:lnTo>
                  <a:pt x="1285" y="228"/>
                </a:lnTo>
                <a:lnTo>
                  <a:pt x="1285" y="228"/>
                </a:lnTo>
                <a:lnTo>
                  <a:pt x="1285" y="224"/>
                </a:lnTo>
                <a:lnTo>
                  <a:pt x="1285" y="220"/>
                </a:lnTo>
                <a:lnTo>
                  <a:pt x="1289" y="209"/>
                </a:lnTo>
                <a:lnTo>
                  <a:pt x="1291" y="196"/>
                </a:lnTo>
                <a:lnTo>
                  <a:pt x="1291" y="191"/>
                </a:lnTo>
                <a:lnTo>
                  <a:pt x="1290" y="187"/>
                </a:lnTo>
                <a:lnTo>
                  <a:pt x="1290" y="187"/>
                </a:lnTo>
                <a:lnTo>
                  <a:pt x="1285" y="182"/>
                </a:lnTo>
                <a:lnTo>
                  <a:pt x="1280" y="180"/>
                </a:lnTo>
                <a:lnTo>
                  <a:pt x="1276" y="178"/>
                </a:lnTo>
                <a:lnTo>
                  <a:pt x="1275" y="177"/>
                </a:lnTo>
                <a:lnTo>
                  <a:pt x="1275" y="177"/>
                </a:lnTo>
                <a:lnTo>
                  <a:pt x="1273" y="175"/>
                </a:lnTo>
                <a:lnTo>
                  <a:pt x="1270" y="172"/>
                </a:lnTo>
                <a:lnTo>
                  <a:pt x="1266" y="169"/>
                </a:lnTo>
                <a:lnTo>
                  <a:pt x="1265" y="168"/>
                </a:lnTo>
                <a:lnTo>
                  <a:pt x="1265" y="167"/>
                </a:lnTo>
                <a:lnTo>
                  <a:pt x="1265" y="167"/>
                </a:lnTo>
                <a:lnTo>
                  <a:pt x="1268" y="158"/>
                </a:lnTo>
                <a:lnTo>
                  <a:pt x="1276" y="140"/>
                </a:lnTo>
                <a:lnTo>
                  <a:pt x="1280" y="132"/>
                </a:lnTo>
                <a:lnTo>
                  <a:pt x="1282" y="124"/>
                </a:lnTo>
                <a:lnTo>
                  <a:pt x="1282" y="118"/>
                </a:lnTo>
                <a:lnTo>
                  <a:pt x="1281" y="116"/>
                </a:lnTo>
                <a:lnTo>
                  <a:pt x="1280" y="116"/>
                </a:lnTo>
                <a:lnTo>
                  <a:pt x="1280" y="116"/>
                </a:lnTo>
                <a:lnTo>
                  <a:pt x="1277" y="118"/>
                </a:lnTo>
                <a:lnTo>
                  <a:pt x="1273" y="120"/>
                </a:lnTo>
                <a:lnTo>
                  <a:pt x="1263" y="129"/>
                </a:lnTo>
                <a:lnTo>
                  <a:pt x="1238" y="157"/>
                </a:lnTo>
                <a:lnTo>
                  <a:pt x="1213" y="186"/>
                </a:lnTo>
                <a:lnTo>
                  <a:pt x="1199" y="202"/>
                </a:lnTo>
                <a:lnTo>
                  <a:pt x="1199" y="202"/>
                </a:lnTo>
                <a:lnTo>
                  <a:pt x="1188" y="210"/>
                </a:lnTo>
                <a:lnTo>
                  <a:pt x="1169" y="220"/>
                </a:lnTo>
                <a:lnTo>
                  <a:pt x="1144" y="233"/>
                </a:lnTo>
                <a:lnTo>
                  <a:pt x="1144" y="233"/>
                </a:lnTo>
                <a:lnTo>
                  <a:pt x="1123" y="236"/>
                </a:lnTo>
                <a:lnTo>
                  <a:pt x="1105" y="240"/>
                </a:lnTo>
                <a:lnTo>
                  <a:pt x="1083" y="243"/>
                </a:lnTo>
                <a:lnTo>
                  <a:pt x="1083" y="243"/>
                </a:lnTo>
                <a:lnTo>
                  <a:pt x="1047" y="248"/>
                </a:lnTo>
                <a:lnTo>
                  <a:pt x="995" y="255"/>
                </a:lnTo>
                <a:lnTo>
                  <a:pt x="947" y="263"/>
                </a:lnTo>
                <a:lnTo>
                  <a:pt x="932" y="267"/>
                </a:lnTo>
                <a:lnTo>
                  <a:pt x="927" y="268"/>
                </a:lnTo>
                <a:lnTo>
                  <a:pt x="927" y="268"/>
                </a:lnTo>
                <a:lnTo>
                  <a:pt x="922" y="269"/>
                </a:lnTo>
                <a:lnTo>
                  <a:pt x="909" y="272"/>
                </a:lnTo>
                <a:lnTo>
                  <a:pt x="870" y="278"/>
                </a:lnTo>
                <a:lnTo>
                  <a:pt x="830" y="284"/>
                </a:lnTo>
                <a:lnTo>
                  <a:pt x="811" y="288"/>
                </a:lnTo>
                <a:lnTo>
                  <a:pt x="811" y="288"/>
                </a:lnTo>
                <a:lnTo>
                  <a:pt x="806" y="288"/>
                </a:lnTo>
                <a:lnTo>
                  <a:pt x="796" y="288"/>
                </a:lnTo>
                <a:lnTo>
                  <a:pt x="764" y="287"/>
                </a:lnTo>
                <a:lnTo>
                  <a:pt x="720" y="283"/>
                </a:lnTo>
                <a:lnTo>
                  <a:pt x="720" y="283"/>
                </a:lnTo>
                <a:lnTo>
                  <a:pt x="719" y="282"/>
                </a:lnTo>
                <a:lnTo>
                  <a:pt x="717" y="278"/>
                </a:lnTo>
                <a:lnTo>
                  <a:pt x="713" y="267"/>
                </a:lnTo>
                <a:lnTo>
                  <a:pt x="710" y="248"/>
                </a:lnTo>
                <a:lnTo>
                  <a:pt x="710" y="248"/>
                </a:lnTo>
                <a:lnTo>
                  <a:pt x="708" y="235"/>
                </a:lnTo>
                <a:lnTo>
                  <a:pt x="704" y="222"/>
                </a:lnTo>
                <a:lnTo>
                  <a:pt x="698" y="211"/>
                </a:lnTo>
                <a:lnTo>
                  <a:pt x="691" y="200"/>
                </a:lnTo>
                <a:lnTo>
                  <a:pt x="680" y="183"/>
                </a:lnTo>
                <a:lnTo>
                  <a:pt x="675" y="177"/>
                </a:lnTo>
                <a:lnTo>
                  <a:pt x="675" y="177"/>
                </a:lnTo>
                <a:lnTo>
                  <a:pt x="671" y="172"/>
                </a:lnTo>
                <a:lnTo>
                  <a:pt x="661" y="159"/>
                </a:lnTo>
                <a:lnTo>
                  <a:pt x="655" y="152"/>
                </a:lnTo>
                <a:lnTo>
                  <a:pt x="651" y="143"/>
                </a:lnTo>
                <a:lnTo>
                  <a:pt x="647" y="135"/>
                </a:lnTo>
                <a:lnTo>
                  <a:pt x="645" y="127"/>
                </a:lnTo>
                <a:lnTo>
                  <a:pt x="645" y="127"/>
                </a:lnTo>
                <a:lnTo>
                  <a:pt x="642" y="113"/>
                </a:lnTo>
                <a:lnTo>
                  <a:pt x="640" y="103"/>
                </a:lnTo>
                <a:lnTo>
                  <a:pt x="636" y="94"/>
                </a:lnTo>
                <a:lnTo>
                  <a:pt x="630" y="86"/>
                </a:lnTo>
                <a:lnTo>
                  <a:pt x="630" y="86"/>
                </a:lnTo>
                <a:lnTo>
                  <a:pt x="616" y="72"/>
                </a:lnTo>
                <a:lnTo>
                  <a:pt x="609" y="66"/>
                </a:lnTo>
                <a:lnTo>
                  <a:pt x="630" y="61"/>
                </a:lnTo>
                <a:lnTo>
                  <a:pt x="630" y="61"/>
                </a:lnTo>
                <a:lnTo>
                  <a:pt x="630" y="58"/>
                </a:lnTo>
                <a:lnTo>
                  <a:pt x="627" y="53"/>
                </a:lnTo>
                <a:lnTo>
                  <a:pt x="622" y="47"/>
                </a:lnTo>
                <a:lnTo>
                  <a:pt x="618" y="43"/>
                </a:lnTo>
                <a:lnTo>
                  <a:pt x="614" y="41"/>
                </a:lnTo>
                <a:lnTo>
                  <a:pt x="614" y="41"/>
                </a:lnTo>
                <a:lnTo>
                  <a:pt x="607" y="37"/>
                </a:lnTo>
                <a:lnTo>
                  <a:pt x="602" y="36"/>
                </a:lnTo>
                <a:lnTo>
                  <a:pt x="599" y="36"/>
                </a:lnTo>
                <a:lnTo>
                  <a:pt x="599" y="36"/>
                </a:lnTo>
                <a:lnTo>
                  <a:pt x="603" y="33"/>
                </a:lnTo>
                <a:lnTo>
                  <a:pt x="612" y="27"/>
                </a:lnTo>
                <a:lnTo>
                  <a:pt x="616" y="23"/>
                </a:lnTo>
                <a:lnTo>
                  <a:pt x="617" y="21"/>
                </a:lnTo>
                <a:lnTo>
                  <a:pt x="617" y="18"/>
                </a:lnTo>
                <a:lnTo>
                  <a:pt x="614" y="15"/>
                </a:lnTo>
                <a:lnTo>
                  <a:pt x="614" y="15"/>
                </a:lnTo>
                <a:lnTo>
                  <a:pt x="606" y="13"/>
                </a:lnTo>
                <a:lnTo>
                  <a:pt x="599" y="13"/>
                </a:lnTo>
                <a:lnTo>
                  <a:pt x="579" y="10"/>
                </a:lnTo>
                <a:lnTo>
                  <a:pt x="579" y="10"/>
                </a:lnTo>
                <a:lnTo>
                  <a:pt x="573" y="10"/>
                </a:lnTo>
                <a:lnTo>
                  <a:pt x="565" y="10"/>
                </a:lnTo>
                <a:lnTo>
                  <a:pt x="553" y="12"/>
                </a:lnTo>
                <a:lnTo>
                  <a:pt x="539" y="15"/>
                </a:lnTo>
                <a:lnTo>
                  <a:pt x="539" y="15"/>
                </a:lnTo>
                <a:close/>
                <a:moveTo>
                  <a:pt x="539" y="0"/>
                </a:move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B1944E1F-1C74-9C00-ED2E-96C05A7AEC0B}"/>
              </a:ext>
            </a:extLst>
          </p:cNvPr>
          <p:cNvSpPr>
            <a:spLocks noEditPoints="1"/>
          </p:cNvSpPr>
          <p:nvPr/>
        </p:nvSpPr>
        <p:spPr bwMode="auto">
          <a:xfrm>
            <a:off x="7006143" y="3756075"/>
            <a:ext cx="1254846" cy="2565804"/>
          </a:xfrm>
          <a:custGeom>
            <a:avLst/>
            <a:gdLst>
              <a:gd name="T0" fmla="*/ 37 w 984"/>
              <a:gd name="T1" fmla="*/ 218 h 2012"/>
              <a:gd name="T2" fmla="*/ 184 w 984"/>
              <a:gd name="T3" fmla="*/ 357 h 2012"/>
              <a:gd name="T4" fmla="*/ 340 w 984"/>
              <a:gd name="T5" fmla="*/ 630 h 2012"/>
              <a:gd name="T6" fmla="*/ 321 w 984"/>
              <a:gd name="T7" fmla="*/ 745 h 2012"/>
              <a:gd name="T8" fmla="*/ 324 w 984"/>
              <a:gd name="T9" fmla="*/ 774 h 2012"/>
              <a:gd name="T10" fmla="*/ 324 w 984"/>
              <a:gd name="T11" fmla="*/ 865 h 2012"/>
              <a:gd name="T12" fmla="*/ 339 w 984"/>
              <a:gd name="T13" fmla="*/ 839 h 2012"/>
              <a:gd name="T14" fmla="*/ 360 w 984"/>
              <a:gd name="T15" fmla="*/ 844 h 2012"/>
              <a:gd name="T16" fmla="*/ 415 w 984"/>
              <a:gd name="T17" fmla="*/ 875 h 2012"/>
              <a:gd name="T18" fmla="*/ 450 w 984"/>
              <a:gd name="T19" fmla="*/ 849 h 2012"/>
              <a:gd name="T20" fmla="*/ 478 w 984"/>
              <a:gd name="T21" fmla="*/ 926 h 2012"/>
              <a:gd name="T22" fmla="*/ 379 w 984"/>
              <a:gd name="T23" fmla="*/ 1088 h 2012"/>
              <a:gd name="T24" fmla="*/ 344 w 984"/>
              <a:gd name="T25" fmla="*/ 1198 h 2012"/>
              <a:gd name="T26" fmla="*/ 304 w 984"/>
              <a:gd name="T27" fmla="*/ 1279 h 2012"/>
              <a:gd name="T28" fmla="*/ 423 w 984"/>
              <a:gd name="T29" fmla="*/ 1351 h 2012"/>
              <a:gd name="T30" fmla="*/ 483 w 984"/>
              <a:gd name="T31" fmla="*/ 1391 h 2012"/>
              <a:gd name="T32" fmla="*/ 508 w 984"/>
              <a:gd name="T33" fmla="*/ 1481 h 2012"/>
              <a:gd name="T34" fmla="*/ 570 w 984"/>
              <a:gd name="T35" fmla="*/ 1505 h 2012"/>
              <a:gd name="T36" fmla="*/ 561 w 984"/>
              <a:gd name="T37" fmla="*/ 1756 h 2012"/>
              <a:gd name="T38" fmla="*/ 551 w 984"/>
              <a:gd name="T39" fmla="*/ 1920 h 2012"/>
              <a:gd name="T40" fmla="*/ 554 w 984"/>
              <a:gd name="T41" fmla="*/ 1984 h 2012"/>
              <a:gd name="T42" fmla="*/ 606 w 984"/>
              <a:gd name="T43" fmla="*/ 1996 h 2012"/>
              <a:gd name="T44" fmla="*/ 737 w 984"/>
              <a:gd name="T45" fmla="*/ 2012 h 2012"/>
              <a:gd name="T46" fmla="*/ 726 w 984"/>
              <a:gd name="T47" fmla="*/ 1974 h 2012"/>
              <a:gd name="T48" fmla="*/ 629 w 984"/>
              <a:gd name="T49" fmla="*/ 1909 h 2012"/>
              <a:gd name="T50" fmla="*/ 644 w 984"/>
              <a:gd name="T51" fmla="*/ 1765 h 2012"/>
              <a:gd name="T52" fmla="*/ 716 w 984"/>
              <a:gd name="T53" fmla="*/ 1431 h 2012"/>
              <a:gd name="T54" fmla="*/ 883 w 984"/>
              <a:gd name="T55" fmla="*/ 1383 h 2012"/>
              <a:gd name="T56" fmla="*/ 793 w 984"/>
              <a:gd name="T57" fmla="*/ 1147 h 2012"/>
              <a:gd name="T58" fmla="*/ 779 w 984"/>
              <a:gd name="T59" fmla="*/ 829 h 2012"/>
              <a:gd name="T60" fmla="*/ 886 w 984"/>
              <a:gd name="T61" fmla="*/ 555 h 2012"/>
              <a:gd name="T62" fmla="*/ 879 w 984"/>
              <a:gd name="T63" fmla="*/ 517 h 2012"/>
              <a:gd name="T64" fmla="*/ 924 w 984"/>
              <a:gd name="T65" fmla="*/ 345 h 2012"/>
              <a:gd name="T66" fmla="*/ 983 w 984"/>
              <a:gd name="T67" fmla="*/ 112 h 2012"/>
              <a:gd name="T68" fmla="*/ 970 w 984"/>
              <a:gd name="T69" fmla="*/ 57 h 2012"/>
              <a:gd name="T70" fmla="*/ 925 w 984"/>
              <a:gd name="T71" fmla="*/ 2 h 2012"/>
              <a:gd name="T72" fmla="*/ 924 w 984"/>
              <a:gd name="T73" fmla="*/ 62 h 2012"/>
              <a:gd name="T74" fmla="*/ 893 w 984"/>
              <a:gd name="T75" fmla="*/ 228 h 2012"/>
              <a:gd name="T76" fmla="*/ 780 w 984"/>
              <a:gd name="T77" fmla="*/ 492 h 2012"/>
              <a:gd name="T78" fmla="*/ 740 w 984"/>
              <a:gd name="T79" fmla="*/ 536 h 2012"/>
              <a:gd name="T80" fmla="*/ 670 w 984"/>
              <a:gd name="T81" fmla="*/ 555 h 2012"/>
              <a:gd name="T82" fmla="*/ 674 w 984"/>
              <a:gd name="T83" fmla="*/ 491 h 2012"/>
              <a:gd name="T84" fmla="*/ 649 w 984"/>
              <a:gd name="T85" fmla="*/ 424 h 2012"/>
              <a:gd name="T86" fmla="*/ 591 w 984"/>
              <a:gd name="T87" fmla="*/ 385 h 2012"/>
              <a:gd name="T88" fmla="*/ 534 w 984"/>
              <a:gd name="T89" fmla="*/ 342 h 2012"/>
              <a:gd name="T90" fmla="*/ 473 w 984"/>
              <a:gd name="T91" fmla="*/ 338 h 2012"/>
              <a:gd name="T92" fmla="*/ 427 w 984"/>
              <a:gd name="T93" fmla="*/ 346 h 2012"/>
              <a:gd name="T94" fmla="*/ 441 w 984"/>
              <a:gd name="T95" fmla="*/ 386 h 2012"/>
              <a:gd name="T96" fmla="*/ 410 w 984"/>
              <a:gd name="T97" fmla="*/ 471 h 2012"/>
              <a:gd name="T98" fmla="*/ 239 w 984"/>
              <a:gd name="T99" fmla="*/ 324 h 2012"/>
              <a:gd name="T100" fmla="*/ 112 w 984"/>
              <a:gd name="T101" fmla="*/ 127 h 2012"/>
              <a:gd name="T102" fmla="*/ 97 w 984"/>
              <a:gd name="T103" fmla="*/ 87 h 2012"/>
              <a:gd name="T104" fmla="*/ 79 w 984"/>
              <a:gd name="T105" fmla="*/ 134 h 2012"/>
              <a:gd name="T106" fmla="*/ 4 w 984"/>
              <a:gd name="T107" fmla="*/ 96 h 2012"/>
              <a:gd name="T108" fmla="*/ 37 w 984"/>
              <a:gd name="T109" fmla="*/ 137 h 2012"/>
              <a:gd name="T110" fmla="*/ 21 w 984"/>
              <a:gd name="T111" fmla="*/ 168 h 2012"/>
              <a:gd name="T112" fmla="*/ 557 w 984"/>
              <a:gd name="T113" fmla="*/ 1371 h 2012"/>
              <a:gd name="T114" fmla="*/ 415 w 984"/>
              <a:gd name="T115" fmla="*/ 875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4" h="2012">
                <a:moveTo>
                  <a:pt x="21" y="168"/>
                </a:moveTo>
                <a:lnTo>
                  <a:pt x="21" y="182"/>
                </a:lnTo>
                <a:lnTo>
                  <a:pt x="21" y="182"/>
                </a:lnTo>
                <a:lnTo>
                  <a:pt x="23" y="184"/>
                </a:lnTo>
                <a:lnTo>
                  <a:pt x="27" y="193"/>
                </a:lnTo>
                <a:lnTo>
                  <a:pt x="27" y="193"/>
                </a:lnTo>
                <a:lnTo>
                  <a:pt x="30" y="206"/>
                </a:lnTo>
                <a:lnTo>
                  <a:pt x="32" y="213"/>
                </a:lnTo>
                <a:lnTo>
                  <a:pt x="33" y="217"/>
                </a:lnTo>
                <a:lnTo>
                  <a:pt x="37" y="218"/>
                </a:lnTo>
                <a:lnTo>
                  <a:pt x="37" y="218"/>
                </a:lnTo>
                <a:lnTo>
                  <a:pt x="39" y="218"/>
                </a:lnTo>
                <a:lnTo>
                  <a:pt x="39" y="218"/>
                </a:lnTo>
                <a:lnTo>
                  <a:pt x="52" y="223"/>
                </a:lnTo>
                <a:lnTo>
                  <a:pt x="52" y="223"/>
                </a:lnTo>
                <a:lnTo>
                  <a:pt x="66" y="228"/>
                </a:lnTo>
                <a:lnTo>
                  <a:pt x="82" y="236"/>
                </a:lnTo>
                <a:lnTo>
                  <a:pt x="96" y="244"/>
                </a:lnTo>
                <a:lnTo>
                  <a:pt x="102" y="249"/>
                </a:lnTo>
                <a:lnTo>
                  <a:pt x="107" y="254"/>
                </a:lnTo>
                <a:lnTo>
                  <a:pt x="107" y="254"/>
                </a:lnTo>
                <a:lnTo>
                  <a:pt x="184" y="357"/>
                </a:lnTo>
                <a:lnTo>
                  <a:pt x="234" y="424"/>
                </a:lnTo>
                <a:lnTo>
                  <a:pt x="253" y="448"/>
                </a:lnTo>
                <a:lnTo>
                  <a:pt x="263" y="461"/>
                </a:lnTo>
                <a:lnTo>
                  <a:pt x="263" y="461"/>
                </a:lnTo>
                <a:lnTo>
                  <a:pt x="273" y="472"/>
                </a:lnTo>
                <a:lnTo>
                  <a:pt x="281" y="483"/>
                </a:lnTo>
                <a:lnTo>
                  <a:pt x="289" y="496"/>
                </a:lnTo>
                <a:lnTo>
                  <a:pt x="273" y="552"/>
                </a:lnTo>
                <a:lnTo>
                  <a:pt x="273" y="552"/>
                </a:lnTo>
                <a:lnTo>
                  <a:pt x="307" y="592"/>
                </a:lnTo>
                <a:lnTo>
                  <a:pt x="340" y="630"/>
                </a:lnTo>
                <a:lnTo>
                  <a:pt x="372" y="666"/>
                </a:lnTo>
                <a:lnTo>
                  <a:pt x="372" y="666"/>
                </a:lnTo>
                <a:lnTo>
                  <a:pt x="365" y="688"/>
                </a:lnTo>
                <a:lnTo>
                  <a:pt x="362" y="697"/>
                </a:lnTo>
                <a:lnTo>
                  <a:pt x="359" y="703"/>
                </a:lnTo>
                <a:lnTo>
                  <a:pt x="359" y="703"/>
                </a:lnTo>
                <a:lnTo>
                  <a:pt x="354" y="711"/>
                </a:lnTo>
                <a:lnTo>
                  <a:pt x="347" y="719"/>
                </a:lnTo>
                <a:lnTo>
                  <a:pt x="339" y="728"/>
                </a:lnTo>
                <a:lnTo>
                  <a:pt x="330" y="736"/>
                </a:lnTo>
                <a:lnTo>
                  <a:pt x="321" y="745"/>
                </a:lnTo>
                <a:lnTo>
                  <a:pt x="311" y="751"/>
                </a:lnTo>
                <a:lnTo>
                  <a:pt x="302" y="756"/>
                </a:lnTo>
                <a:lnTo>
                  <a:pt x="294" y="759"/>
                </a:lnTo>
                <a:lnTo>
                  <a:pt x="294" y="759"/>
                </a:lnTo>
                <a:lnTo>
                  <a:pt x="268" y="764"/>
                </a:lnTo>
                <a:lnTo>
                  <a:pt x="318" y="772"/>
                </a:lnTo>
                <a:lnTo>
                  <a:pt x="318" y="772"/>
                </a:lnTo>
                <a:lnTo>
                  <a:pt x="321" y="769"/>
                </a:lnTo>
                <a:lnTo>
                  <a:pt x="323" y="769"/>
                </a:lnTo>
                <a:lnTo>
                  <a:pt x="323" y="770"/>
                </a:lnTo>
                <a:lnTo>
                  <a:pt x="324" y="774"/>
                </a:lnTo>
                <a:lnTo>
                  <a:pt x="318" y="772"/>
                </a:lnTo>
                <a:lnTo>
                  <a:pt x="318" y="772"/>
                </a:lnTo>
                <a:lnTo>
                  <a:pt x="314" y="784"/>
                </a:lnTo>
                <a:lnTo>
                  <a:pt x="314" y="784"/>
                </a:lnTo>
                <a:lnTo>
                  <a:pt x="311" y="795"/>
                </a:lnTo>
                <a:lnTo>
                  <a:pt x="311" y="808"/>
                </a:lnTo>
                <a:lnTo>
                  <a:pt x="313" y="822"/>
                </a:lnTo>
                <a:lnTo>
                  <a:pt x="315" y="834"/>
                </a:lnTo>
                <a:lnTo>
                  <a:pt x="320" y="856"/>
                </a:lnTo>
                <a:lnTo>
                  <a:pt x="323" y="862"/>
                </a:lnTo>
                <a:lnTo>
                  <a:pt x="324" y="865"/>
                </a:lnTo>
                <a:lnTo>
                  <a:pt x="324" y="865"/>
                </a:lnTo>
                <a:lnTo>
                  <a:pt x="326" y="860"/>
                </a:lnTo>
                <a:lnTo>
                  <a:pt x="328" y="849"/>
                </a:lnTo>
                <a:lnTo>
                  <a:pt x="329" y="839"/>
                </a:lnTo>
                <a:lnTo>
                  <a:pt x="329" y="834"/>
                </a:lnTo>
                <a:lnTo>
                  <a:pt x="329" y="834"/>
                </a:lnTo>
                <a:lnTo>
                  <a:pt x="329" y="834"/>
                </a:lnTo>
                <a:lnTo>
                  <a:pt x="330" y="833"/>
                </a:lnTo>
                <a:lnTo>
                  <a:pt x="334" y="834"/>
                </a:lnTo>
                <a:lnTo>
                  <a:pt x="338" y="837"/>
                </a:lnTo>
                <a:lnTo>
                  <a:pt x="339" y="839"/>
                </a:lnTo>
                <a:lnTo>
                  <a:pt x="339" y="839"/>
                </a:lnTo>
                <a:lnTo>
                  <a:pt x="344" y="860"/>
                </a:lnTo>
                <a:lnTo>
                  <a:pt x="349" y="880"/>
                </a:lnTo>
                <a:lnTo>
                  <a:pt x="349" y="880"/>
                </a:lnTo>
                <a:lnTo>
                  <a:pt x="350" y="877"/>
                </a:lnTo>
                <a:lnTo>
                  <a:pt x="354" y="866"/>
                </a:lnTo>
                <a:lnTo>
                  <a:pt x="359" y="849"/>
                </a:lnTo>
                <a:lnTo>
                  <a:pt x="359" y="849"/>
                </a:lnTo>
                <a:lnTo>
                  <a:pt x="359" y="847"/>
                </a:lnTo>
                <a:lnTo>
                  <a:pt x="359" y="844"/>
                </a:lnTo>
                <a:lnTo>
                  <a:pt x="360" y="844"/>
                </a:lnTo>
                <a:lnTo>
                  <a:pt x="362" y="846"/>
                </a:lnTo>
                <a:lnTo>
                  <a:pt x="369" y="860"/>
                </a:lnTo>
                <a:lnTo>
                  <a:pt x="369" y="860"/>
                </a:lnTo>
                <a:lnTo>
                  <a:pt x="374" y="870"/>
                </a:lnTo>
                <a:lnTo>
                  <a:pt x="379" y="877"/>
                </a:lnTo>
                <a:lnTo>
                  <a:pt x="389" y="887"/>
                </a:lnTo>
                <a:lnTo>
                  <a:pt x="397" y="894"/>
                </a:lnTo>
                <a:lnTo>
                  <a:pt x="399" y="895"/>
                </a:lnTo>
                <a:lnTo>
                  <a:pt x="410" y="849"/>
                </a:lnTo>
                <a:lnTo>
                  <a:pt x="415" y="875"/>
                </a:lnTo>
                <a:lnTo>
                  <a:pt x="415" y="875"/>
                </a:lnTo>
                <a:lnTo>
                  <a:pt x="425" y="865"/>
                </a:lnTo>
                <a:lnTo>
                  <a:pt x="425" y="865"/>
                </a:lnTo>
                <a:lnTo>
                  <a:pt x="430" y="861"/>
                </a:lnTo>
                <a:lnTo>
                  <a:pt x="432" y="860"/>
                </a:lnTo>
                <a:lnTo>
                  <a:pt x="433" y="861"/>
                </a:lnTo>
                <a:lnTo>
                  <a:pt x="433" y="862"/>
                </a:lnTo>
                <a:lnTo>
                  <a:pt x="435" y="862"/>
                </a:lnTo>
                <a:lnTo>
                  <a:pt x="439" y="861"/>
                </a:lnTo>
                <a:lnTo>
                  <a:pt x="442" y="857"/>
                </a:lnTo>
                <a:lnTo>
                  <a:pt x="450" y="849"/>
                </a:lnTo>
                <a:lnTo>
                  <a:pt x="450" y="849"/>
                </a:lnTo>
                <a:lnTo>
                  <a:pt x="456" y="841"/>
                </a:lnTo>
                <a:lnTo>
                  <a:pt x="462" y="828"/>
                </a:lnTo>
                <a:lnTo>
                  <a:pt x="466" y="814"/>
                </a:lnTo>
                <a:lnTo>
                  <a:pt x="471" y="800"/>
                </a:lnTo>
                <a:lnTo>
                  <a:pt x="471" y="800"/>
                </a:lnTo>
                <a:lnTo>
                  <a:pt x="475" y="828"/>
                </a:lnTo>
                <a:lnTo>
                  <a:pt x="479" y="868"/>
                </a:lnTo>
                <a:lnTo>
                  <a:pt x="480" y="890"/>
                </a:lnTo>
                <a:lnTo>
                  <a:pt x="480" y="908"/>
                </a:lnTo>
                <a:lnTo>
                  <a:pt x="479" y="921"/>
                </a:lnTo>
                <a:lnTo>
                  <a:pt x="478" y="926"/>
                </a:lnTo>
                <a:lnTo>
                  <a:pt x="475" y="930"/>
                </a:lnTo>
                <a:lnTo>
                  <a:pt x="475" y="930"/>
                </a:lnTo>
                <a:lnTo>
                  <a:pt x="451" y="961"/>
                </a:lnTo>
                <a:lnTo>
                  <a:pt x="415" y="1011"/>
                </a:lnTo>
                <a:lnTo>
                  <a:pt x="379" y="1059"/>
                </a:lnTo>
                <a:lnTo>
                  <a:pt x="368" y="1074"/>
                </a:lnTo>
                <a:lnTo>
                  <a:pt x="364" y="1082"/>
                </a:lnTo>
                <a:lnTo>
                  <a:pt x="364" y="1082"/>
                </a:lnTo>
                <a:lnTo>
                  <a:pt x="365" y="1083"/>
                </a:lnTo>
                <a:lnTo>
                  <a:pt x="369" y="1086"/>
                </a:lnTo>
                <a:lnTo>
                  <a:pt x="379" y="1088"/>
                </a:lnTo>
                <a:lnTo>
                  <a:pt x="394" y="1092"/>
                </a:lnTo>
                <a:lnTo>
                  <a:pt x="394" y="1092"/>
                </a:lnTo>
                <a:lnTo>
                  <a:pt x="393" y="1102"/>
                </a:lnTo>
                <a:lnTo>
                  <a:pt x="391" y="1115"/>
                </a:lnTo>
                <a:lnTo>
                  <a:pt x="387" y="1128"/>
                </a:lnTo>
                <a:lnTo>
                  <a:pt x="381" y="1145"/>
                </a:lnTo>
                <a:lnTo>
                  <a:pt x="372" y="1164"/>
                </a:lnTo>
                <a:lnTo>
                  <a:pt x="365" y="1173"/>
                </a:lnTo>
                <a:lnTo>
                  <a:pt x="359" y="1182"/>
                </a:lnTo>
                <a:lnTo>
                  <a:pt x="352" y="1189"/>
                </a:lnTo>
                <a:lnTo>
                  <a:pt x="344" y="1198"/>
                </a:lnTo>
                <a:lnTo>
                  <a:pt x="344" y="1198"/>
                </a:lnTo>
                <a:lnTo>
                  <a:pt x="328" y="1214"/>
                </a:lnTo>
                <a:lnTo>
                  <a:pt x="315" y="1229"/>
                </a:lnTo>
                <a:lnTo>
                  <a:pt x="306" y="1243"/>
                </a:lnTo>
                <a:lnTo>
                  <a:pt x="300" y="1256"/>
                </a:lnTo>
                <a:lnTo>
                  <a:pt x="296" y="1266"/>
                </a:lnTo>
                <a:lnTo>
                  <a:pt x="295" y="1274"/>
                </a:lnTo>
                <a:lnTo>
                  <a:pt x="296" y="1276"/>
                </a:lnTo>
                <a:lnTo>
                  <a:pt x="297" y="1277"/>
                </a:lnTo>
                <a:lnTo>
                  <a:pt x="300" y="1279"/>
                </a:lnTo>
                <a:lnTo>
                  <a:pt x="304" y="1279"/>
                </a:lnTo>
                <a:lnTo>
                  <a:pt x="304" y="1279"/>
                </a:lnTo>
                <a:lnTo>
                  <a:pt x="318" y="1275"/>
                </a:lnTo>
                <a:lnTo>
                  <a:pt x="338" y="1269"/>
                </a:lnTo>
                <a:lnTo>
                  <a:pt x="363" y="1260"/>
                </a:lnTo>
                <a:lnTo>
                  <a:pt x="389" y="1253"/>
                </a:lnTo>
                <a:lnTo>
                  <a:pt x="389" y="1253"/>
                </a:lnTo>
                <a:lnTo>
                  <a:pt x="402" y="1299"/>
                </a:lnTo>
                <a:lnTo>
                  <a:pt x="408" y="1319"/>
                </a:lnTo>
                <a:lnTo>
                  <a:pt x="415" y="1334"/>
                </a:lnTo>
                <a:lnTo>
                  <a:pt x="415" y="1334"/>
                </a:lnTo>
                <a:lnTo>
                  <a:pt x="423" y="1351"/>
                </a:lnTo>
                <a:lnTo>
                  <a:pt x="435" y="1366"/>
                </a:lnTo>
                <a:lnTo>
                  <a:pt x="446" y="1378"/>
                </a:lnTo>
                <a:lnTo>
                  <a:pt x="450" y="1382"/>
                </a:lnTo>
                <a:lnTo>
                  <a:pt x="455" y="1385"/>
                </a:lnTo>
                <a:lnTo>
                  <a:pt x="455" y="1385"/>
                </a:lnTo>
                <a:lnTo>
                  <a:pt x="464" y="1387"/>
                </a:lnTo>
                <a:lnTo>
                  <a:pt x="471" y="1389"/>
                </a:lnTo>
                <a:lnTo>
                  <a:pt x="478" y="1389"/>
                </a:lnTo>
                <a:lnTo>
                  <a:pt x="480" y="1390"/>
                </a:lnTo>
                <a:lnTo>
                  <a:pt x="480" y="1390"/>
                </a:lnTo>
                <a:lnTo>
                  <a:pt x="483" y="1391"/>
                </a:lnTo>
                <a:lnTo>
                  <a:pt x="489" y="1396"/>
                </a:lnTo>
                <a:lnTo>
                  <a:pt x="491" y="1400"/>
                </a:lnTo>
                <a:lnTo>
                  <a:pt x="494" y="1405"/>
                </a:lnTo>
                <a:lnTo>
                  <a:pt x="495" y="1411"/>
                </a:lnTo>
                <a:lnTo>
                  <a:pt x="495" y="1420"/>
                </a:lnTo>
                <a:lnTo>
                  <a:pt x="495" y="1420"/>
                </a:lnTo>
                <a:lnTo>
                  <a:pt x="495" y="1430"/>
                </a:lnTo>
                <a:lnTo>
                  <a:pt x="496" y="1443"/>
                </a:lnTo>
                <a:lnTo>
                  <a:pt x="499" y="1455"/>
                </a:lnTo>
                <a:lnTo>
                  <a:pt x="503" y="1469"/>
                </a:lnTo>
                <a:lnTo>
                  <a:pt x="508" y="1481"/>
                </a:lnTo>
                <a:lnTo>
                  <a:pt x="512" y="1491"/>
                </a:lnTo>
                <a:lnTo>
                  <a:pt x="517" y="1498"/>
                </a:lnTo>
                <a:lnTo>
                  <a:pt x="522" y="1503"/>
                </a:lnTo>
                <a:lnTo>
                  <a:pt x="522" y="1503"/>
                </a:lnTo>
                <a:lnTo>
                  <a:pt x="533" y="1508"/>
                </a:lnTo>
                <a:lnTo>
                  <a:pt x="541" y="1511"/>
                </a:lnTo>
                <a:lnTo>
                  <a:pt x="548" y="1512"/>
                </a:lnTo>
                <a:lnTo>
                  <a:pt x="556" y="1512"/>
                </a:lnTo>
                <a:lnTo>
                  <a:pt x="562" y="1511"/>
                </a:lnTo>
                <a:lnTo>
                  <a:pt x="567" y="1508"/>
                </a:lnTo>
                <a:lnTo>
                  <a:pt x="570" y="1505"/>
                </a:lnTo>
                <a:lnTo>
                  <a:pt x="570" y="1505"/>
                </a:lnTo>
                <a:lnTo>
                  <a:pt x="576" y="1488"/>
                </a:lnTo>
                <a:lnTo>
                  <a:pt x="576" y="1488"/>
                </a:lnTo>
                <a:lnTo>
                  <a:pt x="576" y="1526"/>
                </a:lnTo>
                <a:lnTo>
                  <a:pt x="576" y="1526"/>
                </a:lnTo>
                <a:lnTo>
                  <a:pt x="572" y="1573"/>
                </a:lnTo>
                <a:lnTo>
                  <a:pt x="566" y="1627"/>
                </a:lnTo>
                <a:lnTo>
                  <a:pt x="566" y="1627"/>
                </a:lnTo>
                <a:lnTo>
                  <a:pt x="563" y="1661"/>
                </a:lnTo>
                <a:lnTo>
                  <a:pt x="561" y="1707"/>
                </a:lnTo>
                <a:lnTo>
                  <a:pt x="561" y="1756"/>
                </a:lnTo>
                <a:lnTo>
                  <a:pt x="561" y="1799"/>
                </a:lnTo>
                <a:lnTo>
                  <a:pt x="561" y="1799"/>
                </a:lnTo>
                <a:lnTo>
                  <a:pt x="561" y="1832"/>
                </a:lnTo>
                <a:lnTo>
                  <a:pt x="559" y="1857"/>
                </a:lnTo>
                <a:lnTo>
                  <a:pt x="556" y="1890"/>
                </a:lnTo>
                <a:lnTo>
                  <a:pt x="556" y="1890"/>
                </a:lnTo>
                <a:lnTo>
                  <a:pt x="554" y="1897"/>
                </a:lnTo>
                <a:lnTo>
                  <a:pt x="553" y="1902"/>
                </a:lnTo>
                <a:lnTo>
                  <a:pt x="552" y="1909"/>
                </a:lnTo>
                <a:lnTo>
                  <a:pt x="551" y="1920"/>
                </a:lnTo>
                <a:lnTo>
                  <a:pt x="551" y="1920"/>
                </a:lnTo>
                <a:lnTo>
                  <a:pt x="549" y="1928"/>
                </a:lnTo>
                <a:lnTo>
                  <a:pt x="548" y="1935"/>
                </a:lnTo>
                <a:lnTo>
                  <a:pt x="544" y="1950"/>
                </a:lnTo>
                <a:lnTo>
                  <a:pt x="541" y="1965"/>
                </a:lnTo>
                <a:lnTo>
                  <a:pt x="541" y="1971"/>
                </a:lnTo>
                <a:lnTo>
                  <a:pt x="541" y="1976"/>
                </a:lnTo>
                <a:lnTo>
                  <a:pt x="541" y="1976"/>
                </a:lnTo>
                <a:lnTo>
                  <a:pt x="542" y="1979"/>
                </a:lnTo>
                <a:lnTo>
                  <a:pt x="546" y="1982"/>
                </a:lnTo>
                <a:lnTo>
                  <a:pt x="549" y="1983"/>
                </a:lnTo>
                <a:lnTo>
                  <a:pt x="554" y="1984"/>
                </a:lnTo>
                <a:lnTo>
                  <a:pt x="562" y="1986"/>
                </a:lnTo>
                <a:lnTo>
                  <a:pt x="566" y="1986"/>
                </a:lnTo>
                <a:lnTo>
                  <a:pt x="581" y="1971"/>
                </a:lnTo>
                <a:lnTo>
                  <a:pt x="581" y="1971"/>
                </a:lnTo>
                <a:lnTo>
                  <a:pt x="582" y="1973"/>
                </a:lnTo>
                <a:lnTo>
                  <a:pt x="586" y="1981"/>
                </a:lnTo>
                <a:lnTo>
                  <a:pt x="590" y="1986"/>
                </a:lnTo>
                <a:lnTo>
                  <a:pt x="595" y="1989"/>
                </a:lnTo>
                <a:lnTo>
                  <a:pt x="600" y="1993"/>
                </a:lnTo>
                <a:lnTo>
                  <a:pt x="606" y="1996"/>
                </a:lnTo>
                <a:lnTo>
                  <a:pt x="606" y="1996"/>
                </a:lnTo>
                <a:lnTo>
                  <a:pt x="614" y="1998"/>
                </a:lnTo>
                <a:lnTo>
                  <a:pt x="622" y="2000"/>
                </a:lnTo>
                <a:lnTo>
                  <a:pt x="643" y="2001"/>
                </a:lnTo>
                <a:lnTo>
                  <a:pt x="660" y="2001"/>
                </a:lnTo>
                <a:lnTo>
                  <a:pt x="672" y="2001"/>
                </a:lnTo>
                <a:lnTo>
                  <a:pt x="672" y="2001"/>
                </a:lnTo>
                <a:lnTo>
                  <a:pt x="683" y="2001"/>
                </a:lnTo>
                <a:lnTo>
                  <a:pt x="699" y="2003"/>
                </a:lnTo>
                <a:lnTo>
                  <a:pt x="732" y="2011"/>
                </a:lnTo>
                <a:lnTo>
                  <a:pt x="732" y="2011"/>
                </a:lnTo>
                <a:lnTo>
                  <a:pt x="737" y="2012"/>
                </a:lnTo>
                <a:lnTo>
                  <a:pt x="741" y="2011"/>
                </a:lnTo>
                <a:lnTo>
                  <a:pt x="742" y="2010"/>
                </a:lnTo>
                <a:lnTo>
                  <a:pt x="742" y="2008"/>
                </a:lnTo>
                <a:lnTo>
                  <a:pt x="742" y="2002"/>
                </a:lnTo>
                <a:lnTo>
                  <a:pt x="741" y="2000"/>
                </a:lnTo>
                <a:lnTo>
                  <a:pt x="742" y="1996"/>
                </a:lnTo>
                <a:lnTo>
                  <a:pt x="742" y="1996"/>
                </a:lnTo>
                <a:lnTo>
                  <a:pt x="742" y="1992"/>
                </a:lnTo>
                <a:lnTo>
                  <a:pt x="741" y="1989"/>
                </a:lnTo>
                <a:lnTo>
                  <a:pt x="735" y="1982"/>
                </a:lnTo>
                <a:lnTo>
                  <a:pt x="726" y="1974"/>
                </a:lnTo>
                <a:lnTo>
                  <a:pt x="717" y="1965"/>
                </a:lnTo>
                <a:lnTo>
                  <a:pt x="717" y="1965"/>
                </a:lnTo>
                <a:lnTo>
                  <a:pt x="707" y="1957"/>
                </a:lnTo>
                <a:lnTo>
                  <a:pt x="693" y="1948"/>
                </a:lnTo>
                <a:lnTo>
                  <a:pt x="679" y="1939"/>
                </a:lnTo>
                <a:lnTo>
                  <a:pt x="667" y="1930"/>
                </a:lnTo>
                <a:lnTo>
                  <a:pt x="667" y="1930"/>
                </a:lnTo>
                <a:lnTo>
                  <a:pt x="655" y="1923"/>
                </a:lnTo>
                <a:lnTo>
                  <a:pt x="644" y="1917"/>
                </a:lnTo>
                <a:lnTo>
                  <a:pt x="634" y="1911"/>
                </a:lnTo>
                <a:lnTo>
                  <a:pt x="629" y="1909"/>
                </a:lnTo>
                <a:lnTo>
                  <a:pt x="626" y="1905"/>
                </a:lnTo>
                <a:lnTo>
                  <a:pt x="626" y="1905"/>
                </a:lnTo>
                <a:lnTo>
                  <a:pt x="624" y="1901"/>
                </a:lnTo>
                <a:lnTo>
                  <a:pt x="622" y="1896"/>
                </a:lnTo>
                <a:lnTo>
                  <a:pt x="621" y="1885"/>
                </a:lnTo>
                <a:lnTo>
                  <a:pt x="621" y="1849"/>
                </a:lnTo>
                <a:lnTo>
                  <a:pt x="621" y="1849"/>
                </a:lnTo>
                <a:lnTo>
                  <a:pt x="622" y="1842"/>
                </a:lnTo>
                <a:lnTo>
                  <a:pt x="624" y="1830"/>
                </a:lnTo>
                <a:lnTo>
                  <a:pt x="633" y="1801"/>
                </a:lnTo>
                <a:lnTo>
                  <a:pt x="644" y="1765"/>
                </a:lnTo>
                <a:lnTo>
                  <a:pt x="656" y="1724"/>
                </a:lnTo>
                <a:lnTo>
                  <a:pt x="683" y="1650"/>
                </a:lnTo>
                <a:lnTo>
                  <a:pt x="697" y="1607"/>
                </a:lnTo>
                <a:lnTo>
                  <a:pt x="697" y="1607"/>
                </a:lnTo>
                <a:lnTo>
                  <a:pt x="701" y="1585"/>
                </a:lnTo>
                <a:lnTo>
                  <a:pt x="704" y="1555"/>
                </a:lnTo>
                <a:lnTo>
                  <a:pt x="712" y="1496"/>
                </a:lnTo>
                <a:lnTo>
                  <a:pt x="712" y="1496"/>
                </a:lnTo>
                <a:lnTo>
                  <a:pt x="714" y="1468"/>
                </a:lnTo>
                <a:lnTo>
                  <a:pt x="716" y="1431"/>
                </a:lnTo>
                <a:lnTo>
                  <a:pt x="716" y="1431"/>
                </a:lnTo>
                <a:lnTo>
                  <a:pt x="726" y="1433"/>
                </a:lnTo>
                <a:lnTo>
                  <a:pt x="737" y="1433"/>
                </a:lnTo>
                <a:lnTo>
                  <a:pt x="750" y="1431"/>
                </a:lnTo>
                <a:lnTo>
                  <a:pt x="764" y="1430"/>
                </a:lnTo>
                <a:lnTo>
                  <a:pt x="794" y="1424"/>
                </a:lnTo>
                <a:lnTo>
                  <a:pt x="823" y="1418"/>
                </a:lnTo>
                <a:lnTo>
                  <a:pt x="851" y="1409"/>
                </a:lnTo>
                <a:lnTo>
                  <a:pt x="873" y="1402"/>
                </a:lnTo>
                <a:lnTo>
                  <a:pt x="893" y="1395"/>
                </a:lnTo>
                <a:lnTo>
                  <a:pt x="893" y="1395"/>
                </a:lnTo>
                <a:lnTo>
                  <a:pt x="883" y="1383"/>
                </a:lnTo>
                <a:lnTo>
                  <a:pt x="862" y="1356"/>
                </a:lnTo>
                <a:lnTo>
                  <a:pt x="851" y="1341"/>
                </a:lnTo>
                <a:lnTo>
                  <a:pt x="840" y="1323"/>
                </a:lnTo>
                <a:lnTo>
                  <a:pt x="833" y="1308"/>
                </a:lnTo>
                <a:lnTo>
                  <a:pt x="829" y="1300"/>
                </a:lnTo>
                <a:lnTo>
                  <a:pt x="828" y="1294"/>
                </a:lnTo>
                <a:lnTo>
                  <a:pt x="828" y="1294"/>
                </a:lnTo>
                <a:lnTo>
                  <a:pt x="809" y="1209"/>
                </a:lnTo>
                <a:lnTo>
                  <a:pt x="798" y="1166"/>
                </a:lnTo>
                <a:lnTo>
                  <a:pt x="795" y="1152"/>
                </a:lnTo>
                <a:lnTo>
                  <a:pt x="793" y="1147"/>
                </a:lnTo>
                <a:lnTo>
                  <a:pt x="793" y="1147"/>
                </a:lnTo>
                <a:lnTo>
                  <a:pt x="798" y="1145"/>
                </a:lnTo>
                <a:lnTo>
                  <a:pt x="811" y="1142"/>
                </a:lnTo>
                <a:lnTo>
                  <a:pt x="833" y="1137"/>
                </a:lnTo>
                <a:lnTo>
                  <a:pt x="833" y="1137"/>
                </a:lnTo>
                <a:lnTo>
                  <a:pt x="803" y="1005"/>
                </a:lnTo>
                <a:lnTo>
                  <a:pt x="782" y="911"/>
                </a:lnTo>
                <a:lnTo>
                  <a:pt x="772" y="865"/>
                </a:lnTo>
                <a:lnTo>
                  <a:pt x="772" y="865"/>
                </a:lnTo>
                <a:lnTo>
                  <a:pt x="774" y="853"/>
                </a:lnTo>
                <a:lnTo>
                  <a:pt x="779" y="829"/>
                </a:lnTo>
                <a:lnTo>
                  <a:pt x="795" y="760"/>
                </a:lnTo>
                <a:lnTo>
                  <a:pt x="811" y="692"/>
                </a:lnTo>
                <a:lnTo>
                  <a:pt x="816" y="668"/>
                </a:lnTo>
                <a:lnTo>
                  <a:pt x="818" y="658"/>
                </a:lnTo>
                <a:lnTo>
                  <a:pt x="818" y="658"/>
                </a:lnTo>
                <a:lnTo>
                  <a:pt x="820" y="651"/>
                </a:lnTo>
                <a:lnTo>
                  <a:pt x="828" y="639"/>
                </a:lnTo>
                <a:lnTo>
                  <a:pt x="851" y="605"/>
                </a:lnTo>
                <a:lnTo>
                  <a:pt x="883" y="557"/>
                </a:lnTo>
                <a:lnTo>
                  <a:pt x="883" y="557"/>
                </a:lnTo>
                <a:lnTo>
                  <a:pt x="886" y="555"/>
                </a:lnTo>
                <a:lnTo>
                  <a:pt x="890" y="553"/>
                </a:lnTo>
                <a:lnTo>
                  <a:pt x="893" y="548"/>
                </a:lnTo>
                <a:lnTo>
                  <a:pt x="893" y="544"/>
                </a:lnTo>
                <a:lnTo>
                  <a:pt x="893" y="541"/>
                </a:lnTo>
                <a:lnTo>
                  <a:pt x="893" y="541"/>
                </a:lnTo>
                <a:lnTo>
                  <a:pt x="891" y="536"/>
                </a:lnTo>
                <a:lnTo>
                  <a:pt x="888" y="534"/>
                </a:lnTo>
                <a:lnTo>
                  <a:pt x="886" y="531"/>
                </a:lnTo>
                <a:lnTo>
                  <a:pt x="883" y="526"/>
                </a:lnTo>
                <a:lnTo>
                  <a:pt x="883" y="526"/>
                </a:lnTo>
                <a:lnTo>
                  <a:pt x="879" y="517"/>
                </a:lnTo>
                <a:lnTo>
                  <a:pt x="878" y="511"/>
                </a:lnTo>
                <a:lnTo>
                  <a:pt x="878" y="511"/>
                </a:lnTo>
                <a:lnTo>
                  <a:pt x="883" y="496"/>
                </a:lnTo>
                <a:lnTo>
                  <a:pt x="893" y="467"/>
                </a:lnTo>
                <a:lnTo>
                  <a:pt x="903" y="437"/>
                </a:lnTo>
                <a:lnTo>
                  <a:pt x="907" y="424"/>
                </a:lnTo>
                <a:lnTo>
                  <a:pt x="908" y="415"/>
                </a:lnTo>
                <a:lnTo>
                  <a:pt x="908" y="415"/>
                </a:lnTo>
                <a:lnTo>
                  <a:pt x="911" y="398"/>
                </a:lnTo>
                <a:lnTo>
                  <a:pt x="916" y="374"/>
                </a:lnTo>
                <a:lnTo>
                  <a:pt x="924" y="345"/>
                </a:lnTo>
                <a:lnTo>
                  <a:pt x="924" y="345"/>
                </a:lnTo>
                <a:lnTo>
                  <a:pt x="937" y="268"/>
                </a:lnTo>
                <a:lnTo>
                  <a:pt x="954" y="173"/>
                </a:lnTo>
                <a:lnTo>
                  <a:pt x="954" y="173"/>
                </a:lnTo>
                <a:lnTo>
                  <a:pt x="964" y="117"/>
                </a:lnTo>
                <a:lnTo>
                  <a:pt x="964" y="117"/>
                </a:lnTo>
                <a:lnTo>
                  <a:pt x="966" y="119"/>
                </a:lnTo>
                <a:lnTo>
                  <a:pt x="974" y="119"/>
                </a:lnTo>
                <a:lnTo>
                  <a:pt x="976" y="117"/>
                </a:lnTo>
                <a:lnTo>
                  <a:pt x="980" y="116"/>
                </a:lnTo>
                <a:lnTo>
                  <a:pt x="983" y="112"/>
                </a:lnTo>
                <a:lnTo>
                  <a:pt x="984" y="107"/>
                </a:lnTo>
                <a:lnTo>
                  <a:pt x="984" y="107"/>
                </a:lnTo>
                <a:lnTo>
                  <a:pt x="984" y="101"/>
                </a:lnTo>
                <a:lnTo>
                  <a:pt x="984" y="95"/>
                </a:lnTo>
                <a:lnTo>
                  <a:pt x="982" y="83"/>
                </a:lnTo>
                <a:lnTo>
                  <a:pt x="978" y="73"/>
                </a:lnTo>
                <a:lnTo>
                  <a:pt x="974" y="67"/>
                </a:lnTo>
                <a:lnTo>
                  <a:pt x="974" y="67"/>
                </a:lnTo>
                <a:lnTo>
                  <a:pt x="973" y="63"/>
                </a:lnTo>
                <a:lnTo>
                  <a:pt x="973" y="60"/>
                </a:lnTo>
                <a:lnTo>
                  <a:pt x="970" y="57"/>
                </a:lnTo>
                <a:lnTo>
                  <a:pt x="964" y="52"/>
                </a:lnTo>
                <a:lnTo>
                  <a:pt x="964" y="52"/>
                </a:lnTo>
                <a:lnTo>
                  <a:pt x="955" y="47"/>
                </a:lnTo>
                <a:lnTo>
                  <a:pt x="949" y="44"/>
                </a:lnTo>
                <a:lnTo>
                  <a:pt x="944" y="42"/>
                </a:lnTo>
                <a:lnTo>
                  <a:pt x="944" y="42"/>
                </a:lnTo>
                <a:lnTo>
                  <a:pt x="936" y="29"/>
                </a:lnTo>
                <a:lnTo>
                  <a:pt x="929" y="16"/>
                </a:lnTo>
                <a:lnTo>
                  <a:pt x="929" y="16"/>
                </a:lnTo>
                <a:lnTo>
                  <a:pt x="926" y="5"/>
                </a:lnTo>
                <a:lnTo>
                  <a:pt x="925" y="2"/>
                </a:lnTo>
                <a:lnTo>
                  <a:pt x="922" y="0"/>
                </a:lnTo>
                <a:lnTo>
                  <a:pt x="921" y="0"/>
                </a:lnTo>
                <a:lnTo>
                  <a:pt x="919" y="1"/>
                </a:lnTo>
                <a:lnTo>
                  <a:pt x="919" y="1"/>
                </a:lnTo>
                <a:lnTo>
                  <a:pt x="917" y="5"/>
                </a:lnTo>
                <a:lnTo>
                  <a:pt x="917" y="13"/>
                </a:lnTo>
                <a:lnTo>
                  <a:pt x="920" y="30"/>
                </a:lnTo>
                <a:lnTo>
                  <a:pt x="922" y="49"/>
                </a:lnTo>
                <a:lnTo>
                  <a:pt x="924" y="57"/>
                </a:lnTo>
                <a:lnTo>
                  <a:pt x="924" y="62"/>
                </a:lnTo>
                <a:lnTo>
                  <a:pt x="924" y="62"/>
                </a:lnTo>
                <a:lnTo>
                  <a:pt x="922" y="71"/>
                </a:lnTo>
                <a:lnTo>
                  <a:pt x="921" y="83"/>
                </a:lnTo>
                <a:lnTo>
                  <a:pt x="920" y="96"/>
                </a:lnTo>
                <a:lnTo>
                  <a:pt x="919" y="107"/>
                </a:lnTo>
                <a:lnTo>
                  <a:pt x="919" y="107"/>
                </a:lnTo>
                <a:lnTo>
                  <a:pt x="915" y="127"/>
                </a:lnTo>
                <a:lnTo>
                  <a:pt x="910" y="163"/>
                </a:lnTo>
                <a:lnTo>
                  <a:pt x="902" y="201"/>
                </a:lnTo>
                <a:lnTo>
                  <a:pt x="898" y="216"/>
                </a:lnTo>
                <a:lnTo>
                  <a:pt x="893" y="228"/>
                </a:lnTo>
                <a:lnTo>
                  <a:pt x="893" y="228"/>
                </a:lnTo>
                <a:lnTo>
                  <a:pt x="886" y="247"/>
                </a:lnTo>
                <a:lnTo>
                  <a:pt x="873" y="281"/>
                </a:lnTo>
                <a:lnTo>
                  <a:pt x="842" y="374"/>
                </a:lnTo>
                <a:lnTo>
                  <a:pt x="813" y="459"/>
                </a:lnTo>
                <a:lnTo>
                  <a:pt x="803" y="487"/>
                </a:lnTo>
                <a:lnTo>
                  <a:pt x="799" y="495"/>
                </a:lnTo>
                <a:lnTo>
                  <a:pt x="798" y="496"/>
                </a:lnTo>
                <a:lnTo>
                  <a:pt x="798" y="496"/>
                </a:lnTo>
                <a:lnTo>
                  <a:pt x="794" y="493"/>
                </a:lnTo>
                <a:lnTo>
                  <a:pt x="788" y="492"/>
                </a:lnTo>
                <a:lnTo>
                  <a:pt x="780" y="492"/>
                </a:lnTo>
                <a:lnTo>
                  <a:pt x="772" y="496"/>
                </a:lnTo>
                <a:lnTo>
                  <a:pt x="772" y="496"/>
                </a:lnTo>
                <a:lnTo>
                  <a:pt x="769" y="499"/>
                </a:lnTo>
                <a:lnTo>
                  <a:pt x="766" y="502"/>
                </a:lnTo>
                <a:lnTo>
                  <a:pt x="761" y="509"/>
                </a:lnTo>
                <a:lnTo>
                  <a:pt x="757" y="515"/>
                </a:lnTo>
                <a:lnTo>
                  <a:pt x="752" y="521"/>
                </a:lnTo>
                <a:lnTo>
                  <a:pt x="752" y="521"/>
                </a:lnTo>
                <a:lnTo>
                  <a:pt x="747" y="526"/>
                </a:lnTo>
                <a:lnTo>
                  <a:pt x="745" y="531"/>
                </a:lnTo>
                <a:lnTo>
                  <a:pt x="740" y="536"/>
                </a:lnTo>
                <a:lnTo>
                  <a:pt x="732" y="541"/>
                </a:lnTo>
                <a:lnTo>
                  <a:pt x="732" y="541"/>
                </a:lnTo>
                <a:lnTo>
                  <a:pt x="725" y="547"/>
                </a:lnTo>
                <a:lnTo>
                  <a:pt x="718" y="550"/>
                </a:lnTo>
                <a:lnTo>
                  <a:pt x="713" y="554"/>
                </a:lnTo>
                <a:lnTo>
                  <a:pt x="707" y="557"/>
                </a:lnTo>
                <a:lnTo>
                  <a:pt x="707" y="557"/>
                </a:lnTo>
                <a:lnTo>
                  <a:pt x="685" y="557"/>
                </a:lnTo>
                <a:lnTo>
                  <a:pt x="672" y="557"/>
                </a:lnTo>
                <a:lnTo>
                  <a:pt x="672" y="557"/>
                </a:lnTo>
                <a:lnTo>
                  <a:pt x="670" y="555"/>
                </a:lnTo>
                <a:lnTo>
                  <a:pt x="670" y="553"/>
                </a:lnTo>
                <a:lnTo>
                  <a:pt x="669" y="547"/>
                </a:lnTo>
                <a:lnTo>
                  <a:pt x="672" y="536"/>
                </a:lnTo>
                <a:lnTo>
                  <a:pt x="672" y="536"/>
                </a:lnTo>
                <a:lnTo>
                  <a:pt x="675" y="524"/>
                </a:lnTo>
                <a:lnTo>
                  <a:pt x="677" y="514"/>
                </a:lnTo>
                <a:lnTo>
                  <a:pt x="678" y="505"/>
                </a:lnTo>
                <a:lnTo>
                  <a:pt x="677" y="501"/>
                </a:lnTo>
                <a:lnTo>
                  <a:pt x="677" y="501"/>
                </a:lnTo>
                <a:lnTo>
                  <a:pt x="675" y="497"/>
                </a:lnTo>
                <a:lnTo>
                  <a:pt x="674" y="491"/>
                </a:lnTo>
                <a:lnTo>
                  <a:pt x="673" y="485"/>
                </a:lnTo>
                <a:lnTo>
                  <a:pt x="672" y="481"/>
                </a:lnTo>
                <a:lnTo>
                  <a:pt x="672" y="481"/>
                </a:lnTo>
                <a:lnTo>
                  <a:pt x="672" y="478"/>
                </a:lnTo>
                <a:lnTo>
                  <a:pt x="672" y="475"/>
                </a:lnTo>
                <a:lnTo>
                  <a:pt x="673" y="468"/>
                </a:lnTo>
                <a:lnTo>
                  <a:pt x="672" y="461"/>
                </a:lnTo>
                <a:lnTo>
                  <a:pt x="672" y="461"/>
                </a:lnTo>
                <a:lnTo>
                  <a:pt x="667" y="449"/>
                </a:lnTo>
                <a:lnTo>
                  <a:pt x="659" y="437"/>
                </a:lnTo>
                <a:lnTo>
                  <a:pt x="649" y="424"/>
                </a:lnTo>
                <a:lnTo>
                  <a:pt x="641" y="415"/>
                </a:lnTo>
                <a:lnTo>
                  <a:pt x="641" y="415"/>
                </a:lnTo>
                <a:lnTo>
                  <a:pt x="634" y="410"/>
                </a:lnTo>
                <a:lnTo>
                  <a:pt x="625" y="404"/>
                </a:lnTo>
                <a:lnTo>
                  <a:pt x="616" y="399"/>
                </a:lnTo>
                <a:lnTo>
                  <a:pt x="611" y="395"/>
                </a:lnTo>
                <a:lnTo>
                  <a:pt x="611" y="395"/>
                </a:lnTo>
                <a:lnTo>
                  <a:pt x="607" y="392"/>
                </a:lnTo>
                <a:lnTo>
                  <a:pt x="601" y="390"/>
                </a:lnTo>
                <a:lnTo>
                  <a:pt x="596" y="387"/>
                </a:lnTo>
                <a:lnTo>
                  <a:pt x="591" y="385"/>
                </a:lnTo>
                <a:lnTo>
                  <a:pt x="581" y="375"/>
                </a:lnTo>
                <a:lnTo>
                  <a:pt x="581" y="375"/>
                </a:lnTo>
                <a:lnTo>
                  <a:pt x="580" y="372"/>
                </a:lnTo>
                <a:lnTo>
                  <a:pt x="577" y="367"/>
                </a:lnTo>
                <a:lnTo>
                  <a:pt x="572" y="361"/>
                </a:lnTo>
                <a:lnTo>
                  <a:pt x="561" y="350"/>
                </a:lnTo>
                <a:lnTo>
                  <a:pt x="561" y="350"/>
                </a:lnTo>
                <a:lnTo>
                  <a:pt x="557" y="347"/>
                </a:lnTo>
                <a:lnTo>
                  <a:pt x="553" y="345"/>
                </a:lnTo>
                <a:lnTo>
                  <a:pt x="543" y="342"/>
                </a:lnTo>
                <a:lnTo>
                  <a:pt x="534" y="342"/>
                </a:lnTo>
                <a:lnTo>
                  <a:pt x="525" y="343"/>
                </a:lnTo>
                <a:lnTo>
                  <a:pt x="512" y="348"/>
                </a:lnTo>
                <a:lnTo>
                  <a:pt x="507" y="350"/>
                </a:lnTo>
                <a:lnTo>
                  <a:pt x="505" y="350"/>
                </a:lnTo>
                <a:lnTo>
                  <a:pt x="505" y="350"/>
                </a:lnTo>
                <a:lnTo>
                  <a:pt x="503" y="346"/>
                </a:lnTo>
                <a:lnTo>
                  <a:pt x="498" y="341"/>
                </a:lnTo>
                <a:lnTo>
                  <a:pt x="490" y="334"/>
                </a:lnTo>
                <a:lnTo>
                  <a:pt x="465" y="329"/>
                </a:lnTo>
                <a:lnTo>
                  <a:pt x="465" y="329"/>
                </a:lnTo>
                <a:lnTo>
                  <a:pt x="473" y="338"/>
                </a:lnTo>
                <a:lnTo>
                  <a:pt x="478" y="345"/>
                </a:lnTo>
                <a:lnTo>
                  <a:pt x="480" y="350"/>
                </a:lnTo>
                <a:lnTo>
                  <a:pt x="480" y="360"/>
                </a:lnTo>
                <a:lnTo>
                  <a:pt x="480" y="360"/>
                </a:lnTo>
                <a:lnTo>
                  <a:pt x="467" y="353"/>
                </a:lnTo>
                <a:lnTo>
                  <a:pt x="456" y="348"/>
                </a:lnTo>
                <a:lnTo>
                  <a:pt x="445" y="345"/>
                </a:lnTo>
                <a:lnTo>
                  <a:pt x="445" y="345"/>
                </a:lnTo>
                <a:lnTo>
                  <a:pt x="440" y="345"/>
                </a:lnTo>
                <a:lnTo>
                  <a:pt x="435" y="345"/>
                </a:lnTo>
                <a:lnTo>
                  <a:pt x="427" y="346"/>
                </a:lnTo>
                <a:lnTo>
                  <a:pt x="420" y="350"/>
                </a:lnTo>
                <a:lnTo>
                  <a:pt x="445" y="360"/>
                </a:lnTo>
                <a:lnTo>
                  <a:pt x="445" y="360"/>
                </a:lnTo>
                <a:lnTo>
                  <a:pt x="447" y="361"/>
                </a:lnTo>
                <a:lnTo>
                  <a:pt x="451" y="366"/>
                </a:lnTo>
                <a:lnTo>
                  <a:pt x="452" y="370"/>
                </a:lnTo>
                <a:lnTo>
                  <a:pt x="454" y="372"/>
                </a:lnTo>
                <a:lnTo>
                  <a:pt x="452" y="376"/>
                </a:lnTo>
                <a:lnTo>
                  <a:pt x="450" y="380"/>
                </a:lnTo>
                <a:lnTo>
                  <a:pt x="450" y="380"/>
                </a:lnTo>
                <a:lnTo>
                  <a:pt x="441" y="386"/>
                </a:lnTo>
                <a:lnTo>
                  <a:pt x="431" y="394"/>
                </a:lnTo>
                <a:lnTo>
                  <a:pt x="421" y="401"/>
                </a:lnTo>
                <a:lnTo>
                  <a:pt x="417" y="405"/>
                </a:lnTo>
                <a:lnTo>
                  <a:pt x="415" y="410"/>
                </a:lnTo>
                <a:lnTo>
                  <a:pt x="415" y="410"/>
                </a:lnTo>
                <a:lnTo>
                  <a:pt x="413" y="416"/>
                </a:lnTo>
                <a:lnTo>
                  <a:pt x="412" y="424"/>
                </a:lnTo>
                <a:lnTo>
                  <a:pt x="411" y="442"/>
                </a:lnTo>
                <a:lnTo>
                  <a:pt x="411" y="459"/>
                </a:lnTo>
                <a:lnTo>
                  <a:pt x="411" y="466"/>
                </a:lnTo>
                <a:lnTo>
                  <a:pt x="410" y="471"/>
                </a:lnTo>
                <a:lnTo>
                  <a:pt x="410" y="471"/>
                </a:lnTo>
                <a:lnTo>
                  <a:pt x="407" y="478"/>
                </a:lnTo>
                <a:lnTo>
                  <a:pt x="406" y="485"/>
                </a:lnTo>
                <a:lnTo>
                  <a:pt x="404" y="491"/>
                </a:lnTo>
                <a:lnTo>
                  <a:pt x="404" y="491"/>
                </a:lnTo>
                <a:lnTo>
                  <a:pt x="386" y="475"/>
                </a:lnTo>
                <a:lnTo>
                  <a:pt x="365" y="456"/>
                </a:lnTo>
                <a:lnTo>
                  <a:pt x="339" y="430"/>
                </a:lnTo>
                <a:lnTo>
                  <a:pt x="339" y="430"/>
                </a:lnTo>
                <a:lnTo>
                  <a:pt x="296" y="386"/>
                </a:lnTo>
                <a:lnTo>
                  <a:pt x="239" y="324"/>
                </a:lnTo>
                <a:lnTo>
                  <a:pt x="189" y="266"/>
                </a:lnTo>
                <a:lnTo>
                  <a:pt x="163" y="238"/>
                </a:lnTo>
                <a:lnTo>
                  <a:pt x="163" y="238"/>
                </a:lnTo>
                <a:lnTo>
                  <a:pt x="154" y="230"/>
                </a:lnTo>
                <a:lnTo>
                  <a:pt x="145" y="217"/>
                </a:lnTo>
                <a:lnTo>
                  <a:pt x="137" y="206"/>
                </a:lnTo>
                <a:lnTo>
                  <a:pt x="132" y="198"/>
                </a:lnTo>
                <a:lnTo>
                  <a:pt x="132" y="198"/>
                </a:lnTo>
                <a:lnTo>
                  <a:pt x="122" y="165"/>
                </a:lnTo>
                <a:lnTo>
                  <a:pt x="116" y="144"/>
                </a:lnTo>
                <a:lnTo>
                  <a:pt x="112" y="127"/>
                </a:lnTo>
                <a:lnTo>
                  <a:pt x="112" y="127"/>
                </a:lnTo>
                <a:lnTo>
                  <a:pt x="113" y="119"/>
                </a:lnTo>
                <a:lnTo>
                  <a:pt x="115" y="111"/>
                </a:lnTo>
                <a:lnTo>
                  <a:pt x="115" y="105"/>
                </a:lnTo>
                <a:lnTo>
                  <a:pt x="115" y="101"/>
                </a:lnTo>
                <a:lnTo>
                  <a:pt x="112" y="97"/>
                </a:lnTo>
                <a:lnTo>
                  <a:pt x="112" y="97"/>
                </a:lnTo>
                <a:lnTo>
                  <a:pt x="107" y="91"/>
                </a:lnTo>
                <a:lnTo>
                  <a:pt x="102" y="87"/>
                </a:lnTo>
                <a:lnTo>
                  <a:pt x="100" y="86"/>
                </a:lnTo>
                <a:lnTo>
                  <a:pt x="97" y="87"/>
                </a:lnTo>
                <a:lnTo>
                  <a:pt x="95" y="88"/>
                </a:lnTo>
                <a:lnTo>
                  <a:pt x="92" y="92"/>
                </a:lnTo>
                <a:lnTo>
                  <a:pt x="92" y="92"/>
                </a:lnTo>
                <a:lnTo>
                  <a:pt x="91" y="97"/>
                </a:lnTo>
                <a:lnTo>
                  <a:pt x="90" y="102"/>
                </a:lnTo>
                <a:lnTo>
                  <a:pt x="88" y="113"/>
                </a:lnTo>
                <a:lnTo>
                  <a:pt x="87" y="125"/>
                </a:lnTo>
                <a:lnTo>
                  <a:pt x="84" y="129"/>
                </a:lnTo>
                <a:lnTo>
                  <a:pt x="82" y="132"/>
                </a:lnTo>
                <a:lnTo>
                  <a:pt x="82" y="132"/>
                </a:lnTo>
                <a:lnTo>
                  <a:pt x="79" y="134"/>
                </a:lnTo>
                <a:lnTo>
                  <a:pt x="77" y="134"/>
                </a:lnTo>
                <a:lnTo>
                  <a:pt x="71" y="132"/>
                </a:lnTo>
                <a:lnTo>
                  <a:pt x="63" y="129"/>
                </a:lnTo>
                <a:lnTo>
                  <a:pt x="54" y="124"/>
                </a:lnTo>
                <a:lnTo>
                  <a:pt x="37" y="112"/>
                </a:lnTo>
                <a:lnTo>
                  <a:pt x="21" y="102"/>
                </a:lnTo>
                <a:lnTo>
                  <a:pt x="21" y="102"/>
                </a:lnTo>
                <a:lnTo>
                  <a:pt x="16" y="98"/>
                </a:lnTo>
                <a:lnTo>
                  <a:pt x="11" y="97"/>
                </a:lnTo>
                <a:lnTo>
                  <a:pt x="8" y="96"/>
                </a:lnTo>
                <a:lnTo>
                  <a:pt x="4" y="96"/>
                </a:lnTo>
                <a:lnTo>
                  <a:pt x="1" y="97"/>
                </a:lnTo>
                <a:lnTo>
                  <a:pt x="0" y="100"/>
                </a:lnTo>
                <a:lnTo>
                  <a:pt x="0" y="103"/>
                </a:lnTo>
                <a:lnTo>
                  <a:pt x="1" y="107"/>
                </a:lnTo>
                <a:lnTo>
                  <a:pt x="1" y="107"/>
                </a:lnTo>
                <a:lnTo>
                  <a:pt x="4" y="112"/>
                </a:lnTo>
                <a:lnTo>
                  <a:pt x="9" y="117"/>
                </a:lnTo>
                <a:lnTo>
                  <a:pt x="23" y="126"/>
                </a:lnTo>
                <a:lnTo>
                  <a:pt x="33" y="134"/>
                </a:lnTo>
                <a:lnTo>
                  <a:pt x="37" y="136"/>
                </a:lnTo>
                <a:lnTo>
                  <a:pt x="37" y="137"/>
                </a:lnTo>
                <a:lnTo>
                  <a:pt x="37" y="137"/>
                </a:lnTo>
                <a:lnTo>
                  <a:pt x="32" y="140"/>
                </a:lnTo>
                <a:lnTo>
                  <a:pt x="23" y="145"/>
                </a:lnTo>
                <a:lnTo>
                  <a:pt x="19" y="149"/>
                </a:lnTo>
                <a:lnTo>
                  <a:pt x="16" y="153"/>
                </a:lnTo>
                <a:lnTo>
                  <a:pt x="15" y="155"/>
                </a:lnTo>
                <a:lnTo>
                  <a:pt x="16" y="158"/>
                </a:lnTo>
                <a:lnTo>
                  <a:pt x="16" y="158"/>
                </a:lnTo>
                <a:lnTo>
                  <a:pt x="21" y="163"/>
                </a:lnTo>
                <a:lnTo>
                  <a:pt x="21" y="168"/>
                </a:lnTo>
                <a:lnTo>
                  <a:pt x="21" y="168"/>
                </a:lnTo>
                <a:close/>
                <a:moveTo>
                  <a:pt x="561" y="1349"/>
                </a:moveTo>
                <a:lnTo>
                  <a:pt x="561" y="1349"/>
                </a:lnTo>
                <a:lnTo>
                  <a:pt x="571" y="1354"/>
                </a:lnTo>
                <a:lnTo>
                  <a:pt x="572" y="1354"/>
                </a:lnTo>
                <a:lnTo>
                  <a:pt x="575" y="1429"/>
                </a:lnTo>
                <a:lnTo>
                  <a:pt x="575" y="1429"/>
                </a:lnTo>
                <a:lnTo>
                  <a:pt x="562" y="1402"/>
                </a:lnTo>
                <a:lnTo>
                  <a:pt x="557" y="1391"/>
                </a:lnTo>
                <a:lnTo>
                  <a:pt x="556" y="1385"/>
                </a:lnTo>
                <a:lnTo>
                  <a:pt x="556" y="1385"/>
                </a:lnTo>
                <a:lnTo>
                  <a:pt x="557" y="1371"/>
                </a:lnTo>
                <a:lnTo>
                  <a:pt x="561" y="1349"/>
                </a:lnTo>
                <a:lnTo>
                  <a:pt x="561" y="1349"/>
                </a:lnTo>
                <a:close/>
                <a:moveTo>
                  <a:pt x="21" y="183"/>
                </a:moveTo>
                <a:lnTo>
                  <a:pt x="21" y="182"/>
                </a:lnTo>
                <a:lnTo>
                  <a:pt x="21" y="182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lnTo>
                  <a:pt x="21" y="183"/>
                </a:lnTo>
                <a:close/>
                <a:moveTo>
                  <a:pt x="415" y="875"/>
                </a:moveTo>
                <a:lnTo>
                  <a:pt x="415" y="875"/>
                </a:lnTo>
                <a:lnTo>
                  <a:pt x="415" y="875"/>
                </a:lnTo>
                <a:lnTo>
                  <a:pt x="413" y="875"/>
                </a:lnTo>
                <a:lnTo>
                  <a:pt x="415" y="875"/>
                </a:lnTo>
                <a:lnTo>
                  <a:pt x="415" y="8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8E457FDA-1404-FEA0-4A2A-748A4775383B}"/>
              </a:ext>
            </a:extLst>
          </p:cNvPr>
          <p:cNvSpPr>
            <a:spLocks/>
          </p:cNvSpPr>
          <p:nvPr/>
        </p:nvSpPr>
        <p:spPr bwMode="auto">
          <a:xfrm>
            <a:off x="1459906" y="3754211"/>
            <a:ext cx="934951" cy="2540495"/>
          </a:xfrm>
          <a:custGeom>
            <a:avLst/>
            <a:gdLst>
              <a:gd name="T0" fmla="*/ 181 w 771"/>
              <a:gd name="T1" fmla="*/ 480 h 2095"/>
              <a:gd name="T2" fmla="*/ 151 w 771"/>
              <a:gd name="T3" fmla="*/ 585 h 2095"/>
              <a:gd name="T4" fmla="*/ 50 w 771"/>
              <a:gd name="T5" fmla="*/ 662 h 2095"/>
              <a:gd name="T6" fmla="*/ 30 w 771"/>
              <a:gd name="T7" fmla="*/ 672 h 2095"/>
              <a:gd name="T8" fmla="*/ 2 w 771"/>
              <a:gd name="T9" fmla="*/ 746 h 2095"/>
              <a:gd name="T10" fmla="*/ 30 w 771"/>
              <a:gd name="T11" fmla="*/ 773 h 2095"/>
              <a:gd name="T12" fmla="*/ 65 w 771"/>
              <a:gd name="T13" fmla="*/ 797 h 2095"/>
              <a:gd name="T14" fmla="*/ 131 w 771"/>
              <a:gd name="T15" fmla="*/ 783 h 2095"/>
              <a:gd name="T16" fmla="*/ 155 w 771"/>
              <a:gd name="T17" fmla="*/ 783 h 2095"/>
              <a:gd name="T18" fmla="*/ 205 w 771"/>
              <a:gd name="T19" fmla="*/ 832 h 2095"/>
              <a:gd name="T20" fmla="*/ 183 w 771"/>
              <a:gd name="T21" fmla="*/ 1088 h 2095"/>
              <a:gd name="T22" fmla="*/ 179 w 771"/>
              <a:gd name="T23" fmla="*/ 1164 h 2095"/>
              <a:gd name="T24" fmla="*/ 25 w 771"/>
              <a:gd name="T25" fmla="*/ 1369 h 2095"/>
              <a:gd name="T26" fmla="*/ 120 w 771"/>
              <a:gd name="T27" fmla="*/ 1350 h 2095"/>
              <a:gd name="T28" fmla="*/ 156 w 771"/>
              <a:gd name="T29" fmla="*/ 1379 h 2095"/>
              <a:gd name="T30" fmla="*/ 106 w 771"/>
              <a:gd name="T31" fmla="*/ 1477 h 2095"/>
              <a:gd name="T32" fmla="*/ 185 w 771"/>
              <a:gd name="T33" fmla="*/ 1455 h 2095"/>
              <a:gd name="T34" fmla="*/ 261 w 771"/>
              <a:gd name="T35" fmla="*/ 1465 h 2095"/>
              <a:gd name="T36" fmla="*/ 270 w 771"/>
              <a:gd name="T37" fmla="*/ 1629 h 2095"/>
              <a:gd name="T38" fmla="*/ 262 w 771"/>
              <a:gd name="T39" fmla="*/ 1980 h 2095"/>
              <a:gd name="T40" fmla="*/ 251 w 771"/>
              <a:gd name="T41" fmla="*/ 2074 h 2095"/>
              <a:gd name="T42" fmla="*/ 320 w 771"/>
              <a:gd name="T43" fmla="*/ 2093 h 2095"/>
              <a:gd name="T44" fmla="*/ 438 w 771"/>
              <a:gd name="T45" fmla="*/ 2081 h 2095"/>
              <a:gd name="T46" fmla="*/ 479 w 771"/>
              <a:gd name="T47" fmla="*/ 2052 h 2095"/>
              <a:gd name="T48" fmla="*/ 452 w 771"/>
              <a:gd name="T49" fmla="*/ 2035 h 2095"/>
              <a:gd name="T50" fmla="*/ 348 w 771"/>
              <a:gd name="T51" fmla="*/ 1960 h 2095"/>
              <a:gd name="T52" fmla="*/ 363 w 771"/>
              <a:gd name="T53" fmla="*/ 1823 h 2095"/>
              <a:gd name="T54" fmla="*/ 416 w 771"/>
              <a:gd name="T55" fmla="*/ 1636 h 2095"/>
              <a:gd name="T56" fmla="*/ 432 w 771"/>
              <a:gd name="T57" fmla="*/ 1487 h 2095"/>
              <a:gd name="T58" fmla="*/ 542 w 771"/>
              <a:gd name="T59" fmla="*/ 1492 h 2095"/>
              <a:gd name="T60" fmla="*/ 642 w 771"/>
              <a:gd name="T61" fmla="*/ 1499 h 2095"/>
              <a:gd name="T62" fmla="*/ 699 w 771"/>
              <a:gd name="T63" fmla="*/ 1455 h 2095"/>
              <a:gd name="T64" fmla="*/ 680 w 771"/>
              <a:gd name="T65" fmla="*/ 1384 h 2095"/>
              <a:gd name="T66" fmla="*/ 728 w 771"/>
              <a:gd name="T67" fmla="*/ 1381 h 2095"/>
              <a:gd name="T68" fmla="*/ 712 w 771"/>
              <a:gd name="T69" fmla="*/ 1306 h 2095"/>
              <a:gd name="T70" fmla="*/ 499 w 771"/>
              <a:gd name="T71" fmla="*/ 1143 h 2095"/>
              <a:gd name="T72" fmla="*/ 496 w 771"/>
              <a:gd name="T73" fmla="*/ 879 h 2095"/>
              <a:gd name="T74" fmla="*/ 438 w 771"/>
              <a:gd name="T75" fmla="*/ 692 h 2095"/>
              <a:gd name="T76" fmla="*/ 527 w 771"/>
              <a:gd name="T77" fmla="*/ 581 h 2095"/>
              <a:gd name="T78" fmla="*/ 556 w 771"/>
              <a:gd name="T79" fmla="*/ 453 h 2095"/>
              <a:gd name="T80" fmla="*/ 610 w 771"/>
              <a:gd name="T81" fmla="*/ 282 h 2095"/>
              <a:gd name="T82" fmla="*/ 630 w 771"/>
              <a:gd name="T83" fmla="*/ 243 h 2095"/>
              <a:gd name="T84" fmla="*/ 596 w 771"/>
              <a:gd name="T85" fmla="*/ 248 h 2095"/>
              <a:gd name="T86" fmla="*/ 585 w 771"/>
              <a:gd name="T87" fmla="*/ 222 h 2095"/>
              <a:gd name="T88" fmla="*/ 540 w 771"/>
              <a:gd name="T89" fmla="*/ 197 h 2095"/>
              <a:gd name="T90" fmla="*/ 506 w 771"/>
              <a:gd name="T91" fmla="*/ 178 h 2095"/>
              <a:gd name="T92" fmla="*/ 529 w 771"/>
              <a:gd name="T93" fmla="*/ 249 h 2095"/>
              <a:gd name="T94" fmla="*/ 504 w 771"/>
              <a:gd name="T95" fmla="*/ 404 h 2095"/>
              <a:gd name="T96" fmla="*/ 442 w 771"/>
              <a:gd name="T97" fmla="*/ 534 h 2095"/>
              <a:gd name="T98" fmla="*/ 378 w 771"/>
              <a:gd name="T99" fmla="*/ 455 h 2095"/>
              <a:gd name="T100" fmla="*/ 408 w 771"/>
              <a:gd name="T101" fmla="*/ 437 h 2095"/>
              <a:gd name="T102" fmla="*/ 378 w 771"/>
              <a:gd name="T103" fmla="*/ 389 h 2095"/>
              <a:gd name="T104" fmla="*/ 346 w 771"/>
              <a:gd name="T105" fmla="*/ 387 h 2095"/>
              <a:gd name="T106" fmla="*/ 259 w 771"/>
              <a:gd name="T107" fmla="*/ 148 h 2095"/>
              <a:gd name="T108" fmla="*/ 267 w 771"/>
              <a:gd name="T109" fmla="*/ 67 h 2095"/>
              <a:gd name="T110" fmla="*/ 253 w 771"/>
              <a:gd name="T111" fmla="*/ 49 h 2095"/>
              <a:gd name="T112" fmla="*/ 237 w 771"/>
              <a:gd name="T113" fmla="*/ 81 h 2095"/>
              <a:gd name="T114" fmla="*/ 190 w 771"/>
              <a:gd name="T115" fmla="*/ 70 h 2095"/>
              <a:gd name="T116" fmla="*/ 181 w 771"/>
              <a:gd name="T117" fmla="*/ 61 h 2095"/>
              <a:gd name="T118" fmla="*/ 123 w 771"/>
              <a:gd name="T119" fmla="*/ 8 h 2095"/>
              <a:gd name="T120" fmla="*/ 136 w 771"/>
              <a:gd name="T121" fmla="*/ 84 h 2095"/>
              <a:gd name="T122" fmla="*/ 151 w 771"/>
              <a:gd name="T123" fmla="*/ 143 h 2095"/>
              <a:gd name="T124" fmla="*/ 207 w 771"/>
              <a:gd name="T125" fmla="*/ 440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1" h="2095">
                <a:moveTo>
                  <a:pt x="207" y="440"/>
                </a:moveTo>
                <a:lnTo>
                  <a:pt x="207" y="440"/>
                </a:lnTo>
                <a:lnTo>
                  <a:pt x="204" y="441"/>
                </a:lnTo>
                <a:lnTo>
                  <a:pt x="198" y="447"/>
                </a:lnTo>
                <a:lnTo>
                  <a:pt x="194" y="452"/>
                </a:lnTo>
                <a:lnTo>
                  <a:pt x="190" y="460"/>
                </a:lnTo>
                <a:lnTo>
                  <a:pt x="185" y="469"/>
                </a:lnTo>
                <a:lnTo>
                  <a:pt x="181" y="480"/>
                </a:lnTo>
                <a:lnTo>
                  <a:pt x="181" y="480"/>
                </a:lnTo>
                <a:lnTo>
                  <a:pt x="178" y="491"/>
                </a:lnTo>
                <a:lnTo>
                  <a:pt x="175" y="503"/>
                </a:lnTo>
                <a:lnTo>
                  <a:pt x="173" y="523"/>
                </a:lnTo>
                <a:lnTo>
                  <a:pt x="170" y="534"/>
                </a:lnTo>
                <a:lnTo>
                  <a:pt x="167" y="547"/>
                </a:lnTo>
                <a:lnTo>
                  <a:pt x="162" y="559"/>
                </a:lnTo>
                <a:lnTo>
                  <a:pt x="156" y="576"/>
                </a:lnTo>
                <a:lnTo>
                  <a:pt x="156" y="576"/>
                </a:lnTo>
                <a:lnTo>
                  <a:pt x="151" y="585"/>
                </a:lnTo>
                <a:lnTo>
                  <a:pt x="145" y="592"/>
                </a:lnTo>
                <a:lnTo>
                  <a:pt x="137" y="600"/>
                </a:lnTo>
                <a:lnTo>
                  <a:pt x="128" y="607"/>
                </a:lnTo>
                <a:lnTo>
                  <a:pt x="107" y="621"/>
                </a:lnTo>
                <a:lnTo>
                  <a:pt x="86" y="633"/>
                </a:lnTo>
                <a:lnTo>
                  <a:pt x="64" y="643"/>
                </a:lnTo>
                <a:lnTo>
                  <a:pt x="47" y="650"/>
                </a:lnTo>
                <a:lnTo>
                  <a:pt x="30" y="657"/>
                </a:lnTo>
                <a:lnTo>
                  <a:pt x="50" y="662"/>
                </a:lnTo>
                <a:lnTo>
                  <a:pt x="50" y="662"/>
                </a:lnTo>
                <a:lnTo>
                  <a:pt x="50" y="660"/>
                </a:lnTo>
                <a:lnTo>
                  <a:pt x="49" y="660"/>
                </a:lnTo>
                <a:lnTo>
                  <a:pt x="48" y="659"/>
                </a:lnTo>
                <a:lnTo>
                  <a:pt x="45" y="660"/>
                </a:lnTo>
                <a:lnTo>
                  <a:pt x="41" y="662"/>
                </a:lnTo>
                <a:lnTo>
                  <a:pt x="36" y="666"/>
                </a:lnTo>
                <a:lnTo>
                  <a:pt x="30" y="672"/>
                </a:lnTo>
                <a:lnTo>
                  <a:pt x="30" y="672"/>
                </a:lnTo>
                <a:lnTo>
                  <a:pt x="24" y="679"/>
                </a:lnTo>
                <a:lnTo>
                  <a:pt x="18" y="688"/>
                </a:lnTo>
                <a:lnTo>
                  <a:pt x="13" y="697"/>
                </a:lnTo>
                <a:lnTo>
                  <a:pt x="7" y="706"/>
                </a:lnTo>
                <a:lnTo>
                  <a:pt x="1" y="721"/>
                </a:lnTo>
                <a:lnTo>
                  <a:pt x="0" y="727"/>
                </a:lnTo>
                <a:lnTo>
                  <a:pt x="0" y="732"/>
                </a:lnTo>
                <a:lnTo>
                  <a:pt x="0" y="732"/>
                </a:lnTo>
                <a:lnTo>
                  <a:pt x="2" y="746"/>
                </a:lnTo>
                <a:lnTo>
                  <a:pt x="5" y="753"/>
                </a:lnTo>
                <a:lnTo>
                  <a:pt x="25" y="732"/>
                </a:lnTo>
                <a:lnTo>
                  <a:pt x="25" y="732"/>
                </a:lnTo>
                <a:lnTo>
                  <a:pt x="24" y="734"/>
                </a:lnTo>
                <a:lnTo>
                  <a:pt x="23" y="736"/>
                </a:lnTo>
                <a:lnTo>
                  <a:pt x="23" y="744"/>
                </a:lnTo>
                <a:lnTo>
                  <a:pt x="25" y="758"/>
                </a:lnTo>
                <a:lnTo>
                  <a:pt x="25" y="758"/>
                </a:lnTo>
                <a:lnTo>
                  <a:pt x="30" y="773"/>
                </a:lnTo>
                <a:lnTo>
                  <a:pt x="34" y="785"/>
                </a:lnTo>
                <a:lnTo>
                  <a:pt x="36" y="794"/>
                </a:lnTo>
                <a:lnTo>
                  <a:pt x="36" y="797"/>
                </a:lnTo>
                <a:lnTo>
                  <a:pt x="35" y="798"/>
                </a:lnTo>
                <a:lnTo>
                  <a:pt x="35" y="798"/>
                </a:lnTo>
                <a:lnTo>
                  <a:pt x="60" y="783"/>
                </a:lnTo>
                <a:lnTo>
                  <a:pt x="60" y="798"/>
                </a:lnTo>
                <a:lnTo>
                  <a:pt x="60" y="798"/>
                </a:lnTo>
                <a:lnTo>
                  <a:pt x="65" y="797"/>
                </a:lnTo>
                <a:lnTo>
                  <a:pt x="86" y="793"/>
                </a:lnTo>
                <a:lnTo>
                  <a:pt x="86" y="793"/>
                </a:lnTo>
                <a:lnTo>
                  <a:pt x="93" y="792"/>
                </a:lnTo>
                <a:lnTo>
                  <a:pt x="102" y="788"/>
                </a:lnTo>
                <a:lnTo>
                  <a:pt x="118" y="779"/>
                </a:lnTo>
                <a:lnTo>
                  <a:pt x="131" y="772"/>
                </a:lnTo>
                <a:lnTo>
                  <a:pt x="136" y="768"/>
                </a:lnTo>
                <a:lnTo>
                  <a:pt x="131" y="783"/>
                </a:lnTo>
                <a:lnTo>
                  <a:pt x="131" y="783"/>
                </a:lnTo>
                <a:lnTo>
                  <a:pt x="130" y="784"/>
                </a:lnTo>
                <a:lnTo>
                  <a:pt x="131" y="787"/>
                </a:lnTo>
                <a:lnTo>
                  <a:pt x="132" y="788"/>
                </a:lnTo>
                <a:lnTo>
                  <a:pt x="135" y="789"/>
                </a:lnTo>
                <a:lnTo>
                  <a:pt x="140" y="789"/>
                </a:lnTo>
                <a:lnTo>
                  <a:pt x="146" y="788"/>
                </a:lnTo>
                <a:lnTo>
                  <a:pt x="146" y="788"/>
                </a:lnTo>
                <a:lnTo>
                  <a:pt x="150" y="787"/>
                </a:lnTo>
                <a:lnTo>
                  <a:pt x="155" y="783"/>
                </a:lnTo>
                <a:lnTo>
                  <a:pt x="166" y="775"/>
                </a:lnTo>
                <a:lnTo>
                  <a:pt x="176" y="764"/>
                </a:lnTo>
                <a:lnTo>
                  <a:pt x="188" y="751"/>
                </a:lnTo>
                <a:lnTo>
                  <a:pt x="205" y="730"/>
                </a:lnTo>
                <a:lnTo>
                  <a:pt x="212" y="722"/>
                </a:lnTo>
                <a:lnTo>
                  <a:pt x="212" y="722"/>
                </a:lnTo>
                <a:lnTo>
                  <a:pt x="209" y="744"/>
                </a:lnTo>
                <a:lnTo>
                  <a:pt x="207" y="787"/>
                </a:lnTo>
                <a:lnTo>
                  <a:pt x="205" y="832"/>
                </a:lnTo>
                <a:lnTo>
                  <a:pt x="205" y="849"/>
                </a:lnTo>
                <a:lnTo>
                  <a:pt x="207" y="859"/>
                </a:lnTo>
                <a:lnTo>
                  <a:pt x="207" y="859"/>
                </a:lnTo>
                <a:lnTo>
                  <a:pt x="214" y="880"/>
                </a:lnTo>
                <a:lnTo>
                  <a:pt x="228" y="912"/>
                </a:lnTo>
                <a:lnTo>
                  <a:pt x="247" y="955"/>
                </a:lnTo>
                <a:lnTo>
                  <a:pt x="247" y="955"/>
                </a:lnTo>
                <a:lnTo>
                  <a:pt x="209" y="1033"/>
                </a:lnTo>
                <a:lnTo>
                  <a:pt x="183" y="1088"/>
                </a:lnTo>
                <a:lnTo>
                  <a:pt x="174" y="1107"/>
                </a:lnTo>
                <a:lnTo>
                  <a:pt x="171" y="1116"/>
                </a:lnTo>
                <a:lnTo>
                  <a:pt x="171" y="1116"/>
                </a:lnTo>
                <a:lnTo>
                  <a:pt x="173" y="1119"/>
                </a:lnTo>
                <a:lnTo>
                  <a:pt x="176" y="1121"/>
                </a:lnTo>
                <a:lnTo>
                  <a:pt x="186" y="1128"/>
                </a:lnTo>
                <a:lnTo>
                  <a:pt x="201" y="1136"/>
                </a:lnTo>
                <a:lnTo>
                  <a:pt x="201" y="1136"/>
                </a:lnTo>
                <a:lnTo>
                  <a:pt x="179" y="1164"/>
                </a:lnTo>
                <a:lnTo>
                  <a:pt x="157" y="1189"/>
                </a:lnTo>
                <a:lnTo>
                  <a:pt x="136" y="1212"/>
                </a:lnTo>
                <a:lnTo>
                  <a:pt x="136" y="1212"/>
                </a:lnTo>
                <a:lnTo>
                  <a:pt x="123" y="1226"/>
                </a:lnTo>
                <a:lnTo>
                  <a:pt x="107" y="1248"/>
                </a:lnTo>
                <a:lnTo>
                  <a:pt x="70" y="1301"/>
                </a:lnTo>
                <a:lnTo>
                  <a:pt x="39" y="1348"/>
                </a:lnTo>
                <a:lnTo>
                  <a:pt x="25" y="1369"/>
                </a:lnTo>
                <a:lnTo>
                  <a:pt x="25" y="1369"/>
                </a:lnTo>
                <a:lnTo>
                  <a:pt x="26" y="1369"/>
                </a:lnTo>
                <a:lnTo>
                  <a:pt x="30" y="1369"/>
                </a:lnTo>
                <a:lnTo>
                  <a:pt x="40" y="1366"/>
                </a:lnTo>
                <a:lnTo>
                  <a:pt x="60" y="1359"/>
                </a:lnTo>
                <a:lnTo>
                  <a:pt x="60" y="1359"/>
                </a:lnTo>
                <a:lnTo>
                  <a:pt x="74" y="1354"/>
                </a:lnTo>
                <a:lnTo>
                  <a:pt x="89" y="1351"/>
                </a:lnTo>
                <a:lnTo>
                  <a:pt x="104" y="1350"/>
                </a:lnTo>
                <a:lnTo>
                  <a:pt x="120" y="1350"/>
                </a:lnTo>
                <a:lnTo>
                  <a:pt x="145" y="1352"/>
                </a:lnTo>
                <a:lnTo>
                  <a:pt x="156" y="1354"/>
                </a:lnTo>
                <a:lnTo>
                  <a:pt x="156" y="1354"/>
                </a:lnTo>
                <a:lnTo>
                  <a:pt x="159" y="1356"/>
                </a:lnTo>
                <a:lnTo>
                  <a:pt x="160" y="1362"/>
                </a:lnTo>
                <a:lnTo>
                  <a:pt x="161" y="1366"/>
                </a:lnTo>
                <a:lnTo>
                  <a:pt x="160" y="1371"/>
                </a:lnTo>
                <a:lnTo>
                  <a:pt x="159" y="1375"/>
                </a:lnTo>
                <a:lnTo>
                  <a:pt x="156" y="1379"/>
                </a:lnTo>
                <a:lnTo>
                  <a:pt x="156" y="1379"/>
                </a:lnTo>
                <a:lnTo>
                  <a:pt x="146" y="1394"/>
                </a:lnTo>
                <a:lnTo>
                  <a:pt x="131" y="1419"/>
                </a:lnTo>
                <a:lnTo>
                  <a:pt x="117" y="1443"/>
                </a:lnTo>
                <a:lnTo>
                  <a:pt x="113" y="1453"/>
                </a:lnTo>
                <a:lnTo>
                  <a:pt x="111" y="1460"/>
                </a:lnTo>
                <a:lnTo>
                  <a:pt x="111" y="1460"/>
                </a:lnTo>
                <a:lnTo>
                  <a:pt x="108" y="1468"/>
                </a:lnTo>
                <a:lnTo>
                  <a:pt x="106" y="1477"/>
                </a:lnTo>
                <a:lnTo>
                  <a:pt x="106" y="1481"/>
                </a:lnTo>
                <a:lnTo>
                  <a:pt x="107" y="1484"/>
                </a:lnTo>
                <a:lnTo>
                  <a:pt x="111" y="1485"/>
                </a:lnTo>
                <a:lnTo>
                  <a:pt x="116" y="1485"/>
                </a:lnTo>
                <a:lnTo>
                  <a:pt x="116" y="1485"/>
                </a:lnTo>
                <a:lnTo>
                  <a:pt x="125" y="1482"/>
                </a:lnTo>
                <a:lnTo>
                  <a:pt x="136" y="1477"/>
                </a:lnTo>
                <a:lnTo>
                  <a:pt x="162" y="1466"/>
                </a:lnTo>
                <a:lnTo>
                  <a:pt x="185" y="1455"/>
                </a:lnTo>
                <a:lnTo>
                  <a:pt x="196" y="1449"/>
                </a:lnTo>
                <a:lnTo>
                  <a:pt x="227" y="1449"/>
                </a:lnTo>
                <a:lnTo>
                  <a:pt x="227" y="1449"/>
                </a:lnTo>
                <a:lnTo>
                  <a:pt x="241" y="1457"/>
                </a:lnTo>
                <a:lnTo>
                  <a:pt x="251" y="1463"/>
                </a:lnTo>
                <a:lnTo>
                  <a:pt x="257" y="1465"/>
                </a:lnTo>
                <a:lnTo>
                  <a:pt x="257" y="1465"/>
                </a:lnTo>
                <a:lnTo>
                  <a:pt x="259" y="1465"/>
                </a:lnTo>
                <a:lnTo>
                  <a:pt x="261" y="1465"/>
                </a:lnTo>
                <a:lnTo>
                  <a:pt x="262" y="1467"/>
                </a:lnTo>
                <a:lnTo>
                  <a:pt x="264" y="1476"/>
                </a:lnTo>
                <a:lnTo>
                  <a:pt x="267" y="1495"/>
                </a:lnTo>
                <a:lnTo>
                  <a:pt x="267" y="1495"/>
                </a:lnTo>
                <a:lnTo>
                  <a:pt x="273" y="1557"/>
                </a:lnTo>
                <a:lnTo>
                  <a:pt x="277" y="1601"/>
                </a:lnTo>
                <a:lnTo>
                  <a:pt x="277" y="1601"/>
                </a:lnTo>
                <a:lnTo>
                  <a:pt x="275" y="1610"/>
                </a:lnTo>
                <a:lnTo>
                  <a:pt x="270" y="1629"/>
                </a:lnTo>
                <a:lnTo>
                  <a:pt x="254" y="1684"/>
                </a:lnTo>
                <a:lnTo>
                  <a:pt x="238" y="1742"/>
                </a:lnTo>
                <a:lnTo>
                  <a:pt x="233" y="1764"/>
                </a:lnTo>
                <a:lnTo>
                  <a:pt x="232" y="1778"/>
                </a:lnTo>
                <a:lnTo>
                  <a:pt x="232" y="1778"/>
                </a:lnTo>
                <a:lnTo>
                  <a:pt x="237" y="1817"/>
                </a:lnTo>
                <a:lnTo>
                  <a:pt x="247" y="1883"/>
                </a:lnTo>
                <a:lnTo>
                  <a:pt x="257" y="1946"/>
                </a:lnTo>
                <a:lnTo>
                  <a:pt x="262" y="1980"/>
                </a:lnTo>
                <a:lnTo>
                  <a:pt x="262" y="1980"/>
                </a:lnTo>
                <a:lnTo>
                  <a:pt x="262" y="2001"/>
                </a:lnTo>
                <a:lnTo>
                  <a:pt x="261" y="2015"/>
                </a:lnTo>
                <a:lnTo>
                  <a:pt x="257" y="2030"/>
                </a:lnTo>
                <a:lnTo>
                  <a:pt x="257" y="2030"/>
                </a:lnTo>
                <a:lnTo>
                  <a:pt x="252" y="2048"/>
                </a:lnTo>
                <a:lnTo>
                  <a:pt x="251" y="2058"/>
                </a:lnTo>
                <a:lnTo>
                  <a:pt x="251" y="2067"/>
                </a:lnTo>
                <a:lnTo>
                  <a:pt x="251" y="2074"/>
                </a:lnTo>
                <a:lnTo>
                  <a:pt x="254" y="2082"/>
                </a:lnTo>
                <a:lnTo>
                  <a:pt x="256" y="2084"/>
                </a:lnTo>
                <a:lnTo>
                  <a:pt x="259" y="2087"/>
                </a:lnTo>
                <a:lnTo>
                  <a:pt x="263" y="2090"/>
                </a:lnTo>
                <a:lnTo>
                  <a:pt x="267" y="2091"/>
                </a:lnTo>
                <a:lnTo>
                  <a:pt x="267" y="2091"/>
                </a:lnTo>
                <a:lnTo>
                  <a:pt x="286" y="2095"/>
                </a:lnTo>
                <a:lnTo>
                  <a:pt x="305" y="2095"/>
                </a:lnTo>
                <a:lnTo>
                  <a:pt x="320" y="2093"/>
                </a:lnTo>
                <a:lnTo>
                  <a:pt x="333" y="2091"/>
                </a:lnTo>
                <a:lnTo>
                  <a:pt x="333" y="2091"/>
                </a:lnTo>
                <a:lnTo>
                  <a:pt x="340" y="2090"/>
                </a:lnTo>
                <a:lnTo>
                  <a:pt x="354" y="2088"/>
                </a:lnTo>
                <a:lnTo>
                  <a:pt x="388" y="2086"/>
                </a:lnTo>
                <a:lnTo>
                  <a:pt x="422" y="2083"/>
                </a:lnTo>
                <a:lnTo>
                  <a:pt x="433" y="2082"/>
                </a:lnTo>
                <a:lnTo>
                  <a:pt x="438" y="2081"/>
                </a:lnTo>
                <a:lnTo>
                  <a:pt x="438" y="2081"/>
                </a:lnTo>
                <a:lnTo>
                  <a:pt x="442" y="2078"/>
                </a:lnTo>
                <a:lnTo>
                  <a:pt x="447" y="2076"/>
                </a:lnTo>
                <a:lnTo>
                  <a:pt x="461" y="2071"/>
                </a:lnTo>
                <a:lnTo>
                  <a:pt x="467" y="2067"/>
                </a:lnTo>
                <a:lnTo>
                  <a:pt x="474" y="2063"/>
                </a:lnTo>
                <a:lnTo>
                  <a:pt x="477" y="2059"/>
                </a:lnTo>
                <a:lnTo>
                  <a:pt x="479" y="2055"/>
                </a:lnTo>
                <a:lnTo>
                  <a:pt x="479" y="2055"/>
                </a:lnTo>
                <a:lnTo>
                  <a:pt x="479" y="2052"/>
                </a:lnTo>
                <a:lnTo>
                  <a:pt x="477" y="2048"/>
                </a:lnTo>
                <a:lnTo>
                  <a:pt x="475" y="2044"/>
                </a:lnTo>
                <a:lnTo>
                  <a:pt x="472" y="2040"/>
                </a:lnTo>
                <a:lnTo>
                  <a:pt x="470" y="2038"/>
                </a:lnTo>
                <a:lnTo>
                  <a:pt x="466" y="2037"/>
                </a:lnTo>
                <a:lnTo>
                  <a:pt x="462" y="2035"/>
                </a:lnTo>
                <a:lnTo>
                  <a:pt x="459" y="2035"/>
                </a:lnTo>
                <a:lnTo>
                  <a:pt x="459" y="2035"/>
                </a:lnTo>
                <a:lnTo>
                  <a:pt x="452" y="2035"/>
                </a:lnTo>
                <a:lnTo>
                  <a:pt x="445" y="2034"/>
                </a:lnTo>
                <a:lnTo>
                  <a:pt x="422" y="2028"/>
                </a:lnTo>
                <a:lnTo>
                  <a:pt x="393" y="2020"/>
                </a:lnTo>
                <a:lnTo>
                  <a:pt x="393" y="2020"/>
                </a:lnTo>
                <a:lnTo>
                  <a:pt x="379" y="2004"/>
                </a:lnTo>
                <a:lnTo>
                  <a:pt x="363" y="1985"/>
                </a:lnTo>
                <a:lnTo>
                  <a:pt x="363" y="1985"/>
                </a:lnTo>
                <a:lnTo>
                  <a:pt x="355" y="1972"/>
                </a:lnTo>
                <a:lnTo>
                  <a:pt x="348" y="1960"/>
                </a:lnTo>
                <a:lnTo>
                  <a:pt x="348" y="1960"/>
                </a:lnTo>
                <a:lnTo>
                  <a:pt x="348" y="1956"/>
                </a:lnTo>
                <a:lnTo>
                  <a:pt x="348" y="1948"/>
                </a:lnTo>
                <a:lnTo>
                  <a:pt x="350" y="1925"/>
                </a:lnTo>
                <a:lnTo>
                  <a:pt x="358" y="1874"/>
                </a:lnTo>
                <a:lnTo>
                  <a:pt x="358" y="1874"/>
                </a:lnTo>
                <a:lnTo>
                  <a:pt x="359" y="1855"/>
                </a:lnTo>
                <a:lnTo>
                  <a:pt x="360" y="1835"/>
                </a:lnTo>
                <a:lnTo>
                  <a:pt x="363" y="1823"/>
                </a:lnTo>
                <a:lnTo>
                  <a:pt x="365" y="1809"/>
                </a:lnTo>
                <a:lnTo>
                  <a:pt x="370" y="1793"/>
                </a:lnTo>
                <a:lnTo>
                  <a:pt x="378" y="1773"/>
                </a:lnTo>
                <a:lnTo>
                  <a:pt x="378" y="1773"/>
                </a:lnTo>
                <a:lnTo>
                  <a:pt x="387" y="1749"/>
                </a:lnTo>
                <a:lnTo>
                  <a:pt x="394" y="1722"/>
                </a:lnTo>
                <a:lnTo>
                  <a:pt x="403" y="1693"/>
                </a:lnTo>
                <a:lnTo>
                  <a:pt x="409" y="1664"/>
                </a:lnTo>
                <a:lnTo>
                  <a:pt x="416" y="1636"/>
                </a:lnTo>
                <a:lnTo>
                  <a:pt x="419" y="1612"/>
                </a:lnTo>
                <a:lnTo>
                  <a:pt x="422" y="1593"/>
                </a:lnTo>
                <a:lnTo>
                  <a:pt x="423" y="1581"/>
                </a:lnTo>
                <a:lnTo>
                  <a:pt x="423" y="1581"/>
                </a:lnTo>
                <a:lnTo>
                  <a:pt x="423" y="1556"/>
                </a:lnTo>
                <a:lnTo>
                  <a:pt x="426" y="1524"/>
                </a:lnTo>
                <a:lnTo>
                  <a:pt x="428" y="1485"/>
                </a:lnTo>
                <a:lnTo>
                  <a:pt x="428" y="1485"/>
                </a:lnTo>
                <a:lnTo>
                  <a:pt x="432" y="1487"/>
                </a:lnTo>
                <a:lnTo>
                  <a:pt x="443" y="1492"/>
                </a:lnTo>
                <a:lnTo>
                  <a:pt x="452" y="1495"/>
                </a:lnTo>
                <a:lnTo>
                  <a:pt x="461" y="1497"/>
                </a:lnTo>
                <a:lnTo>
                  <a:pt x="472" y="1499"/>
                </a:lnTo>
                <a:lnTo>
                  <a:pt x="484" y="1500"/>
                </a:lnTo>
                <a:lnTo>
                  <a:pt x="484" y="1500"/>
                </a:lnTo>
                <a:lnTo>
                  <a:pt x="498" y="1499"/>
                </a:lnTo>
                <a:lnTo>
                  <a:pt x="511" y="1497"/>
                </a:lnTo>
                <a:lnTo>
                  <a:pt x="542" y="1492"/>
                </a:lnTo>
                <a:lnTo>
                  <a:pt x="574" y="1485"/>
                </a:lnTo>
                <a:lnTo>
                  <a:pt x="574" y="1485"/>
                </a:lnTo>
                <a:lnTo>
                  <a:pt x="574" y="1485"/>
                </a:lnTo>
                <a:lnTo>
                  <a:pt x="577" y="1486"/>
                </a:lnTo>
                <a:lnTo>
                  <a:pt x="605" y="1495"/>
                </a:lnTo>
                <a:lnTo>
                  <a:pt x="605" y="1495"/>
                </a:lnTo>
                <a:lnTo>
                  <a:pt x="617" y="1497"/>
                </a:lnTo>
                <a:lnTo>
                  <a:pt x="630" y="1500"/>
                </a:lnTo>
                <a:lnTo>
                  <a:pt x="642" y="1499"/>
                </a:lnTo>
                <a:lnTo>
                  <a:pt x="654" y="1497"/>
                </a:lnTo>
                <a:lnTo>
                  <a:pt x="664" y="1495"/>
                </a:lnTo>
                <a:lnTo>
                  <a:pt x="674" y="1490"/>
                </a:lnTo>
                <a:lnTo>
                  <a:pt x="683" y="1482"/>
                </a:lnTo>
                <a:lnTo>
                  <a:pt x="690" y="1475"/>
                </a:lnTo>
                <a:lnTo>
                  <a:pt x="690" y="1475"/>
                </a:lnTo>
                <a:lnTo>
                  <a:pt x="694" y="1470"/>
                </a:lnTo>
                <a:lnTo>
                  <a:pt x="697" y="1465"/>
                </a:lnTo>
                <a:lnTo>
                  <a:pt x="699" y="1455"/>
                </a:lnTo>
                <a:lnTo>
                  <a:pt x="700" y="1444"/>
                </a:lnTo>
                <a:lnTo>
                  <a:pt x="699" y="1434"/>
                </a:lnTo>
                <a:lnTo>
                  <a:pt x="698" y="1426"/>
                </a:lnTo>
                <a:lnTo>
                  <a:pt x="695" y="1418"/>
                </a:lnTo>
                <a:lnTo>
                  <a:pt x="690" y="1409"/>
                </a:lnTo>
                <a:lnTo>
                  <a:pt x="690" y="1409"/>
                </a:lnTo>
                <a:lnTo>
                  <a:pt x="687" y="1403"/>
                </a:lnTo>
                <a:lnTo>
                  <a:pt x="684" y="1394"/>
                </a:lnTo>
                <a:lnTo>
                  <a:pt x="680" y="1384"/>
                </a:lnTo>
                <a:lnTo>
                  <a:pt x="680" y="1384"/>
                </a:lnTo>
                <a:lnTo>
                  <a:pt x="684" y="1385"/>
                </a:lnTo>
                <a:lnTo>
                  <a:pt x="694" y="1388"/>
                </a:lnTo>
                <a:lnTo>
                  <a:pt x="700" y="1389"/>
                </a:lnTo>
                <a:lnTo>
                  <a:pt x="707" y="1388"/>
                </a:lnTo>
                <a:lnTo>
                  <a:pt x="714" y="1386"/>
                </a:lnTo>
                <a:lnTo>
                  <a:pt x="721" y="1384"/>
                </a:lnTo>
                <a:lnTo>
                  <a:pt x="721" y="1384"/>
                </a:lnTo>
                <a:lnTo>
                  <a:pt x="728" y="1381"/>
                </a:lnTo>
                <a:lnTo>
                  <a:pt x="736" y="1380"/>
                </a:lnTo>
                <a:lnTo>
                  <a:pt x="745" y="1379"/>
                </a:lnTo>
                <a:lnTo>
                  <a:pt x="752" y="1380"/>
                </a:lnTo>
                <a:lnTo>
                  <a:pt x="766" y="1383"/>
                </a:lnTo>
                <a:lnTo>
                  <a:pt x="771" y="1384"/>
                </a:lnTo>
                <a:lnTo>
                  <a:pt x="771" y="1384"/>
                </a:lnTo>
                <a:lnTo>
                  <a:pt x="746" y="1350"/>
                </a:lnTo>
                <a:lnTo>
                  <a:pt x="723" y="1319"/>
                </a:lnTo>
                <a:lnTo>
                  <a:pt x="712" y="1306"/>
                </a:lnTo>
                <a:lnTo>
                  <a:pt x="700" y="1293"/>
                </a:lnTo>
                <a:lnTo>
                  <a:pt x="700" y="1293"/>
                </a:lnTo>
                <a:lnTo>
                  <a:pt x="675" y="1269"/>
                </a:lnTo>
                <a:lnTo>
                  <a:pt x="642" y="1241"/>
                </a:lnTo>
                <a:lnTo>
                  <a:pt x="606" y="1212"/>
                </a:lnTo>
                <a:lnTo>
                  <a:pt x="569" y="1187"/>
                </a:lnTo>
                <a:lnTo>
                  <a:pt x="569" y="1187"/>
                </a:lnTo>
                <a:lnTo>
                  <a:pt x="533" y="1163"/>
                </a:lnTo>
                <a:lnTo>
                  <a:pt x="499" y="1143"/>
                </a:lnTo>
                <a:lnTo>
                  <a:pt x="464" y="1121"/>
                </a:lnTo>
                <a:lnTo>
                  <a:pt x="479" y="1111"/>
                </a:lnTo>
                <a:lnTo>
                  <a:pt x="479" y="1111"/>
                </a:lnTo>
                <a:lnTo>
                  <a:pt x="485" y="999"/>
                </a:lnTo>
                <a:lnTo>
                  <a:pt x="489" y="922"/>
                </a:lnTo>
                <a:lnTo>
                  <a:pt x="491" y="895"/>
                </a:lnTo>
                <a:lnTo>
                  <a:pt x="494" y="884"/>
                </a:lnTo>
                <a:lnTo>
                  <a:pt x="494" y="884"/>
                </a:lnTo>
                <a:lnTo>
                  <a:pt x="496" y="879"/>
                </a:lnTo>
                <a:lnTo>
                  <a:pt x="498" y="869"/>
                </a:lnTo>
                <a:lnTo>
                  <a:pt x="503" y="841"/>
                </a:lnTo>
                <a:lnTo>
                  <a:pt x="509" y="798"/>
                </a:lnTo>
                <a:lnTo>
                  <a:pt x="509" y="798"/>
                </a:lnTo>
                <a:lnTo>
                  <a:pt x="506" y="792"/>
                </a:lnTo>
                <a:lnTo>
                  <a:pt x="499" y="779"/>
                </a:lnTo>
                <a:lnTo>
                  <a:pt x="474" y="743"/>
                </a:lnTo>
                <a:lnTo>
                  <a:pt x="438" y="692"/>
                </a:lnTo>
                <a:lnTo>
                  <a:pt x="438" y="692"/>
                </a:lnTo>
                <a:lnTo>
                  <a:pt x="476" y="654"/>
                </a:lnTo>
                <a:lnTo>
                  <a:pt x="501" y="625"/>
                </a:lnTo>
                <a:lnTo>
                  <a:pt x="510" y="614"/>
                </a:lnTo>
                <a:lnTo>
                  <a:pt x="513" y="609"/>
                </a:lnTo>
                <a:lnTo>
                  <a:pt x="514" y="606"/>
                </a:lnTo>
                <a:lnTo>
                  <a:pt x="514" y="606"/>
                </a:lnTo>
                <a:lnTo>
                  <a:pt x="515" y="601"/>
                </a:lnTo>
                <a:lnTo>
                  <a:pt x="519" y="595"/>
                </a:lnTo>
                <a:lnTo>
                  <a:pt x="527" y="581"/>
                </a:lnTo>
                <a:lnTo>
                  <a:pt x="539" y="566"/>
                </a:lnTo>
                <a:lnTo>
                  <a:pt x="539" y="566"/>
                </a:lnTo>
                <a:lnTo>
                  <a:pt x="538" y="562"/>
                </a:lnTo>
                <a:lnTo>
                  <a:pt x="537" y="558"/>
                </a:lnTo>
                <a:lnTo>
                  <a:pt x="534" y="556"/>
                </a:lnTo>
                <a:lnTo>
                  <a:pt x="534" y="556"/>
                </a:lnTo>
                <a:lnTo>
                  <a:pt x="535" y="547"/>
                </a:lnTo>
                <a:lnTo>
                  <a:pt x="539" y="523"/>
                </a:lnTo>
                <a:lnTo>
                  <a:pt x="556" y="453"/>
                </a:lnTo>
                <a:lnTo>
                  <a:pt x="572" y="383"/>
                </a:lnTo>
                <a:lnTo>
                  <a:pt x="579" y="349"/>
                </a:lnTo>
                <a:lnTo>
                  <a:pt x="579" y="349"/>
                </a:lnTo>
                <a:lnTo>
                  <a:pt x="582" y="341"/>
                </a:lnTo>
                <a:lnTo>
                  <a:pt x="586" y="330"/>
                </a:lnTo>
                <a:lnTo>
                  <a:pt x="600" y="303"/>
                </a:lnTo>
                <a:lnTo>
                  <a:pt x="600" y="303"/>
                </a:lnTo>
                <a:lnTo>
                  <a:pt x="606" y="292"/>
                </a:lnTo>
                <a:lnTo>
                  <a:pt x="610" y="282"/>
                </a:lnTo>
                <a:lnTo>
                  <a:pt x="615" y="268"/>
                </a:lnTo>
                <a:lnTo>
                  <a:pt x="615" y="268"/>
                </a:lnTo>
                <a:lnTo>
                  <a:pt x="620" y="263"/>
                </a:lnTo>
                <a:lnTo>
                  <a:pt x="627" y="257"/>
                </a:lnTo>
                <a:lnTo>
                  <a:pt x="631" y="253"/>
                </a:lnTo>
                <a:lnTo>
                  <a:pt x="632" y="249"/>
                </a:lnTo>
                <a:lnTo>
                  <a:pt x="632" y="245"/>
                </a:lnTo>
                <a:lnTo>
                  <a:pt x="630" y="243"/>
                </a:lnTo>
                <a:lnTo>
                  <a:pt x="630" y="243"/>
                </a:lnTo>
                <a:lnTo>
                  <a:pt x="626" y="240"/>
                </a:lnTo>
                <a:lnTo>
                  <a:pt x="622" y="239"/>
                </a:lnTo>
                <a:lnTo>
                  <a:pt x="616" y="239"/>
                </a:lnTo>
                <a:lnTo>
                  <a:pt x="610" y="240"/>
                </a:lnTo>
                <a:lnTo>
                  <a:pt x="605" y="243"/>
                </a:lnTo>
                <a:lnTo>
                  <a:pt x="605" y="243"/>
                </a:lnTo>
                <a:lnTo>
                  <a:pt x="601" y="245"/>
                </a:lnTo>
                <a:lnTo>
                  <a:pt x="600" y="246"/>
                </a:lnTo>
                <a:lnTo>
                  <a:pt x="596" y="248"/>
                </a:lnTo>
                <a:lnTo>
                  <a:pt x="590" y="248"/>
                </a:lnTo>
                <a:lnTo>
                  <a:pt x="590" y="248"/>
                </a:lnTo>
                <a:lnTo>
                  <a:pt x="586" y="246"/>
                </a:lnTo>
                <a:lnTo>
                  <a:pt x="582" y="244"/>
                </a:lnTo>
                <a:lnTo>
                  <a:pt x="576" y="239"/>
                </a:lnTo>
                <a:lnTo>
                  <a:pt x="569" y="233"/>
                </a:lnTo>
                <a:lnTo>
                  <a:pt x="569" y="233"/>
                </a:lnTo>
                <a:lnTo>
                  <a:pt x="579" y="227"/>
                </a:lnTo>
                <a:lnTo>
                  <a:pt x="585" y="222"/>
                </a:lnTo>
                <a:lnTo>
                  <a:pt x="586" y="220"/>
                </a:lnTo>
                <a:lnTo>
                  <a:pt x="585" y="217"/>
                </a:lnTo>
                <a:lnTo>
                  <a:pt x="585" y="217"/>
                </a:lnTo>
                <a:lnTo>
                  <a:pt x="578" y="210"/>
                </a:lnTo>
                <a:lnTo>
                  <a:pt x="574" y="207"/>
                </a:lnTo>
                <a:lnTo>
                  <a:pt x="564" y="197"/>
                </a:lnTo>
                <a:lnTo>
                  <a:pt x="544" y="202"/>
                </a:lnTo>
                <a:lnTo>
                  <a:pt x="544" y="202"/>
                </a:lnTo>
                <a:lnTo>
                  <a:pt x="540" y="197"/>
                </a:lnTo>
                <a:lnTo>
                  <a:pt x="533" y="186"/>
                </a:lnTo>
                <a:lnTo>
                  <a:pt x="528" y="181"/>
                </a:lnTo>
                <a:lnTo>
                  <a:pt x="523" y="176"/>
                </a:lnTo>
                <a:lnTo>
                  <a:pt x="518" y="172"/>
                </a:lnTo>
                <a:lnTo>
                  <a:pt x="514" y="172"/>
                </a:lnTo>
                <a:lnTo>
                  <a:pt x="514" y="172"/>
                </a:lnTo>
                <a:lnTo>
                  <a:pt x="509" y="173"/>
                </a:lnTo>
                <a:lnTo>
                  <a:pt x="506" y="176"/>
                </a:lnTo>
                <a:lnTo>
                  <a:pt x="506" y="178"/>
                </a:lnTo>
                <a:lnTo>
                  <a:pt x="509" y="182"/>
                </a:lnTo>
                <a:lnTo>
                  <a:pt x="509" y="182"/>
                </a:lnTo>
                <a:lnTo>
                  <a:pt x="514" y="192"/>
                </a:lnTo>
                <a:lnTo>
                  <a:pt x="522" y="210"/>
                </a:lnTo>
                <a:lnTo>
                  <a:pt x="528" y="229"/>
                </a:lnTo>
                <a:lnTo>
                  <a:pt x="529" y="238"/>
                </a:lnTo>
                <a:lnTo>
                  <a:pt x="529" y="243"/>
                </a:lnTo>
                <a:lnTo>
                  <a:pt x="529" y="243"/>
                </a:lnTo>
                <a:lnTo>
                  <a:pt x="529" y="249"/>
                </a:lnTo>
                <a:lnTo>
                  <a:pt x="529" y="257"/>
                </a:lnTo>
                <a:lnTo>
                  <a:pt x="532" y="277"/>
                </a:lnTo>
                <a:lnTo>
                  <a:pt x="534" y="294"/>
                </a:lnTo>
                <a:lnTo>
                  <a:pt x="534" y="301"/>
                </a:lnTo>
                <a:lnTo>
                  <a:pt x="534" y="303"/>
                </a:lnTo>
                <a:lnTo>
                  <a:pt x="534" y="303"/>
                </a:lnTo>
                <a:lnTo>
                  <a:pt x="529" y="320"/>
                </a:lnTo>
                <a:lnTo>
                  <a:pt x="519" y="352"/>
                </a:lnTo>
                <a:lnTo>
                  <a:pt x="504" y="404"/>
                </a:lnTo>
                <a:lnTo>
                  <a:pt x="504" y="404"/>
                </a:lnTo>
                <a:lnTo>
                  <a:pt x="491" y="440"/>
                </a:lnTo>
                <a:lnTo>
                  <a:pt x="479" y="475"/>
                </a:lnTo>
                <a:lnTo>
                  <a:pt x="479" y="475"/>
                </a:lnTo>
                <a:lnTo>
                  <a:pt x="472" y="488"/>
                </a:lnTo>
                <a:lnTo>
                  <a:pt x="461" y="508"/>
                </a:lnTo>
                <a:lnTo>
                  <a:pt x="443" y="536"/>
                </a:lnTo>
                <a:lnTo>
                  <a:pt x="443" y="536"/>
                </a:lnTo>
                <a:lnTo>
                  <a:pt x="442" y="534"/>
                </a:lnTo>
                <a:lnTo>
                  <a:pt x="437" y="528"/>
                </a:lnTo>
                <a:lnTo>
                  <a:pt x="428" y="518"/>
                </a:lnTo>
                <a:lnTo>
                  <a:pt x="418" y="500"/>
                </a:lnTo>
                <a:lnTo>
                  <a:pt x="418" y="500"/>
                </a:lnTo>
                <a:lnTo>
                  <a:pt x="412" y="490"/>
                </a:lnTo>
                <a:lnTo>
                  <a:pt x="406" y="481"/>
                </a:lnTo>
                <a:lnTo>
                  <a:pt x="393" y="467"/>
                </a:lnTo>
                <a:lnTo>
                  <a:pt x="382" y="458"/>
                </a:lnTo>
                <a:lnTo>
                  <a:pt x="378" y="455"/>
                </a:lnTo>
                <a:lnTo>
                  <a:pt x="398" y="455"/>
                </a:lnTo>
                <a:lnTo>
                  <a:pt x="383" y="435"/>
                </a:lnTo>
                <a:lnTo>
                  <a:pt x="383" y="435"/>
                </a:lnTo>
                <a:lnTo>
                  <a:pt x="396" y="438"/>
                </a:lnTo>
                <a:lnTo>
                  <a:pt x="404" y="441"/>
                </a:lnTo>
                <a:lnTo>
                  <a:pt x="407" y="441"/>
                </a:lnTo>
                <a:lnTo>
                  <a:pt x="408" y="440"/>
                </a:lnTo>
                <a:lnTo>
                  <a:pt x="408" y="440"/>
                </a:lnTo>
                <a:lnTo>
                  <a:pt x="408" y="437"/>
                </a:lnTo>
                <a:lnTo>
                  <a:pt x="407" y="435"/>
                </a:lnTo>
                <a:lnTo>
                  <a:pt x="393" y="419"/>
                </a:lnTo>
                <a:lnTo>
                  <a:pt x="393" y="419"/>
                </a:lnTo>
                <a:lnTo>
                  <a:pt x="387" y="413"/>
                </a:lnTo>
                <a:lnTo>
                  <a:pt x="380" y="409"/>
                </a:lnTo>
                <a:lnTo>
                  <a:pt x="369" y="403"/>
                </a:lnTo>
                <a:lnTo>
                  <a:pt x="360" y="400"/>
                </a:lnTo>
                <a:lnTo>
                  <a:pt x="358" y="399"/>
                </a:lnTo>
                <a:lnTo>
                  <a:pt x="378" y="389"/>
                </a:lnTo>
                <a:lnTo>
                  <a:pt x="378" y="389"/>
                </a:lnTo>
                <a:lnTo>
                  <a:pt x="379" y="390"/>
                </a:lnTo>
                <a:lnTo>
                  <a:pt x="379" y="392"/>
                </a:lnTo>
                <a:lnTo>
                  <a:pt x="378" y="392"/>
                </a:lnTo>
                <a:lnTo>
                  <a:pt x="377" y="393"/>
                </a:lnTo>
                <a:lnTo>
                  <a:pt x="373" y="393"/>
                </a:lnTo>
                <a:lnTo>
                  <a:pt x="358" y="389"/>
                </a:lnTo>
                <a:lnTo>
                  <a:pt x="358" y="389"/>
                </a:lnTo>
                <a:lnTo>
                  <a:pt x="346" y="387"/>
                </a:lnTo>
                <a:lnTo>
                  <a:pt x="336" y="387"/>
                </a:lnTo>
                <a:lnTo>
                  <a:pt x="325" y="388"/>
                </a:lnTo>
                <a:lnTo>
                  <a:pt x="315" y="389"/>
                </a:lnTo>
                <a:lnTo>
                  <a:pt x="299" y="393"/>
                </a:lnTo>
                <a:lnTo>
                  <a:pt x="292" y="394"/>
                </a:lnTo>
                <a:lnTo>
                  <a:pt x="252" y="162"/>
                </a:lnTo>
                <a:lnTo>
                  <a:pt x="252" y="162"/>
                </a:lnTo>
                <a:lnTo>
                  <a:pt x="254" y="158"/>
                </a:lnTo>
                <a:lnTo>
                  <a:pt x="259" y="148"/>
                </a:lnTo>
                <a:lnTo>
                  <a:pt x="264" y="135"/>
                </a:lnTo>
                <a:lnTo>
                  <a:pt x="266" y="128"/>
                </a:lnTo>
                <a:lnTo>
                  <a:pt x="267" y="121"/>
                </a:lnTo>
                <a:lnTo>
                  <a:pt x="267" y="121"/>
                </a:lnTo>
                <a:lnTo>
                  <a:pt x="267" y="92"/>
                </a:lnTo>
                <a:lnTo>
                  <a:pt x="267" y="80"/>
                </a:lnTo>
                <a:lnTo>
                  <a:pt x="267" y="71"/>
                </a:lnTo>
                <a:lnTo>
                  <a:pt x="267" y="71"/>
                </a:lnTo>
                <a:lnTo>
                  <a:pt x="267" y="67"/>
                </a:lnTo>
                <a:lnTo>
                  <a:pt x="268" y="63"/>
                </a:lnTo>
                <a:lnTo>
                  <a:pt x="271" y="55"/>
                </a:lnTo>
                <a:lnTo>
                  <a:pt x="272" y="51"/>
                </a:lnTo>
                <a:lnTo>
                  <a:pt x="272" y="48"/>
                </a:lnTo>
                <a:lnTo>
                  <a:pt x="271" y="47"/>
                </a:lnTo>
                <a:lnTo>
                  <a:pt x="267" y="46"/>
                </a:lnTo>
                <a:lnTo>
                  <a:pt x="267" y="46"/>
                </a:lnTo>
                <a:lnTo>
                  <a:pt x="259" y="47"/>
                </a:lnTo>
                <a:lnTo>
                  <a:pt x="253" y="49"/>
                </a:lnTo>
                <a:lnTo>
                  <a:pt x="249" y="52"/>
                </a:lnTo>
                <a:lnTo>
                  <a:pt x="247" y="56"/>
                </a:lnTo>
                <a:lnTo>
                  <a:pt x="247" y="56"/>
                </a:lnTo>
                <a:lnTo>
                  <a:pt x="244" y="62"/>
                </a:lnTo>
                <a:lnTo>
                  <a:pt x="242" y="70"/>
                </a:lnTo>
                <a:lnTo>
                  <a:pt x="241" y="79"/>
                </a:lnTo>
                <a:lnTo>
                  <a:pt x="238" y="81"/>
                </a:lnTo>
                <a:lnTo>
                  <a:pt x="237" y="81"/>
                </a:lnTo>
                <a:lnTo>
                  <a:pt x="237" y="81"/>
                </a:lnTo>
                <a:lnTo>
                  <a:pt x="234" y="81"/>
                </a:lnTo>
                <a:lnTo>
                  <a:pt x="233" y="81"/>
                </a:lnTo>
                <a:lnTo>
                  <a:pt x="230" y="81"/>
                </a:lnTo>
                <a:lnTo>
                  <a:pt x="222" y="81"/>
                </a:lnTo>
                <a:lnTo>
                  <a:pt x="222" y="81"/>
                </a:lnTo>
                <a:lnTo>
                  <a:pt x="215" y="80"/>
                </a:lnTo>
                <a:lnTo>
                  <a:pt x="209" y="79"/>
                </a:lnTo>
                <a:lnTo>
                  <a:pt x="199" y="73"/>
                </a:lnTo>
                <a:lnTo>
                  <a:pt x="190" y="70"/>
                </a:lnTo>
                <a:lnTo>
                  <a:pt x="186" y="66"/>
                </a:lnTo>
                <a:lnTo>
                  <a:pt x="186" y="66"/>
                </a:lnTo>
                <a:lnTo>
                  <a:pt x="185" y="66"/>
                </a:lnTo>
                <a:lnTo>
                  <a:pt x="185" y="66"/>
                </a:lnTo>
                <a:lnTo>
                  <a:pt x="184" y="67"/>
                </a:lnTo>
                <a:lnTo>
                  <a:pt x="184" y="68"/>
                </a:lnTo>
                <a:lnTo>
                  <a:pt x="184" y="67"/>
                </a:lnTo>
                <a:lnTo>
                  <a:pt x="181" y="61"/>
                </a:lnTo>
                <a:lnTo>
                  <a:pt x="181" y="61"/>
                </a:lnTo>
                <a:lnTo>
                  <a:pt x="176" y="41"/>
                </a:lnTo>
                <a:lnTo>
                  <a:pt x="176" y="41"/>
                </a:lnTo>
                <a:lnTo>
                  <a:pt x="149" y="19"/>
                </a:lnTo>
                <a:lnTo>
                  <a:pt x="130" y="5"/>
                </a:lnTo>
                <a:lnTo>
                  <a:pt x="123" y="1"/>
                </a:lnTo>
                <a:lnTo>
                  <a:pt x="121" y="0"/>
                </a:lnTo>
                <a:lnTo>
                  <a:pt x="121" y="0"/>
                </a:lnTo>
                <a:lnTo>
                  <a:pt x="121" y="3"/>
                </a:lnTo>
                <a:lnTo>
                  <a:pt x="123" y="8"/>
                </a:lnTo>
                <a:lnTo>
                  <a:pt x="131" y="19"/>
                </a:lnTo>
                <a:lnTo>
                  <a:pt x="141" y="36"/>
                </a:lnTo>
                <a:lnTo>
                  <a:pt x="141" y="36"/>
                </a:lnTo>
                <a:lnTo>
                  <a:pt x="131" y="61"/>
                </a:lnTo>
                <a:lnTo>
                  <a:pt x="131" y="61"/>
                </a:lnTo>
                <a:lnTo>
                  <a:pt x="131" y="66"/>
                </a:lnTo>
                <a:lnTo>
                  <a:pt x="133" y="73"/>
                </a:lnTo>
                <a:lnTo>
                  <a:pt x="136" y="81"/>
                </a:lnTo>
                <a:lnTo>
                  <a:pt x="136" y="84"/>
                </a:lnTo>
                <a:lnTo>
                  <a:pt x="136" y="86"/>
                </a:lnTo>
                <a:lnTo>
                  <a:pt x="136" y="86"/>
                </a:lnTo>
                <a:lnTo>
                  <a:pt x="135" y="89"/>
                </a:lnTo>
                <a:lnTo>
                  <a:pt x="135" y="92"/>
                </a:lnTo>
                <a:lnTo>
                  <a:pt x="136" y="106"/>
                </a:lnTo>
                <a:lnTo>
                  <a:pt x="136" y="106"/>
                </a:lnTo>
                <a:lnTo>
                  <a:pt x="140" y="119"/>
                </a:lnTo>
                <a:lnTo>
                  <a:pt x="145" y="132"/>
                </a:lnTo>
                <a:lnTo>
                  <a:pt x="151" y="143"/>
                </a:lnTo>
                <a:lnTo>
                  <a:pt x="156" y="152"/>
                </a:lnTo>
                <a:lnTo>
                  <a:pt x="156" y="152"/>
                </a:lnTo>
                <a:lnTo>
                  <a:pt x="164" y="161"/>
                </a:lnTo>
                <a:lnTo>
                  <a:pt x="174" y="171"/>
                </a:lnTo>
                <a:lnTo>
                  <a:pt x="186" y="182"/>
                </a:lnTo>
                <a:lnTo>
                  <a:pt x="186" y="182"/>
                </a:lnTo>
                <a:lnTo>
                  <a:pt x="194" y="260"/>
                </a:lnTo>
                <a:lnTo>
                  <a:pt x="201" y="354"/>
                </a:lnTo>
                <a:lnTo>
                  <a:pt x="207" y="4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55A6099-C80E-FC66-8D77-A4AABBD6CE8C}"/>
              </a:ext>
            </a:extLst>
          </p:cNvPr>
          <p:cNvSpPr>
            <a:spLocks noEditPoints="1"/>
          </p:cNvSpPr>
          <p:nvPr/>
        </p:nvSpPr>
        <p:spPr bwMode="auto">
          <a:xfrm>
            <a:off x="4018403" y="3758335"/>
            <a:ext cx="1859884" cy="2575888"/>
          </a:xfrm>
          <a:custGeom>
            <a:avLst/>
            <a:gdLst>
              <a:gd name="T0" fmla="*/ 499 w 1291"/>
              <a:gd name="T1" fmla="*/ 23 h 1788"/>
              <a:gd name="T2" fmla="*/ 461 w 1291"/>
              <a:gd name="T3" fmla="*/ 43 h 1788"/>
              <a:gd name="T4" fmla="*/ 422 w 1291"/>
              <a:gd name="T5" fmla="*/ 103 h 1788"/>
              <a:gd name="T6" fmla="*/ 448 w 1291"/>
              <a:gd name="T7" fmla="*/ 216 h 1788"/>
              <a:gd name="T8" fmla="*/ 428 w 1291"/>
              <a:gd name="T9" fmla="*/ 283 h 1788"/>
              <a:gd name="T10" fmla="*/ 433 w 1291"/>
              <a:gd name="T11" fmla="*/ 298 h 1788"/>
              <a:gd name="T12" fmla="*/ 399 w 1291"/>
              <a:gd name="T13" fmla="*/ 327 h 1788"/>
              <a:gd name="T14" fmla="*/ 151 w 1291"/>
              <a:gd name="T15" fmla="*/ 344 h 1788"/>
              <a:gd name="T16" fmla="*/ 141 w 1291"/>
              <a:gd name="T17" fmla="*/ 292 h 1788"/>
              <a:gd name="T18" fmla="*/ 82 w 1291"/>
              <a:gd name="T19" fmla="*/ 301 h 1788"/>
              <a:gd name="T20" fmla="*/ 0 w 1291"/>
              <a:gd name="T21" fmla="*/ 274 h 1788"/>
              <a:gd name="T22" fmla="*/ 17 w 1291"/>
              <a:gd name="T23" fmla="*/ 332 h 1788"/>
              <a:gd name="T24" fmla="*/ 16 w 1291"/>
              <a:gd name="T25" fmla="*/ 375 h 1788"/>
              <a:gd name="T26" fmla="*/ 25 w 1291"/>
              <a:gd name="T27" fmla="*/ 406 h 1788"/>
              <a:gd name="T28" fmla="*/ 49 w 1291"/>
              <a:gd name="T29" fmla="*/ 411 h 1788"/>
              <a:gd name="T30" fmla="*/ 128 w 1291"/>
              <a:gd name="T31" fmla="*/ 435 h 1788"/>
              <a:gd name="T32" fmla="*/ 558 w 1291"/>
              <a:gd name="T33" fmla="*/ 767 h 1788"/>
              <a:gd name="T34" fmla="*/ 555 w 1291"/>
              <a:gd name="T35" fmla="*/ 913 h 1788"/>
              <a:gd name="T36" fmla="*/ 564 w 1291"/>
              <a:gd name="T37" fmla="*/ 1106 h 1788"/>
              <a:gd name="T38" fmla="*/ 546 w 1291"/>
              <a:gd name="T39" fmla="*/ 1182 h 1788"/>
              <a:gd name="T40" fmla="*/ 614 w 1291"/>
              <a:gd name="T41" fmla="*/ 1207 h 1788"/>
              <a:gd name="T42" fmla="*/ 548 w 1291"/>
              <a:gd name="T43" fmla="*/ 1200 h 1788"/>
              <a:gd name="T44" fmla="*/ 539 w 1291"/>
              <a:gd name="T45" fmla="*/ 1291 h 1788"/>
              <a:gd name="T46" fmla="*/ 509 w 1291"/>
              <a:gd name="T47" fmla="*/ 1399 h 1788"/>
              <a:gd name="T48" fmla="*/ 543 w 1291"/>
              <a:gd name="T49" fmla="*/ 1436 h 1788"/>
              <a:gd name="T50" fmla="*/ 577 w 1291"/>
              <a:gd name="T51" fmla="*/ 1426 h 1788"/>
              <a:gd name="T52" fmla="*/ 640 w 1291"/>
              <a:gd name="T53" fmla="*/ 1298 h 1788"/>
              <a:gd name="T54" fmla="*/ 640 w 1291"/>
              <a:gd name="T55" fmla="*/ 1399 h 1788"/>
              <a:gd name="T56" fmla="*/ 625 w 1291"/>
              <a:gd name="T57" fmla="*/ 1682 h 1788"/>
              <a:gd name="T58" fmla="*/ 617 w 1291"/>
              <a:gd name="T59" fmla="*/ 1753 h 1788"/>
              <a:gd name="T60" fmla="*/ 650 w 1291"/>
              <a:gd name="T61" fmla="*/ 1763 h 1788"/>
              <a:gd name="T62" fmla="*/ 720 w 1291"/>
              <a:gd name="T63" fmla="*/ 1783 h 1788"/>
              <a:gd name="T64" fmla="*/ 821 w 1291"/>
              <a:gd name="T65" fmla="*/ 1773 h 1788"/>
              <a:gd name="T66" fmla="*/ 771 w 1291"/>
              <a:gd name="T67" fmla="*/ 1717 h 1788"/>
              <a:gd name="T68" fmla="*/ 713 w 1291"/>
              <a:gd name="T69" fmla="*/ 1610 h 1788"/>
              <a:gd name="T70" fmla="*/ 907 w 1291"/>
              <a:gd name="T71" fmla="*/ 1278 h 1788"/>
              <a:gd name="T72" fmla="*/ 967 w 1291"/>
              <a:gd name="T73" fmla="*/ 1232 h 1788"/>
              <a:gd name="T74" fmla="*/ 972 w 1291"/>
              <a:gd name="T75" fmla="*/ 1142 h 1788"/>
              <a:gd name="T76" fmla="*/ 889 w 1291"/>
              <a:gd name="T77" fmla="*/ 964 h 1788"/>
              <a:gd name="T78" fmla="*/ 816 w 1291"/>
              <a:gd name="T79" fmla="*/ 667 h 1788"/>
              <a:gd name="T80" fmla="*/ 824 w 1291"/>
              <a:gd name="T81" fmla="*/ 465 h 1788"/>
              <a:gd name="T82" fmla="*/ 1043 w 1291"/>
              <a:gd name="T83" fmla="*/ 330 h 1788"/>
              <a:gd name="T84" fmla="*/ 1197 w 1291"/>
              <a:gd name="T85" fmla="*/ 288 h 1788"/>
              <a:gd name="T86" fmla="*/ 1233 w 1291"/>
              <a:gd name="T87" fmla="*/ 246 h 1788"/>
              <a:gd name="T88" fmla="*/ 1260 w 1291"/>
              <a:gd name="T89" fmla="*/ 228 h 1788"/>
              <a:gd name="T90" fmla="*/ 1285 w 1291"/>
              <a:gd name="T91" fmla="*/ 230 h 1788"/>
              <a:gd name="T92" fmla="*/ 1290 w 1291"/>
              <a:gd name="T93" fmla="*/ 187 h 1788"/>
              <a:gd name="T94" fmla="*/ 1265 w 1291"/>
              <a:gd name="T95" fmla="*/ 168 h 1788"/>
              <a:gd name="T96" fmla="*/ 1280 w 1291"/>
              <a:gd name="T97" fmla="*/ 116 h 1788"/>
              <a:gd name="T98" fmla="*/ 1188 w 1291"/>
              <a:gd name="T99" fmla="*/ 210 h 1788"/>
              <a:gd name="T100" fmla="*/ 995 w 1291"/>
              <a:gd name="T101" fmla="*/ 255 h 1788"/>
              <a:gd name="T102" fmla="*/ 811 w 1291"/>
              <a:gd name="T103" fmla="*/ 288 h 1788"/>
              <a:gd name="T104" fmla="*/ 713 w 1291"/>
              <a:gd name="T105" fmla="*/ 267 h 1788"/>
              <a:gd name="T106" fmla="*/ 675 w 1291"/>
              <a:gd name="T107" fmla="*/ 177 h 1788"/>
              <a:gd name="T108" fmla="*/ 640 w 1291"/>
              <a:gd name="T109" fmla="*/ 103 h 1788"/>
              <a:gd name="T110" fmla="*/ 627 w 1291"/>
              <a:gd name="T111" fmla="*/ 53 h 1788"/>
              <a:gd name="T112" fmla="*/ 603 w 1291"/>
              <a:gd name="T113" fmla="*/ 33 h 1788"/>
              <a:gd name="T114" fmla="*/ 579 w 1291"/>
              <a:gd name="T115" fmla="*/ 10 h 1788"/>
              <a:gd name="T116" fmla="*/ 539 w 1291"/>
              <a:gd name="T117" fmla="*/ 0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1" h="1788">
                <a:moveTo>
                  <a:pt x="539" y="15"/>
                </a:moveTo>
                <a:lnTo>
                  <a:pt x="539" y="0"/>
                </a:lnTo>
                <a:lnTo>
                  <a:pt x="539" y="0"/>
                </a:lnTo>
                <a:lnTo>
                  <a:pt x="524" y="5"/>
                </a:lnTo>
                <a:lnTo>
                  <a:pt x="524" y="5"/>
                </a:lnTo>
                <a:lnTo>
                  <a:pt x="516" y="8"/>
                </a:lnTo>
                <a:lnTo>
                  <a:pt x="510" y="13"/>
                </a:lnTo>
                <a:lnTo>
                  <a:pt x="505" y="18"/>
                </a:lnTo>
                <a:lnTo>
                  <a:pt x="499" y="23"/>
                </a:lnTo>
                <a:lnTo>
                  <a:pt x="491" y="33"/>
                </a:lnTo>
                <a:lnTo>
                  <a:pt x="488" y="36"/>
                </a:lnTo>
                <a:lnTo>
                  <a:pt x="488" y="36"/>
                </a:lnTo>
                <a:lnTo>
                  <a:pt x="487" y="34"/>
                </a:lnTo>
                <a:lnTo>
                  <a:pt x="485" y="34"/>
                </a:lnTo>
                <a:lnTo>
                  <a:pt x="480" y="36"/>
                </a:lnTo>
                <a:lnTo>
                  <a:pt x="473" y="37"/>
                </a:lnTo>
                <a:lnTo>
                  <a:pt x="467" y="39"/>
                </a:lnTo>
                <a:lnTo>
                  <a:pt x="461" y="43"/>
                </a:lnTo>
                <a:lnTo>
                  <a:pt x="454" y="48"/>
                </a:lnTo>
                <a:lnTo>
                  <a:pt x="448" y="56"/>
                </a:lnTo>
                <a:lnTo>
                  <a:pt x="448" y="56"/>
                </a:lnTo>
                <a:lnTo>
                  <a:pt x="443" y="63"/>
                </a:lnTo>
                <a:lnTo>
                  <a:pt x="438" y="70"/>
                </a:lnTo>
                <a:lnTo>
                  <a:pt x="433" y="76"/>
                </a:lnTo>
                <a:lnTo>
                  <a:pt x="428" y="82"/>
                </a:lnTo>
                <a:lnTo>
                  <a:pt x="424" y="91"/>
                </a:lnTo>
                <a:lnTo>
                  <a:pt x="422" y="103"/>
                </a:lnTo>
                <a:lnTo>
                  <a:pt x="422" y="118"/>
                </a:lnTo>
                <a:lnTo>
                  <a:pt x="423" y="137"/>
                </a:lnTo>
                <a:lnTo>
                  <a:pt x="423" y="137"/>
                </a:lnTo>
                <a:lnTo>
                  <a:pt x="425" y="156"/>
                </a:lnTo>
                <a:lnTo>
                  <a:pt x="429" y="172"/>
                </a:lnTo>
                <a:lnTo>
                  <a:pt x="434" y="185"/>
                </a:lnTo>
                <a:lnTo>
                  <a:pt x="438" y="195"/>
                </a:lnTo>
                <a:lnTo>
                  <a:pt x="446" y="210"/>
                </a:lnTo>
                <a:lnTo>
                  <a:pt x="448" y="216"/>
                </a:lnTo>
                <a:lnTo>
                  <a:pt x="448" y="222"/>
                </a:lnTo>
                <a:lnTo>
                  <a:pt x="448" y="222"/>
                </a:lnTo>
                <a:lnTo>
                  <a:pt x="447" y="239"/>
                </a:lnTo>
                <a:lnTo>
                  <a:pt x="443" y="258"/>
                </a:lnTo>
                <a:lnTo>
                  <a:pt x="441" y="268"/>
                </a:lnTo>
                <a:lnTo>
                  <a:pt x="437" y="276"/>
                </a:lnTo>
                <a:lnTo>
                  <a:pt x="433" y="281"/>
                </a:lnTo>
                <a:lnTo>
                  <a:pt x="431" y="282"/>
                </a:lnTo>
                <a:lnTo>
                  <a:pt x="428" y="283"/>
                </a:lnTo>
                <a:lnTo>
                  <a:pt x="428" y="283"/>
                </a:lnTo>
                <a:lnTo>
                  <a:pt x="419" y="284"/>
                </a:lnTo>
                <a:lnTo>
                  <a:pt x="415" y="287"/>
                </a:lnTo>
                <a:lnTo>
                  <a:pt x="413" y="288"/>
                </a:lnTo>
                <a:lnTo>
                  <a:pt x="425" y="294"/>
                </a:lnTo>
                <a:lnTo>
                  <a:pt x="425" y="294"/>
                </a:lnTo>
                <a:lnTo>
                  <a:pt x="428" y="294"/>
                </a:lnTo>
                <a:lnTo>
                  <a:pt x="431" y="296"/>
                </a:lnTo>
                <a:lnTo>
                  <a:pt x="433" y="298"/>
                </a:lnTo>
                <a:lnTo>
                  <a:pt x="425" y="294"/>
                </a:lnTo>
                <a:lnTo>
                  <a:pt x="425" y="294"/>
                </a:lnTo>
                <a:lnTo>
                  <a:pt x="422" y="294"/>
                </a:lnTo>
                <a:lnTo>
                  <a:pt x="418" y="297"/>
                </a:lnTo>
                <a:lnTo>
                  <a:pt x="413" y="302"/>
                </a:lnTo>
                <a:lnTo>
                  <a:pt x="408" y="308"/>
                </a:lnTo>
                <a:lnTo>
                  <a:pt x="408" y="308"/>
                </a:lnTo>
                <a:lnTo>
                  <a:pt x="403" y="317"/>
                </a:lnTo>
                <a:lnTo>
                  <a:pt x="399" y="327"/>
                </a:lnTo>
                <a:lnTo>
                  <a:pt x="395" y="336"/>
                </a:lnTo>
                <a:lnTo>
                  <a:pt x="394" y="345"/>
                </a:lnTo>
                <a:lnTo>
                  <a:pt x="393" y="359"/>
                </a:lnTo>
                <a:lnTo>
                  <a:pt x="393" y="364"/>
                </a:lnTo>
                <a:lnTo>
                  <a:pt x="393" y="364"/>
                </a:lnTo>
                <a:lnTo>
                  <a:pt x="196" y="369"/>
                </a:lnTo>
                <a:lnTo>
                  <a:pt x="166" y="369"/>
                </a:lnTo>
                <a:lnTo>
                  <a:pt x="151" y="344"/>
                </a:lnTo>
                <a:lnTo>
                  <a:pt x="151" y="344"/>
                </a:lnTo>
                <a:lnTo>
                  <a:pt x="151" y="336"/>
                </a:lnTo>
                <a:lnTo>
                  <a:pt x="152" y="320"/>
                </a:lnTo>
                <a:lnTo>
                  <a:pt x="151" y="311"/>
                </a:lnTo>
                <a:lnTo>
                  <a:pt x="151" y="302"/>
                </a:lnTo>
                <a:lnTo>
                  <a:pt x="148" y="296"/>
                </a:lnTo>
                <a:lnTo>
                  <a:pt x="147" y="294"/>
                </a:lnTo>
                <a:lnTo>
                  <a:pt x="146" y="293"/>
                </a:lnTo>
                <a:lnTo>
                  <a:pt x="146" y="293"/>
                </a:lnTo>
                <a:lnTo>
                  <a:pt x="141" y="292"/>
                </a:lnTo>
                <a:lnTo>
                  <a:pt x="137" y="293"/>
                </a:lnTo>
                <a:lnTo>
                  <a:pt x="134" y="297"/>
                </a:lnTo>
                <a:lnTo>
                  <a:pt x="131" y="303"/>
                </a:lnTo>
                <a:lnTo>
                  <a:pt x="131" y="303"/>
                </a:lnTo>
                <a:lnTo>
                  <a:pt x="128" y="312"/>
                </a:lnTo>
                <a:lnTo>
                  <a:pt x="127" y="320"/>
                </a:lnTo>
                <a:lnTo>
                  <a:pt x="126" y="329"/>
                </a:lnTo>
                <a:lnTo>
                  <a:pt x="126" y="329"/>
                </a:lnTo>
                <a:lnTo>
                  <a:pt x="82" y="301"/>
                </a:lnTo>
                <a:lnTo>
                  <a:pt x="35" y="273"/>
                </a:lnTo>
                <a:lnTo>
                  <a:pt x="35" y="273"/>
                </a:lnTo>
                <a:lnTo>
                  <a:pt x="29" y="272"/>
                </a:lnTo>
                <a:lnTo>
                  <a:pt x="17" y="270"/>
                </a:lnTo>
                <a:lnTo>
                  <a:pt x="6" y="270"/>
                </a:lnTo>
                <a:lnTo>
                  <a:pt x="2" y="272"/>
                </a:lnTo>
                <a:lnTo>
                  <a:pt x="0" y="273"/>
                </a:lnTo>
                <a:lnTo>
                  <a:pt x="0" y="273"/>
                </a:lnTo>
                <a:lnTo>
                  <a:pt x="0" y="274"/>
                </a:lnTo>
                <a:lnTo>
                  <a:pt x="1" y="277"/>
                </a:lnTo>
                <a:lnTo>
                  <a:pt x="6" y="282"/>
                </a:lnTo>
                <a:lnTo>
                  <a:pt x="21" y="297"/>
                </a:lnTo>
                <a:lnTo>
                  <a:pt x="45" y="318"/>
                </a:lnTo>
                <a:lnTo>
                  <a:pt x="45" y="318"/>
                </a:lnTo>
                <a:lnTo>
                  <a:pt x="20" y="329"/>
                </a:lnTo>
                <a:lnTo>
                  <a:pt x="20" y="329"/>
                </a:lnTo>
                <a:lnTo>
                  <a:pt x="19" y="330"/>
                </a:lnTo>
                <a:lnTo>
                  <a:pt x="17" y="332"/>
                </a:lnTo>
                <a:lnTo>
                  <a:pt x="19" y="340"/>
                </a:lnTo>
                <a:lnTo>
                  <a:pt x="20" y="349"/>
                </a:lnTo>
                <a:lnTo>
                  <a:pt x="20" y="349"/>
                </a:lnTo>
                <a:lnTo>
                  <a:pt x="17" y="351"/>
                </a:lnTo>
                <a:lnTo>
                  <a:pt x="15" y="359"/>
                </a:lnTo>
                <a:lnTo>
                  <a:pt x="15" y="359"/>
                </a:lnTo>
                <a:lnTo>
                  <a:pt x="15" y="364"/>
                </a:lnTo>
                <a:lnTo>
                  <a:pt x="15" y="369"/>
                </a:lnTo>
                <a:lnTo>
                  <a:pt x="16" y="375"/>
                </a:lnTo>
                <a:lnTo>
                  <a:pt x="15" y="379"/>
                </a:lnTo>
                <a:lnTo>
                  <a:pt x="15" y="379"/>
                </a:lnTo>
                <a:lnTo>
                  <a:pt x="13" y="382"/>
                </a:lnTo>
                <a:lnTo>
                  <a:pt x="13" y="385"/>
                </a:lnTo>
                <a:lnTo>
                  <a:pt x="15" y="394"/>
                </a:lnTo>
                <a:lnTo>
                  <a:pt x="15" y="394"/>
                </a:lnTo>
                <a:lnTo>
                  <a:pt x="16" y="397"/>
                </a:lnTo>
                <a:lnTo>
                  <a:pt x="17" y="399"/>
                </a:lnTo>
                <a:lnTo>
                  <a:pt x="25" y="406"/>
                </a:lnTo>
                <a:lnTo>
                  <a:pt x="34" y="412"/>
                </a:lnTo>
                <a:lnTo>
                  <a:pt x="40" y="414"/>
                </a:lnTo>
                <a:lnTo>
                  <a:pt x="40" y="414"/>
                </a:lnTo>
                <a:lnTo>
                  <a:pt x="41" y="414"/>
                </a:lnTo>
                <a:lnTo>
                  <a:pt x="42" y="413"/>
                </a:lnTo>
                <a:lnTo>
                  <a:pt x="42" y="409"/>
                </a:lnTo>
                <a:lnTo>
                  <a:pt x="42" y="408"/>
                </a:lnTo>
                <a:lnTo>
                  <a:pt x="45" y="408"/>
                </a:lnTo>
                <a:lnTo>
                  <a:pt x="49" y="411"/>
                </a:lnTo>
                <a:lnTo>
                  <a:pt x="55" y="414"/>
                </a:lnTo>
                <a:lnTo>
                  <a:pt x="55" y="414"/>
                </a:lnTo>
                <a:lnTo>
                  <a:pt x="63" y="419"/>
                </a:lnTo>
                <a:lnTo>
                  <a:pt x="73" y="424"/>
                </a:lnTo>
                <a:lnTo>
                  <a:pt x="90" y="432"/>
                </a:lnTo>
                <a:lnTo>
                  <a:pt x="111" y="440"/>
                </a:lnTo>
                <a:lnTo>
                  <a:pt x="111" y="440"/>
                </a:lnTo>
                <a:lnTo>
                  <a:pt x="121" y="437"/>
                </a:lnTo>
                <a:lnTo>
                  <a:pt x="128" y="435"/>
                </a:lnTo>
                <a:lnTo>
                  <a:pt x="136" y="435"/>
                </a:lnTo>
                <a:lnTo>
                  <a:pt x="136" y="435"/>
                </a:lnTo>
                <a:lnTo>
                  <a:pt x="398" y="465"/>
                </a:lnTo>
                <a:lnTo>
                  <a:pt x="448" y="475"/>
                </a:lnTo>
                <a:lnTo>
                  <a:pt x="499" y="490"/>
                </a:lnTo>
                <a:lnTo>
                  <a:pt x="579" y="657"/>
                </a:lnTo>
                <a:lnTo>
                  <a:pt x="579" y="657"/>
                </a:lnTo>
                <a:lnTo>
                  <a:pt x="572" y="691"/>
                </a:lnTo>
                <a:lnTo>
                  <a:pt x="558" y="767"/>
                </a:lnTo>
                <a:lnTo>
                  <a:pt x="550" y="807"/>
                </a:lnTo>
                <a:lnTo>
                  <a:pt x="545" y="842"/>
                </a:lnTo>
                <a:lnTo>
                  <a:pt x="543" y="869"/>
                </a:lnTo>
                <a:lnTo>
                  <a:pt x="543" y="876"/>
                </a:lnTo>
                <a:lnTo>
                  <a:pt x="543" y="878"/>
                </a:lnTo>
                <a:lnTo>
                  <a:pt x="544" y="879"/>
                </a:lnTo>
                <a:lnTo>
                  <a:pt x="559" y="884"/>
                </a:lnTo>
                <a:lnTo>
                  <a:pt x="559" y="884"/>
                </a:lnTo>
                <a:lnTo>
                  <a:pt x="555" y="913"/>
                </a:lnTo>
                <a:lnTo>
                  <a:pt x="551" y="942"/>
                </a:lnTo>
                <a:lnTo>
                  <a:pt x="549" y="975"/>
                </a:lnTo>
                <a:lnTo>
                  <a:pt x="549" y="975"/>
                </a:lnTo>
                <a:lnTo>
                  <a:pt x="549" y="993"/>
                </a:lnTo>
                <a:lnTo>
                  <a:pt x="550" y="1012"/>
                </a:lnTo>
                <a:lnTo>
                  <a:pt x="554" y="1049"/>
                </a:lnTo>
                <a:lnTo>
                  <a:pt x="560" y="1083"/>
                </a:lnTo>
                <a:lnTo>
                  <a:pt x="564" y="1106"/>
                </a:lnTo>
                <a:lnTo>
                  <a:pt x="564" y="1106"/>
                </a:lnTo>
                <a:lnTo>
                  <a:pt x="564" y="1110"/>
                </a:lnTo>
                <a:lnTo>
                  <a:pt x="563" y="1115"/>
                </a:lnTo>
                <a:lnTo>
                  <a:pt x="559" y="1126"/>
                </a:lnTo>
                <a:lnTo>
                  <a:pt x="553" y="1140"/>
                </a:lnTo>
                <a:lnTo>
                  <a:pt x="545" y="1154"/>
                </a:lnTo>
                <a:lnTo>
                  <a:pt x="530" y="1177"/>
                </a:lnTo>
                <a:lnTo>
                  <a:pt x="524" y="1187"/>
                </a:lnTo>
                <a:lnTo>
                  <a:pt x="524" y="1187"/>
                </a:lnTo>
                <a:lnTo>
                  <a:pt x="546" y="1182"/>
                </a:lnTo>
                <a:lnTo>
                  <a:pt x="567" y="1178"/>
                </a:lnTo>
                <a:lnTo>
                  <a:pt x="577" y="1177"/>
                </a:lnTo>
                <a:lnTo>
                  <a:pt x="584" y="1177"/>
                </a:lnTo>
                <a:lnTo>
                  <a:pt x="584" y="1177"/>
                </a:lnTo>
                <a:lnTo>
                  <a:pt x="594" y="1179"/>
                </a:lnTo>
                <a:lnTo>
                  <a:pt x="607" y="1186"/>
                </a:lnTo>
                <a:lnTo>
                  <a:pt x="638" y="1202"/>
                </a:lnTo>
                <a:lnTo>
                  <a:pt x="614" y="1207"/>
                </a:lnTo>
                <a:lnTo>
                  <a:pt x="614" y="1207"/>
                </a:lnTo>
                <a:lnTo>
                  <a:pt x="607" y="1203"/>
                </a:lnTo>
                <a:lnTo>
                  <a:pt x="596" y="1198"/>
                </a:lnTo>
                <a:lnTo>
                  <a:pt x="579" y="1192"/>
                </a:lnTo>
                <a:lnTo>
                  <a:pt x="579" y="1192"/>
                </a:lnTo>
                <a:lnTo>
                  <a:pt x="570" y="1190"/>
                </a:lnTo>
                <a:lnTo>
                  <a:pt x="563" y="1190"/>
                </a:lnTo>
                <a:lnTo>
                  <a:pt x="557" y="1192"/>
                </a:lnTo>
                <a:lnTo>
                  <a:pt x="551" y="1195"/>
                </a:lnTo>
                <a:lnTo>
                  <a:pt x="548" y="1200"/>
                </a:lnTo>
                <a:lnTo>
                  <a:pt x="545" y="1203"/>
                </a:lnTo>
                <a:lnTo>
                  <a:pt x="544" y="1208"/>
                </a:lnTo>
                <a:lnTo>
                  <a:pt x="544" y="1212"/>
                </a:lnTo>
                <a:lnTo>
                  <a:pt x="544" y="1212"/>
                </a:lnTo>
                <a:lnTo>
                  <a:pt x="541" y="1245"/>
                </a:lnTo>
                <a:lnTo>
                  <a:pt x="539" y="1265"/>
                </a:lnTo>
                <a:lnTo>
                  <a:pt x="539" y="1283"/>
                </a:lnTo>
                <a:lnTo>
                  <a:pt x="539" y="1283"/>
                </a:lnTo>
                <a:lnTo>
                  <a:pt x="539" y="1291"/>
                </a:lnTo>
                <a:lnTo>
                  <a:pt x="538" y="1298"/>
                </a:lnTo>
                <a:lnTo>
                  <a:pt x="531" y="1316"/>
                </a:lnTo>
                <a:lnTo>
                  <a:pt x="519" y="1349"/>
                </a:lnTo>
                <a:lnTo>
                  <a:pt x="519" y="1349"/>
                </a:lnTo>
                <a:lnTo>
                  <a:pt x="514" y="1362"/>
                </a:lnTo>
                <a:lnTo>
                  <a:pt x="510" y="1376"/>
                </a:lnTo>
                <a:lnTo>
                  <a:pt x="509" y="1389"/>
                </a:lnTo>
                <a:lnTo>
                  <a:pt x="509" y="1395"/>
                </a:lnTo>
                <a:lnTo>
                  <a:pt x="509" y="1399"/>
                </a:lnTo>
                <a:lnTo>
                  <a:pt x="509" y="1399"/>
                </a:lnTo>
                <a:lnTo>
                  <a:pt x="510" y="1403"/>
                </a:lnTo>
                <a:lnTo>
                  <a:pt x="514" y="1407"/>
                </a:lnTo>
                <a:lnTo>
                  <a:pt x="523" y="1414"/>
                </a:lnTo>
                <a:lnTo>
                  <a:pt x="531" y="1422"/>
                </a:lnTo>
                <a:lnTo>
                  <a:pt x="536" y="1426"/>
                </a:lnTo>
                <a:lnTo>
                  <a:pt x="539" y="1429"/>
                </a:lnTo>
                <a:lnTo>
                  <a:pt x="539" y="1429"/>
                </a:lnTo>
                <a:lnTo>
                  <a:pt x="543" y="1436"/>
                </a:lnTo>
                <a:lnTo>
                  <a:pt x="544" y="1437"/>
                </a:lnTo>
                <a:lnTo>
                  <a:pt x="546" y="1438"/>
                </a:lnTo>
                <a:lnTo>
                  <a:pt x="553" y="1439"/>
                </a:lnTo>
                <a:lnTo>
                  <a:pt x="564" y="1439"/>
                </a:lnTo>
                <a:lnTo>
                  <a:pt x="564" y="1439"/>
                </a:lnTo>
                <a:lnTo>
                  <a:pt x="568" y="1438"/>
                </a:lnTo>
                <a:lnTo>
                  <a:pt x="570" y="1436"/>
                </a:lnTo>
                <a:lnTo>
                  <a:pt x="574" y="1432"/>
                </a:lnTo>
                <a:lnTo>
                  <a:pt x="577" y="1426"/>
                </a:lnTo>
                <a:lnTo>
                  <a:pt x="580" y="1412"/>
                </a:lnTo>
                <a:lnTo>
                  <a:pt x="584" y="1395"/>
                </a:lnTo>
                <a:lnTo>
                  <a:pt x="589" y="1364"/>
                </a:lnTo>
                <a:lnTo>
                  <a:pt x="592" y="1351"/>
                </a:lnTo>
                <a:lnTo>
                  <a:pt x="594" y="1344"/>
                </a:lnTo>
                <a:lnTo>
                  <a:pt x="594" y="1344"/>
                </a:lnTo>
                <a:lnTo>
                  <a:pt x="604" y="1332"/>
                </a:lnTo>
                <a:lnTo>
                  <a:pt x="620" y="1317"/>
                </a:lnTo>
                <a:lnTo>
                  <a:pt x="640" y="1298"/>
                </a:lnTo>
                <a:lnTo>
                  <a:pt x="640" y="1298"/>
                </a:lnTo>
                <a:lnTo>
                  <a:pt x="655" y="1297"/>
                </a:lnTo>
                <a:lnTo>
                  <a:pt x="655" y="1298"/>
                </a:lnTo>
                <a:lnTo>
                  <a:pt x="655" y="1298"/>
                </a:lnTo>
                <a:lnTo>
                  <a:pt x="654" y="1316"/>
                </a:lnTo>
                <a:lnTo>
                  <a:pt x="650" y="1345"/>
                </a:lnTo>
                <a:lnTo>
                  <a:pt x="645" y="1376"/>
                </a:lnTo>
                <a:lnTo>
                  <a:pt x="640" y="1399"/>
                </a:lnTo>
                <a:lnTo>
                  <a:pt x="640" y="1399"/>
                </a:lnTo>
                <a:lnTo>
                  <a:pt x="638" y="1412"/>
                </a:lnTo>
                <a:lnTo>
                  <a:pt x="637" y="1432"/>
                </a:lnTo>
                <a:lnTo>
                  <a:pt x="636" y="1486"/>
                </a:lnTo>
                <a:lnTo>
                  <a:pt x="635" y="1576"/>
                </a:lnTo>
                <a:lnTo>
                  <a:pt x="635" y="1576"/>
                </a:lnTo>
                <a:lnTo>
                  <a:pt x="633" y="1602"/>
                </a:lnTo>
                <a:lnTo>
                  <a:pt x="630" y="1638"/>
                </a:lnTo>
                <a:lnTo>
                  <a:pt x="625" y="1682"/>
                </a:lnTo>
                <a:lnTo>
                  <a:pt x="625" y="1682"/>
                </a:lnTo>
                <a:lnTo>
                  <a:pt x="622" y="1686"/>
                </a:lnTo>
                <a:lnTo>
                  <a:pt x="616" y="1696"/>
                </a:lnTo>
                <a:lnTo>
                  <a:pt x="611" y="1710"/>
                </a:lnTo>
                <a:lnTo>
                  <a:pt x="609" y="1716"/>
                </a:lnTo>
                <a:lnTo>
                  <a:pt x="609" y="1722"/>
                </a:lnTo>
                <a:lnTo>
                  <a:pt x="609" y="1722"/>
                </a:lnTo>
                <a:lnTo>
                  <a:pt x="614" y="1747"/>
                </a:lnTo>
                <a:lnTo>
                  <a:pt x="614" y="1747"/>
                </a:lnTo>
                <a:lnTo>
                  <a:pt x="617" y="1753"/>
                </a:lnTo>
                <a:lnTo>
                  <a:pt x="621" y="1756"/>
                </a:lnTo>
                <a:lnTo>
                  <a:pt x="622" y="1758"/>
                </a:lnTo>
                <a:lnTo>
                  <a:pt x="625" y="1758"/>
                </a:lnTo>
                <a:lnTo>
                  <a:pt x="625" y="1758"/>
                </a:lnTo>
                <a:lnTo>
                  <a:pt x="631" y="1759"/>
                </a:lnTo>
                <a:lnTo>
                  <a:pt x="640" y="1761"/>
                </a:lnTo>
                <a:lnTo>
                  <a:pt x="646" y="1764"/>
                </a:lnTo>
                <a:lnTo>
                  <a:pt x="648" y="1764"/>
                </a:lnTo>
                <a:lnTo>
                  <a:pt x="650" y="1763"/>
                </a:lnTo>
                <a:lnTo>
                  <a:pt x="650" y="1763"/>
                </a:lnTo>
                <a:lnTo>
                  <a:pt x="652" y="1755"/>
                </a:lnTo>
                <a:lnTo>
                  <a:pt x="655" y="1753"/>
                </a:lnTo>
                <a:lnTo>
                  <a:pt x="655" y="1753"/>
                </a:lnTo>
                <a:lnTo>
                  <a:pt x="683" y="1766"/>
                </a:lnTo>
                <a:lnTo>
                  <a:pt x="704" y="1777"/>
                </a:lnTo>
                <a:lnTo>
                  <a:pt x="713" y="1780"/>
                </a:lnTo>
                <a:lnTo>
                  <a:pt x="720" y="1783"/>
                </a:lnTo>
                <a:lnTo>
                  <a:pt x="720" y="1783"/>
                </a:lnTo>
                <a:lnTo>
                  <a:pt x="743" y="1785"/>
                </a:lnTo>
                <a:lnTo>
                  <a:pt x="759" y="1788"/>
                </a:lnTo>
                <a:lnTo>
                  <a:pt x="777" y="1788"/>
                </a:lnTo>
                <a:lnTo>
                  <a:pt x="793" y="1788"/>
                </a:lnTo>
                <a:lnTo>
                  <a:pt x="807" y="1785"/>
                </a:lnTo>
                <a:lnTo>
                  <a:pt x="814" y="1783"/>
                </a:lnTo>
                <a:lnTo>
                  <a:pt x="817" y="1780"/>
                </a:lnTo>
                <a:lnTo>
                  <a:pt x="820" y="1777"/>
                </a:lnTo>
                <a:lnTo>
                  <a:pt x="821" y="1773"/>
                </a:lnTo>
                <a:lnTo>
                  <a:pt x="821" y="1773"/>
                </a:lnTo>
                <a:lnTo>
                  <a:pt x="821" y="1768"/>
                </a:lnTo>
                <a:lnTo>
                  <a:pt x="820" y="1764"/>
                </a:lnTo>
                <a:lnTo>
                  <a:pt x="815" y="1755"/>
                </a:lnTo>
                <a:lnTo>
                  <a:pt x="810" y="1747"/>
                </a:lnTo>
                <a:lnTo>
                  <a:pt x="802" y="1740"/>
                </a:lnTo>
                <a:lnTo>
                  <a:pt x="785" y="1727"/>
                </a:lnTo>
                <a:lnTo>
                  <a:pt x="771" y="1717"/>
                </a:lnTo>
                <a:lnTo>
                  <a:pt x="771" y="1717"/>
                </a:lnTo>
                <a:lnTo>
                  <a:pt x="756" y="1703"/>
                </a:lnTo>
                <a:lnTo>
                  <a:pt x="737" y="1684"/>
                </a:lnTo>
                <a:lnTo>
                  <a:pt x="720" y="1665"/>
                </a:lnTo>
                <a:lnTo>
                  <a:pt x="714" y="1658"/>
                </a:lnTo>
                <a:lnTo>
                  <a:pt x="710" y="1652"/>
                </a:lnTo>
                <a:lnTo>
                  <a:pt x="710" y="1652"/>
                </a:lnTo>
                <a:lnTo>
                  <a:pt x="709" y="1647"/>
                </a:lnTo>
                <a:lnTo>
                  <a:pt x="710" y="1638"/>
                </a:lnTo>
                <a:lnTo>
                  <a:pt x="713" y="1610"/>
                </a:lnTo>
                <a:lnTo>
                  <a:pt x="723" y="1530"/>
                </a:lnTo>
                <a:lnTo>
                  <a:pt x="735" y="1453"/>
                </a:lnTo>
                <a:lnTo>
                  <a:pt x="740" y="1419"/>
                </a:lnTo>
                <a:lnTo>
                  <a:pt x="771" y="1313"/>
                </a:lnTo>
                <a:lnTo>
                  <a:pt x="774" y="1287"/>
                </a:lnTo>
                <a:lnTo>
                  <a:pt x="774" y="1287"/>
                </a:lnTo>
                <a:lnTo>
                  <a:pt x="853" y="1280"/>
                </a:lnTo>
                <a:lnTo>
                  <a:pt x="884" y="1279"/>
                </a:lnTo>
                <a:lnTo>
                  <a:pt x="907" y="1278"/>
                </a:lnTo>
                <a:lnTo>
                  <a:pt x="907" y="1278"/>
                </a:lnTo>
                <a:lnTo>
                  <a:pt x="919" y="1277"/>
                </a:lnTo>
                <a:lnTo>
                  <a:pt x="929" y="1274"/>
                </a:lnTo>
                <a:lnTo>
                  <a:pt x="940" y="1270"/>
                </a:lnTo>
                <a:lnTo>
                  <a:pt x="947" y="1265"/>
                </a:lnTo>
                <a:lnTo>
                  <a:pt x="953" y="1259"/>
                </a:lnTo>
                <a:lnTo>
                  <a:pt x="958" y="1250"/>
                </a:lnTo>
                <a:lnTo>
                  <a:pt x="963" y="1243"/>
                </a:lnTo>
                <a:lnTo>
                  <a:pt x="967" y="1232"/>
                </a:lnTo>
                <a:lnTo>
                  <a:pt x="967" y="1232"/>
                </a:lnTo>
                <a:lnTo>
                  <a:pt x="969" y="1226"/>
                </a:lnTo>
                <a:lnTo>
                  <a:pt x="967" y="1219"/>
                </a:lnTo>
                <a:lnTo>
                  <a:pt x="966" y="1210"/>
                </a:lnTo>
                <a:lnTo>
                  <a:pt x="963" y="1201"/>
                </a:lnTo>
                <a:lnTo>
                  <a:pt x="955" y="1181"/>
                </a:lnTo>
                <a:lnTo>
                  <a:pt x="945" y="1160"/>
                </a:lnTo>
                <a:lnTo>
                  <a:pt x="945" y="1160"/>
                </a:lnTo>
                <a:lnTo>
                  <a:pt x="972" y="1142"/>
                </a:lnTo>
                <a:lnTo>
                  <a:pt x="972" y="1142"/>
                </a:lnTo>
                <a:lnTo>
                  <a:pt x="970" y="1116"/>
                </a:lnTo>
                <a:lnTo>
                  <a:pt x="966" y="1095"/>
                </a:lnTo>
                <a:lnTo>
                  <a:pt x="962" y="1076"/>
                </a:lnTo>
                <a:lnTo>
                  <a:pt x="962" y="1076"/>
                </a:lnTo>
                <a:lnTo>
                  <a:pt x="957" y="1065"/>
                </a:lnTo>
                <a:lnTo>
                  <a:pt x="947" y="1048"/>
                </a:lnTo>
                <a:lnTo>
                  <a:pt x="919" y="1006"/>
                </a:lnTo>
                <a:lnTo>
                  <a:pt x="889" y="964"/>
                </a:lnTo>
                <a:lnTo>
                  <a:pt x="866" y="934"/>
                </a:lnTo>
                <a:lnTo>
                  <a:pt x="866" y="934"/>
                </a:lnTo>
                <a:lnTo>
                  <a:pt x="853" y="918"/>
                </a:lnTo>
                <a:lnTo>
                  <a:pt x="841" y="903"/>
                </a:lnTo>
                <a:lnTo>
                  <a:pt x="831" y="889"/>
                </a:lnTo>
                <a:lnTo>
                  <a:pt x="877" y="879"/>
                </a:lnTo>
                <a:lnTo>
                  <a:pt x="877" y="879"/>
                </a:lnTo>
                <a:lnTo>
                  <a:pt x="816" y="667"/>
                </a:lnTo>
                <a:lnTo>
                  <a:pt x="816" y="667"/>
                </a:lnTo>
                <a:lnTo>
                  <a:pt x="820" y="647"/>
                </a:lnTo>
                <a:lnTo>
                  <a:pt x="829" y="604"/>
                </a:lnTo>
                <a:lnTo>
                  <a:pt x="837" y="557"/>
                </a:lnTo>
                <a:lnTo>
                  <a:pt x="840" y="538"/>
                </a:lnTo>
                <a:lnTo>
                  <a:pt x="841" y="525"/>
                </a:lnTo>
                <a:lnTo>
                  <a:pt x="841" y="525"/>
                </a:lnTo>
                <a:lnTo>
                  <a:pt x="840" y="514"/>
                </a:lnTo>
                <a:lnTo>
                  <a:pt x="835" y="499"/>
                </a:lnTo>
                <a:lnTo>
                  <a:pt x="824" y="465"/>
                </a:lnTo>
                <a:lnTo>
                  <a:pt x="806" y="419"/>
                </a:lnTo>
                <a:lnTo>
                  <a:pt x="806" y="419"/>
                </a:lnTo>
                <a:lnTo>
                  <a:pt x="812" y="416"/>
                </a:lnTo>
                <a:lnTo>
                  <a:pt x="830" y="408"/>
                </a:lnTo>
                <a:lnTo>
                  <a:pt x="884" y="385"/>
                </a:lnTo>
                <a:lnTo>
                  <a:pt x="962" y="354"/>
                </a:lnTo>
                <a:lnTo>
                  <a:pt x="962" y="354"/>
                </a:lnTo>
                <a:lnTo>
                  <a:pt x="1006" y="340"/>
                </a:lnTo>
                <a:lnTo>
                  <a:pt x="1043" y="330"/>
                </a:lnTo>
                <a:lnTo>
                  <a:pt x="1059" y="326"/>
                </a:lnTo>
                <a:lnTo>
                  <a:pt x="1073" y="323"/>
                </a:lnTo>
                <a:lnTo>
                  <a:pt x="1073" y="323"/>
                </a:lnTo>
                <a:lnTo>
                  <a:pt x="1087" y="322"/>
                </a:lnTo>
                <a:lnTo>
                  <a:pt x="1105" y="318"/>
                </a:lnTo>
                <a:lnTo>
                  <a:pt x="1146" y="307"/>
                </a:lnTo>
                <a:lnTo>
                  <a:pt x="1166" y="301"/>
                </a:lnTo>
                <a:lnTo>
                  <a:pt x="1184" y="294"/>
                </a:lnTo>
                <a:lnTo>
                  <a:pt x="1197" y="288"/>
                </a:lnTo>
                <a:lnTo>
                  <a:pt x="1202" y="286"/>
                </a:lnTo>
                <a:lnTo>
                  <a:pt x="1204" y="283"/>
                </a:lnTo>
                <a:lnTo>
                  <a:pt x="1204" y="283"/>
                </a:lnTo>
                <a:lnTo>
                  <a:pt x="1213" y="273"/>
                </a:lnTo>
                <a:lnTo>
                  <a:pt x="1220" y="264"/>
                </a:lnTo>
                <a:lnTo>
                  <a:pt x="1227" y="257"/>
                </a:lnTo>
                <a:lnTo>
                  <a:pt x="1229" y="253"/>
                </a:lnTo>
                <a:lnTo>
                  <a:pt x="1229" y="253"/>
                </a:lnTo>
                <a:lnTo>
                  <a:pt x="1233" y="246"/>
                </a:lnTo>
                <a:lnTo>
                  <a:pt x="1239" y="234"/>
                </a:lnTo>
                <a:lnTo>
                  <a:pt x="1249" y="217"/>
                </a:lnTo>
                <a:lnTo>
                  <a:pt x="1249" y="217"/>
                </a:lnTo>
                <a:lnTo>
                  <a:pt x="1251" y="217"/>
                </a:lnTo>
                <a:lnTo>
                  <a:pt x="1255" y="219"/>
                </a:lnTo>
                <a:lnTo>
                  <a:pt x="1258" y="221"/>
                </a:lnTo>
                <a:lnTo>
                  <a:pt x="1260" y="224"/>
                </a:lnTo>
                <a:lnTo>
                  <a:pt x="1260" y="228"/>
                </a:lnTo>
                <a:lnTo>
                  <a:pt x="1260" y="228"/>
                </a:lnTo>
                <a:lnTo>
                  <a:pt x="1260" y="238"/>
                </a:lnTo>
                <a:lnTo>
                  <a:pt x="1261" y="240"/>
                </a:lnTo>
                <a:lnTo>
                  <a:pt x="1265" y="243"/>
                </a:lnTo>
                <a:lnTo>
                  <a:pt x="1265" y="243"/>
                </a:lnTo>
                <a:lnTo>
                  <a:pt x="1267" y="244"/>
                </a:lnTo>
                <a:lnTo>
                  <a:pt x="1271" y="243"/>
                </a:lnTo>
                <a:lnTo>
                  <a:pt x="1278" y="239"/>
                </a:lnTo>
                <a:lnTo>
                  <a:pt x="1283" y="233"/>
                </a:lnTo>
                <a:lnTo>
                  <a:pt x="1285" y="230"/>
                </a:lnTo>
                <a:lnTo>
                  <a:pt x="1285" y="228"/>
                </a:lnTo>
                <a:lnTo>
                  <a:pt x="1285" y="228"/>
                </a:lnTo>
                <a:lnTo>
                  <a:pt x="1285" y="224"/>
                </a:lnTo>
                <a:lnTo>
                  <a:pt x="1285" y="220"/>
                </a:lnTo>
                <a:lnTo>
                  <a:pt x="1289" y="209"/>
                </a:lnTo>
                <a:lnTo>
                  <a:pt x="1291" y="196"/>
                </a:lnTo>
                <a:lnTo>
                  <a:pt x="1291" y="191"/>
                </a:lnTo>
                <a:lnTo>
                  <a:pt x="1290" y="187"/>
                </a:lnTo>
                <a:lnTo>
                  <a:pt x="1290" y="187"/>
                </a:lnTo>
                <a:lnTo>
                  <a:pt x="1285" y="182"/>
                </a:lnTo>
                <a:lnTo>
                  <a:pt x="1280" y="180"/>
                </a:lnTo>
                <a:lnTo>
                  <a:pt x="1276" y="178"/>
                </a:lnTo>
                <a:lnTo>
                  <a:pt x="1275" y="177"/>
                </a:lnTo>
                <a:lnTo>
                  <a:pt x="1275" y="177"/>
                </a:lnTo>
                <a:lnTo>
                  <a:pt x="1273" y="175"/>
                </a:lnTo>
                <a:lnTo>
                  <a:pt x="1270" y="172"/>
                </a:lnTo>
                <a:lnTo>
                  <a:pt x="1266" y="169"/>
                </a:lnTo>
                <a:lnTo>
                  <a:pt x="1265" y="168"/>
                </a:lnTo>
                <a:lnTo>
                  <a:pt x="1265" y="167"/>
                </a:lnTo>
                <a:lnTo>
                  <a:pt x="1265" y="167"/>
                </a:lnTo>
                <a:lnTo>
                  <a:pt x="1268" y="158"/>
                </a:lnTo>
                <a:lnTo>
                  <a:pt x="1276" y="140"/>
                </a:lnTo>
                <a:lnTo>
                  <a:pt x="1280" y="132"/>
                </a:lnTo>
                <a:lnTo>
                  <a:pt x="1282" y="124"/>
                </a:lnTo>
                <a:lnTo>
                  <a:pt x="1282" y="118"/>
                </a:lnTo>
                <a:lnTo>
                  <a:pt x="1281" y="116"/>
                </a:lnTo>
                <a:lnTo>
                  <a:pt x="1280" y="116"/>
                </a:lnTo>
                <a:lnTo>
                  <a:pt x="1280" y="116"/>
                </a:lnTo>
                <a:lnTo>
                  <a:pt x="1277" y="118"/>
                </a:lnTo>
                <a:lnTo>
                  <a:pt x="1273" y="120"/>
                </a:lnTo>
                <a:lnTo>
                  <a:pt x="1263" y="129"/>
                </a:lnTo>
                <a:lnTo>
                  <a:pt x="1238" y="157"/>
                </a:lnTo>
                <a:lnTo>
                  <a:pt x="1213" y="186"/>
                </a:lnTo>
                <a:lnTo>
                  <a:pt x="1199" y="202"/>
                </a:lnTo>
                <a:lnTo>
                  <a:pt x="1199" y="202"/>
                </a:lnTo>
                <a:lnTo>
                  <a:pt x="1188" y="210"/>
                </a:lnTo>
                <a:lnTo>
                  <a:pt x="1169" y="220"/>
                </a:lnTo>
                <a:lnTo>
                  <a:pt x="1144" y="233"/>
                </a:lnTo>
                <a:lnTo>
                  <a:pt x="1144" y="233"/>
                </a:lnTo>
                <a:lnTo>
                  <a:pt x="1123" y="236"/>
                </a:lnTo>
                <a:lnTo>
                  <a:pt x="1105" y="240"/>
                </a:lnTo>
                <a:lnTo>
                  <a:pt x="1083" y="243"/>
                </a:lnTo>
                <a:lnTo>
                  <a:pt x="1083" y="243"/>
                </a:lnTo>
                <a:lnTo>
                  <a:pt x="1047" y="248"/>
                </a:lnTo>
                <a:lnTo>
                  <a:pt x="995" y="255"/>
                </a:lnTo>
                <a:lnTo>
                  <a:pt x="947" y="263"/>
                </a:lnTo>
                <a:lnTo>
                  <a:pt x="932" y="267"/>
                </a:lnTo>
                <a:lnTo>
                  <a:pt x="927" y="268"/>
                </a:lnTo>
                <a:lnTo>
                  <a:pt x="927" y="268"/>
                </a:lnTo>
                <a:lnTo>
                  <a:pt x="922" y="269"/>
                </a:lnTo>
                <a:lnTo>
                  <a:pt x="909" y="272"/>
                </a:lnTo>
                <a:lnTo>
                  <a:pt x="870" y="278"/>
                </a:lnTo>
                <a:lnTo>
                  <a:pt x="830" y="284"/>
                </a:lnTo>
                <a:lnTo>
                  <a:pt x="811" y="288"/>
                </a:lnTo>
                <a:lnTo>
                  <a:pt x="811" y="288"/>
                </a:lnTo>
                <a:lnTo>
                  <a:pt x="806" y="288"/>
                </a:lnTo>
                <a:lnTo>
                  <a:pt x="796" y="288"/>
                </a:lnTo>
                <a:lnTo>
                  <a:pt x="764" y="287"/>
                </a:lnTo>
                <a:lnTo>
                  <a:pt x="720" y="283"/>
                </a:lnTo>
                <a:lnTo>
                  <a:pt x="720" y="283"/>
                </a:lnTo>
                <a:lnTo>
                  <a:pt x="719" y="282"/>
                </a:lnTo>
                <a:lnTo>
                  <a:pt x="717" y="278"/>
                </a:lnTo>
                <a:lnTo>
                  <a:pt x="713" y="267"/>
                </a:lnTo>
                <a:lnTo>
                  <a:pt x="710" y="248"/>
                </a:lnTo>
                <a:lnTo>
                  <a:pt x="710" y="248"/>
                </a:lnTo>
                <a:lnTo>
                  <a:pt x="708" y="235"/>
                </a:lnTo>
                <a:lnTo>
                  <a:pt x="704" y="222"/>
                </a:lnTo>
                <a:lnTo>
                  <a:pt x="698" y="211"/>
                </a:lnTo>
                <a:lnTo>
                  <a:pt x="691" y="200"/>
                </a:lnTo>
                <a:lnTo>
                  <a:pt x="680" y="183"/>
                </a:lnTo>
                <a:lnTo>
                  <a:pt x="675" y="177"/>
                </a:lnTo>
                <a:lnTo>
                  <a:pt x="675" y="177"/>
                </a:lnTo>
                <a:lnTo>
                  <a:pt x="671" y="172"/>
                </a:lnTo>
                <a:lnTo>
                  <a:pt x="661" y="159"/>
                </a:lnTo>
                <a:lnTo>
                  <a:pt x="655" y="152"/>
                </a:lnTo>
                <a:lnTo>
                  <a:pt x="651" y="143"/>
                </a:lnTo>
                <a:lnTo>
                  <a:pt x="647" y="135"/>
                </a:lnTo>
                <a:lnTo>
                  <a:pt x="645" y="127"/>
                </a:lnTo>
                <a:lnTo>
                  <a:pt x="645" y="127"/>
                </a:lnTo>
                <a:lnTo>
                  <a:pt x="642" y="113"/>
                </a:lnTo>
                <a:lnTo>
                  <a:pt x="640" y="103"/>
                </a:lnTo>
                <a:lnTo>
                  <a:pt x="636" y="94"/>
                </a:lnTo>
                <a:lnTo>
                  <a:pt x="630" y="86"/>
                </a:lnTo>
                <a:lnTo>
                  <a:pt x="630" y="86"/>
                </a:lnTo>
                <a:lnTo>
                  <a:pt x="616" y="72"/>
                </a:lnTo>
                <a:lnTo>
                  <a:pt x="609" y="66"/>
                </a:lnTo>
                <a:lnTo>
                  <a:pt x="630" y="61"/>
                </a:lnTo>
                <a:lnTo>
                  <a:pt x="630" y="61"/>
                </a:lnTo>
                <a:lnTo>
                  <a:pt x="630" y="58"/>
                </a:lnTo>
                <a:lnTo>
                  <a:pt x="627" y="53"/>
                </a:lnTo>
                <a:lnTo>
                  <a:pt x="622" y="47"/>
                </a:lnTo>
                <a:lnTo>
                  <a:pt x="618" y="43"/>
                </a:lnTo>
                <a:lnTo>
                  <a:pt x="614" y="41"/>
                </a:lnTo>
                <a:lnTo>
                  <a:pt x="614" y="41"/>
                </a:lnTo>
                <a:lnTo>
                  <a:pt x="607" y="37"/>
                </a:lnTo>
                <a:lnTo>
                  <a:pt x="602" y="36"/>
                </a:lnTo>
                <a:lnTo>
                  <a:pt x="599" y="36"/>
                </a:lnTo>
                <a:lnTo>
                  <a:pt x="599" y="36"/>
                </a:lnTo>
                <a:lnTo>
                  <a:pt x="603" y="33"/>
                </a:lnTo>
                <a:lnTo>
                  <a:pt x="612" y="27"/>
                </a:lnTo>
                <a:lnTo>
                  <a:pt x="616" y="23"/>
                </a:lnTo>
                <a:lnTo>
                  <a:pt x="617" y="21"/>
                </a:lnTo>
                <a:lnTo>
                  <a:pt x="617" y="18"/>
                </a:lnTo>
                <a:lnTo>
                  <a:pt x="614" y="15"/>
                </a:lnTo>
                <a:lnTo>
                  <a:pt x="614" y="15"/>
                </a:lnTo>
                <a:lnTo>
                  <a:pt x="606" y="13"/>
                </a:lnTo>
                <a:lnTo>
                  <a:pt x="599" y="13"/>
                </a:lnTo>
                <a:lnTo>
                  <a:pt x="579" y="10"/>
                </a:lnTo>
                <a:lnTo>
                  <a:pt x="579" y="10"/>
                </a:lnTo>
                <a:lnTo>
                  <a:pt x="573" y="10"/>
                </a:lnTo>
                <a:lnTo>
                  <a:pt x="565" y="10"/>
                </a:lnTo>
                <a:lnTo>
                  <a:pt x="553" y="12"/>
                </a:lnTo>
                <a:lnTo>
                  <a:pt x="539" y="15"/>
                </a:lnTo>
                <a:lnTo>
                  <a:pt x="539" y="15"/>
                </a:lnTo>
                <a:close/>
                <a:moveTo>
                  <a:pt x="539" y="0"/>
                </a:move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lnTo>
                  <a:pt x="539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0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pptxk15_歓喜する女性のシルエット</dc:title>
  <dc:subject>pptxk15_歓喜する女性のシルエット</dc:subject>
  <dc:creator>でじけろお</dc:creator>
  <cp:revision>1</cp:revision>
  <dcterms:created xsi:type="dcterms:W3CDTF">2018-05-20T00:31:01Z</dcterms:created>
  <dcterms:modified xsi:type="dcterms:W3CDTF">2022-07-03T16:27:46Z</dcterms:modified>
  <cp:version>1</cp:version>
</cp:coreProperties>
</file>