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2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ひらめく女性のシルエット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B4DFCF8D-E488-50B1-E6F2-D207D23BD484}"/>
              </a:ext>
            </a:extLst>
          </p:cNvPr>
          <p:cNvSpPr>
            <a:spLocks noEditPoints="1"/>
          </p:cNvSpPr>
          <p:nvPr/>
        </p:nvSpPr>
        <p:spPr bwMode="auto">
          <a:xfrm>
            <a:off x="1447628" y="943429"/>
            <a:ext cx="1199782" cy="2525485"/>
          </a:xfrm>
          <a:custGeom>
            <a:avLst/>
            <a:gdLst>
              <a:gd name="T0" fmla="*/ 152 w 848"/>
              <a:gd name="T1" fmla="*/ 1289 h 1785"/>
              <a:gd name="T2" fmla="*/ 228 w 848"/>
              <a:gd name="T3" fmla="*/ 1430 h 1785"/>
              <a:gd name="T4" fmla="*/ 219 w 848"/>
              <a:gd name="T5" fmla="*/ 1644 h 1785"/>
              <a:gd name="T6" fmla="*/ 122 w 848"/>
              <a:gd name="T7" fmla="*/ 1717 h 1785"/>
              <a:gd name="T8" fmla="*/ 83 w 848"/>
              <a:gd name="T9" fmla="*/ 1741 h 1785"/>
              <a:gd name="T10" fmla="*/ 144 w 848"/>
              <a:gd name="T11" fmla="*/ 1755 h 1785"/>
              <a:gd name="T12" fmla="*/ 291 w 848"/>
              <a:gd name="T13" fmla="*/ 1712 h 1785"/>
              <a:gd name="T14" fmla="*/ 334 w 848"/>
              <a:gd name="T15" fmla="*/ 1738 h 1785"/>
              <a:gd name="T16" fmla="*/ 343 w 848"/>
              <a:gd name="T17" fmla="*/ 1693 h 1785"/>
              <a:gd name="T18" fmla="*/ 331 w 848"/>
              <a:gd name="T19" fmla="*/ 1505 h 1785"/>
              <a:gd name="T20" fmla="*/ 359 w 848"/>
              <a:gd name="T21" fmla="*/ 1345 h 1785"/>
              <a:gd name="T22" fmla="*/ 415 w 848"/>
              <a:gd name="T23" fmla="*/ 1430 h 1785"/>
              <a:gd name="T24" fmla="*/ 396 w 848"/>
              <a:gd name="T25" fmla="*/ 1578 h 1785"/>
              <a:gd name="T26" fmla="*/ 383 w 848"/>
              <a:gd name="T27" fmla="*/ 1661 h 1785"/>
              <a:gd name="T28" fmla="*/ 384 w 848"/>
              <a:gd name="T29" fmla="*/ 1725 h 1785"/>
              <a:gd name="T30" fmla="*/ 442 w 848"/>
              <a:gd name="T31" fmla="*/ 1776 h 1785"/>
              <a:gd name="T32" fmla="*/ 503 w 848"/>
              <a:gd name="T33" fmla="*/ 1780 h 1785"/>
              <a:gd name="T34" fmla="*/ 510 w 848"/>
              <a:gd name="T35" fmla="*/ 1723 h 1785"/>
              <a:gd name="T36" fmla="*/ 461 w 848"/>
              <a:gd name="T37" fmla="*/ 1656 h 1785"/>
              <a:gd name="T38" fmla="*/ 481 w 848"/>
              <a:gd name="T39" fmla="*/ 1509 h 1785"/>
              <a:gd name="T40" fmla="*/ 578 w 848"/>
              <a:gd name="T41" fmla="*/ 1339 h 1785"/>
              <a:gd name="T42" fmla="*/ 626 w 848"/>
              <a:gd name="T43" fmla="*/ 1097 h 1785"/>
              <a:gd name="T44" fmla="*/ 641 w 848"/>
              <a:gd name="T45" fmla="*/ 895 h 1785"/>
              <a:gd name="T46" fmla="*/ 687 w 848"/>
              <a:gd name="T47" fmla="*/ 754 h 1785"/>
              <a:gd name="T48" fmla="*/ 830 w 848"/>
              <a:gd name="T49" fmla="*/ 585 h 1785"/>
              <a:gd name="T50" fmla="*/ 839 w 848"/>
              <a:gd name="T51" fmla="*/ 518 h 1785"/>
              <a:gd name="T52" fmla="*/ 566 w 848"/>
              <a:gd name="T53" fmla="*/ 294 h 1785"/>
              <a:gd name="T54" fmla="*/ 551 w 848"/>
              <a:gd name="T55" fmla="*/ 273 h 1785"/>
              <a:gd name="T56" fmla="*/ 546 w 848"/>
              <a:gd name="T57" fmla="*/ 173 h 1785"/>
              <a:gd name="T58" fmla="*/ 535 w 848"/>
              <a:gd name="T59" fmla="*/ 107 h 1785"/>
              <a:gd name="T60" fmla="*/ 500 w 848"/>
              <a:gd name="T61" fmla="*/ 30 h 1785"/>
              <a:gd name="T62" fmla="*/ 446 w 848"/>
              <a:gd name="T63" fmla="*/ 3 h 1785"/>
              <a:gd name="T64" fmla="*/ 415 w 848"/>
              <a:gd name="T65" fmla="*/ 3 h 1785"/>
              <a:gd name="T66" fmla="*/ 344 w 848"/>
              <a:gd name="T67" fmla="*/ 52 h 1785"/>
              <a:gd name="T68" fmla="*/ 331 w 848"/>
              <a:gd name="T69" fmla="*/ 120 h 1785"/>
              <a:gd name="T70" fmla="*/ 339 w 848"/>
              <a:gd name="T71" fmla="*/ 148 h 1785"/>
              <a:gd name="T72" fmla="*/ 344 w 848"/>
              <a:gd name="T73" fmla="*/ 183 h 1785"/>
              <a:gd name="T74" fmla="*/ 357 w 848"/>
              <a:gd name="T75" fmla="*/ 207 h 1785"/>
              <a:gd name="T76" fmla="*/ 335 w 848"/>
              <a:gd name="T77" fmla="*/ 266 h 1785"/>
              <a:gd name="T78" fmla="*/ 334 w 848"/>
              <a:gd name="T79" fmla="*/ 299 h 1785"/>
              <a:gd name="T80" fmla="*/ 253 w 848"/>
              <a:gd name="T81" fmla="*/ 380 h 1785"/>
              <a:gd name="T82" fmla="*/ 101 w 848"/>
              <a:gd name="T83" fmla="*/ 347 h 1785"/>
              <a:gd name="T84" fmla="*/ 101 w 848"/>
              <a:gd name="T85" fmla="*/ 279 h 1785"/>
              <a:gd name="T86" fmla="*/ 87 w 848"/>
              <a:gd name="T87" fmla="*/ 188 h 1785"/>
              <a:gd name="T88" fmla="*/ 57 w 848"/>
              <a:gd name="T89" fmla="*/ 133 h 1785"/>
              <a:gd name="T90" fmla="*/ 50 w 848"/>
              <a:gd name="T91" fmla="*/ 199 h 1785"/>
              <a:gd name="T92" fmla="*/ 28 w 848"/>
              <a:gd name="T93" fmla="*/ 189 h 1785"/>
              <a:gd name="T94" fmla="*/ 26 w 848"/>
              <a:gd name="T95" fmla="*/ 198 h 1785"/>
              <a:gd name="T96" fmla="*/ 11 w 848"/>
              <a:gd name="T97" fmla="*/ 229 h 1785"/>
              <a:gd name="T98" fmla="*/ 1 w 848"/>
              <a:gd name="T99" fmla="*/ 259 h 1785"/>
              <a:gd name="T100" fmla="*/ 9 w 848"/>
              <a:gd name="T101" fmla="*/ 282 h 1785"/>
              <a:gd name="T102" fmla="*/ 20 w 848"/>
              <a:gd name="T103" fmla="*/ 307 h 1785"/>
              <a:gd name="T104" fmla="*/ 74 w 848"/>
              <a:gd name="T105" fmla="*/ 577 h 1785"/>
              <a:gd name="T106" fmla="*/ 238 w 848"/>
              <a:gd name="T107" fmla="*/ 875 h 1785"/>
              <a:gd name="T108" fmla="*/ 737 w 848"/>
              <a:gd name="T109" fmla="*/ 547 h 1785"/>
              <a:gd name="T110" fmla="*/ 636 w 848"/>
              <a:gd name="T111" fmla="*/ 696 h 1785"/>
              <a:gd name="T112" fmla="*/ 619 w 848"/>
              <a:gd name="T113" fmla="*/ 610 h 1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48" h="1785">
                <a:moveTo>
                  <a:pt x="193" y="1117"/>
                </a:moveTo>
                <a:lnTo>
                  <a:pt x="193" y="1117"/>
                </a:lnTo>
                <a:lnTo>
                  <a:pt x="184" y="1153"/>
                </a:lnTo>
                <a:lnTo>
                  <a:pt x="171" y="1209"/>
                </a:lnTo>
                <a:lnTo>
                  <a:pt x="159" y="1264"/>
                </a:lnTo>
                <a:lnTo>
                  <a:pt x="155" y="1281"/>
                </a:lnTo>
                <a:lnTo>
                  <a:pt x="152" y="1289"/>
                </a:lnTo>
                <a:lnTo>
                  <a:pt x="152" y="1289"/>
                </a:lnTo>
                <a:lnTo>
                  <a:pt x="175" y="1291"/>
                </a:lnTo>
                <a:lnTo>
                  <a:pt x="222" y="1300"/>
                </a:lnTo>
                <a:lnTo>
                  <a:pt x="222" y="1300"/>
                </a:lnTo>
                <a:lnTo>
                  <a:pt x="222" y="1329"/>
                </a:lnTo>
                <a:lnTo>
                  <a:pt x="223" y="1365"/>
                </a:lnTo>
                <a:lnTo>
                  <a:pt x="224" y="1400"/>
                </a:lnTo>
                <a:lnTo>
                  <a:pt x="228" y="1430"/>
                </a:lnTo>
                <a:lnTo>
                  <a:pt x="228" y="1430"/>
                </a:lnTo>
                <a:lnTo>
                  <a:pt x="233" y="1475"/>
                </a:lnTo>
                <a:lnTo>
                  <a:pt x="238" y="1530"/>
                </a:lnTo>
                <a:lnTo>
                  <a:pt x="243" y="1597"/>
                </a:lnTo>
                <a:lnTo>
                  <a:pt x="243" y="1597"/>
                </a:lnTo>
                <a:lnTo>
                  <a:pt x="236" y="1611"/>
                </a:lnTo>
                <a:lnTo>
                  <a:pt x="223" y="1637"/>
                </a:lnTo>
                <a:lnTo>
                  <a:pt x="223" y="1637"/>
                </a:lnTo>
                <a:lnTo>
                  <a:pt x="219" y="1644"/>
                </a:lnTo>
                <a:lnTo>
                  <a:pt x="212" y="1653"/>
                </a:lnTo>
                <a:lnTo>
                  <a:pt x="192" y="1671"/>
                </a:lnTo>
                <a:lnTo>
                  <a:pt x="169" y="1689"/>
                </a:lnTo>
                <a:lnTo>
                  <a:pt x="152" y="1703"/>
                </a:lnTo>
                <a:lnTo>
                  <a:pt x="152" y="1703"/>
                </a:lnTo>
                <a:lnTo>
                  <a:pt x="146" y="1707"/>
                </a:lnTo>
                <a:lnTo>
                  <a:pt x="139" y="1711"/>
                </a:lnTo>
                <a:lnTo>
                  <a:pt x="122" y="1717"/>
                </a:lnTo>
                <a:lnTo>
                  <a:pt x="106" y="1721"/>
                </a:lnTo>
                <a:lnTo>
                  <a:pt x="92" y="1723"/>
                </a:lnTo>
                <a:lnTo>
                  <a:pt x="92" y="1723"/>
                </a:lnTo>
                <a:lnTo>
                  <a:pt x="87" y="1725"/>
                </a:lnTo>
                <a:lnTo>
                  <a:pt x="84" y="1728"/>
                </a:lnTo>
                <a:lnTo>
                  <a:pt x="83" y="1732"/>
                </a:lnTo>
                <a:lnTo>
                  <a:pt x="83" y="1736"/>
                </a:lnTo>
                <a:lnTo>
                  <a:pt x="83" y="1741"/>
                </a:lnTo>
                <a:lnTo>
                  <a:pt x="86" y="1746"/>
                </a:lnTo>
                <a:lnTo>
                  <a:pt x="88" y="1750"/>
                </a:lnTo>
                <a:lnTo>
                  <a:pt x="92" y="1754"/>
                </a:lnTo>
                <a:lnTo>
                  <a:pt x="92" y="1754"/>
                </a:lnTo>
                <a:lnTo>
                  <a:pt x="96" y="1755"/>
                </a:lnTo>
                <a:lnTo>
                  <a:pt x="101" y="1756"/>
                </a:lnTo>
                <a:lnTo>
                  <a:pt x="120" y="1756"/>
                </a:lnTo>
                <a:lnTo>
                  <a:pt x="144" y="1755"/>
                </a:lnTo>
                <a:lnTo>
                  <a:pt x="170" y="1752"/>
                </a:lnTo>
                <a:lnTo>
                  <a:pt x="222" y="1745"/>
                </a:lnTo>
                <a:lnTo>
                  <a:pt x="239" y="1741"/>
                </a:lnTo>
                <a:lnTo>
                  <a:pt x="248" y="1738"/>
                </a:lnTo>
                <a:lnTo>
                  <a:pt x="248" y="1738"/>
                </a:lnTo>
                <a:lnTo>
                  <a:pt x="260" y="1731"/>
                </a:lnTo>
                <a:lnTo>
                  <a:pt x="276" y="1721"/>
                </a:lnTo>
                <a:lnTo>
                  <a:pt x="291" y="1712"/>
                </a:lnTo>
                <a:lnTo>
                  <a:pt x="299" y="1708"/>
                </a:lnTo>
                <a:lnTo>
                  <a:pt x="299" y="1708"/>
                </a:lnTo>
                <a:lnTo>
                  <a:pt x="304" y="1723"/>
                </a:lnTo>
                <a:lnTo>
                  <a:pt x="309" y="1738"/>
                </a:lnTo>
                <a:lnTo>
                  <a:pt x="309" y="1738"/>
                </a:lnTo>
                <a:lnTo>
                  <a:pt x="312" y="1740"/>
                </a:lnTo>
                <a:lnTo>
                  <a:pt x="319" y="1738"/>
                </a:lnTo>
                <a:lnTo>
                  <a:pt x="334" y="1738"/>
                </a:lnTo>
                <a:lnTo>
                  <a:pt x="334" y="1738"/>
                </a:lnTo>
                <a:lnTo>
                  <a:pt x="336" y="1738"/>
                </a:lnTo>
                <a:lnTo>
                  <a:pt x="339" y="1736"/>
                </a:lnTo>
                <a:lnTo>
                  <a:pt x="341" y="1731"/>
                </a:lnTo>
                <a:lnTo>
                  <a:pt x="344" y="1713"/>
                </a:lnTo>
                <a:lnTo>
                  <a:pt x="344" y="1713"/>
                </a:lnTo>
                <a:lnTo>
                  <a:pt x="344" y="1703"/>
                </a:lnTo>
                <a:lnTo>
                  <a:pt x="343" y="1693"/>
                </a:lnTo>
                <a:lnTo>
                  <a:pt x="339" y="1673"/>
                </a:lnTo>
                <a:lnTo>
                  <a:pt x="339" y="1673"/>
                </a:lnTo>
                <a:lnTo>
                  <a:pt x="334" y="1626"/>
                </a:lnTo>
                <a:lnTo>
                  <a:pt x="329" y="1567"/>
                </a:lnTo>
                <a:lnTo>
                  <a:pt x="329" y="1567"/>
                </a:lnTo>
                <a:lnTo>
                  <a:pt x="329" y="1554"/>
                </a:lnTo>
                <a:lnTo>
                  <a:pt x="329" y="1540"/>
                </a:lnTo>
                <a:lnTo>
                  <a:pt x="331" y="1505"/>
                </a:lnTo>
                <a:lnTo>
                  <a:pt x="335" y="1463"/>
                </a:lnTo>
                <a:lnTo>
                  <a:pt x="339" y="1415"/>
                </a:lnTo>
                <a:lnTo>
                  <a:pt x="339" y="1415"/>
                </a:lnTo>
                <a:lnTo>
                  <a:pt x="340" y="1371"/>
                </a:lnTo>
                <a:lnTo>
                  <a:pt x="339" y="1333"/>
                </a:lnTo>
                <a:lnTo>
                  <a:pt x="339" y="1333"/>
                </a:lnTo>
                <a:lnTo>
                  <a:pt x="350" y="1338"/>
                </a:lnTo>
                <a:lnTo>
                  <a:pt x="359" y="1345"/>
                </a:lnTo>
                <a:lnTo>
                  <a:pt x="359" y="1345"/>
                </a:lnTo>
                <a:lnTo>
                  <a:pt x="372" y="1353"/>
                </a:lnTo>
                <a:lnTo>
                  <a:pt x="386" y="1361"/>
                </a:lnTo>
                <a:lnTo>
                  <a:pt x="402" y="1366"/>
                </a:lnTo>
                <a:lnTo>
                  <a:pt x="417" y="1370"/>
                </a:lnTo>
                <a:lnTo>
                  <a:pt x="417" y="1370"/>
                </a:lnTo>
                <a:lnTo>
                  <a:pt x="415" y="1430"/>
                </a:lnTo>
                <a:lnTo>
                  <a:pt x="415" y="1430"/>
                </a:lnTo>
                <a:lnTo>
                  <a:pt x="412" y="1483"/>
                </a:lnTo>
                <a:lnTo>
                  <a:pt x="409" y="1521"/>
                </a:lnTo>
                <a:lnTo>
                  <a:pt x="409" y="1521"/>
                </a:lnTo>
                <a:lnTo>
                  <a:pt x="408" y="1538"/>
                </a:lnTo>
                <a:lnTo>
                  <a:pt x="404" y="1549"/>
                </a:lnTo>
                <a:lnTo>
                  <a:pt x="399" y="1567"/>
                </a:lnTo>
                <a:lnTo>
                  <a:pt x="399" y="1567"/>
                </a:lnTo>
                <a:lnTo>
                  <a:pt x="396" y="1578"/>
                </a:lnTo>
                <a:lnTo>
                  <a:pt x="394" y="1591"/>
                </a:lnTo>
                <a:lnTo>
                  <a:pt x="392" y="1615"/>
                </a:lnTo>
                <a:lnTo>
                  <a:pt x="391" y="1634"/>
                </a:lnTo>
                <a:lnTo>
                  <a:pt x="391" y="1640"/>
                </a:lnTo>
                <a:lnTo>
                  <a:pt x="389" y="1642"/>
                </a:lnTo>
                <a:lnTo>
                  <a:pt x="389" y="1642"/>
                </a:lnTo>
                <a:lnTo>
                  <a:pt x="387" y="1649"/>
                </a:lnTo>
                <a:lnTo>
                  <a:pt x="383" y="1661"/>
                </a:lnTo>
                <a:lnTo>
                  <a:pt x="380" y="1677"/>
                </a:lnTo>
                <a:lnTo>
                  <a:pt x="379" y="1693"/>
                </a:lnTo>
                <a:lnTo>
                  <a:pt x="379" y="1693"/>
                </a:lnTo>
                <a:lnTo>
                  <a:pt x="379" y="1706"/>
                </a:lnTo>
                <a:lnTo>
                  <a:pt x="378" y="1714"/>
                </a:lnTo>
                <a:lnTo>
                  <a:pt x="379" y="1718"/>
                </a:lnTo>
                <a:lnTo>
                  <a:pt x="380" y="1721"/>
                </a:lnTo>
                <a:lnTo>
                  <a:pt x="384" y="1725"/>
                </a:lnTo>
                <a:lnTo>
                  <a:pt x="389" y="1728"/>
                </a:lnTo>
                <a:lnTo>
                  <a:pt x="389" y="1728"/>
                </a:lnTo>
                <a:lnTo>
                  <a:pt x="396" y="1733"/>
                </a:lnTo>
                <a:lnTo>
                  <a:pt x="403" y="1741"/>
                </a:lnTo>
                <a:lnTo>
                  <a:pt x="418" y="1756"/>
                </a:lnTo>
                <a:lnTo>
                  <a:pt x="427" y="1765"/>
                </a:lnTo>
                <a:lnTo>
                  <a:pt x="435" y="1771"/>
                </a:lnTo>
                <a:lnTo>
                  <a:pt x="442" y="1776"/>
                </a:lnTo>
                <a:lnTo>
                  <a:pt x="450" y="1779"/>
                </a:lnTo>
                <a:lnTo>
                  <a:pt x="450" y="1779"/>
                </a:lnTo>
                <a:lnTo>
                  <a:pt x="466" y="1783"/>
                </a:lnTo>
                <a:lnTo>
                  <a:pt x="484" y="1785"/>
                </a:lnTo>
                <a:lnTo>
                  <a:pt x="491" y="1785"/>
                </a:lnTo>
                <a:lnTo>
                  <a:pt x="499" y="1784"/>
                </a:lnTo>
                <a:lnTo>
                  <a:pt x="501" y="1781"/>
                </a:lnTo>
                <a:lnTo>
                  <a:pt x="503" y="1780"/>
                </a:lnTo>
                <a:lnTo>
                  <a:pt x="505" y="1778"/>
                </a:lnTo>
                <a:lnTo>
                  <a:pt x="505" y="1774"/>
                </a:lnTo>
                <a:lnTo>
                  <a:pt x="505" y="1774"/>
                </a:lnTo>
                <a:lnTo>
                  <a:pt x="508" y="1759"/>
                </a:lnTo>
                <a:lnTo>
                  <a:pt x="510" y="1746"/>
                </a:lnTo>
                <a:lnTo>
                  <a:pt x="513" y="1733"/>
                </a:lnTo>
                <a:lnTo>
                  <a:pt x="512" y="1728"/>
                </a:lnTo>
                <a:lnTo>
                  <a:pt x="510" y="1723"/>
                </a:lnTo>
                <a:lnTo>
                  <a:pt x="510" y="1723"/>
                </a:lnTo>
                <a:lnTo>
                  <a:pt x="503" y="1714"/>
                </a:lnTo>
                <a:lnTo>
                  <a:pt x="493" y="1704"/>
                </a:lnTo>
                <a:lnTo>
                  <a:pt x="481" y="1692"/>
                </a:lnTo>
                <a:lnTo>
                  <a:pt x="470" y="1678"/>
                </a:lnTo>
                <a:lnTo>
                  <a:pt x="470" y="1678"/>
                </a:lnTo>
                <a:lnTo>
                  <a:pt x="465" y="1669"/>
                </a:lnTo>
                <a:lnTo>
                  <a:pt x="461" y="1656"/>
                </a:lnTo>
                <a:lnTo>
                  <a:pt x="459" y="1642"/>
                </a:lnTo>
                <a:lnTo>
                  <a:pt x="457" y="1629"/>
                </a:lnTo>
                <a:lnTo>
                  <a:pt x="456" y="1613"/>
                </a:lnTo>
                <a:lnTo>
                  <a:pt x="457" y="1600"/>
                </a:lnTo>
                <a:lnTo>
                  <a:pt x="457" y="1587"/>
                </a:lnTo>
                <a:lnTo>
                  <a:pt x="460" y="1577"/>
                </a:lnTo>
                <a:lnTo>
                  <a:pt x="460" y="1577"/>
                </a:lnTo>
                <a:lnTo>
                  <a:pt x="481" y="1509"/>
                </a:lnTo>
                <a:lnTo>
                  <a:pt x="494" y="1469"/>
                </a:lnTo>
                <a:lnTo>
                  <a:pt x="500" y="1446"/>
                </a:lnTo>
                <a:lnTo>
                  <a:pt x="500" y="1446"/>
                </a:lnTo>
                <a:lnTo>
                  <a:pt x="519" y="1360"/>
                </a:lnTo>
                <a:lnTo>
                  <a:pt x="519" y="1360"/>
                </a:lnTo>
                <a:lnTo>
                  <a:pt x="558" y="1345"/>
                </a:lnTo>
                <a:lnTo>
                  <a:pt x="573" y="1341"/>
                </a:lnTo>
                <a:lnTo>
                  <a:pt x="578" y="1339"/>
                </a:lnTo>
                <a:lnTo>
                  <a:pt x="581" y="1339"/>
                </a:lnTo>
                <a:lnTo>
                  <a:pt x="581" y="1339"/>
                </a:lnTo>
                <a:lnTo>
                  <a:pt x="588" y="1341"/>
                </a:lnTo>
                <a:lnTo>
                  <a:pt x="601" y="1341"/>
                </a:lnTo>
                <a:lnTo>
                  <a:pt x="616" y="1339"/>
                </a:lnTo>
                <a:lnTo>
                  <a:pt x="616" y="1339"/>
                </a:lnTo>
                <a:lnTo>
                  <a:pt x="620" y="1256"/>
                </a:lnTo>
                <a:lnTo>
                  <a:pt x="626" y="1097"/>
                </a:lnTo>
                <a:lnTo>
                  <a:pt x="626" y="1097"/>
                </a:lnTo>
                <a:lnTo>
                  <a:pt x="626" y="1060"/>
                </a:lnTo>
                <a:lnTo>
                  <a:pt x="625" y="1024"/>
                </a:lnTo>
                <a:lnTo>
                  <a:pt x="622" y="991"/>
                </a:lnTo>
                <a:lnTo>
                  <a:pt x="620" y="961"/>
                </a:lnTo>
                <a:lnTo>
                  <a:pt x="614" y="917"/>
                </a:lnTo>
                <a:lnTo>
                  <a:pt x="611" y="900"/>
                </a:lnTo>
                <a:lnTo>
                  <a:pt x="641" y="895"/>
                </a:lnTo>
                <a:lnTo>
                  <a:pt x="611" y="774"/>
                </a:lnTo>
                <a:lnTo>
                  <a:pt x="631" y="764"/>
                </a:lnTo>
                <a:lnTo>
                  <a:pt x="631" y="764"/>
                </a:lnTo>
                <a:lnTo>
                  <a:pt x="639" y="764"/>
                </a:lnTo>
                <a:lnTo>
                  <a:pt x="655" y="763"/>
                </a:lnTo>
                <a:lnTo>
                  <a:pt x="674" y="760"/>
                </a:lnTo>
                <a:lnTo>
                  <a:pt x="682" y="757"/>
                </a:lnTo>
                <a:lnTo>
                  <a:pt x="687" y="754"/>
                </a:lnTo>
                <a:lnTo>
                  <a:pt x="687" y="754"/>
                </a:lnTo>
                <a:lnTo>
                  <a:pt x="706" y="732"/>
                </a:lnTo>
                <a:lnTo>
                  <a:pt x="717" y="718"/>
                </a:lnTo>
                <a:lnTo>
                  <a:pt x="732" y="728"/>
                </a:lnTo>
                <a:lnTo>
                  <a:pt x="732" y="728"/>
                </a:lnTo>
                <a:lnTo>
                  <a:pt x="751" y="703"/>
                </a:lnTo>
                <a:lnTo>
                  <a:pt x="790" y="645"/>
                </a:lnTo>
                <a:lnTo>
                  <a:pt x="830" y="585"/>
                </a:lnTo>
                <a:lnTo>
                  <a:pt x="843" y="563"/>
                </a:lnTo>
                <a:lnTo>
                  <a:pt x="847" y="556"/>
                </a:lnTo>
                <a:lnTo>
                  <a:pt x="848" y="552"/>
                </a:lnTo>
                <a:lnTo>
                  <a:pt x="848" y="552"/>
                </a:lnTo>
                <a:lnTo>
                  <a:pt x="847" y="542"/>
                </a:lnTo>
                <a:lnTo>
                  <a:pt x="844" y="530"/>
                </a:lnTo>
                <a:lnTo>
                  <a:pt x="840" y="520"/>
                </a:lnTo>
                <a:lnTo>
                  <a:pt x="839" y="518"/>
                </a:lnTo>
                <a:lnTo>
                  <a:pt x="838" y="516"/>
                </a:lnTo>
                <a:lnTo>
                  <a:pt x="838" y="516"/>
                </a:lnTo>
                <a:lnTo>
                  <a:pt x="809" y="487"/>
                </a:lnTo>
                <a:lnTo>
                  <a:pt x="747" y="423"/>
                </a:lnTo>
                <a:lnTo>
                  <a:pt x="656" y="330"/>
                </a:lnTo>
                <a:lnTo>
                  <a:pt x="656" y="330"/>
                </a:lnTo>
                <a:lnTo>
                  <a:pt x="610" y="311"/>
                </a:lnTo>
                <a:lnTo>
                  <a:pt x="566" y="294"/>
                </a:lnTo>
                <a:lnTo>
                  <a:pt x="566" y="294"/>
                </a:lnTo>
                <a:lnTo>
                  <a:pt x="562" y="288"/>
                </a:lnTo>
                <a:lnTo>
                  <a:pt x="559" y="283"/>
                </a:lnTo>
                <a:lnTo>
                  <a:pt x="556" y="279"/>
                </a:lnTo>
                <a:lnTo>
                  <a:pt x="556" y="279"/>
                </a:lnTo>
                <a:lnTo>
                  <a:pt x="553" y="277"/>
                </a:lnTo>
                <a:lnTo>
                  <a:pt x="552" y="275"/>
                </a:lnTo>
                <a:lnTo>
                  <a:pt x="551" y="273"/>
                </a:lnTo>
                <a:lnTo>
                  <a:pt x="549" y="263"/>
                </a:lnTo>
                <a:lnTo>
                  <a:pt x="551" y="244"/>
                </a:lnTo>
                <a:lnTo>
                  <a:pt x="551" y="244"/>
                </a:lnTo>
                <a:lnTo>
                  <a:pt x="552" y="231"/>
                </a:lnTo>
                <a:lnTo>
                  <a:pt x="552" y="218"/>
                </a:lnTo>
                <a:lnTo>
                  <a:pt x="549" y="198"/>
                </a:lnTo>
                <a:lnTo>
                  <a:pt x="546" y="173"/>
                </a:lnTo>
                <a:lnTo>
                  <a:pt x="546" y="173"/>
                </a:lnTo>
                <a:lnTo>
                  <a:pt x="544" y="152"/>
                </a:lnTo>
                <a:lnTo>
                  <a:pt x="542" y="139"/>
                </a:lnTo>
                <a:lnTo>
                  <a:pt x="541" y="133"/>
                </a:lnTo>
                <a:lnTo>
                  <a:pt x="541" y="133"/>
                </a:lnTo>
                <a:lnTo>
                  <a:pt x="538" y="129"/>
                </a:lnTo>
                <a:lnTo>
                  <a:pt x="537" y="122"/>
                </a:lnTo>
                <a:lnTo>
                  <a:pt x="535" y="115"/>
                </a:lnTo>
                <a:lnTo>
                  <a:pt x="535" y="107"/>
                </a:lnTo>
                <a:lnTo>
                  <a:pt x="535" y="107"/>
                </a:lnTo>
                <a:lnTo>
                  <a:pt x="535" y="102"/>
                </a:lnTo>
                <a:lnTo>
                  <a:pt x="533" y="93"/>
                </a:lnTo>
                <a:lnTo>
                  <a:pt x="529" y="82"/>
                </a:lnTo>
                <a:lnTo>
                  <a:pt x="524" y="69"/>
                </a:lnTo>
                <a:lnTo>
                  <a:pt x="518" y="56"/>
                </a:lnTo>
                <a:lnTo>
                  <a:pt x="510" y="43"/>
                </a:lnTo>
                <a:lnTo>
                  <a:pt x="500" y="30"/>
                </a:lnTo>
                <a:lnTo>
                  <a:pt x="495" y="25"/>
                </a:lnTo>
                <a:lnTo>
                  <a:pt x="490" y="21"/>
                </a:lnTo>
                <a:lnTo>
                  <a:pt x="490" y="21"/>
                </a:lnTo>
                <a:lnTo>
                  <a:pt x="480" y="15"/>
                </a:lnTo>
                <a:lnTo>
                  <a:pt x="470" y="10"/>
                </a:lnTo>
                <a:lnTo>
                  <a:pt x="462" y="6"/>
                </a:lnTo>
                <a:lnTo>
                  <a:pt x="456" y="4"/>
                </a:lnTo>
                <a:lnTo>
                  <a:pt x="446" y="3"/>
                </a:lnTo>
                <a:lnTo>
                  <a:pt x="440" y="1"/>
                </a:lnTo>
                <a:lnTo>
                  <a:pt x="440" y="1"/>
                </a:lnTo>
                <a:lnTo>
                  <a:pt x="435" y="0"/>
                </a:lnTo>
                <a:lnTo>
                  <a:pt x="430" y="1"/>
                </a:lnTo>
                <a:lnTo>
                  <a:pt x="426" y="1"/>
                </a:lnTo>
                <a:lnTo>
                  <a:pt x="420" y="1"/>
                </a:lnTo>
                <a:lnTo>
                  <a:pt x="420" y="1"/>
                </a:lnTo>
                <a:lnTo>
                  <a:pt x="415" y="3"/>
                </a:lnTo>
                <a:lnTo>
                  <a:pt x="406" y="5"/>
                </a:lnTo>
                <a:lnTo>
                  <a:pt x="394" y="9"/>
                </a:lnTo>
                <a:lnTo>
                  <a:pt x="383" y="15"/>
                </a:lnTo>
                <a:lnTo>
                  <a:pt x="370" y="23"/>
                </a:lnTo>
                <a:lnTo>
                  <a:pt x="359" y="32"/>
                </a:lnTo>
                <a:lnTo>
                  <a:pt x="350" y="42"/>
                </a:lnTo>
                <a:lnTo>
                  <a:pt x="346" y="47"/>
                </a:lnTo>
                <a:lnTo>
                  <a:pt x="344" y="52"/>
                </a:lnTo>
                <a:lnTo>
                  <a:pt x="344" y="52"/>
                </a:lnTo>
                <a:lnTo>
                  <a:pt x="338" y="71"/>
                </a:lnTo>
                <a:lnTo>
                  <a:pt x="333" y="86"/>
                </a:lnTo>
                <a:lnTo>
                  <a:pt x="330" y="99"/>
                </a:lnTo>
                <a:lnTo>
                  <a:pt x="329" y="107"/>
                </a:lnTo>
                <a:lnTo>
                  <a:pt x="329" y="107"/>
                </a:lnTo>
                <a:lnTo>
                  <a:pt x="329" y="115"/>
                </a:lnTo>
                <a:lnTo>
                  <a:pt x="331" y="120"/>
                </a:lnTo>
                <a:lnTo>
                  <a:pt x="333" y="124"/>
                </a:lnTo>
                <a:lnTo>
                  <a:pt x="334" y="128"/>
                </a:lnTo>
                <a:lnTo>
                  <a:pt x="334" y="128"/>
                </a:lnTo>
                <a:lnTo>
                  <a:pt x="335" y="133"/>
                </a:lnTo>
                <a:lnTo>
                  <a:pt x="336" y="139"/>
                </a:lnTo>
                <a:lnTo>
                  <a:pt x="339" y="145"/>
                </a:lnTo>
                <a:lnTo>
                  <a:pt x="339" y="148"/>
                </a:lnTo>
                <a:lnTo>
                  <a:pt x="339" y="148"/>
                </a:lnTo>
                <a:lnTo>
                  <a:pt x="338" y="148"/>
                </a:lnTo>
                <a:lnTo>
                  <a:pt x="338" y="148"/>
                </a:lnTo>
                <a:lnTo>
                  <a:pt x="339" y="149"/>
                </a:lnTo>
                <a:lnTo>
                  <a:pt x="339" y="158"/>
                </a:lnTo>
                <a:lnTo>
                  <a:pt x="339" y="158"/>
                </a:lnTo>
                <a:lnTo>
                  <a:pt x="340" y="168"/>
                </a:lnTo>
                <a:lnTo>
                  <a:pt x="341" y="177"/>
                </a:lnTo>
                <a:lnTo>
                  <a:pt x="344" y="183"/>
                </a:lnTo>
                <a:lnTo>
                  <a:pt x="344" y="188"/>
                </a:lnTo>
                <a:lnTo>
                  <a:pt x="344" y="188"/>
                </a:lnTo>
                <a:lnTo>
                  <a:pt x="344" y="189"/>
                </a:lnTo>
                <a:lnTo>
                  <a:pt x="346" y="191"/>
                </a:lnTo>
                <a:lnTo>
                  <a:pt x="353" y="196"/>
                </a:lnTo>
                <a:lnTo>
                  <a:pt x="355" y="198"/>
                </a:lnTo>
                <a:lnTo>
                  <a:pt x="357" y="202"/>
                </a:lnTo>
                <a:lnTo>
                  <a:pt x="357" y="207"/>
                </a:lnTo>
                <a:lnTo>
                  <a:pt x="354" y="213"/>
                </a:lnTo>
                <a:lnTo>
                  <a:pt x="354" y="213"/>
                </a:lnTo>
                <a:lnTo>
                  <a:pt x="346" y="229"/>
                </a:lnTo>
                <a:lnTo>
                  <a:pt x="340" y="244"/>
                </a:lnTo>
                <a:lnTo>
                  <a:pt x="335" y="256"/>
                </a:lnTo>
                <a:lnTo>
                  <a:pt x="334" y="264"/>
                </a:lnTo>
                <a:lnTo>
                  <a:pt x="334" y="264"/>
                </a:lnTo>
                <a:lnTo>
                  <a:pt x="335" y="266"/>
                </a:lnTo>
                <a:lnTo>
                  <a:pt x="336" y="269"/>
                </a:lnTo>
                <a:lnTo>
                  <a:pt x="338" y="273"/>
                </a:lnTo>
                <a:lnTo>
                  <a:pt x="339" y="279"/>
                </a:lnTo>
                <a:lnTo>
                  <a:pt x="339" y="279"/>
                </a:lnTo>
                <a:lnTo>
                  <a:pt x="339" y="284"/>
                </a:lnTo>
                <a:lnTo>
                  <a:pt x="340" y="287"/>
                </a:lnTo>
                <a:lnTo>
                  <a:pt x="339" y="290"/>
                </a:lnTo>
                <a:lnTo>
                  <a:pt x="334" y="299"/>
                </a:lnTo>
                <a:lnTo>
                  <a:pt x="334" y="299"/>
                </a:lnTo>
                <a:lnTo>
                  <a:pt x="320" y="326"/>
                </a:lnTo>
                <a:lnTo>
                  <a:pt x="314" y="340"/>
                </a:lnTo>
                <a:lnTo>
                  <a:pt x="314" y="340"/>
                </a:lnTo>
                <a:lnTo>
                  <a:pt x="286" y="356"/>
                </a:lnTo>
                <a:lnTo>
                  <a:pt x="266" y="370"/>
                </a:lnTo>
                <a:lnTo>
                  <a:pt x="258" y="376"/>
                </a:lnTo>
                <a:lnTo>
                  <a:pt x="253" y="380"/>
                </a:lnTo>
                <a:lnTo>
                  <a:pt x="253" y="380"/>
                </a:lnTo>
                <a:lnTo>
                  <a:pt x="246" y="386"/>
                </a:lnTo>
                <a:lnTo>
                  <a:pt x="231" y="398"/>
                </a:lnTo>
                <a:lnTo>
                  <a:pt x="188" y="429"/>
                </a:lnTo>
                <a:lnTo>
                  <a:pt x="127" y="471"/>
                </a:lnTo>
                <a:lnTo>
                  <a:pt x="127" y="471"/>
                </a:lnTo>
                <a:lnTo>
                  <a:pt x="112" y="398"/>
                </a:lnTo>
                <a:lnTo>
                  <a:pt x="101" y="347"/>
                </a:lnTo>
                <a:lnTo>
                  <a:pt x="97" y="324"/>
                </a:lnTo>
                <a:lnTo>
                  <a:pt x="97" y="324"/>
                </a:lnTo>
                <a:lnTo>
                  <a:pt x="96" y="323"/>
                </a:lnTo>
                <a:lnTo>
                  <a:pt x="92" y="322"/>
                </a:lnTo>
                <a:lnTo>
                  <a:pt x="87" y="319"/>
                </a:lnTo>
                <a:lnTo>
                  <a:pt x="87" y="319"/>
                </a:lnTo>
                <a:lnTo>
                  <a:pt x="96" y="295"/>
                </a:lnTo>
                <a:lnTo>
                  <a:pt x="101" y="279"/>
                </a:lnTo>
                <a:lnTo>
                  <a:pt x="102" y="273"/>
                </a:lnTo>
                <a:lnTo>
                  <a:pt x="102" y="269"/>
                </a:lnTo>
                <a:lnTo>
                  <a:pt x="102" y="269"/>
                </a:lnTo>
                <a:lnTo>
                  <a:pt x="100" y="255"/>
                </a:lnTo>
                <a:lnTo>
                  <a:pt x="94" y="227"/>
                </a:lnTo>
                <a:lnTo>
                  <a:pt x="91" y="201"/>
                </a:lnTo>
                <a:lnTo>
                  <a:pt x="88" y="192"/>
                </a:lnTo>
                <a:lnTo>
                  <a:pt x="87" y="188"/>
                </a:lnTo>
                <a:lnTo>
                  <a:pt x="87" y="188"/>
                </a:lnTo>
                <a:lnTo>
                  <a:pt x="84" y="186"/>
                </a:lnTo>
                <a:lnTo>
                  <a:pt x="82" y="178"/>
                </a:lnTo>
                <a:lnTo>
                  <a:pt x="73" y="158"/>
                </a:lnTo>
                <a:lnTo>
                  <a:pt x="64" y="139"/>
                </a:lnTo>
                <a:lnTo>
                  <a:pt x="59" y="134"/>
                </a:lnTo>
                <a:lnTo>
                  <a:pt x="58" y="133"/>
                </a:lnTo>
                <a:lnTo>
                  <a:pt x="57" y="133"/>
                </a:lnTo>
                <a:lnTo>
                  <a:pt x="57" y="133"/>
                </a:lnTo>
                <a:lnTo>
                  <a:pt x="54" y="135"/>
                </a:lnTo>
                <a:lnTo>
                  <a:pt x="53" y="138"/>
                </a:lnTo>
                <a:lnTo>
                  <a:pt x="52" y="144"/>
                </a:lnTo>
                <a:lnTo>
                  <a:pt x="52" y="158"/>
                </a:lnTo>
                <a:lnTo>
                  <a:pt x="52" y="203"/>
                </a:lnTo>
                <a:lnTo>
                  <a:pt x="52" y="203"/>
                </a:lnTo>
                <a:lnTo>
                  <a:pt x="50" y="199"/>
                </a:lnTo>
                <a:lnTo>
                  <a:pt x="48" y="191"/>
                </a:lnTo>
                <a:lnTo>
                  <a:pt x="45" y="187"/>
                </a:lnTo>
                <a:lnTo>
                  <a:pt x="43" y="184"/>
                </a:lnTo>
                <a:lnTo>
                  <a:pt x="40" y="183"/>
                </a:lnTo>
                <a:lnTo>
                  <a:pt x="37" y="183"/>
                </a:lnTo>
                <a:lnTo>
                  <a:pt x="37" y="183"/>
                </a:lnTo>
                <a:lnTo>
                  <a:pt x="30" y="187"/>
                </a:lnTo>
                <a:lnTo>
                  <a:pt x="28" y="189"/>
                </a:lnTo>
                <a:lnTo>
                  <a:pt x="26" y="192"/>
                </a:lnTo>
                <a:lnTo>
                  <a:pt x="26" y="193"/>
                </a:lnTo>
                <a:lnTo>
                  <a:pt x="26" y="193"/>
                </a:lnTo>
                <a:lnTo>
                  <a:pt x="26" y="194"/>
                </a:lnTo>
                <a:lnTo>
                  <a:pt x="28" y="194"/>
                </a:lnTo>
                <a:lnTo>
                  <a:pt x="28" y="196"/>
                </a:lnTo>
                <a:lnTo>
                  <a:pt x="26" y="198"/>
                </a:lnTo>
                <a:lnTo>
                  <a:pt x="26" y="198"/>
                </a:lnTo>
                <a:lnTo>
                  <a:pt x="25" y="199"/>
                </a:lnTo>
                <a:lnTo>
                  <a:pt x="23" y="201"/>
                </a:lnTo>
                <a:lnTo>
                  <a:pt x="18" y="203"/>
                </a:lnTo>
                <a:lnTo>
                  <a:pt x="15" y="205"/>
                </a:lnTo>
                <a:lnTo>
                  <a:pt x="13" y="206"/>
                </a:lnTo>
                <a:lnTo>
                  <a:pt x="11" y="210"/>
                </a:lnTo>
                <a:lnTo>
                  <a:pt x="11" y="213"/>
                </a:lnTo>
                <a:lnTo>
                  <a:pt x="11" y="229"/>
                </a:lnTo>
                <a:lnTo>
                  <a:pt x="11" y="229"/>
                </a:lnTo>
                <a:lnTo>
                  <a:pt x="6" y="231"/>
                </a:lnTo>
                <a:lnTo>
                  <a:pt x="4" y="235"/>
                </a:lnTo>
                <a:lnTo>
                  <a:pt x="1" y="239"/>
                </a:lnTo>
                <a:lnTo>
                  <a:pt x="1" y="239"/>
                </a:lnTo>
                <a:lnTo>
                  <a:pt x="0" y="250"/>
                </a:lnTo>
                <a:lnTo>
                  <a:pt x="0" y="256"/>
                </a:lnTo>
                <a:lnTo>
                  <a:pt x="1" y="259"/>
                </a:lnTo>
                <a:lnTo>
                  <a:pt x="1" y="259"/>
                </a:lnTo>
                <a:lnTo>
                  <a:pt x="3" y="258"/>
                </a:lnTo>
                <a:lnTo>
                  <a:pt x="4" y="256"/>
                </a:lnTo>
                <a:lnTo>
                  <a:pt x="4" y="256"/>
                </a:lnTo>
                <a:lnTo>
                  <a:pt x="5" y="258"/>
                </a:lnTo>
                <a:lnTo>
                  <a:pt x="6" y="264"/>
                </a:lnTo>
                <a:lnTo>
                  <a:pt x="6" y="264"/>
                </a:lnTo>
                <a:lnTo>
                  <a:pt x="9" y="282"/>
                </a:lnTo>
                <a:lnTo>
                  <a:pt x="11" y="289"/>
                </a:lnTo>
                <a:lnTo>
                  <a:pt x="11" y="289"/>
                </a:lnTo>
                <a:lnTo>
                  <a:pt x="14" y="298"/>
                </a:lnTo>
                <a:lnTo>
                  <a:pt x="15" y="303"/>
                </a:lnTo>
                <a:lnTo>
                  <a:pt x="15" y="304"/>
                </a:lnTo>
                <a:lnTo>
                  <a:pt x="16" y="304"/>
                </a:lnTo>
                <a:lnTo>
                  <a:pt x="16" y="304"/>
                </a:lnTo>
                <a:lnTo>
                  <a:pt x="20" y="307"/>
                </a:lnTo>
                <a:lnTo>
                  <a:pt x="25" y="312"/>
                </a:lnTo>
                <a:lnTo>
                  <a:pt x="31" y="319"/>
                </a:lnTo>
                <a:lnTo>
                  <a:pt x="16" y="324"/>
                </a:lnTo>
                <a:lnTo>
                  <a:pt x="16" y="324"/>
                </a:lnTo>
                <a:lnTo>
                  <a:pt x="43" y="449"/>
                </a:lnTo>
                <a:lnTo>
                  <a:pt x="64" y="537"/>
                </a:lnTo>
                <a:lnTo>
                  <a:pt x="72" y="568"/>
                </a:lnTo>
                <a:lnTo>
                  <a:pt x="74" y="577"/>
                </a:lnTo>
                <a:lnTo>
                  <a:pt x="77" y="582"/>
                </a:lnTo>
                <a:lnTo>
                  <a:pt x="77" y="582"/>
                </a:lnTo>
                <a:lnTo>
                  <a:pt x="83" y="590"/>
                </a:lnTo>
                <a:lnTo>
                  <a:pt x="91" y="593"/>
                </a:lnTo>
                <a:lnTo>
                  <a:pt x="97" y="597"/>
                </a:lnTo>
                <a:lnTo>
                  <a:pt x="248" y="506"/>
                </a:lnTo>
                <a:lnTo>
                  <a:pt x="294" y="673"/>
                </a:lnTo>
                <a:lnTo>
                  <a:pt x="238" y="875"/>
                </a:lnTo>
                <a:lnTo>
                  <a:pt x="273" y="885"/>
                </a:lnTo>
                <a:lnTo>
                  <a:pt x="273" y="885"/>
                </a:lnTo>
                <a:lnTo>
                  <a:pt x="193" y="1117"/>
                </a:lnTo>
                <a:lnTo>
                  <a:pt x="193" y="1117"/>
                </a:lnTo>
                <a:close/>
                <a:moveTo>
                  <a:pt x="666" y="491"/>
                </a:moveTo>
                <a:lnTo>
                  <a:pt x="666" y="491"/>
                </a:lnTo>
                <a:lnTo>
                  <a:pt x="702" y="519"/>
                </a:lnTo>
                <a:lnTo>
                  <a:pt x="737" y="547"/>
                </a:lnTo>
                <a:lnTo>
                  <a:pt x="672" y="668"/>
                </a:lnTo>
                <a:lnTo>
                  <a:pt x="682" y="673"/>
                </a:lnTo>
                <a:lnTo>
                  <a:pt x="682" y="673"/>
                </a:lnTo>
                <a:lnTo>
                  <a:pt x="668" y="683"/>
                </a:lnTo>
                <a:lnTo>
                  <a:pt x="658" y="689"/>
                </a:lnTo>
                <a:lnTo>
                  <a:pt x="651" y="693"/>
                </a:lnTo>
                <a:lnTo>
                  <a:pt x="651" y="693"/>
                </a:lnTo>
                <a:lnTo>
                  <a:pt x="636" y="696"/>
                </a:lnTo>
                <a:lnTo>
                  <a:pt x="621" y="698"/>
                </a:lnTo>
                <a:lnTo>
                  <a:pt x="621" y="698"/>
                </a:lnTo>
                <a:lnTo>
                  <a:pt x="601" y="703"/>
                </a:lnTo>
                <a:lnTo>
                  <a:pt x="601" y="703"/>
                </a:lnTo>
                <a:lnTo>
                  <a:pt x="609" y="664"/>
                </a:lnTo>
                <a:lnTo>
                  <a:pt x="616" y="617"/>
                </a:lnTo>
                <a:lnTo>
                  <a:pt x="616" y="617"/>
                </a:lnTo>
                <a:lnTo>
                  <a:pt x="619" y="610"/>
                </a:lnTo>
                <a:lnTo>
                  <a:pt x="624" y="593"/>
                </a:lnTo>
                <a:lnTo>
                  <a:pt x="641" y="550"/>
                </a:lnTo>
                <a:lnTo>
                  <a:pt x="666" y="491"/>
                </a:lnTo>
                <a:lnTo>
                  <a:pt x="666" y="49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60BD6687-4D6F-5728-B49D-0A4E05664A87}"/>
              </a:ext>
            </a:extLst>
          </p:cNvPr>
          <p:cNvSpPr>
            <a:spLocks noEditPoints="1"/>
          </p:cNvSpPr>
          <p:nvPr/>
        </p:nvSpPr>
        <p:spPr bwMode="auto">
          <a:xfrm>
            <a:off x="4351730" y="943429"/>
            <a:ext cx="1202539" cy="2510971"/>
          </a:xfrm>
          <a:custGeom>
            <a:avLst/>
            <a:gdLst>
              <a:gd name="T0" fmla="*/ 360 w 829"/>
              <a:gd name="T1" fmla="*/ 15 h 1731"/>
              <a:gd name="T2" fmla="*/ 316 w 829"/>
              <a:gd name="T3" fmla="*/ 49 h 1731"/>
              <a:gd name="T4" fmla="*/ 281 w 829"/>
              <a:gd name="T5" fmla="*/ 92 h 1731"/>
              <a:gd name="T6" fmla="*/ 224 w 829"/>
              <a:gd name="T7" fmla="*/ 86 h 1731"/>
              <a:gd name="T8" fmla="*/ 153 w 829"/>
              <a:gd name="T9" fmla="*/ 119 h 1731"/>
              <a:gd name="T10" fmla="*/ 8 w 829"/>
              <a:gd name="T11" fmla="*/ 282 h 1731"/>
              <a:gd name="T12" fmla="*/ 40 w 829"/>
              <a:gd name="T13" fmla="*/ 336 h 1731"/>
              <a:gd name="T14" fmla="*/ 253 w 829"/>
              <a:gd name="T15" fmla="*/ 528 h 1731"/>
              <a:gd name="T16" fmla="*/ 199 w 829"/>
              <a:gd name="T17" fmla="*/ 1126 h 1731"/>
              <a:gd name="T18" fmla="*/ 268 w 829"/>
              <a:gd name="T19" fmla="*/ 1201 h 1731"/>
              <a:gd name="T20" fmla="*/ 316 w 829"/>
              <a:gd name="T21" fmla="*/ 1317 h 1731"/>
              <a:gd name="T22" fmla="*/ 364 w 829"/>
              <a:gd name="T23" fmla="*/ 1498 h 1731"/>
              <a:gd name="T24" fmla="*/ 390 w 829"/>
              <a:gd name="T25" fmla="*/ 1603 h 1731"/>
              <a:gd name="T26" fmla="*/ 335 w 829"/>
              <a:gd name="T27" fmla="*/ 1671 h 1731"/>
              <a:gd name="T28" fmla="*/ 302 w 829"/>
              <a:gd name="T29" fmla="*/ 1721 h 1731"/>
              <a:gd name="T30" fmla="*/ 360 w 829"/>
              <a:gd name="T31" fmla="*/ 1727 h 1731"/>
              <a:gd name="T32" fmla="*/ 473 w 829"/>
              <a:gd name="T33" fmla="*/ 1666 h 1731"/>
              <a:gd name="T34" fmla="*/ 461 w 829"/>
              <a:gd name="T35" fmla="*/ 1591 h 1731"/>
              <a:gd name="T36" fmla="*/ 446 w 829"/>
              <a:gd name="T37" fmla="*/ 1550 h 1731"/>
              <a:gd name="T38" fmla="*/ 428 w 829"/>
              <a:gd name="T39" fmla="*/ 1319 h 1731"/>
              <a:gd name="T40" fmla="*/ 475 w 829"/>
              <a:gd name="T41" fmla="*/ 1235 h 1731"/>
              <a:gd name="T42" fmla="*/ 516 w 829"/>
              <a:gd name="T43" fmla="*/ 1343 h 1731"/>
              <a:gd name="T44" fmla="*/ 567 w 829"/>
              <a:gd name="T45" fmla="*/ 1540 h 1731"/>
              <a:gd name="T46" fmla="*/ 567 w 829"/>
              <a:gd name="T47" fmla="*/ 1615 h 1731"/>
              <a:gd name="T48" fmla="*/ 577 w 829"/>
              <a:gd name="T49" fmla="*/ 1661 h 1731"/>
              <a:gd name="T50" fmla="*/ 635 w 829"/>
              <a:gd name="T51" fmla="*/ 1726 h 1731"/>
              <a:gd name="T52" fmla="*/ 685 w 829"/>
              <a:gd name="T53" fmla="*/ 1706 h 1731"/>
              <a:gd name="T54" fmla="*/ 661 w 829"/>
              <a:gd name="T55" fmla="*/ 1639 h 1731"/>
              <a:gd name="T56" fmla="*/ 630 w 829"/>
              <a:gd name="T57" fmla="*/ 1558 h 1731"/>
              <a:gd name="T58" fmla="*/ 642 w 829"/>
              <a:gd name="T59" fmla="*/ 1429 h 1731"/>
              <a:gd name="T60" fmla="*/ 602 w 829"/>
              <a:gd name="T61" fmla="*/ 1217 h 1731"/>
              <a:gd name="T62" fmla="*/ 617 w 829"/>
              <a:gd name="T63" fmla="*/ 967 h 1731"/>
              <a:gd name="T64" fmla="*/ 592 w 829"/>
              <a:gd name="T65" fmla="*/ 636 h 1731"/>
              <a:gd name="T66" fmla="*/ 617 w 829"/>
              <a:gd name="T67" fmla="*/ 409 h 1731"/>
              <a:gd name="T68" fmla="*/ 829 w 829"/>
              <a:gd name="T69" fmla="*/ 199 h 1731"/>
              <a:gd name="T70" fmla="*/ 662 w 829"/>
              <a:gd name="T71" fmla="*/ 58 h 1731"/>
              <a:gd name="T72" fmla="*/ 572 w 829"/>
              <a:gd name="T73" fmla="*/ 10 h 1731"/>
              <a:gd name="T74" fmla="*/ 509 w 829"/>
              <a:gd name="T75" fmla="*/ 11 h 1731"/>
              <a:gd name="T76" fmla="*/ 473 w 829"/>
              <a:gd name="T77" fmla="*/ 37 h 1731"/>
              <a:gd name="T78" fmla="*/ 442 w 829"/>
              <a:gd name="T79" fmla="*/ 19 h 1731"/>
              <a:gd name="T80" fmla="*/ 400 w 829"/>
              <a:gd name="T81" fmla="*/ 20 h 1731"/>
              <a:gd name="T82" fmla="*/ 189 w 829"/>
              <a:gd name="T83" fmla="*/ 162 h 1731"/>
              <a:gd name="T84" fmla="*/ 269 w 829"/>
              <a:gd name="T85" fmla="*/ 160 h 1731"/>
              <a:gd name="T86" fmla="*/ 294 w 829"/>
              <a:gd name="T87" fmla="*/ 139 h 1731"/>
              <a:gd name="T88" fmla="*/ 284 w 829"/>
              <a:gd name="T89" fmla="*/ 125 h 1731"/>
              <a:gd name="T90" fmla="*/ 284 w 829"/>
              <a:gd name="T91" fmla="*/ 106 h 1731"/>
              <a:gd name="T92" fmla="*/ 310 w 829"/>
              <a:gd name="T93" fmla="*/ 167 h 1731"/>
              <a:gd name="T94" fmla="*/ 317 w 829"/>
              <a:gd name="T95" fmla="*/ 202 h 1731"/>
              <a:gd name="T96" fmla="*/ 308 w 829"/>
              <a:gd name="T97" fmla="*/ 210 h 1731"/>
              <a:gd name="T98" fmla="*/ 299 w 829"/>
              <a:gd name="T99" fmla="*/ 252 h 1731"/>
              <a:gd name="T100" fmla="*/ 274 w 829"/>
              <a:gd name="T101" fmla="*/ 288 h 1731"/>
              <a:gd name="T102" fmla="*/ 274 w 829"/>
              <a:gd name="T103" fmla="*/ 303 h 1731"/>
              <a:gd name="T104" fmla="*/ 530 w 829"/>
              <a:gd name="T105" fmla="*/ 225 h 1731"/>
              <a:gd name="T106" fmla="*/ 527 w 829"/>
              <a:gd name="T107" fmla="*/ 178 h 1731"/>
              <a:gd name="T108" fmla="*/ 514 w 829"/>
              <a:gd name="T109" fmla="*/ 121 h 1731"/>
              <a:gd name="T110" fmla="*/ 501 w 829"/>
              <a:gd name="T111" fmla="*/ 86 h 1731"/>
              <a:gd name="T112" fmla="*/ 524 w 829"/>
              <a:gd name="T113" fmla="*/ 80 h 1731"/>
              <a:gd name="T114" fmla="*/ 580 w 829"/>
              <a:gd name="T115" fmla="*/ 76 h 1731"/>
              <a:gd name="T116" fmla="*/ 612 w 829"/>
              <a:gd name="T117" fmla="*/ 252 h 1731"/>
              <a:gd name="T118" fmla="*/ 567 w 829"/>
              <a:gd name="T119" fmla="*/ 252 h 1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29" h="1731">
                <a:moveTo>
                  <a:pt x="400" y="20"/>
                </a:moveTo>
                <a:lnTo>
                  <a:pt x="400" y="20"/>
                </a:lnTo>
                <a:lnTo>
                  <a:pt x="398" y="19"/>
                </a:lnTo>
                <a:lnTo>
                  <a:pt x="390" y="15"/>
                </a:lnTo>
                <a:lnTo>
                  <a:pt x="385" y="14"/>
                </a:lnTo>
                <a:lnTo>
                  <a:pt x="378" y="13"/>
                </a:lnTo>
                <a:lnTo>
                  <a:pt x="370" y="14"/>
                </a:lnTo>
                <a:lnTo>
                  <a:pt x="360" y="15"/>
                </a:lnTo>
                <a:lnTo>
                  <a:pt x="360" y="15"/>
                </a:lnTo>
                <a:lnTo>
                  <a:pt x="350" y="18"/>
                </a:lnTo>
                <a:lnTo>
                  <a:pt x="341" y="21"/>
                </a:lnTo>
                <a:lnTo>
                  <a:pt x="333" y="27"/>
                </a:lnTo>
                <a:lnTo>
                  <a:pt x="327" y="32"/>
                </a:lnTo>
                <a:lnTo>
                  <a:pt x="322" y="38"/>
                </a:lnTo>
                <a:lnTo>
                  <a:pt x="318" y="43"/>
                </a:lnTo>
                <a:lnTo>
                  <a:pt x="316" y="49"/>
                </a:lnTo>
                <a:lnTo>
                  <a:pt x="315" y="56"/>
                </a:lnTo>
                <a:lnTo>
                  <a:pt x="315" y="56"/>
                </a:lnTo>
                <a:lnTo>
                  <a:pt x="312" y="68"/>
                </a:lnTo>
                <a:lnTo>
                  <a:pt x="310" y="80"/>
                </a:lnTo>
                <a:lnTo>
                  <a:pt x="304" y="91"/>
                </a:lnTo>
                <a:lnTo>
                  <a:pt x="284" y="91"/>
                </a:lnTo>
                <a:lnTo>
                  <a:pt x="284" y="91"/>
                </a:lnTo>
                <a:lnTo>
                  <a:pt x="281" y="92"/>
                </a:lnTo>
                <a:lnTo>
                  <a:pt x="276" y="92"/>
                </a:lnTo>
                <a:lnTo>
                  <a:pt x="269" y="91"/>
                </a:lnTo>
                <a:lnTo>
                  <a:pt x="269" y="91"/>
                </a:lnTo>
                <a:lnTo>
                  <a:pt x="260" y="88"/>
                </a:lnTo>
                <a:lnTo>
                  <a:pt x="250" y="87"/>
                </a:lnTo>
                <a:lnTo>
                  <a:pt x="239" y="86"/>
                </a:lnTo>
                <a:lnTo>
                  <a:pt x="224" y="86"/>
                </a:lnTo>
                <a:lnTo>
                  <a:pt x="224" y="86"/>
                </a:lnTo>
                <a:lnTo>
                  <a:pt x="219" y="86"/>
                </a:lnTo>
                <a:lnTo>
                  <a:pt x="206" y="88"/>
                </a:lnTo>
                <a:lnTo>
                  <a:pt x="191" y="92"/>
                </a:lnTo>
                <a:lnTo>
                  <a:pt x="182" y="96"/>
                </a:lnTo>
                <a:lnTo>
                  <a:pt x="173" y="101"/>
                </a:lnTo>
                <a:lnTo>
                  <a:pt x="173" y="101"/>
                </a:lnTo>
                <a:lnTo>
                  <a:pt x="161" y="111"/>
                </a:lnTo>
                <a:lnTo>
                  <a:pt x="153" y="119"/>
                </a:lnTo>
                <a:lnTo>
                  <a:pt x="150" y="124"/>
                </a:lnTo>
                <a:lnTo>
                  <a:pt x="148" y="126"/>
                </a:lnTo>
                <a:lnTo>
                  <a:pt x="133" y="121"/>
                </a:lnTo>
                <a:lnTo>
                  <a:pt x="133" y="121"/>
                </a:lnTo>
                <a:lnTo>
                  <a:pt x="113" y="145"/>
                </a:lnTo>
                <a:lnTo>
                  <a:pt x="69" y="201"/>
                </a:lnTo>
                <a:lnTo>
                  <a:pt x="24" y="259"/>
                </a:lnTo>
                <a:lnTo>
                  <a:pt x="8" y="282"/>
                </a:lnTo>
                <a:lnTo>
                  <a:pt x="3" y="288"/>
                </a:lnTo>
                <a:lnTo>
                  <a:pt x="2" y="293"/>
                </a:lnTo>
                <a:lnTo>
                  <a:pt x="2" y="293"/>
                </a:lnTo>
                <a:lnTo>
                  <a:pt x="0" y="311"/>
                </a:lnTo>
                <a:lnTo>
                  <a:pt x="1" y="316"/>
                </a:lnTo>
                <a:lnTo>
                  <a:pt x="2" y="318"/>
                </a:lnTo>
                <a:lnTo>
                  <a:pt x="2" y="318"/>
                </a:lnTo>
                <a:lnTo>
                  <a:pt x="40" y="336"/>
                </a:lnTo>
                <a:lnTo>
                  <a:pt x="118" y="372"/>
                </a:lnTo>
                <a:lnTo>
                  <a:pt x="195" y="408"/>
                </a:lnTo>
                <a:lnTo>
                  <a:pt x="220" y="419"/>
                </a:lnTo>
                <a:lnTo>
                  <a:pt x="229" y="424"/>
                </a:lnTo>
                <a:lnTo>
                  <a:pt x="229" y="424"/>
                </a:lnTo>
                <a:lnTo>
                  <a:pt x="230" y="433"/>
                </a:lnTo>
                <a:lnTo>
                  <a:pt x="235" y="457"/>
                </a:lnTo>
                <a:lnTo>
                  <a:pt x="253" y="528"/>
                </a:lnTo>
                <a:lnTo>
                  <a:pt x="279" y="631"/>
                </a:lnTo>
                <a:lnTo>
                  <a:pt x="224" y="833"/>
                </a:lnTo>
                <a:lnTo>
                  <a:pt x="234" y="838"/>
                </a:lnTo>
                <a:lnTo>
                  <a:pt x="234" y="838"/>
                </a:lnTo>
                <a:lnTo>
                  <a:pt x="216" y="967"/>
                </a:lnTo>
                <a:lnTo>
                  <a:pt x="205" y="1064"/>
                </a:lnTo>
                <a:lnTo>
                  <a:pt x="200" y="1102"/>
                </a:lnTo>
                <a:lnTo>
                  <a:pt x="199" y="1126"/>
                </a:lnTo>
                <a:lnTo>
                  <a:pt x="199" y="1126"/>
                </a:lnTo>
                <a:lnTo>
                  <a:pt x="199" y="1172"/>
                </a:lnTo>
                <a:lnTo>
                  <a:pt x="199" y="1187"/>
                </a:lnTo>
                <a:lnTo>
                  <a:pt x="199" y="1187"/>
                </a:lnTo>
                <a:lnTo>
                  <a:pt x="209" y="1188"/>
                </a:lnTo>
                <a:lnTo>
                  <a:pt x="235" y="1192"/>
                </a:lnTo>
                <a:lnTo>
                  <a:pt x="252" y="1196"/>
                </a:lnTo>
                <a:lnTo>
                  <a:pt x="268" y="1201"/>
                </a:lnTo>
                <a:lnTo>
                  <a:pt x="284" y="1208"/>
                </a:lnTo>
                <a:lnTo>
                  <a:pt x="292" y="1212"/>
                </a:lnTo>
                <a:lnTo>
                  <a:pt x="299" y="1217"/>
                </a:lnTo>
                <a:lnTo>
                  <a:pt x="311" y="1225"/>
                </a:lnTo>
                <a:lnTo>
                  <a:pt x="311" y="1225"/>
                </a:lnTo>
                <a:lnTo>
                  <a:pt x="315" y="1293"/>
                </a:lnTo>
                <a:lnTo>
                  <a:pt x="315" y="1293"/>
                </a:lnTo>
                <a:lnTo>
                  <a:pt x="316" y="1317"/>
                </a:lnTo>
                <a:lnTo>
                  <a:pt x="317" y="1347"/>
                </a:lnTo>
                <a:lnTo>
                  <a:pt x="318" y="1362"/>
                </a:lnTo>
                <a:lnTo>
                  <a:pt x="321" y="1379"/>
                </a:lnTo>
                <a:lnTo>
                  <a:pt x="325" y="1394"/>
                </a:lnTo>
                <a:lnTo>
                  <a:pt x="330" y="1409"/>
                </a:lnTo>
                <a:lnTo>
                  <a:pt x="330" y="1409"/>
                </a:lnTo>
                <a:lnTo>
                  <a:pt x="346" y="1449"/>
                </a:lnTo>
                <a:lnTo>
                  <a:pt x="364" y="1498"/>
                </a:lnTo>
                <a:lnTo>
                  <a:pt x="379" y="1544"/>
                </a:lnTo>
                <a:lnTo>
                  <a:pt x="383" y="1560"/>
                </a:lnTo>
                <a:lnTo>
                  <a:pt x="385" y="1570"/>
                </a:lnTo>
                <a:lnTo>
                  <a:pt x="385" y="1570"/>
                </a:lnTo>
                <a:lnTo>
                  <a:pt x="388" y="1582"/>
                </a:lnTo>
                <a:lnTo>
                  <a:pt x="390" y="1592"/>
                </a:lnTo>
                <a:lnTo>
                  <a:pt x="390" y="1597"/>
                </a:lnTo>
                <a:lnTo>
                  <a:pt x="390" y="1603"/>
                </a:lnTo>
                <a:lnTo>
                  <a:pt x="389" y="1610"/>
                </a:lnTo>
                <a:lnTo>
                  <a:pt x="385" y="1616"/>
                </a:lnTo>
                <a:lnTo>
                  <a:pt x="385" y="1616"/>
                </a:lnTo>
                <a:lnTo>
                  <a:pt x="374" y="1631"/>
                </a:lnTo>
                <a:lnTo>
                  <a:pt x="360" y="1646"/>
                </a:lnTo>
                <a:lnTo>
                  <a:pt x="346" y="1661"/>
                </a:lnTo>
                <a:lnTo>
                  <a:pt x="335" y="1671"/>
                </a:lnTo>
                <a:lnTo>
                  <a:pt x="335" y="1671"/>
                </a:lnTo>
                <a:lnTo>
                  <a:pt x="323" y="1682"/>
                </a:lnTo>
                <a:lnTo>
                  <a:pt x="311" y="1695"/>
                </a:lnTo>
                <a:lnTo>
                  <a:pt x="306" y="1702"/>
                </a:lnTo>
                <a:lnTo>
                  <a:pt x="302" y="1708"/>
                </a:lnTo>
                <a:lnTo>
                  <a:pt x="299" y="1713"/>
                </a:lnTo>
                <a:lnTo>
                  <a:pt x="299" y="1717"/>
                </a:lnTo>
                <a:lnTo>
                  <a:pt x="299" y="1717"/>
                </a:lnTo>
                <a:lnTo>
                  <a:pt x="302" y="1721"/>
                </a:lnTo>
                <a:lnTo>
                  <a:pt x="308" y="1723"/>
                </a:lnTo>
                <a:lnTo>
                  <a:pt x="316" y="1726"/>
                </a:lnTo>
                <a:lnTo>
                  <a:pt x="325" y="1728"/>
                </a:lnTo>
                <a:lnTo>
                  <a:pt x="335" y="1730"/>
                </a:lnTo>
                <a:lnTo>
                  <a:pt x="344" y="1731"/>
                </a:lnTo>
                <a:lnTo>
                  <a:pt x="352" y="1730"/>
                </a:lnTo>
                <a:lnTo>
                  <a:pt x="360" y="1727"/>
                </a:lnTo>
                <a:lnTo>
                  <a:pt x="360" y="1727"/>
                </a:lnTo>
                <a:lnTo>
                  <a:pt x="380" y="1714"/>
                </a:lnTo>
                <a:lnTo>
                  <a:pt x="407" y="1695"/>
                </a:lnTo>
                <a:lnTo>
                  <a:pt x="441" y="1671"/>
                </a:lnTo>
                <a:lnTo>
                  <a:pt x="451" y="1682"/>
                </a:lnTo>
                <a:lnTo>
                  <a:pt x="471" y="1671"/>
                </a:lnTo>
                <a:lnTo>
                  <a:pt x="471" y="1671"/>
                </a:lnTo>
                <a:lnTo>
                  <a:pt x="472" y="1670"/>
                </a:lnTo>
                <a:lnTo>
                  <a:pt x="473" y="1666"/>
                </a:lnTo>
                <a:lnTo>
                  <a:pt x="475" y="1658"/>
                </a:lnTo>
                <a:lnTo>
                  <a:pt x="476" y="1636"/>
                </a:lnTo>
                <a:lnTo>
                  <a:pt x="476" y="1636"/>
                </a:lnTo>
                <a:lnTo>
                  <a:pt x="475" y="1626"/>
                </a:lnTo>
                <a:lnTo>
                  <a:pt x="472" y="1613"/>
                </a:lnTo>
                <a:lnTo>
                  <a:pt x="467" y="1601"/>
                </a:lnTo>
                <a:lnTo>
                  <a:pt x="461" y="1591"/>
                </a:lnTo>
                <a:lnTo>
                  <a:pt x="461" y="1591"/>
                </a:lnTo>
                <a:lnTo>
                  <a:pt x="458" y="1587"/>
                </a:lnTo>
                <a:lnTo>
                  <a:pt x="456" y="1586"/>
                </a:lnTo>
                <a:lnTo>
                  <a:pt x="453" y="1584"/>
                </a:lnTo>
                <a:lnTo>
                  <a:pt x="452" y="1582"/>
                </a:lnTo>
                <a:lnTo>
                  <a:pt x="451" y="1578"/>
                </a:lnTo>
                <a:lnTo>
                  <a:pt x="449" y="1573"/>
                </a:lnTo>
                <a:lnTo>
                  <a:pt x="446" y="1550"/>
                </a:lnTo>
                <a:lnTo>
                  <a:pt x="446" y="1550"/>
                </a:lnTo>
                <a:lnTo>
                  <a:pt x="443" y="1525"/>
                </a:lnTo>
                <a:lnTo>
                  <a:pt x="442" y="1504"/>
                </a:lnTo>
                <a:lnTo>
                  <a:pt x="441" y="1439"/>
                </a:lnTo>
                <a:lnTo>
                  <a:pt x="441" y="1439"/>
                </a:lnTo>
                <a:lnTo>
                  <a:pt x="441" y="1414"/>
                </a:lnTo>
                <a:lnTo>
                  <a:pt x="438" y="1391"/>
                </a:lnTo>
                <a:lnTo>
                  <a:pt x="433" y="1350"/>
                </a:lnTo>
                <a:lnTo>
                  <a:pt x="428" y="1319"/>
                </a:lnTo>
                <a:lnTo>
                  <a:pt x="425" y="1303"/>
                </a:lnTo>
                <a:lnTo>
                  <a:pt x="425" y="1303"/>
                </a:lnTo>
                <a:lnTo>
                  <a:pt x="424" y="1275"/>
                </a:lnTo>
                <a:lnTo>
                  <a:pt x="425" y="1235"/>
                </a:lnTo>
                <a:lnTo>
                  <a:pt x="425" y="1235"/>
                </a:lnTo>
                <a:lnTo>
                  <a:pt x="446" y="1233"/>
                </a:lnTo>
                <a:lnTo>
                  <a:pt x="462" y="1233"/>
                </a:lnTo>
                <a:lnTo>
                  <a:pt x="475" y="1235"/>
                </a:lnTo>
                <a:lnTo>
                  <a:pt x="486" y="1237"/>
                </a:lnTo>
                <a:lnTo>
                  <a:pt x="486" y="1237"/>
                </a:lnTo>
                <a:lnTo>
                  <a:pt x="496" y="1271"/>
                </a:lnTo>
                <a:lnTo>
                  <a:pt x="506" y="1303"/>
                </a:lnTo>
                <a:lnTo>
                  <a:pt x="506" y="1303"/>
                </a:lnTo>
                <a:lnTo>
                  <a:pt x="511" y="1319"/>
                </a:lnTo>
                <a:lnTo>
                  <a:pt x="514" y="1331"/>
                </a:lnTo>
                <a:lnTo>
                  <a:pt x="516" y="1343"/>
                </a:lnTo>
                <a:lnTo>
                  <a:pt x="516" y="1343"/>
                </a:lnTo>
                <a:lnTo>
                  <a:pt x="541" y="1459"/>
                </a:lnTo>
                <a:lnTo>
                  <a:pt x="541" y="1459"/>
                </a:lnTo>
                <a:lnTo>
                  <a:pt x="548" y="1480"/>
                </a:lnTo>
                <a:lnTo>
                  <a:pt x="555" y="1502"/>
                </a:lnTo>
                <a:lnTo>
                  <a:pt x="563" y="1525"/>
                </a:lnTo>
                <a:lnTo>
                  <a:pt x="567" y="1540"/>
                </a:lnTo>
                <a:lnTo>
                  <a:pt x="567" y="1540"/>
                </a:lnTo>
                <a:lnTo>
                  <a:pt x="567" y="1553"/>
                </a:lnTo>
                <a:lnTo>
                  <a:pt x="567" y="1568"/>
                </a:lnTo>
                <a:lnTo>
                  <a:pt x="567" y="1582"/>
                </a:lnTo>
                <a:lnTo>
                  <a:pt x="567" y="1591"/>
                </a:lnTo>
                <a:lnTo>
                  <a:pt x="567" y="1591"/>
                </a:lnTo>
                <a:lnTo>
                  <a:pt x="567" y="1597"/>
                </a:lnTo>
                <a:lnTo>
                  <a:pt x="567" y="1606"/>
                </a:lnTo>
                <a:lnTo>
                  <a:pt x="567" y="1615"/>
                </a:lnTo>
                <a:lnTo>
                  <a:pt x="567" y="1621"/>
                </a:lnTo>
                <a:lnTo>
                  <a:pt x="567" y="1621"/>
                </a:lnTo>
                <a:lnTo>
                  <a:pt x="569" y="1631"/>
                </a:lnTo>
                <a:lnTo>
                  <a:pt x="572" y="1636"/>
                </a:lnTo>
                <a:lnTo>
                  <a:pt x="572" y="1641"/>
                </a:lnTo>
                <a:lnTo>
                  <a:pt x="572" y="1641"/>
                </a:lnTo>
                <a:lnTo>
                  <a:pt x="573" y="1649"/>
                </a:lnTo>
                <a:lnTo>
                  <a:pt x="577" y="1661"/>
                </a:lnTo>
                <a:lnTo>
                  <a:pt x="577" y="1661"/>
                </a:lnTo>
                <a:lnTo>
                  <a:pt x="580" y="1668"/>
                </a:lnTo>
                <a:lnTo>
                  <a:pt x="585" y="1678"/>
                </a:lnTo>
                <a:lnTo>
                  <a:pt x="594" y="1690"/>
                </a:lnTo>
                <a:lnTo>
                  <a:pt x="604" y="1702"/>
                </a:lnTo>
                <a:lnTo>
                  <a:pt x="616" y="1713"/>
                </a:lnTo>
                <a:lnTo>
                  <a:pt x="628" y="1722"/>
                </a:lnTo>
                <a:lnTo>
                  <a:pt x="635" y="1726"/>
                </a:lnTo>
                <a:lnTo>
                  <a:pt x="640" y="1727"/>
                </a:lnTo>
                <a:lnTo>
                  <a:pt x="646" y="1728"/>
                </a:lnTo>
                <a:lnTo>
                  <a:pt x="652" y="1727"/>
                </a:lnTo>
                <a:lnTo>
                  <a:pt x="652" y="1727"/>
                </a:lnTo>
                <a:lnTo>
                  <a:pt x="664" y="1723"/>
                </a:lnTo>
                <a:lnTo>
                  <a:pt x="672" y="1718"/>
                </a:lnTo>
                <a:lnTo>
                  <a:pt x="680" y="1712"/>
                </a:lnTo>
                <a:lnTo>
                  <a:pt x="685" y="1706"/>
                </a:lnTo>
                <a:lnTo>
                  <a:pt x="689" y="1698"/>
                </a:lnTo>
                <a:lnTo>
                  <a:pt x="690" y="1689"/>
                </a:lnTo>
                <a:lnTo>
                  <a:pt x="690" y="1680"/>
                </a:lnTo>
                <a:lnTo>
                  <a:pt x="688" y="1671"/>
                </a:lnTo>
                <a:lnTo>
                  <a:pt x="688" y="1671"/>
                </a:lnTo>
                <a:lnTo>
                  <a:pt x="682" y="1663"/>
                </a:lnTo>
                <a:lnTo>
                  <a:pt x="676" y="1654"/>
                </a:lnTo>
                <a:lnTo>
                  <a:pt x="661" y="1639"/>
                </a:lnTo>
                <a:lnTo>
                  <a:pt x="653" y="1631"/>
                </a:lnTo>
                <a:lnTo>
                  <a:pt x="646" y="1623"/>
                </a:lnTo>
                <a:lnTo>
                  <a:pt x="641" y="1615"/>
                </a:lnTo>
                <a:lnTo>
                  <a:pt x="637" y="1606"/>
                </a:lnTo>
                <a:lnTo>
                  <a:pt x="637" y="1606"/>
                </a:lnTo>
                <a:lnTo>
                  <a:pt x="633" y="1588"/>
                </a:lnTo>
                <a:lnTo>
                  <a:pt x="631" y="1572"/>
                </a:lnTo>
                <a:lnTo>
                  <a:pt x="630" y="1558"/>
                </a:lnTo>
                <a:lnTo>
                  <a:pt x="631" y="1552"/>
                </a:lnTo>
                <a:lnTo>
                  <a:pt x="632" y="1545"/>
                </a:lnTo>
                <a:lnTo>
                  <a:pt x="632" y="1545"/>
                </a:lnTo>
                <a:lnTo>
                  <a:pt x="636" y="1526"/>
                </a:lnTo>
                <a:lnTo>
                  <a:pt x="641" y="1496"/>
                </a:lnTo>
                <a:lnTo>
                  <a:pt x="643" y="1462"/>
                </a:lnTo>
                <a:lnTo>
                  <a:pt x="643" y="1445"/>
                </a:lnTo>
                <a:lnTo>
                  <a:pt x="642" y="1429"/>
                </a:lnTo>
                <a:lnTo>
                  <a:pt x="642" y="1429"/>
                </a:lnTo>
                <a:lnTo>
                  <a:pt x="638" y="1397"/>
                </a:lnTo>
                <a:lnTo>
                  <a:pt x="635" y="1363"/>
                </a:lnTo>
                <a:lnTo>
                  <a:pt x="628" y="1332"/>
                </a:lnTo>
                <a:lnTo>
                  <a:pt x="622" y="1303"/>
                </a:lnTo>
                <a:lnTo>
                  <a:pt x="622" y="1303"/>
                </a:lnTo>
                <a:lnTo>
                  <a:pt x="608" y="1250"/>
                </a:lnTo>
                <a:lnTo>
                  <a:pt x="602" y="1217"/>
                </a:lnTo>
                <a:lnTo>
                  <a:pt x="602" y="1217"/>
                </a:lnTo>
                <a:lnTo>
                  <a:pt x="622" y="1207"/>
                </a:lnTo>
                <a:lnTo>
                  <a:pt x="622" y="1207"/>
                </a:lnTo>
                <a:lnTo>
                  <a:pt x="622" y="1140"/>
                </a:lnTo>
                <a:lnTo>
                  <a:pt x="622" y="1020"/>
                </a:lnTo>
                <a:lnTo>
                  <a:pt x="622" y="1020"/>
                </a:lnTo>
                <a:lnTo>
                  <a:pt x="621" y="994"/>
                </a:lnTo>
                <a:lnTo>
                  <a:pt x="617" y="967"/>
                </a:lnTo>
                <a:lnTo>
                  <a:pt x="612" y="941"/>
                </a:lnTo>
                <a:lnTo>
                  <a:pt x="607" y="918"/>
                </a:lnTo>
                <a:lnTo>
                  <a:pt x="597" y="882"/>
                </a:lnTo>
                <a:lnTo>
                  <a:pt x="592" y="869"/>
                </a:lnTo>
                <a:lnTo>
                  <a:pt x="612" y="853"/>
                </a:lnTo>
                <a:lnTo>
                  <a:pt x="612" y="853"/>
                </a:lnTo>
                <a:lnTo>
                  <a:pt x="592" y="636"/>
                </a:lnTo>
                <a:lnTo>
                  <a:pt x="592" y="636"/>
                </a:lnTo>
                <a:lnTo>
                  <a:pt x="593" y="597"/>
                </a:lnTo>
                <a:lnTo>
                  <a:pt x="599" y="524"/>
                </a:lnTo>
                <a:lnTo>
                  <a:pt x="603" y="484"/>
                </a:lnTo>
                <a:lnTo>
                  <a:pt x="608" y="448"/>
                </a:lnTo>
                <a:lnTo>
                  <a:pt x="612" y="422"/>
                </a:lnTo>
                <a:lnTo>
                  <a:pt x="614" y="414"/>
                </a:lnTo>
                <a:lnTo>
                  <a:pt x="617" y="409"/>
                </a:lnTo>
                <a:lnTo>
                  <a:pt x="617" y="409"/>
                </a:lnTo>
                <a:lnTo>
                  <a:pt x="656" y="372"/>
                </a:lnTo>
                <a:lnTo>
                  <a:pt x="728" y="306"/>
                </a:lnTo>
                <a:lnTo>
                  <a:pt x="766" y="269"/>
                </a:lnTo>
                <a:lnTo>
                  <a:pt x="798" y="236"/>
                </a:lnTo>
                <a:lnTo>
                  <a:pt x="811" y="222"/>
                </a:lnTo>
                <a:lnTo>
                  <a:pt x="821" y="211"/>
                </a:lnTo>
                <a:lnTo>
                  <a:pt x="826" y="202"/>
                </a:lnTo>
                <a:lnTo>
                  <a:pt x="829" y="199"/>
                </a:lnTo>
                <a:lnTo>
                  <a:pt x="829" y="197"/>
                </a:lnTo>
                <a:lnTo>
                  <a:pt x="829" y="197"/>
                </a:lnTo>
                <a:lnTo>
                  <a:pt x="826" y="192"/>
                </a:lnTo>
                <a:lnTo>
                  <a:pt x="820" y="184"/>
                </a:lnTo>
                <a:lnTo>
                  <a:pt x="797" y="164"/>
                </a:lnTo>
                <a:lnTo>
                  <a:pt x="766" y="138"/>
                </a:lnTo>
                <a:lnTo>
                  <a:pt x="730" y="109"/>
                </a:lnTo>
                <a:lnTo>
                  <a:pt x="662" y="58"/>
                </a:lnTo>
                <a:lnTo>
                  <a:pt x="632" y="35"/>
                </a:lnTo>
                <a:lnTo>
                  <a:pt x="627" y="40"/>
                </a:lnTo>
                <a:lnTo>
                  <a:pt x="627" y="40"/>
                </a:lnTo>
                <a:lnTo>
                  <a:pt x="604" y="25"/>
                </a:lnTo>
                <a:lnTo>
                  <a:pt x="585" y="15"/>
                </a:lnTo>
                <a:lnTo>
                  <a:pt x="578" y="11"/>
                </a:lnTo>
                <a:lnTo>
                  <a:pt x="572" y="10"/>
                </a:lnTo>
                <a:lnTo>
                  <a:pt x="572" y="10"/>
                </a:lnTo>
                <a:lnTo>
                  <a:pt x="558" y="8"/>
                </a:lnTo>
                <a:lnTo>
                  <a:pt x="540" y="4"/>
                </a:lnTo>
                <a:lnTo>
                  <a:pt x="525" y="0"/>
                </a:lnTo>
                <a:lnTo>
                  <a:pt x="519" y="0"/>
                </a:lnTo>
                <a:lnTo>
                  <a:pt x="516" y="0"/>
                </a:lnTo>
                <a:lnTo>
                  <a:pt x="516" y="0"/>
                </a:lnTo>
                <a:lnTo>
                  <a:pt x="512" y="5"/>
                </a:lnTo>
                <a:lnTo>
                  <a:pt x="509" y="11"/>
                </a:lnTo>
                <a:lnTo>
                  <a:pt x="504" y="18"/>
                </a:lnTo>
                <a:lnTo>
                  <a:pt x="501" y="20"/>
                </a:lnTo>
                <a:lnTo>
                  <a:pt x="501" y="20"/>
                </a:lnTo>
                <a:lnTo>
                  <a:pt x="495" y="21"/>
                </a:lnTo>
                <a:lnTo>
                  <a:pt x="491" y="23"/>
                </a:lnTo>
                <a:lnTo>
                  <a:pt x="486" y="25"/>
                </a:lnTo>
                <a:lnTo>
                  <a:pt x="486" y="25"/>
                </a:lnTo>
                <a:lnTo>
                  <a:pt x="473" y="37"/>
                </a:lnTo>
                <a:lnTo>
                  <a:pt x="466" y="45"/>
                </a:lnTo>
                <a:lnTo>
                  <a:pt x="466" y="45"/>
                </a:lnTo>
                <a:lnTo>
                  <a:pt x="462" y="39"/>
                </a:lnTo>
                <a:lnTo>
                  <a:pt x="458" y="33"/>
                </a:lnTo>
                <a:lnTo>
                  <a:pt x="451" y="25"/>
                </a:lnTo>
                <a:lnTo>
                  <a:pt x="451" y="25"/>
                </a:lnTo>
                <a:lnTo>
                  <a:pt x="447" y="21"/>
                </a:lnTo>
                <a:lnTo>
                  <a:pt x="442" y="19"/>
                </a:lnTo>
                <a:lnTo>
                  <a:pt x="434" y="16"/>
                </a:lnTo>
                <a:lnTo>
                  <a:pt x="427" y="16"/>
                </a:lnTo>
                <a:lnTo>
                  <a:pt x="420" y="15"/>
                </a:lnTo>
                <a:lnTo>
                  <a:pt x="420" y="15"/>
                </a:lnTo>
                <a:lnTo>
                  <a:pt x="418" y="15"/>
                </a:lnTo>
                <a:lnTo>
                  <a:pt x="414" y="15"/>
                </a:lnTo>
                <a:lnTo>
                  <a:pt x="408" y="16"/>
                </a:lnTo>
                <a:lnTo>
                  <a:pt x="400" y="20"/>
                </a:lnTo>
                <a:lnTo>
                  <a:pt x="400" y="20"/>
                </a:lnTo>
                <a:close/>
                <a:moveTo>
                  <a:pt x="113" y="288"/>
                </a:moveTo>
                <a:lnTo>
                  <a:pt x="113" y="288"/>
                </a:lnTo>
                <a:lnTo>
                  <a:pt x="116" y="283"/>
                </a:lnTo>
                <a:lnTo>
                  <a:pt x="124" y="269"/>
                </a:lnTo>
                <a:lnTo>
                  <a:pt x="152" y="227"/>
                </a:lnTo>
                <a:lnTo>
                  <a:pt x="194" y="167"/>
                </a:lnTo>
                <a:lnTo>
                  <a:pt x="189" y="162"/>
                </a:lnTo>
                <a:lnTo>
                  <a:pt x="189" y="162"/>
                </a:lnTo>
                <a:lnTo>
                  <a:pt x="206" y="162"/>
                </a:lnTo>
                <a:lnTo>
                  <a:pt x="225" y="160"/>
                </a:lnTo>
                <a:lnTo>
                  <a:pt x="249" y="162"/>
                </a:lnTo>
                <a:lnTo>
                  <a:pt x="249" y="162"/>
                </a:lnTo>
                <a:lnTo>
                  <a:pt x="259" y="162"/>
                </a:lnTo>
                <a:lnTo>
                  <a:pt x="265" y="162"/>
                </a:lnTo>
                <a:lnTo>
                  <a:pt x="269" y="160"/>
                </a:lnTo>
                <a:lnTo>
                  <a:pt x="272" y="158"/>
                </a:lnTo>
                <a:lnTo>
                  <a:pt x="274" y="153"/>
                </a:lnTo>
                <a:lnTo>
                  <a:pt x="278" y="150"/>
                </a:lnTo>
                <a:lnTo>
                  <a:pt x="284" y="146"/>
                </a:lnTo>
                <a:lnTo>
                  <a:pt x="284" y="146"/>
                </a:lnTo>
                <a:lnTo>
                  <a:pt x="291" y="143"/>
                </a:lnTo>
                <a:lnTo>
                  <a:pt x="294" y="140"/>
                </a:lnTo>
                <a:lnTo>
                  <a:pt x="294" y="139"/>
                </a:lnTo>
                <a:lnTo>
                  <a:pt x="294" y="136"/>
                </a:lnTo>
                <a:lnTo>
                  <a:pt x="291" y="134"/>
                </a:lnTo>
                <a:lnTo>
                  <a:pt x="289" y="133"/>
                </a:lnTo>
                <a:lnTo>
                  <a:pt x="289" y="131"/>
                </a:lnTo>
                <a:lnTo>
                  <a:pt x="289" y="131"/>
                </a:lnTo>
                <a:lnTo>
                  <a:pt x="289" y="130"/>
                </a:lnTo>
                <a:lnTo>
                  <a:pt x="288" y="128"/>
                </a:lnTo>
                <a:lnTo>
                  <a:pt x="284" y="125"/>
                </a:lnTo>
                <a:lnTo>
                  <a:pt x="281" y="124"/>
                </a:lnTo>
                <a:lnTo>
                  <a:pt x="279" y="122"/>
                </a:lnTo>
                <a:lnTo>
                  <a:pt x="279" y="121"/>
                </a:lnTo>
                <a:lnTo>
                  <a:pt x="279" y="121"/>
                </a:lnTo>
                <a:lnTo>
                  <a:pt x="283" y="114"/>
                </a:lnTo>
                <a:lnTo>
                  <a:pt x="284" y="109"/>
                </a:lnTo>
                <a:lnTo>
                  <a:pt x="284" y="106"/>
                </a:lnTo>
                <a:lnTo>
                  <a:pt x="284" y="106"/>
                </a:lnTo>
                <a:lnTo>
                  <a:pt x="284" y="106"/>
                </a:lnTo>
                <a:lnTo>
                  <a:pt x="287" y="106"/>
                </a:lnTo>
                <a:lnTo>
                  <a:pt x="294" y="107"/>
                </a:lnTo>
                <a:lnTo>
                  <a:pt x="304" y="111"/>
                </a:lnTo>
                <a:lnTo>
                  <a:pt x="304" y="111"/>
                </a:lnTo>
                <a:lnTo>
                  <a:pt x="306" y="136"/>
                </a:lnTo>
                <a:lnTo>
                  <a:pt x="308" y="155"/>
                </a:lnTo>
                <a:lnTo>
                  <a:pt x="310" y="167"/>
                </a:lnTo>
                <a:lnTo>
                  <a:pt x="310" y="167"/>
                </a:lnTo>
                <a:lnTo>
                  <a:pt x="311" y="172"/>
                </a:lnTo>
                <a:lnTo>
                  <a:pt x="311" y="175"/>
                </a:lnTo>
                <a:lnTo>
                  <a:pt x="311" y="182"/>
                </a:lnTo>
                <a:lnTo>
                  <a:pt x="315" y="192"/>
                </a:lnTo>
                <a:lnTo>
                  <a:pt x="315" y="192"/>
                </a:lnTo>
                <a:lnTo>
                  <a:pt x="316" y="198"/>
                </a:lnTo>
                <a:lnTo>
                  <a:pt x="317" y="202"/>
                </a:lnTo>
                <a:lnTo>
                  <a:pt x="316" y="203"/>
                </a:lnTo>
                <a:lnTo>
                  <a:pt x="315" y="205"/>
                </a:lnTo>
                <a:lnTo>
                  <a:pt x="311" y="206"/>
                </a:lnTo>
                <a:lnTo>
                  <a:pt x="310" y="206"/>
                </a:lnTo>
                <a:lnTo>
                  <a:pt x="310" y="207"/>
                </a:lnTo>
                <a:lnTo>
                  <a:pt x="310" y="207"/>
                </a:lnTo>
                <a:lnTo>
                  <a:pt x="310" y="208"/>
                </a:lnTo>
                <a:lnTo>
                  <a:pt x="308" y="210"/>
                </a:lnTo>
                <a:lnTo>
                  <a:pt x="304" y="212"/>
                </a:lnTo>
                <a:lnTo>
                  <a:pt x="302" y="213"/>
                </a:lnTo>
                <a:lnTo>
                  <a:pt x="301" y="215"/>
                </a:lnTo>
                <a:lnTo>
                  <a:pt x="299" y="217"/>
                </a:lnTo>
                <a:lnTo>
                  <a:pt x="299" y="217"/>
                </a:lnTo>
                <a:lnTo>
                  <a:pt x="298" y="231"/>
                </a:lnTo>
                <a:lnTo>
                  <a:pt x="299" y="252"/>
                </a:lnTo>
                <a:lnTo>
                  <a:pt x="299" y="252"/>
                </a:lnTo>
                <a:lnTo>
                  <a:pt x="298" y="258"/>
                </a:lnTo>
                <a:lnTo>
                  <a:pt x="297" y="261"/>
                </a:lnTo>
                <a:lnTo>
                  <a:pt x="293" y="265"/>
                </a:lnTo>
                <a:lnTo>
                  <a:pt x="288" y="269"/>
                </a:lnTo>
                <a:lnTo>
                  <a:pt x="284" y="273"/>
                </a:lnTo>
                <a:lnTo>
                  <a:pt x="279" y="276"/>
                </a:lnTo>
                <a:lnTo>
                  <a:pt x="277" y="282"/>
                </a:lnTo>
                <a:lnTo>
                  <a:pt x="274" y="288"/>
                </a:lnTo>
                <a:lnTo>
                  <a:pt x="274" y="288"/>
                </a:lnTo>
                <a:lnTo>
                  <a:pt x="273" y="299"/>
                </a:lnTo>
                <a:lnTo>
                  <a:pt x="273" y="303"/>
                </a:lnTo>
                <a:lnTo>
                  <a:pt x="273" y="303"/>
                </a:lnTo>
                <a:lnTo>
                  <a:pt x="113" y="288"/>
                </a:lnTo>
                <a:lnTo>
                  <a:pt x="113" y="288"/>
                </a:lnTo>
                <a:close/>
                <a:moveTo>
                  <a:pt x="274" y="303"/>
                </a:moveTo>
                <a:lnTo>
                  <a:pt x="274" y="303"/>
                </a:lnTo>
                <a:lnTo>
                  <a:pt x="274" y="303"/>
                </a:lnTo>
                <a:lnTo>
                  <a:pt x="273" y="303"/>
                </a:lnTo>
                <a:lnTo>
                  <a:pt x="274" y="303"/>
                </a:lnTo>
                <a:close/>
                <a:moveTo>
                  <a:pt x="567" y="252"/>
                </a:moveTo>
                <a:lnTo>
                  <a:pt x="567" y="252"/>
                </a:lnTo>
                <a:lnTo>
                  <a:pt x="551" y="241"/>
                </a:lnTo>
                <a:lnTo>
                  <a:pt x="539" y="232"/>
                </a:lnTo>
                <a:lnTo>
                  <a:pt x="530" y="225"/>
                </a:lnTo>
                <a:lnTo>
                  <a:pt x="527" y="221"/>
                </a:lnTo>
                <a:lnTo>
                  <a:pt x="526" y="217"/>
                </a:lnTo>
                <a:lnTo>
                  <a:pt x="526" y="217"/>
                </a:lnTo>
                <a:lnTo>
                  <a:pt x="525" y="210"/>
                </a:lnTo>
                <a:lnTo>
                  <a:pt x="526" y="203"/>
                </a:lnTo>
                <a:lnTo>
                  <a:pt x="526" y="187"/>
                </a:lnTo>
                <a:lnTo>
                  <a:pt x="526" y="187"/>
                </a:lnTo>
                <a:lnTo>
                  <a:pt x="527" y="178"/>
                </a:lnTo>
                <a:lnTo>
                  <a:pt x="527" y="172"/>
                </a:lnTo>
                <a:lnTo>
                  <a:pt x="526" y="165"/>
                </a:lnTo>
                <a:lnTo>
                  <a:pt x="521" y="157"/>
                </a:lnTo>
                <a:lnTo>
                  <a:pt x="521" y="157"/>
                </a:lnTo>
                <a:lnTo>
                  <a:pt x="519" y="151"/>
                </a:lnTo>
                <a:lnTo>
                  <a:pt x="516" y="145"/>
                </a:lnTo>
                <a:lnTo>
                  <a:pt x="515" y="134"/>
                </a:lnTo>
                <a:lnTo>
                  <a:pt x="514" y="121"/>
                </a:lnTo>
                <a:lnTo>
                  <a:pt x="514" y="116"/>
                </a:lnTo>
                <a:lnTo>
                  <a:pt x="511" y="111"/>
                </a:lnTo>
                <a:lnTo>
                  <a:pt x="511" y="111"/>
                </a:lnTo>
                <a:lnTo>
                  <a:pt x="509" y="104"/>
                </a:lnTo>
                <a:lnTo>
                  <a:pt x="507" y="98"/>
                </a:lnTo>
                <a:lnTo>
                  <a:pt x="506" y="93"/>
                </a:lnTo>
                <a:lnTo>
                  <a:pt x="501" y="86"/>
                </a:lnTo>
                <a:lnTo>
                  <a:pt x="501" y="86"/>
                </a:lnTo>
                <a:lnTo>
                  <a:pt x="493" y="74"/>
                </a:lnTo>
                <a:lnTo>
                  <a:pt x="485" y="66"/>
                </a:lnTo>
                <a:lnTo>
                  <a:pt x="476" y="56"/>
                </a:lnTo>
                <a:lnTo>
                  <a:pt x="501" y="50"/>
                </a:lnTo>
                <a:lnTo>
                  <a:pt x="501" y="50"/>
                </a:lnTo>
                <a:lnTo>
                  <a:pt x="511" y="66"/>
                </a:lnTo>
                <a:lnTo>
                  <a:pt x="520" y="76"/>
                </a:lnTo>
                <a:lnTo>
                  <a:pt x="524" y="80"/>
                </a:lnTo>
                <a:lnTo>
                  <a:pt x="526" y="81"/>
                </a:lnTo>
                <a:lnTo>
                  <a:pt x="526" y="81"/>
                </a:lnTo>
                <a:lnTo>
                  <a:pt x="543" y="82"/>
                </a:lnTo>
                <a:lnTo>
                  <a:pt x="553" y="82"/>
                </a:lnTo>
                <a:lnTo>
                  <a:pt x="562" y="81"/>
                </a:lnTo>
                <a:lnTo>
                  <a:pt x="562" y="81"/>
                </a:lnTo>
                <a:lnTo>
                  <a:pt x="570" y="78"/>
                </a:lnTo>
                <a:lnTo>
                  <a:pt x="580" y="76"/>
                </a:lnTo>
                <a:lnTo>
                  <a:pt x="592" y="71"/>
                </a:lnTo>
                <a:lnTo>
                  <a:pt x="587" y="86"/>
                </a:lnTo>
                <a:lnTo>
                  <a:pt x="708" y="197"/>
                </a:lnTo>
                <a:lnTo>
                  <a:pt x="708" y="197"/>
                </a:lnTo>
                <a:lnTo>
                  <a:pt x="664" y="225"/>
                </a:lnTo>
                <a:lnTo>
                  <a:pt x="631" y="244"/>
                </a:lnTo>
                <a:lnTo>
                  <a:pt x="618" y="250"/>
                </a:lnTo>
                <a:lnTo>
                  <a:pt x="612" y="252"/>
                </a:lnTo>
                <a:lnTo>
                  <a:pt x="612" y="252"/>
                </a:lnTo>
                <a:lnTo>
                  <a:pt x="604" y="255"/>
                </a:lnTo>
                <a:lnTo>
                  <a:pt x="596" y="260"/>
                </a:lnTo>
                <a:lnTo>
                  <a:pt x="582" y="268"/>
                </a:lnTo>
                <a:lnTo>
                  <a:pt x="582" y="268"/>
                </a:lnTo>
                <a:lnTo>
                  <a:pt x="579" y="264"/>
                </a:lnTo>
                <a:lnTo>
                  <a:pt x="567" y="252"/>
                </a:lnTo>
                <a:lnTo>
                  <a:pt x="567" y="252"/>
                </a:lnTo>
                <a:close/>
                <a:moveTo>
                  <a:pt x="582" y="268"/>
                </a:moveTo>
                <a:lnTo>
                  <a:pt x="582" y="268"/>
                </a:lnTo>
                <a:lnTo>
                  <a:pt x="582" y="268"/>
                </a:lnTo>
                <a:lnTo>
                  <a:pt x="582" y="268"/>
                </a:lnTo>
                <a:lnTo>
                  <a:pt x="582" y="268"/>
                </a:lnTo>
                <a:lnTo>
                  <a:pt x="582" y="2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E6B68F62-4489-A2C7-129F-230E0B7ABEBE}"/>
              </a:ext>
            </a:extLst>
          </p:cNvPr>
          <p:cNvSpPr>
            <a:spLocks/>
          </p:cNvSpPr>
          <p:nvPr/>
        </p:nvSpPr>
        <p:spPr bwMode="auto">
          <a:xfrm>
            <a:off x="7048501" y="917803"/>
            <a:ext cx="1569528" cy="2536597"/>
          </a:xfrm>
          <a:custGeom>
            <a:avLst/>
            <a:gdLst>
              <a:gd name="T0" fmla="*/ 501 w 1201"/>
              <a:gd name="T1" fmla="*/ 268 h 1941"/>
              <a:gd name="T2" fmla="*/ 487 w 1201"/>
              <a:gd name="T3" fmla="*/ 392 h 1941"/>
              <a:gd name="T4" fmla="*/ 483 w 1201"/>
              <a:gd name="T5" fmla="*/ 464 h 1941"/>
              <a:gd name="T6" fmla="*/ 363 w 1201"/>
              <a:gd name="T7" fmla="*/ 431 h 1941"/>
              <a:gd name="T8" fmla="*/ 117 w 1201"/>
              <a:gd name="T9" fmla="*/ 248 h 1941"/>
              <a:gd name="T10" fmla="*/ 82 w 1201"/>
              <a:gd name="T11" fmla="*/ 212 h 1941"/>
              <a:gd name="T12" fmla="*/ 27 w 1201"/>
              <a:gd name="T13" fmla="*/ 157 h 1941"/>
              <a:gd name="T14" fmla="*/ 5 w 1201"/>
              <a:gd name="T15" fmla="*/ 153 h 1941"/>
              <a:gd name="T16" fmla="*/ 27 w 1201"/>
              <a:gd name="T17" fmla="*/ 177 h 1941"/>
              <a:gd name="T18" fmla="*/ 4 w 1201"/>
              <a:gd name="T19" fmla="*/ 200 h 1941"/>
              <a:gd name="T20" fmla="*/ 0 w 1201"/>
              <a:gd name="T21" fmla="*/ 224 h 1941"/>
              <a:gd name="T22" fmla="*/ 5 w 1201"/>
              <a:gd name="T23" fmla="*/ 251 h 1941"/>
              <a:gd name="T24" fmla="*/ 12 w 1201"/>
              <a:gd name="T25" fmla="*/ 258 h 1941"/>
              <a:gd name="T26" fmla="*/ 60 w 1201"/>
              <a:gd name="T27" fmla="*/ 284 h 1941"/>
              <a:gd name="T28" fmla="*/ 309 w 1201"/>
              <a:gd name="T29" fmla="*/ 520 h 1941"/>
              <a:gd name="T30" fmla="*/ 485 w 1201"/>
              <a:gd name="T31" fmla="*/ 864 h 1941"/>
              <a:gd name="T32" fmla="*/ 455 w 1201"/>
              <a:gd name="T33" fmla="*/ 1096 h 1941"/>
              <a:gd name="T34" fmla="*/ 440 w 1201"/>
              <a:gd name="T35" fmla="*/ 1530 h 1941"/>
              <a:gd name="T36" fmla="*/ 523 w 1201"/>
              <a:gd name="T37" fmla="*/ 1532 h 1941"/>
              <a:gd name="T38" fmla="*/ 553 w 1201"/>
              <a:gd name="T39" fmla="*/ 1649 h 1941"/>
              <a:gd name="T40" fmla="*/ 603 w 1201"/>
              <a:gd name="T41" fmla="*/ 1813 h 1941"/>
              <a:gd name="T42" fmla="*/ 553 w 1201"/>
              <a:gd name="T43" fmla="*/ 1877 h 1941"/>
              <a:gd name="T44" fmla="*/ 521 w 1201"/>
              <a:gd name="T45" fmla="*/ 1919 h 1941"/>
              <a:gd name="T46" fmla="*/ 574 w 1201"/>
              <a:gd name="T47" fmla="*/ 1938 h 1941"/>
              <a:gd name="T48" fmla="*/ 639 w 1201"/>
              <a:gd name="T49" fmla="*/ 1900 h 1941"/>
              <a:gd name="T50" fmla="*/ 662 w 1201"/>
              <a:gd name="T51" fmla="*/ 1899 h 1941"/>
              <a:gd name="T52" fmla="*/ 687 w 1201"/>
              <a:gd name="T53" fmla="*/ 1871 h 1941"/>
              <a:gd name="T54" fmla="*/ 676 w 1201"/>
              <a:gd name="T55" fmla="*/ 1827 h 1941"/>
              <a:gd name="T56" fmla="*/ 667 w 1201"/>
              <a:gd name="T57" fmla="*/ 1783 h 1941"/>
              <a:gd name="T58" fmla="*/ 659 w 1201"/>
              <a:gd name="T59" fmla="*/ 1610 h 1941"/>
              <a:gd name="T60" fmla="*/ 691 w 1201"/>
              <a:gd name="T61" fmla="*/ 1549 h 1941"/>
              <a:gd name="T62" fmla="*/ 700 w 1201"/>
              <a:gd name="T63" fmla="*/ 1665 h 1941"/>
              <a:gd name="T64" fmla="*/ 731 w 1201"/>
              <a:gd name="T65" fmla="*/ 1737 h 1941"/>
              <a:gd name="T66" fmla="*/ 726 w 1201"/>
              <a:gd name="T67" fmla="*/ 1852 h 1941"/>
              <a:gd name="T68" fmla="*/ 742 w 1201"/>
              <a:gd name="T69" fmla="*/ 1884 h 1941"/>
              <a:gd name="T70" fmla="*/ 807 w 1201"/>
              <a:gd name="T71" fmla="*/ 1933 h 1941"/>
              <a:gd name="T72" fmla="*/ 866 w 1201"/>
              <a:gd name="T73" fmla="*/ 1923 h 1941"/>
              <a:gd name="T74" fmla="*/ 847 w 1201"/>
              <a:gd name="T75" fmla="*/ 1884 h 1941"/>
              <a:gd name="T76" fmla="*/ 794 w 1201"/>
              <a:gd name="T77" fmla="*/ 1798 h 1941"/>
              <a:gd name="T78" fmla="*/ 803 w 1201"/>
              <a:gd name="T79" fmla="*/ 1550 h 1941"/>
              <a:gd name="T80" fmla="*/ 876 w 1201"/>
              <a:gd name="T81" fmla="*/ 1525 h 1941"/>
              <a:gd name="T82" fmla="*/ 846 w 1201"/>
              <a:gd name="T83" fmla="*/ 1322 h 1941"/>
              <a:gd name="T84" fmla="*/ 818 w 1201"/>
              <a:gd name="T85" fmla="*/ 1116 h 1941"/>
              <a:gd name="T86" fmla="*/ 798 w 1201"/>
              <a:gd name="T87" fmla="*/ 894 h 1941"/>
              <a:gd name="T88" fmla="*/ 841 w 1201"/>
              <a:gd name="T89" fmla="*/ 631 h 1941"/>
              <a:gd name="T90" fmla="*/ 1081 w 1201"/>
              <a:gd name="T91" fmla="*/ 288 h 1941"/>
              <a:gd name="T92" fmla="*/ 1188 w 1201"/>
              <a:gd name="T93" fmla="*/ 123 h 1941"/>
              <a:gd name="T94" fmla="*/ 1195 w 1201"/>
              <a:gd name="T95" fmla="*/ 84 h 1941"/>
              <a:gd name="T96" fmla="*/ 1191 w 1201"/>
              <a:gd name="T97" fmla="*/ 61 h 1941"/>
              <a:gd name="T98" fmla="*/ 1171 w 1201"/>
              <a:gd name="T99" fmla="*/ 48 h 1941"/>
              <a:gd name="T100" fmla="*/ 1186 w 1201"/>
              <a:gd name="T101" fmla="*/ 0 h 1941"/>
              <a:gd name="T102" fmla="*/ 1110 w 1201"/>
              <a:gd name="T103" fmla="*/ 70 h 1941"/>
              <a:gd name="T104" fmla="*/ 1090 w 1201"/>
              <a:gd name="T105" fmla="*/ 137 h 1941"/>
              <a:gd name="T106" fmla="*/ 760 w 1201"/>
              <a:gd name="T107" fmla="*/ 484 h 1941"/>
              <a:gd name="T108" fmla="*/ 730 w 1201"/>
              <a:gd name="T109" fmla="*/ 418 h 1941"/>
              <a:gd name="T110" fmla="*/ 708 w 1201"/>
              <a:gd name="T111" fmla="*/ 388 h 1941"/>
              <a:gd name="T112" fmla="*/ 697 w 1201"/>
              <a:gd name="T113" fmla="*/ 342 h 1941"/>
              <a:gd name="T114" fmla="*/ 687 w 1201"/>
              <a:gd name="T115" fmla="*/ 328 h 1941"/>
              <a:gd name="T116" fmla="*/ 628 w 1201"/>
              <a:gd name="T117" fmla="*/ 251 h 1941"/>
              <a:gd name="T118" fmla="*/ 557 w 1201"/>
              <a:gd name="T119" fmla="*/ 244 h 1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01" h="1941">
                <a:moveTo>
                  <a:pt x="536" y="258"/>
                </a:moveTo>
                <a:lnTo>
                  <a:pt x="536" y="258"/>
                </a:lnTo>
                <a:lnTo>
                  <a:pt x="529" y="258"/>
                </a:lnTo>
                <a:lnTo>
                  <a:pt x="519" y="259"/>
                </a:lnTo>
                <a:lnTo>
                  <a:pt x="509" y="262"/>
                </a:lnTo>
                <a:lnTo>
                  <a:pt x="504" y="264"/>
                </a:lnTo>
                <a:lnTo>
                  <a:pt x="501" y="268"/>
                </a:lnTo>
                <a:lnTo>
                  <a:pt x="501" y="268"/>
                </a:lnTo>
                <a:lnTo>
                  <a:pt x="497" y="274"/>
                </a:lnTo>
                <a:lnTo>
                  <a:pt x="494" y="283"/>
                </a:lnTo>
                <a:lnTo>
                  <a:pt x="492" y="294"/>
                </a:lnTo>
                <a:lnTo>
                  <a:pt x="489" y="308"/>
                </a:lnTo>
                <a:lnTo>
                  <a:pt x="487" y="340"/>
                </a:lnTo>
                <a:lnTo>
                  <a:pt x="485" y="369"/>
                </a:lnTo>
                <a:lnTo>
                  <a:pt x="485" y="369"/>
                </a:lnTo>
                <a:lnTo>
                  <a:pt x="487" y="392"/>
                </a:lnTo>
                <a:lnTo>
                  <a:pt x="489" y="409"/>
                </a:lnTo>
                <a:lnTo>
                  <a:pt x="495" y="434"/>
                </a:lnTo>
                <a:lnTo>
                  <a:pt x="495" y="434"/>
                </a:lnTo>
                <a:lnTo>
                  <a:pt x="495" y="441"/>
                </a:lnTo>
                <a:lnTo>
                  <a:pt x="495" y="446"/>
                </a:lnTo>
                <a:lnTo>
                  <a:pt x="493" y="451"/>
                </a:lnTo>
                <a:lnTo>
                  <a:pt x="490" y="456"/>
                </a:lnTo>
                <a:lnTo>
                  <a:pt x="483" y="464"/>
                </a:lnTo>
                <a:lnTo>
                  <a:pt x="475" y="470"/>
                </a:lnTo>
                <a:lnTo>
                  <a:pt x="475" y="470"/>
                </a:lnTo>
                <a:lnTo>
                  <a:pt x="470" y="477"/>
                </a:lnTo>
                <a:lnTo>
                  <a:pt x="466" y="486"/>
                </a:lnTo>
                <a:lnTo>
                  <a:pt x="465" y="495"/>
                </a:lnTo>
                <a:lnTo>
                  <a:pt x="465" y="495"/>
                </a:lnTo>
                <a:lnTo>
                  <a:pt x="407" y="458"/>
                </a:lnTo>
                <a:lnTo>
                  <a:pt x="363" y="431"/>
                </a:lnTo>
                <a:lnTo>
                  <a:pt x="334" y="414"/>
                </a:lnTo>
                <a:lnTo>
                  <a:pt x="334" y="414"/>
                </a:lnTo>
                <a:lnTo>
                  <a:pt x="323" y="407"/>
                </a:lnTo>
                <a:lnTo>
                  <a:pt x="304" y="394"/>
                </a:lnTo>
                <a:lnTo>
                  <a:pt x="254" y="356"/>
                </a:lnTo>
                <a:lnTo>
                  <a:pt x="173" y="293"/>
                </a:lnTo>
                <a:lnTo>
                  <a:pt x="173" y="293"/>
                </a:lnTo>
                <a:lnTo>
                  <a:pt x="117" y="248"/>
                </a:lnTo>
                <a:lnTo>
                  <a:pt x="107" y="253"/>
                </a:lnTo>
                <a:lnTo>
                  <a:pt x="107" y="253"/>
                </a:lnTo>
                <a:lnTo>
                  <a:pt x="104" y="249"/>
                </a:lnTo>
                <a:lnTo>
                  <a:pt x="101" y="244"/>
                </a:lnTo>
                <a:lnTo>
                  <a:pt x="97" y="238"/>
                </a:lnTo>
                <a:lnTo>
                  <a:pt x="97" y="238"/>
                </a:lnTo>
                <a:lnTo>
                  <a:pt x="92" y="227"/>
                </a:lnTo>
                <a:lnTo>
                  <a:pt x="82" y="212"/>
                </a:lnTo>
                <a:lnTo>
                  <a:pt x="72" y="197"/>
                </a:lnTo>
                <a:lnTo>
                  <a:pt x="67" y="191"/>
                </a:lnTo>
                <a:lnTo>
                  <a:pt x="62" y="187"/>
                </a:lnTo>
                <a:lnTo>
                  <a:pt x="62" y="187"/>
                </a:lnTo>
                <a:lnTo>
                  <a:pt x="53" y="179"/>
                </a:lnTo>
                <a:lnTo>
                  <a:pt x="43" y="171"/>
                </a:lnTo>
                <a:lnTo>
                  <a:pt x="34" y="163"/>
                </a:lnTo>
                <a:lnTo>
                  <a:pt x="27" y="157"/>
                </a:lnTo>
                <a:lnTo>
                  <a:pt x="27" y="157"/>
                </a:lnTo>
                <a:lnTo>
                  <a:pt x="10" y="147"/>
                </a:lnTo>
                <a:lnTo>
                  <a:pt x="4" y="145"/>
                </a:lnTo>
                <a:lnTo>
                  <a:pt x="3" y="145"/>
                </a:lnTo>
                <a:lnTo>
                  <a:pt x="2" y="147"/>
                </a:lnTo>
                <a:lnTo>
                  <a:pt x="2" y="147"/>
                </a:lnTo>
                <a:lnTo>
                  <a:pt x="3" y="149"/>
                </a:lnTo>
                <a:lnTo>
                  <a:pt x="5" y="153"/>
                </a:lnTo>
                <a:lnTo>
                  <a:pt x="12" y="162"/>
                </a:lnTo>
                <a:lnTo>
                  <a:pt x="19" y="168"/>
                </a:lnTo>
                <a:lnTo>
                  <a:pt x="22" y="172"/>
                </a:lnTo>
                <a:lnTo>
                  <a:pt x="22" y="172"/>
                </a:lnTo>
                <a:lnTo>
                  <a:pt x="22" y="173"/>
                </a:lnTo>
                <a:lnTo>
                  <a:pt x="24" y="174"/>
                </a:lnTo>
                <a:lnTo>
                  <a:pt x="27" y="176"/>
                </a:lnTo>
                <a:lnTo>
                  <a:pt x="27" y="177"/>
                </a:lnTo>
                <a:lnTo>
                  <a:pt x="27" y="177"/>
                </a:lnTo>
                <a:lnTo>
                  <a:pt x="20" y="182"/>
                </a:lnTo>
                <a:lnTo>
                  <a:pt x="12" y="187"/>
                </a:lnTo>
                <a:lnTo>
                  <a:pt x="12" y="187"/>
                </a:lnTo>
                <a:lnTo>
                  <a:pt x="5" y="193"/>
                </a:lnTo>
                <a:lnTo>
                  <a:pt x="2" y="197"/>
                </a:lnTo>
                <a:lnTo>
                  <a:pt x="2" y="197"/>
                </a:lnTo>
                <a:lnTo>
                  <a:pt x="4" y="200"/>
                </a:lnTo>
                <a:lnTo>
                  <a:pt x="7" y="202"/>
                </a:lnTo>
                <a:lnTo>
                  <a:pt x="7" y="202"/>
                </a:lnTo>
                <a:lnTo>
                  <a:pt x="8" y="206"/>
                </a:lnTo>
                <a:lnTo>
                  <a:pt x="8" y="208"/>
                </a:lnTo>
                <a:lnTo>
                  <a:pt x="7" y="212"/>
                </a:lnTo>
                <a:lnTo>
                  <a:pt x="7" y="212"/>
                </a:lnTo>
                <a:lnTo>
                  <a:pt x="2" y="220"/>
                </a:lnTo>
                <a:lnTo>
                  <a:pt x="0" y="224"/>
                </a:lnTo>
                <a:lnTo>
                  <a:pt x="2" y="227"/>
                </a:lnTo>
                <a:lnTo>
                  <a:pt x="2" y="227"/>
                </a:lnTo>
                <a:lnTo>
                  <a:pt x="5" y="232"/>
                </a:lnTo>
                <a:lnTo>
                  <a:pt x="7" y="235"/>
                </a:lnTo>
                <a:lnTo>
                  <a:pt x="7" y="238"/>
                </a:lnTo>
                <a:lnTo>
                  <a:pt x="7" y="238"/>
                </a:lnTo>
                <a:lnTo>
                  <a:pt x="5" y="246"/>
                </a:lnTo>
                <a:lnTo>
                  <a:pt x="5" y="251"/>
                </a:lnTo>
                <a:lnTo>
                  <a:pt x="5" y="253"/>
                </a:lnTo>
                <a:lnTo>
                  <a:pt x="7" y="253"/>
                </a:lnTo>
                <a:lnTo>
                  <a:pt x="7" y="253"/>
                </a:lnTo>
                <a:lnTo>
                  <a:pt x="8" y="253"/>
                </a:lnTo>
                <a:lnTo>
                  <a:pt x="7" y="254"/>
                </a:lnTo>
                <a:lnTo>
                  <a:pt x="8" y="255"/>
                </a:lnTo>
                <a:lnTo>
                  <a:pt x="12" y="258"/>
                </a:lnTo>
                <a:lnTo>
                  <a:pt x="12" y="258"/>
                </a:lnTo>
                <a:lnTo>
                  <a:pt x="19" y="260"/>
                </a:lnTo>
                <a:lnTo>
                  <a:pt x="22" y="263"/>
                </a:lnTo>
                <a:lnTo>
                  <a:pt x="22" y="263"/>
                </a:lnTo>
                <a:lnTo>
                  <a:pt x="31" y="270"/>
                </a:lnTo>
                <a:lnTo>
                  <a:pt x="36" y="274"/>
                </a:lnTo>
                <a:lnTo>
                  <a:pt x="42" y="278"/>
                </a:lnTo>
                <a:lnTo>
                  <a:pt x="42" y="278"/>
                </a:lnTo>
                <a:lnTo>
                  <a:pt x="60" y="284"/>
                </a:lnTo>
                <a:lnTo>
                  <a:pt x="68" y="288"/>
                </a:lnTo>
                <a:lnTo>
                  <a:pt x="72" y="288"/>
                </a:lnTo>
                <a:lnTo>
                  <a:pt x="72" y="288"/>
                </a:lnTo>
                <a:lnTo>
                  <a:pt x="67" y="298"/>
                </a:lnTo>
                <a:lnTo>
                  <a:pt x="67" y="298"/>
                </a:lnTo>
                <a:lnTo>
                  <a:pt x="188" y="410"/>
                </a:lnTo>
                <a:lnTo>
                  <a:pt x="309" y="520"/>
                </a:lnTo>
                <a:lnTo>
                  <a:pt x="309" y="520"/>
                </a:lnTo>
                <a:lnTo>
                  <a:pt x="381" y="591"/>
                </a:lnTo>
                <a:lnTo>
                  <a:pt x="431" y="642"/>
                </a:lnTo>
                <a:lnTo>
                  <a:pt x="455" y="667"/>
                </a:lnTo>
                <a:lnTo>
                  <a:pt x="455" y="667"/>
                </a:lnTo>
                <a:lnTo>
                  <a:pt x="470" y="766"/>
                </a:lnTo>
                <a:lnTo>
                  <a:pt x="480" y="833"/>
                </a:lnTo>
                <a:lnTo>
                  <a:pt x="485" y="864"/>
                </a:lnTo>
                <a:lnTo>
                  <a:pt x="485" y="864"/>
                </a:lnTo>
                <a:lnTo>
                  <a:pt x="478" y="898"/>
                </a:lnTo>
                <a:lnTo>
                  <a:pt x="459" y="975"/>
                </a:lnTo>
                <a:lnTo>
                  <a:pt x="440" y="1051"/>
                </a:lnTo>
                <a:lnTo>
                  <a:pt x="434" y="1076"/>
                </a:lnTo>
                <a:lnTo>
                  <a:pt x="430" y="1086"/>
                </a:lnTo>
                <a:lnTo>
                  <a:pt x="430" y="1086"/>
                </a:lnTo>
                <a:lnTo>
                  <a:pt x="441" y="1091"/>
                </a:lnTo>
                <a:lnTo>
                  <a:pt x="455" y="1096"/>
                </a:lnTo>
                <a:lnTo>
                  <a:pt x="455" y="1096"/>
                </a:lnTo>
                <a:lnTo>
                  <a:pt x="453" y="1111"/>
                </a:lnTo>
                <a:lnTo>
                  <a:pt x="448" y="1150"/>
                </a:lnTo>
                <a:lnTo>
                  <a:pt x="443" y="1207"/>
                </a:lnTo>
                <a:lnTo>
                  <a:pt x="441" y="1239"/>
                </a:lnTo>
                <a:lnTo>
                  <a:pt x="440" y="1273"/>
                </a:lnTo>
                <a:lnTo>
                  <a:pt x="440" y="1530"/>
                </a:lnTo>
                <a:lnTo>
                  <a:pt x="440" y="1530"/>
                </a:lnTo>
                <a:lnTo>
                  <a:pt x="445" y="1529"/>
                </a:lnTo>
                <a:lnTo>
                  <a:pt x="451" y="1528"/>
                </a:lnTo>
                <a:lnTo>
                  <a:pt x="461" y="1526"/>
                </a:lnTo>
                <a:lnTo>
                  <a:pt x="473" y="1525"/>
                </a:lnTo>
                <a:lnTo>
                  <a:pt x="487" y="1526"/>
                </a:lnTo>
                <a:lnTo>
                  <a:pt x="504" y="1528"/>
                </a:lnTo>
                <a:lnTo>
                  <a:pt x="523" y="1532"/>
                </a:lnTo>
                <a:lnTo>
                  <a:pt x="523" y="1532"/>
                </a:lnTo>
                <a:lnTo>
                  <a:pt x="527" y="1561"/>
                </a:lnTo>
                <a:lnTo>
                  <a:pt x="531" y="1591"/>
                </a:lnTo>
                <a:lnTo>
                  <a:pt x="535" y="1605"/>
                </a:lnTo>
                <a:lnTo>
                  <a:pt x="538" y="1617"/>
                </a:lnTo>
                <a:lnTo>
                  <a:pt x="542" y="1629"/>
                </a:lnTo>
                <a:lnTo>
                  <a:pt x="546" y="1636"/>
                </a:lnTo>
                <a:lnTo>
                  <a:pt x="546" y="1636"/>
                </a:lnTo>
                <a:lnTo>
                  <a:pt x="553" y="1649"/>
                </a:lnTo>
                <a:lnTo>
                  <a:pt x="562" y="1668"/>
                </a:lnTo>
                <a:lnTo>
                  <a:pt x="571" y="1691"/>
                </a:lnTo>
                <a:lnTo>
                  <a:pt x="580" y="1715"/>
                </a:lnTo>
                <a:lnTo>
                  <a:pt x="595" y="1760"/>
                </a:lnTo>
                <a:lnTo>
                  <a:pt x="600" y="1776"/>
                </a:lnTo>
                <a:lnTo>
                  <a:pt x="601" y="1788"/>
                </a:lnTo>
                <a:lnTo>
                  <a:pt x="601" y="1788"/>
                </a:lnTo>
                <a:lnTo>
                  <a:pt x="603" y="1813"/>
                </a:lnTo>
                <a:lnTo>
                  <a:pt x="603" y="1821"/>
                </a:lnTo>
                <a:lnTo>
                  <a:pt x="601" y="1823"/>
                </a:lnTo>
                <a:lnTo>
                  <a:pt x="601" y="1823"/>
                </a:lnTo>
                <a:lnTo>
                  <a:pt x="599" y="1826"/>
                </a:lnTo>
                <a:lnTo>
                  <a:pt x="594" y="1832"/>
                </a:lnTo>
                <a:lnTo>
                  <a:pt x="581" y="1848"/>
                </a:lnTo>
                <a:lnTo>
                  <a:pt x="581" y="1848"/>
                </a:lnTo>
                <a:lnTo>
                  <a:pt x="553" y="1877"/>
                </a:lnTo>
                <a:lnTo>
                  <a:pt x="537" y="1894"/>
                </a:lnTo>
                <a:lnTo>
                  <a:pt x="526" y="1904"/>
                </a:lnTo>
                <a:lnTo>
                  <a:pt x="526" y="1904"/>
                </a:lnTo>
                <a:lnTo>
                  <a:pt x="521" y="1908"/>
                </a:lnTo>
                <a:lnTo>
                  <a:pt x="518" y="1910"/>
                </a:lnTo>
                <a:lnTo>
                  <a:pt x="517" y="1911"/>
                </a:lnTo>
                <a:lnTo>
                  <a:pt x="517" y="1914"/>
                </a:lnTo>
                <a:lnTo>
                  <a:pt x="521" y="1919"/>
                </a:lnTo>
                <a:lnTo>
                  <a:pt x="521" y="1919"/>
                </a:lnTo>
                <a:lnTo>
                  <a:pt x="532" y="1930"/>
                </a:lnTo>
                <a:lnTo>
                  <a:pt x="538" y="1934"/>
                </a:lnTo>
                <a:lnTo>
                  <a:pt x="546" y="1939"/>
                </a:lnTo>
                <a:lnTo>
                  <a:pt x="546" y="1939"/>
                </a:lnTo>
                <a:lnTo>
                  <a:pt x="552" y="1941"/>
                </a:lnTo>
                <a:lnTo>
                  <a:pt x="562" y="1941"/>
                </a:lnTo>
                <a:lnTo>
                  <a:pt x="574" y="1938"/>
                </a:lnTo>
                <a:lnTo>
                  <a:pt x="586" y="1935"/>
                </a:lnTo>
                <a:lnTo>
                  <a:pt x="598" y="1932"/>
                </a:lnTo>
                <a:lnTo>
                  <a:pt x="609" y="1928"/>
                </a:lnTo>
                <a:lnTo>
                  <a:pt x="616" y="1923"/>
                </a:lnTo>
                <a:lnTo>
                  <a:pt x="621" y="1919"/>
                </a:lnTo>
                <a:lnTo>
                  <a:pt x="621" y="1919"/>
                </a:lnTo>
                <a:lnTo>
                  <a:pt x="629" y="1910"/>
                </a:lnTo>
                <a:lnTo>
                  <a:pt x="639" y="1900"/>
                </a:lnTo>
                <a:lnTo>
                  <a:pt x="652" y="1889"/>
                </a:lnTo>
                <a:lnTo>
                  <a:pt x="652" y="1889"/>
                </a:lnTo>
                <a:lnTo>
                  <a:pt x="652" y="1890"/>
                </a:lnTo>
                <a:lnTo>
                  <a:pt x="653" y="1894"/>
                </a:lnTo>
                <a:lnTo>
                  <a:pt x="657" y="1898"/>
                </a:lnTo>
                <a:lnTo>
                  <a:pt x="659" y="1899"/>
                </a:lnTo>
                <a:lnTo>
                  <a:pt x="662" y="1899"/>
                </a:lnTo>
                <a:lnTo>
                  <a:pt x="662" y="1899"/>
                </a:lnTo>
                <a:lnTo>
                  <a:pt x="673" y="1898"/>
                </a:lnTo>
                <a:lnTo>
                  <a:pt x="676" y="1896"/>
                </a:lnTo>
                <a:lnTo>
                  <a:pt x="677" y="1894"/>
                </a:lnTo>
                <a:lnTo>
                  <a:pt x="677" y="1894"/>
                </a:lnTo>
                <a:lnTo>
                  <a:pt x="679" y="1889"/>
                </a:lnTo>
                <a:lnTo>
                  <a:pt x="684" y="1881"/>
                </a:lnTo>
                <a:lnTo>
                  <a:pt x="686" y="1876"/>
                </a:lnTo>
                <a:lnTo>
                  <a:pt x="687" y="1871"/>
                </a:lnTo>
                <a:lnTo>
                  <a:pt x="688" y="1865"/>
                </a:lnTo>
                <a:lnTo>
                  <a:pt x="687" y="1858"/>
                </a:lnTo>
                <a:lnTo>
                  <a:pt x="687" y="1858"/>
                </a:lnTo>
                <a:lnTo>
                  <a:pt x="681" y="1838"/>
                </a:lnTo>
                <a:lnTo>
                  <a:pt x="679" y="1832"/>
                </a:lnTo>
                <a:lnTo>
                  <a:pt x="677" y="1828"/>
                </a:lnTo>
                <a:lnTo>
                  <a:pt x="677" y="1828"/>
                </a:lnTo>
                <a:lnTo>
                  <a:pt x="676" y="1827"/>
                </a:lnTo>
                <a:lnTo>
                  <a:pt x="674" y="1824"/>
                </a:lnTo>
                <a:lnTo>
                  <a:pt x="672" y="1813"/>
                </a:lnTo>
                <a:lnTo>
                  <a:pt x="672" y="1813"/>
                </a:lnTo>
                <a:lnTo>
                  <a:pt x="671" y="1805"/>
                </a:lnTo>
                <a:lnTo>
                  <a:pt x="669" y="1802"/>
                </a:lnTo>
                <a:lnTo>
                  <a:pt x="667" y="1795"/>
                </a:lnTo>
                <a:lnTo>
                  <a:pt x="667" y="1783"/>
                </a:lnTo>
                <a:lnTo>
                  <a:pt x="667" y="1783"/>
                </a:lnTo>
                <a:lnTo>
                  <a:pt x="667" y="1742"/>
                </a:lnTo>
                <a:lnTo>
                  <a:pt x="664" y="1722"/>
                </a:lnTo>
                <a:lnTo>
                  <a:pt x="662" y="1702"/>
                </a:lnTo>
                <a:lnTo>
                  <a:pt x="662" y="1702"/>
                </a:lnTo>
                <a:lnTo>
                  <a:pt x="661" y="1691"/>
                </a:lnTo>
                <a:lnTo>
                  <a:pt x="659" y="1677"/>
                </a:lnTo>
                <a:lnTo>
                  <a:pt x="658" y="1644"/>
                </a:lnTo>
                <a:lnTo>
                  <a:pt x="659" y="1610"/>
                </a:lnTo>
                <a:lnTo>
                  <a:pt x="661" y="1596"/>
                </a:lnTo>
                <a:lnTo>
                  <a:pt x="662" y="1586"/>
                </a:lnTo>
                <a:lnTo>
                  <a:pt x="662" y="1586"/>
                </a:lnTo>
                <a:lnTo>
                  <a:pt x="663" y="1574"/>
                </a:lnTo>
                <a:lnTo>
                  <a:pt x="662" y="1561"/>
                </a:lnTo>
                <a:lnTo>
                  <a:pt x="662" y="1561"/>
                </a:lnTo>
                <a:lnTo>
                  <a:pt x="691" y="1549"/>
                </a:lnTo>
                <a:lnTo>
                  <a:pt x="691" y="1549"/>
                </a:lnTo>
                <a:lnTo>
                  <a:pt x="692" y="1555"/>
                </a:lnTo>
                <a:lnTo>
                  <a:pt x="692" y="1561"/>
                </a:lnTo>
                <a:lnTo>
                  <a:pt x="692" y="1561"/>
                </a:lnTo>
                <a:lnTo>
                  <a:pt x="692" y="1568"/>
                </a:lnTo>
                <a:lnTo>
                  <a:pt x="692" y="1581"/>
                </a:lnTo>
                <a:lnTo>
                  <a:pt x="693" y="1614"/>
                </a:lnTo>
                <a:lnTo>
                  <a:pt x="697" y="1650"/>
                </a:lnTo>
                <a:lnTo>
                  <a:pt x="700" y="1665"/>
                </a:lnTo>
                <a:lnTo>
                  <a:pt x="702" y="1677"/>
                </a:lnTo>
                <a:lnTo>
                  <a:pt x="702" y="1677"/>
                </a:lnTo>
                <a:lnTo>
                  <a:pt x="706" y="1686"/>
                </a:lnTo>
                <a:lnTo>
                  <a:pt x="710" y="1694"/>
                </a:lnTo>
                <a:lnTo>
                  <a:pt x="720" y="1711"/>
                </a:lnTo>
                <a:lnTo>
                  <a:pt x="724" y="1720"/>
                </a:lnTo>
                <a:lnTo>
                  <a:pt x="727" y="1728"/>
                </a:lnTo>
                <a:lnTo>
                  <a:pt x="731" y="1737"/>
                </a:lnTo>
                <a:lnTo>
                  <a:pt x="732" y="1747"/>
                </a:lnTo>
                <a:lnTo>
                  <a:pt x="732" y="1747"/>
                </a:lnTo>
                <a:lnTo>
                  <a:pt x="732" y="1768"/>
                </a:lnTo>
                <a:lnTo>
                  <a:pt x="731" y="1787"/>
                </a:lnTo>
                <a:lnTo>
                  <a:pt x="727" y="1813"/>
                </a:lnTo>
                <a:lnTo>
                  <a:pt x="727" y="1813"/>
                </a:lnTo>
                <a:lnTo>
                  <a:pt x="726" y="1840"/>
                </a:lnTo>
                <a:lnTo>
                  <a:pt x="726" y="1852"/>
                </a:lnTo>
                <a:lnTo>
                  <a:pt x="726" y="1856"/>
                </a:lnTo>
                <a:lnTo>
                  <a:pt x="727" y="1858"/>
                </a:lnTo>
                <a:lnTo>
                  <a:pt x="737" y="1869"/>
                </a:lnTo>
                <a:lnTo>
                  <a:pt x="737" y="1869"/>
                </a:lnTo>
                <a:lnTo>
                  <a:pt x="740" y="1874"/>
                </a:lnTo>
                <a:lnTo>
                  <a:pt x="742" y="1879"/>
                </a:lnTo>
                <a:lnTo>
                  <a:pt x="742" y="1884"/>
                </a:lnTo>
                <a:lnTo>
                  <a:pt x="742" y="1884"/>
                </a:lnTo>
                <a:lnTo>
                  <a:pt x="744" y="1888"/>
                </a:lnTo>
                <a:lnTo>
                  <a:pt x="747" y="1894"/>
                </a:lnTo>
                <a:lnTo>
                  <a:pt x="754" y="1901"/>
                </a:lnTo>
                <a:lnTo>
                  <a:pt x="764" y="1910"/>
                </a:lnTo>
                <a:lnTo>
                  <a:pt x="774" y="1919"/>
                </a:lnTo>
                <a:lnTo>
                  <a:pt x="786" y="1927"/>
                </a:lnTo>
                <a:lnTo>
                  <a:pt x="799" y="1932"/>
                </a:lnTo>
                <a:lnTo>
                  <a:pt x="807" y="1933"/>
                </a:lnTo>
                <a:lnTo>
                  <a:pt x="813" y="1934"/>
                </a:lnTo>
                <a:lnTo>
                  <a:pt x="813" y="1934"/>
                </a:lnTo>
                <a:lnTo>
                  <a:pt x="827" y="1934"/>
                </a:lnTo>
                <a:lnTo>
                  <a:pt x="838" y="1934"/>
                </a:lnTo>
                <a:lnTo>
                  <a:pt x="849" y="1933"/>
                </a:lnTo>
                <a:lnTo>
                  <a:pt x="858" y="1930"/>
                </a:lnTo>
                <a:lnTo>
                  <a:pt x="865" y="1925"/>
                </a:lnTo>
                <a:lnTo>
                  <a:pt x="866" y="1923"/>
                </a:lnTo>
                <a:lnTo>
                  <a:pt x="867" y="1920"/>
                </a:lnTo>
                <a:lnTo>
                  <a:pt x="868" y="1917"/>
                </a:lnTo>
                <a:lnTo>
                  <a:pt x="867" y="1913"/>
                </a:lnTo>
                <a:lnTo>
                  <a:pt x="866" y="1909"/>
                </a:lnTo>
                <a:lnTo>
                  <a:pt x="863" y="1904"/>
                </a:lnTo>
                <a:lnTo>
                  <a:pt x="863" y="1904"/>
                </a:lnTo>
                <a:lnTo>
                  <a:pt x="856" y="1894"/>
                </a:lnTo>
                <a:lnTo>
                  <a:pt x="847" y="1884"/>
                </a:lnTo>
                <a:lnTo>
                  <a:pt x="827" y="1862"/>
                </a:lnTo>
                <a:lnTo>
                  <a:pt x="817" y="1852"/>
                </a:lnTo>
                <a:lnTo>
                  <a:pt x="809" y="1842"/>
                </a:lnTo>
                <a:lnTo>
                  <a:pt x="802" y="1832"/>
                </a:lnTo>
                <a:lnTo>
                  <a:pt x="798" y="1823"/>
                </a:lnTo>
                <a:lnTo>
                  <a:pt x="798" y="1823"/>
                </a:lnTo>
                <a:lnTo>
                  <a:pt x="795" y="1812"/>
                </a:lnTo>
                <a:lnTo>
                  <a:pt x="794" y="1798"/>
                </a:lnTo>
                <a:lnTo>
                  <a:pt x="794" y="1761"/>
                </a:lnTo>
                <a:lnTo>
                  <a:pt x="795" y="1726"/>
                </a:lnTo>
                <a:lnTo>
                  <a:pt x="798" y="1697"/>
                </a:lnTo>
                <a:lnTo>
                  <a:pt x="798" y="1697"/>
                </a:lnTo>
                <a:lnTo>
                  <a:pt x="800" y="1663"/>
                </a:lnTo>
                <a:lnTo>
                  <a:pt x="802" y="1616"/>
                </a:lnTo>
                <a:lnTo>
                  <a:pt x="803" y="1550"/>
                </a:lnTo>
                <a:lnTo>
                  <a:pt x="803" y="1550"/>
                </a:lnTo>
                <a:lnTo>
                  <a:pt x="802" y="1539"/>
                </a:lnTo>
                <a:lnTo>
                  <a:pt x="802" y="1539"/>
                </a:lnTo>
                <a:lnTo>
                  <a:pt x="838" y="1540"/>
                </a:lnTo>
                <a:lnTo>
                  <a:pt x="853" y="1540"/>
                </a:lnTo>
                <a:lnTo>
                  <a:pt x="853" y="1540"/>
                </a:lnTo>
                <a:lnTo>
                  <a:pt x="858" y="1538"/>
                </a:lnTo>
                <a:lnTo>
                  <a:pt x="867" y="1532"/>
                </a:lnTo>
                <a:lnTo>
                  <a:pt x="876" y="1525"/>
                </a:lnTo>
                <a:lnTo>
                  <a:pt x="878" y="1523"/>
                </a:lnTo>
                <a:lnTo>
                  <a:pt x="878" y="1520"/>
                </a:lnTo>
                <a:lnTo>
                  <a:pt x="878" y="1520"/>
                </a:lnTo>
                <a:lnTo>
                  <a:pt x="872" y="1495"/>
                </a:lnTo>
                <a:lnTo>
                  <a:pt x="861" y="1434"/>
                </a:lnTo>
                <a:lnTo>
                  <a:pt x="855" y="1398"/>
                </a:lnTo>
                <a:lnTo>
                  <a:pt x="849" y="1360"/>
                </a:lnTo>
                <a:lnTo>
                  <a:pt x="846" y="1322"/>
                </a:lnTo>
                <a:lnTo>
                  <a:pt x="843" y="1288"/>
                </a:lnTo>
                <a:lnTo>
                  <a:pt x="843" y="1288"/>
                </a:lnTo>
                <a:lnTo>
                  <a:pt x="842" y="1256"/>
                </a:lnTo>
                <a:lnTo>
                  <a:pt x="838" y="1225"/>
                </a:lnTo>
                <a:lnTo>
                  <a:pt x="834" y="1196"/>
                </a:lnTo>
                <a:lnTo>
                  <a:pt x="829" y="1169"/>
                </a:lnTo>
                <a:lnTo>
                  <a:pt x="822" y="1131"/>
                </a:lnTo>
                <a:lnTo>
                  <a:pt x="818" y="1116"/>
                </a:lnTo>
                <a:lnTo>
                  <a:pt x="863" y="1111"/>
                </a:lnTo>
                <a:lnTo>
                  <a:pt x="863" y="1111"/>
                </a:lnTo>
                <a:lnTo>
                  <a:pt x="852" y="1078"/>
                </a:lnTo>
                <a:lnTo>
                  <a:pt x="829" y="1006"/>
                </a:lnTo>
                <a:lnTo>
                  <a:pt x="817" y="966"/>
                </a:lnTo>
                <a:lnTo>
                  <a:pt x="805" y="931"/>
                </a:lnTo>
                <a:lnTo>
                  <a:pt x="799" y="903"/>
                </a:lnTo>
                <a:lnTo>
                  <a:pt x="798" y="894"/>
                </a:lnTo>
                <a:lnTo>
                  <a:pt x="798" y="889"/>
                </a:lnTo>
                <a:lnTo>
                  <a:pt x="798" y="889"/>
                </a:lnTo>
                <a:lnTo>
                  <a:pt x="800" y="874"/>
                </a:lnTo>
                <a:lnTo>
                  <a:pt x="805" y="842"/>
                </a:lnTo>
                <a:lnTo>
                  <a:pt x="819" y="755"/>
                </a:lnTo>
                <a:lnTo>
                  <a:pt x="833" y="669"/>
                </a:lnTo>
                <a:lnTo>
                  <a:pt x="839" y="640"/>
                </a:lnTo>
                <a:lnTo>
                  <a:pt x="841" y="631"/>
                </a:lnTo>
                <a:lnTo>
                  <a:pt x="843" y="626"/>
                </a:lnTo>
                <a:lnTo>
                  <a:pt x="843" y="626"/>
                </a:lnTo>
                <a:lnTo>
                  <a:pt x="872" y="587"/>
                </a:lnTo>
                <a:lnTo>
                  <a:pt x="929" y="511"/>
                </a:lnTo>
                <a:lnTo>
                  <a:pt x="1015" y="394"/>
                </a:lnTo>
                <a:lnTo>
                  <a:pt x="1015" y="394"/>
                </a:lnTo>
                <a:lnTo>
                  <a:pt x="1038" y="357"/>
                </a:lnTo>
                <a:lnTo>
                  <a:pt x="1081" y="288"/>
                </a:lnTo>
                <a:lnTo>
                  <a:pt x="1141" y="192"/>
                </a:lnTo>
                <a:lnTo>
                  <a:pt x="1130" y="177"/>
                </a:lnTo>
                <a:lnTo>
                  <a:pt x="1130" y="177"/>
                </a:lnTo>
                <a:lnTo>
                  <a:pt x="1146" y="166"/>
                </a:lnTo>
                <a:lnTo>
                  <a:pt x="1159" y="153"/>
                </a:lnTo>
                <a:lnTo>
                  <a:pt x="1176" y="137"/>
                </a:lnTo>
                <a:lnTo>
                  <a:pt x="1176" y="137"/>
                </a:lnTo>
                <a:lnTo>
                  <a:pt x="1188" y="123"/>
                </a:lnTo>
                <a:lnTo>
                  <a:pt x="1197" y="113"/>
                </a:lnTo>
                <a:lnTo>
                  <a:pt x="1200" y="109"/>
                </a:lnTo>
                <a:lnTo>
                  <a:pt x="1201" y="104"/>
                </a:lnTo>
                <a:lnTo>
                  <a:pt x="1201" y="100"/>
                </a:lnTo>
                <a:lnTo>
                  <a:pt x="1201" y="96"/>
                </a:lnTo>
                <a:lnTo>
                  <a:pt x="1201" y="96"/>
                </a:lnTo>
                <a:lnTo>
                  <a:pt x="1198" y="89"/>
                </a:lnTo>
                <a:lnTo>
                  <a:pt x="1195" y="84"/>
                </a:lnTo>
                <a:lnTo>
                  <a:pt x="1192" y="82"/>
                </a:lnTo>
                <a:lnTo>
                  <a:pt x="1191" y="81"/>
                </a:lnTo>
                <a:lnTo>
                  <a:pt x="1191" y="66"/>
                </a:lnTo>
                <a:lnTo>
                  <a:pt x="1191" y="66"/>
                </a:lnTo>
                <a:lnTo>
                  <a:pt x="1192" y="65"/>
                </a:lnTo>
                <a:lnTo>
                  <a:pt x="1192" y="62"/>
                </a:lnTo>
                <a:lnTo>
                  <a:pt x="1191" y="61"/>
                </a:lnTo>
                <a:lnTo>
                  <a:pt x="1191" y="61"/>
                </a:lnTo>
                <a:lnTo>
                  <a:pt x="1188" y="58"/>
                </a:lnTo>
                <a:lnTo>
                  <a:pt x="1187" y="56"/>
                </a:lnTo>
                <a:lnTo>
                  <a:pt x="1186" y="53"/>
                </a:lnTo>
                <a:lnTo>
                  <a:pt x="1181" y="51"/>
                </a:lnTo>
                <a:lnTo>
                  <a:pt x="1181" y="51"/>
                </a:lnTo>
                <a:lnTo>
                  <a:pt x="1176" y="49"/>
                </a:lnTo>
                <a:lnTo>
                  <a:pt x="1172" y="49"/>
                </a:lnTo>
                <a:lnTo>
                  <a:pt x="1171" y="48"/>
                </a:lnTo>
                <a:lnTo>
                  <a:pt x="1171" y="46"/>
                </a:lnTo>
                <a:lnTo>
                  <a:pt x="1171" y="46"/>
                </a:lnTo>
                <a:lnTo>
                  <a:pt x="1181" y="20"/>
                </a:lnTo>
                <a:lnTo>
                  <a:pt x="1186" y="7"/>
                </a:lnTo>
                <a:lnTo>
                  <a:pt x="1187" y="1"/>
                </a:lnTo>
                <a:lnTo>
                  <a:pt x="1187" y="0"/>
                </a:lnTo>
                <a:lnTo>
                  <a:pt x="1186" y="0"/>
                </a:lnTo>
                <a:lnTo>
                  <a:pt x="1186" y="0"/>
                </a:lnTo>
                <a:lnTo>
                  <a:pt x="1182" y="3"/>
                </a:lnTo>
                <a:lnTo>
                  <a:pt x="1176" y="7"/>
                </a:lnTo>
                <a:lnTo>
                  <a:pt x="1161" y="20"/>
                </a:lnTo>
                <a:lnTo>
                  <a:pt x="1141" y="41"/>
                </a:lnTo>
                <a:lnTo>
                  <a:pt x="1141" y="41"/>
                </a:lnTo>
                <a:lnTo>
                  <a:pt x="1115" y="61"/>
                </a:lnTo>
                <a:lnTo>
                  <a:pt x="1115" y="61"/>
                </a:lnTo>
                <a:lnTo>
                  <a:pt x="1110" y="70"/>
                </a:lnTo>
                <a:lnTo>
                  <a:pt x="1104" y="89"/>
                </a:lnTo>
                <a:lnTo>
                  <a:pt x="1098" y="109"/>
                </a:lnTo>
                <a:lnTo>
                  <a:pt x="1095" y="116"/>
                </a:lnTo>
                <a:lnTo>
                  <a:pt x="1095" y="121"/>
                </a:lnTo>
                <a:lnTo>
                  <a:pt x="1095" y="121"/>
                </a:lnTo>
                <a:lnTo>
                  <a:pt x="1095" y="128"/>
                </a:lnTo>
                <a:lnTo>
                  <a:pt x="1093" y="133"/>
                </a:lnTo>
                <a:lnTo>
                  <a:pt x="1090" y="137"/>
                </a:lnTo>
                <a:lnTo>
                  <a:pt x="1085" y="131"/>
                </a:lnTo>
                <a:lnTo>
                  <a:pt x="1085" y="131"/>
                </a:lnTo>
                <a:lnTo>
                  <a:pt x="964" y="313"/>
                </a:lnTo>
                <a:lnTo>
                  <a:pt x="964" y="313"/>
                </a:lnTo>
                <a:lnTo>
                  <a:pt x="863" y="399"/>
                </a:lnTo>
                <a:lnTo>
                  <a:pt x="763" y="485"/>
                </a:lnTo>
                <a:lnTo>
                  <a:pt x="763" y="485"/>
                </a:lnTo>
                <a:lnTo>
                  <a:pt x="760" y="484"/>
                </a:lnTo>
                <a:lnTo>
                  <a:pt x="754" y="479"/>
                </a:lnTo>
                <a:lnTo>
                  <a:pt x="750" y="475"/>
                </a:lnTo>
                <a:lnTo>
                  <a:pt x="745" y="469"/>
                </a:lnTo>
                <a:lnTo>
                  <a:pt x="741" y="460"/>
                </a:lnTo>
                <a:lnTo>
                  <a:pt x="737" y="450"/>
                </a:lnTo>
                <a:lnTo>
                  <a:pt x="737" y="450"/>
                </a:lnTo>
                <a:lnTo>
                  <a:pt x="732" y="431"/>
                </a:lnTo>
                <a:lnTo>
                  <a:pt x="730" y="418"/>
                </a:lnTo>
                <a:lnTo>
                  <a:pt x="727" y="409"/>
                </a:lnTo>
                <a:lnTo>
                  <a:pt x="725" y="407"/>
                </a:lnTo>
                <a:lnTo>
                  <a:pt x="722" y="404"/>
                </a:lnTo>
                <a:lnTo>
                  <a:pt x="722" y="404"/>
                </a:lnTo>
                <a:lnTo>
                  <a:pt x="711" y="394"/>
                </a:lnTo>
                <a:lnTo>
                  <a:pt x="707" y="389"/>
                </a:lnTo>
                <a:lnTo>
                  <a:pt x="707" y="389"/>
                </a:lnTo>
                <a:lnTo>
                  <a:pt x="708" y="388"/>
                </a:lnTo>
                <a:lnTo>
                  <a:pt x="711" y="384"/>
                </a:lnTo>
                <a:lnTo>
                  <a:pt x="711" y="381"/>
                </a:lnTo>
                <a:lnTo>
                  <a:pt x="711" y="376"/>
                </a:lnTo>
                <a:lnTo>
                  <a:pt x="710" y="371"/>
                </a:lnTo>
                <a:lnTo>
                  <a:pt x="707" y="364"/>
                </a:lnTo>
                <a:lnTo>
                  <a:pt x="707" y="364"/>
                </a:lnTo>
                <a:lnTo>
                  <a:pt x="701" y="351"/>
                </a:lnTo>
                <a:lnTo>
                  <a:pt x="697" y="342"/>
                </a:lnTo>
                <a:lnTo>
                  <a:pt x="693" y="337"/>
                </a:lnTo>
                <a:lnTo>
                  <a:pt x="692" y="333"/>
                </a:lnTo>
                <a:lnTo>
                  <a:pt x="692" y="333"/>
                </a:lnTo>
                <a:lnTo>
                  <a:pt x="691" y="331"/>
                </a:lnTo>
                <a:lnTo>
                  <a:pt x="689" y="330"/>
                </a:lnTo>
                <a:lnTo>
                  <a:pt x="687" y="330"/>
                </a:lnTo>
                <a:lnTo>
                  <a:pt x="687" y="328"/>
                </a:lnTo>
                <a:lnTo>
                  <a:pt x="687" y="328"/>
                </a:lnTo>
                <a:lnTo>
                  <a:pt x="684" y="322"/>
                </a:lnTo>
                <a:lnTo>
                  <a:pt x="678" y="309"/>
                </a:lnTo>
                <a:lnTo>
                  <a:pt x="668" y="293"/>
                </a:lnTo>
                <a:lnTo>
                  <a:pt x="657" y="278"/>
                </a:lnTo>
                <a:lnTo>
                  <a:pt x="657" y="278"/>
                </a:lnTo>
                <a:lnTo>
                  <a:pt x="644" y="264"/>
                </a:lnTo>
                <a:lnTo>
                  <a:pt x="637" y="256"/>
                </a:lnTo>
                <a:lnTo>
                  <a:pt x="628" y="251"/>
                </a:lnTo>
                <a:lnTo>
                  <a:pt x="619" y="245"/>
                </a:lnTo>
                <a:lnTo>
                  <a:pt x="609" y="241"/>
                </a:lnTo>
                <a:lnTo>
                  <a:pt x="598" y="239"/>
                </a:lnTo>
                <a:lnTo>
                  <a:pt x="586" y="238"/>
                </a:lnTo>
                <a:lnTo>
                  <a:pt x="586" y="238"/>
                </a:lnTo>
                <a:lnTo>
                  <a:pt x="575" y="239"/>
                </a:lnTo>
                <a:lnTo>
                  <a:pt x="565" y="240"/>
                </a:lnTo>
                <a:lnTo>
                  <a:pt x="557" y="244"/>
                </a:lnTo>
                <a:lnTo>
                  <a:pt x="551" y="248"/>
                </a:lnTo>
                <a:lnTo>
                  <a:pt x="542" y="255"/>
                </a:lnTo>
                <a:lnTo>
                  <a:pt x="538" y="258"/>
                </a:lnTo>
                <a:lnTo>
                  <a:pt x="536" y="258"/>
                </a:lnTo>
                <a:lnTo>
                  <a:pt x="536" y="25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5F96FB71-5588-E122-11E5-638304CD041A}"/>
              </a:ext>
            </a:extLst>
          </p:cNvPr>
          <p:cNvSpPr/>
          <p:nvPr/>
        </p:nvSpPr>
        <p:spPr>
          <a:xfrm rot="3600000">
            <a:off x="2244280" y="1038613"/>
            <a:ext cx="424358" cy="251772"/>
          </a:xfrm>
          <a:custGeom>
            <a:avLst/>
            <a:gdLst>
              <a:gd name="connsiteX0" fmla="*/ 352858 w 424358"/>
              <a:gd name="connsiteY0" fmla="*/ 13648 h 251772"/>
              <a:gd name="connsiteX1" fmla="*/ 424358 w 424358"/>
              <a:gd name="connsiteY1" fmla="*/ 32806 h 251772"/>
              <a:gd name="connsiteX2" fmla="*/ 365686 w 424358"/>
              <a:gd name="connsiteY2" fmla="*/ 251772 h 251772"/>
              <a:gd name="connsiteX3" fmla="*/ 294186 w 424358"/>
              <a:gd name="connsiteY3" fmla="*/ 232614 h 251772"/>
              <a:gd name="connsiteX4" fmla="*/ 71500 w 424358"/>
              <a:gd name="connsiteY4" fmla="*/ 13646 h 251772"/>
              <a:gd name="connsiteX5" fmla="*/ 130172 w 424358"/>
              <a:gd name="connsiteY5" fmla="*/ 232612 h 251772"/>
              <a:gd name="connsiteX6" fmla="*/ 58672 w 424358"/>
              <a:gd name="connsiteY6" fmla="*/ 251770 h 251772"/>
              <a:gd name="connsiteX7" fmla="*/ 0 w 424358"/>
              <a:gd name="connsiteY7" fmla="*/ 32804 h 251772"/>
              <a:gd name="connsiteX8" fmla="*/ 175168 w 424358"/>
              <a:gd name="connsiteY8" fmla="*/ 0 h 251772"/>
              <a:gd name="connsiteX9" fmla="*/ 249190 w 424358"/>
              <a:gd name="connsiteY9" fmla="*/ 0 h 251772"/>
              <a:gd name="connsiteX10" fmla="*/ 249190 w 424358"/>
              <a:gd name="connsiteY10" fmla="*/ 226690 h 251772"/>
              <a:gd name="connsiteX11" fmla="*/ 175168 w 424358"/>
              <a:gd name="connsiteY11" fmla="*/ 226690 h 251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4358" h="251772">
                <a:moveTo>
                  <a:pt x="352858" y="13648"/>
                </a:moveTo>
                <a:lnTo>
                  <a:pt x="424358" y="32806"/>
                </a:lnTo>
                <a:lnTo>
                  <a:pt x="365686" y="251772"/>
                </a:lnTo>
                <a:lnTo>
                  <a:pt x="294186" y="232614"/>
                </a:lnTo>
                <a:close/>
                <a:moveTo>
                  <a:pt x="71500" y="13646"/>
                </a:moveTo>
                <a:lnTo>
                  <a:pt x="130172" y="232612"/>
                </a:lnTo>
                <a:lnTo>
                  <a:pt x="58672" y="251770"/>
                </a:lnTo>
                <a:lnTo>
                  <a:pt x="0" y="32804"/>
                </a:lnTo>
                <a:close/>
                <a:moveTo>
                  <a:pt x="175168" y="0"/>
                </a:moveTo>
                <a:lnTo>
                  <a:pt x="249190" y="0"/>
                </a:lnTo>
                <a:lnTo>
                  <a:pt x="249190" y="226690"/>
                </a:lnTo>
                <a:lnTo>
                  <a:pt x="175168" y="22669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ACF0D239-D1E7-2785-1468-31EA0EDC11FC}"/>
              </a:ext>
            </a:extLst>
          </p:cNvPr>
          <p:cNvSpPr/>
          <p:nvPr/>
        </p:nvSpPr>
        <p:spPr>
          <a:xfrm rot="4500000">
            <a:off x="5518603" y="1013581"/>
            <a:ext cx="424358" cy="251772"/>
          </a:xfrm>
          <a:custGeom>
            <a:avLst/>
            <a:gdLst>
              <a:gd name="connsiteX0" fmla="*/ 352858 w 424358"/>
              <a:gd name="connsiteY0" fmla="*/ 13648 h 251772"/>
              <a:gd name="connsiteX1" fmla="*/ 424358 w 424358"/>
              <a:gd name="connsiteY1" fmla="*/ 32806 h 251772"/>
              <a:gd name="connsiteX2" fmla="*/ 365686 w 424358"/>
              <a:gd name="connsiteY2" fmla="*/ 251772 h 251772"/>
              <a:gd name="connsiteX3" fmla="*/ 294186 w 424358"/>
              <a:gd name="connsiteY3" fmla="*/ 232614 h 251772"/>
              <a:gd name="connsiteX4" fmla="*/ 71500 w 424358"/>
              <a:gd name="connsiteY4" fmla="*/ 13646 h 251772"/>
              <a:gd name="connsiteX5" fmla="*/ 130172 w 424358"/>
              <a:gd name="connsiteY5" fmla="*/ 232612 h 251772"/>
              <a:gd name="connsiteX6" fmla="*/ 58672 w 424358"/>
              <a:gd name="connsiteY6" fmla="*/ 251770 h 251772"/>
              <a:gd name="connsiteX7" fmla="*/ 0 w 424358"/>
              <a:gd name="connsiteY7" fmla="*/ 32804 h 251772"/>
              <a:gd name="connsiteX8" fmla="*/ 175168 w 424358"/>
              <a:gd name="connsiteY8" fmla="*/ 0 h 251772"/>
              <a:gd name="connsiteX9" fmla="*/ 249190 w 424358"/>
              <a:gd name="connsiteY9" fmla="*/ 0 h 251772"/>
              <a:gd name="connsiteX10" fmla="*/ 249190 w 424358"/>
              <a:gd name="connsiteY10" fmla="*/ 226690 h 251772"/>
              <a:gd name="connsiteX11" fmla="*/ 175168 w 424358"/>
              <a:gd name="connsiteY11" fmla="*/ 226690 h 251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4358" h="251772">
                <a:moveTo>
                  <a:pt x="352858" y="13648"/>
                </a:moveTo>
                <a:lnTo>
                  <a:pt x="424358" y="32806"/>
                </a:lnTo>
                <a:lnTo>
                  <a:pt x="365686" y="251772"/>
                </a:lnTo>
                <a:lnTo>
                  <a:pt x="294186" y="232614"/>
                </a:lnTo>
                <a:close/>
                <a:moveTo>
                  <a:pt x="71500" y="13646"/>
                </a:moveTo>
                <a:lnTo>
                  <a:pt x="130172" y="232612"/>
                </a:lnTo>
                <a:lnTo>
                  <a:pt x="58672" y="251770"/>
                </a:lnTo>
                <a:lnTo>
                  <a:pt x="0" y="32804"/>
                </a:lnTo>
                <a:close/>
                <a:moveTo>
                  <a:pt x="175168" y="0"/>
                </a:moveTo>
                <a:lnTo>
                  <a:pt x="249190" y="0"/>
                </a:lnTo>
                <a:lnTo>
                  <a:pt x="249190" y="226690"/>
                </a:lnTo>
                <a:lnTo>
                  <a:pt x="175168" y="22669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448A655-C8A0-7C3B-7E91-68A31AA5BF70}"/>
              </a:ext>
            </a:extLst>
          </p:cNvPr>
          <p:cNvSpPr/>
          <p:nvPr/>
        </p:nvSpPr>
        <p:spPr>
          <a:xfrm rot="1800000">
            <a:off x="7766345" y="1007027"/>
            <a:ext cx="424358" cy="251772"/>
          </a:xfrm>
          <a:custGeom>
            <a:avLst/>
            <a:gdLst>
              <a:gd name="connsiteX0" fmla="*/ 352858 w 424358"/>
              <a:gd name="connsiteY0" fmla="*/ 13648 h 251772"/>
              <a:gd name="connsiteX1" fmla="*/ 424358 w 424358"/>
              <a:gd name="connsiteY1" fmla="*/ 32806 h 251772"/>
              <a:gd name="connsiteX2" fmla="*/ 365686 w 424358"/>
              <a:gd name="connsiteY2" fmla="*/ 251772 h 251772"/>
              <a:gd name="connsiteX3" fmla="*/ 294186 w 424358"/>
              <a:gd name="connsiteY3" fmla="*/ 232614 h 251772"/>
              <a:gd name="connsiteX4" fmla="*/ 71500 w 424358"/>
              <a:gd name="connsiteY4" fmla="*/ 13646 h 251772"/>
              <a:gd name="connsiteX5" fmla="*/ 130172 w 424358"/>
              <a:gd name="connsiteY5" fmla="*/ 232612 h 251772"/>
              <a:gd name="connsiteX6" fmla="*/ 58672 w 424358"/>
              <a:gd name="connsiteY6" fmla="*/ 251770 h 251772"/>
              <a:gd name="connsiteX7" fmla="*/ 0 w 424358"/>
              <a:gd name="connsiteY7" fmla="*/ 32804 h 251772"/>
              <a:gd name="connsiteX8" fmla="*/ 175168 w 424358"/>
              <a:gd name="connsiteY8" fmla="*/ 0 h 251772"/>
              <a:gd name="connsiteX9" fmla="*/ 249190 w 424358"/>
              <a:gd name="connsiteY9" fmla="*/ 0 h 251772"/>
              <a:gd name="connsiteX10" fmla="*/ 249190 w 424358"/>
              <a:gd name="connsiteY10" fmla="*/ 226690 h 251772"/>
              <a:gd name="connsiteX11" fmla="*/ 175168 w 424358"/>
              <a:gd name="connsiteY11" fmla="*/ 226690 h 251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4358" h="251772">
                <a:moveTo>
                  <a:pt x="352858" y="13648"/>
                </a:moveTo>
                <a:lnTo>
                  <a:pt x="424358" y="32806"/>
                </a:lnTo>
                <a:lnTo>
                  <a:pt x="365686" y="251772"/>
                </a:lnTo>
                <a:lnTo>
                  <a:pt x="294186" y="232614"/>
                </a:lnTo>
                <a:close/>
                <a:moveTo>
                  <a:pt x="71500" y="13646"/>
                </a:moveTo>
                <a:lnTo>
                  <a:pt x="130172" y="232612"/>
                </a:lnTo>
                <a:lnTo>
                  <a:pt x="58672" y="251770"/>
                </a:lnTo>
                <a:lnTo>
                  <a:pt x="0" y="32804"/>
                </a:lnTo>
                <a:close/>
                <a:moveTo>
                  <a:pt x="175168" y="0"/>
                </a:moveTo>
                <a:lnTo>
                  <a:pt x="249190" y="0"/>
                </a:lnTo>
                <a:lnTo>
                  <a:pt x="249190" y="226690"/>
                </a:lnTo>
                <a:lnTo>
                  <a:pt x="175168" y="22669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BD33E0FF-6C30-A986-AC82-187DA510D774}"/>
              </a:ext>
            </a:extLst>
          </p:cNvPr>
          <p:cNvSpPr/>
          <p:nvPr/>
        </p:nvSpPr>
        <p:spPr>
          <a:xfrm rot="15300000">
            <a:off x="3929462" y="1276144"/>
            <a:ext cx="424358" cy="251772"/>
          </a:xfrm>
          <a:custGeom>
            <a:avLst/>
            <a:gdLst>
              <a:gd name="connsiteX0" fmla="*/ 352858 w 424358"/>
              <a:gd name="connsiteY0" fmla="*/ 13648 h 251772"/>
              <a:gd name="connsiteX1" fmla="*/ 424358 w 424358"/>
              <a:gd name="connsiteY1" fmla="*/ 32806 h 251772"/>
              <a:gd name="connsiteX2" fmla="*/ 365686 w 424358"/>
              <a:gd name="connsiteY2" fmla="*/ 251772 h 251772"/>
              <a:gd name="connsiteX3" fmla="*/ 294186 w 424358"/>
              <a:gd name="connsiteY3" fmla="*/ 232614 h 251772"/>
              <a:gd name="connsiteX4" fmla="*/ 71500 w 424358"/>
              <a:gd name="connsiteY4" fmla="*/ 13646 h 251772"/>
              <a:gd name="connsiteX5" fmla="*/ 130172 w 424358"/>
              <a:gd name="connsiteY5" fmla="*/ 232612 h 251772"/>
              <a:gd name="connsiteX6" fmla="*/ 58672 w 424358"/>
              <a:gd name="connsiteY6" fmla="*/ 251770 h 251772"/>
              <a:gd name="connsiteX7" fmla="*/ 0 w 424358"/>
              <a:gd name="connsiteY7" fmla="*/ 32804 h 251772"/>
              <a:gd name="connsiteX8" fmla="*/ 175168 w 424358"/>
              <a:gd name="connsiteY8" fmla="*/ 0 h 251772"/>
              <a:gd name="connsiteX9" fmla="*/ 249190 w 424358"/>
              <a:gd name="connsiteY9" fmla="*/ 0 h 251772"/>
              <a:gd name="connsiteX10" fmla="*/ 249190 w 424358"/>
              <a:gd name="connsiteY10" fmla="*/ 226690 h 251772"/>
              <a:gd name="connsiteX11" fmla="*/ 175168 w 424358"/>
              <a:gd name="connsiteY11" fmla="*/ 226690 h 251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4358" h="251772">
                <a:moveTo>
                  <a:pt x="352858" y="13648"/>
                </a:moveTo>
                <a:lnTo>
                  <a:pt x="424358" y="32806"/>
                </a:lnTo>
                <a:lnTo>
                  <a:pt x="365686" y="251772"/>
                </a:lnTo>
                <a:lnTo>
                  <a:pt x="294186" y="232614"/>
                </a:lnTo>
                <a:close/>
                <a:moveTo>
                  <a:pt x="71500" y="13646"/>
                </a:moveTo>
                <a:lnTo>
                  <a:pt x="130172" y="232612"/>
                </a:lnTo>
                <a:lnTo>
                  <a:pt x="58672" y="251770"/>
                </a:lnTo>
                <a:lnTo>
                  <a:pt x="0" y="32804"/>
                </a:lnTo>
                <a:close/>
                <a:moveTo>
                  <a:pt x="175168" y="0"/>
                </a:moveTo>
                <a:lnTo>
                  <a:pt x="249190" y="0"/>
                </a:lnTo>
                <a:lnTo>
                  <a:pt x="249190" y="226690"/>
                </a:lnTo>
                <a:lnTo>
                  <a:pt x="175168" y="22669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3D70B21F-8B48-9250-B605-875FB32FC337}"/>
              </a:ext>
            </a:extLst>
          </p:cNvPr>
          <p:cNvSpPr>
            <a:spLocks noEditPoints="1"/>
          </p:cNvSpPr>
          <p:nvPr/>
        </p:nvSpPr>
        <p:spPr bwMode="auto">
          <a:xfrm>
            <a:off x="1447628" y="3876410"/>
            <a:ext cx="1199782" cy="2525485"/>
          </a:xfrm>
          <a:custGeom>
            <a:avLst/>
            <a:gdLst>
              <a:gd name="T0" fmla="*/ 152 w 848"/>
              <a:gd name="T1" fmla="*/ 1289 h 1785"/>
              <a:gd name="T2" fmla="*/ 228 w 848"/>
              <a:gd name="T3" fmla="*/ 1430 h 1785"/>
              <a:gd name="T4" fmla="*/ 219 w 848"/>
              <a:gd name="T5" fmla="*/ 1644 h 1785"/>
              <a:gd name="T6" fmla="*/ 122 w 848"/>
              <a:gd name="T7" fmla="*/ 1717 h 1785"/>
              <a:gd name="T8" fmla="*/ 83 w 848"/>
              <a:gd name="T9" fmla="*/ 1741 h 1785"/>
              <a:gd name="T10" fmla="*/ 144 w 848"/>
              <a:gd name="T11" fmla="*/ 1755 h 1785"/>
              <a:gd name="T12" fmla="*/ 291 w 848"/>
              <a:gd name="T13" fmla="*/ 1712 h 1785"/>
              <a:gd name="T14" fmla="*/ 334 w 848"/>
              <a:gd name="T15" fmla="*/ 1738 h 1785"/>
              <a:gd name="T16" fmla="*/ 343 w 848"/>
              <a:gd name="T17" fmla="*/ 1693 h 1785"/>
              <a:gd name="T18" fmla="*/ 331 w 848"/>
              <a:gd name="T19" fmla="*/ 1505 h 1785"/>
              <a:gd name="T20" fmla="*/ 359 w 848"/>
              <a:gd name="T21" fmla="*/ 1345 h 1785"/>
              <a:gd name="T22" fmla="*/ 415 w 848"/>
              <a:gd name="T23" fmla="*/ 1430 h 1785"/>
              <a:gd name="T24" fmla="*/ 396 w 848"/>
              <a:gd name="T25" fmla="*/ 1578 h 1785"/>
              <a:gd name="T26" fmla="*/ 383 w 848"/>
              <a:gd name="T27" fmla="*/ 1661 h 1785"/>
              <a:gd name="T28" fmla="*/ 384 w 848"/>
              <a:gd name="T29" fmla="*/ 1725 h 1785"/>
              <a:gd name="T30" fmla="*/ 442 w 848"/>
              <a:gd name="T31" fmla="*/ 1776 h 1785"/>
              <a:gd name="T32" fmla="*/ 503 w 848"/>
              <a:gd name="T33" fmla="*/ 1780 h 1785"/>
              <a:gd name="T34" fmla="*/ 510 w 848"/>
              <a:gd name="T35" fmla="*/ 1723 h 1785"/>
              <a:gd name="T36" fmla="*/ 461 w 848"/>
              <a:gd name="T37" fmla="*/ 1656 h 1785"/>
              <a:gd name="T38" fmla="*/ 481 w 848"/>
              <a:gd name="T39" fmla="*/ 1509 h 1785"/>
              <a:gd name="T40" fmla="*/ 578 w 848"/>
              <a:gd name="T41" fmla="*/ 1339 h 1785"/>
              <a:gd name="T42" fmla="*/ 626 w 848"/>
              <a:gd name="T43" fmla="*/ 1097 h 1785"/>
              <a:gd name="T44" fmla="*/ 641 w 848"/>
              <a:gd name="T45" fmla="*/ 895 h 1785"/>
              <a:gd name="T46" fmla="*/ 687 w 848"/>
              <a:gd name="T47" fmla="*/ 754 h 1785"/>
              <a:gd name="T48" fmla="*/ 830 w 848"/>
              <a:gd name="T49" fmla="*/ 585 h 1785"/>
              <a:gd name="T50" fmla="*/ 839 w 848"/>
              <a:gd name="T51" fmla="*/ 518 h 1785"/>
              <a:gd name="T52" fmla="*/ 566 w 848"/>
              <a:gd name="T53" fmla="*/ 294 h 1785"/>
              <a:gd name="T54" fmla="*/ 551 w 848"/>
              <a:gd name="T55" fmla="*/ 273 h 1785"/>
              <a:gd name="T56" fmla="*/ 546 w 848"/>
              <a:gd name="T57" fmla="*/ 173 h 1785"/>
              <a:gd name="T58" fmla="*/ 535 w 848"/>
              <a:gd name="T59" fmla="*/ 107 h 1785"/>
              <a:gd name="T60" fmla="*/ 500 w 848"/>
              <a:gd name="T61" fmla="*/ 30 h 1785"/>
              <a:gd name="T62" fmla="*/ 446 w 848"/>
              <a:gd name="T63" fmla="*/ 3 h 1785"/>
              <a:gd name="T64" fmla="*/ 415 w 848"/>
              <a:gd name="T65" fmla="*/ 3 h 1785"/>
              <a:gd name="T66" fmla="*/ 344 w 848"/>
              <a:gd name="T67" fmla="*/ 52 h 1785"/>
              <a:gd name="T68" fmla="*/ 331 w 848"/>
              <a:gd name="T69" fmla="*/ 120 h 1785"/>
              <a:gd name="T70" fmla="*/ 339 w 848"/>
              <a:gd name="T71" fmla="*/ 148 h 1785"/>
              <a:gd name="T72" fmla="*/ 344 w 848"/>
              <a:gd name="T73" fmla="*/ 183 h 1785"/>
              <a:gd name="T74" fmla="*/ 357 w 848"/>
              <a:gd name="T75" fmla="*/ 207 h 1785"/>
              <a:gd name="T76" fmla="*/ 335 w 848"/>
              <a:gd name="T77" fmla="*/ 266 h 1785"/>
              <a:gd name="T78" fmla="*/ 334 w 848"/>
              <a:gd name="T79" fmla="*/ 299 h 1785"/>
              <a:gd name="T80" fmla="*/ 253 w 848"/>
              <a:gd name="T81" fmla="*/ 380 h 1785"/>
              <a:gd name="T82" fmla="*/ 101 w 848"/>
              <a:gd name="T83" fmla="*/ 347 h 1785"/>
              <a:gd name="T84" fmla="*/ 101 w 848"/>
              <a:gd name="T85" fmla="*/ 279 h 1785"/>
              <a:gd name="T86" fmla="*/ 87 w 848"/>
              <a:gd name="T87" fmla="*/ 188 h 1785"/>
              <a:gd name="T88" fmla="*/ 57 w 848"/>
              <a:gd name="T89" fmla="*/ 133 h 1785"/>
              <a:gd name="T90" fmla="*/ 50 w 848"/>
              <a:gd name="T91" fmla="*/ 199 h 1785"/>
              <a:gd name="T92" fmla="*/ 28 w 848"/>
              <a:gd name="T93" fmla="*/ 189 h 1785"/>
              <a:gd name="T94" fmla="*/ 26 w 848"/>
              <a:gd name="T95" fmla="*/ 198 h 1785"/>
              <a:gd name="T96" fmla="*/ 11 w 848"/>
              <a:gd name="T97" fmla="*/ 229 h 1785"/>
              <a:gd name="T98" fmla="*/ 1 w 848"/>
              <a:gd name="T99" fmla="*/ 259 h 1785"/>
              <a:gd name="T100" fmla="*/ 9 w 848"/>
              <a:gd name="T101" fmla="*/ 282 h 1785"/>
              <a:gd name="T102" fmla="*/ 20 w 848"/>
              <a:gd name="T103" fmla="*/ 307 h 1785"/>
              <a:gd name="T104" fmla="*/ 74 w 848"/>
              <a:gd name="T105" fmla="*/ 577 h 1785"/>
              <a:gd name="T106" fmla="*/ 238 w 848"/>
              <a:gd name="T107" fmla="*/ 875 h 1785"/>
              <a:gd name="T108" fmla="*/ 737 w 848"/>
              <a:gd name="T109" fmla="*/ 547 h 1785"/>
              <a:gd name="T110" fmla="*/ 636 w 848"/>
              <a:gd name="T111" fmla="*/ 696 h 1785"/>
              <a:gd name="T112" fmla="*/ 619 w 848"/>
              <a:gd name="T113" fmla="*/ 610 h 1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48" h="1785">
                <a:moveTo>
                  <a:pt x="193" y="1117"/>
                </a:moveTo>
                <a:lnTo>
                  <a:pt x="193" y="1117"/>
                </a:lnTo>
                <a:lnTo>
                  <a:pt x="184" y="1153"/>
                </a:lnTo>
                <a:lnTo>
                  <a:pt x="171" y="1209"/>
                </a:lnTo>
                <a:lnTo>
                  <a:pt x="159" y="1264"/>
                </a:lnTo>
                <a:lnTo>
                  <a:pt x="155" y="1281"/>
                </a:lnTo>
                <a:lnTo>
                  <a:pt x="152" y="1289"/>
                </a:lnTo>
                <a:lnTo>
                  <a:pt x="152" y="1289"/>
                </a:lnTo>
                <a:lnTo>
                  <a:pt x="175" y="1291"/>
                </a:lnTo>
                <a:lnTo>
                  <a:pt x="222" y="1300"/>
                </a:lnTo>
                <a:lnTo>
                  <a:pt x="222" y="1300"/>
                </a:lnTo>
                <a:lnTo>
                  <a:pt x="222" y="1329"/>
                </a:lnTo>
                <a:lnTo>
                  <a:pt x="223" y="1365"/>
                </a:lnTo>
                <a:lnTo>
                  <a:pt x="224" y="1400"/>
                </a:lnTo>
                <a:lnTo>
                  <a:pt x="228" y="1430"/>
                </a:lnTo>
                <a:lnTo>
                  <a:pt x="228" y="1430"/>
                </a:lnTo>
                <a:lnTo>
                  <a:pt x="233" y="1475"/>
                </a:lnTo>
                <a:lnTo>
                  <a:pt x="238" y="1530"/>
                </a:lnTo>
                <a:lnTo>
                  <a:pt x="243" y="1597"/>
                </a:lnTo>
                <a:lnTo>
                  <a:pt x="243" y="1597"/>
                </a:lnTo>
                <a:lnTo>
                  <a:pt x="236" y="1611"/>
                </a:lnTo>
                <a:lnTo>
                  <a:pt x="223" y="1637"/>
                </a:lnTo>
                <a:lnTo>
                  <a:pt x="223" y="1637"/>
                </a:lnTo>
                <a:lnTo>
                  <a:pt x="219" y="1644"/>
                </a:lnTo>
                <a:lnTo>
                  <a:pt x="212" y="1653"/>
                </a:lnTo>
                <a:lnTo>
                  <a:pt x="192" y="1671"/>
                </a:lnTo>
                <a:lnTo>
                  <a:pt x="169" y="1689"/>
                </a:lnTo>
                <a:lnTo>
                  <a:pt x="152" y="1703"/>
                </a:lnTo>
                <a:lnTo>
                  <a:pt x="152" y="1703"/>
                </a:lnTo>
                <a:lnTo>
                  <a:pt x="146" y="1707"/>
                </a:lnTo>
                <a:lnTo>
                  <a:pt x="139" y="1711"/>
                </a:lnTo>
                <a:lnTo>
                  <a:pt x="122" y="1717"/>
                </a:lnTo>
                <a:lnTo>
                  <a:pt x="106" y="1721"/>
                </a:lnTo>
                <a:lnTo>
                  <a:pt x="92" y="1723"/>
                </a:lnTo>
                <a:lnTo>
                  <a:pt x="92" y="1723"/>
                </a:lnTo>
                <a:lnTo>
                  <a:pt x="87" y="1725"/>
                </a:lnTo>
                <a:lnTo>
                  <a:pt x="84" y="1728"/>
                </a:lnTo>
                <a:lnTo>
                  <a:pt x="83" y="1732"/>
                </a:lnTo>
                <a:lnTo>
                  <a:pt x="83" y="1736"/>
                </a:lnTo>
                <a:lnTo>
                  <a:pt x="83" y="1741"/>
                </a:lnTo>
                <a:lnTo>
                  <a:pt x="86" y="1746"/>
                </a:lnTo>
                <a:lnTo>
                  <a:pt x="88" y="1750"/>
                </a:lnTo>
                <a:lnTo>
                  <a:pt x="92" y="1754"/>
                </a:lnTo>
                <a:lnTo>
                  <a:pt x="92" y="1754"/>
                </a:lnTo>
                <a:lnTo>
                  <a:pt x="96" y="1755"/>
                </a:lnTo>
                <a:lnTo>
                  <a:pt x="101" y="1756"/>
                </a:lnTo>
                <a:lnTo>
                  <a:pt x="120" y="1756"/>
                </a:lnTo>
                <a:lnTo>
                  <a:pt x="144" y="1755"/>
                </a:lnTo>
                <a:lnTo>
                  <a:pt x="170" y="1752"/>
                </a:lnTo>
                <a:lnTo>
                  <a:pt x="222" y="1745"/>
                </a:lnTo>
                <a:lnTo>
                  <a:pt x="239" y="1741"/>
                </a:lnTo>
                <a:lnTo>
                  <a:pt x="248" y="1738"/>
                </a:lnTo>
                <a:lnTo>
                  <a:pt x="248" y="1738"/>
                </a:lnTo>
                <a:lnTo>
                  <a:pt x="260" y="1731"/>
                </a:lnTo>
                <a:lnTo>
                  <a:pt x="276" y="1721"/>
                </a:lnTo>
                <a:lnTo>
                  <a:pt x="291" y="1712"/>
                </a:lnTo>
                <a:lnTo>
                  <a:pt x="299" y="1708"/>
                </a:lnTo>
                <a:lnTo>
                  <a:pt x="299" y="1708"/>
                </a:lnTo>
                <a:lnTo>
                  <a:pt x="304" y="1723"/>
                </a:lnTo>
                <a:lnTo>
                  <a:pt x="309" y="1738"/>
                </a:lnTo>
                <a:lnTo>
                  <a:pt x="309" y="1738"/>
                </a:lnTo>
                <a:lnTo>
                  <a:pt x="312" y="1740"/>
                </a:lnTo>
                <a:lnTo>
                  <a:pt x="319" y="1738"/>
                </a:lnTo>
                <a:lnTo>
                  <a:pt x="334" y="1738"/>
                </a:lnTo>
                <a:lnTo>
                  <a:pt x="334" y="1738"/>
                </a:lnTo>
                <a:lnTo>
                  <a:pt x="336" y="1738"/>
                </a:lnTo>
                <a:lnTo>
                  <a:pt x="339" y="1736"/>
                </a:lnTo>
                <a:lnTo>
                  <a:pt x="341" y="1731"/>
                </a:lnTo>
                <a:lnTo>
                  <a:pt x="344" y="1713"/>
                </a:lnTo>
                <a:lnTo>
                  <a:pt x="344" y="1713"/>
                </a:lnTo>
                <a:lnTo>
                  <a:pt x="344" y="1703"/>
                </a:lnTo>
                <a:lnTo>
                  <a:pt x="343" y="1693"/>
                </a:lnTo>
                <a:lnTo>
                  <a:pt x="339" y="1673"/>
                </a:lnTo>
                <a:lnTo>
                  <a:pt x="339" y="1673"/>
                </a:lnTo>
                <a:lnTo>
                  <a:pt x="334" y="1626"/>
                </a:lnTo>
                <a:lnTo>
                  <a:pt x="329" y="1567"/>
                </a:lnTo>
                <a:lnTo>
                  <a:pt x="329" y="1567"/>
                </a:lnTo>
                <a:lnTo>
                  <a:pt x="329" y="1554"/>
                </a:lnTo>
                <a:lnTo>
                  <a:pt x="329" y="1540"/>
                </a:lnTo>
                <a:lnTo>
                  <a:pt x="331" y="1505"/>
                </a:lnTo>
                <a:lnTo>
                  <a:pt x="335" y="1463"/>
                </a:lnTo>
                <a:lnTo>
                  <a:pt x="339" y="1415"/>
                </a:lnTo>
                <a:lnTo>
                  <a:pt x="339" y="1415"/>
                </a:lnTo>
                <a:lnTo>
                  <a:pt x="340" y="1371"/>
                </a:lnTo>
                <a:lnTo>
                  <a:pt x="339" y="1333"/>
                </a:lnTo>
                <a:lnTo>
                  <a:pt x="339" y="1333"/>
                </a:lnTo>
                <a:lnTo>
                  <a:pt x="350" y="1338"/>
                </a:lnTo>
                <a:lnTo>
                  <a:pt x="359" y="1345"/>
                </a:lnTo>
                <a:lnTo>
                  <a:pt x="359" y="1345"/>
                </a:lnTo>
                <a:lnTo>
                  <a:pt x="372" y="1353"/>
                </a:lnTo>
                <a:lnTo>
                  <a:pt x="386" y="1361"/>
                </a:lnTo>
                <a:lnTo>
                  <a:pt x="402" y="1366"/>
                </a:lnTo>
                <a:lnTo>
                  <a:pt x="417" y="1370"/>
                </a:lnTo>
                <a:lnTo>
                  <a:pt x="417" y="1370"/>
                </a:lnTo>
                <a:lnTo>
                  <a:pt x="415" y="1430"/>
                </a:lnTo>
                <a:lnTo>
                  <a:pt x="415" y="1430"/>
                </a:lnTo>
                <a:lnTo>
                  <a:pt x="412" y="1483"/>
                </a:lnTo>
                <a:lnTo>
                  <a:pt x="409" y="1521"/>
                </a:lnTo>
                <a:lnTo>
                  <a:pt x="409" y="1521"/>
                </a:lnTo>
                <a:lnTo>
                  <a:pt x="408" y="1538"/>
                </a:lnTo>
                <a:lnTo>
                  <a:pt x="404" y="1549"/>
                </a:lnTo>
                <a:lnTo>
                  <a:pt x="399" y="1567"/>
                </a:lnTo>
                <a:lnTo>
                  <a:pt x="399" y="1567"/>
                </a:lnTo>
                <a:lnTo>
                  <a:pt x="396" y="1578"/>
                </a:lnTo>
                <a:lnTo>
                  <a:pt x="394" y="1591"/>
                </a:lnTo>
                <a:lnTo>
                  <a:pt x="392" y="1615"/>
                </a:lnTo>
                <a:lnTo>
                  <a:pt x="391" y="1634"/>
                </a:lnTo>
                <a:lnTo>
                  <a:pt x="391" y="1640"/>
                </a:lnTo>
                <a:lnTo>
                  <a:pt x="389" y="1642"/>
                </a:lnTo>
                <a:lnTo>
                  <a:pt x="389" y="1642"/>
                </a:lnTo>
                <a:lnTo>
                  <a:pt x="387" y="1649"/>
                </a:lnTo>
                <a:lnTo>
                  <a:pt x="383" y="1661"/>
                </a:lnTo>
                <a:lnTo>
                  <a:pt x="380" y="1677"/>
                </a:lnTo>
                <a:lnTo>
                  <a:pt x="379" y="1693"/>
                </a:lnTo>
                <a:lnTo>
                  <a:pt x="379" y="1693"/>
                </a:lnTo>
                <a:lnTo>
                  <a:pt x="379" y="1706"/>
                </a:lnTo>
                <a:lnTo>
                  <a:pt x="378" y="1714"/>
                </a:lnTo>
                <a:lnTo>
                  <a:pt x="379" y="1718"/>
                </a:lnTo>
                <a:lnTo>
                  <a:pt x="380" y="1721"/>
                </a:lnTo>
                <a:lnTo>
                  <a:pt x="384" y="1725"/>
                </a:lnTo>
                <a:lnTo>
                  <a:pt x="389" y="1728"/>
                </a:lnTo>
                <a:lnTo>
                  <a:pt x="389" y="1728"/>
                </a:lnTo>
                <a:lnTo>
                  <a:pt x="396" y="1733"/>
                </a:lnTo>
                <a:lnTo>
                  <a:pt x="403" y="1741"/>
                </a:lnTo>
                <a:lnTo>
                  <a:pt x="418" y="1756"/>
                </a:lnTo>
                <a:lnTo>
                  <a:pt x="427" y="1765"/>
                </a:lnTo>
                <a:lnTo>
                  <a:pt x="435" y="1771"/>
                </a:lnTo>
                <a:lnTo>
                  <a:pt x="442" y="1776"/>
                </a:lnTo>
                <a:lnTo>
                  <a:pt x="450" y="1779"/>
                </a:lnTo>
                <a:lnTo>
                  <a:pt x="450" y="1779"/>
                </a:lnTo>
                <a:lnTo>
                  <a:pt x="466" y="1783"/>
                </a:lnTo>
                <a:lnTo>
                  <a:pt x="484" y="1785"/>
                </a:lnTo>
                <a:lnTo>
                  <a:pt x="491" y="1785"/>
                </a:lnTo>
                <a:lnTo>
                  <a:pt x="499" y="1784"/>
                </a:lnTo>
                <a:lnTo>
                  <a:pt x="501" y="1781"/>
                </a:lnTo>
                <a:lnTo>
                  <a:pt x="503" y="1780"/>
                </a:lnTo>
                <a:lnTo>
                  <a:pt x="505" y="1778"/>
                </a:lnTo>
                <a:lnTo>
                  <a:pt x="505" y="1774"/>
                </a:lnTo>
                <a:lnTo>
                  <a:pt x="505" y="1774"/>
                </a:lnTo>
                <a:lnTo>
                  <a:pt x="508" y="1759"/>
                </a:lnTo>
                <a:lnTo>
                  <a:pt x="510" y="1746"/>
                </a:lnTo>
                <a:lnTo>
                  <a:pt x="513" y="1733"/>
                </a:lnTo>
                <a:lnTo>
                  <a:pt x="512" y="1728"/>
                </a:lnTo>
                <a:lnTo>
                  <a:pt x="510" y="1723"/>
                </a:lnTo>
                <a:lnTo>
                  <a:pt x="510" y="1723"/>
                </a:lnTo>
                <a:lnTo>
                  <a:pt x="503" y="1714"/>
                </a:lnTo>
                <a:lnTo>
                  <a:pt x="493" y="1704"/>
                </a:lnTo>
                <a:lnTo>
                  <a:pt x="481" y="1692"/>
                </a:lnTo>
                <a:lnTo>
                  <a:pt x="470" y="1678"/>
                </a:lnTo>
                <a:lnTo>
                  <a:pt x="470" y="1678"/>
                </a:lnTo>
                <a:lnTo>
                  <a:pt x="465" y="1669"/>
                </a:lnTo>
                <a:lnTo>
                  <a:pt x="461" y="1656"/>
                </a:lnTo>
                <a:lnTo>
                  <a:pt x="459" y="1642"/>
                </a:lnTo>
                <a:lnTo>
                  <a:pt x="457" y="1629"/>
                </a:lnTo>
                <a:lnTo>
                  <a:pt x="456" y="1613"/>
                </a:lnTo>
                <a:lnTo>
                  <a:pt x="457" y="1600"/>
                </a:lnTo>
                <a:lnTo>
                  <a:pt x="457" y="1587"/>
                </a:lnTo>
                <a:lnTo>
                  <a:pt x="460" y="1577"/>
                </a:lnTo>
                <a:lnTo>
                  <a:pt x="460" y="1577"/>
                </a:lnTo>
                <a:lnTo>
                  <a:pt x="481" y="1509"/>
                </a:lnTo>
                <a:lnTo>
                  <a:pt x="494" y="1469"/>
                </a:lnTo>
                <a:lnTo>
                  <a:pt x="500" y="1446"/>
                </a:lnTo>
                <a:lnTo>
                  <a:pt x="500" y="1446"/>
                </a:lnTo>
                <a:lnTo>
                  <a:pt x="519" y="1360"/>
                </a:lnTo>
                <a:lnTo>
                  <a:pt x="519" y="1360"/>
                </a:lnTo>
                <a:lnTo>
                  <a:pt x="558" y="1345"/>
                </a:lnTo>
                <a:lnTo>
                  <a:pt x="573" y="1341"/>
                </a:lnTo>
                <a:lnTo>
                  <a:pt x="578" y="1339"/>
                </a:lnTo>
                <a:lnTo>
                  <a:pt x="581" y="1339"/>
                </a:lnTo>
                <a:lnTo>
                  <a:pt x="581" y="1339"/>
                </a:lnTo>
                <a:lnTo>
                  <a:pt x="588" y="1341"/>
                </a:lnTo>
                <a:lnTo>
                  <a:pt x="601" y="1341"/>
                </a:lnTo>
                <a:lnTo>
                  <a:pt x="616" y="1339"/>
                </a:lnTo>
                <a:lnTo>
                  <a:pt x="616" y="1339"/>
                </a:lnTo>
                <a:lnTo>
                  <a:pt x="620" y="1256"/>
                </a:lnTo>
                <a:lnTo>
                  <a:pt x="626" y="1097"/>
                </a:lnTo>
                <a:lnTo>
                  <a:pt x="626" y="1097"/>
                </a:lnTo>
                <a:lnTo>
                  <a:pt x="626" y="1060"/>
                </a:lnTo>
                <a:lnTo>
                  <a:pt x="625" y="1024"/>
                </a:lnTo>
                <a:lnTo>
                  <a:pt x="622" y="991"/>
                </a:lnTo>
                <a:lnTo>
                  <a:pt x="620" y="961"/>
                </a:lnTo>
                <a:lnTo>
                  <a:pt x="614" y="917"/>
                </a:lnTo>
                <a:lnTo>
                  <a:pt x="611" y="900"/>
                </a:lnTo>
                <a:lnTo>
                  <a:pt x="641" y="895"/>
                </a:lnTo>
                <a:lnTo>
                  <a:pt x="611" y="774"/>
                </a:lnTo>
                <a:lnTo>
                  <a:pt x="631" y="764"/>
                </a:lnTo>
                <a:lnTo>
                  <a:pt x="631" y="764"/>
                </a:lnTo>
                <a:lnTo>
                  <a:pt x="639" y="764"/>
                </a:lnTo>
                <a:lnTo>
                  <a:pt x="655" y="763"/>
                </a:lnTo>
                <a:lnTo>
                  <a:pt x="674" y="760"/>
                </a:lnTo>
                <a:lnTo>
                  <a:pt x="682" y="757"/>
                </a:lnTo>
                <a:lnTo>
                  <a:pt x="687" y="754"/>
                </a:lnTo>
                <a:lnTo>
                  <a:pt x="687" y="754"/>
                </a:lnTo>
                <a:lnTo>
                  <a:pt x="706" y="732"/>
                </a:lnTo>
                <a:lnTo>
                  <a:pt x="717" y="718"/>
                </a:lnTo>
                <a:lnTo>
                  <a:pt x="732" y="728"/>
                </a:lnTo>
                <a:lnTo>
                  <a:pt x="732" y="728"/>
                </a:lnTo>
                <a:lnTo>
                  <a:pt x="751" y="703"/>
                </a:lnTo>
                <a:lnTo>
                  <a:pt x="790" y="645"/>
                </a:lnTo>
                <a:lnTo>
                  <a:pt x="830" y="585"/>
                </a:lnTo>
                <a:lnTo>
                  <a:pt x="843" y="563"/>
                </a:lnTo>
                <a:lnTo>
                  <a:pt x="847" y="556"/>
                </a:lnTo>
                <a:lnTo>
                  <a:pt x="848" y="552"/>
                </a:lnTo>
                <a:lnTo>
                  <a:pt x="848" y="552"/>
                </a:lnTo>
                <a:lnTo>
                  <a:pt x="847" y="542"/>
                </a:lnTo>
                <a:lnTo>
                  <a:pt x="844" y="530"/>
                </a:lnTo>
                <a:lnTo>
                  <a:pt x="840" y="520"/>
                </a:lnTo>
                <a:lnTo>
                  <a:pt x="839" y="518"/>
                </a:lnTo>
                <a:lnTo>
                  <a:pt x="838" y="516"/>
                </a:lnTo>
                <a:lnTo>
                  <a:pt x="838" y="516"/>
                </a:lnTo>
                <a:lnTo>
                  <a:pt x="809" y="487"/>
                </a:lnTo>
                <a:lnTo>
                  <a:pt x="747" y="423"/>
                </a:lnTo>
                <a:lnTo>
                  <a:pt x="656" y="330"/>
                </a:lnTo>
                <a:lnTo>
                  <a:pt x="656" y="330"/>
                </a:lnTo>
                <a:lnTo>
                  <a:pt x="610" y="311"/>
                </a:lnTo>
                <a:lnTo>
                  <a:pt x="566" y="294"/>
                </a:lnTo>
                <a:lnTo>
                  <a:pt x="566" y="294"/>
                </a:lnTo>
                <a:lnTo>
                  <a:pt x="562" y="288"/>
                </a:lnTo>
                <a:lnTo>
                  <a:pt x="559" y="283"/>
                </a:lnTo>
                <a:lnTo>
                  <a:pt x="556" y="279"/>
                </a:lnTo>
                <a:lnTo>
                  <a:pt x="556" y="279"/>
                </a:lnTo>
                <a:lnTo>
                  <a:pt x="553" y="277"/>
                </a:lnTo>
                <a:lnTo>
                  <a:pt x="552" y="275"/>
                </a:lnTo>
                <a:lnTo>
                  <a:pt x="551" y="273"/>
                </a:lnTo>
                <a:lnTo>
                  <a:pt x="549" y="263"/>
                </a:lnTo>
                <a:lnTo>
                  <a:pt x="551" y="244"/>
                </a:lnTo>
                <a:lnTo>
                  <a:pt x="551" y="244"/>
                </a:lnTo>
                <a:lnTo>
                  <a:pt x="552" y="231"/>
                </a:lnTo>
                <a:lnTo>
                  <a:pt x="552" y="218"/>
                </a:lnTo>
                <a:lnTo>
                  <a:pt x="549" y="198"/>
                </a:lnTo>
                <a:lnTo>
                  <a:pt x="546" y="173"/>
                </a:lnTo>
                <a:lnTo>
                  <a:pt x="546" y="173"/>
                </a:lnTo>
                <a:lnTo>
                  <a:pt x="544" y="152"/>
                </a:lnTo>
                <a:lnTo>
                  <a:pt x="542" y="139"/>
                </a:lnTo>
                <a:lnTo>
                  <a:pt x="541" y="133"/>
                </a:lnTo>
                <a:lnTo>
                  <a:pt x="541" y="133"/>
                </a:lnTo>
                <a:lnTo>
                  <a:pt x="538" y="129"/>
                </a:lnTo>
                <a:lnTo>
                  <a:pt x="537" y="122"/>
                </a:lnTo>
                <a:lnTo>
                  <a:pt x="535" y="115"/>
                </a:lnTo>
                <a:lnTo>
                  <a:pt x="535" y="107"/>
                </a:lnTo>
                <a:lnTo>
                  <a:pt x="535" y="107"/>
                </a:lnTo>
                <a:lnTo>
                  <a:pt x="535" y="102"/>
                </a:lnTo>
                <a:lnTo>
                  <a:pt x="533" y="93"/>
                </a:lnTo>
                <a:lnTo>
                  <a:pt x="529" y="82"/>
                </a:lnTo>
                <a:lnTo>
                  <a:pt x="524" y="69"/>
                </a:lnTo>
                <a:lnTo>
                  <a:pt x="518" y="56"/>
                </a:lnTo>
                <a:lnTo>
                  <a:pt x="510" y="43"/>
                </a:lnTo>
                <a:lnTo>
                  <a:pt x="500" y="30"/>
                </a:lnTo>
                <a:lnTo>
                  <a:pt x="495" y="25"/>
                </a:lnTo>
                <a:lnTo>
                  <a:pt x="490" y="21"/>
                </a:lnTo>
                <a:lnTo>
                  <a:pt x="490" y="21"/>
                </a:lnTo>
                <a:lnTo>
                  <a:pt x="480" y="15"/>
                </a:lnTo>
                <a:lnTo>
                  <a:pt x="470" y="10"/>
                </a:lnTo>
                <a:lnTo>
                  <a:pt x="462" y="6"/>
                </a:lnTo>
                <a:lnTo>
                  <a:pt x="456" y="4"/>
                </a:lnTo>
                <a:lnTo>
                  <a:pt x="446" y="3"/>
                </a:lnTo>
                <a:lnTo>
                  <a:pt x="440" y="1"/>
                </a:lnTo>
                <a:lnTo>
                  <a:pt x="440" y="1"/>
                </a:lnTo>
                <a:lnTo>
                  <a:pt x="435" y="0"/>
                </a:lnTo>
                <a:lnTo>
                  <a:pt x="430" y="1"/>
                </a:lnTo>
                <a:lnTo>
                  <a:pt x="426" y="1"/>
                </a:lnTo>
                <a:lnTo>
                  <a:pt x="420" y="1"/>
                </a:lnTo>
                <a:lnTo>
                  <a:pt x="420" y="1"/>
                </a:lnTo>
                <a:lnTo>
                  <a:pt x="415" y="3"/>
                </a:lnTo>
                <a:lnTo>
                  <a:pt x="406" y="5"/>
                </a:lnTo>
                <a:lnTo>
                  <a:pt x="394" y="9"/>
                </a:lnTo>
                <a:lnTo>
                  <a:pt x="383" y="15"/>
                </a:lnTo>
                <a:lnTo>
                  <a:pt x="370" y="23"/>
                </a:lnTo>
                <a:lnTo>
                  <a:pt x="359" y="32"/>
                </a:lnTo>
                <a:lnTo>
                  <a:pt x="350" y="42"/>
                </a:lnTo>
                <a:lnTo>
                  <a:pt x="346" y="47"/>
                </a:lnTo>
                <a:lnTo>
                  <a:pt x="344" y="52"/>
                </a:lnTo>
                <a:lnTo>
                  <a:pt x="344" y="52"/>
                </a:lnTo>
                <a:lnTo>
                  <a:pt x="338" y="71"/>
                </a:lnTo>
                <a:lnTo>
                  <a:pt x="333" y="86"/>
                </a:lnTo>
                <a:lnTo>
                  <a:pt x="330" y="99"/>
                </a:lnTo>
                <a:lnTo>
                  <a:pt x="329" y="107"/>
                </a:lnTo>
                <a:lnTo>
                  <a:pt x="329" y="107"/>
                </a:lnTo>
                <a:lnTo>
                  <a:pt x="329" y="115"/>
                </a:lnTo>
                <a:lnTo>
                  <a:pt x="331" y="120"/>
                </a:lnTo>
                <a:lnTo>
                  <a:pt x="333" y="124"/>
                </a:lnTo>
                <a:lnTo>
                  <a:pt x="334" y="128"/>
                </a:lnTo>
                <a:lnTo>
                  <a:pt x="334" y="128"/>
                </a:lnTo>
                <a:lnTo>
                  <a:pt x="335" y="133"/>
                </a:lnTo>
                <a:lnTo>
                  <a:pt x="336" y="139"/>
                </a:lnTo>
                <a:lnTo>
                  <a:pt x="339" y="145"/>
                </a:lnTo>
                <a:lnTo>
                  <a:pt x="339" y="148"/>
                </a:lnTo>
                <a:lnTo>
                  <a:pt x="339" y="148"/>
                </a:lnTo>
                <a:lnTo>
                  <a:pt x="338" y="148"/>
                </a:lnTo>
                <a:lnTo>
                  <a:pt x="338" y="148"/>
                </a:lnTo>
                <a:lnTo>
                  <a:pt x="339" y="149"/>
                </a:lnTo>
                <a:lnTo>
                  <a:pt x="339" y="158"/>
                </a:lnTo>
                <a:lnTo>
                  <a:pt x="339" y="158"/>
                </a:lnTo>
                <a:lnTo>
                  <a:pt x="340" y="168"/>
                </a:lnTo>
                <a:lnTo>
                  <a:pt x="341" y="177"/>
                </a:lnTo>
                <a:lnTo>
                  <a:pt x="344" y="183"/>
                </a:lnTo>
                <a:lnTo>
                  <a:pt x="344" y="188"/>
                </a:lnTo>
                <a:lnTo>
                  <a:pt x="344" y="188"/>
                </a:lnTo>
                <a:lnTo>
                  <a:pt x="344" y="189"/>
                </a:lnTo>
                <a:lnTo>
                  <a:pt x="346" y="191"/>
                </a:lnTo>
                <a:lnTo>
                  <a:pt x="353" y="196"/>
                </a:lnTo>
                <a:lnTo>
                  <a:pt x="355" y="198"/>
                </a:lnTo>
                <a:lnTo>
                  <a:pt x="357" y="202"/>
                </a:lnTo>
                <a:lnTo>
                  <a:pt x="357" y="207"/>
                </a:lnTo>
                <a:lnTo>
                  <a:pt x="354" y="213"/>
                </a:lnTo>
                <a:lnTo>
                  <a:pt x="354" y="213"/>
                </a:lnTo>
                <a:lnTo>
                  <a:pt x="346" y="229"/>
                </a:lnTo>
                <a:lnTo>
                  <a:pt x="340" y="244"/>
                </a:lnTo>
                <a:lnTo>
                  <a:pt x="335" y="256"/>
                </a:lnTo>
                <a:lnTo>
                  <a:pt x="334" y="264"/>
                </a:lnTo>
                <a:lnTo>
                  <a:pt x="334" y="264"/>
                </a:lnTo>
                <a:lnTo>
                  <a:pt x="335" y="266"/>
                </a:lnTo>
                <a:lnTo>
                  <a:pt x="336" y="269"/>
                </a:lnTo>
                <a:lnTo>
                  <a:pt x="338" y="273"/>
                </a:lnTo>
                <a:lnTo>
                  <a:pt x="339" y="279"/>
                </a:lnTo>
                <a:lnTo>
                  <a:pt x="339" y="279"/>
                </a:lnTo>
                <a:lnTo>
                  <a:pt x="339" y="284"/>
                </a:lnTo>
                <a:lnTo>
                  <a:pt x="340" y="287"/>
                </a:lnTo>
                <a:lnTo>
                  <a:pt x="339" y="290"/>
                </a:lnTo>
                <a:lnTo>
                  <a:pt x="334" y="299"/>
                </a:lnTo>
                <a:lnTo>
                  <a:pt x="334" y="299"/>
                </a:lnTo>
                <a:lnTo>
                  <a:pt x="320" y="326"/>
                </a:lnTo>
                <a:lnTo>
                  <a:pt x="314" y="340"/>
                </a:lnTo>
                <a:lnTo>
                  <a:pt x="314" y="340"/>
                </a:lnTo>
                <a:lnTo>
                  <a:pt x="286" y="356"/>
                </a:lnTo>
                <a:lnTo>
                  <a:pt x="266" y="370"/>
                </a:lnTo>
                <a:lnTo>
                  <a:pt x="258" y="376"/>
                </a:lnTo>
                <a:lnTo>
                  <a:pt x="253" y="380"/>
                </a:lnTo>
                <a:lnTo>
                  <a:pt x="253" y="380"/>
                </a:lnTo>
                <a:lnTo>
                  <a:pt x="246" y="386"/>
                </a:lnTo>
                <a:lnTo>
                  <a:pt x="231" y="398"/>
                </a:lnTo>
                <a:lnTo>
                  <a:pt x="188" y="429"/>
                </a:lnTo>
                <a:lnTo>
                  <a:pt x="127" y="471"/>
                </a:lnTo>
                <a:lnTo>
                  <a:pt x="127" y="471"/>
                </a:lnTo>
                <a:lnTo>
                  <a:pt x="112" y="398"/>
                </a:lnTo>
                <a:lnTo>
                  <a:pt x="101" y="347"/>
                </a:lnTo>
                <a:lnTo>
                  <a:pt x="97" y="324"/>
                </a:lnTo>
                <a:lnTo>
                  <a:pt x="97" y="324"/>
                </a:lnTo>
                <a:lnTo>
                  <a:pt x="96" y="323"/>
                </a:lnTo>
                <a:lnTo>
                  <a:pt x="92" y="322"/>
                </a:lnTo>
                <a:lnTo>
                  <a:pt x="87" y="319"/>
                </a:lnTo>
                <a:lnTo>
                  <a:pt x="87" y="319"/>
                </a:lnTo>
                <a:lnTo>
                  <a:pt x="96" y="295"/>
                </a:lnTo>
                <a:lnTo>
                  <a:pt x="101" y="279"/>
                </a:lnTo>
                <a:lnTo>
                  <a:pt x="102" y="273"/>
                </a:lnTo>
                <a:lnTo>
                  <a:pt x="102" y="269"/>
                </a:lnTo>
                <a:lnTo>
                  <a:pt x="102" y="269"/>
                </a:lnTo>
                <a:lnTo>
                  <a:pt x="100" y="255"/>
                </a:lnTo>
                <a:lnTo>
                  <a:pt x="94" y="227"/>
                </a:lnTo>
                <a:lnTo>
                  <a:pt x="91" y="201"/>
                </a:lnTo>
                <a:lnTo>
                  <a:pt x="88" y="192"/>
                </a:lnTo>
                <a:lnTo>
                  <a:pt x="87" y="188"/>
                </a:lnTo>
                <a:lnTo>
                  <a:pt x="87" y="188"/>
                </a:lnTo>
                <a:lnTo>
                  <a:pt x="84" y="186"/>
                </a:lnTo>
                <a:lnTo>
                  <a:pt x="82" y="178"/>
                </a:lnTo>
                <a:lnTo>
                  <a:pt x="73" y="158"/>
                </a:lnTo>
                <a:lnTo>
                  <a:pt x="64" y="139"/>
                </a:lnTo>
                <a:lnTo>
                  <a:pt x="59" y="134"/>
                </a:lnTo>
                <a:lnTo>
                  <a:pt x="58" y="133"/>
                </a:lnTo>
                <a:lnTo>
                  <a:pt x="57" y="133"/>
                </a:lnTo>
                <a:lnTo>
                  <a:pt x="57" y="133"/>
                </a:lnTo>
                <a:lnTo>
                  <a:pt x="54" y="135"/>
                </a:lnTo>
                <a:lnTo>
                  <a:pt x="53" y="138"/>
                </a:lnTo>
                <a:lnTo>
                  <a:pt x="52" y="144"/>
                </a:lnTo>
                <a:lnTo>
                  <a:pt x="52" y="158"/>
                </a:lnTo>
                <a:lnTo>
                  <a:pt x="52" y="203"/>
                </a:lnTo>
                <a:lnTo>
                  <a:pt x="52" y="203"/>
                </a:lnTo>
                <a:lnTo>
                  <a:pt x="50" y="199"/>
                </a:lnTo>
                <a:lnTo>
                  <a:pt x="48" y="191"/>
                </a:lnTo>
                <a:lnTo>
                  <a:pt x="45" y="187"/>
                </a:lnTo>
                <a:lnTo>
                  <a:pt x="43" y="184"/>
                </a:lnTo>
                <a:lnTo>
                  <a:pt x="40" y="183"/>
                </a:lnTo>
                <a:lnTo>
                  <a:pt x="37" y="183"/>
                </a:lnTo>
                <a:lnTo>
                  <a:pt x="37" y="183"/>
                </a:lnTo>
                <a:lnTo>
                  <a:pt x="30" y="187"/>
                </a:lnTo>
                <a:lnTo>
                  <a:pt x="28" y="189"/>
                </a:lnTo>
                <a:lnTo>
                  <a:pt x="26" y="192"/>
                </a:lnTo>
                <a:lnTo>
                  <a:pt x="26" y="193"/>
                </a:lnTo>
                <a:lnTo>
                  <a:pt x="26" y="193"/>
                </a:lnTo>
                <a:lnTo>
                  <a:pt x="26" y="194"/>
                </a:lnTo>
                <a:lnTo>
                  <a:pt x="28" y="194"/>
                </a:lnTo>
                <a:lnTo>
                  <a:pt x="28" y="196"/>
                </a:lnTo>
                <a:lnTo>
                  <a:pt x="26" y="198"/>
                </a:lnTo>
                <a:lnTo>
                  <a:pt x="26" y="198"/>
                </a:lnTo>
                <a:lnTo>
                  <a:pt x="25" y="199"/>
                </a:lnTo>
                <a:lnTo>
                  <a:pt x="23" y="201"/>
                </a:lnTo>
                <a:lnTo>
                  <a:pt x="18" y="203"/>
                </a:lnTo>
                <a:lnTo>
                  <a:pt x="15" y="205"/>
                </a:lnTo>
                <a:lnTo>
                  <a:pt x="13" y="206"/>
                </a:lnTo>
                <a:lnTo>
                  <a:pt x="11" y="210"/>
                </a:lnTo>
                <a:lnTo>
                  <a:pt x="11" y="213"/>
                </a:lnTo>
                <a:lnTo>
                  <a:pt x="11" y="229"/>
                </a:lnTo>
                <a:lnTo>
                  <a:pt x="11" y="229"/>
                </a:lnTo>
                <a:lnTo>
                  <a:pt x="6" y="231"/>
                </a:lnTo>
                <a:lnTo>
                  <a:pt x="4" y="235"/>
                </a:lnTo>
                <a:lnTo>
                  <a:pt x="1" y="239"/>
                </a:lnTo>
                <a:lnTo>
                  <a:pt x="1" y="239"/>
                </a:lnTo>
                <a:lnTo>
                  <a:pt x="0" y="250"/>
                </a:lnTo>
                <a:lnTo>
                  <a:pt x="0" y="256"/>
                </a:lnTo>
                <a:lnTo>
                  <a:pt x="1" y="259"/>
                </a:lnTo>
                <a:lnTo>
                  <a:pt x="1" y="259"/>
                </a:lnTo>
                <a:lnTo>
                  <a:pt x="3" y="258"/>
                </a:lnTo>
                <a:lnTo>
                  <a:pt x="4" y="256"/>
                </a:lnTo>
                <a:lnTo>
                  <a:pt x="4" y="256"/>
                </a:lnTo>
                <a:lnTo>
                  <a:pt x="5" y="258"/>
                </a:lnTo>
                <a:lnTo>
                  <a:pt x="6" y="264"/>
                </a:lnTo>
                <a:lnTo>
                  <a:pt x="6" y="264"/>
                </a:lnTo>
                <a:lnTo>
                  <a:pt x="9" y="282"/>
                </a:lnTo>
                <a:lnTo>
                  <a:pt x="11" y="289"/>
                </a:lnTo>
                <a:lnTo>
                  <a:pt x="11" y="289"/>
                </a:lnTo>
                <a:lnTo>
                  <a:pt x="14" y="298"/>
                </a:lnTo>
                <a:lnTo>
                  <a:pt x="15" y="303"/>
                </a:lnTo>
                <a:lnTo>
                  <a:pt x="15" y="304"/>
                </a:lnTo>
                <a:lnTo>
                  <a:pt x="16" y="304"/>
                </a:lnTo>
                <a:lnTo>
                  <a:pt x="16" y="304"/>
                </a:lnTo>
                <a:lnTo>
                  <a:pt x="20" y="307"/>
                </a:lnTo>
                <a:lnTo>
                  <a:pt x="25" y="312"/>
                </a:lnTo>
                <a:lnTo>
                  <a:pt x="31" y="319"/>
                </a:lnTo>
                <a:lnTo>
                  <a:pt x="16" y="324"/>
                </a:lnTo>
                <a:lnTo>
                  <a:pt x="16" y="324"/>
                </a:lnTo>
                <a:lnTo>
                  <a:pt x="43" y="449"/>
                </a:lnTo>
                <a:lnTo>
                  <a:pt x="64" y="537"/>
                </a:lnTo>
                <a:lnTo>
                  <a:pt x="72" y="568"/>
                </a:lnTo>
                <a:lnTo>
                  <a:pt x="74" y="577"/>
                </a:lnTo>
                <a:lnTo>
                  <a:pt x="77" y="582"/>
                </a:lnTo>
                <a:lnTo>
                  <a:pt x="77" y="582"/>
                </a:lnTo>
                <a:lnTo>
                  <a:pt x="83" y="590"/>
                </a:lnTo>
                <a:lnTo>
                  <a:pt x="91" y="593"/>
                </a:lnTo>
                <a:lnTo>
                  <a:pt x="97" y="597"/>
                </a:lnTo>
                <a:lnTo>
                  <a:pt x="248" y="506"/>
                </a:lnTo>
                <a:lnTo>
                  <a:pt x="294" y="673"/>
                </a:lnTo>
                <a:lnTo>
                  <a:pt x="238" y="875"/>
                </a:lnTo>
                <a:lnTo>
                  <a:pt x="273" y="885"/>
                </a:lnTo>
                <a:lnTo>
                  <a:pt x="273" y="885"/>
                </a:lnTo>
                <a:lnTo>
                  <a:pt x="193" y="1117"/>
                </a:lnTo>
                <a:lnTo>
                  <a:pt x="193" y="1117"/>
                </a:lnTo>
                <a:close/>
                <a:moveTo>
                  <a:pt x="666" y="491"/>
                </a:moveTo>
                <a:lnTo>
                  <a:pt x="666" y="491"/>
                </a:lnTo>
                <a:lnTo>
                  <a:pt x="702" y="519"/>
                </a:lnTo>
                <a:lnTo>
                  <a:pt x="737" y="547"/>
                </a:lnTo>
                <a:lnTo>
                  <a:pt x="672" y="668"/>
                </a:lnTo>
                <a:lnTo>
                  <a:pt x="682" y="673"/>
                </a:lnTo>
                <a:lnTo>
                  <a:pt x="682" y="673"/>
                </a:lnTo>
                <a:lnTo>
                  <a:pt x="668" y="683"/>
                </a:lnTo>
                <a:lnTo>
                  <a:pt x="658" y="689"/>
                </a:lnTo>
                <a:lnTo>
                  <a:pt x="651" y="693"/>
                </a:lnTo>
                <a:lnTo>
                  <a:pt x="651" y="693"/>
                </a:lnTo>
                <a:lnTo>
                  <a:pt x="636" y="696"/>
                </a:lnTo>
                <a:lnTo>
                  <a:pt x="621" y="698"/>
                </a:lnTo>
                <a:lnTo>
                  <a:pt x="621" y="698"/>
                </a:lnTo>
                <a:lnTo>
                  <a:pt x="601" y="703"/>
                </a:lnTo>
                <a:lnTo>
                  <a:pt x="601" y="703"/>
                </a:lnTo>
                <a:lnTo>
                  <a:pt x="609" y="664"/>
                </a:lnTo>
                <a:lnTo>
                  <a:pt x="616" y="617"/>
                </a:lnTo>
                <a:lnTo>
                  <a:pt x="616" y="617"/>
                </a:lnTo>
                <a:lnTo>
                  <a:pt x="619" y="610"/>
                </a:lnTo>
                <a:lnTo>
                  <a:pt x="624" y="593"/>
                </a:lnTo>
                <a:lnTo>
                  <a:pt x="641" y="550"/>
                </a:lnTo>
                <a:lnTo>
                  <a:pt x="666" y="491"/>
                </a:lnTo>
                <a:lnTo>
                  <a:pt x="666" y="49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8629B842-5025-6257-C158-2D2C58B63267}"/>
              </a:ext>
            </a:extLst>
          </p:cNvPr>
          <p:cNvSpPr>
            <a:spLocks noEditPoints="1"/>
          </p:cNvSpPr>
          <p:nvPr/>
        </p:nvSpPr>
        <p:spPr bwMode="auto">
          <a:xfrm>
            <a:off x="4351730" y="3876410"/>
            <a:ext cx="1202539" cy="2510971"/>
          </a:xfrm>
          <a:custGeom>
            <a:avLst/>
            <a:gdLst>
              <a:gd name="T0" fmla="*/ 360 w 829"/>
              <a:gd name="T1" fmla="*/ 15 h 1731"/>
              <a:gd name="T2" fmla="*/ 316 w 829"/>
              <a:gd name="T3" fmla="*/ 49 h 1731"/>
              <a:gd name="T4" fmla="*/ 281 w 829"/>
              <a:gd name="T5" fmla="*/ 92 h 1731"/>
              <a:gd name="T6" fmla="*/ 224 w 829"/>
              <a:gd name="T7" fmla="*/ 86 h 1731"/>
              <a:gd name="T8" fmla="*/ 153 w 829"/>
              <a:gd name="T9" fmla="*/ 119 h 1731"/>
              <a:gd name="T10" fmla="*/ 8 w 829"/>
              <a:gd name="T11" fmla="*/ 282 h 1731"/>
              <a:gd name="T12" fmla="*/ 40 w 829"/>
              <a:gd name="T13" fmla="*/ 336 h 1731"/>
              <a:gd name="T14" fmla="*/ 253 w 829"/>
              <a:gd name="T15" fmla="*/ 528 h 1731"/>
              <a:gd name="T16" fmla="*/ 199 w 829"/>
              <a:gd name="T17" fmla="*/ 1126 h 1731"/>
              <a:gd name="T18" fmla="*/ 268 w 829"/>
              <a:gd name="T19" fmla="*/ 1201 h 1731"/>
              <a:gd name="T20" fmla="*/ 316 w 829"/>
              <a:gd name="T21" fmla="*/ 1317 h 1731"/>
              <a:gd name="T22" fmla="*/ 364 w 829"/>
              <a:gd name="T23" fmla="*/ 1498 h 1731"/>
              <a:gd name="T24" fmla="*/ 390 w 829"/>
              <a:gd name="T25" fmla="*/ 1603 h 1731"/>
              <a:gd name="T26" fmla="*/ 335 w 829"/>
              <a:gd name="T27" fmla="*/ 1671 h 1731"/>
              <a:gd name="T28" fmla="*/ 302 w 829"/>
              <a:gd name="T29" fmla="*/ 1721 h 1731"/>
              <a:gd name="T30" fmla="*/ 360 w 829"/>
              <a:gd name="T31" fmla="*/ 1727 h 1731"/>
              <a:gd name="T32" fmla="*/ 473 w 829"/>
              <a:gd name="T33" fmla="*/ 1666 h 1731"/>
              <a:gd name="T34" fmla="*/ 461 w 829"/>
              <a:gd name="T35" fmla="*/ 1591 h 1731"/>
              <a:gd name="T36" fmla="*/ 446 w 829"/>
              <a:gd name="T37" fmla="*/ 1550 h 1731"/>
              <a:gd name="T38" fmla="*/ 428 w 829"/>
              <a:gd name="T39" fmla="*/ 1319 h 1731"/>
              <a:gd name="T40" fmla="*/ 475 w 829"/>
              <a:gd name="T41" fmla="*/ 1235 h 1731"/>
              <a:gd name="T42" fmla="*/ 516 w 829"/>
              <a:gd name="T43" fmla="*/ 1343 h 1731"/>
              <a:gd name="T44" fmla="*/ 567 w 829"/>
              <a:gd name="T45" fmla="*/ 1540 h 1731"/>
              <a:gd name="T46" fmla="*/ 567 w 829"/>
              <a:gd name="T47" fmla="*/ 1615 h 1731"/>
              <a:gd name="T48" fmla="*/ 577 w 829"/>
              <a:gd name="T49" fmla="*/ 1661 h 1731"/>
              <a:gd name="T50" fmla="*/ 635 w 829"/>
              <a:gd name="T51" fmla="*/ 1726 h 1731"/>
              <a:gd name="T52" fmla="*/ 685 w 829"/>
              <a:gd name="T53" fmla="*/ 1706 h 1731"/>
              <a:gd name="T54" fmla="*/ 661 w 829"/>
              <a:gd name="T55" fmla="*/ 1639 h 1731"/>
              <a:gd name="T56" fmla="*/ 630 w 829"/>
              <a:gd name="T57" fmla="*/ 1558 h 1731"/>
              <a:gd name="T58" fmla="*/ 642 w 829"/>
              <a:gd name="T59" fmla="*/ 1429 h 1731"/>
              <a:gd name="T60" fmla="*/ 602 w 829"/>
              <a:gd name="T61" fmla="*/ 1217 h 1731"/>
              <a:gd name="T62" fmla="*/ 617 w 829"/>
              <a:gd name="T63" fmla="*/ 967 h 1731"/>
              <a:gd name="T64" fmla="*/ 592 w 829"/>
              <a:gd name="T65" fmla="*/ 636 h 1731"/>
              <a:gd name="T66" fmla="*/ 617 w 829"/>
              <a:gd name="T67" fmla="*/ 409 h 1731"/>
              <a:gd name="T68" fmla="*/ 829 w 829"/>
              <a:gd name="T69" fmla="*/ 199 h 1731"/>
              <a:gd name="T70" fmla="*/ 662 w 829"/>
              <a:gd name="T71" fmla="*/ 58 h 1731"/>
              <a:gd name="T72" fmla="*/ 572 w 829"/>
              <a:gd name="T73" fmla="*/ 10 h 1731"/>
              <a:gd name="T74" fmla="*/ 509 w 829"/>
              <a:gd name="T75" fmla="*/ 11 h 1731"/>
              <a:gd name="T76" fmla="*/ 473 w 829"/>
              <a:gd name="T77" fmla="*/ 37 h 1731"/>
              <a:gd name="T78" fmla="*/ 442 w 829"/>
              <a:gd name="T79" fmla="*/ 19 h 1731"/>
              <a:gd name="T80" fmla="*/ 400 w 829"/>
              <a:gd name="T81" fmla="*/ 20 h 1731"/>
              <a:gd name="T82" fmla="*/ 189 w 829"/>
              <a:gd name="T83" fmla="*/ 162 h 1731"/>
              <a:gd name="T84" fmla="*/ 269 w 829"/>
              <a:gd name="T85" fmla="*/ 160 h 1731"/>
              <a:gd name="T86" fmla="*/ 294 w 829"/>
              <a:gd name="T87" fmla="*/ 139 h 1731"/>
              <a:gd name="T88" fmla="*/ 284 w 829"/>
              <a:gd name="T89" fmla="*/ 125 h 1731"/>
              <a:gd name="T90" fmla="*/ 284 w 829"/>
              <a:gd name="T91" fmla="*/ 106 h 1731"/>
              <a:gd name="T92" fmla="*/ 310 w 829"/>
              <a:gd name="T93" fmla="*/ 167 h 1731"/>
              <a:gd name="T94" fmla="*/ 317 w 829"/>
              <a:gd name="T95" fmla="*/ 202 h 1731"/>
              <a:gd name="T96" fmla="*/ 308 w 829"/>
              <a:gd name="T97" fmla="*/ 210 h 1731"/>
              <a:gd name="T98" fmla="*/ 299 w 829"/>
              <a:gd name="T99" fmla="*/ 252 h 1731"/>
              <a:gd name="T100" fmla="*/ 274 w 829"/>
              <a:gd name="T101" fmla="*/ 288 h 1731"/>
              <a:gd name="T102" fmla="*/ 274 w 829"/>
              <a:gd name="T103" fmla="*/ 303 h 1731"/>
              <a:gd name="T104" fmla="*/ 530 w 829"/>
              <a:gd name="T105" fmla="*/ 225 h 1731"/>
              <a:gd name="T106" fmla="*/ 527 w 829"/>
              <a:gd name="T107" fmla="*/ 178 h 1731"/>
              <a:gd name="T108" fmla="*/ 514 w 829"/>
              <a:gd name="T109" fmla="*/ 121 h 1731"/>
              <a:gd name="T110" fmla="*/ 501 w 829"/>
              <a:gd name="T111" fmla="*/ 86 h 1731"/>
              <a:gd name="T112" fmla="*/ 524 w 829"/>
              <a:gd name="T113" fmla="*/ 80 h 1731"/>
              <a:gd name="T114" fmla="*/ 580 w 829"/>
              <a:gd name="T115" fmla="*/ 76 h 1731"/>
              <a:gd name="T116" fmla="*/ 612 w 829"/>
              <a:gd name="T117" fmla="*/ 252 h 1731"/>
              <a:gd name="T118" fmla="*/ 567 w 829"/>
              <a:gd name="T119" fmla="*/ 252 h 1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29" h="1731">
                <a:moveTo>
                  <a:pt x="400" y="20"/>
                </a:moveTo>
                <a:lnTo>
                  <a:pt x="400" y="20"/>
                </a:lnTo>
                <a:lnTo>
                  <a:pt x="398" y="19"/>
                </a:lnTo>
                <a:lnTo>
                  <a:pt x="390" y="15"/>
                </a:lnTo>
                <a:lnTo>
                  <a:pt x="385" y="14"/>
                </a:lnTo>
                <a:lnTo>
                  <a:pt x="378" y="13"/>
                </a:lnTo>
                <a:lnTo>
                  <a:pt x="370" y="14"/>
                </a:lnTo>
                <a:lnTo>
                  <a:pt x="360" y="15"/>
                </a:lnTo>
                <a:lnTo>
                  <a:pt x="360" y="15"/>
                </a:lnTo>
                <a:lnTo>
                  <a:pt x="350" y="18"/>
                </a:lnTo>
                <a:lnTo>
                  <a:pt x="341" y="21"/>
                </a:lnTo>
                <a:lnTo>
                  <a:pt x="333" y="27"/>
                </a:lnTo>
                <a:lnTo>
                  <a:pt x="327" y="32"/>
                </a:lnTo>
                <a:lnTo>
                  <a:pt x="322" y="38"/>
                </a:lnTo>
                <a:lnTo>
                  <a:pt x="318" y="43"/>
                </a:lnTo>
                <a:lnTo>
                  <a:pt x="316" y="49"/>
                </a:lnTo>
                <a:lnTo>
                  <a:pt x="315" y="56"/>
                </a:lnTo>
                <a:lnTo>
                  <a:pt x="315" y="56"/>
                </a:lnTo>
                <a:lnTo>
                  <a:pt x="312" y="68"/>
                </a:lnTo>
                <a:lnTo>
                  <a:pt x="310" y="80"/>
                </a:lnTo>
                <a:lnTo>
                  <a:pt x="304" y="91"/>
                </a:lnTo>
                <a:lnTo>
                  <a:pt x="284" y="91"/>
                </a:lnTo>
                <a:lnTo>
                  <a:pt x="284" y="91"/>
                </a:lnTo>
                <a:lnTo>
                  <a:pt x="281" y="92"/>
                </a:lnTo>
                <a:lnTo>
                  <a:pt x="276" y="92"/>
                </a:lnTo>
                <a:lnTo>
                  <a:pt x="269" y="91"/>
                </a:lnTo>
                <a:lnTo>
                  <a:pt x="269" y="91"/>
                </a:lnTo>
                <a:lnTo>
                  <a:pt x="260" y="88"/>
                </a:lnTo>
                <a:lnTo>
                  <a:pt x="250" y="87"/>
                </a:lnTo>
                <a:lnTo>
                  <a:pt x="239" y="86"/>
                </a:lnTo>
                <a:lnTo>
                  <a:pt x="224" y="86"/>
                </a:lnTo>
                <a:lnTo>
                  <a:pt x="224" y="86"/>
                </a:lnTo>
                <a:lnTo>
                  <a:pt x="219" y="86"/>
                </a:lnTo>
                <a:lnTo>
                  <a:pt x="206" y="88"/>
                </a:lnTo>
                <a:lnTo>
                  <a:pt x="191" y="92"/>
                </a:lnTo>
                <a:lnTo>
                  <a:pt x="182" y="96"/>
                </a:lnTo>
                <a:lnTo>
                  <a:pt x="173" y="101"/>
                </a:lnTo>
                <a:lnTo>
                  <a:pt x="173" y="101"/>
                </a:lnTo>
                <a:lnTo>
                  <a:pt x="161" y="111"/>
                </a:lnTo>
                <a:lnTo>
                  <a:pt x="153" y="119"/>
                </a:lnTo>
                <a:lnTo>
                  <a:pt x="150" y="124"/>
                </a:lnTo>
                <a:lnTo>
                  <a:pt x="148" y="126"/>
                </a:lnTo>
                <a:lnTo>
                  <a:pt x="133" y="121"/>
                </a:lnTo>
                <a:lnTo>
                  <a:pt x="133" y="121"/>
                </a:lnTo>
                <a:lnTo>
                  <a:pt x="113" y="145"/>
                </a:lnTo>
                <a:lnTo>
                  <a:pt x="69" y="201"/>
                </a:lnTo>
                <a:lnTo>
                  <a:pt x="24" y="259"/>
                </a:lnTo>
                <a:lnTo>
                  <a:pt x="8" y="282"/>
                </a:lnTo>
                <a:lnTo>
                  <a:pt x="3" y="288"/>
                </a:lnTo>
                <a:lnTo>
                  <a:pt x="2" y="293"/>
                </a:lnTo>
                <a:lnTo>
                  <a:pt x="2" y="293"/>
                </a:lnTo>
                <a:lnTo>
                  <a:pt x="0" y="311"/>
                </a:lnTo>
                <a:lnTo>
                  <a:pt x="1" y="316"/>
                </a:lnTo>
                <a:lnTo>
                  <a:pt x="2" y="318"/>
                </a:lnTo>
                <a:lnTo>
                  <a:pt x="2" y="318"/>
                </a:lnTo>
                <a:lnTo>
                  <a:pt x="40" y="336"/>
                </a:lnTo>
                <a:lnTo>
                  <a:pt x="118" y="372"/>
                </a:lnTo>
                <a:lnTo>
                  <a:pt x="195" y="408"/>
                </a:lnTo>
                <a:lnTo>
                  <a:pt x="220" y="419"/>
                </a:lnTo>
                <a:lnTo>
                  <a:pt x="229" y="424"/>
                </a:lnTo>
                <a:lnTo>
                  <a:pt x="229" y="424"/>
                </a:lnTo>
                <a:lnTo>
                  <a:pt x="230" y="433"/>
                </a:lnTo>
                <a:lnTo>
                  <a:pt x="235" y="457"/>
                </a:lnTo>
                <a:lnTo>
                  <a:pt x="253" y="528"/>
                </a:lnTo>
                <a:lnTo>
                  <a:pt x="279" y="631"/>
                </a:lnTo>
                <a:lnTo>
                  <a:pt x="224" y="833"/>
                </a:lnTo>
                <a:lnTo>
                  <a:pt x="234" y="838"/>
                </a:lnTo>
                <a:lnTo>
                  <a:pt x="234" y="838"/>
                </a:lnTo>
                <a:lnTo>
                  <a:pt x="216" y="967"/>
                </a:lnTo>
                <a:lnTo>
                  <a:pt x="205" y="1064"/>
                </a:lnTo>
                <a:lnTo>
                  <a:pt x="200" y="1102"/>
                </a:lnTo>
                <a:lnTo>
                  <a:pt x="199" y="1126"/>
                </a:lnTo>
                <a:lnTo>
                  <a:pt x="199" y="1126"/>
                </a:lnTo>
                <a:lnTo>
                  <a:pt x="199" y="1172"/>
                </a:lnTo>
                <a:lnTo>
                  <a:pt x="199" y="1187"/>
                </a:lnTo>
                <a:lnTo>
                  <a:pt x="199" y="1187"/>
                </a:lnTo>
                <a:lnTo>
                  <a:pt x="209" y="1188"/>
                </a:lnTo>
                <a:lnTo>
                  <a:pt x="235" y="1192"/>
                </a:lnTo>
                <a:lnTo>
                  <a:pt x="252" y="1196"/>
                </a:lnTo>
                <a:lnTo>
                  <a:pt x="268" y="1201"/>
                </a:lnTo>
                <a:lnTo>
                  <a:pt x="284" y="1208"/>
                </a:lnTo>
                <a:lnTo>
                  <a:pt x="292" y="1212"/>
                </a:lnTo>
                <a:lnTo>
                  <a:pt x="299" y="1217"/>
                </a:lnTo>
                <a:lnTo>
                  <a:pt x="311" y="1225"/>
                </a:lnTo>
                <a:lnTo>
                  <a:pt x="311" y="1225"/>
                </a:lnTo>
                <a:lnTo>
                  <a:pt x="315" y="1293"/>
                </a:lnTo>
                <a:lnTo>
                  <a:pt x="315" y="1293"/>
                </a:lnTo>
                <a:lnTo>
                  <a:pt x="316" y="1317"/>
                </a:lnTo>
                <a:lnTo>
                  <a:pt x="317" y="1347"/>
                </a:lnTo>
                <a:lnTo>
                  <a:pt x="318" y="1362"/>
                </a:lnTo>
                <a:lnTo>
                  <a:pt x="321" y="1379"/>
                </a:lnTo>
                <a:lnTo>
                  <a:pt x="325" y="1394"/>
                </a:lnTo>
                <a:lnTo>
                  <a:pt x="330" y="1409"/>
                </a:lnTo>
                <a:lnTo>
                  <a:pt x="330" y="1409"/>
                </a:lnTo>
                <a:lnTo>
                  <a:pt x="346" y="1449"/>
                </a:lnTo>
                <a:lnTo>
                  <a:pt x="364" y="1498"/>
                </a:lnTo>
                <a:lnTo>
                  <a:pt x="379" y="1544"/>
                </a:lnTo>
                <a:lnTo>
                  <a:pt x="383" y="1560"/>
                </a:lnTo>
                <a:lnTo>
                  <a:pt x="385" y="1570"/>
                </a:lnTo>
                <a:lnTo>
                  <a:pt x="385" y="1570"/>
                </a:lnTo>
                <a:lnTo>
                  <a:pt x="388" y="1582"/>
                </a:lnTo>
                <a:lnTo>
                  <a:pt x="390" y="1592"/>
                </a:lnTo>
                <a:lnTo>
                  <a:pt x="390" y="1597"/>
                </a:lnTo>
                <a:lnTo>
                  <a:pt x="390" y="1603"/>
                </a:lnTo>
                <a:lnTo>
                  <a:pt x="389" y="1610"/>
                </a:lnTo>
                <a:lnTo>
                  <a:pt x="385" y="1616"/>
                </a:lnTo>
                <a:lnTo>
                  <a:pt x="385" y="1616"/>
                </a:lnTo>
                <a:lnTo>
                  <a:pt x="374" y="1631"/>
                </a:lnTo>
                <a:lnTo>
                  <a:pt x="360" y="1646"/>
                </a:lnTo>
                <a:lnTo>
                  <a:pt x="346" y="1661"/>
                </a:lnTo>
                <a:lnTo>
                  <a:pt x="335" y="1671"/>
                </a:lnTo>
                <a:lnTo>
                  <a:pt x="335" y="1671"/>
                </a:lnTo>
                <a:lnTo>
                  <a:pt x="323" y="1682"/>
                </a:lnTo>
                <a:lnTo>
                  <a:pt x="311" y="1695"/>
                </a:lnTo>
                <a:lnTo>
                  <a:pt x="306" y="1702"/>
                </a:lnTo>
                <a:lnTo>
                  <a:pt x="302" y="1708"/>
                </a:lnTo>
                <a:lnTo>
                  <a:pt x="299" y="1713"/>
                </a:lnTo>
                <a:lnTo>
                  <a:pt x="299" y="1717"/>
                </a:lnTo>
                <a:lnTo>
                  <a:pt x="299" y="1717"/>
                </a:lnTo>
                <a:lnTo>
                  <a:pt x="302" y="1721"/>
                </a:lnTo>
                <a:lnTo>
                  <a:pt x="308" y="1723"/>
                </a:lnTo>
                <a:lnTo>
                  <a:pt x="316" y="1726"/>
                </a:lnTo>
                <a:lnTo>
                  <a:pt x="325" y="1728"/>
                </a:lnTo>
                <a:lnTo>
                  <a:pt x="335" y="1730"/>
                </a:lnTo>
                <a:lnTo>
                  <a:pt x="344" y="1731"/>
                </a:lnTo>
                <a:lnTo>
                  <a:pt x="352" y="1730"/>
                </a:lnTo>
                <a:lnTo>
                  <a:pt x="360" y="1727"/>
                </a:lnTo>
                <a:lnTo>
                  <a:pt x="360" y="1727"/>
                </a:lnTo>
                <a:lnTo>
                  <a:pt x="380" y="1714"/>
                </a:lnTo>
                <a:lnTo>
                  <a:pt x="407" y="1695"/>
                </a:lnTo>
                <a:lnTo>
                  <a:pt x="441" y="1671"/>
                </a:lnTo>
                <a:lnTo>
                  <a:pt x="451" y="1682"/>
                </a:lnTo>
                <a:lnTo>
                  <a:pt x="471" y="1671"/>
                </a:lnTo>
                <a:lnTo>
                  <a:pt x="471" y="1671"/>
                </a:lnTo>
                <a:lnTo>
                  <a:pt x="472" y="1670"/>
                </a:lnTo>
                <a:lnTo>
                  <a:pt x="473" y="1666"/>
                </a:lnTo>
                <a:lnTo>
                  <a:pt x="475" y="1658"/>
                </a:lnTo>
                <a:lnTo>
                  <a:pt x="476" y="1636"/>
                </a:lnTo>
                <a:lnTo>
                  <a:pt x="476" y="1636"/>
                </a:lnTo>
                <a:lnTo>
                  <a:pt x="475" y="1626"/>
                </a:lnTo>
                <a:lnTo>
                  <a:pt x="472" y="1613"/>
                </a:lnTo>
                <a:lnTo>
                  <a:pt x="467" y="1601"/>
                </a:lnTo>
                <a:lnTo>
                  <a:pt x="461" y="1591"/>
                </a:lnTo>
                <a:lnTo>
                  <a:pt x="461" y="1591"/>
                </a:lnTo>
                <a:lnTo>
                  <a:pt x="458" y="1587"/>
                </a:lnTo>
                <a:lnTo>
                  <a:pt x="456" y="1586"/>
                </a:lnTo>
                <a:lnTo>
                  <a:pt x="453" y="1584"/>
                </a:lnTo>
                <a:lnTo>
                  <a:pt x="452" y="1582"/>
                </a:lnTo>
                <a:lnTo>
                  <a:pt x="451" y="1578"/>
                </a:lnTo>
                <a:lnTo>
                  <a:pt x="449" y="1573"/>
                </a:lnTo>
                <a:lnTo>
                  <a:pt x="446" y="1550"/>
                </a:lnTo>
                <a:lnTo>
                  <a:pt x="446" y="1550"/>
                </a:lnTo>
                <a:lnTo>
                  <a:pt x="443" y="1525"/>
                </a:lnTo>
                <a:lnTo>
                  <a:pt x="442" y="1504"/>
                </a:lnTo>
                <a:lnTo>
                  <a:pt x="441" y="1439"/>
                </a:lnTo>
                <a:lnTo>
                  <a:pt x="441" y="1439"/>
                </a:lnTo>
                <a:lnTo>
                  <a:pt x="441" y="1414"/>
                </a:lnTo>
                <a:lnTo>
                  <a:pt x="438" y="1391"/>
                </a:lnTo>
                <a:lnTo>
                  <a:pt x="433" y="1350"/>
                </a:lnTo>
                <a:lnTo>
                  <a:pt x="428" y="1319"/>
                </a:lnTo>
                <a:lnTo>
                  <a:pt x="425" y="1303"/>
                </a:lnTo>
                <a:lnTo>
                  <a:pt x="425" y="1303"/>
                </a:lnTo>
                <a:lnTo>
                  <a:pt x="424" y="1275"/>
                </a:lnTo>
                <a:lnTo>
                  <a:pt x="425" y="1235"/>
                </a:lnTo>
                <a:lnTo>
                  <a:pt x="425" y="1235"/>
                </a:lnTo>
                <a:lnTo>
                  <a:pt x="446" y="1233"/>
                </a:lnTo>
                <a:lnTo>
                  <a:pt x="462" y="1233"/>
                </a:lnTo>
                <a:lnTo>
                  <a:pt x="475" y="1235"/>
                </a:lnTo>
                <a:lnTo>
                  <a:pt x="486" y="1237"/>
                </a:lnTo>
                <a:lnTo>
                  <a:pt x="486" y="1237"/>
                </a:lnTo>
                <a:lnTo>
                  <a:pt x="496" y="1271"/>
                </a:lnTo>
                <a:lnTo>
                  <a:pt x="506" y="1303"/>
                </a:lnTo>
                <a:lnTo>
                  <a:pt x="506" y="1303"/>
                </a:lnTo>
                <a:lnTo>
                  <a:pt x="511" y="1319"/>
                </a:lnTo>
                <a:lnTo>
                  <a:pt x="514" y="1331"/>
                </a:lnTo>
                <a:lnTo>
                  <a:pt x="516" y="1343"/>
                </a:lnTo>
                <a:lnTo>
                  <a:pt x="516" y="1343"/>
                </a:lnTo>
                <a:lnTo>
                  <a:pt x="541" y="1459"/>
                </a:lnTo>
                <a:lnTo>
                  <a:pt x="541" y="1459"/>
                </a:lnTo>
                <a:lnTo>
                  <a:pt x="548" y="1480"/>
                </a:lnTo>
                <a:lnTo>
                  <a:pt x="555" y="1502"/>
                </a:lnTo>
                <a:lnTo>
                  <a:pt x="563" y="1525"/>
                </a:lnTo>
                <a:lnTo>
                  <a:pt x="567" y="1540"/>
                </a:lnTo>
                <a:lnTo>
                  <a:pt x="567" y="1540"/>
                </a:lnTo>
                <a:lnTo>
                  <a:pt x="567" y="1553"/>
                </a:lnTo>
                <a:lnTo>
                  <a:pt x="567" y="1568"/>
                </a:lnTo>
                <a:lnTo>
                  <a:pt x="567" y="1582"/>
                </a:lnTo>
                <a:lnTo>
                  <a:pt x="567" y="1591"/>
                </a:lnTo>
                <a:lnTo>
                  <a:pt x="567" y="1591"/>
                </a:lnTo>
                <a:lnTo>
                  <a:pt x="567" y="1597"/>
                </a:lnTo>
                <a:lnTo>
                  <a:pt x="567" y="1606"/>
                </a:lnTo>
                <a:lnTo>
                  <a:pt x="567" y="1615"/>
                </a:lnTo>
                <a:lnTo>
                  <a:pt x="567" y="1621"/>
                </a:lnTo>
                <a:lnTo>
                  <a:pt x="567" y="1621"/>
                </a:lnTo>
                <a:lnTo>
                  <a:pt x="569" y="1631"/>
                </a:lnTo>
                <a:lnTo>
                  <a:pt x="572" y="1636"/>
                </a:lnTo>
                <a:lnTo>
                  <a:pt x="572" y="1641"/>
                </a:lnTo>
                <a:lnTo>
                  <a:pt x="572" y="1641"/>
                </a:lnTo>
                <a:lnTo>
                  <a:pt x="573" y="1649"/>
                </a:lnTo>
                <a:lnTo>
                  <a:pt x="577" y="1661"/>
                </a:lnTo>
                <a:lnTo>
                  <a:pt x="577" y="1661"/>
                </a:lnTo>
                <a:lnTo>
                  <a:pt x="580" y="1668"/>
                </a:lnTo>
                <a:lnTo>
                  <a:pt x="585" y="1678"/>
                </a:lnTo>
                <a:lnTo>
                  <a:pt x="594" y="1690"/>
                </a:lnTo>
                <a:lnTo>
                  <a:pt x="604" y="1702"/>
                </a:lnTo>
                <a:lnTo>
                  <a:pt x="616" y="1713"/>
                </a:lnTo>
                <a:lnTo>
                  <a:pt x="628" y="1722"/>
                </a:lnTo>
                <a:lnTo>
                  <a:pt x="635" y="1726"/>
                </a:lnTo>
                <a:lnTo>
                  <a:pt x="640" y="1727"/>
                </a:lnTo>
                <a:lnTo>
                  <a:pt x="646" y="1728"/>
                </a:lnTo>
                <a:lnTo>
                  <a:pt x="652" y="1727"/>
                </a:lnTo>
                <a:lnTo>
                  <a:pt x="652" y="1727"/>
                </a:lnTo>
                <a:lnTo>
                  <a:pt x="664" y="1723"/>
                </a:lnTo>
                <a:lnTo>
                  <a:pt x="672" y="1718"/>
                </a:lnTo>
                <a:lnTo>
                  <a:pt x="680" y="1712"/>
                </a:lnTo>
                <a:lnTo>
                  <a:pt x="685" y="1706"/>
                </a:lnTo>
                <a:lnTo>
                  <a:pt x="689" y="1698"/>
                </a:lnTo>
                <a:lnTo>
                  <a:pt x="690" y="1689"/>
                </a:lnTo>
                <a:lnTo>
                  <a:pt x="690" y="1680"/>
                </a:lnTo>
                <a:lnTo>
                  <a:pt x="688" y="1671"/>
                </a:lnTo>
                <a:lnTo>
                  <a:pt x="688" y="1671"/>
                </a:lnTo>
                <a:lnTo>
                  <a:pt x="682" y="1663"/>
                </a:lnTo>
                <a:lnTo>
                  <a:pt x="676" y="1654"/>
                </a:lnTo>
                <a:lnTo>
                  <a:pt x="661" y="1639"/>
                </a:lnTo>
                <a:lnTo>
                  <a:pt x="653" y="1631"/>
                </a:lnTo>
                <a:lnTo>
                  <a:pt x="646" y="1623"/>
                </a:lnTo>
                <a:lnTo>
                  <a:pt x="641" y="1615"/>
                </a:lnTo>
                <a:lnTo>
                  <a:pt x="637" y="1606"/>
                </a:lnTo>
                <a:lnTo>
                  <a:pt x="637" y="1606"/>
                </a:lnTo>
                <a:lnTo>
                  <a:pt x="633" y="1588"/>
                </a:lnTo>
                <a:lnTo>
                  <a:pt x="631" y="1572"/>
                </a:lnTo>
                <a:lnTo>
                  <a:pt x="630" y="1558"/>
                </a:lnTo>
                <a:lnTo>
                  <a:pt x="631" y="1552"/>
                </a:lnTo>
                <a:lnTo>
                  <a:pt x="632" y="1545"/>
                </a:lnTo>
                <a:lnTo>
                  <a:pt x="632" y="1545"/>
                </a:lnTo>
                <a:lnTo>
                  <a:pt x="636" y="1526"/>
                </a:lnTo>
                <a:lnTo>
                  <a:pt x="641" y="1496"/>
                </a:lnTo>
                <a:lnTo>
                  <a:pt x="643" y="1462"/>
                </a:lnTo>
                <a:lnTo>
                  <a:pt x="643" y="1445"/>
                </a:lnTo>
                <a:lnTo>
                  <a:pt x="642" y="1429"/>
                </a:lnTo>
                <a:lnTo>
                  <a:pt x="642" y="1429"/>
                </a:lnTo>
                <a:lnTo>
                  <a:pt x="638" y="1397"/>
                </a:lnTo>
                <a:lnTo>
                  <a:pt x="635" y="1363"/>
                </a:lnTo>
                <a:lnTo>
                  <a:pt x="628" y="1332"/>
                </a:lnTo>
                <a:lnTo>
                  <a:pt x="622" y="1303"/>
                </a:lnTo>
                <a:lnTo>
                  <a:pt x="622" y="1303"/>
                </a:lnTo>
                <a:lnTo>
                  <a:pt x="608" y="1250"/>
                </a:lnTo>
                <a:lnTo>
                  <a:pt x="602" y="1217"/>
                </a:lnTo>
                <a:lnTo>
                  <a:pt x="602" y="1217"/>
                </a:lnTo>
                <a:lnTo>
                  <a:pt x="622" y="1207"/>
                </a:lnTo>
                <a:lnTo>
                  <a:pt x="622" y="1207"/>
                </a:lnTo>
                <a:lnTo>
                  <a:pt x="622" y="1140"/>
                </a:lnTo>
                <a:lnTo>
                  <a:pt x="622" y="1020"/>
                </a:lnTo>
                <a:lnTo>
                  <a:pt x="622" y="1020"/>
                </a:lnTo>
                <a:lnTo>
                  <a:pt x="621" y="994"/>
                </a:lnTo>
                <a:lnTo>
                  <a:pt x="617" y="967"/>
                </a:lnTo>
                <a:lnTo>
                  <a:pt x="612" y="941"/>
                </a:lnTo>
                <a:lnTo>
                  <a:pt x="607" y="918"/>
                </a:lnTo>
                <a:lnTo>
                  <a:pt x="597" y="882"/>
                </a:lnTo>
                <a:lnTo>
                  <a:pt x="592" y="869"/>
                </a:lnTo>
                <a:lnTo>
                  <a:pt x="612" y="853"/>
                </a:lnTo>
                <a:lnTo>
                  <a:pt x="612" y="853"/>
                </a:lnTo>
                <a:lnTo>
                  <a:pt x="592" y="636"/>
                </a:lnTo>
                <a:lnTo>
                  <a:pt x="592" y="636"/>
                </a:lnTo>
                <a:lnTo>
                  <a:pt x="593" y="597"/>
                </a:lnTo>
                <a:lnTo>
                  <a:pt x="599" y="524"/>
                </a:lnTo>
                <a:lnTo>
                  <a:pt x="603" y="484"/>
                </a:lnTo>
                <a:lnTo>
                  <a:pt x="608" y="448"/>
                </a:lnTo>
                <a:lnTo>
                  <a:pt x="612" y="422"/>
                </a:lnTo>
                <a:lnTo>
                  <a:pt x="614" y="414"/>
                </a:lnTo>
                <a:lnTo>
                  <a:pt x="617" y="409"/>
                </a:lnTo>
                <a:lnTo>
                  <a:pt x="617" y="409"/>
                </a:lnTo>
                <a:lnTo>
                  <a:pt x="656" y="372"/>
                </a:lnTo>
                <a:lnTo>
                  <a:pt x="728" y="306"/>
                </a:lnTo>
                <a:lnTo>
                  <a:pt x="766" y="269"/>
                </a:lnTo>
                <a:lnTo>
                  <a:pt x="798" y="236"/>
                </a:lnTo>
                <a:lnTo>
                  <a:pt x="811" y="222"/>
                </a:lnTo>
                <a:lnTo>
                  <a:pt x="821" y="211"/>
                </a:lnTo>
                <a:lnTo>
                  <a:pt x="826" y="202"/>
                </a:lnTo>
                <a:lnTo>
                  <a:pt x="829" y="199"/>
                </a:lnTo>
                <a:lnTo>
                  <a:pt x="829" y="197"/>
                </a:lnTo>
                <a:lnTo>
                  <a:pt x="829" y="197"/>
                </a:lnTo>
                <a:lnTo>
                  <a:pt x="826" y="192"/>
                </a:lnTo>
                <a:lnTo>
                  <a:pt x="820" y="184"/>
                </a:lnTo>
                <a:lnTo>
                  <a:pt x="797" y="164"/>
                </a:lnTo>
                <a:lnTo>
                  <a:pt x="766" y="138"/>
                </a:lnTo>
                <a:lnTo>
                  <a:pt x="730" y="109"/>
                </a:lnTo>
                <a:lnTo>
                  <a:pt x="662" y="58"/>
                </a:lnTo>
                <a:lnTo>
                  <a:pt x="632" y="35"/>
                </a:lnTo>
                <a:lnTo>
                  <a:pt x="627" y="40"/>
                </a:lnTo>
                <a:lnTo>
                  <a:pt x="627" y="40"/>
                </a:lnTo>
                <a:lnTo>
                  <a:pt x="604" y="25"/>
                </a:lnTo>
                <a:lnTo>
                  <a:pt x="585" y="15"/>
                </a:lnTo>
                <a:lnTo>
                  <a:pt x="578" y="11"/>
                </a:lnTo>
                <a:lnTo>
                  <a:pt x="572" y="10"/>
                </a:lnTo>
                <a:lnTo>
                  <a:pt x="572" y="10"/>
                </a:lnTo>
                <a:lnTo>
                  <a:pt x="558" y="8"/>
                </a:lnTo>
                <a:lnTo>
                  <a:pt x="540" y="4"/>
                </a:lnTo>
                <a:lnTo>
                  <a:pt x="525" y="0"/>
                </a:lnTo>
                <a:lnTo>
                  <a:pt x="519" y="0"/>
                </a:lnTo>
                <a:lnTo>
                  <a:pt x="516" y="0"/>
                </a:lnTo>
                <a:lnTo>
                  <a:pt x="516" y="0"/>
                </a:lnTo>
                <a:lnTo>
                  <a:pt x="512" y="5"/>
                </a:lnTo>
                <a:lnTo>
                  <a:pt x="509" y="11"/>
                </a:lnTo>
                <a:lnTo>
                  <a:pt x="504" y="18"/>
                </a:lnTo>
                <a:lnTo>
                  <a:pt x="501" y="20"/>
                </a:lnTo>
                <a:lnTo>
                  <a:pt x="501" y="20"/>
                </a:lnTo>
                <a:lnTo>
                  <a:pt x="495" y="21"/>
                </a:lnTo>
                <a:lnTo>
                  <a:pt x="491" y="23"/>
                </a:lnTo>
                <a:lnTo>
                  <a:pt x="486" y="25"/>
                </a:lnTo>
                <a:lnTo>
                  <a:pt x="486" y="25"/>
                </a:lnTo>
                <a:lnTo>
                  <a:pt x="473" y="37"/>
                </a:lnTo>
                <a:lnTo>
                  <a:pt x="466" y="45"/>
                </a:lnTo>
                <a:lnTo>
                  <a:pt x="466" y="45"/>
                </a:lnTo>
                <a:lnTo>
                  <a:pt x="462" y="39"/>
                </a:lnTo>
                <a:lnTo>
                  <a:pt x="458" y="33"/>
                </a:lnTo>
                <a:lnTo>
                  <a:pt x="451" y="25"/>
                </a:lnTo>
                <a:lnTo>
                  <a:pt x="451" y="25"/>
                </a:lnTo>
                <a:lnTo>
                  <a:pt x="447" y="21"/>
                </a:lnTo>
                <a:lnTo>
                  <a:pt x="442" y="19"/>
                </a:lnTo>
                <a:lnTo>
                  <a:pt x="434" y="16"/>
                </a:lnTo>
                <a:lnTo>
                  <a:pt x="427" y="16"/>
                </a:lnTo>
                <a:lnTo>
                  <a:pt x="420" y="15"/>
                </a:lnTo>
                <a:lnTo>
                  <a:pt x="420" y="15"/>
                </a:lnTo>
                <a:lnTo>
                  <a:pt x="418" y="15"/>
                </a:lnTo>
                <a:lnTo>
                  <a:pt x="414" y="15"/>
                </a:lnTo>
                <a:lnTo>
                  <a:pt x="408" y="16"/>
                </a:lnTo>
                <a:lnTo>
                  <a:pt x="400" y="20"/>
                </a:lnTo>
                <a:lnTo>
                  <a:pt x="400" y="20"/>
                </a:lnTo>
                <a:close/>
                <a:moveTo>
                  <a:pt x="113" y="288"/>
                </a:moveTo>
                <a:lnTo>
                  <a:pt x="113" y="288"/>
                </a:lnTo>
                <a:lnTo>
                  <a:pt x="116" y="283"/>
                </a:lnTo>
                <a:lnTo>
                  <a:pt x="124" y="269"/>
                </a:lnTo>
                <a:lnTo>
                  <a:pt x="152" y="227"/>
                </a:lnTo>
                <a:lnTo>
                  <a:pt x="194" y="167"/>
                </a:lnTo>
                <a:lnTo>
                  <a:pt x="189" y="162"/>
                </a:lnTo>
                <a:lnTo>
                  <a:pt x="189" y="162"/>
                </a:lnTo>
                <a:lnTo>
                  <a:pt x="206" y="162"/>
                </a:lnTo>
                <a:lnTo>
                  <a:pt x="225" y="160"/>
                </a:lnTo>
                <a:lnTo>
                  <a:pt x="249" y="162"/>
                </a:lnTo>
                <a:lnTo>
                  <a:pt x="249" y="162"/>
                </a:lnTo>
                <a:lnTo>
                  <a:pt x="259" y="162"/>
                </a:lnTo>
                <a:lnTo>
                  <a:pt x="265" y="162"/>
                </a:lnTo>
                <a:lnTo>
                  <a:pt x="269" y="160"/>
                </a:lnTo>
                <a:lnTo>
                  <a:pt x="272" y="158"/>
                </a:lnTo>
                <a:lnTo>
                  <a:pt x="274" y="153"/>
                </a:lnTo>
                <a:lnTo>
                  <a:pt x="278" y="150"/>
                </a:lnTo>
                <a:lnTo>
                  <a:pt x="284" y="146"/>
                </a:lnTo>
                <a:lnTo>
                  <a:pt x="284" y="146"/>
                </a:lnTo>
                <a:lnTo>
                  <a:pt x="291" y="143"/>
                </a:lnTo>
                <a:lnTo>
                  <a:pt x="294" y="140"/>
                </a:lnTo>
                <a:lnTo>
                  <a:pt x="294" y="139"/>
                </a:lnTo>
                <a:lnTo>
                  <a:pt x="294" y="136"/>
                </a:lnTo>
                <a:lnTo>
                  <a:pt x="291" y="134"/>
                </a:lnTo>
                <a:lnTo>
                  <a:pt x="289" y="133"/>
                </a:lnTo>
                <a:lnTo>
                  <a:pt x="289" y="131"/>
                </a:lnTo>
                <a:lnTo>
                  <a:pt x="289" y="131"/>
                </a:lnTo>
                <a:lnTo>
                  <a:pt x="289" y="130"/>
                </a:lnTo>
                <a:lnTo>
                  <a:pt x="288" y="128"/>
                </a:lnTo>
                <a:lnTo>
                  <a:pt x="284" y="125"/>
                </a:lnTo>
                <a:lnTo>
                  <a:pt x="281" y="124"/>
                </a:lnTo>
                <a:lnTo>
                  <a:pt x="279" y="122"/>
                </a:lnTo>
                <a:lnTo>
                  <a:pt x="279" y="121"/>
                </a:lnTo>
                <a:lnTo>
                  <a:pt x="279" y="121"/>
                </a:lnTo>
                <a:lnTo>
                  <a:pt x="283" y="114"/>
                </a:lnTo>
                <a:lnTo>
                  <a:pt x="284" y="109"/>
                </a:lnTo>
                <a:lnTo>
                  <a:pt x="284" y="106"/>
                </a:lnTo>
                <a:lnTo>
                  <a:pt x="284" y="106"/>
                </a:lnTo>
                <a:lnTo>
                  <a:pt x="284" y="106"/>
                </a:lnTo>
                <a:lnTo>
                  <a:pt x="287" y="106"/>
                </a:lnTo>
                <a:lnTo>
                  <a:pt x="294" y="107"/>
                </a:lnTo>
                <a:lnTo>
                  <a:pt x="304" y="111"/>
                </a:lnTo>
                <a:lnTo>
                  <a:pt x="304" y="111"/>
                </a:lnTo>
                <a:lnTo>
                  <a:pt x="306" y="136"/>
                </a:lnTo>
                <a:lnTo>
                  <a:pt x="308" y="155"/>
                </a:lnTo>
                <a:lnTo>
                  <a:pt x="310" y="167"/>
                </a:lnTo>
                <a:lnTo>
                  <a:pt x="310" y="167"/>
                </a:lnTo>
                <a:lnTo>
                  <a:pt x="311" y="172"/>
                </a:lnTo>
                <a:lnTo>
                  <a:pt x="311" y="175"/>
                </a:lnTo>
                <a:lnTo>
                  <a:pt x="311" y="182"/>
                </a:lnTo>
                <a:lnTo>
                  <a:pt x="315" y="192"/>
                </a:lnTo>
                <a:lnTo>
                  <a:pt x="315" y="192"/>
                </a:lnTo>
                <a:lnTo>
                  <a:pt x="316" y="198"/>
                </a:lnTo>
                <a:lnTo>
                  <a:pt x="317" y="202"/>
                </a:lnTo>
                <a:lnTo>
                  <a:pt x="316" y="203"/>
                </a:lnTo>
                <a:lnTo>
                  <a:pt x="315" y="205"/>
                </a:lnTo>
                <a:lnTo>
                  <a:pt x="311" y="206"/>
                </a:lnTo>
                <a:lnTo>
                  <a:pt x="310" y="206"/>
                </a:lnTo>
                <a:lnTo>
                  <a:pt x="310" y="207"/>
                </a:lnTo>
                <a:lnTo>
                  <a:pt x="310" y="207"/>
                </a:lnTo>
                <a:lnTo>
                  <a:pt x="310" y="208"/>
                </a:lnTo>
                <a:lnTo>
                  <a:pt x="308" y="210"/>
                </a:lnTo>
                <a:lnTo>
                  <a:pt x="304" y="212"/>
                </a:lnTo>
                <a:lnTo>
                  <a:pt x="302" y="213"/>
                </a:lnTo>
                <a:lnTo>
                  <a:pt x="301" y="215"/>
                </a:lnTo>
                <a:lnTo>
                  <a:pt x="299" y="217"/>
                </a:lnTo>
                <a:lnTo>
                  <a:pt x="299" y="217"/>
                </a:lnTo>
                <a:lnTo>
                  <a:pt x="298" y="231"/>
                </a:lnTo>
                <a:lnTo>
                  <a:pt x="299" y="252"/>
                </a:lnTo>
                <a:lnTo>
                  <a:pt x="299" y="252"/>
                </a:lnTo>
                <a:lnTo>
                  <a:pt x="298" y="258"/>
                </a:lnTo>
                <a:lnTo>
                  <a:pt x="297" y="261"/>
                </a:lnTo>
                <a:lnTo>
                  <a:pt x="293" y="265"/>
                </a:lnTo>
                <a:lnTo>
                  <a:pt x="288" y="269"/>
                </a:lnTo>
                <a:lnTo>
                  <a:pt x="284" y="273"/>
                </a:lnTo>
                <a:lnTo>
                  <a:pt x="279" y="276"/>
                </a:lnTo>
                <a:lnTo>
                  <a:pt x="277" y="282"/>
                </a:lnTo>
                <a:lnTo>
                  <a:pt x="274" y="288"/>
                </a:lnTo>
                <a:lnTo>
                  <a:pt x="274" y="288"/>
                </a:lnTo>
                <a:lnTo>
                  <a:pt x="273" y="299"/>
                </a:lnTo>
                <a:lnTo>
                  <a:pt x="273" y="303"/>
                </a:lnTo>
                <a:lnTo>
                  <a:pt x="273" y="303"/>
                </a:lnTo>
                <a:lnTo>
                  <a:pt x="113" y="288"/>
                </a:lnTo>
                <a:lnTo>
                  <a:pt x="113" y="288"/>
                </a:lnTo>
                <a:close/>
                <a:moveTo>
                  <a:pt x="274" y="303"/>
                </a:moveTo>
                <a:lnTo>
                  <a:pt x="274" y="303"/>
                </a:lnTo>
                <a:lnTo>
                  <a:pt x="274" y="303"/>
                </a:lnTo>
                <a:lnTo>
                  <a:pt x="273" y="303"/>
                </a:lnTo>
                <a:lnTo>
                  <a:pt x="274" y="303"/>
                </a:lnTo>
                <a:close/>
                <a:moveTo>
                  <a:pt x="567" y="252"/>
                </a:moveTo>
                <a:lnTo>
                  <a:pt x="567" y="252"/>
                </a:lnTo>
                <a:lnTo>
                  <a:pt x="551" y="241"/>
                </a:lnTo>
                <a:lnTo>
                  <a:pt x="539" y="232"/>
                </a:lnTo>
                <a:lnTo>
                  <a:pt x="530" y="225"/>
                </a:lnTo>
                <a:lnTo>
                  <a:pt x="527" y="221"/>
                </a:lnTo>
                <a:lnTo>
                  <a:pt x="526" y="217"/>
                </a:lnTo>
                <a:lnTo>
                  <a:pt x="526" y="217"/>
                </a:lnTo>
                <a:lnTo>
                  <a:pt x="525" y="210"/>
                </a:lnTo>
                <a:lnTo>
                  <a:pt x="526" y="203"/>
                </a:lnTo>
                <a:lnTo>
                  <a:pt x="526" y="187"/>
                </a:lnTo>
                <a:lnTo>
                  <a:pt x="526" y="187"/>
                </a:lnTo>
                <a:lnTo>
                  <a:pt x="527" y="178"/>
                </a:lnTo>
                <a:lnTo>
                  <a:pt x="527" y="172"/>
                </a:lnTo>
                <a:lnTo>
                  <a:pt x="526" y="165"/>
                </a:lnTo>
                <a:lnTo>
                  <a:pt x="521" y="157"/>
                </a:lnTo>
                <a:lnTo>
                  <a:pt x="521" y="157"/>
                </a:lnTo>
                <a:lnTo>
                  <a:pt x="519" y="151"/>
                </a:lnTo>
                <a:lnTo>
                  <a:pt x="516" y="145"/>
                </a:lnTo>
                <a:lnTo>
                  <a:pt x="515" y="134"/>
                </a:lnTo>
                <a:lnTo>
                  <a:pt x="514" y="121"/>
                </a:lnTo>
                <a:lnTo>
                  <a:pt x="514" y="116"/>
                </a:lnTo>
                <a:lnTo>
                  <a:pt x="511" y="111"/>
                </a:lnTo>
                <a:lnTo>
                  <a:pt x="511" y="111"/>
                </a:lnTo>
                <a:lnTo>
                  <a:pt x="509" y="104"/>
                </a:lnTo>
                <a:lnTo>
                  <a:pt x="507" y="98"/>
                </a:lnTo>
                <a:lnTo>
                  <a:pt x="506" y="93"/>
                </a:lnTo>
                <a:lnTo>
                  <a:pt x="501" y="86"/>
                </a:lnTo>
                <a:lnTo>
                  <a:pt x="501" y="86"/>
                </a:lnTo>
                <a:lnTo>
                  <a:pt x="493" y="74"/>
                </a:lnTo>
                <a:lnTo>
                  <a:pt x="485" y="66"/>
                </a:lnTo>
                <a:lnTo>
                  <a:pt x="476" y="56"/>
                </a:lnTo>
                <a:lnTo>
                  <a:pt x="501" y="50"/>
                </a:lnTo>
                <a:lnTo>
                  <a:pt x="501" y="50"/>
                </a:lnTo>
                <a:lnTo>
                  <a:pt x="511" y="66"/>
                </a:lnTo>
                <a:lnTo>
                  <a:pt x="520" y="76"/>
                </a:lnTo>
                <a:lnTo>
                  <a:pt x="524" y="80"/>
                </a:lnTo>
                <a:lnTo>
                  <a:pt x="526" y="81"/>
                </a:lnTo>
                <a:lnTo>
                  <a:pt x="526" y="81"/>
                </a:lnTo>
                <a:lnTo>
                  <a:pt x="543" y="82"/>
                </a:lnTo>
                <a:lnTo>
                  <a:pt x="553" y="82"/>
                </a:lnTo>
                <a:lnTo>
                  <a:pt x="562" y="81"/>
                </a:lnTo>
                <a:lnTo>
                  <a:pt x="562" y="81"/>
                </a:lnTo>
                <a:lnTo>
                  <a:pt x="570" y="78"/>
                </a:lnTo>
                <a:lnTo>
                  <a:pt x="580" y="76"/>
                </a:lnTo>
                <a:lnTo>
                  <a:pt x="592" y="71"/>
                </a:lnTo>
                <a:lnTo>
                  <a:pt x="587" y="86"/>
                </a:lnTo>
                <a:lnTo>
                  <a:pt x="708" y="197"/>
                </a:lnTo>
                <a:lnTo>
                  <a:pt x="708" y="197"/>
                </a:lnTo>
                <a:lnTo>
                  <a:pt x="664" y="225"/>
                </a:lnTo>
                <a:lnTo>
                  <a:pt x="631" y="244"/>
                </a:lnTo>
                <a:lnTo>
                  <a:pt x="618" y="250"/>
                </a:lnTo>
                <a:lnTo>
                  <a:pt x="612" y="252"/>
                </a:lnTo>
                <a:lnTo>
                  <a:pt x="612" y="252"/>
                </a:lnTo>
                <a:lnTo>
                  <a:pt x="604" y="255"/>
                </a:lnTo>
                <a:lnTo>
                  <a:pt x="596" y="260"/>
                </a:lnTo>
                <a:lnTo>
                  <a:pt x="582" y="268"/>
                </a:lnTo>
                <a:lnTo>
                  <a:pt x="582" y="268"/>
                </a:lnTo>
                <a:lnTo>
                  <a:pt x="579" y="264"/>
                </a:lnTo>
                <a:lnTo>
                  <a:pt x="567" y="252"/>
                </a:lnTo>
                <a:lnTo>
                  <a:pt x="567" y="252"/>
                </a:lnTo>
                <a:close/>
                <a:moveTo>
                  <a:pt x="582" y="268"/>
                </a:moveTo>
                <a:lnTo>
                  <a:pt x="582" y="268"/>
                </a:lnTo>
                <a:lnTo>
                  <a:pt x="582" y="268"/>
                </a:lnTo>
                <a:lnTo>
                  <a:pt x="582" y="268"/>
                </a:lnTo>
                <a:lnTo>
                  <a:pt x="582" y="268"/>
                </a:lnTo>
                <a:lnTo>
                  <a:pt x="582" y="26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E5CD1BF9-FF5E-83D4-6C42-8DC74580F948}"/>
              </a:ext>
            </a:extLst>
          </p:cNvPr>
          <p:cNvSpPr>
            <a:spLocks/>
          </p:cNvSpPr>
          <p:nvPr/>
        </p:nvSpPr>
        <p:spPr bwMode="auto">
          <a:xfrm>
            <a:off x="7048501" y="3850784"/>
            <a:ext cx="1569528" cy="2536597"/>
          </a:xfrm>
          <a:custGeom>
            <a:avLst/>
            <a:gdLst>
              <a:gd name="T0" fmla="*/ 501 w 1201"/>
              <a:gd name="T1" fmla="*/ 268 h 1941"/>
              <a:gd name="T2" fmla="*/ 487 w 1201"/>
              <a:gd name="T3" fmla="*/ 392 h 1941"/>
              <a:gd name="T4" fmla="*/ 483 w 1201"/>
              <a:gd name="T5" fmla="*/ 464 h 1941"/>
              <a:gd name="T6" fmla="*/ 363 w 1201"/>
              <a:gd name="T7" fmla="*/ 431 h 1941"/>
              <a:gd name="T8" fmla="*/ 117 w 1201"/>
              <a:gd name="T9" fmla="*/ 248 h 1941"/>
              <a:gd name="T10" fmla="*/ 82 w 1201"/>
              <a:gd name="T11" fmla="*/ 212 h 1941"/>
              <a:gd name="T12" fmla="*/ 27 w 1201"/>
              <a:gd name="T13" fmla="*/ 157 h 1941"/>
              <a:gd name="T14" fmla="*/ 5 w 1201"/>
              <a:gd name="T15" fmla="*/ 153 h 1941"/>
              <a:gd name="T16" fmla="*/ 27 w 1201"/>
              <a:gd name="T17" fmla="*/ 177 h 1941"/>
              <a:gd name="T18" fmla="*/ 4 w 1201"/>
              <a:gd name="T19" fmla="*/ 200 h 1941"/>
              <a:gd name="T20" fmla="*/ 0 w 1201"/>
              <a:gd name="T21" fmla="*/ 224 h 1941"/>
              <a:gd name="T22" fmla="*/ 5 w 1201"/>
              <a:gd name="T23" fmla="*/ 251 h 1941"/>
              <a:gd name="T24" fmla="*/ 12 w 1201"/>
              <a:gd name="T25" fmla="*/ 258 h 1941"/>
              <a:gd name="T26" fmla="*/ 60 w 1201"/>
              <a:gd name="T27" fmla="*/ 284 h 1941"/>
              <a:gd name="T28" fmla="*/ 309 w 1201"/>
              <a:gd name="T29" fmla="*/ 520 h 1941"/>
              <a:gd name="T30" fmla="*/ 485 w 1201"/>
              <a:gd name="T31" fmla="*/ 864 h 1941"/>
              <a:gd name="T32" fmla="*/ 455 w 1201"/>
              <a:gd name="T33" fmla="*/ 1096 h 1941"/>
              <a:gd name="T34" fmla="*/ 440 w 1201"/>
              <a:gd name="T35" fmla="*/ 1530 h 1941"/>
              <a:gd name="T36" fmla="*/ 523 w 1201"/>
              <a:gd name="T37" fmla="*/ 1532 h 1941"/>
              <a:gd name="T38" fmla="*/ 553 w 1201"/>
              <a:gd name="T39" fmla="*/ 1649 h 1941"/>
              <a:gd name="T40" fmla="*/ 603 w 1201"/>
              <a:gd name="T41" fmla="*/ 1813 h 1941"/>
              <a:gd name="T42" fmla="*/ 553 w 1201"/>
              <a:gd name="T43" fmla="*/ 1877 h 1941"/>
              <a:gd name="T44" fmla="*/ 521 w 1201"/>
              <a:gd name="T45" fmla="*/ 1919 h 1941"/>
              <a:gd name="T46" fmla="*/ 574 w 1201"/>
              <a:gd name="T47" fmla="*/ 1938 h 1941"/>
              <a:gd name="T48" fmla="*/ 639 w 1201"/>
              <a:gd name="T49" fmla="*/ 1900 h 1941"/>
              <a:gd name="T50" fmla="*/ 662 w 1201"/>
              <a:gd name="T51" fmla="*/ 1899 h 1941"/>
              <a:gd name="T52" fmla="*/ 687 w 1201"/>
              <a:gd name="T53" fmla="*/ 1871 h 1941"/>
              <a:gd name="T54" fmla="*/ 676 w 1201"/>
              <a:gd name="T55" fmla="*/ 1827 h 1941"/>
              <a:gd name="T56" fmla="*/ 667 w 1201"/>
              <a:gd name="T57" fmla="*/ 1783 h 1941"/>
              <a:gd name="T58" fmla="*/ 659 w 1201"/>
              <a:gd name="T59" fmla="*/ 1610 h 1941"/>
              <a:gd name="T60" fmla="*/ 691 w 1201"/>
              <a:gd name="T61" fmla="*/ 1549 h 1941"/>
              <a:gd name="T62" fmla="*/ 700 w 1201"/>
              <a:gd name="T63" fmla="*/ 1665 h 1941"/>
              <a:gd name="T64" fmla="*/ 731 w 1201"/>
              <a:gd name="T65" fmla="*/ 1737 h 1941"/>
              <a:gd name="T66" fmla="*/ 726 w 1201"/>
              <a:gd name="T67" fmla="*/ 1852 h 1941"/>
              <a:gd name="T68" fmla="*/ 742 w 1201"/>
              <a:gd name="T69" fmla="*/ 1884 h 1941"/>
              <a:gd name="T70" fmla="*/ 807 w 1201"/>
              <a:gd name="T71" fmla="*/ 1933 h 1941"/>
              <a:gd name="T72" fmla="*/ 866 w 1201"/>
              <a:gd name="T73" fmla="*/ 1923 h 1941"/>
              <a:gd name="T74" fmla="*/ 847 w 1201"/>
              <a:gd name="T75" fmla="*/ 1884 h 1941"/>
              <a:gd name="T76" fmla="*/ 794 w 1201"/>
              <a:gd name="T77" fmla="*/ 1798 h 1941"/>
              <a:gd name="T78" fmla="*/ 803 w 1201"/>
              <a:gd name="T79" fmla="*/ 1550 h 1941"/>
              <a:gd name="T80" fmla="*/ 876 w 1201"/>
              <a:gd name="T81" fmla="*/ 1525 h 1941"/>
              <a:gd name="T82" fmla="*/ 846 w 1201"/>
              <a:gd name="T83" fmla="*/ 1322 h 1941"/>
              <a:gd name="T84" fmla="*/ 818 w 1201"/>
              <a:gd name="T85" fmla="*/ 1116 h 1941"/>
              <a:gd name="T86" fmla="*/ 798 w 1201"/>
              <a:gd name="T87" fmla="*/ 894 h 1941"/>
              <a:gd name="T88" fmla="*/ 841 w 1201"/>
              <a:gd name="T89" fmla="*/ 631 h 1941"/>
              <a:gd name="T90" fmla="*/ 1081 w 1201"/>
              <a:gd name="T91" fmla="*/ 288 h 1941"/>
              <a:gd name="T92" fmla="*/ 1188 w 1201"/>
              <a:gd name="T93" fmla="*/ 123 h 1941"/>
              <a:gd name="T94" fmla="*/ 1195 w 1201"/>
              <a:gd name="T95" fmla="*/ 84 h 1941"/>
              <a:gd name="T96" fmla="*/ 1191 w 1201"/>
              <a:gd name="T97" fmla="*/ 61 h 1941"/>
              <a:gd name="T98" fmla="*/ 1171 w 1201"/>
              <a:gd name="T99" fmla="*/ 48 h 1941"/>
              <a:gd name="T100" fmla="*/ 1186 w 1201"/>
              <a:gd name="T101" fmla="*/ 0 h 1941"/>
              <a:gd name="T102" fmla="*/ 1110 w 1201"/>
              <a:gd name="T103" fmla="*/ 70 h 1941"/>
              <a:gd name="T104" fmla="*/ 1090 w 1201"/>
              <a:gd name="T105" fmla="*/ 137 h 1941"/>
              <a:gd name="T106" fmla="*/ 760 w 1201"/>
              <a:gd name="T107" fmla="*/ 484 h 1941"/>
              <a:gd name="T108" fmla="*/ 730 w 1201"/>
              <a:gd name="T109" fmla="*/ 418 h 1941"/>
              <a:gd name="T110" fmla="*/ 708 w 1201"/>
              <a:gd name="T111" fmla="*/ 388 h 1941"/>
              <a:gd name="T112" fmla="*/ 697 w 1201"/>
              <a:gd name="T113" fmla="*/ 342 h 1941"/>
              <a:gd name="T114" fmla="*/ 687 w 1201"/>
              <a:gd name="T115" fmla="*/ 328 h 1941"/>
              <a:gd name="T116" fmla="*/ 628 w 1201"/>
              <a:gd name="T117" fmla="*/ 251 h 1941"/>
              <a:gd name="T118" fmla="*/ 557 w 1201"/>
              <a:gd name="T119" fmla="*/ 244 h 1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01" h="1941">
                <a:moveTo>
                  <a:pt x="536" y="258"/>
                </a:moveTo>
                <a:lnTo>
                  <a:pt x="536" y="258"/>
                </a:lnTo>
                <a:lnTo>
                  <a:pt x="529" y="258"/>
                </a:lnTo>
                <a:lnTo>
                  <a:pt x="519" y="259"/>
                </a:lnTo>
                <a:lnTo>
                  <a:pt x="509" y="262"/>
                </a:lnTo>
                <a:lnTo>
                  <a:pt x="504" y="264"/>
                </a:lnTo>
                <a:lnTo>
                  <a:pt x="501" y="268"/>
                </a:lnTo>
                <a:lnTo>
                  <a:pt x="501" y="268"/>
                </a:lnTo>
                <a:lnTo>
                  <a:pt x="497" y="274"/>
                </a:lnTo>
                <a:lnTo>
                  <a:pt x="494" y="283"/>
                </a:lnTo>
                <a:lnTo>
                  <a:pt x="492" y="294"/>
                </a:lnTo>
                <a:lnTo>
                  <a:pt x="489" y="308"/>
                </a:lnTo>
                <a:lnTo>
                  <a:pt x="487" y="340"/>
                </a:lnTo>
                <a:lnTo>
                  <a:pt x="485" y="369"/>
                </a:lnTo>
                <a:lnTo>
                  <a:pt x="485" y="369"/>
                </a:lnTo>
                <a:lnTo>
                  <a:pt x="487" y="392"/>
                </a:lnTo>
                <a:lnTo>
                  <a:pt x="489" y="409"/>
                </a:lnTo>
                <a:lnTo>
                  <a:pt x="495" y="434"/>
                </a:lnTo>
                <a:lnTo>
                  <a:pt x="495" y="434"/>
                </a:lnTo>
                <a:lnTo>
                  <a:pt x="495" y="441"/>
                </a:lnTo>
                <a:lnTo>
                  <a:pt x="495" y="446"/>
                </a:lnTo>
                <a:lnTo>
                  <a:pt x="493" y="451"/>
                </a:lnTo>
                <a:lnTo>
                  <a:pt x="490" y="456"/>
                </a:lnTo>
                <a:lnTo>
                  <a:pt x="483" y="464"/>
                </a:lnTo>
                <a:lnTo>
                  <a:pt x="475" y="470"/>
                </a:lnTo>
                <a:lnTo>
                  <a:pt x="475" y="470"/>
                </a:lnTo>
                <a:lnTo>
                  <a:pt x="470" y="477"/>
                </a:lnTo>
                <a:lnTo>
                  <a:pt x="466" y="486"/>
                </a:lnTo>
                <a:lnTo>
                  <a:pt x="465" y="495"/>
                </a:lnTo>
                <a:lnTo>
                  <a:pt x="465" y="495"/>
                </a:lnTo>
                <a:lnTo>
                  <a:pt x="407" y="458"/>
                </a:lnTo>
                <a:lnTo>
                  <a:pt x="363" y="431"/>
                </a:lnTo>
                <a:lnTo>
                  <a:pt x="334" y="414"/>
                </a:lnTo>
                <a:lnTo>
                  <a:pt x="334" y="414"/>
                </a:lnTo>
                <a:lnTo>
                  <a:pt x="323" y="407"/>
                </a:lnTo>
                <a:lnTo>
                  <a:pt x="304" y="394"/>
                </a:lnTo>
                <a:lnTo>
                  <a:pt x="254" y="356"/>
                </a:lnTo>
                <a:lnTo>
                  <a:pt x="173" y="293"/>
                </a:lnTo>
                <a:lnTo>
                  <a:pt x="173" y="293"/>
                </a:lnTo>
                <a:lnTo>
                  <a:pt x="117" y="248"/>
                </a:lnTo>
                <a:lnTo>
                  <a:pt x="107" y="253"/>
                </a:lnTo>
                <a:lnTo>
                  <a:pt x="107" y="253"/>
                </a:lnTo>
                <a:lnTo>
                  <a:pt x="104" y="249"/>
                </a:lnTo>
                <a:lnTo>
                  <a:pt x="101" y="244"/>
                </a:lnTo>
                <a:lnTo>
                  <a:pt x="97" y="238"/>
                </a:lnTo>
                <a:lnTo>
                  <a:pt x="97" y="238"/>
                </a:lnTo>
                <a:lnTo>
                  <a:pt x="92" y="227"/>
                </a:lnTo>
                <a:lnTo>
                  <a:pt x="82" y="212"/>
                </a:lnTo>
                <a:lnTo>
                  <a:pt x="72" y="197"/>
                </a:lnTo>
                <a:lnTo>
                  <a:pt x="67" y="191"/>
                </a:lnTo>
                <a:lnTo>
                  <a:pt x="62" y="187"/>
                </a:lnTo>
                <a:lnTo>
                  <a:pt x="62" y="187"/>
                </a:lnTo>
                <a:lnTo>
                  <a:pt x="53" y="179"/>
                </a:lnTo>
                <a:lnTo>
                  <a:pt x="43" y="171"/>
                </a:lnTo>
                <a:lnTo>
                  <a:pt x="34" y="163"/>
                </a:lnTo>
                <a:lnTo>
                  <a:pt x="27" y="157"/>
                </a:lnTo>
                <a:lnTo>
                  <a:pt x="27" y="157"/>
                </a:lnTo>
                <a:lnTo>
                  <a:pt x="10" y="147"/>
                </a:lnTo>
                <a:lnTo>
                  <a:pt x="4" y="145"/>
                </a:lnTo>
                <a:lnTo>
                  <a:pt x="3" y="145"/>
                </a:lnTo>
                <a:lnTo>
                  <a:pt x="2" y="147"/>
                </a:lnTo>
                <a:lnTo>
                  <a:pt x="2" y="147"/>
                </a:lnTo>
                <a:lnTo>
                  <a:pt x="3" y="149"/>
                </a:lnTo>
                <a:lnTo>
                  <a:pt x="5" y="153"/>
                </a:lnTo>
                <a:lnTo>
                  <a:pt x="12" y="162"/>
                </a:lnTo>
                <a:lnTo>
                  <a:pt x="19" y="168"/>
                </a:lnTo>
                <a:lnTo>
                  <a:pt x="22" y="172"/>
                </a:lnTo>
                <a:lnTo>
                  <a:pt x="22" y="172"/>
                </a:lnTo>
                <a:lnTo>
                  <a:pt x="22" y="173"/>
                </a:lnTo>
                <a:lnTo>
                  <a:pt x="24" y="174"/>
                </a:lnTo>
                <a:lnTo>
                  <a:pt x="27" y="176"/>
                </a:lnTo>
                <a:lnTo>
                  <a:pt x="27" y="177"/>
                </a:lnTo>
                <a:lnTo>
                  <a:pt x="27" y="177"/>
                </a:lnTo>
                <a:lnTo>
                  <a:pt x="20" y="182"/>
                </a:lnTo>
                <a:lnTo>
                  <a:pt x="12" y="187"/>
                </a:lnTo>
                <a:lnTo>
                  <a:pt x="12" y="187"/>
                </a:lnTo>
                <a:lnTo>
                  <a:pt x="5" y="193"/>
                </a:lnTo>
                <a:lnTo>
                  <a:pt x="2" y="197"/>
                </a:lnTo>
                <a:lnTo>
                  <a:pt x="2" y="197"/>
                </a:lnTo>
                <a:lnTo>
                  <a:pt x="4" y="200"/>
                </a:lnTo>
                <a:lnTo>
                  <a:pt x="7" y="202"/>
                </a:lnTo>
                <a:lnTo>
                  <a:pt x="7" y="202"/>
                </a:lnTo>
                <a:lnTo>
                  <a:pt x="8" y="206"/>
                </a:lnTo>
                <a:lnTo>
                  <a:pt x="8" y="208"/>
                </a:lnTo>
                <a:lnTo>
                  <a:pt x="7" y="212"/>
                </a:lnTo>
                <a:lnTo>
                  <a:pt x="7" y="212"/>
                </a:lnTo>
                <a:lnTo>
                  <a:pt x="2" y="220"/>
                </a:lnTo>
                <a:lnTo>
                  <a:pt x="0" y="224"/>
                </a:lnTo>
                <a:lnTo>
                  <a:pt x="2" y="227"/>
                </a:lnTo>
                <a:lnTo>
                  <a:pt x="2" y="227"/>
                </a:lnTo>
                <a:lnTo>
                  <a:pt x="5" y="232"/>
                </a:lnTo>
                <a:lnTo>
                  <a:pt x="7" y="235"/>
                </a:lnTo>
                <a:lnTo>
                  <a:pt x="7" y="238"/>
                </a:lnTo>
                <a:lnTo>
                  <a:pt x="7" y="238"/>
                </a:lnTo>
                <a:lnTo>
                  <a:pt x="5" y="246"/>
                </a:lnTo>
                <a:lnTo>
                  <a:pt x="5" y="251"/>
                </a:lnTo>
                <a:lnTo>
                  <a:pt x="5" y="253"/>
                </a:lnTo>
                <a:lnTo>
                  <a:pt x="7" y="253"/>
                </a:lnTo>
                <a:lnTo>
                  <a:pt x="7" y="253"/>
                </a:lnTo>
                <a:lnTo>
                  <a:pt x="8" y="253"/>
                </a:lnTo>
                <a:lnTo>
                  <a:pt x="7" y="254"/>
                </a:lnTo>
                <a:lnTo>
                  <a:pt x="8" y="255"/>
                </a:lnTo>
                <a:lnTo>
                  <a:pt x="12" y="258"/>
                </a:lnTo>
                <a:lnTo>
                  <a:pt x="12" y="258"/>
                </a:lnTo>
                <a:lnTo>
                  <a:pt x="19" y="260"/>
                </a:lnTo>
                <a:lnTo>
                  <a:pt x="22" y="263"/>
                </a:lnTo>
                <a:lnTo>
                  <a:pt x="22" y="263"/>
                </a:lnTo>
                <a:lnTo>
                  <a:pt x="31" y="270"/>
                </a:lnTo>
                <a:lnTo>
                  <a:pt x="36" y="274"/>
                </a:lnTo>
                <a:lnTo>
                  <a:pt x="42" y="278"/>
                </a:lnTo>
                <a:lnTo>
                  <a:pt x="42" y="278"/>
                </a:lnTo>
                <a:lnTo>
                  <a:pt x="60" y="284"/>
                </a:lnTo>
                <a:lnTo>
                  <a:pt x="68" y="288"/>
                </a:lnTo>
                <a:lnTo>
                  <a:pt x="72" y="288"/>
                </a:lnTo>
                <a:lnTo>
                  <a:pt x="72" y="288"/>
                </a:lnTo>
                <a:lnTo>
                  <a:pt x="67" y="298"/>
                </a:lnTo>
                <a:lnTo>
                  <a:pt x="67" y="298"/>
                </a:lnTo>
                <a:lnTo>
                  <a:pt x="188" y="410"/>
                </a:lnTo>
                <a:lnTo>
                  <a:pt x="309" y="520"/>
                </a:lnTo>
                <a:lnTo>
                  <a:pt x="309" y="520"/>
                </a:lnTo>
                <a:lnTo>
                  <a:pt x="381" y="591"/>
                </a:lnTo>
                <a:lnTo>
                  <a:pt x="431" y="642"/>
                </a:lnTo>
                <a:lnTo>
                  <a:pt x="455" y="667"/>
                </a:lnTo>
                <a:lnTo>
                  <a:pt x="455" y="667"/>
                </a:lnTo>
                <a:lnTo>
                  <a:pt x="470" y="766"/>
                </a:lnTo>
                <a:lnTo>
                  <a:pt x="480" y="833"/>
                </a:lnTo>
                <a:lnTo>
                  <a:pt x="485" y="864"/>
                </a:lnTo>
                <a:lnTo>
                  <a:pt x="485" y="864"/>
                </a:lnTo>
                <a:lnTo>
                  <a:pt x="478" y="898"/>
                </a:lnTo>
                <a:lnTo>
                  <a:pt x="459" y="975"/>
                </a:lnTo>
                <a:lnTo>
                  <a:pt x="440" y="1051"/>
                </a:lnTo>
                <a:lnTo>
                  <a:pt x="434" y="1076"/>
                </a:lnTo>
                <a:lnTo>
                  <a:pt x="430" y="1086"/>
                </a:lnTo>
                <a:lnTo>
                  <a:pt x="430" y="1086"/>
                </a:lnTo>
                <a:lnTo>
                  <a:pt x="441" y="1091"/>
                </a:lnTo>
                <a:lnTo>
                  <a:pt x="455" y="1096"/>
                </a:lnTo>
                <a:lnTo>
                  <a:pt x="455" y="1096"/>
                </a:lnTo>
                <a:lnTo>
                  <a:pt x="453" y="1111"/>
                </a:lnTo>
                <a:lnTo>
                  <a:pt x="448" y="1150"/>
                </a:lnTo>
                <a:lnTo>
                  <a:pt x="443" y="1207"/>
                </a:lnTo>
                <a:lnTo>
                  <a:pt x="441" y="1239"/>
                </a:lnTo>
                <a:lnTo>
                  <a:pt x="440" y="1273"/>
                </a:lnTo>
                <a:lnTo>
                  <a:pt x="440" y="1530"/>
                </a:lnTo>
                <a:lnTo>
                  <a:pt x="440" y="1530"/>
                </a:lnTo>
                <a:lnTo>
                  <a:pt x="445" y="1529"/>
                </a:lnTo>
                <a:lnTo>
                  <a:pt x="451" y="1528"/>
                </a:lnTo>
                <a:lnTo>
                  <a:pt x="461" y="1526"/>
                </a:lnTo>
                <a:lnTo>
                  <a:pt x="473" y="1525"/>
                </a:lnTo>
                <a:lnTo>
                  <a:pt x="487" y="1526"/>
                </a:lnTo>
                <a:lnTo>
                  <a:pt x="504" y="1528"/>
                </a:lnTo>
                <a:lnTo>
                  <a:pt x="523" y="1532"/>
                </a:lnTo>
                <a:lnTo>
                  <a:pt x="523" y="1532"/>
                </a:lnTo>
                <a:lnTo>
                  <a:pt x="527" y="1561"/>
                </a:lnTo>
                <a:lnTo>
                  <a:pt x="531" y="1591"/>
                </a:lnTo>
                <a:lnTo>
                  <a:pt x="535" y="1605"/>
                </a:lnTo>
                <a:lnTo>
                  <a:pt x="538" y="1617"/>
                </a:lnTo>
                <a:lnTo>
                  <a:pt x="542" y="1629"/>
                </a:lnTo>
                <a:lnTo>
                  <a:pt x="546" y="1636"/>
                </a:lnTo>
                <a:lnTo>
                  <a:pt x="546" y="1636"/>
                </a:lnTo>
                <a:lnTo>
                  <a:pt x="553" y="1649"/>
                </a:lnTo>
                <a:lnTo>
                  <a:pt x="562" y="1668"/>
                </a:lnTo>
                <a:lnTo>
                  <a:pt x="571" y="1691"/>
                </a:lnTo>
                <a:lnTo>
                  <a:pt x="580" y="1715"/>
                </a:lnTo>
                <a:lnTo>
                  <a:pt x="595" y="1760"/>
                </a:lnTo>
                <a:lnTo>
                  <a:pt x="600" y="1776"/>
                </a:lnTo>
                <a:lnTo>
                  <a:pt x="601" y="1788"/>
                </a:lnTo>
                <a:lnTo>
                  <a:pt x="601" y="1788"/>
                </a:lnTo>
                <a:lnTo>
                  <a:pt x="603" y="1813"/>
                </a:lnTo>
                <a:lnTo>
                  <a:pt x="603" y="1821"/>
                </a:lnTo>
                <a:lnTo>
                  <a:pt x="601" y="1823"/>
                </a:lnTo>
                <a:lnTo>
                  <a:pt x="601" y="1823"/>
                </a:lnTo>
                <a:lnTo>
                  <a:pt x="599" y="1826"/>
                </a:lnTo>
                <a:lnTo>
                  <a:pt x="594" y="1832"/>
                </a:lnTo>
                <a:lnTo>
                  <a:pt x="581" y="1848"/>
                </a:lnTo>
                <a:lnTo>
                  <a:pt x="581" y="1848"/>
                </a:lnTo>
                <a:lnTo>
                  <a:pt x="553" y="1877"/>
                </a:lnTo>
                <a:lnTo>
                  <a:pt x="537" y="1894"/>
                </a:lnTo>
                <a:lnTo>
                  <a:pt x="526" y="1904"/>
                </a:lnTo>
                <a:lnTo>
                  <a:pt x="526" y="1904"/>
                </a:lnTo>
                <a:lnTo>
                  <a:pt x="521" y="1908"/>
                </a:lnTo>
                <a:lnTo>
                  <a:pt x="518" y="1910"/>
                </a:lnTo>
                <a:lnTo>
                  <a:pt x="517" y="1911"/>
                </a:lnTo>
                <a:lnTo>
                  <a:pt x="517" y="1914"/>
                </a:lnTo>
                <a:lnTo>
                  <a:pt x="521" y="1919"/>
                </a:lnTo>
                <a:lnTo>
                  <a:pt x="521" y="1919"/>
                </a:lnTo>
                <a:lnTo>
                  <a:pt x="532" y="1930"/>
                </a:lnTo>
                <a:lnTo>
                  <a:pt x="538" y="1934"/>
                </a:lnTo>
                <a:lnTo>
                  <a:pt x="546" y="1939"/>
                </a:lnTo>
                <a:lnTo>
                  <a:pt x="546" y="1939"/>
                </a:lnTo>
                <a:lnTo>
                  <a:pt x="552" y="1941"/>
                </a:lnTo>
                <a:lnTo>
                  <a:pt x="562" y="1941"/>
                </a:lnTo>
                <a:lnTo>
                  <a:pt x="574" y="1938"/>
                </a:lnTo>
                <a:lnTo>
                  <a:pt x="586" y="1935"/>
                </a:lnTo>
                <a:lnTo>
                  <a:pt x="598" y="1932"/>
                </a:lnTo>
                <a:lnTo>
                  <a:pt x="609" y="1928"/>
                </a:lnTo>
                <a:lnTo>
                  <a:pt x="616" y="1923"/>
                </a:lnTo>
                <a:lnTo>
                  <a:pt x="621" y="1919"/>
                </a:lnTo>
                <a:lnTo>
                  <a:pt x="621" y="1919"/>
                </a:lnTo>
                <a:lnTo>
                  <a:pt x="629" y="1910"/>
                </a:lnTo>
                <a:lnTo>
                  <a:pt x="639" y="1900"/>
                </a:lnTo>
                <a:lnTo>
                  <a:pt x="652" y="1889"/>
                </a:lnTo>
                <a:lnTo>
                  <a:pt x="652" y="1889"/>
                </a:lnTo>
                <a:lnTo>
                  <a:pt x="652" y="1890"/>
                </a:lnTo>
                <a:lnTo>
                  <a:pt x="653" y="1894"/>
                </a:lnTo>
                <a:lnTo>
                  <a:pt x="657" y="1898"/>
                </a:lnTo>
                <a:lnTo>
                  <a:pt x="659" y="1899"/>
                </a:lnTo>
                <a:lnTo>
                  <a:pt x="662" y="1899"/>
                </a:lnTo>
                <a:lnTo>
                  <a:pt x="662" y="1899"/>
                </a:lnTo>
                <a:lnTo>
                  <a:pt x="673" y="1898"/>
                </a:lnTo>
                <a:lnTo>
                  <a:pt x="676" y="1896"/>
                </a:lnTo>
                <a:lnTo>
                  <a:pt x="677" y="1894"/>
                </a:lnTo>
                <a:lnTo>
                  <a:pt x="677" y="1894"/>
                </a:lnTo>
                <a:lnTo>
                  <a:pt x="679" y="1889"/>
                </a:lnTo>
                <a:lnTo>
                  <a:pt x="684" y="1881"/>
                </a:lnTo>
                <a:lnTo>
                  <a:pt x="686" y="1876"/>
                </a:lnTo>
                <a:lnTo>
                  <a:pt x="687" y="1871"/>
                </a:lnTo>
                <a:lnTo>
                  <a:pt x="688" y="1865"/>
                </a:lnTo>
                <a:lnTo>
                  <a:pt x="687" y="1858"/>
                </a:lnTo>
                <a:lnTo>
                  <a:pt x="687" y="1858"/>
                </a:lnTo>
                <a:lnTo>
                  <a:pt x="681" y="1838"/>
                </a:lnTo>
                <a:lnTo>
                  <a:pt x="679" y="1832"/>
                </a:lnTo>
                <a:lnTo>
                  <a:pt x="677" y="1828"/>
                </a:lnTo>
                <a:lnTo>
                  <a:pt x="677" y="1828"/>
                </a:lnTo>
                <a:lnTo>
                  <a:pt x="676" y="1827"/>
                </a:lnTo>
                <a:lnTo>
                  <a:pt x="674" y="1824"/>
                </a:lnTo>
                <a:lnTo>
                  <a:pt x="672" y="1813"/>
                </a:lnTo>
                <a:lnTo>
                  <a:pt x="672" y="1813"/>
                </a:lnTo>
                <a:lnTo>
                  <a:pt x="671" y="1805"/>
                </a:lnTo>
                <a:lnTo>
                  <a:pt x="669" y="1802"/>
                </a:lnTo>
                <a:lnTo>
                  <a:pt x="667" y="1795"/>
                </a:lnTo>
                <a:lnTo>
                  <a:pt x="667" y="1783"/>
                </a:lnTo>
                <a:lnTo>
                  <a:pt x="667" y="1783"/>
                </a:lnTo>
                <a:lnTo>
                  <a:pt x="667" y="1742"/>
                </a:lnTo>
                <a:lnTo>
                  <a:pt x="664" y="1722"/>
                </a:lnTo>
                <a:lnTo>
                  <a:pt x="662" y="1702"/>
                </a:lnTo>
                <a:lnTo>
                  <a:pt x="662" y="1702"/>
                </a:lnTo>
                <a:lnTo>
                  <a:pt x="661" y="1691"/>
                </a:lnTo>
                <a:lnTo>
                  <a:pt x="659" y="1677"/>
                </a:lnTo>
                <a:lnTo>
                  <a:pt x="658" y="1644"/>
                </a:lnTo>
                <a:lnTo>
                  <a:pt x="659" y="1610"/>
                </a:lnTo>
                <a:lnTo>
                  <a:pt x="661" y="1596"/>
                </a:lnTo>
                <a:lnTo>
                  <a:pt x="662" y="1586"/>
                </a:lnTo>
                <a:lnTo>
                  <a:pt x="662" y="1586"/>
                </a:lnTo>
                <a:lnTo>
                  <a:pt x="663" y="1574"/>
                </a:lnTo>
                <a:lnTo>
                  <a:pt x="662" y="1561"/>
                </a:lnTo>
                <a:lnTo>
                  <a:pt x="662" y="1561"/>
                </a:lnTo>
                <a:lnTo>
                  <a:pt x="691" y="1549"/>
                </a:lnTo>
                <a:lnTo>
                  <a:pt x="691" y="1549"/>
                </a:lnTo>
                <a:lnTo>
                  <a:pt x="692" y="1555"/>
                </a:lnTo>
                <a:lnTo>
                  <a:pt x="692" y="1561"/>
                </a:lnTo>
                <a:lnTo>
                  <a:pt x="692" y="1561"/>
                </a:lnTo>
                <a:lnTo>
                  <a:pt x="692" y="1568"/>
                </a:lnTo>
                <a:lnTo>
                  <a:pt x="692" y="1581"/>
                </a:lnTo>
                <a:lnTo>
                  <a:pt x="693" y="1614"/>
                </a:lnTo>
                <a:lnTo>
                  <a:pt x="697" y="1650"/>
                </a:lnTo>
                <a:lnTo>
                  <a:pt x="700" y="1665"/>
                </a:lnTo>
                <a:lnTo>
                  <a:pt x="702" y="1677"/>
                </a:lnTo>
                <a:lnTo>
                  <a:pt x="702" y="1677"/>
                </a:lnTo>
                <a:lnTo>
                  <a:pt x="706" y="1686"/>
                </a:lnTo>
                <a:lnTo>
                  <a:pt x="710" y="1694"/>
                </a:lnTo>
                <a:lnTo>
                  <a:pt x="720" y="1711"/>
                </a:lnTo>
                <a:lnTo>
                  <a:pt x="724" y="1720"/>
                </a:lnTo>
                <a:lnTo>
                  <a:pt x="727" y="1728"/>
                </a:lnTo>
                <a:lnTo>
                  <a:pt x="731" y="1737"/>
                </a:lnTo>
                <a:lnTo>
                  <a:pt x="732" y="1747"/>
                </a:lnTo>
                <a:lnTo>
                  <a:pt x="732" y="1747"/>
                </a:lnTo>
                <a:lnTo>
                  <a:pt x="732" y="1768"/>
                </a:lnTo>
                <a:lnTo>
                  <a:pt x="731" y="1787"/>
                </a:lnTo>
                <a:lnTo>
                  <a:pt x="727" y="1813"/>
                </a:lnTo>
                <a:lnTo>
                  <a:pt x="727" y="1813"/>
                </a:lnTo>
                <a:lnTo>
                  <a:pt x="726" y="1840"/>
                </a:lnTo>
                <a:lnTo>
                  <a:pt x="726" y="1852"/>
                </a:lnTo>
                <a:lnTo>
                  <a:pt x="726" y="1856"/>
                </a:lnTo>
                <a:lnTo>
                  <a:pt x="727" y="1858"/>
                </a:lnTo>
                <a:lnTo>
                  <a:pt x="737" y="1869"/>
                </a:lnTo>
                <a:lnTo>
                  <a:pt x="737" y="1869"/>
                </a:lnTo>
                <a:lnTo>
                  <a:pt x="740" y="1874"/>
                </a:lnTo>
                <a:lnTo>
                  <a:pt x="742" y="1879"/>
                </a:lnTo>
                <a:lnTo>
                  <a:pt x="742" y="1884"/>
                </a:lnTo>
                <a:lnTo>
                  <a:pt x="742" y="1884"/>
                </a:lnTo>
                <a:lnTo>
                  <a:pt x="744" y="1888"/>
                </a:lnTo>
                <a:lnTo>
                  <a:pt x="747" y="1894"/>
                </a:lnTo>
                <a:lnTo>
                  <a:pt x="754" y="1901"/>
                </a:lnTo>
                <a:lnTo>
                  <a:pt x="764" y="1910"/>
                </a:lnTo>
                <a:lnTo>
                  <a:pt x="774" y="1919"/>
                </a:lnTo>
                <a:lnTo>
                  <a:pt x="786" y="1927"/>
                </a:lnTo>
                <a:lnTo>
                  <a:pt x="799" y="1932"/>
                </a:lnTo>
                <a:lnTo>
                  <a:pt x="807" y="1933"/>
                </a:lnTo>
                <a:lnTo>
                  <a:pt x="813" y="1934"/>
                </a:lnTo>
                <a:lnTo>
                  <a:pt x="813" y="1934"/>
                </a:lnTo>
                <a:lnTo>
                  <a:pt x="827" y="1934"/>
                </a:lnTo>
                <a:lnTo>
                  <a:pt x="838" y="1934"/>
                </a:lnTo>
                <a:lnTo>
                  <a:pt x="849" y="1933"/>
                </a:lnTo>
                <a:lnTo>
                  <a:pt x="858" y="1930"/>
                </a:lnTo>
                <a:lnTo>
                  <a:pt x="865" y="1925"/>
                </a:lnTo>
                <a:lnTo>
                  <a:pt x="866" y="1923"/>
                </a:lnTo>
                <a:lnTo>
                  <a:pt x="867" y="1920"/>
                </a:lnTo>
                <a:lnTo>
                  <a:pt x="868" y="1917"/>
                </a:lnTo>
                <a:lnTo>
                  <a:pt x="867" y="1913"/>
                </a:lnTo>
                <a:lnTo>
                  <a:pt x="866" y="1909"/>
                </a:lnTo>
                <a:lnTo>
                  <a:pt x="863" y="1904"/>
                </a:lnTo>
                <a:lnTo>
                  <a:pt x="863" y="1904"/>
                </a:lnTo>
                <a:lnTo>
                  <a:pt x="856" y="1894"/>
                </a:lnTo>
                <a:lnTo>
                  <a:pt x="847" y="1884"/>
                </a:lnTo>
                <a:lnTo>
                  <a:pt x="827" y="1862"/>
                </a:lnTo>
                <a:lnTo>
                  <a:pt x="817" y="1852"/>
                </a:lnTo>
                <a:lnTo>
                  <a:pt x="809" y="1842"/>
                </a:lnTo>
                <a:lnTo>
                  <a:pt x="802" y="1832"/>
                </a:lnTo>
                <a:lnTo>
                  <a:pt x="798" y="1823"/>
                </a:lnTo>
                <a:lnTo>
                  <a:pt x="798" y="1823"/>
                </a:lnTo>
                <a:lnTo>
                  <a:pt x="795" y="1812"/>
                </a:lnTo>
                <a:lnTo>
                  <a:pt x="794" y="1798"/>
                </a:lnTo>
                <a:lnTo>
                  <a:pt x="794" y="1761"/>
                </a:lnTo>
                <a:lnTo>
                  <a:pt x="795" y="1726"/>
                </a:lnTo>
                <a:lnTo>
                  <a:pt x="798" y="1697"/>
                </a:lnTo>
                <a:lnTo>
                  <a:pt x="798" y="1697"/>
                </a:lnTo>
                <a:lnTo>
                  <a:pt x="800" y="1663"/>
                </a:lnTo>
                <a:lnTo>
                  <a:pt x="802" y="1616"/>
                </a:lnTo>
                <a:lnTo>
                  <a:pt x="803" y="1550"/>
                </a:lnTo>
                <a:lnTo>
                  <a:pt x="803" y="1550"/>
                </a:lnTo>
                <a:lnTo>
                  <a:pt x="802" y="1539"/>
                </a:lnTo>
                <a:lnTo>
                  <a:pt x="802" y="1539"/>
                </a:lnTo>
                <a:lnTo>
                  <a:pt x="838" y="1540"/>
                </a:lnTo>
                <a:lnTo>
                  <a:pt x="853" y="1540"/>
                </a:lnTo>
                <a:lnTo>
                  <a:pt x="853" y="1540"/>
                </a:lnTo>
                <a:lnTo>
                  <a:pt x="858" y="1538"/>
                </a:lnTo>
                <a:lnTo>
                  <a:pt x="867" y="1532"/>
                </a:lnTo>
                <a:lnTo>
                  <a:pt x="876" y="1525"/>
                </a:lnTo>
                <a:lnTo>
                  <a:pt x="878" y="1523"/>
                </a:lnTo>
                <a:lnTo>
                  <a:pt x="878" y="1520"/>
                </a:lnTo>
                <a:lnTo>
                  <a:pt x="878" y="1520"/>
                </a:lnTo>
                <a:lnTo>
                  <a:pt x="872" y="1495"/>
                </a:lnTo>
                <a:lnTo>
                  <a:pt x="861" y="1434"/>
                </a:lnTo>
                <a:lnTo>
                  <a:pt x="855" y="1398"/>
                </a:lnTo>
                <a:lnTo>
                  <a:pt x="849" y="1360"/>
                </a:lnTo>
                <a:lnTo>
                  <a:pt x="846" y="1322"/>
                </a:lnTo>
                <a:lnTo>
                  <a:pt x="843" y="1288"/>
                </a:lnTo>
                <a:lnTo>
                  <a:pt x="843" y="1288"/>
                </a:lnTo>
                <a:lnTo>
                  <a:pt x="842" y="1256"/>
                </a:lnTo>
                <a:lnTo>
                  <a:pt x="838" y="1225"/>
                </a:lnTo>
                <a:lnTo>
                  <a:pt x="834" y="1196"/>
                </a:lnTo>
                <a:lnTo>
                  <a:pt x="829" y="1169"/>
                </a:lnTo>
                <a:lnTo>
                  <a:pt x="822" y="1131"/>
                </a:lnTo>
                <a:lnTo>
                  <a:pt x="818" y="1116"/>
                </a:lnTo>
                <a:lnTo>
                  <a:pt x="863" y="1111"/>
                </a:lnTo>
                <a:lnTo>
                  <a:pt x="863" y="1111"/>
                </a:lnTo>
                <a:lnTo>
                  <a:pt x="852" y="1078"/>
                </a:lnTo>
                <a:lnTo>
                  <a:pt x="829" y="1006"/>
                </a:lnTo>
                <a:lnTo>
                  <a:pt x="817" y="966"/>
                </a:lnTo>
                <a:lnTo>
                  <a:pt x="805" y="931"/>
                </a:lnTo>
                <a:lnTo>
                  <a:pt x="799" y="903"/>
                </a:lnTo>
                <a:lnTo>
                  <a:pt x="798" y="894"/>
                </a:lnTo>
                <a:lnTo>
                  <a:pt x="798" y="889"/>
                </a:lnTo>
                <a:lnTo>
                  <a:pt x="798" y="889"/>
                </a:lnTo>
                <a:lnTo>
                  <a:pt x="800" y="874"/>
                </a:lnTo>
                <a:lnTo>
                  <a:pt x="805" y="842"/>
                </a:lnTo>
                <a:lnTo>
                  <a:pt x="819" y="755"/>
                </a:lnTo>
                <a:lnTo>
                  <a:pt x="833" y="669"/>
                </a:lnTo>
                <a:lnTo>
                  <a:pt x="839" y="640"/>
                </a:lnTo>
                <a:lnTo>
                  <a:pt x="841" y="631"/>
                </a:lnTo>
                <a:lnTo>
                  <a:pt x="843" y="626"/>
                </a:lnTo>
                <a:lnTo>
                  <a:pt x="843" y="626"/>
                </a:lnTo>
                <a:lnTo>
                  <a:pt x="872" y="587"/>
                </a:lnTo>
                <a:lnTo>
                  <a:pt x="929" y="511"/>
                </a:lnTo>
                <a:lnTo>
                  <a:pt x="1015" y="394"/>
                </a:lnTo>
                <a:lnTo>
                  <a:pt x="1015" y="394"/>
                </a:lnTo>
                <a:lnTo>
                  <a:pt x="1038" y="357"/>
                </a:lnTo>
                <a:lnTo>
                  <a:pt x="1081" y="288"/>
                </a:lnTo>
                <a:lnTo>
                  <a:pt x="1141" y="192"/>
                </a:lnTo>
                <a:lnTo>
                  <a:pt x="1130" y="177"/>
                </a:lnTo>
                <a:lnTo>
                  <a:pt x="1130" y="177"/>
                </a:lnTo>
                <a:lnTo>
                  <a:pt x="1146" y="166"/>
                </a:lnTo>
                <a:lnTo>
                  <a:pt x="1159" y="153"/>
                </a:lnTo>
                <a:lnTo>
                  <a:pt x="1176" y="137"/>
                </a:lnTo>
                <a:lnTo>
                  <a:pt x="1176" y="137"/>
                </a:lnTo>
                <a:lnTo>
                  <a:pt x="1188" y="123"/>
                </a:lnTo>
                <a:lnTo>
                  <a:pt x="1197" y="113"/>
                </a:lnTo>
                <a:lnTo>
                  <a:pt x="1200" y="109"/>
                </a:lnTo>
                <a:lnTo>
                  <a:pt x="1201" y="104"/>
                </a:lnTo>
                <a:lnTo>
                  <a:pt x="1201" y="100"/>
                </a:lnTo>
                <a:lnTo>
                  <a:pt x="1201" y="96"/>
                </a:lnTo>
                <a:lnTo>
                  <a:pt x="1201" y="96"/>
                </a:lnTo>
                <a:lnTo>
                  <a:pt x="1198" y="89"/>
                </a:lnTo>
                <a:lnTo>
                  <a:pt x="1195" y="84"/>
                </a:lnTo>
                <a:lnTo>
                  <a:pt x="1192" y="82"/>
                </a:lnTo>
                <a:lnTo>
                  <a:pt x="1191" y="81"/>
                </a:lnTo>
                <a:lnTo>
                  <a:pt x="1191" y="66"/>
                </a:lnTo>
                <a:lnTo>
                  <a:pt x="1191" y="66"/>
                </a:lnTo>
                <a:lnTo>
                  <a:pt x="1192" y="65"/>
                </a:lnTo>
                <a:lnTo>
                  <a:pt x="1192" y="62"/>
                </a:lnTo>
                <a:lnTo>
                  <a:pt x="1191" y="61"/>
                </a:lnTo>
                <a:lnTo>
                  <a:pt x="1191" y="61"/>
                </a:lnTo>
                <a:lnTo>
                  <a:pt x="1188" y="58"/>
                </a:lnTo>
                <a:lnTo>
                  <a:pt x="1187" y="56"/>
                </a:lnTo>
                <a:lnTo>
                  <a:pt x="1186" y="53"/>
                </a:lnTo>
                <a:lnTo>
                  <a:pt x="1181" y="51"/>
                </a:lnTo>
                <a:lnTo>
                  <a:pt x="1181" y="51"/>
                </a:lnTo>
                <a:lnTo>
                  <a:pt x="1176" y="49"/>
                </a:lnTo>
                <a:lnTo>
                  <a:pt x="1172" y="49"/>
                </a:lnTo>
                <a:lnTo>
                  <a:pt x="1171" y="48"/>
                </a:lnTo>
                <a:lnTo>
                  <a:pt x="1171" y="46"/>
                </a:lnTo>
                <a:lnTo>
                  <a:pt x="1171" y="46"/>
                </a:lnTo>
                <a:lnTo>
                  <a:pt x="1181" y="20"/>
                </a:lnTo>
                <a:lnTo>
                  <a:pt x="1186" y="7"/>
                </a:lnTo>
                <a:lnTo>
                  <a:pt x="1187" y="1"/>
                </a:lnTo>
                <a:lnTo>
                  <a:pt x="1187" y="0"/>
                </a:lnTo>
                <a:lnTo>
                  <a:pt x="1186" y="0"/>
                </a:lnTo>
                <a:lnTo>
                  <a:pt x="1186" y="0"/>
                </a:lnTo>
                <a:lnTo>
                  <a:pt x="1182" y="3"/>
                </a:lnTo>
                <a:lnTo>
                  <a:pt x="1176" y="7"/>
                </a:lnTo>
                <a:lnTo>
                  <a:pt x="1161" y="20"/>
                </a:lnTo>
                <a:lnTo>
                  <a:pt x="1141" y="41"/>
                </a:lnTo>
                <a:lnTo>
                  <a:pt x="1141" y="41"/>
                </a:lnTo>
                <a:lnTo>
                  <a:pt x="1115" y="61"/>
                </a:lnTo>
                <a:lnTo>
                  <a:pt x="1115" y="61"/>
                </a:lnTo>
                <a:lnTo>
                  <a:pt x="1110" y="70"/>
                </a:lnTo>
                <a:lnTo>
                  <a:pt x="1104" y="89"/>
                </a:lnTo>
                <a:lnTo>
                  <a:pt x="1098" y="109"/>
                </a:lnTo>
                <a:lnTo>
                  <a:pt x="1095" y="116"/>
                </a:lnTo>
                <a:lnTo>
                  <a:pt x="1095" y="121"/>
                </a:lnTo>
                <a:lnTo>
                  <a:pt x="1095" y="121"/>
                </a:lnTo>
                <a:lnTo>
                  <a:pt x="1095" y="128"/>
                </a:lnTo>
                <a:lnTo>
                  <a:pt x="1093" y="133"/>
                </a:lnTo>
                <a:lnTo>
                  <a:pt x="1090" y="137"/>
                </a:lnTo>
                <a:lnTo>
                  <a:pt x="1085" y="131"/>
                </a:lnTo>
                <a:lnTo>
                  <a:pt x="1085" y="131"/>
                </a:lnTo>
                <a:lnTo>
                  <a:pt x="964" y="313"/>
                </a:lnTo>
                <a:lnTo>
                  <a:pt x="964" y="313"/>
                </a:lnTo>
                <a:lnTo>
                  <a:pt x="863" y="399"/>
                </a:lnTo>
                <a:lnTo>
                  <a:pt x="763" y="485"/>
                </a:lnTo>
                <a:lnTo>
                  <a:pt x="763" y="485"/>
                </a:lnTo>
                <a:lnTo>
                  <a:pt x="760" y="484"/>
                </a:lnTo>
                <a:lnTo>
                  <a:pt x="754" y="479"/>
                </a:lnTo>
                <a:lnTo>
                  <a:pt x="750" y="475"/>
                </a:lnTo>
                <a:lnTo>
                  <a:pt x="745" y="469"/>
                </a:lnTo>
                <a:lnTo>
                  <a:pt x="741" y="460"/>
                </a:lnTo>
                <a:lnTo>
                  <a:pt x="737" y="450"/>
                </a:lnTo>
                <a:lnTo>
                  <a:pt x="737" y="450"/>
                </a:lnTo>
                <a:lnTo>
                  <a:pt x="732" y="431"/>
                </a:lnTo>
                <a:lnTo>
                  <a:pt x="730" y="418"/>
                </a:lnTo>
                <a:lnTo>
                  <a:pt x="727" y="409"/>
                </a:lnTo>
                <a:lnTo>
                  <a:pt x="725" y="407"/>
                </a:lnTo>
                <a:lnTo>
                  <a:pt x="722" y="404"/>
                </a:lnTo>
                <a:lnTo>
                  <a:pt x="722" y="404"/>
                </a:lnTo>
                <a:lnTo>
                  <a:pt x="711" y="394"/>
                </a:lnTo>
                <a:lnTo>
                  <a:pt x="707" y="389"/>
                </a:lnTo>
                <a:lnTo>
                  <a:pt x="707" y="389"/>
                </a:lnTo>
                <a:lnTo>
                  <a:pt x="708" y="388"/>
                </a:lnTo>
                <a:lnTo>
                  <a:pt x="711" y="384"/>
                </a:lnTo>
                <a:lnTo>
                  <a:pt x="711" y="381"/>
                </a:lnTo>
                <a:lnTo>
                  <a:pt x="711" y="376"/>
                </a:lnTo>
                <a:lnTo>
                  <a:pt x="710" y="371"/>
                </a:lnTo>
                <a:lnTo>
                  <a:pt x="707" y="364"/>
                </a:lnTo>
                <a:lnTo>
                  <a:pt x="707" y="364"/>
                </a:lnTo>
                <a:lnTo>
                  <a:pt x="701" y="351"/>
                </a:lnTo>
                <a:lnTo>
                  <a:pt x="697" y="342"/>
                </a:lnTo>
                <a:lnTo>
                  <a:pt x="693" y="337"/>
                </a:lnTo>
                <a:lnTo>
                  <a:pt x="692" y="333"/>
                </a:lnTo>
                <a:lnTo>
                  <a:pt x="692" y="333"/>
                </a:lnTo>
                <a:lnTo>
                  <a:pt x="691" y="331"/>
                </a:lnTo>
                <a:lnTo>
                  <a:pt x="689" y="330"/>
                </a:lnTo>
                <a:lnTo>
                  <a:pt x="687" y="330"/>
                </a:lnTo>
                <a:lnTo>
                  <a:pt x="687" y="328"/>
                </a:lnTo>
                <a:lnTo>
                  <a:pt x="687" y="328"/>
                </a:lnTo>
                <a:lnTo>
                  <a:pt x="684" y="322"/>
                </a:lnTo>
                <a:lnTo>
                  <a:pt x="678" y="309"/>
                </a:lnTo>
                <a:lnTo>
                  <a:pt x="668" y="293"/>
                </a:lnTo>
                <a:lnTo>
                  <a:pt x="657" y="278"/>
                </a:lnTo>
                <a:lnTo>
                  <a:pt x="657" y="278"/>
                </a:lnTo>
                <a:lnTo>
                  <a:pt x="644" y="264"/>
                </a:lnTo>
                <a:lnTo>
                  <a:pt x="637" y="256"/>
                </a:lnTo>
                <a:lnTo>
                  <a:pt x="628" y="251"/>
                </a:lnTo>
                <a:lnTo>
                  <a:pt x="619" y="245"/>
                </a:lnTo>
                <a:lnTo>
                  <a:pt x="609" y="241"/>
                </a:lnTo>
                <a:lnTo>
                  <a:pt x="598" y="239"/>
                </a:lnTo>
                <a:lnTo>
                  <a:pt x="586" y="238"/>
                </a:lnTo>
                <a:lnTo>
                  <a:pt x="586" y="238"/>
                </a:lnTo>
                <a:lnTo>
                  <a:pt x="575" y="239"/>
                </a:lnTo>
                <a:lnTo>
                  <a:pt x="565" y="240"/>
                </a:lnTo>
                <a:lnTo>
                  <a:pt x="557" y="244"/>
                </a:lnTo>
                <a:lnTo>
                  <a:pt x="551" y="248"/>
                </a:lnTo>
                <a:lnTo>
                  <a:pt x="542" y="255"/>
                </a:lnTo>
                <a:lnTo>
                  <a:pt x="538" y="258"/>
                </a:lnTo>
                <a:lnTo>
                  <a:pt x="536" y="258"/>
                </a:lnTo>
                <a:lnTo>
                  <a:pt x="536" y="25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D58CAE4D-8879-A7B4-625E-29AEA1834AEC}"/>
              </a:ext>
            </a:extLst>
          </p:cNvPr>
          <p:cNvSpPr/>
          <p:nvPr/>
        </p:nvSpPr>
        <p:spPr>
          <a:xfrm rot="3600000">
            <a:off x="2244280" y="3971594"/>
            <a:ext cx="424358" cy="251772"/>
          </a:xfrm>
          <a:custGeom>
            <a:avLst/>
            <a:gdLst>
              <a:gd name="connsiteX0" fmla="*/ 352858 w 424358"/>
              <a:gd name="connsiteY0" fmla="*/ 13648 h 251772"/>
              <a:gd name="connsiteX1" fmla="*/ 424358 w 424358"/>
              <a:gd name="connsiteY1" fmla="*/ 32806 h 251772"/>
              <a:gd name="connsiteX2" fmla="*/ 365686 w 424358"/>
              <a:gd name="connsiteY2" fmla="*/ 251772 h 251772"/>
              <a:gd name="connsiteX3" fmla="*/ 294186 w 424358"/>
              <a:gd name="connsiteY3" fmla="*/ 232614 h 251772"/>
              <a:gd name="connsiteX4" fmla="*/ 71500 w 424358"/>
              <a:gd name="connsiteY4" fmla="*/ 13646 h 251772"/>
              <a:gd name="connsiteX5" fmla="*/ 130172 w 424358"/>
              <a:gd name="connsiteY5" fmla="*/ 232612 h 251772"/>
              <a:gd name="connsiteX6" fmla="*/ 58672 w 424358"/>
              <a:gd name="connsiteY6" fmla="*/ 251770 h 251772"/>
              <a:gd name="connsiteX7" fmla="*/ 0 w 424358"/>
              <a:gd name="connsiteY7" fmla="*/ 32804 h 251772"/>
              <a:gd name="connsiteX8" fmla="*/ 175168 w 424358"/>
              <a:gd name="connsiteY8" fmla="*/ 0 h 251772"/>
              <a:gd name="connsiteX9" fmla="*/ 249190 w 424358"/>
              <a:gd name="connsiteY9" fmla="*/ 0 h 251772"/>
              <a:gd name="connsiteX10" fmla="*/ 249190 w 424358"/>
              <a:gd name="connsiteY10" fmla="*/ 226690 h 251772"/>
              <a:gd name="connsiteX11" fmla="*/ 175168 w 424358"/>
              <a:gd name="connsiteY11" fmla="*/ 226690 h 251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4358" h="251772">
                <a:moveTo>
                  <a:pt x="352858" y="13648"/>
                </a:moveTo>
                <a:lnTo>
                  <a:pt x="424358" y="32806"/>
                </a:lnTo>
                <a:lnTo>
                  <a:pt x="365686" y="251772"/>
                </a:lnTo>
                <a:lnTo>
                  <a:pt x="294186" y="232614"/>
                </a:lnTo>
                <a:close/>
                <a:moveTo>
                  <a:pt x="71500" y="13646"/>
                </a:moveTo>
                <a:lnTo>
                  <a:pt x="130172" y="232612"/>
                </a:lnTo>
                <a:lnTo>
                  <a:pt x="58672" y="251770"/>
                </a:lnTo>
                <a:lnTo>
                  <a:pt x="0" y="32804"/>
                </a:lnTo>
                <a:close/>
                <a:moveTo>
                  <a:pt x="175168" y="0"/>
                </a:moveTo>
                <a:lnTo>
                  <a:pt x="249190" y="0"/>
                </a:lnTo>
                <a:lnTo>
                  <a:pt x="249190" y="226690"/>
                </a:lnTo>
                <a:lnTo>
                  <a:pt x="175168" y="22669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A2E31E50-04F5-A396-BF73-8FEA7A648685}"/>
              </a:ext>
            </a:extLst>
          </p:cNvPr>
          <p:cNvSpPr/>
          <p:nvPr/>
        </p:nvSpPr>
        <p:spPr>
          <a:xfrm rot="4500000">
            <a:off x="5518603" y="3946562"/>
            <a:ext cx="424358" cy="251772"/>
          </a:xfrm>
          <a:custGeom>
            <a:avLst/>
            <a:gdLst>
              <a:gd name="connsiteX0" fmla="*/ 352858 w 424358"/>
              <a:gd name="connsiteY0" fmla="*/ 13648 h 251772"/>
              <a:gd name="connsiteX1" fmla="*/ 424358 w 424358"/>
              <a:gd name="connsiteY1" fmla="*/ 32806 h 251772"/>
              <a:gd name="connsiteX2" fmla="*/ 365686 w 424358"/>
              <a:gd name="connsiteY2" fmla="*/ 251772 h 251772"/>
              <a:gd name="connsiteX3" fmla="*/ 294186 w 424358"/>
              <a:gd name="connsiteY3" fmla="*/ 232614 h 251772"/>
              <a:gd name="connsiteX4" fmla="*/ 71500 w 424358"/>
              <a:gd name="connsiteY4" fmla="*/ 13646 h 251772"/>
              <a:gd name="connsiteX5" fmla="*/ 130172 w 424358"/>
              <a:gd name="connsiteY5" fmla="*/ 232612 h 251772"/>
              <a:gd name="connsiteX6" fmla="*/ 58672 w 424358"/>
              <a:gd name="connsiteY6" fmla="*/ 251770 h 251772"/>
              <a:gd name="connsiteX7" fmla="*/ 0 w 424358"/>
              <a:gd name="connsiteY7" fmla="*/ 32804 h 251772"/>
              <a:gd name="connsiteX8" fmla="*/ 175168 w 424358"/>
              <a:gd name="connsiteY8" fmla="*/ 0 h 251772"/>
              <a:gd name="connsiteX9" fmla="*/ 249190 w 424358"/>
              <a:gd name="connsiteY9" fmla="*/ 0 h 251772"/>
              <a:gd name="connsiteX10" fmla="*/ 249190 w 424358"/>
              <a:gd name="connsiteY10" fmla="*/ 226690 h 251772"/>
              <a:gd name="connsiteX11" fmla="*/ 175168 w 424358"/>
              <a:gd name="connsiteY11" fmla="*/ 226690 h 251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4358" h="251772">
                <a:moveTo>
                  <a:pt x="352858" y="13648"/>
                </a:moveTo>
                <a:lnTo>
                  <a:pt x="424358" y="32806"/>
                </a:lnTo>
                <a:lnTo>
                  <a:pt x="365686" y="251772"/>
                </a:lnTo>
                <a:lnTo>
                  <a:pt x="294186" y="232614"/>
                </a:lnTo>
                <a:close/>
                <a:moveTo>
                  <a:pt x="71500" y="13646"/>
                </a:moveTo>
                <a:lnTo>
                  <a:pt x="130172" y="232612"/>
                </a:lnTo>
                <a:lnTo>
                  <a:pt x="58672" y="251770"/>
                </a:lnTo>
                <a:lnTo>
                  <a:pt x="0" y="32804"/>
                </a:lnTo>
                <a:close/>
                <a:moveTo>
                  <a:pt x="175168" y="0"/>
                </a:moveTo>
                <a:lnTo>
                  <a:pt x="249190" y="0"/>
                </a:lnTo>
                <a:lnTo>
                  <a:pt x="249190" y="226690"/>
                </a:lnTo>
                <a:lnTo>
                  <a:pt x="175168" y="22669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9099EE97-3523-E989-1E8E-7036FFB52865}"/>
              </a:ext>
            </a:extLst>
          </p:cNvPr>
          <p:cNvSpPr/>
          <p:nvPr/>
        </p:nvSpPr>
        <p:spPr>
          <a:xfrm rot="1800000">
            <a:off x="7766345" y="3940008"/>
            <a:ext cx="424358" cy="251772"/>
          </a:xfrm>
          <a:custGeom>
            <a:avLst/>
            <a:gdLst>
              <a:gd name="connsiteX0" fmla="*/ 352858 w 424358"/>
              <a:gd name="connsiteY0" fmla="*/ 13648 h 251772"/>
              <a:gd name="connsiteX1" fmla="*/ 424358 w 424358"/>
              <a:gd name="connsiteY1" fmla="*/ 32806 h 251772"/>
              <a:gd name="connsiteX2" fmla="*/ 365686 w 424358"/>
              <a:gd name="connsiteY2" fmla="*/ 251772 h 251772"/>
              <a:gd name="connsiteX3" fmla="*/ 294186 w 424358"/>
              <a:gd name="connsiteY3" fmla="*/ 232614 h 251772"/>
              <a:gd name="connsiteX4" fmla="*/ 71500 w 424358"/>
              <a:gd name="connsiteY4" fmla="*/ 13646 h 251772"/>
              <a:gd name="connsiteX5" fmla="*/ 130172 w 424358"/>
              <a:gd name="connsiteY5" fmla="*/ 232612 h 251772"/>
              <a:gd name="connsiteX6" fmla="*/ 58672 w 424358"/>
              <a:gd name="connsiteY6" fmla="*/ 251770 h 251772"/>
              <a:gd name="connsiteX7" fmla="*/ 0 w 424358"/>
              <a:gd name="connsiteY7" fmla="*/ 32804 h 251772"/>
              <a:gd name="connsiteX8" fmla="*/ 175168 w 424358"/>
              <a:gd name="connsiteY8" fmla="*/ 0 h 251772"/>
              <a:gd name="connsiteX9" fmla="*/ 249190 w 424358"/>
              <a:gd name="connsiteY9" fmla="*/ 0 h 251772"/>
              <a:gd name="connsiteX10" fmla="*/ 249190 w 424358"/>
              <a:gd name="connsiteY10" fmla="*/ 226690 h 251772"/>
              <a:gd name="connsiteX11" fmla="*/ 175168 w 424358"/>
              <a:gd name="connsiteY11" fmla="*/ 226690 h 251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4358" h="251772">
                <a:moveTo>
                  <a:pt x="352858" y="13648"/>
                </a:moveTo>
                <a:lnTo>
                  <a:pt x="424358" y="32806"/>
                </a:lnTo>
                <a:lnTo>
                  <a:pt x="365686" y="251772"/>
                </a:lnTo>
                <a:lnTo>
                  <a:pt x="294186" y="232614"/>
                </a:lnTo>
                <a:close/>
                <a:moveTo>
                  <a:pt x="71500" y="13646"/>
                </a:moveTo>
                <a:lnTo>
                  <a:pt x="130172" y="232612"/>
                </a:lnTo>
                <a:lnTo>
                  <a:pt x="58672" y="251770"/>
                </a:lnTo>
                <a:lnTo>
                  <a:pt x="0" y="32804"/>
                </a:lnTo>
                <a:close/>
                <a:moveTo>
                  <a:pt x="175168" y="0"/>
                </a:moveTo>
                <a:lnTo>
                  <a:pt x="249190" y="0"/>
                </a:lnTo>
                <a:lnTo>
                  <a:pt x="249190" y="226690"/>
                </a:lnTo>
                <a:lnTo>
                  <a:pt x="175168" y="22669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E088EE3A-8ECC-32D5-5C93-28693AA9152B}"/>
              </a:ext>
            </a:extLst>
          </p:cNvPr>
          <p:cNvSpPr/>
          <p:nvPr/>
        </p:nvSpPr>
        <p:spPr>
          <a:xfrm rot="15300000">
            <a:off x="3929462" y="4209125"/>
            <a:ext cx="424358" cy="251772"/>
          </a:xfrm>
          <a:custGeom>
            <a:avLst/>
            <a:gdLst>
              <a:gd name="connsiteX0" fmla="*/ 352858 w 424358"/>
              <a:gd name="connsiteY0" fmla="*/ 13648 h 251772"/>
              <a:gd name="connsiteX1" fmla="*/ 424358 w 424358"/>
              <a:gd name="connsiteY1" fmla="*/ 32806 h 251772"/>
              <a:gd name="connsiteX2" fmla="*/ 365686 w 424358"/>
              <a:gd name="connsiteY2" fmla="*/ 251772 h 251772"/>
              <a:gd name="connsiteX3" fmla="*/ 294186 w 424358"/>
              <a:gd name="connsiteY3" fmla="*/ 232614 h 251772"/>
              <a:gd name="connsiteX4" fmla="*/ 71500 w 424358"/>
              <a:gd name="connsiteY4" fmla="*/ 13646 h 251772"/>
              <a:gd name="connsiteX5" fmla="*/ 130172 w 424358"/>
              <a:gd name="connsiteY5" fmla="*/ 232612 h 251772"/>
              <a:gd name="connsiteX6" fmla="*/ 58672 w 424358"/>
              <a:gd name="connsiteY6" fmla="*/ 251770 h 251772"/>
              <a:gd name="connsiteX7" fmla="*/ 0 w 424358"/>
              <a:gd name="connsiteY7" fmla="*/ 32804 h 251772"/>
              <a:gd name="connsiteX8" fmla="*/ 175168 w 424358"/>
              <a:gd name="connsiteY8" fmla="*/ 0 h 251772"/>
              <a:gd name="connsiteX9" fmla="*/ 249190 w 424358"/>
              <a:gd name="connsiteY9" fmla="*/ 0 h 251772"/>
              <a:gd name="connsiteX10" fmla="*/ 249190 w 424358"/>
              <a:gd name="connsiteY10" fmla="*/ 226690 h 251772"/>
              <a:gd name="connsiteX11" fmla="*/ 175168 w 424358"/>
              <a:gd name="connsiteY11" fmla="*/ 226690 h 251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24358" h="251772">
                <a:moveTo>
                  <a:pt x="352858" y="13648"/>
                </a:moveTo>
                <a:lnTo>
                  <a:pt x="424358" y="32806"/>
                </a:lnTo>
                <a:lnTo>
                  <a:pt x="365686" y="251772"/>
                </a:lnTo>
                <a:lnTo>
                  <a:pt x="294186" y="232614"/>
                </a:lnTo>
                <a:close/>
                <a:moveTo>
                  <a:pt x="71500" y="13646"/>
                </a:moveTo>
                <a:lnTo>
                  <a:pt x="130172" y="232612"/>
                </a:lnTo>
                <a:lnTo>
                  <a:pt x="58672" y="251770"/>
                </a:lnTo>
                <a:lnTo>
                  <a:pt x="0" y="32804"/>
                </a:lnTo>
                <a:close/>
                <a:moveTo>
                  <a:pt x="175168" y="0"/>
                </a:moveTo>
                <a:lnTo>
                  <a:pt x="249190" y="0"/>
                </a:lnTo>
                <a:lnTo>
                  <a:pt x="249190" y="226690"/>
                </a:lnTo>
                <a:lnTo>
                  <a:pt x="175168" y="22669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516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4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pptxk13_ひらめく女性のシルエット</dc:title>
  <dc:subject>pptxk13_ひらめく女性のシルエット</dc:subject>
  <dc:creator>でじけろお</dc:creator>
  <cp:revision>1</cp:revision>
  <dcterms:created xsi:type="dcterms:W3CDTF">2018-05-20T00:31:01Z</dcterms:created>
  <dcterms:modified xsi:type="dcterms:W3CDTF">2022-07-03T16:27:13Z</dcterms:modified>
  <cp:version>1</cp:version>
</cp:coreProperties>
</file>