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6" r:id="rId2"/>
    <p:sldId id="37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4" d="100"/>
          <a:sy n="64" d="100"/>
        </p:scale>
        <p:origin x="27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地団太を踏む、悔しがる男性のシルエット</a:t>
            </a:r>
          </a:p>
        </p:txBody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A09F3E9C-BC47-FBA4-B625-0259BDCC368F}"/>
              </a:ext>
            </a:extLst>
          </p:cNvPr>
          <p:cNvSpPr>
            <a:spLocks/>
          </p:cNvSpPr>
          <p:nvPr/>
        </p:nvSpPr>
        <p:spPr bwMode="auto">
          <a:xfrm>
            <a:off x="1392941" y="917575"/>
            <a:ext cx="962831" cy="2536825"/>
          </a:xfrm>
          <a:custGeom>
            <a:avLst/>
            <a:gdLst>
              <a:gd name="T0" fmla="*/ 127 w 679"/>
              <a:gd name="T1" fmla="*/ 206 h 1789"/>
              <a:gd name="T2" fmla="*/ 85 w 679"/>
              <a:gd name="T3" fmla="*/ 228 h 1789"/>
              <a:gd name="T4" fmla="*/ 29 w 679"/>
              <a:gd name="T5" fmla="*/ 284 h 1789"/>
              <a:gd name="T6" fmla="*/ 21 w 679"/>
              <a:gd name="T7" fmla="*/ 334 h 1789"/>
              <a:gd name="T8" fmla="*/ 88 w 679"/>
              <a:gd name="T9" fmla="*/ 413 h 1789"/>
              <a:gd name="T10" fmla="*/ 127 w 679"/>
              <a:gd name="T11" fmla="*/ 443 h 1789"/>
              <a:gd name="T12" fmla="*/ 142 w 679"/>
              <a:gd name="T13" fmla="*/ 457 h 1789"/>
              <a:gd name="T14" fmla="*/ 184 w 679"/>
              <a:gd name="T15" fmla="*/ 475 h 1789"/>
              <a:gd name="T16" fmla="*/ 228 w 679"/>
              <a:gd name="T17" fmla="*/ 472 h 1789"/>
              <a:gd name="T18" fmla="*/ 310 w 679"/>
              <a:gd name="T19" fmla="*/ 690 h 1789"/>
              <a:gd name="T20" fmla="*/ 332 w 679"/>
              <a:gd name="T21" fmla="*/ 805 h 1789"/>
              <a:gd name="T22" fmla="*/ 308 w 679"/>
              <a:gd name="T23" fmla="*/ 905 h 1789"/>
              <a:gd name="T24" fmla="*/ 265 w 679"/>
              <a:gd name="T25" fmla="*/ 945 h 1789"/>
              <a:gd name="T26" fmla="*/ 264 w 679"/>
              <a:gd name="T27" fmla="*/ 956 h 1789"/>
              <a:gd name="T28" fmla="*/ 216 w 679"/>
              <a:gd name="T29" fmla="*/ 1084 h 1789"/>
              <a:gd name="T30" fmla="*/ 161 w 679"/>
              <a:gd name="T31" fmla="*/ 1146 h 1789"/>
              <a:gd name="T32" fmla="*/ 148 w 679"/>
              <a:gd name="T33" fmla="*/ 1297 h 1789"/>
              <a:gd name="T34" fmla="*/ 137 w 679"/>
              <a:gd name="T35" fmla="*/ 1460 h 1789"/>
              <a:gd name="T36" fmla="*/ 118 w 679"/>
              <a:gd name="T37" fmla="*/ 1582 h 1789"/>
              <a:gd name="T38" fmla="*/ 93 w 679"/>
              <a:gd name="T39" fmla="*/ 1602 h 1789"/>
              <a:gd name="T40" fmla="*/ 15 w 679"/>
              <a:gd name="T41" fmla="*/ 1622 h 1789"/>
              <a:gd name="T42" fmla="*/ 0 w 679"/>
              <a:gd name="T43" fmla="*/ 1651 h 1789"/>
              <a:gd name="T44" fmla="*/ 6 w 679"/>
              <a:gd name="T45" fmla="*/ 1663 h 1789"/>
              <a:gd name="T46" fmla="*/ 171 w 679"/>
              <a:gd name="T47" fmla="*/ 1694 h 1789"/>
              <a:gd name="T48" fmla="*/ 211 w 679"/>
              <a:gd name="T49" fmla="*/ 1690 h 1789"/>
              <a:gd name="T50" fmla="*/ 220 w 679"/>
              <a:gd name="T51" fmla="*/ 1622 h 1789"/>
              <a:gd name="T52" fmla="*/ 242 w 679"/>
              <a:gd name="T53" fmla="*/ 1475 h 1789"/>
              <a:gd name="T54" fmla="*/ 259 w 679"/>
              <a:gd name="T55" fmla="*/ 1427 h 1789"/>
              <a:gd name="T56" fmla="*/ 330 w 679"/>
              <a:gd name="T57" fmla="*/ 1555 h 1789"/>
              <a:gd name="T58" fmla="*/ 367 w 679"/>
              <a:gd name="T59" fmla="*/ 1700 h 1789"/>
              <a:gd name="T60" fmla="*/ 299 w 679"/>
              <a:gd name="T61" fmla="*/ 1733 h 1789"/>
              <a:gd name="T62" fmla="*/ 269 w 679"/>
              <a:gd name="T63" fmla="*/ 1758 h 1789"/>
              <a:gd name="T64" fmla="*/ 293 w 679"/>
              <a:gd name="T65" fmla="*/ 1778 h 1789"/>
              <a:gd name="T66" fmla="*/ 364 w 679"/>
              <a:gd name="T67" fmla="*/ 1789 h 1789"/>
              <a:gd name="T68" fmla="*/ 448 w 679"/>
              <a:gd name="T69" fmla="*/ 1767 h 1789"/>
              <a:gd name="T70" fmla="*/ 510 w 679"/>
              <a:gd name="T71" fmla="*/ 1747 h 1789"/>
              <a:gd name="T72" fmla="*/ 531 w 679"/>
              <a:gd name="T73" fmla="*/ 1729 h 1789"/>
              <a:gd name="T74" fmla="*/ 522 w 679"/>
              <a:gd name="T75" fmla="*/ 1679 h 1789"/>
              <a:gd name="T76" fmla="*/ 576 w 679"/>
              <a:gd name="T77" fmla="*/ 1132 h 1789"/>
              <a:gd name="T78" fmla="*/ 635 w 679"/>
              <a:gd name="T79" fmla="*/ 1010 h 1789"/>
              <a:gd name="T80" fmla="*/ 605 w 679"/>
              <a:gd name="T81" fmla="*/ 751 h 1789"/>
              <a:gd name="T82" fmla="*/ 574 w 679"/>
              <a:gd name="T83" fmla="*/ 665 h 1789"/>
              <a:gd name="T84" fmla="*/ 529 w 679"/>
              <a:gd name="T85" fmla="*/ 468 h 1789"/>
              <a:gd name="T86" fmla="*/ 468 w 679"/>
              <a:gd name="T87" fmla="*/ 349 h 1789"/>
              <a:gd name="T88" fmla="*/ 421 w 679"/>
              <a:gd name="T89" fmla="*/ 297 h 1789"/>
              <a:gd name="T90" fmla="*/ 397 w 679"/>
              <a:gd name="T91" fmla="*/ 302 h 1789"/>
              <a:gd name="T92" fmla="*/ 369 w 679"/>
              <a:gd name="T93" fmla="*/ 295 h 1789"/>
              <a:gd name="T94" fmla="*/ 312 w 679"/>
              <a:gd name="T95" fmla="*/ 252 h 1789"/>
              <a:gd name="T96" fmla="*/ 254 w 679"/>
              <a:gd name="T97" fmla="*/ 143 h 1789"/>
              <a:gd name="T98" fmla="*/ 276 w 679"/>
              <a:gd name="T99" fmla="*/ 119 h 1789"/>
              <a:gd name="T100" fmla="*/ 289 w 679"/>
              <a:gd name="T101" fmla="*/ 71 h 1789"/>
              <a:gd name="T102" fmla="*/ 283 w 679"/>
              <a:gd name="T103" fmla="*/ 47 h 1789"/>
              <a:gd name="T104" fmla="*/ 284 w 679"/>
              <a:gd name="T105" fmla="*/ 11 h 1789"/>
              <a:gd name="T106" fmla="*/ 254 w 679"/>
              <a:gd name="T107" fmla="*/ 4 h 1789"/>
              <a:gd name="T108" fmla="*/ 226 w 679"/>
              <a:gd name="T109" fmla="*/ 0 h 1789"/>
              <a:gd name="T110" fmla="*/ 195 w 679"/>
              <a:gd name="T111" fmla="*/ 12 h 1789"/>
              <a:gd name="T112" fmla="*/ 170 w 679"/>
              <a:gd name="T113" fmla="*/ 27 h 1789"/>
              <a:gd name="T114" fmla="*/ 137 w 679"/>
              <a:gd name="T115" fmla="*/ 32 h 1789"/>
              <a:gd name="T116" fmla="*/ 121 w 679"/>
              <a:gd name="T117" fmla="*/ 78 h 1789"/>
              <a:gd name="T118" fmla="*/ 127 w 679"/>
              <a:gd name="T119" fmla="*/ 100 h 1789"/>
              <a:gd name="T120" fmla="*/ 171 w 679"/>
              <a:gd name="T121" fmla="*/ 130 h 1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9" h="1789">
                <a:moveTo>
                  <a:pt x="161" y="208"/>
                </a:moveTo>
                <a:lnTo>
                  <a:pt x="161" y="208"/>
                </a:lnTo>
                <a:lnTo>
                  <a:pt x="157" y="207"/>
                </a:lnTo>
                <a:lnTo>
                  <a:pt x="149" y="206"/>
                </a:lnTo>
                <a:lnTo>
                  <a:pt x="136" y="206"/>
                </a:lnTo>
                <a:lnTo>
                  <a:pt x="127" y="206"/>
                </a:lnTo>
                <a:lnTo>
                  <a:pt x="117" y="208"/>
                </a:lnTo>
                <a:lnTo>
                  <a:pt x="117" y="208"/>
                </a:lnTo>
                <a:lnTo>
                  <a:pt x="107" y="212"/>
                </a:lnTo>
                <a:lnTo>
                  <a:pt x="99" y="217"/>
                </a:lnTo>
                <a:lnTo>
                  <a:pt x="92" y="221"/>
                </a:lnTo>
                <a:lnTo>
                  <a:pt x="85" y="228"/>
                </a:lnTo>
                <a:lnTo>
                  <a:pt x="77" y="237"/>
                </a:lnTo>
                <a:lnTo>
                  <a:pt x="73" y="242"/>
                </a:lnTo>
                <a:lnTo>
                  <a:pt x="73" y="242"/>
                </a:lnTo>
                <a:lnTo>
                  <a:pt x="53" y="259"/>
                </a:lnTo>
                <a:lnTo>
                  <a:pt x="37" y="275"/>
                </a:lnTo>
                <a:lnTo>
                  <a:pt x="29" y="284"/>
                </a:lnTo>
                <a:lnTo>
                  <a:pt x="24" y="291"/>
                </a:lnTo>
                <a:lnTo>
                  <a:pt x="24" y="291"/>
                </a:lnTo>
                <a:lnTo>
                  <a:pt x="23" y="296"/>
                </a:lnTo>
                <a:lnTo>
                  <a:pt x="21" y="301"/>
                </a:lnTo>
                <a:lnTo>
                  <a:pt x="21" y="316"/>
                </a:lnTo>
                <a:lnTo>
                  <a:pt x="21" y="334"/>
                </a:lnTo>
                <a:lnTo>
                  <a:pt x="23" y="352"/>
                </a:lnTo>
                <a:lnTo>
                  <a:pt x="27" y="384"/>
                </a:lnTo>
                <a:lnTo>
                  <a:pt x="29" y="399"/>
                </a:lnTo>
                <a:lnTo>
                  <a:pt x="68" y="399"/>
                </a:lnTo>
                <a:lnTo>
                  <a:pt x="68" y="413"/>
                </a:lnTo>
                <a:lnTo>
                  <a:pt x="88" y="413"/>
                </a:lnTo>
                <a:lnTo>
                  <a:pt x="112" y="443"/>
                </a:lnTo>
                <a:lnTo>
                  <a:pt x="112" y="443"/>
                </a:lnTo>
                <a:lnTo>
                  <a:pt x="114" y="442"/>
                </a:lnTo>
                <a:lnTo>
                  <a:pt x="116" y="440"/>
                </a:lnTo>
                <a:lnTo>
                  <a:pt x="121" y="440"/>
                </a:lnTo>
                <a:lnTo>
                  <a:pt x="127" y="443"/>
                </a:lnTo>
                <a:lnTo>
                  <a:pt x="127" y="443"/>
                </a:lnTo>
                <a:lnTo>
                  <a:pt x="132" y="446"/>
                </a:lnTo>
                <a:lnTo>
                  <a:pt x="134" y="450"/>
                </a:lnTo>
                <a:lnTo>
                  <a:pt x="137" y="455"/>
                </a:lnTo>
                <a:lnTo>
                  <a:pt x="142" y="457"/>
                </a:lnTo>
                <a:lnTo>
                  <a:pt x="142" y="457"/>
                </a:lnTo>
                <a:lnTo>
                  <a:pt x="153" y="460"/>
                </a:lnTo>
                <a:lnTo>
                  <a:pt x="160" y="462"/>
                </a:lnTo>
                <a:lnTo>
                  <a:pt x="171" y="467"/>
                </a:lnTo>
                <a:lnTo>
                  <a:pt x="171" y="467"/>
                </a:lnTo>
                <a:lnTo>
                  <a:pt x="179" y="472"/>
                </a:lnTo>
                <a:lnTo>
                  <a:pt x="184" y="475"/>
                </a:lnTo>
                <a:lnTo>
                  <a:pt x="188" y="476"/>
                </a:lnTo>
                <a:lnTo>
                  <a:pt x="200" y="477"/>
                </a:lnTo>
                <a:lnTo>
                  <a:pt x="200" y="477"/>
                </a:lnTo>
                <a:lnTo>
                  <a:pt x="209" y="477"/>
                </a:lnTo>
                <a:lnTo>
                  <a:pt x="216" y="476"/>
                </a:lnTo>
                <a:lnTo>
                  <a:pt x="228" y="472"/>
                </a:lnTo>
                <a:lnTo>
                  <a:pt x="237" y="468"/>
                </a:lnTo>
                <a:lnTo>
                  <a:pt x="239" y="467"/>
                </a:lnTo>
                <a:lnTo>
                  <a:pt x="284" y="596"/>
                </a:lnTo>
                <a:lnTo>
                  <a:pt x="284" y="596"/>
                </a:lnTo>
                <a:lnTo>
                  <a:pt x="293" y="625"/>
                </a:lnTo>
                <a:lnTo>
                  <a:pt x="310" y="690"/>
                </a:lnTo>
                <a:lnTo>
                  <a:pt x="319" y="726"/>
                </a:lnTo>
                <a:lnTo>
                  <a:pt x="326" y="761"/>
                </a:lnTo>
                <a:lnTo>
                  <a:pt x="331" y="788"/>
                </a:lnTo>
                <a:lnTo>
                  <a:pt x="332" y="797"/>
                </a:lnTo>
                <a:lnTo>
                  <a:pt x="332" y="805"/>
                </a:lnTo>
                <a:lnTo>
                  <a:pt x="332" y="805"/>
                </a:lnTo>
                <a:lnTo>
                  <a:pt x="330" y="830"/>
                </a:lnTo>
                <a:lnTo>
                  <a:pt x="327" y="845"/>
                </a:lnTo>
                <a:lnTo>
                  <a:pt x="325" y="861"/>
                </a:lnTo>
                <a:lnTo>
                  <a:pt x="320" y="877"/>
                </a:lnTo>
                <a:lnTo>
                  <a:pt x="315" y="892"/>
                </a:lnTo>
                <a:lnTo>
                  <a:pt x="308" y="905"/>
                </a:lnTo>
                <a:lnTo>
                  <a:pt x="303" y="911"/>
                </a:lnTo>
                <a:lnTo>
                  <a:pt x="298" y="917"/>
                </a:lnTo>
                <a:lnTo>
                  <a:pt x="298" y="917"/>
                </a:lnTo>
                <a:lnTo>
                  <a:pt x="288" y="927"/>
                </a:lnTo>
                <a:lnTo>
                  <a:pt x="278" y="934"/>
                </a:lnTo>
                <a:lnTo>
                  <a:pt x="265" y="945"/>
                </a:lnTo>
                <a:lnTo>
                  <a:pt x="260" y="950"/>
                </a:lnTo>
                <a:lnTo>
                  <a:pt x="259" y="953"/>
                </a:lnTo>
                <a:lnTo>
                  <a:pt x="259" y="954"/>
                </a:lnTo>
                <a:lnTo>
                  <a:pt x="259" y="955"/>
                </a:lnTo>
                <a:lnTo>
                  <a:pt x="264" y="956"/>
                </a:lnTo>
                <a:lnTo>
                  <a:pt x="264" y="956"/>
                </a:lnTo>
                <a:lnTo>
                  <a:pt x="299" y="962"/>
                </a:lnTo>
                <a:lnTo>
                  <a:pt x="322" y="966"/>
                </a:lnTo>
                <a:lnTo>
                  <a:pt x="322" y="966"/>
                </a:lnTo>
                <a:lnTo>
                  <a:pt x="271" y="1024"/>
                </a:lnTo>
                <a:lnTo>
                  <a:pt x="232" y="1066"/>
                </a:lnTo>
                <a:lnTo>
                  <a:pt x="216" y="1084"/>
                </a:lnTo>
                <a:lnTo>
                  <a:pt x="205" y="1093"/>
                </a:lnTo>
                <a:lnTo>
                  <a:pt x="205" y="1093"/>
                </a:lnTo>
                <a:lnTo>
                  <a:pt x="197" y="1101"/>
                </a:lnTo>
                <a:lnTo>
                  <a:pt x="188" y="1110"/>
                </a:lnTo>
                <a:lnTo>
                  <a:pt x="168" y="1134"/>
                </a:lnTo>
                <a:lnTo>
                  <a:pt x="161" y="1146"/>
                </a:lnTo>
                <a:lnTo>
                  <a:pt x="154" y="1157"/>
                </a:lnTo>
                <a:lnTo>
                  <a:pt x="149" y="1168"/>
                </a:lnTo>
                <a:lnTo>
                  <a:pt x="146" y="1176"/>
                </a:lnTo>
                <a:lnTo>
                  <a:pt x="146" y="1176"/>
                </a:lnTo>
                <a:lnTo>
                  <a:pt x="146" y="1219"/>
                </a:lnTo>
                <a:lnTo>
                  <a:pt x="148" y="1297"/>
                </a:lnTo>
                <a:lnTo>
                  <a:pt x="149" y="1378"/>
                </a:lnTo>
                <a:lnTo>
                  <a:pt x="148" y="1408"/>
                </a:lnTo>
                <a:lnTo>
                  <a:pt x="146" y="1426"/>
                </a:lnTo>
                <a:lnTo>
                  <a:pt x="146" y="1426"/>
                </a:lnTo>
                <a:lnTo>
                  <a:pt x="143" y="1441"/>
                </a:lnTo>
                <a:lnTo>
                  <a:pt x="137" y="1460"/>
                </a:lnTo>
                <a:lnTo>
                  <a:pt x="121" y="1510"/>
                </a:lnTo>
                <a:lnTo>
                  <a:pt x="98" y="1573"/>
                </a:lnTo>
                <a:lnTo>
                  <a:pt x="117" y="1577"/>
                </a:lnTo>
                <a:lnTo>
                  <a:pt x="117" y="1577"/>
                </a:lnTo>
                <a:lnTo>
                  <a:pt x="118" y="1580"/>
                </a:lnTo>
                <a:lnTo>
                  <a:pt x="118" y="1582"/>
                </a:lnTo>
                <a:lnTo>
                  <a:pt x="117" y="1585"/>
                </a:lnTo>
                <a:lnTo>
                  <a:pt x="115" y="1588"/>
                </a:lnTo>
                <a:lnTo>
                  <a:pt x="110" y="1592"/>
                </a:lnTo>
                <a:lnTo>
                  <a:pt x="104" y="1597"/>
                </a:lnTo>
                <a:lnTo>
                  <a:pt x="93" y="1602"/>
                </a:lnTo>
                <a:lnTo>
                  <a:pt x="93" y="1602"/>
                </a:lnTo>
                <a:lnTo>
                  <a:pt x="81" y="1606"/>
                </a:lnTo>
                <a:lnTo>
                  <a:pt x="68" y="1609"/>
                </a:lnTo>
                <a:lnTo>
                  <a:pt x="45" y="1613"/>
                </a:lnTo>
                <a:lnTo>
                  <a:pt x="27" y="1617"/>
                </a:lnTo>
                <a:lnTo>
                  <a:pt x="20" y="1619"/>
                </a:lnTo>
                <a:lnTo>
                  <a:pt x="15" y="1622"/>
                </a:lnTo>
                <a:lnTo>
                  <a:pt x="15" y="1622"/>
                </a:lnTo>
                <a:lnTo>
                  <a:pt x="11" y="1625"/>
                </a:lnTo>
                <a:lnTo>
                  <a:pt x="7" y="1629"/>
                </a:lnTo>
                <a:lnTo>
                  <a:pt x="2" y="1637"/>
                </a:lnTo>
                <a:lnTo>
                  <a:pt x="0" y="1645"/>
                </a:lnTo>
                <a:lnTo>
                  <a:pt x="0" y="1651"/>
                </a:lnTo>
                <a:lnTo>
                  <a:pt x="0" y="1651"/>
                </a:lnTo>
                <a:lnTo>
                  <a:pt x="0" y="1656"/>
                </a:lnTo>
                <a:lnTo>
                  <a:pt x="0" y="1657"/>
                </a:lnTo>
                <a:lnTo>
                  <a:pt x="1" y="1659"/>
                </a:lnTo>
                <a:lnTo>
                  <a:pt x="2" y="1661"/>
                </a:lnTo>
                <a:lnTo>
                  <a:pt x="6" y="1663"/>
                </a:lnTo>
                <a:lnTo>
                  <a:pt x="20" y="1666"/>
                </a:lnTo>
                <a:lnTo>
                  <a:pt x="20" y="1666"/>
                </a:lnTo>
                <a:lnTo>
                  <a:pt x="56" y="1673"/>
                </a:lnTo>
                <a:lnTo>
                  <a:pt x="115" y="1685"/>
                </a:lnTo>
                <a:lnTo>
                  <a:pt x="144" y="1690"/>
                </a:lnTo>
                <a:lnTo>
                  <a:pt x="171" y="1694"/>
                </a:lnTo>
                <a:lnTo>
                  <a:pt x="192" y="1696"/>
                </a:lnTo>
                <a:lnTo>
                  <a:pt x="200" y="1696"/>
                </a:lnTo>
                <a:lnTo>
                  <a:pt x="205" y="1695"/>
                </a:lnTo>
                <a:lnTo>
                  <a:pt x="205" y="1695"/>
                </a:lnTo>
                <a:lnTo>
                  <a:pt x="209" y="1692"/>
                </a:lnTo>
                <a:lnTo>
                  <a:pt x="211" y="1690"/>
                </a:lnTo>
                <a:lnTo>
                  <a:pt x="215" y="1685"/>
                </a:lnTo>
                <a:lnTo>
                  <a:pt x="216" y="1680"/>
                </a:lnTo>
                <a:lnTo>
                  <a:pt x="219" y="1668"/>
                </a:lnTo>
                <a:lnTo>
                  <a:pt x="220" y="1655"/>
                </a:lnTo>
                <a:lnTo>
                  <a:pt x="221" y="1631"/>
                </a:lnTo>
                <a:lnTo>
                  <a:pt x="220" y="1622"/>
                </a:lnTo>
                <a:lnTo>
                  <a:pt x="229" y="1617"/>
                </a:lnTo>
                <a:lnTo>
                  <a:pt x="229" y="1617"/>
                </a:lnTo>
                <a:lnTo>
                  <a:pt x="232" y="1582"/>
                </a:lnTo>
                <a:lnTo>
                  <a:pt x="234" y="1549"/>
                </a:lnTo>
                <a:lnTo>
                  <a:pt x="238" y="1510"/>
                </a:lnTo>
                <a:lnTo>
                  <a:pt x="242" y="1475"/>
                </a:lnTo>
                <a:lnTo>
                  <a:pt x="245" y="1459"/>
                </a:lnTo>
                <a:lnTo>
                  <a:pt x="248" y="1445"/>
                </a:lnTo>
                <a:lnTo>
                  <a:pt x="251" y="1436"/>
                </a:lnTo>
                <a:lnTo>
                  <a:pt x="255" y="1428"/>
                </a:lnTo>
                <a:lnTo>
                  <a:pt x="258" y="1427"/>
                </a:lnTo>
                <a:lnTo>
                  <a:pt x="259" y="1427"/>
                </a:lnTo>
                <a:lnTo>
                  <a:pt x="261" y="1428"/>
                </a:lnTo>
                <a:lnTo>
                  <a:pt x="264" y="1431"/>
                </a:lnTo>
                <a:lnTo>
                  <a:pt x="264" y="1431"/>
                </a:lnTo>
                <a:lnTo>
                  <a:pt x="276" y="1450"/>
                </a:lnTo>
                <a:lnTo>
                  <a:pt x="292" y="1481"/>
                </a:lnTo>
                <a:lnTo>
                  <a:pt x="330" y="1555"/>
                </a:lnTo>
                <a:lnTo>
                  <a:pt x="376" y="1656"/>
                </a:lnTo>
                <a:lnTo>
                  <a:pt x="415" y="1661"/>
                </a:lnTo>
                <a:lnTo>
                  <a:pt x="415" y="1661"/>
                </a:lnTo>
                <a:lnTo>
                  <a:pt x="405" y="1669"/>
                </a:lnTo>
                <a:lnTo>
                  <a:pt x="382" y="1689"/>
                </a:lnTo>
                <a:lnTo>
                  <a:pt x="367" y="1700"/>
                </a:lnTo>
                <a:lnTo>
                  <a:pt x="352" y="1710"/>
                </a:lnTo>
                <a:lnTo>
                  <a:pt x="337" y="1718"/>
                </a:lnTo>
                <a:lnTo>
                  <a:pt x="322" y="1724"/>
                </a:lnTo>
                <a:lnTo>
                  <a:pt x="322" y="1724"/>
                </a:lnTo>
                <a:lnTo>
                  <a:pt x="310" y="1728"/>
                </a:lnTo>
                <a:lnTo>
                  <a:pt x="299" y="1733"/>
                </a:lnTo>
                <a:lnTo>
                  <a:pt x="289" y="1736"/>
                </a:lnTo>
                <a:lnTo>
                  <a:pt x="282" y="1741"/>
                </a:lnTo>
                <a:lnTo>
                  <a:pt x="276" y="1746"/>
                </a:lnTo>
                <a:lnTo>
                  <a:pt x="272" y="1750"/>
                </a:lnTo>
                <a:lnTo>
                  <a:pt x="270" y="1755"/>
                </a:lnTo>
                <a:lnTo>
                  <a:pt x="269" y="1758"/>
                </a:lnTo>
                <a:lnTo>
                  <a:pt x="269" y="1758"/>
                </a:lnTo>
                <a:lnTo>
                  <a:pt x="270" y="1762"/>
                </a:lnTo>
                <a:lnTo>
                  <a:pt x="272" y="1766"/>
                </a:lnTo>
                <a:lnTo>
                  <a:pt x="281" y="1772"/>
                </a:lnTo>
                <a:lnTo>
                  <a:pt x="289" y="1777"/>
                </a:lnTo>
                <a:lnTo>
                  <a:pt x="293" y="1778"/>
                </a:lnTo>
                <a:lnTo>
                  <a:pt x="293" y="1778"/>
                </a:lnTo>
                <a:lnTo>
                  <a:pt x="303" y="1780"/>
                </a:lnTo>
                <a:lnTo>
                  <a:pt x="327" y="1785"/>
                </a:lnTo>
                <a:lnTo>
                  <a:pt x="341" y="1788"/>
                </a:lnTo>
                <a:lnTo>
                  <a:pt x="353" y="1789"/>
                </a:lnTo>
                <a:lnTo>
                  <a:pt x="364" y="1789"/>
                </a:lnTo>
                <a:lnTo>
                  <a:pt x="371" y="1788"/>
                </a:lnTo>
                <a:lnTo>
                  <a:pt x="371" y="1788"/>
                </a:lnTo>
                <a:lnTo>
                  <a:pt x="378" y="1785"/>
                </a:lnTo>
                <a:lnTo>
                  <a:pt x="389" y="1782"/>
                </a:lnTo>
                <a:lnTo>
                  <a:pt x="417" y="1774"/>
                </a:lnTo>
                <a:lnTo>
                  <a:pt x="448" y="1767"/>
                </a:lnTo>
                <a:lnTo>
                  <a:pt x="463" y="1762"/>
                </a:lnTo>
                <a:lnTo>
                  <a:pt x="474" y="1758"/>
                </a:lnTo>
                <a:lnTo>
                  <a:pt x="474" y="1758"/>
                </a:lnTo>
                <a:lnTo>
                  <a:pt x="483" y="1755"/>
                </a:lnTo>
                <a:lnTo>
                  <a:pt x="493" y="1752"/>
                </a:lnTo>
                <a:lnTo>
                  <a:pt x="510" y="1747"/>
                </a:lnTo>
                <a:lnTo>
                  <a:pt x="522" y="1744"/>
                </a:lnTo>
                <a:lnTo>
                  <a:pt x="526" y="1741"/>
                </a:lnTo>
                <a:lnTo>
                  <a:pt x="527" y="1739"/>
                </a:lnTo>
                <a:lnTo>
                  <a:pt x="527" y="1739"/>
                </a:lnTo>
                <a:lnTo>
                  <a:pt x="529" y="1734"/>
                </a:lnTo>
                <a:lnTo>
                  <a:pt x="531" y="1729"/>
                </a:lnTo>
                <a:lnTo>
                  <a:pt x="532" y="1724"/>
                </a:lnTo>
                <a:lnTo>
                  <a:pt x="532" y="1714"/>
                </a:lnTo>
                <a:lnTo>
                  <a:pt x="532" y="1714"/>
                </a:lnTo>
                <a:lnTo>
                  <a:pt x="531" y="1707"/>
                </a:lnTo>
                <a:lnTo>
                  <a:pt x="529" y="1699"/>
                </a:lnTo>
                <a:lnTo>
                  <a:pt x="522" y="1679"/>
                </a:lnTo>
                <a:lnTo>
                  <a:pt x="513" y="1656"/>
                </a:lnTo>
                <a:lnTo>
                  <a:pt x="522" y="1651"/>
                </a:lnTo>
                <a:lnTo>
                  <a:pt x="439" y="1318"/>
                </a:lnTo>
                <a:lnTo>
                  <a:pt x="439" y="1318"/>
                </a:lnTo>
                <a:lnTo>
                  <a:pt x="576" y="1132"/>
                </a:lnTo>
                <a:lnTo>
                  <a:pt x="576" y="1132"/>
                </a:lnTo>
                <a:lnTo>
                  <a:pt x="591" y="1112"/>
                </a:lnTo>
                <a:lnTo>
                  <a:pt x="603" y="1090"/>
                </a:lnTo>
                <a:lnTo>
                  <a:pt x="613" y="1069"/>
                </a:lnTo>
                <a:lnTo>
                  <a:pt x="620" y="1050"/>
                </a:lnTo>
                <a:lnTo>
                  <a:pt x="631" y="1021"/>
                </a:lnTo>
                <a:lnTo>
                  <a:pt x="635" y="1010"/>
                </a:lnTo>
                <a:lnTo>
                  <a:pt x="679" y="976"/>
                </a:lnTo>
                <a:lnTo>
                  <a:pt x="679" y="976"/>
                </a:lnTo>
                <a:lnTo>
                  <a:pt x="648" y="888"/>
                </a:lnTo>
                <a:lnTo>
                  <a:pt x="624" y="813"/>
                </a:lnTo>
                <a:lnTo>
                  <a:pt x="613" y="779"/>
                </a:lnTo>
                <a:lnTo>
                  <a:pt x="605" y="751"/>
                </a:lnTo>
                <a:lnTo>
                  <a:pt x="605" y="751"/>
                </a:lnTo>
                <a:lnTo>
                  <a:pt x="599" y="731"/>
                </a:lnTo>
                <a:lnTo>
                  <a:pt x="594" y="718"/>
                </a:lnTo>
                <a:lnTo>
                  <a:pt x="586" y="698"/>
                </a:lnTo>
                <a:lnTo>
                  <a:pt x="580" y="685"/>
                </a:lnTo>
                <a:lnTo>
                  <a:pt x="574" y="665"/>
                </a:lnTo>
                <a:lnTo>
                  <a:pt x="566" y="636"/>
                </a:lnTo>
                <a:lnTo>
                  <a:pt x="557" y="594"/>
                </a:lnTo>
                <a:lnTo>
                  <a:pt x="557" y="594"/>
                </a:lnTo>
                <a:lnTo>
                  <a:pt x="541" y="516"/>
                </a:lnTo>
                <a:lnTo>
                  <a:pt x="535" y="489"/>
                </a:lnTo>
                <a:lnTo>
                  <a:pt x="529" y="468"/>
                </a:lnTo>
                <a:lnTo>
                  <a:pt x="524" y="453"/>
                </a:lnTo>
                <a:lnTo>
                  <a:pt x="519" y="438"/>
                </a:lnTo>
                <a:lnTo>
                  <a:pt x="511" y="424"/>
                </a:lnTo>
                <a:lnTo>
                  <a:pt x="503" y="409"/>
                </a:lnTo>
                <a:lnTo>
                  <a:pt x="503" y="409"/>
                </a:lnTo>
                <a:lnTo>
                  <a:pt x="468" y="349"/>
                </a:lnTo>
                <a:lnTo>
                  <a:pt x="454" y="328"/>
                </a:lnTo>
                <a:lnTo>
                  <a:pt x="444" y="316"/>
                </a:lnTo>
                <a:lnTo>
                  <a:pt x="444" y="316"/>
                </a:lnTo>
                <a:lnTo>
                  <a:pt x="437" y="308"/>
                </a:lnTo>
                <a:lnTo>
                  <a:pt x="430" y="302"/>
                </a:lnTo>
                <a:lnTo>
                  <a:pt x="421" y="297"/>
                </a:lnTo>
                <a:lnTo>
                  <a:pt x="419" y="296"/>
                </a:lnTo>
                <a:lnTo>
                  <a:pt x="415" y="296"/>
                </a:lnTo>
                <a:lnTo>
                  <a:pt x="415" y="296"/>
                </a:lnTo>
                <a:lnTo>
                  <a:pt x="409" y="298"/>
                </a:lnTo>
                <a:lnTo>
                  <a:pt x="403" y="300"/>
                </a:lnTo>
                <a:lnTo>
                  <a:pt x="397" y="302"/>
                </a:lnTo>
                <a:lnTo>
                  <a:pt x="394" y="302"/>
                </a:lnTo>
                <a:lnTo>
                  <a:pt x="391" y="301"/>
                </a:lnTo>
                <a:lnTo>
                  <a:pt x="391" y="301"/>
                </a:lnTo>
                <a:lnTo>
                  <a:pt x="385" y="300"/>
                </a:lnTo>
                <a:lnTo>
                  <a:pt x="377" y="297"/>
                </a:lnTo>
                <a:lnTo>
                  <a:pt x="369" y="295"/>
                </a:lnTo>
                <a:lnTo>
                  <a:pt x="363" y="291"/>
                </a:lnTo>
                <a:lnTo>
                  <a:pt x="356" y="286"/>
                </a:lnTo>
                <a:lnTo>
                  <a:pt x="356" y="286"/>
                </a:lnTo>
                <a:lnTo>
                  <a:pt x="327" y="263"/>
                </a:lnTo>
                <a:lnTo>
                  <a:pt x="312" y="252"/>
                </a:lnTo>
                <a:lnTo>
                  <a:pt x="312" y="252"/>
                </a:lnTo>
                <a:lnTo>
                  <a:pt x="292" y="213"/>
                </a:lnTo>
                <a:lnTo>
                  <a:pt x="275" y="182"/>
                </a:lnTo>
                <a:lnTo>
                  <a:pt x="264" y="159"/>
                </a:lnTo>
                <a:lnTo>
                  <a:pt x="264" y="159"/>
                </a:lnTo>
                <a:lnTo>
                  <a:pt x="259" y="148"/>
                </a:lnTo>
                <a:lnTo>
                  <a:pt x="254" y="143"/>
                </a:lnTo>
                <a:lnTo>
                  <a:pt x="253" y="141"/>
                </a:lnTo>
                <a:lnTo>
                  <a:pt x="254" y="140"/>
                </a:lnTo>
                <a:lnTo>
                  <a:pt x="254" y="140"/>
                </a:lnTo>
                <a:lnTo>
                  <a:pt x="259" y="136"/>
                </a:lnTo>
                <a:lnTo>
                  <a:pt x="267" y="129"/>
                </a:lnTo>
                <a:lnTo>
                  <a:pt x="276" y="119"/>
                </a:lnTo>
                <a:lnTo>
                  <a:pt x="280" y="113"/>
                </a:lnTo>
                <a:lnTo>
                  <a:pt x="283" y="105"/>
                </a:lnTo>
                <a:lnTo>
                  <a:pt x="283" y="105"/>
                </a:lnTo>
                <a:lnTo>
                  <a:pt x="288" y="91"/>
                </a:lnTo>
                <a:lnTo>
                  <a:pt x="289" y="80"/>
                </a:lnTo>
                <a:lnTo>
                  <a:pt x="289" y="71"/>
                </a:lnTo>
                <a:lnTo>
                  <a:pt x="288" y="66"/>
                </a:lnTo>
                <a:lnTo>
                  <a:pt x="288" y="66"/>
                </a:lnTo>
                <a:lnTo>
                  <a:pt x="286" y="60"/>
                </a:lnTo>
                <a:lnTo>
                  <a:pt x="283" y="56"/>
                </a:lnTo>
                <a:lnTo>
                  <a:pt x="283" y="47"/>
                </a:lnTo>
                <a:lnTo>
                  <a:pt x="283" y="47"/>
                </a:lnTo>
                <a:lnTo>
                  <a:pt x="284" y="40"/>
                </a:lnTo>
                <a:lnTo>
                  <a:pt x="286" y="34"/>
                </a:lnTo>
                <a:lnTo>
                  <a:pt x="288" y="25"/>
                </a:lnTo>
                <a:lnTo>
                  <a:pt x="289" y="20"/>
                </a:lnTo>
                <a:lnTo>
                  <a:pt x="288" y="15"/>
                </a:lnTo>
                <a:lnTo>
                  <a:pt x="284" y="11"/>
                </a:lnTo>
                <a:lnTo>
                  <a:pt x="278" y="7"/>
                </a:lnTo>
                <a:lnTo>
                  <a:pt x="278" y="7"/>
                </a:lnTo>
                <a:lnTo>
                  <a:pt x="271" y="5"/>
                </a:lnTo>
                <a:lnTo>
                  <a:pt x="264" y="4"/>
                </a:lnTo>
                <a:lnTo>
                  <a:pt x="259" y="4"/>
                </a:lnTo>
                <a:lnTo>
                  <a:pt x="254" y="4"/>
                </a:lnTo>
                <a:lnTo>
                  <a:pt x="247" y="6"/>
                </a:lnTo>
                <a:lnTo>
                  <a:pt x="244" y="7"/>
                </a:lnTo>
                <a:lnTo>
                  <a:pt x="234" y="3"/>
                </a:lnTo>
                <a:lnTo>
                  <a:pt x="234" y="3"/>
                </a:lnTo>
                <a:lnTo>
                  <a:pt x="231" y="0"/>
                </a:lnTo>
                <a:lnTo>
                  <a:pt x="226" y="0"/>
                </a:lnTo>
                <a:lnTo>
                  <a:pt x="220" y="3"/>
                </a:lnTo>
                <a:lnTo>
                  <a:pt x="220" y="3"/>
                </a:lnTo>
                <a:lnTo>
                  <a:pt x="214" y="5"/>
                </a:lnTo>
                <a:lnTo>
                  <a:pt x="208" y="7"/>
                </a:lnTo>
                <a:lnTo>
                  <a:pt x="201" y="9"/>
                </a:lnTo>
                <a:lnTo>
                  <a:pt x="195" y="12"/>
                </a:lnTo>
                <a:lnTo>
                  <a:pt x="195" y="12"/>
                </a:lnTo>
                <a:lnTo>
                  <a:pt x="184" y="21"/>
                </a:lnTo>
                <a:lnTo>
                  <a:pt x="176" y="27"/>
                </a:lnTo>
                <a:lnTo>
                  <a:pt x="176" y="27"/>
                </a:lnTo>
                <a:lnTo>
                  <a:pt x="173" y="28"/>
                </a:lnTo>
                <a:lnTo>
                  <a:pt x="170" y="27"/>
                </a:lnTo>
                <a:lnTo>
                  <a:pt x="159" y="27"/>
                </a:lnTo>
                <a:lnTo>
                  <a:pt x="151" y="26"/>
                </a:lnTo>
                <a:lnTo>
                  <a:pt x="145" y="27"/>
                </a:lnTo>
                <a:lnTo>
                  <a:pt x="140" y="28"/>
                </a:lnTo>
                <a:lnTo>
                  <a:pt x="137" y="32"/>
                </a:lnTo>
                <a:lnTo>
                  <a:pt x="137" y="32"/>
                </a:lnTo>
                <a:lnTo>
                  <a:pt x="131" y="42"/>
                </a:lnTo>
                <a:lnTo>
                  <a:pt x="127" y="51"/>
                </a:lnTo>
                <a:lnTo>
                  <a:pt x="123" y="62"/>
                </a:lnTo>
                <a:lnTo>
                  <a:pt x="122" y="71"/>
                </a:lnTo>
                <a:lnTo>
                  <a:pt x="122" y="71"/>
                </a:lnTo>
                <a:lnTo>
                  <a:pt x="121" y="78"/>
                </a:lnTo>
                <a:lnTo>
                  <a:pt x="120" y="86"/>
                </a:lnTo>
                <a:lnTo>
                  <a:pt x="120" y="89"/>
                </a:lnTo>
                <a:lnTo>
                  <a:pt x="121" y="93"/>
                </a:lnTo>
                <a:lnTo>
                  <a:pt x="123" y="97"/>
                </a:lnTo>
                <a:lnTo>
                  <a:pt x="127" y="100"/>
                </a:lnTo>
                <a:lnTo>
                  <a:pt x="127" y="100"/>
                </a:lnTo>
                <a:lnTo>
                  <a:pt x="139" y="108"/>
                </a:lnTo>
                <a:lnTo>
                  <a:pt x="154" y="116"/>
                </a:lnTo>
                <a:lnTo>
                  <a:pt x="166" y="124"/>
                </a:lnTo>
                <a:lnTo>
                  <a:pt x="170" y="127"/>
                </a:lnTo>
                <a:lnTo>
                  <a:pt x="171" y="130"/>
                </a:lnTo>
                <a:lnTo>
                  <a:pt x="171" y="130"/>
                </a:lnTo>
                <a:lnTo>
                  <a:pt x="166" y="171"/>
                </a:lnTo>
                <a:lnTo>
                  <a:pt x="161" y="208"/>
                </a:lnTo>
                <a:lnTo>
                  <a:pt x="161" y="20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E7524591-8DDA-3E97-7BF0-2C578FCBBA3A}"/>
              </a:ext>
            </a:extLst>
          </p:cNvPr>
          <p:cNvSpPr>
            <a:spLocks noEditPoints="1"/>
          </p:cNvSpPr>
          <p:nvPr/>
        </p:nvSpPr>
        <p:spPr bwMode="auto">
          <a:xfrm>
            <a:off x="1513795" y="3843679"/>
            <a:ext cx="986215" cy="2542608"/>
          </a:xfrm>
          <a:custGeom>
            <a:avLst/>
            <a:gdLst>
              <a:gd name="T0" fmla="*/ 235 w 659"/>
              <a:gd name="T1" fmla="*/ 0 h 1699"/>
              <a:gd name="T2" fmla="*/ 163 w 659"/>
              <a:gd name="T3" fmla="*/ 38 h 1699"/>
              <a:gd name="T4" fmla="*/ 154 w 659"/>
              <a:gd name="T5" fmla="*/ 57 h 1699"/>
              <a:gd name="T6" fmla="*/ 122 w 659"/>
              <a:gd name="T7" fmla="*/ 70 h 1699"/>
              <a:gd name="T8" fmla="*/ 125 w 659"/>
              <a:gd name="T9" fmla="*/ 85 h 1699"/>
              <a:gd name="T10" fmla="*/ 127 w 659"/>
              <a:gd name="T11" fmla="*/ 117 h 1699"/>
              <a:gd name="T12" fmla="*/ 97 w 659"/>
              <a:gd name="T13" fmla="*/ 178 h 1699"/>
              <a:gd name="T14" fmla="*/ 97 w 659"/>
              <a:gd name="T15" fmla="*/ 201 h 1699"/>
              <a:gd name="T16" fmla="*/ 102 w 659"/>
              <a:gd name="T17" fmla="*/ 222 h 1699"/>
              <a:gd name="T18" fmla="*/ 127 w 659"/>
              <a:gd name="T19" fmla="*/ 260 h 1699"/>
              <a:gd name="T20" fmla="*/ 136 w 659"/>
              <a:gd name="T21" fmla="*/ 246 h 1699"/>
              <a:gd name="T22" fmla="*/ 191 w 659"/>
              <a:gd name="T23" fmla="*/ 290 h 1699"/>
              <a:gd name="T24" fmla="*/ 107 w 659"/>
              <a:gd name="T25" fmla="*/ 329 h 1699"/>
              <a:gd name="T26" fmla="*/ 64 w 659"/>
              <a:gd name="T27" fmla="*/ 294 h 1699"/>
              <a:gd name="T28" fmla="*/ 19 w 659"/>
              <a:gd name="T29" fmla="*/ 300 h 1699"/>
              <a:gd name="T30" fmla="*/ 5 w 659"/>
              <a:gd name="T31" fmla="*/ 324 h 1699"/>
              <a:gd name="T32" fmla="*/ 5 w 659"/>
              <a:gd name="T33" fmla="*/ 337 h 1699"/>
              <a:gd name="T34" fmla="*/ 2 w 659"/>
              <a:gd name="T35" fmla="*/ 354 h 1699"/>
              <a:gd name="T36" fmla="*/ 19 w 659"/>
              <a:gd name="T37" fmla="*/ 373 h 1699"/>
              <a:gd name="T38" fmla="*/ 58 w 659"/>
              <a:gd name="T39" fmla="*/ 383 h 1699"/>
              <a:gd name="T40" fmla="*/ 293 w 659"/>
              <a:gd name="T41" fmla="*/ 404 h 1699"/>
              <a:gd name="T42" fmla="*/ 117 w 659"/>
              <a:gd name="T43" fmla="*/ 999 h 1699"/>
              <a:gd name="T44" fmla="*/ 112 w 659"/>
              <a:gd name="T45" fmla="*/ 1078 h 1699"/>
              <a:gd name="T46" fmla="*/ 151 w 659"/>
              <a:gd name="T47" fmla="*/ 1444 h 1699"/>
              <a:gd name="T48" fmla="*/ 86 w 659"/>
              <a:gd name="T49" fmla="*/ 1515 h 1699"/>
              <a:gd name="T50" fmla="*/ 58 w 659"/>
              <a:gd name="T51" fmla="*/ 1552 h 1699"/>
              <a:gd name="T52" fmla="*/ 80 w 659"/>
              <a:gd name="T53" fmla="*/ 1572 h 1699"/>
              <a:gd name="T54" fmla="*/ 112 w 659"/>
              <a:gd name="T55" fmla="*/ 1567 h 1699"/>
              <a:gd name="T56" fmla="*/ 190 w 659"/>
              <a:gd name="T57" fmla="*/ 1518 h 1699"/>
              <a:gd name="T58" fmla="*/ 254 w 659"/>
              <a:gd name="T59" fmla="*/ 1484 h 1699"/>
              <a:gd name="T60" fmla="*/ 250 w 659"/>
              <a:gd name="T61" fmla="*/ 1444 h 1699"/>
              <a:gd name="T62" fmla="*/ 355 w 659"/>
              <a:gd name="T63" fmla="*/ 1464 h 1699"/>
              <a:gd name="T64" fmla="*/ 395 w 659"/>
              <a:gd name="T65" fmla="*/ 1567 h 1699"/>
              <a:gd name="T66" fmla="*/ 332 w 659"/>
              <a:gd name="T67" fmla="*/ 1635 h 1699"/>
              <a:gd name="T68" fmla="*/ 290 w 659"/>
              <a:gd name="T69" fmla="*/ 1676 h 1699"/>
              <a:gd name="T70" fmla="*/ 327 w 659"/>
              <a:gd name="T71" fmla="*/ 1699 h 1699"/>
              <a:gd name="T72" fmla="*/ 410 w 659"/>
              <a:gd name="T73" fmla="*/ 1688 h 1699"/>
              <a:gd name="T74" fmla="*/ 525 w 659"/>
              <a:gd name="T75" fmla="*/ 1628 h 1699"/>
              <a:gd name="T76" fmla="*/ 509 w 659"/>
              <a:gd name="T77" fmla="*/ 1569 h 1699"/>
              <a:gd name="T78" fmla="*/ 425 w 659"/>
              <a:gd name="T79" fmla="*/ 1239 h 1699"/>
              <a:gd name="T80" fmla="*/ 576 w 659"/>
              <a:gd name="T81" fmla="*/ 975 h 1699"/>
              <a:gd name="T82" fmla="*/ 606 w 659"/>
              <a:gd name="T83" fmla="*/ 870 h 1699"/>
              <a:gd name="T84" fmla="*/ 638 w 659"/>
              <a:gd name="T85" fmla="*/ 717 h 1699"/>
              <a:gd name="T86" fmla="*/ 620 w 659"/>
              <a:gd name="T87" fmla="*/ 562 h 1699"/>
              <a:gd name="T88" fmla="*/ 617 w 659"/>
              <a:gd name="T89" fmla="*/ 354 h 1699"/>
              <a:gd name="T90" fmla="*/ 566 w 659"/>
              <a:gd name="T91" fmla="*/ 261 h 1699"/>
              <a:gd name="T92" fmla="*/ 501 w 659"/>
              <a:gd name="T93" fmla="*/ 157 h 1699"/>
              <a:gd name="T94" fmla="*/ 470 w 659"/>
              <a:gd name="T95" fmla="*/ 158 h 1699"/>
              <a:gd name="T96" fmla="*/ 420 w 659"/>
              <a:gd name="T97" fmla="*/ 134 h 1699"/>
              <a:gd name="T98" fmla="*/ 431 w 659"/>
              <a:gd name="T99" fmla="*/ 123 h 1699"/>
              <a:gd name="T100" fmla="*/ 439 w 659"/>
              <a:gd name="T101" fmla="*/ 86 h 1699"/>
              <a:gd name="T102" fmla="*/ 405 w 659"/>
              <a:gd name="T103" fmla="*/ 85 h 1699"/>
              <a:gd name="T104" fmla="*/ 400 w 659"/>
              <a:gd name="T105" fmla="*/ 55 h 1699"/>
              <a:gd name="T106" fmla="*/ 353 w 659"/>
              <a:gd name="T107" fmla="*/ 35 h 1699"/>
              <a:gd name="T108" fmla="*/ 317 w 659"/>
              <a:gd name="T109" fmla="*/ 7 h 1699"/>
              <a:gd name="T110" fmla="*/ 282 w 659"/>
              <a:gd name="T111" fmla="*/ 13 h 1699"/>
              <a:gd name="T112" fmla="*/ 256 w 659"/>
              <a:gd name="T113" fmla="*/ 1123 h 1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59" h="1699">
                <a:moveTo>
                  <a:pt x="278" y="11"/>
                </a:moveTo>
                <a:lnTo>
                  <a:pt x="278" y="11"/>
                </a:lnTo>
                <a:lnTo>
                  <a:pt x="273" y="8"/>
                </a:lnTo>
                <a:lnTo>
                  <a:pt x="261" y="4"/>
                </a:lnTo>
                <a:lnTo>
                  <a:pt x="254" y="2"/>
                </a:lnTo>
                <a:lnTo>
                  <a:pt x="245" y="0"/>
                </a:lnTo>
                <a:lnTo>
                  <a:pt x="235" y="0"/>
                </a:lnTo>
                <a:lnTo>
                  <a:pt x="224" y="2"/>
                </a:lnTo>
                <a:lnTo>
                  <a:pt x="224" y="2"/>
                </a:lnTo>
                <a:lnTo>
                  <a:pt x="213" y="5"/>
                </a:lnTo>
                <a:lnTo>
                  <a:pt x="201" y="10"/>
                </a:lnTo>
                <a:lnTo>
                  <a:pt x="190" y="16"/>
                </a:lnTo>
                <a:lnTo>
                  <a:pt x="180" y="24"/>
                </a:lnTo>
                <a:lnTo>
                  <a:pt x="163" y="38"/>
                </a:lnTo>
                <a:lnTo>
                  <a:pt x="156" y="46"/>
                </a:lnTo>
                <a:lnTo>
                  <a:pt x="156" y="46"/>
                </a:lnTo>
                <a:lnTo>
                  <a:pt x="156" y="47"/>
                </a:lnTo>
                <a:lnTo>
                  <a:pt x="156" y="49"/>
                </a:lnTo>
                <a:lnTo>
                  <a:pt x="156" y="53"/>
                </a:lnTo>
                <a:lnTo>
                  <a:pt x="156" y="55"/>
                </a:lnTo>
                <a:lnTo>
                  <a:pt x="154" y="57"/>
                </a:lnTo>
                <a:lnTo>
                  <a:pt x="151" y="59"/>
                </a:lnTo>
                <a:lnTo>
                  <a:pt x="146" y="60"/>
                </a:lnTo>
                <a:lnTo>
                  <a:pt x="146" y="60"/>
                </a:lnTo>
                <a:lnTo>
                  <a:pt x="136" y="64"/>
                </a:lnTo>
                <a:lnTo>
                  <a:pt x="128" y="66"/>
                </a:lnTo>
                <a:lnTo>
                  <a:pt x="122" y="70"/>
                </a:lnTo>
                <a:lnTo>
                  <a:pt x="122" y="70"/>
                </a:lnTo>
                <a:lnTo>
                  <a:pt x="125" y="73"/>
                </a:lnTo>
                <a:lnTo>
                  <a:pt x="129" y="75"/>
                </a:lnTo>
                <a:lnTo>
                  <a:pt x="132" y="75"/>
                </a:lnTo>
                <a:lnTo>
                  <a:pt x="132" y="75"/>
                </a:lnTo>
                <a:lnTo>
                  <a:pt x="132" y="76"/>
                </a:lnTo>
                <a:lnTo>
                  <a:pt x="130" y="77"/>
                </a:lnTo>
                <a:lnTo>
                  <a:pt x="125" y="85"/>
                </a:lnTo>
                <a:lnTo>
                  <a:pt x="117" y="95"/>
                </a:lnTo>
                <a:lnTo>
                  <a:pt x="136" y="99"/>
                </a:lnTo>
                <a:lnTo>
                  <a:pt x="136" y="99"/>
                </a:lnTo>
                <a:lnTo>
                  <a:pt x="133" y="104"/>
                </a:lnTo>
                <a:lnTo>
                  <a:pt x="127" y="114"/>
                </a:lnTo>
                <a:lnTo>
                  <a:pt x="127" y="114"/>
                </a:lnTo>
                <a:lnTo>
                  <a:pt x="127" y="117"/>
                </a:lnTo>
                <a:lnTo>
                  <a:pt x="127" y="120"/>
                </a:lnTo>
                <a:lnTo>
                  <a:pt x="128" y="129"/>
                </a:lnTo>
                <a:lnTo>
                  <a:pt x="132" y="139"/>
                </a:lnTo>
                <a:lnTo>
                  <a:pt x="132" y="139"/>
                </a:lnTo>
                <a:lnTo>
                  <a:pt x="116" y="157"/>
                </a:lnTo>
                <a:lnTo>
                  <a:pt x="97" y="178"/>
                </a:lnTo>
                <a:lnTo>
                  <a:pt x="97" y="178"/>
                </a:lnTo>
                <a:lnTo>
                  <a:pt x="95" y="183"/>
                </a:lnTo>
                <a:lnTo>
                  <a:pt x="94" y="190"/>
                </a:lnTo>
                <a:lnTo>
                  <a:pt x="93" y="197"/>
                </a:lnTo>
                <a:lnTo>
                  <a:pt x="93" y="197"/>
                </a:lnTo>
                <a:lnTo>
                  <a:pt x="94" y="197"/>
                </a:lnTo>
                <a:lnTo>
                  <a:pt x="95" y="197"/>
                </a:lnTo>
                <a:lnTo>
                  <a:pt x="97" y="201"/>
                </a:lnTo>
                <a:lnTo>
                  <a:pt x="101" y="205"/>
                </a:lnTo>
                <a:lnTo>
                  <a:pt x="102" y="207"/>
                </a:lnTo>
                <a:lnTo>
                  <a:pt x="102" y="207"/>
                </a:lnTo>
                <a:lnTo>
                  <a:pt x="101" y="213"/>
                </a:lnTo>
                <a:lnTo>
                  <a:pt x="101" y="217"/>
                </a:lnTo>
                <a:lnTo>
                  <a:pt x="102" y="222"/>
                </a:lnTo>
                <a:lnTo>
                  <a:pt x="102" y="222"/>
                </a:lnTo>
                <a:lnTo>
                  <a:pt x="107" y="232"/>
                </a:lnTo>
                <a:lnTo>
                  <a:pt x="111" y="236"/>
                </a:lnTo>
                <a:lnTo>
                  <a:pt x="112" y="241"/>
                </a:lnTo>
                <a:lnTo>
                  <a:pt x="112" y="241"/>
                </a:lnTo>
                <a:lnTo>
                  <a:pt x="115" y="247"/>
                </a:lnTo>
                <a:lnTo>
                  <a:pt x="121" y="254"/>
                </a:lnTo>
                <a:lnTo>
                  <a:pt x="127" y="260"/>
                </a:lnTo>
                <a:lnTo>
                  <a:pt x="129" y="261"/>
                </a:lnTo>
                <a:lnTo>
                  <a:pt x="132" y="261"/>
                </a:lnTo>
                <a:lnTo>
                  <a:pt x="132" y="261"/>
                </a:lnTo>
                <a:lnTo>
                  <a:pt x="134" y="260"/>
                </a:lnTo>
                <a:lnTo>
                  <a:pt x="135" y="257"/>
                </a:lnTo>
                <a:lnTo>
                  <a:pt x="136" y="252"/>
                </a:lnTo>
                <a:lnTo>
                  <a:pt x="136" y="246"/>
                </a:lnTo>
                <a:lnTo>
                  <a:pt x="161" y="251"/>
                </a:lnTo>
                <a:lnTo>
                  <a:pt x="161" y="251"/>
                </a:lnTo>
                <a:lnTo>
                  <a:pt x="168" y="263"/>
                </a:lnTo>
                <a:lnTo>
                  <a:pt x="176" y="274"/>
                </a:lnTo>
                <a:lnTo>
                  <a:pt x="185" y="285"/>
                </a:lnTo>
                <a:lnTo>
                  <a:pt x="185" y="285"/>
                </a:lnTo>
                <a:lnTo>
                  <a:pt x="191" y="290"/>
                </a:lnTo>
                <a:lnTo>
                  <a:pt x="199" y="294"/>
                </a:lnTo>
                <a:lnTo>
                  <a:pt x="206" y="296"/>
                </a:lnTo>
                <a:lnTo>
                  <a:pt x="213" y="298"/>
                </a:lnTo>
                <a:lnTo>
                  <a:pt x="224" y="300"/>
                </a:lnTo>
                <a:lnTo>
                  <a:pt x="229" y="300"/>
                </a:lnTo>
                <a:lnTo>
                  <a:pt x="259" y="324"/>
                </a:lnTo>
                <a:lnTo>
                  <a:pt x="107" y="329"/>
                </a:lnTo>
                <a:lnTo>
                  <a:pt x="107" y="329"/>
                </a:lnTo>
                <a:lnTo>
                  <a:pt x="78" y="305"/>
                </a:lnTo>
                <a:lnTo>
                  <a:pt x="78" y="305"/>
                </a:lnTo>
                <a:lnTo>
                  <a:pt x="74" y="301"/>
                </a:lnTo>
                <a:lnTo>
                  <a:pt x="71" y="296"/>
                </a:lnTo>
                <a:lnTo>
                  <a:pt x="68" y="295"/>
                </a:lnTo>
                <a:lnTo>
                  <a:pt x="64" y="294"/>
                </a:lnTo>
                <a:lnTo>
                  <a:pt x="60" y="294"/>
                </a:lnTo>
                <a:lnTo>
                  <a:pt x="53" y="295"/>
                </a:lnTo>
                <a:lnTo>
                  <a:pt x="53" y="295"/>
                </a:lnTo>
                <a:lnTo>
                  <a:pt x="32" y="299"/>
                </a:lnTo>
                <a:lnTo>
                  <a:pt x="24" y="300"/>
                </a:lnTo>
                <a:lnTo>
                  <a:pt x="19" y="300"/>
                </a:lnTo>
                <a:lnTo>
                  <a:pt x="19" y="300"/>
                </a:lnTo>
                <a:lnTo>
                  <a:pt x="16" y="301"/>
                </a:lnTo>
                <a:lnTo>
                  <a:pt x="14" y="302"/>
                </a:lnTo>
                <a:lnTo>
                  <a:pt x="14" y="310"/>
                </a:lnTo>
                <a:lnTo>
                  <a:pt x="14" y="315"/>
                </a:lnTo>
                <a:lnTo>
                  <a:pt x="14" y="315"/>
                </a:lnTo>
                <a:lnTo>
                  <a:pt x="5" y="324"/>
                </a:lnTo>
                <a:lnTo>
                  <a:pt x="5" y="324"/>
                </a:lnTo>
                <a:lnTo>
                  <a:pt x="1" y="329"/>
                </a:lnTo>
                <a:lnTo>
                  <a:pt x="0" y="332"/>
                </a:lnTo>
                <a:lnTo>
                  <a:pt x="0" y="334"/>
                </a:lnTo>
                <a:lnTo>
                  <a:pt x="0" y="334"/>
                </a:lnTo>
                <a:lnTo>
                  <a:pt x="1" y="335"/>
                </a:lnTo>
                <a:lnTo>
                  <a:pt x="3" y="335"/>
                </a:lnTo>
                <a:lnTo>
                  <a:pt x="5" y="337"/>
                </a:lnTo>
                <a:lnTo>
                  <a:pt x="5" y="339"/>
                </a:lnTo>
                <a:lnTo>
                  <a:pt x="5" y="339"/>
                </a:lnTo>
                <a:lnTo>
                  <a:pt x="1" y="344"/>
                </a:lnTo>
                <a:lnTo>
                  <a:pt x="0" y="346"/>
                </a:lnTo>
                <a:lnTo>
                  <a:pt x="0" y="349"/>
                </a:lnTo>
                <a:lnTo>
                  <a:pt x="0" y="349"/>
                </a:lnTo>
                <a:lnTo>
                  <a:pt x="2" y="354"/>
                </a:lnTo>
                <a:lnTo>
                  <a:pt x="5" y="359"/>
                </a:lnTo>
                <a:lnTo>
                  <a:pt x="5" y="359"/>
                </a:lnTo>
                <a:lnTo>
                  <a:pt x="7" y="364"/>
                </a:lnTo>
                <a:lnTo>
                  <a:pt x="10" y="368"/>
                </a:lnTo>
                <a:lnTo>
                  <a:pt x="10" y="368"/>
                </a:lnTo>
                <a:lnTo>
                  <a:pt x="14" y="371"/>
                </a:lnTo>
                <a:lnTo>
                  <a:pt x="19" y="373"/>
                </a:lnTo>
                <a:lnTo>
                  <a:pt x="34" y="373"/>
                </a:lnTo>
                <a:lnTo>
                  <a:pt x="34" y="373"/>
                </a:lnTo>
                <a:lnTo>
                  <a:pt x="42" y="378"/>
                </a:lnTo>
                <a:lnTo>
                  <a:pt x="51" y="382"/>
                </a:lnTo>
                <a:lnTo>
                  <a:pt x="55" y="383"/>
                </a:lnTo>
                <a:lnTo>
                  <a:pt x="58" y="383"/>
                </a:lnTo>
                <a:lnTo>
                  <a:pt x="58" y="383"/>
                </a:lnTo>
                <a:lnTo>
                  <a:pt x="102" y="378"/>
                </a:lnTo>
                <a:lnTo>
                  <a:pt x="102" y="378"/>
                </a:lnTo>
                <a:lnTo>
                  <a:pt x="174" y="389"/>
                </a:lnTo>
                <a:lnTo>
                  <a:pt x="263" y="403"/>
                </a:lnTo>
                <a:lnTo>
                  <a:pt x="263" y="403"/>
                </a:lnTo>
                <a:lnTo>
                  <a:pt x="279" y="404"/>
                </a:lnTo>
                <a:lnTo>
                  <a:pt x="293" y="404"/>
                </a:lnTo>
                <a:lnTo>
                  <a:pt x="302" y="403"/>
                </a:lnTo>
                <a:lnTo>
                  <a:pt x="332" y="589"/>
                </a:lnTo>
                <a:lnTo>
                  <a:pt x="268" y="779"/>
                </a:lnTo>
                <a:lnTo>
                  <a:pt x="298" y="784"/>
                </a:lnTo>
                <a:lnTo>
                  <a:pt x="298" y="784"/>
                </a:lnTo>
                <a:lnTo>
                  <a:pt x="117" y="999"/>
                </a:lnTo>
                <a:lnTo>
                  <a:pt x="117" y="999"/>
                </a:lnTo>
                <a:lnTo>
                  <a:pt x="116" y="1002"/>
                </a:lnTo>
                <a:lnTo>
                  <a:pt x="115" y="1006"/>
                </a:lnTo>
                <a:lnTo>
                  <a:pt x="112" y="1015"/>
                </a:lnTo>
                <a:lnTo>
                  <a:pt x="111" y="1028"/>
                </a:lnTo>
                <a:lnTo>
                  <a:pt x="111" y="1040"/>
                </a:lnTo>
                <a:lnTo>
                  <a:pt x="112" y="1064"/>
                </a:lnTo>
                <a:lnTo>
                  <a:pt x="112" y="1078"/>
                </a:lnTo>
                <a:lnTo>
                  <a:pt x="112" y="1078"/>
                </a:lnTo>
                <a:lnTo>
                  <a:pt x="141" y="1444"/>
                </a:lnTo>
                <a:lnTo>
                  <a:pt x="141" y="1444"/>
                </a:lnTo>
                <a:lnTo>
                  <a:pt x="146" y="1444"/>
                </a:lnTo>
                <a:lnTo>
                  <a:pt x="149" y="1444"/>
                </a:lnTo>
                <a:lnTo>
                  <a:pt x="151" y="1444"/>
                </a:lnTo>
                <a:lnTo>
                  <a:pt x="151" y="1444"/>
                </a:lnTo>
                <a:lnTo>
                  <a:pt x="146" y="1451"/>
                </a:lnTo>
                <a:lnTo>
                  <a:pt x="134" y="1468"/>
                </a:lnTo>
                <a:lnTo>
                  <a:pt x="118" y="1487"/>
                </a:lnTo>
                <a:lnTo>
                  <a:pt x="110" y="1496"/>
                </a:lnTo>
                <a:lnTo>
                  <a:pt x="102" y="1503"/>
                </a:lnTo>
                <a:lnTo>
                  <a:pt x="102" y="1503"/>
                </a:lnTo>
                <a:lnTo>
                  <a:pt x="86" y="1515"/>
                </a:lnTo>
                <a:lnTo>
                  <a:pt x="71" y="1529"/>
                </a:lnTo>
                <a:lnTo>
                  <a:pt x="64" y="1535"/>
                </a:lnTo>
                <a:lnTo>
                  <a:pt x="60" y="1541"/>
                </a:lnTo>
                <a:lnTo>
                  <a:pt x="58" y="1547"/>
                </a:lnTo>
                <a:lnTo>
                  <a:pt x="57" y="1550"/>
                </a:lnTo>
                <a:lnTo>
                  <a:pt x="58" y="1552"/>
                </a:lnTo>
                <a:lnTo>
                  <a:pt x="58" y="1552"/>
                </a:lnTo>
                <a:lnTo>
                  <a:pt x="63" y="1561"/>
                </a:lnTo>
                <a:lnTo>
                  <a:pt x="68" y="1567"/>
                </a:lnTo>
                <a:lnTo>
                  <a:pt x="73" y="1572"/>
                </a:lnTo>
                <a:lnTo>
                  <a:pt x="75" y="1572"/>
                </a:lnTo>
                <a:lnTo>
                  <a:pt x="78" y="1572"/>
                </a:lnTo>
                <a:lnTo>
                  <a:pt x="78" y="1572"/>
                </a:lnTo>
                <a:lnTo>
                  <a:pt x="80" y="1572"/>
                </a:lnTo>
                <a:lnTo>
                  <a:pt x="82" y="1573"/>
                </a:lnTo>
                <a:lnTo>
                  <a:pt x="85" y="1574"/>
                </a:lnTo>
                <a:lnTo>
                  <a:pt x="89" y="1575"/>
                </a:lnTo>
                <a:lnTo>
                  <a:pt x="94" y="1574"/>
                </a:lnTo>
                <a:lnTo>
                  <a:pt x="101" y="1572"/>
                </a:lnTo>
                <a:lnTo>
                  <a:pt x="112" y="1567"/>
                </a:lnTo>
                <a:lnTo>
                  <a:pt x="112" y="1567"/>
                </a:lnTo>
                <a:lnTo>
                  <a:pt x="124" y="1561"/>
                </a:lnTo>
                <a:lnTo>
                  <a:pt x="135" y="1553"/>
                </a:lnTo>
                <a:lnTo>
                  <a:pt x="155" y="1540"/>
                </a:lnTo>
                <a:lnTo>
                  <a:pt x="172" y="1528"/>
                </a:lnTo>
                <a:lnTo>
                  <a:pt x="182" y="1522"/>
                </a:lnTo>
                <a:lnTo>
                  <a:pt x="190" y="1518"/>
                </a:lnTo>
                <a:lnTo>
                  <a:pt x="190" y="1518"/>
                </a:lnTo>
                <a:lnTo>
                  <a:pt x="226" y="1506"/>
                </a:lnTo>
                <a:lnTo>
                  <a:pt x="239" y="1499"/>
                </a:lnTo>
                <a:lnTo>
                  <a:pt x="244" y="1497"/>
                </a:lnTo>
                <a:lnTo>
                  <a:pt x="249" y="1493"/>
                </a:lnTo>
                <a:lnTo>
                  <a:pt x="249" y="1493"/>
                </a:lnTo>
                <a:lnTo>
                  <a:pt x="252" y="1490"/>
                </a:lnTo>
                <a:lnTo>
                  <a:pt x="254" y="1484"/>
                </a:lnTo>
                <a:lnTo>
                  <a:pt x="256" y="1476"/>
                </a:lnTo>
                <a:lnTo>
                  <a:pt x="256" y="1469"/>
                </a:lnTo>
                <a:lnTo>
                  <a:pt x="256" y="1457"/>
                </a:lnTo>
                <a:lnTo>
                  <a:pt x="255" y="1452"/>
                </a:lnTo>
                <a:lnTo>
                  <a:pt x="254" y="1449"/>
                </a:lnTo>
                <a:lnTo>
                  <a:pt x="254" y="1449"/>
                </a:lnTo>
                <a:lnTo>
                  <a:pt x="250" y="1444"/>
                </a:lnTo>
                <a:lnTo>
                  <a:pt x="245" y="1438"/>
                </a:lnTo>
                <a:lnTo>
                  <a:pt x="239" y="1430"/>
                </a:lnTo>
                <a:lnTo>
                  <a:pt x="244" y="1425"/>
                </a:lnTo>
                <a:lnTo>
                  <a:pt x="259" y="1244"/>
                </a:lnTo>
                <a:lnTo>
                  <a:pt x="259" y="1244"/>
                </a:lnTo>
                <a:lnTo>
                  <a:pt x="316" y="1372"/>
                </a:lnTo>
                <a:lnTo>
                  <a:pt x="355" y="1464"/>
                </a:lnTo>
                <a:lnTo>
                  <a:pt x="370" y="1497"/>
                </a:lnTo>
                <a:lnTo>
                  <a:pt x="376" y="1513"/>
                </a:lnTo>
                <a:lnTo>
                  <a:pt x="376" y="1513"/>
                </a:lnTo>
                <a:lnTo>
                  <a:pt x="379" y="1529"/>
                </a:lnTo>
                <a:lnTo>
                  <a:pt x="383" y="1546"/>
                </a:lnTo>
                <a:lnTo>
                  <a:pt x="385" y="1567"/>
                </a:lnTo>
                <a:lnTo>
                  <a:pt x="395" y="1567"/>
                </a:lnTo>
                <a:lnTo>
                  <a:pt x="395" y="1567"/>
                </a:lnTo>
                <a:lnTo>
                  <a:pt x="390" y="1574"/>
                </a:lnTo>
                <a:lnTo>
                  <a:pt x="377" y="1592"/>
                </a:lnTo>
                <a:lnTo>
                  <a:pt x="367" y="1603"/>
                </a:lnTo>
                <a:lnTo>
                  <a:pt x="356" y="1616"/>
                </a:lnTo>
                <a:lnTo>
                  <a:pt x="344" y="1625"/>
                </a:lnTo>
                <a:lnTo>
                  <a:pt x="332" y="1635"/>
                </a:lnTo>
                <a:lnTo>
                  <a:pt x="332" y="1635"/>
                </a:lnTo>
                <a:lnTo>
                  <a:pt x="320" y="1644"/>
                </a:lnTo>
                <a:lnTo>
                  <a:pt x="310" y="1651"/>
                </a:lnTo>
                <a:lnTo>
                  <a:pt x="302" y="1657"/>
                </a:lnTo>
                <a:lnTo>
                  <a:pt x="296" y="1665"/>
                </a:lnTo>
                <a:lnTo>
                  <a:pt x="293" y="1671"/>
                </a:lnTo>
                <a:lnTo>
                  <a:pt x="290" y="1676"/>
                </a:lnTo>
                <a:lnTo>
                  <a:pt x="290" y="1680"/>
                </a:lnTo>
                <a:lnTo>
                  <a:pt x="293" y="1684"/>
                </a:lnTo>
                <a:lnTo>
                  <a:pt x="293" y="1684"/>
                </a:lnTo>
                <a:lnTo>
                  <a:pt x="296" y="1688"/>
                </a:lnTo>
                <a:lnTo>
                  <a:pt x="300" y="1690"/>
                </a:lnTo>
                <a:lnTo>
                  <a:pt x="309" y="1694"/>
                </a:lnTo>
                <a:lnTo>
                  <a:pt x="327" y="1699"/>
                </a:lnTo>
                <a:lnTo>
                  <a:pt x="327" y="1699"/>
                </a:lnTo>
                <a:lnTo>
                  <a:pt x="333" y="1699"/>
                </a:lnTo>
                <a:lnTo>
                  <a:pt x="343" y="1699"/>
                </a:lnTo>
                <a:lnTo>
                  <a:pt x="367" y="1695"/>
                </a:lnTo>
                <a:lnTo>
                  <a:pt x="405" y="1689"/>
                </a:lnTo>
                <a:lnTo>
                  <a:pt x="405" y="1689"/>
                </a:lnTo>
                <a:lnTo>
                  <a:pt x="410" y="1688"/>
                </a:lnTo>
                <a:lnTo>
                  <a:pt x="418" y="1683"/>
                </a:lnTo>
                <a:lnTo>
                  <a:pt x="442" y="1671"/>
                </a:lnTo>
                <a:lnTo>
                  <a:pt x="478" y="1650"/>
                </a:lnTo>
                <a:lnTo>
                  <a:pt x="478" y="1650"/>
                </a:lnTo>
                <a:lnTo>
                  <a:pt x="505" y="1639"/>
                </a:lnTo>
                <a:lnTo>
                  <a:pt x="520" y="1632"/>
                </a:lnTo>
                <a:lnTo>
                  <a:pt x="525" y="1628"/>
                </a:lnTo>
                <a:lnTo>
                  <a:pt x="527" y="1625"/>
                </a:lnTo>
                <a:lnTo>
                  <a:pt x="527" y="1625"/>
                </a:lnTo>
                <a:lnTo>
                  <a:pt x="526" y="1618"/>
                </a:lnTo>
                <a:lnTo>
                  <a:pt x="523" y="1608"/>
                </a:lnTo>
                <a:lnTo>
                  <a:pt x="517" y="1591"/>
                </a:lnTo>
                <a:lnTo>
                  <a:pt x="517" y="1591"/>
                </a:lnTo>
                <a:lnTo>
                  <a:pt x="509" y="1569"/>
                </a:lnTo>
                <a:lnTo>
                  <a:pt x="503" y="1552"/>
                </a:lnTo>
                <a:lnTo>
                  <a:pt x="512" y="1547"/>
                </a:lnTo>
                <a:lnTo>
                  <a:pt x="512" y="1547"/>
                </a:lnTo>
                <a:lnTo>
                  <a:pt x="470" y="1399"/>
                </a:lnTo>
                <a:lnTo>
                  <a:pt x="439" y="1294"/>
                </a:lnTo>
                <a:lnTo>
                  <a:pt x="425" y="1239"/>
                </a:lnTo>
                <a:lnTo>
                  <a:pt x="425" y="1239"/>
                </a:lnTo>
                <a:lnTo>
                  <a:pt x="426" y="1234"/>
                </a:lnTo>
                <a:lnTo>
                  <a:pt x="429" y="1224"/>
                </a:lnTo>
                <a:lnTo>
                  <a:pt x="443" y="1197"/>
                </a:lnTo>
                <a:lnTo>
                  <a:pt x="464" y="1161"/>
                </a:lnTo>
                <a:lnTo>
                  <a:pt x="488" y="1118"/>
                </a:lnTo>
                <a:lnTo>
                  <a:pt x="539" y="1032"/>
                </a:lnTo>
                <a:lnTo>
                  <a:pt x="576" y="975"/>
                </a:lnTo>
                <a:lnTo>
                  <a:pt x="576" y="975"/>
                </a:lnTo>
                <a:lnTo>
                  <a:pt x="581" y="965"/>
                </a:lnTo>
                <a:lnTo>
                  <a:pt x="587" y="954"/>
                </a:lnTo>
                <a:lnTo>
                  <a:pt x="591" y="942"/>
                </a:lnTo>
                <a:lnTo>
                  <a:pt x="595" y="928"/>
                </a:lnTo>
                <a:lnTo>
                  <a:pt x="602" y="899"/>
                </a:lnTo>
                <a:lnTo>
                  <a:pt x="606" y="870"/>
                </a:lnTo>
                <a:lnTo>
                  <a:pt x="610" y="843"/>
                </a:lnTo>
                <a:lnTo>
                  <a:pt x="614" y="820"/>
                </a:lnTo>
                <a:lnTo>
                  <a:pt x="615" y="799"/>
                </a:lnTo>
                <a:lnTo>
                  <a:pt x="659" y="794"/>
                </a:lnTo>
                <a:lnTo>
                  <a:pt x="659" y="794"/>
                </a:lnTo>
                <a:lnTo>
                  <a:pt x="648" y="752"/>
                </a:lnTo>
                <a:lnTo>
                  <a:pt x="638" y="717"/>
                </a:lnTo>
                <a:lnTo>
                  <a:pt x="630" y="686"/>
                </a:lnTo>
                <a:lnTo>
                  <a:pt x="630" y="686"/>
                </a:lnTo>
                <a:lnTo>
                  <a:pt x="627" y="679"/>
                </a:lnTo>
                <a:lnTo>
                  <a:pt x="626" y="668"/>
                </a:lnTo>
                <a:lnTo>
                  <a:pt x="624" y="639"/>
                </a:lnTo>
                <a:lnTo>
                  <a:pt x="621" y="602"/>
                </a:lnTo>
                <a:lnTo>
                  <a:pt x="620" y="562"/>
                </a:lnTo>
                <a:lnTo>
                  <a:pt x="619" y="487"/>
                </a:lnTo>
                <a:lnTo>
                  <a:pt x="620" y="442"/>
                </a:lnTo>
                <a:lnTo>
                  <a:pt x="620" y="442"/>
                </a:lnTo>
                <a:lnTo>
                  <a:pt x="621" y="416"/>
                </a:lnTo>
                <a:lnTo>
                  <a:pt x="621" y="384"/>
                </a:lnTo>
                <a:lnTo>
                  <a:pt x="619" y="368"/>
                </a:lnTo>
                <a:lnTo>
                  <a:pt x="617" y="354"/>
                </a:lnTo>
                <a:lnTo>
                  <a:pt x="614" y="340"/>
                </a:lnTo>
                <a:lnTo>
                  <a:pt x="610" y="329"/>
                </a:lnTo>
                <a:lnTo>
                  <a:pt x="610" y="329"/>
                </a:lnTo>
                <a:lnTo>
                  <a:pt x="599" y="310"/>
                </a:lnTo>
                <a:lnTo>
                  <a:pt x="586" y="289"/>
                </a:lnTo>
                <a:lnTo>
                  <a:pt x="566" y="261"/>
                </a:lnTo>
                <a:lnTo>
                  <a:pt x="566" y="261"/>
                </a:lnTo>
                <a:lnTo>
                  <a:pt x="538" y="228"/>
                </a:lnTo>
                <a:lnTo>
                  <a:pt x="521" y="208"/>
                </a:lnTo>
                <a:lnTo>
                  <a:pt x="516" y="198"/>
                </a:lnTo>
                <a:lnTo>
                  <a:pt x="512" y="192"/>
                </a:lnTo>
                <a:lnTo>
                  <a:pt x="512" y="192"/>
                </a:lnTo>
                <a:lnTo>
                  <a:pt x="505" y="167"/>
                </a:lnTo>
                <a:lnTo>
                  <a:pt x="501" y="157"/>
                </a:lnTo>
                <a:lnTo>
                  <a:pt x="499" y="154"/>
                </a:lnTo>
                <a:lnTo>
                  <a:pt x="498" y="153"/>
                </a:lnTo>
                <a:lnTo>
                  <a:pt x="498" y="153"/>
                </a:lnTo>
                <a:lnTo>
                  <a:pt x="484" y="156"/>
                </a:lnTo>
                <a:lnTo>
                  <a:pt x="473" y="158"/>
                </a:lnTo>
                <a:lnTo>
                  <a:pt x="473" y="158"/>
                </a:lnTo>
                <a:lnTo>
                  <a:pt x="470" y="158"/>
                </a:lnTo>
                <a:lnTo>
                  <a:pt x="461" y="156"/>
                </a:lnTo>
                <a:lnTo>
                  <a:pt x="450" y="152"/>
                </a:lnTo>
                <a:lnTo>
                  <a:pt x="439" y="148"/>
                </a:lnTo>
                <a:lnTo>
                  <a:pt x="439" y="148"/>
                </a:lnTo>
                <a:lnTo>
                  <a:pt x="429" y="143"/>
                </a:lnTo>
                <a:lnTo>
                  <a:pt x="425" y="139"/>
                </a:lnTo>
                <a:lnTo>
                  <a:pt x="420" y="134"/>
                </a:lnTo>
                <a:lnTo>
                  <a:pt x="420" y="134"/>
                </a:lnTo>
                <a:lnTo>
                  <a:pt x="433" y="135"/>
                </a:lnTo>
                <a:lnTo>
                  <a:pt x="442" y="135"/>
                </a:lnTo>
                <a:lnTo>
                  <a:pt x="444" y="135"/>
                </a:lnTo>
                <a:lnTo>
                  <a:pt x="444" y="134"/>
                </a:lnTo>
                <a:lnTo>
                  <a:pt x="444" y="134"/>
                </a:lnTo>
                <a:lnTo>
                  <a:pt x="431" y="123"/>
                </a:lnTo>
                <a:lnTo>
                  <a:pt x="420" y="114"/>
                </a:lnTo>
                <a:lnTo>
                  <a:pt x="420" y="114"/>
                </a:lnTo>
                <a:lnTo>
                  <a:pt x="423" y="109"/>
                </a:lnTo>
                <a:lnTo>
                  <a:pt x="433" y="98"/>
                </a:lnTo>
                <a:lnTo>
                  <a:pt x="437" y="92"/>
                </a:lnTo>
                <a:lnTo>
                  <a:pt x="438" y="88"/>
                </a:lnTo>
                <a:lnTo>
                  <a:pt x="439" y="86"/>
                </a:lnTo>
                <a:lnTo>
                  <a:pt x="438" y="85"/>
                </a:lnTo>
                <a:lnTo>
                  <a:pt x="437" y="85"/>
                </a:lnTo>
                <a:lnTo>
                  <a:pt x="434" y="85"/>
                </a:lnTo>
                <a:lnTo>
                  <a:pt x="434" y="85"/>
                </a:lnTo>
                <a:lnTo>
                  <a:pt x="417" y="88"/>
                </a:lnTo>
                <a:lnTo>
                  <a:pt x="411" y="88"/>
                </a:lnTo>
                <a:lnTo>
                  <a:pt x="405" y="85"/>
                </a:lnTo>
                <a:lnTo>
                  <a:pt x="405" y="85"/>
                </a:lnTo>
                <a:lnTo>
                  <a:pt x="403" y="81"/>
                </a:lnTo>
                <a:lnTo>
                  <a:pt x="400" y="77"/>
                </a:lnTo>
                <a:lnTo>
                  <a:pt x="399" y="68"/>
                </a:lnTo>
                <a:lnTo>
                  <a:pt x="400" y="59"/>
                </a:lnTo>
                <a:lnTo>
                  <a:pt x="400" y="55"/>
                </a:lnTo>
                <a:lnTo>
                  <a:pt x="400" y="55"/>
                </a:lnTo>
                <a:lnTo>
                  <a:pt x="394" y="57"/>
                </a:lnTo>
                <a:lnTo>
                  <a:pt x="388" y="57"/>
                </a:lnTo>
                <a:lnTo>
                  <a:pt x="381" y="55"/>
                </a:lnTo>
                <a:lnTo>
                  <a:pt x="381" y="55"/>
                </a:lnTo>
                <a:lnTo>
                  <a:pt x="376" y="53"/>
                </a:lnTo>
                <a:lnTo>
                  <a:pt x="368" y="48"/>
                </a:lnTo>
                <a:lnTo>
                  <a:pt x="353" y="35"/>
                </a:lnTo>
                <a:lnTo>
                  <a:pt x="338" y="21"/>
                </a:lnTo>
                <a:lnTo>
                  <a:pt x="332" y="16"/>
                </a:lnTo>
                <a:lnTo>
                  <a:pt x="332" y="16"/>
                </a:lnTo>
                <a:lnTo>
                  <a:pt x="329" y="15"/>
                </a:lnTo>
                <a:lnTo>
                  <a:pt x="324" y="11"/>
                </a:lnTo>
                <a:lnTo>
                  <a:pt x="317" y="7"/>
                </a:lnTo>
                <a:lnTo>
                  <a:pt x="317" y="7"/>
                </a:lnTo>
                <a:lnTo>
                  <a:pt x="311" y="10"/>
                </a:lnTo>
                <a:lnTo>
                  <a:pt x="306" y="11"/>
                </a:lnTo>
                <a:lnTo>
                  <a:pt x="302" y="11"/>
                </a:lnTo>
                <a:lnTo>
                  <a:pt x="302" y="11"/>
                </a:lnTo>
                <a:lnTo>
                  <a:pt x="298" y="11"/>
                </a:lnTo>
                <a:lnTo>
                  <a:pt x="290" y="11"/>
                </a:lnTo>
                <a:lnTo>
                  <a:pt x="282" y="13"/>
                </a:lnTo>
                <a:lnTo>
                  <a:pt x="279" y="13"/>
                </a:lnTo>
                <a:lnTo>
                  <a:pt x="278" y="11"/>
                </a:lnTo>
                <a:lnTo>
                  <a:pt x="278" y="11"/>
                </a:lnTo>
                <a:close/>
                <a:moveTo>
                  <a:pt x="312" y="1039"/>
                </a:moveTo>
                <a:lnTo>
                  <a:pt x="259" y="1166"/>
                </a:lnTo>
                <a:lnTo>
                  <a:pt x="259" y="1166"/>
                </a:lnTo>
                <a:lnTo>
                  <a:pt x="256" y="1123"/>
                </a:lnTo>
                <a:lnTo>
                  <a:pt x="254" y="1092"/>
                </a:lnTo>
                <a:lnTo>
                  <a:pt x="254" y="1078"/>
                </a:lnTo>
                <a:lnTo>
                  <a:pt x="254" y="1078"/>
                </a:lnTo>
                <a:lnTo>
                  <a:pt x="283" y="1057"/>
                </a:lnTo>
                <a:lnTo>
                  <a:pt x="312" y="1039"/>
                </a:lnTo>
                <a:lnTo>
                  <a:pt x="312" y="103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5">
            <a:extLst>
              <a:ext uri="{FF2B5EF4-FFF2-40B4-BE49-F238E27FC236}">
                <a16:creationId xmlns:a16="http://schemas.microsoft.com/office/drawing/2014/main" id="{4DBCD314-5819-0FE0-E9C9-0F9597F68402}"/>
              </a:ext>
            </a:extLst>
          </p:cNvPr>
          <p:cNvSpPr>
            <a:spLocks noEditPoints="1"/>
          </p:cNvSpPr>
          <p:nvPr/>
        </p:nvSpPr>
        <p:spPr bwMode="auto">
          <a:xfrm>
            <a:off x="7286173" y="3802516"/>
            <a:ext cx="1097924" cy="2583770"/>
          </a:xfrm>
          <a:custGeom>
            <a:avLst/>
            <a:gdLst>
              <a:gd name="T0" fmla="*/ 586 w 767"/>
              <a:gd name="T1" fmla="*/ 1605 h 1805"/>
              <a:gd name="T2" fmla="*/ 575 w 767"/>
              <a:gd name="T3" fmla="*/ 1646 h 1805"/>
              <a:gd name="T4" fmla="*/ 641 w 767"/>
              <a:gd name="T5" fmla="*/ 1712 h 1805"/>
              <a:gd name="T6" fmla="*/ 717 w 767"/>
              <a:gd name="T7" fmla="*/ 1778 h 1805"/>
              <a:gd name="T8" fmla="*/ 747 w 767"/>
              <a:gd name="T9" fmla="*/ 1761 h 1805"/>
              <a:gd name="T10" fmla="*/ 728 w 767"/>
              <a:gd name="T11" fmla="*/ 1698 h 1805"/>
              <a:gd name="T12" fmla="*/ 684 w 767"/>
              <a:gd name="T13" fmla="*/ 1634 h 1805"/>
              <a:gd name="T14" fmla="*/ 728 w 767"/>
              <a:gd name="T15" fmla="*/ 1475 h 1805"/>
              <a:gd name="T16" fmla="*/ 767 w 767"/>
              <a:gd name="T17" fmla="*/ 1250 h 1805"/>
              <a:gd name="T18" fmla="*/ 584 w 767"/>
              <a:gd name="T19" fmla="*/ 826 h 1805"/>
              <a:gd name="T20" fmla="*/ 616 w 767"/>
              <a:gd name="T21" fmla="*/ 778 h 1805"/>
              <a:gd name="T22" fmla="*/ 718 w 767"/>
              <a:gd name="T23" fmla="*/ 619 h 1805"/>
              <a:gd name="T24" fmla="*/ 742 w 767"/>
              <a:gd name="T25" fmla="*/ 524 h 1805"/>
              <a:gd name="T26" fmla="*/ 581 w 767"/>
              <a:gd name="T27" fmla="*/ 353 h 1805"/>
              <a:gd name="T28" fmla="*/ 469 w 767"/>
              <a:gd name="T29" fmla="*/ 313 h 1805"/>
              <a:gd name="T30" fmla="*/ 428 w 767"/>
              <a:gd name="T31" fmla="*/ 247 h 1805"/>
              <a:gd name="T32" fmla="*/ 450 w 767"/>
              <a:gd name="T33" fmla="*/ 176 h 1805"/>
              <a:gd name="T34" fmla="*/ 440 w 767"/>
              <a:gd name="T35" fmla="*/ 153 h 1805"/>
              <a:gd name="T36" fmla="*/ 428 w 767"/>
              <a:gd name="T37" fmla="*/ 103 h 1805"/>
              <a:gd name="T38" fmla="*/ 407 w 767"/>
              <a:gd name="T39" fmla="*/ 65 h 1805"/>
              <a:gd name="T40" fmla="*/ 376 w 767"/>
              <a:gd name="T41" fmla="*/ 39 h 1805"/>
              <a:gd name="T42" fmla="*/ 362 w 767"/>
              <a:gd name="T43" fmla="*/ 20 h 1805"/>
              <a:gd name="T44" fmla="*/ 352 w 767"/>
              <a:gd name="T45" fmla="*/ 15 h 1805"/>
              <a:gd name="T46" fmla="*/ 304 w 767"/>
              <a:gd name="T47" fmla="*/ 30 h 1805"/>
              <a:gd name="T48" fmla="*/ 297 w 767"/>
              <a:gd name="T49" fmla="*/ 14 h 1805"/>
              <a:gd name="T50" fmla="*/ 281 w 767"/>
              <a:gd name="T51" fmla="*/ 43 h 1805"/>
              <a:gd name="T52" fmla="*/ 235 w 767"/>
              <a:gd name="T53" fmla="*/ 120 h 1805"/>
              <a:gd name="T54" fmla="*/ 238 w 767"/>
              <a:gd name="T55" fmla="*/ 185 h 1805"/>
              <a:gd name="T56" fmla="*/ 240 w 767"/>
              <a:gd name="T57" fmla="*/ 206 h 1805"/>
              <a:gd name="T58" fmla="*/ 254 w 767"/>
              <a:gd name="T59" fmla="*/ 225 h 1805"/>
              <a:gd name="T60" fmla="*/ 284 w 767"/>
              <a:gd name="T61" fmla="*/ 310 h 1805"/>
              <a:gd name="T62" fmla="*/ 135 w 767"/>
              <a:gd name="T63" fmla="*/ 365 h 1805"/>
              <a:gd name="T64" fmla="*/ 14 w 767"/>
              <a:gd name="T65" fmla="*/ 544 h 1805"/>
              <a:gd name="T66" fmla="*/ 83 w 767"/>
              <a:gd name="T67" fmla="*/ 738 h 1805"/>
              <a:gd name="T68" fmla="*/ 146 w 767"/>
              <a:gd name="T69" fmla="*/ 813 h 1805"/>
              <a:gd name="T70" fmla="*/ 176 w 767"/>
              <a:gd name="T71" fmla="*/ 856 h 1805"/>
              <a:gd name="T72" fmla="*/ 191 w 767"/>
              <a:gd name="T73" fmla="*/ 869 h 1805"/>
              <a:gd name="T74" fmla="*/ 180 w 767"/>
              <a:gd name="T75" fmla="*/ 919 h 1805"/>
              <a:gd name="T76" fmla="*/ 208 w 767"/>
              <a:gd name="T77" fmla="*/ 939 h 1805"/>
              <a:gd name="T78" fmla="*/ 236 w 767"/>
              <a:gd name="T79" fmla="*/ 1215 h 1805"/>
              <a:gd name="T80" fmla="*/ 296 w 767"/>
              <a:gd name="T81" fmla="*/ 1633 h 1805"/>
              <a:gd name="T82" fmla="*/ 288 w 767"/>
              <a:gd name="T83" fmla="*/ 1732 h 1805"/>
              <a:gd name="T84" fmla="*/ 254 w 767"/>
              <a:gd name="T85" fmla="*/ 1782 h 1805"/>
              <a:gd name="T86" fmla="*/ 319 w 767"/>
              <a:gd name="T87" fmla="*/ 1805 h 1805"/>
              <a:gd name="T88" fmla="*/ 385 w 767"/>
              <a:gd name="T89" fmla="*/ 1759 h 1805"/>
              <a:gd name="T90" fmla="*/ 415 w 767"/>
              <a:gd name="T91" fmla="*/ 1742 h 1805"/>
              <a:gd name="T92" fmla="*/ 420 w 767"/>
              <a:gd name="T93" fmla="*/ 1695 h 1805"/>
              <a:gd name="T94" fmla="*/ 407 w 767"/>
              <a:gd name="T95" fmla="*/ 1347 h 1805"/>
              <a:gd name="T96" fmla="*/ 445 w 767"/>
              <a:gd name="T97" fmla="*/ 1145 h 1805"/>
              <a:gd name="T98" fmla="*/ 576 w 767"/>
              <a:gd name="T99" fmla="*/ 1570 h 1805"/>
              <a:gd name="T100" fmla="*/ 603 w 767"/>
              <a:gd name="T101" fmla="*/ 531 h 1805"/>
              <a:gd name="T102" fmla="*/ 586 w 767"/>
              <a:gd name="T103" fmla="*/ 705 h 1805"/>
              <a:gd name="T104" fmla="*/ 554 w 767"/>
              <a:gd name="T105" fmla="*/ 724 h 1805"/>
              <a:gd name="T106" fmla="*/ 556 w 767"/>
              <a:gd name="T107" fmla="*/ 531 h 1805"/>
              <a:gd name="T108" fmla="*/ 149 w 767"/>
              <a:gd name="T109" fmla="*/ 558 h 1805"/>
              <a:gd name="T110" fmla="*/ 208 w 767"/>
              <a:gd name="T111" fmla="*/ 667 h 1805"/>
              <a:gd name="T112" fmla="*/ 199 w 767"/>
              <a:gd name="T113" fmla="*/ 744 h 1805"/>
              <a:gd name="T114" fmla="*/ 163 w 767"/>
              <a:gd name="T115" fmla="*/ 716 h 1805"/>
              <a:gd name="T116" fmla="*/ 166 w 767"/>
              <a:gd name="T117" fmla="*/ 695 h 1805"/>
              <a:gd name="T118" fmla="*/ 120 w 767"/>
              <a:gd name="T119" fmla="*/ 567 h 18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67" h="1805">
                <a:moveTo>
                  <a:pt x="576" y="1570"/>
                </a:moveTo>
                <a:lnTo>
                  <a:pt x="576" y="1570"/>
                </a:lnTo>
                <a:lnTo>
                  <a:pt x="576" y="1588"/>
                </a:lnTo>
                <a:lnTo>
                  <a:pt x="576" y="1600"/>
                </a:lnTo>
                <a:lnTo>
                  <a:pt x="576" y="1600"/>
                </a:lnTo>
                <a:lnTo>
                  <a:pt x="586" y="1605"/>
                </a:lnTo>
                <a:lnTo>
                  <a:pt x="586" y="1605"/>
                </a:lnTo>
                <a:lnTo>
                  <a:pt x="586" y="1605"/>
                </a:lnTo>
                <a:lnTo>
                  <a:pt x="586" y="1605"/>
                </a:lnTo>
                <a:lnTo>
                  <a:pt x="586" y="1605"/>
                </a:lnTo>
                <a:lnTo>
                  <a:pt x="586" y="1605"/>
                </a:lnTo>
                <a:lnTo>
                  <a:pt x="581" y="1619"/>
                </a:lnTo>
                <a:lnTo>
                  <a:pt x="579" y="1630"/>
                </a:lnTo>
                <a:lnTo>
                  <a:pt x="576" y="1639"/>
                </a:lnTo>
                <a:lnTo>
                  <a:pt x="576" y="1639"/>
                </a:lnTo>
                <a:lnTo>
                  <a:pt x="575" y="1646"/>
                </a:lnTo>
                <a:lnTo>
                  <a:pt x="575" y="1655"/>
                </a:lnTo>
                <a:lnTo>
                  <a:pt x="578" y="1662"/>
                </a:lnTo>
                <a:lnTo>
                  <a:pt x="581" y="1668"/>
                </a:lnTo>
                <a:lnTo>
                  <a:pt x="581" y="1668"/>
                </a:lnTo>
                <a:lnTo>
                  <a:pt x="594" y="1677"/>
                </a:lnTo>
                <a:lnTo>
                  <a:pt x="613" y="1691"/>
                </a:lnTo>
                <a:lnTo>
                  <a:pt x="634" y="1706"/>
                </a:lnTo>
                <a:lnTo>
                  <a:pt x="641" y="1712"/>
                </a:lnTo>
                <a:lnTo>
                  <a:pt x="645" y="1717"/>
                </a:lnTo>
                <a:lnTo>
                  <a:pt x="645" y="1717"/>
                </a:lnTo>
                <a:lnTo>
                  <a:pt x="650" y="1723"/>
                </a:lnTo>
                <a:lnTo>
                  <a:pt x="658" y="1733"/>
                </a:lnTo>
                <a:lnTo>
                  <a:pt x="672" y="1745"/>
                </a:lnTo>
                <a:lnTo>
                  <a:pt x="686" y="1757"/>
                </a:lnTo>
                <a:lnTo>
                  <a:pt x="702" y="1768"/>
                </a:lnTo>
                <a:lnTo>
                  <a:pt x="717" y="1778"/>
                </a:lnTo>
                <a:lnTo>
                  <a:pt x="723" y="1781"/>
                </a:lnTo>
                <a:lnTo>
                  <a:pt x="729" y="1782"/>
                </a:lnTo>
                <a:lnTo>
                  <a:pt x="734" y="1782"/>
                </a:lnTo>
                <a:lnTo>
                  <a:pt x="738" y="1781"/>
                </a:lnTo>
                <a:lnTo>
                  <a:pt x="738" y="1781"/>
                </a:lnTo>
                <a:lnTo>
                  <a:pt x="742" y="1775"/>
                </a:lnTo>
                <a:lnTo>
                  <a:pt x="746" y="1768"/>
                </a:lnTo>
                <a:lnTo>
                  <a:pt x="747" y="1761"/>
                </a:lnTo>
                <a:lnTo>
                  <a:pt x="747" y="1754"/>
                </a:lnTo>
                <a:lnTo>
                  <a:pt x="745" y="1740"/>
                </a:lnTo>
                <a:lnTo>
                  <a:pt x="742" y="1732"/>
                </a:lnTo>
                <a:lnTo>
                  <a:pt x="742" y="1732"/>
                </a:lnTo>
                <a:lnTo>
                  <a:pt x="741" y="1724"/>
                </a:lnTo>
                <a:lnTo>
                  <a:pt x="738" y="1715"/>
                </a:lnTo>
                <a:lnTo>
                  <a:pt x="731" y="1704"/>
                </a:lnTo>
                <a:lnTo>
                  <a:pt x="728" y="1698"/>
                </a:lnTo>
                <a:lnTo>
                  <a:pt x="723" y="1693"/>
                </a:lnTo>
                <a:lnTo>
                  <a:pt x="723" y="1693"/>
                </a:lnTo>
                <a:lnTo>
                  <a:pt x="712" y="1680"/>
                </a:lnTo>
                <a:lnTo>
                  <a:pt x="700" y="1665"/>
                </a:lnTo>
                <a:lnTo>
                  <a:pt x="689" y="1649"/>
                </a:lnTo>
                <a:lnTo>
                  <a:pt x="686" y="1640"/>
                </a:lnTo>
                <a:lnTo>
                  <a:pt x="684" y="1634"/>
                </a:lnTo>
                <a:lnTo>
                  <a:pt x="684" y="1634"/>
                </a:lnTo>
                <a:lnTo>
                  <a:pt x="680" y="1616"/>
                </a:lnTo>
                <a:lnTo>
                  <a:pt x="679" y="1610"/>
                </a:lnTo>
                <a:lnTo>
                  <a:pt x="679" y="1610"/>
                </a:lnTo>
                <a:lnTo>
                  <a:pt x="689" y="1611"/>
                </a:lnTo>
                <a:lnTo>
                  <a:pt x="696" y="1611"/>
                </a:lnTo>
                <a:lnTo>
                  <a:pt x="699" y="1610"/>
                </a:lnTo>
                <a:lnTo>
                  <a:pt x="699" y="1610"/>
                </a:lnTo>
                <a:lnTo>
                  <a:pt x="728" y="1475"/>
                </a:lnTo>
                <a:lnTo>
                  <a:pt x="747" y="1376"/>
                </a:lnTo>
                <a:lnTo>
                  <a:pt x="755" y="1338"/>
                </a:lnTo>
                <a:lnTo>
                  <a:pt x="757" y="1316"/>
                </a:lnTo>
                <a:lnTo>
                  <a:pt x="757" y="1316"/>
                </a:lnTo>
                <a:lnTo>
                  <a:pt x="760" y="1292"/>
                </a:lnTo>
                <a:lnTo>
                  <a:pt x="763" y="1271"/>
                </a:lnTo>
                <a:lnTo>
                  <a:pt x="767" y="1255"/>
                </a:lnTo>
                <a:lnTo>
                  <a:pt x="767" y="1250"/>
                </a:lnTo>
                <a:lnTo>
                  <a:pt x="767" y="1248"/>
                </a:lnTo>
                <a:lnTo>
                  <a:pt x="767" y="1248"/>
                </a:lnTo>
                <a:lnTo>
                  <a:pt x="576" y="856"/>
                </a:lnTo>
                <a:lnTo>
                  <a:pt x="576" y="856"/>
                </a:lnTo>
                <a:lnTo>
                  <a:pt x="581" y="853"/>
                </a:lnTo>
                <a:lnTo>
                  <a:pt x="586" y="847"/>
                </a:lnTo>
                <a:lnTo>
                  <a:pt x="586" y="847"/>
                </a:lnTo>
                <a:lnTo>
                  <a:pt x="584" y="826"/>
                </a:lnTo>
                <a:lnTo>
                  <a:pt x="581" y="807"/>
                </a:lnTo>
                <a:lnTo>
                  <a:pt x="581" y="807"/>
                </a:lnTo>
                <a:lnTo>
                  <a:pt x="584" y="806"/>
                </a:lnTo>
                <a:lnTo>
                  <a:pt x="592" y="801"/>
                </a:lnTo>
                <a:lnTo>
                  <a:pt x="603" y="793"/>
                </a:lnTo>
                <a:lnTo>
                  <a:pt x="609" y="787"/>
                </a:lnTo>
                <a:lnTo>
                  <a:pt x="616" y="778"/>
                </a:lnTo>
                <a:lnTo>
                  <a:pt x="616" y="778"/>
                </a:lnTo>
                <a:lnTo>
                  <a:pt x="627" y="761"/>
                </a:lnTo>
                <a:lnTo>
                  <a:pt x="634" y="747"/>
                </a:lnTo>
                <a:lnTo>
                  <a:pt x="640" y="734"/>
                </a:lnTo>
                <a:lnTo>
                  <a:pt x="655" y="744"/>
                </a:lnTo>
                <a:lnTo>
                  <a:pt x="655" y="744"/>
                </a:lnTo>
                <a:lnTo>
                  <a:pt x="669" y="716"/>
                </a:lnTo>
                <a:lnTo>
                  <a:pt x="701" y="655"/>
                </a:lnTo>
                <a:lnTo>
                  <a:pt x="718" y="619"/>
                </a:lnTo>
                <a:lnTo>
                  <a:pt x="733" y="587"/>
                </a:lnTo>
                <a:lnTo>
                  <a:pt x="744" y="563"/>
                </a:lnTo>
                <a:lnTo>
                  <a:pt x="746" y="554"/>
                </a:lnTo>
                <a:lnTo>
                  <a:pt x="747" y="548"/>
                </a:lnTo>
                <a:lnTo>
                  <a:pt x="747" y="548"/>
                </a:lnTo>
                <a:lnTo>
                  <a:pt x="746" y="535"/>
                </a:lnTo>
                <a:lnTo>
                  <a:pt x="745" y="529"/>
                </a:lnTo>
                <a:lnTo>
                  <a:pt x="742" y="524"/>
                </a:lnTo>
                <a:lnTo>
                  <a:pt x="739" y="518"/>
                </a:lnTo>
                <a:lnTo>
                  <a:pt x="733" y="510"/>
                </a:lnTo>
                <a:lnTo>
                  <a:pt x="713" y="489"/>
                </a:lnTo>
                <a:lnTo>
                  <a:pt x="713" y="489"/>
                </a:lnTo>
                <a:lnTo>
                  <a:pt x="639" y="411"/>
                </a:lnTo>
                <a:lnTo>
                  <a:pt x="602" y="373"/>
                </a:lnTo>
                <a:lnTo>
                  <a:pt x="581" y="353"/>
                </a:lnTo>
                <a:lnTo>
                  <a:pt x="581" y="353"/>
                </a:lnTo>
                <a:lnTo>
                  <a:pt x="574" y="346"/>
                </a:lnTo>
                <a:lnTo>
                  <a:pt x="568" y="343"/>
                </a:lnTo>
                <a:lnTo>
                  <a:pt x="563" y="340"/>
                </a:lnTo>
                <a:lnTo>
                  <a:pt x="557" y="338"/>
                </a:lnTo>
                <a:lnTo>
                  <a:pt x="557" y="338"/>
                </a:lnTo>
                <a:lnTo>
                  <a:pt x="512" y="324"/>
                </a:lnTo>
                <a:lnTo>
                  <a:pt x="484" y="317"/>
                </a:lnTo>
                <a:lnTo>
                  <a:pt x="469" y="313"/>
                </a:lnTo>
                <a:lnTo>
                  <a:pt x="469" y="313"/>
                </a:lnTo>
                <a:lnTo>
                  <a:pt x="443" y="309"/>
                </a:lnTo>
                <a:lnTo>
                  <a:pt x="420" y="304"/>
                </a:lnTo>
                <a:lnTo>
                  <a:pt x="420" y="304"/>
                </a:lnTo>
                <a:lnTo>
                  <a:pt x="425" y="250"/>
                </a:lnTo>
                <a:lnTo>
                  <a:pt x="425" y="249"/>
                </a:lnTo>
                <a:lnTo>
                  <a:pt x="425" y="249"/>
                </a:lnTo>
                <a:lnTo>
                  <a:pt x="428" y="247"/>
                </a:lnTo>
                <a:lnTo>
                  <a:pt x="435" y="235"/>
                </a:lnTo>
                <a:lnTo>
                  <a:pt x="435" y="235"/>
                </a:lnTo>
                <a:lnTo>
                  <a:pt x="443" y="219"/>
                </a:lnTo>
                <a:lnTo>
                  <a:pt x="450" y="201"/>
                </a:lnTo>
                <a:lnTo>
                  <a:pt x="452" y="194"/>
                </a:lnTo>
                <a:lnTo>
                  <a:pt x="452" y="186"/>
                </a:lnTo>
                <a:lnTo>
                  <a:pt x="452" y="180"/>
                </a:lnTo>
                <a:lnTo>
                  <a:pt x="450" y="176"/>
                </a:lnTo>
                <a:lnTo>
                  <a:pt x="450" y="176"/>
                </a:lnTo>
                <a:lnTo>
                  <a:pt x="443" y="172"/>
                </a:lnTo>
                <a:lnTo>
                  <a:pt x="440" y="168"/>
                </a:lnTo>
                <a:lnTo>
                  <a:pt x="435" y="167"/>
                </a:lnTo>
                <a:lnTo>
                  <a:pt x="435" y="167"/>
                </a:lnTo>
                <a:lnTo>
                  <a:pt x="436" y="165"/>
                </a:lnTo>
                <a:lnTo>
                  <a:pt x="439" y="162"/>
                </a:lnTo>
                <a:lnTo>
                  <a:pt x="440" y="153"/>
                </a:lnTo>
                <a:lnTo>
                  <a:pt x="440" y="148"/>
                </a:lnTo>
                <a:lnTo>
                  <a:pt x="440" y="142"/>
                </a:lnTo>
                <a:lnTo>
                  <a:pt x="440" y="142"/>
                </a:lnTo>
                <a:lnTo>
                  <a:pt x="439" y="131"/>
                </a:lnTo>
                <a:lnTo>
                  <a:pt x="436" y="124"/>
                </a:lnTo>
                <a:lnTo>
                  <a:pt x="430" y="108"/>
                </a:lnTo>
                <a:lnTo>
                  <a:pt x="430" y="108"/>
                </a:lnTo>
                <a:lnTo>
                  <a:pt x="428" y="103"/>
                </a:lnTo>
                <a:lnTo>
                  <a:pt x="424" y="98"/>
                </a:lnTo>
                <a:lnTo>
                  <a:pt x="419" y="92"/>
                </a:lnTo>
                <a:lnTo>
                  <a:pt x="413" y="87"/>
                </a:lnTo>
                <a:lnTo>
                  <a:pt x="410" y="84"/>
                </a:lnTo>
                <a:lnTo>
                  <a:pt x="410" y="84"/>
                </a:lnTo>
                <a:lnTo>
                  <a:pt x="409" y="79"/>
                </a:lnTo>
                <a:lnTo>
                  <a:pt x="409" y="73"/>
                </a:lnTo>
                <a:lnTo>
                  <a:pt x="407" y="65"/>
                </a:lnTo>
                <a:lnTo>
                  <a:pt x="404" y="62"/>
                </a:lnTo>
                <a:lnTo>
                  <a:pt x="401" y="59"/>
                </a:lnTo>
                <a:lnTo>
                  <a:pt x="401" y="59"/>
                </a:lnTo>
                <a:lnTo>
                  <a:pt x="393" y="53"/>
                </a:lnTo>
                <a:lnTo>
                  <a:pt x="387" y="47"/>
                </a:lnTo>
                <a:lnTo>
                  <a:pt x="381" y="42"/>
                </a:lnTo>
                <a:lnTo>
                  <a:pt x="376" y="39"/>
                </a:lnTo>
                <a:lnTo>
                  <a:pt x="376" y="39"/>
                </a:lnTo>
                <a:lnTo>
                  <a:pt x="367" y="39"/>
                </a:lnTo>
                <a:lnTo>
                  <a:pt x="362" y="39"/>
                </a:lnTo>
                <a:lnTo>
                  <a:pt x="362" y="39"/>
                </a:lnTo>
                <a:lnTo>
                  <a:pt x="363" y="30"/>
                </a:lnTo>
                <a:lnTo>
                  <a:pt x="363" y="24"/>
                </a:lnTo>
                <a:lnTo>
                  <a:pt x="363" y="21"/>
                </a:lnTo>
                <a:lnTo>
                  <a:pt x="362" y="20"/>
                </a:lnTo>
                <a:lnTo>
                  <a:pt x="362" y="20"/>
                </a:lnTo>
                <a:lnTo>
                  <a:pt x="358" y="21"/>
                </a:lnTo>
                <a:lnTo>
                  <a:pt x="353" y="25"/>
                </a:lnTo>
                <a:lnTo>
                  <a:pt x="347" y="30"/>
                </a:lnTo>
                <a:lnTo>
                  <a:pt x="347" y="30"/>
                </a:lnTo>
                <a:lnTo>
                  <a:pt x="351" y="22"/>
                </a:lnTo>
                <a:lnTo>
                  <a:pt x="352" y="17"/>
                </a:lnTo>
                <a:lnTo>
                  <a:pt x="352" y="15"/>
                </a:lnTo>
                <a:lnTo>
                  <a:pt x="352" y="15"/>
                </a:lnTo>
                <a:lnTo>
                  <a:pt x="347" y="16"/>
                </a:lnTo>
                <a:lnTo>
                  <a:pt x="338" y="20"/>
                </a:lnTo>
                <a:lnTo>
                  <a:pt x="327" y="25"/>
                </a:lnTo>
                <a:lnTo>
                  <a:pt x="332" y="15"/>
                </a:lnTo>
                <a:lnTo>
                  <a:pt x="332" y="15"/>
                </a:lnTo>
                <a:lnTo>
                  <a:pt x="316" y="24"/>
                </a:lnTo>
                <a:lnTo>
                  <a:pt x="307" y="28"/>
                </a:lnTo>
                <a:lnTo>
                  <a:pt x="304" y="30"/>
                </a:lnTo>
                <a:lnTo>
                  <a:pt x="303" y="30"/>
                </a:lnTo>
                <a:lnTo>
                  <a:pt x="303" y="30"/>
                </a:lnTo>
                <a:lnTo>
                  <a:pt x="307" y="21"/>
                </a:lnTo>
                <a:lnTo>
                  <a:pt x="308" y="10"/>
                </a:lnTo>
                <a:lnTo>
                  <a:pt x="308" y="0"/>
                </a:lnTo>
                <a:lnTo>
                  <a:pt x="308" y="0"/>
                </a:lnTo>
                <a:lnTo>
                  <a:pt x="302" y="8"/>
                </a:lnTo>
                <a:lnTo>
                  <a:pt x="297" y="14"/>
                </a:lnTo>
                <a:lnTo>
                  <a:pt x="293" y="20"/>
                </a:lnTo>
                <a:lnTo>
                  <a:pt x="293" y="20"/>
                </a:lnTo>
                <a:lnTo>
                  <a:pt x="292" y="26"/>
                </a:lnTo>
                <a:lnTo>
                  <a:pt x="291" y="32"/>
                </a:lnTo>
                <a:lnTo>
                  <a:pt x="290" y="37"/>
                </a:lnTo>
                <a:lnTo>
                  <a:pt x="288" y="39"/>
                </a:lnTo>
                <a:lnTo>
                  <a:pt x="288" y="39"/>
                </a:lnTo>
                <a:lnTo>
                  <a:pt x="281" y="43"/>
                </a:lnTo>
                <a:lnTo>
                  <a:pt x="269" y="53"/>
                </a:lnTo>
                <a:lnTo>
                  <a:pt x="262" y="60"/>
                </a:lnTo>
                <a:lnTo>
                  <a:pt x="254" y="68"/>
                </a:lnTo>
                <a:lnTo>
                  <a:pt x="248" y="75"/>
                </a:lnTo>
                <a:lnTo>
                  <a:pt x="244" y="84"/>
                </a:lnTo>
                <a:lnTo>
                  <a:pt x="244" y="84"/>
                </a:lnTo>
                <a:lnTo>
                  <a:pt x="240" y="102"/>
                </a:lnTo>
                <a:lnTo>
                  <a:pt x="235" y="120"/>
                </a:lnTo>
                <a:lnTo>
                  <a:pt x="230" y="147"/>
                </a:lnTo>
                <a:lnTo>
                  <a:pt x="230" y="147"/>
                </a:lnTo>
                <a:lnTo>
                  <a:pt x="230" y="152"/>
                </a:lnTo>
                <a:lnTo>
                  <a:pt x="230" y="157"/>
                </a:lnTo>
                <a:lnTo>
                  <a:pt x="231" y="168"/>
                </a:lnTo>
                <a:lnTo>
                  <a:pt x="235" y="181"/>
                </a:lnTo>
                <a:lnTo>
                  <a:pt x="235" y="181"/>
                </a:lnTo>
                <a:lnTo>
                  <a:pt x="238" y="185"/>
                </a:lnTo>
                <a:lnTo>
                  <a:pt x="240" y="189"/>
                </a:lnTo>
                <a:lnTo>
                  <a:pt x="241" y="190"/>
                </a:lnTo>
                <a:lnTo>
                  <a:pt x="240" y="191"/>
                </a:lnTo>
                <a:lnTo>
                  <a:pt x="240" y="191"/>
                </a:lnTo>
                <a:lnTo>
                  <a:pt x="238" y="192"/>
                </a:lnTo>
                <a:lnTo>
                  <a:pt x="237" y="195"/>
                </a:lnTo>
                <a:lnTo>
                  <a:pt x="240" y="206"/>
                </a:lnTo>
                <a:lnTo>
                  <a:pt x="240" y="206"/>
                </a:lnTo>
                <a:lnTo>
                  <a:pt x="242" y="212"/>
                </a:lnTo>
                <a:lnTo>
                  <a:pt x="244" y="216"/>
                </a:lnTo>
                <a:lnTo>
                  <a:pt x="247" y="218"/>
                </a:lnTo>
                <a:lnTo>
                  <a:pt x="249" y="220"/>
                </a:lnTo>
                <a:lnTo>
                  <a:pt x="249" y="220"/>
                </a:lnTo>
                <a:lnTo>
                  <a:pt x="252" y="223"/>
                </a:lnTo>
                <a:lnTo>
                  <a:pt x="254" y="225"/>
                </a:lnTo>
                <a:lnTo>
                  <a:pt x="254" y="225"/>
                </a:lnTo>
                <a:lnTo>
                  <a:pt x="258" y="230"/>
                </a:lnTo>
                <a:lnTo>
                  <a:pt x="262" y="236"/>
                </a:lnTo>
                <a:lnTo>
                  <a:pt x="269" y="250"/>
                </a:lnTo>
                <a:lnTo>
                  <a:pt x="269" y="250"/>
                </a:lnTo>
                <a:lnTo>
                  <a:pt x="273" y="261"/>
                </a:lnTo>
                <a:lnTo>
                  <a:pt x="279" y="283"/>
                </a:lnTo>
                <a:lnTo>
                  <a:pt x="282" y="302"/>
                </a:lnTo>
                <a:lnTo>
                  <a:pt x="284" y="310"/>
                </a:lnTo>
                <a:lnTo>
                  <a:pt x="284" y="313"/>
                </a:lnTo>
                <a:lnTo>
                  <a:pt x="284" y="313"/>
                </a:lnTo>
                <a:lnTo>
                  <a:pt x="276" y="316"/>
                </a:lnTo>
                <a:lnTo>
                  <a:pt x="260" y="322"/>
                </a:lnTo>
                <a:lnTo>
                  <a:pt x="209" y="338"/>
                </a:lnTo>
                <a:lnTo>
                  <a:pt x="158" y="355"/>
                </a:lnTo>
                <a:lnTo>
                  <a:pt x="141" y="362"/>
                </a:lnTo>
                <a:lnTo>
                  <a:pt x="135" y="365"/>
                </a:lnTo>
                <a:lnTo>
                  <a:pt x="132" y="367"/>
                </a:lnTo>
                <a:lnTo>
                  <a:pt x="132" y="367"/>
                </a:lnTo>
                <a:lnTo>
                  <a:pt x="116" y="393"/>
                </a:lnTo>
                <a:lnTo>
                  <a:pt x="107" y="409"/>
                </a:lnTo>
                <a:lnTo>
                  <a:pt x="98" y="421"/>
                </a:lnTo>
                <a:lnTo>
                  <a:pt x="98" y="421"/>
                </a:lnTo>
                <a:lnTo>
                  <a:pt x="45" y="497"/>
                </a:lnTo>
                <a:lnTo>
                  <a:pt x="14" y="544"/>
                </a:lnTo>
                <a:lnTo>
                  <a:pt x="4" y="560"/>
                </a:lnTo>
                <a:lnTo>
                  <a:pt x="0" y="568"/>
                </a:lnTo>
                <a:lnTo>
                  <a:pt x="0" y="568"/>
                </a:lnTo>
                <a:lnTo>
                  <a:pt x="5" y="622"/>
                </a:lnTo>
                <a:lnTo>
                  <a:pt x="5" y="622"/>
                </a:lnTo>
                <a:lnTo>
                  <a:pt x="20" y="645"/>
                </a:lnTo>
                <a:lnTo>
                  <a:pt x="52" y="691"/>
                </a:lnTo>
                <a:lnTo>
                  <a:pt x="83" y="738"/>
                </a:lnTo>
                <a:lnTo>
                  <a:pt x="98" y="758"/>
                </a:lnTo>
                <a:lnTo>
                  <a:pt x="108" y="754"/>
                </a:lnTo>
                <a:lnTo>
                  <a:pt x="108" y="754"/>
                </a:lnTo>
                <a:lnTo>
                  <a:pt x="125" y="779"/>
                </a:lnTo>
                <a:lnTo>
                  <a:pt x="136" y="798"/>
                </a:lnTo>
                <a:lnTo>
                  <a:pt x="142" y="807"/>
                </a:lnTo>
                <a:lnTo>
                  <a:pt x="142" y="807"/>
                </a:lnTo>
                <a:lnTo>
                  <a:pt x="146" y="813"/>
                </a:lnTo>
                <a:lnTo>
                  <a:pt x="154" y="823"/>
                </a:lnTo>
                <a:lnTo>
                  <a:pt x="161" y="833"/>
                </a:lnTo>
                <a:lnTo>
                  <a:pt x="165" y="838"/>
                </a:lnTo>
                <a:lnTo>
                  <a:pt x="166" y="842"/>
                </a:lnTo>
                <a:lnTo>
                  <a:pt x="166" y="842"/>
                </a:lnTo>
                <a:lnTo>
                  <a:pt x="170" y="853"/>
                </a:lnTo>
                <a:lnTo>
                  <a:pt x="172" y="855"/>
                </a:lnTo>
                <a:lnTo>
                  <a:pt x="176" y="856"/>
                </a:lnTo>
                <a:lnTo>
                  <a:pt x="176" y="856"/>
                </a:lnTo>
                <a:lnTo>
                  <a:pt x="181" y="855"/>
                </a:lnTo>
                <a:lnTo>
                  <a:pt x="183" y="853"/>
                </a:lnTo>
                <a:lnTo>
                  <a:pt x="185" y="853"/>
                </a:lnTo>
                <a:lnTo>
                  <a:pt x="186" y="856"/>
                </a:lnTo>
                <a:lnTo>
                  <a:pt x="186" y="856"/>
                </a:lnTo>
                <a:lnTo>
                  <a:pt x="187" y="862"/>
                </a:lnTo>
                <a:lnTo>
                  <a:pt x="191" y="869"/>
                </a:lnTo>
                <a:lnTo>
                  <a:pt x="194" y="873"/>
                </a:lnTo>
                <a:lnTo>
                  <a:pt x="196" y="876"/>
                </a:lnTo>
                <a:lnTo>
                  <a:pt x="196" y="876"/>
                </a:lnTo>
                <a:lnTo>
                  <a:pt x="192" y="883"/>
                </a:lnTo>
                <a:lnTo>
                  <a:pt x="186" y="898"/>
                </a:lnTo>
                <a:lnTo>
                  <a:pt x="181" y="913"/>
                </a:lnTo>
                <a:lnTo>
                  <a:pt x="180" y="917"/>
                </a:lnTo>
                <a:lnTo>
                  <a:pt x="180" y="919"/>
                </a:lnTo>
                <a:lnTo>
                  <a:pt x="181" y="920"/>
                </a:lnTo>
                <a:lnTo>
                  <a:pt x="181" y="920"/>
                </a:lnTo>
                <a:lnTo>
                  <a:pt x="196" y="926"/>
                </a:lnTo>
                <a:lnTo>
                  <a:pt x="202" y="930"/>
                </a:lnTo>
                <a:lnTo>
                  <a:pt x="204" y="930"/>
                </a:lnTo>
                <a:lnTo>
                  <a:pt x="205" y="930"/>
                </a:lnTo>
                <a:lnTo>
                  <a:pt x="205" y="930"/>
                </a:lnTo>
                <a:lnTo>
                  <a:pt x="208" y="939"/>
                </a:lnTo>
                <a:lnTo>
                  <a:pt x="211" y="965"/>
                </a:lnTo>
                <a:lnTo>
                  <a:pt x="222" y="1046"/>
                </a:lnTo>
                <a:lnTo>
                  <a:pt x="232" y="1134"/>
                </a:lnTo>
                <a:lnTo>
                  <a:pt x="235" y="1168"/>
                </a:lnTo>
                <a:lnTo>
                  <a:pt x="235" y="1189"/>
                </a:lnTo>
                <a:lnTo>
                  <a:pt x="235" y="1189"/>
                </a:lnTo>
                <a:lnTo>
                  <a:pt x="235" y="1199"/>
                </a:lnTo>
                <a:lnTo>
                  <a:pt x="236" y="1215"/>
                </a:lnTo>
                <a:lnTo>
                  <a:pt x="240" y="1261"/>
                </a:lnTo>
                <a:lnTo>
                  <a:pt x="247" y="1322"/>
                </a:lnTo>
                <a:lnTo>
                  <a:pt x="257" y="1391"/>
                </a:lnTo>
                <a:lnTo>
                  <a:pt x="275" y="1521"/>
                </a:lnTo>
                <a:lnTo>
                  <a:pt x="282" y="1570"/>
                </a:lnTo>
                <a:lnTo>
                  <a:pt x="288" y="1600"/>
                </a:lnTo>
                <a:lnTo>
                  <a:pt x="288" y="1600"/>
                </a:lnTo>
                <a:lnTo>
                  <a:pt x="296" y="1633"/>
                </a:lnTo>
                <a:lnTo>
                  <a:pt x="299" y="1662"/>
                </a:lnTo>
                <a:lnTo>
                  <a:pt x="303" y="1693"/>
                </a:lnTo>
                <a:lnTo>
                  <a:pt x="313" y="1693"/>
                </a:lnTo>
                <a:lnTo>
                  <a:pt x="323" y="1693"/>
                </a:lnTo>
                <a:lnTo>
                  <a:pt x="323" y="1693"/>
                </a:lnTo>
                <a:lnTo>
                  <a:pt x="309" y="1710"/>
                </a:lnTo>
                <a:lnTo>
                  <a:pt x="298" y="1722"/>
                </a:lnTo>
                <a:lnTo>
                  <a:pt x="288" y="1732"/>
                </a:lnTo>
                <a:lnTo>
                  <a:pt x="288" y="1732"/>
                </a:lnTo>
                <a:lnTo>
                  <a:pt x="265" y="1753"/>
                </a:lnTo>
                <a:lnTo>
                  <a:pt x="254" y="1764"/>
                </a:lnTo>
                <a:lnTo>
                  <a:pt x="251" y="1767"/>
                </a:lnTo>
                <a:lnTo>
                  <a:pt x="249" y="1771"/>
                </a:lnTo>
                <a:lnTo>
                  <a:pt x="249" y="1771"/>
                </a:lnTo>
                <a:lnTo>
                  <a:pt x="251" y="1776"/>
                </a:lnTo>
                <a:lnTo>
                  <a:pt x="254" y="1782"/>
                </a:lnTo>
                <a:lnTo>
                  <a:pt x="262" y="1788"/>
                </a:lnTo>
                <a:lnTo>
                  <a:pt x="274" y="1795"/>
                </a:lnTo>
                <a:lnTo>
                  <a:pt x="274" y="1795"/>
                </a:lnTo>
                <a:lnTo>
                  <a:pt x="282" y="1799"/>
                </a:lnTo>
                <a:lnTo>
                  <a:pt x="291" y="1801"/>
                </a:lnTo>
                <a:lnTo>
                  <a:pt x="301" y="1804"/>
                </a:lnTo>
                <a:lnTo>
                  <a:pt x="310" y="1805"/>
                </a:lnTo>
                <a:lnTo>
                  <a:pt x="319" y="1805"/>
                </a:lnTo>
                <a:lnTo>
                  <a:pt x="327" y="1805"/>
                </a:lnTo>
                <a:lnTo>
                  <a:pt x="336" y="1803"/>
                </a:lnTo>
                <a:lnTo>
                  <a:pt x="342" y="1800"/>
                </a:lnTo>
                <a:lnTo>
                  <a:pt x="342" y="1800"/>
                </a:lnTo>
                <a:lnTo>
                  <a:pt x="348" y="1795"/>
                </a:lnTo>
                <a:lnTo>
                  <a:pt x="356" y="1789"/>
                </a:lnTo>
                <a:lnTo>
                  <a:pt x="370" y="1773"/>
                </a:lnTo>
                <a:lnTo>
                  <a:pt x="385" y="1759"/>
                </a:lnTo>
                <a:lnTo>
                  <a:pt x="391" y="1754"/>
                </a:lnTo>
                <a:lnTo>
                  <a:pt x="396" y="1751"/>
                </a:lnTo>
                <a:lnTo>
                  <a:pt x="396" y="1751"/>
                </a:lnTo>
                <a:lnTo>
                  <a:pt x="403" y="1749"/>
                </a:lnTo>
                <a:lnTo>
                  <a:pt x="407" y="1746"/>
                </a:lnTo>
                <a:lnTo>
                  <a:pt x="410" y="1744"/>
                </a:lnTo>
                <a:lnTo>
                  <a:pt x="415" y="1742"/>
                </a:lnTo>
                <a:lnTo>
                  <a:pt x="415" y="1742"/>
                </a:lnTo>
                <a:lnTo>
                  <a:pt x="417" y="1740"/>
                </a:lnTo>
                <a:lnTo>
                  <a:pt x="418" y="1739"/>
                </a:lnTo>
                <a:lnTo>
                  <a:pt x="419" y="1734"/>
                </a:lnTo>
                <a:lnTo>
                  <a:pt x="418" y="1718"/>
                </a:lnTo>
                <a:lnTo>
                  <a:pt x="417" y="1704"/>
                </a:lnTo>
                <a:lnTo>
                  <a:pt x="415" y="1698"/>
                </a:lnTo>
                <a:lnTo>
                  <a:pt x="415" y="1698"/>
                </a:lnTo>
                <a:lnTo>
                  <a:pt x="420" y="1695"/>
                </a:lnTo>
                <a:lnTo>
                  <a:pt x="423" y="1693"/>
                </a:lnTo>
                <a:lnTo>
                  <a:pt x="425" y="1693"/>
                </a:lnTo>
                <a:lnTo>
                  <a:pt x="425" y="1693"/>
                </a:lnTo>
                <a:lnTo>
                  <a:pt x="423" y="1643"/>
                </a:lnTo>
                <a:lnTo>
                  <a:pt x="417" y="1532"/>
                </a:lnTo>
                <a:lnTo>
                  <a:pt x="406" y="1360"/>
                </a:lnTo>
                <a:lnTo>
                  <a:pt x="406" y="1360"/>
                </a:lnTo>
                <a:lnTo>
                  <a:pt x="407" y="1347"/>
                </a:lnTo>
                <a:lnTo>
                  <a:pt x="410" y="1320"/>
                </a:lnTo>
                <a:lnTo>
                  <a:pt x="421" y="1246"/>
                </a:lnTo>
                <a:lnTo>
                  <a:pt x="429" y="1208"/>
                </a:lnTo>
                <a:lnTo>
                  <a:pt x="435" y="1175"/>
                </a:lnTo>
                <a:lnTo>
                  <a:pt x="441" y="1152"/>
                </a:lnTo>
                <a:lnTo>
                  <a:pt x="442" y="1147"/>
                </a:lnTo>
                <a:lnTo>
                  <a:pt x="445" y="1145"/>
                </a:lnTo>
                <a:lnTo>
                  <a:pt x="445" y="1145"/>
                </a:lnTo>
                <a:lnTo>
                  <a:pt x="453" y="1151"/>
                </a:lnTo>
                <a:lnTo>
                  <a:pt x="469" y="1164"/>
                </a:lnTo>
                <a:lnTo>
                  <a:pt x="515" y="1204"/>
                </a:lnTo>
                <a:lnTo>
                  <a:pt x="581" y="1262"/>
                </a:lnTo>
                <a:lnTo>
                  <a:pt x="581" y="1262"/>
                </a:lnTo>
                <a:lnTo>
                  <a:pt x="581" y="1310"/>
                </a:lnTo>
                <a:lnTo>
                  <a:pt x="580" y="1414"/>
                </a:lnTo>
                <a:lnTo>
                  <a:pt x="576" y="1570"/>
                </a:lnTo>
                <a:lnTo>
                  <a:pt x="576" y="1570"/>
                </a:lnTo>
                <a:close/>
                <a:moveTo>
                  <a:pt x="562" y="499"/>
                </a:moveTo>
                <a:lnTo>
                  <a:pt x="562" y="499"/>
                </a:lnTo>
                <a:lnTo>
                  <a:pt x="564" y="499"/>
                </a:lnTo>
                <a:lnTo>
                  <a:pt x="567" y="500"/>
                </a:lnTo>
                <a:lnTo>
                  <a:pt x="576" y="508"/>
                </a:lnTo>
                <a:lnTo>
                  <a:pt x="589" y="519"/>
                </a:lnTo>
                <a:lnTo>
                  <a:pt x="603" y="531"/>
                </a:lnTo>
                <a:lnTo>
                  <a:pt x="629" y="557"/>
                </a:lnTo>
                <a:lnTo>
                  <a:pt x="640" y="568"/>
                </a:lnTo>
                <a:lnTo>
                  <a:pt x="581" y="695"/>
                </a:lnTo>
                <a:lnTo>
                  <a:pt x="581" y="695"/>
                </a:lnTo>
                <a:lnTo>
                  <a:pt x="586" y="699"/>
                </a:lnTo>
                <a:lnTo>
                  <a:pt x="587" y="702"/>
                </a:lnTo>
                <a:lnTo>
                  <a:pt x="587" y="703"/>
                </a:lnTo>
                <a:lnTo>
                  <a:pt x="586" y="705"/>
                </a:lnTo>
                <a:lnTo>
                  <a:pt x="586" y="705"/>
                </a:lnTo>
                <a:lnTo>
                  <a:pt x="579" y="710"/>
                </a:lnTo>
                <a:lnTo>
                  <a:pt x="569" y="717"/>
                </a:lnTo>
                <a:lnTo>
                  <a:pt x="561" y="724"/>
                </a:lnTo>
                <a:lnTo>
                  <a:pt x="558" y="727"/>
                </a:lnTo>
                <a:lnTo>
                  <a:pt x="557" y="729"/>
                </a:lnTo>
                <a:lnTo>
                  <a:pt x="557" y="729"/>
                </a:lnTo>
                <a:lnTo>
                  <a:pt x="554" y="724"/>
                </a:lnTo>
                <a:lnTo>
                  <a:pt x="547" y="710"/>
                </a:lnTo>
                <a:lnTo>
                  <a:pt x="540" y="694"/>
                </a:lnTo>
                <a:lnTo>
                  <a:pt x="537" y="688"/>
                </a:lnTo>
                <a:lnTo>
                  <a:pt x="537" y="685"/>
                </a:lnTo>
                <a:lnTo>
                  <a:pt x="537" y="685"/>
                </a:lnTo>
                <a:lnTo>
                  <a:pt x="541" y="656"/>
                </a:lnTo>
                <a:lnTo>
                  <a:pt x="548" y="593"/>
                </a:lnTo>
                <a:lnTo>
                  <a:pt x="556" y="531"/>
                </a:lnTo>
                <a:lnTo>
                  <a:pt x="559" y="509"/>
                </a:lnTo>
                <a:lnTo>
                  <a:pt x="561" y="503"/>
                </a:lnTo>
                <a:lnTo>
                  <a:pt x="562" y="499"/>
                </a:lnTo>
                <a:lnTo>
                  <a:pt x="562" y="499"/>
                </a:lnTo>
                <a:close/>
                <a:moveTo>
                  <a:pt x="142" y="548"/>
                </a:moveTo>
                <a:lnTo>
                  <a:pt x="142" y="548"/>
                </a:lnTo>
                <a:lnTo>
                  <a:pt x="143" y="552"/>
                </a:lnTo>
                <a:lnTo>
                  <a:pt x="149" y="558"/>
                </a:lnTo>
                <a:lnTo>
                  <a:pt x="165" y="574"/>
                </a:lnTo>
                <a:lnTo>
                  <a:pt x="182" y="590"/>
                </a:lnTo>
                <a:lnTo>
                  <a:pt x="191" y="597"/>
                </a:lnTo>
                <a:lnTo>
                  <a:pt x="191" y="597"/>
                </a:lnTo>
                <a:lnTo>
                  <a:pt x="192" y="601"/>
                </a:lnTo>
                <a:lnTo>
                  <a:pt x="196" y="611"/>
                </a:lnTo>
                <a:lnTo>
                  <a:pt x="202" y="639"/>
                </a:lnTo>
                <a:lnTo>
                  <a:pt x="208" y="667"/>
                </a:lnTo>
                <a:lnTo>
                  <a:pt x="210" y="680"/>
                </a:lnTo>
                <a:lnTo>
                  <a:pt x="210" y="680"/>
                </a:lnTo>
                <a:lnTo>
                  <a:pt x="208" y="690"/>
                </a:lnTo>
                <a:lnTo>
                  <a:pt x="205" y="711"/>
                </a:lnTo>
                <a:lnTo>
                  <a:pt x="201" y="744"/>
                </a:lnTo>
                <a:lnTo>
                  <a:pt x="201" y="744"/>
                </a:lnTo>
                <a:lnTo>
                  <a:pt x="199" y="745"/>
                </a:lnTo>
                <a:lnTo>
                  <a:pt x="199" y="744"/>
                </a:lnTo>
                <a:lnTo>
                  <a:pt x="197" y="740"/>
                </a:lnTo>
                <a:lnTo>
                  <a:pt x="193" y="736"/>
                </a:lnTo>
                <a:lnTo>
                  <a:pt x="191" y="734"/>
                </a:lnTo>
                <a:lnTo>
                  <a:pt x="191" y="734"/>
                </a:lnTo>
                <a:lnTo>
                  <a:pt x="177" y="729"/>
                </a:lnTo>
                <a:lnTo>
                  <a:pt x="166" y="724"/>
                </a:lnTo>
                <a:lnTo>
                  <a:pt x="166" y="724"/>
                </a:lnTo>
                <a:lnTo>
                  <a:pt x="163" y="716"/>
                </a:lnTo>
                <a:lnTo>
                  <a:pt x="161" y="708"/>
                </a:lnTo>
                <a:lnTo>
                  <a:pt x="161" y="706"/>
                </a:lnTo>
                <a:lnTo>
                  <a:pt x="161" y="705"/>
                </a:lnTo>
                <a:lnTo>
                  <a:pt x="161" y="705"/>
                </a:lnTo>
                <a:lnTo>
                  <a:pt x="163" y="702"/>
                </a:lnTo>
                <a:lnTo>
                  <a:pt x="165" y="699"/>
                </a:lnTo>
                <a:lnTo>
                  <a:pt x="166" y="695"/>
                </a:lnTo>
                <a:lnTo>
                  <a:pt x="166" y="695"/>
                </a:lnTo>
                <a:lnTo>
                  <a:pt x="132" y="646"/>
                </a:lnTo>
                <a:lnTo>
                  <a:pt x="109" y="611"/>
                </a:lnTo>
                <a:lnTo>
                  <a:pt x="102" y="598"/>
                </a:lnTo>
                <a:lnTo>
                  <a:pt x="98" y="592"/>
                </a:lnTo>
                <a:lnTo>
                  <a:pt x="98" y="592"/>
                </a:lnTo>
                <a:lnTo>
                  <a:pt x="99" y="589"/>
                </a:lnTo>
                <a:lnTo>
                  <a:pt x="104" y="582"/>
                </a:lnTo>
                <a:lnTo>
                  <a:pt x="120" y="567"/>
                </a:lnTo>
                <a:lnTo>
                  <a:pt x="136" y="553"/>
                </a:lnTo>
                <a:lnTo>
                  <a:pt x="141" y="548"/>
                </a:lnTo>
                <a:lnTo>
                  <a:pt x="142" y="548"/>
                </a:lnTo>
                <a:lnTo>
                  <a:pt x="142" y="54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6">
            <a:extLst>
              <a:ext uri="{FF2B5EF4-FFF2-40B4-BE49-F238E27FC236}">
                <a16:creationId xmlns:a16="http://schemas.microsoft.com/office/drawing/2014/main" id="{D19215B2-EEF2-B50C-017F-E4764D3F1971}"/>
              </a:ext>
            </a:extLst>
          </p:cNvPr>
          <p:cNvSpPr>
            <a:spLocks noEditPoints="1"/>
          </p:cNvSpPr>
          <p:nvPr/>
        </p:nvSpPr>
        <p:spPr bwMode="auto">
          <a:xfrm>
            <a:off x="7408183" y="986971"/>
            <a:ext cx="1171341" cy="2455184"/>
          </a:xfrm>
          <a:custGeom>
            <a:avLst/>
            <a:gdLst>
              <a:gd name="T0" fmla="*/ 336 w 885"/>
              <a:gd name="T1" fmla="*/ 104 h 1855"/>
              <a:gd name="T2" fmla="*/ 367 w 885"/>
              <a:gd name="T3" fmla="*/ 77 h 1855"/>
              <a:gd name="T4" fmla="*/ 357 w 885"/>
              <a:gd name="T5" fmla="*/ 50 h 1855"/>
              <a:gd name="T6" fmla="*/ 338 w 885"/>
              <a:gd name="T7" fmla="*/ 34 h 1855"/>
              <a:gd name="T8" fmla="*/ 332 w 885"/>
              <a:gd name="T9" fmla="*/ 12 h 1855"/>
              <a:gd name="T10" fmla="*/ 323 w 885"/>
              <a:gd name="T11" fmla="*/ 1 h 1855"/>
              <a:gd name="T12" fmla="*/ 278 w 885"/>
              <a:gd name="T13" fmla="*/ 13 h 1855"/>
              <a:gd name="T14" fmla="*/ 64 w 885"/>
              <a:gd name="T15" fmla="*/ 131 h 1855"/>
              <a:gd name="T16" fmla="*/ 0 w 885"/>
              <a:gd name="T17" fmla="*/ 188 h 1855"/>
              <a:gd name="T18" fmla="*/ 30 w 885"/>
              <a:gd name="T19" fmla="*/ 247 h 1855"/>
              <a:gd name="T20" fmla="*/ 84 w 885"/>
              <a:gd name="T21" fmla="*/ 323 h 1855"/>
              <a:gd name="T22" fmla="*/ 152 w 885"/>
              <a:gd name="T23" fmla="*/ 347 h 1855"/>
              <a:gd name="T24" fmla="*/ 220 w 885"/>
              <a:gd name="T25" fmla="*/ 415 h 1855"/>
              <a:gd name="T26" fmla="*/ 252 w 885"/>
              <a:gd name="T27" fmla="*/ 637 h 1855"/>
              <a:gd name="T28" fmla="*/ 175 w 885"/>
              <a:gd name="T29" fmla="*/ 813 h 1855"/>
              <a:gd name="T30" fmla="*/ 211 w 885"/>
              <a:gd name="T31" fmla="*/ 856 h 1855"/>
              <a:gd name="T32" fmla="*/ 145 w 885"/>
              <a:gd name="T33" fmla="*/ 1163 h 1855"/>
              <a:gd name="T34" fmla="*/ 108 w 885"/>
              <a:gd name="T35" fmla="*/ 1436 h 1855"/>
              <a:gd name="T36" fmla="*/ 123 w 885"/>
              <a:gd name="T37" fmla="*/ 1643 h 1855"/>
              <a:gd name="T38" fmla="*/ 103 w 885"/>
              <a:gd name="T39" fmla="*/ 1749 h 1855"/>
              <a:gd name="T40" fmla="*/ 45 w 885"/>
              <a:gd name="T41" fmla="*/ 1834 h 1855"/>
              <a:gd name="T42" fmla="*/ 103 w 885"/>
              <a:gd name="T43" fmla="*/ 1855 h 1855"/>
              <a:gd name="T44" fmla="*/ 163 w 885"/>
              <a:gd name="T45" fmla="*/ 1802 h 1855"/>
              <a:gd name="T46" fmla="*/ 240 w 885"/>
              <a:gd name="T47" fmla="*/ 1735 h 1855"/>
              <a:gd name="T48" fmla="*/ 228 w 885"/>
              <a:gd name="T49" fmla="*/ 1657 h 1855"/>
              <a:gd name="T50" fmla="*/ 235 w 885"/>
              <a:gd name="T51" fmla="*/ 1643 h 1855"/>
              <a:gd name="T52" fmla="*/ 282 w 885"/>
              <a:gd name="T53" fmla="*/ 1337 h 1855"/>
              <a:gd name="T54" fmla="*/ 325 w 885"/>
              <a:gd name="T55" fmla="*/ 1175 h 1855"/>
              <a:gd name="T56" fmla="*/ 401 w 885"/>
              <a:gd name="T57" fmla="*/ 1119 h 1855"/>
              <a:gd name="T58" fmla="*/ 444 w 885"/>
              <a:gd name="T59" fmla="*/ 1191 h 1855"/>
              <a:gd name="T60" fmla="*/ 402 w 885"/>
              <a:gd name="T61" fmla="*/ 1502 h 1855"/>
              <a:gd name="T62" fmla="*/ 387 w 885"/>
              <a:gd name="T63" fmla="*/ 1633 h 1855"/>
              <a:gd name="T64" fmla="*/ 411 w 885"/>
              <a:gd name="T65" fmla="*/ 1663 h 1855"/>
              <a:gd name="T66" fmla="*/ 512 w 885"/>
              <a:gd name="T67" fmla="*/ 1701 h 1855"/>
              <a:gd name="T68" fmla="*/ 565 w 885"/>
              <a:gd name="T69" fmla="*/ 1690 h 1855"/>
              <a:gd name="T70" fmla="*/ 561 w 885"/>
              <a:gd name="T71" fmla="*/ 1652 h 1855"/>
              <a:gd name="T72" fmla="*/ 494 w 885"/>
              <a:gd name="T73" fmla="*/ 1580 h 1855"/>
              <a:gd name="T74" fmla="*/ 631 w 885"/>
              <a:gd name="T75" fmla="*/ 1281 h 1855"/>
              <a:gd name="T76" fmla="*/ 592 w 885"/>
              <a:gd name="T77" fmla="*/ 890 h 1855"/>
              <a:gd name="T78" fmla="*/ 612 w 885"/>
              <a:gd name="T79" fmla="*/ 561 h 1855"/>
              <a:gd name="T80" fmla="*/ 760 w 885"/>
              <a:gd name="T81" fmla="*/ 389 h 1855"/>
              <a:gd name="T82" fmla="*/ 819 w 885"/>
              <a:gd name="T83" fmla="*/ 342 h 1855"/>
              <a:gd name="T84" fmla="*/ 883 w 885"/>
              <a:gd name="T85" fmla="*/ 277 h 1855"/>
              <a:gd name="T86" fmla="*/ 782 w 885"/>
              <a:gd name="T87" fmla="*/ 186 h 1855"/>
              <a:gd name="T88" fmla="*/ 650 w 885"/>
              <a:gd name="T89" fmla="*/ 93 h 1855"/>
              <a:gd name="T90" fmla="*/ 612 w 885"/>
              <a:gd name="T91" fmla="*/ 58 h 1855"/>
              <a:gd name="T92" fmla="*/ 601 w 885"/>
              <a:gd name="T93" fmla="*/ 58 h 1855"/>
              <a:gd name="T94" fmla="*/ 583 w 885"/>
              <a:gd name="T95" fmla="*/ 62 h 1855"/>
              <a:gd name="T96" fmla="*/ 572 w 885"/>
              <a:gd name="T97" fmla="*/ 98 h 1855"/>
              <a:gd name="T98" fmla="*/ 500 w 885"/>
              <a:gd name="T99" fmla="*/ 118 h 1855"/>
              <a:gd name="T100" fmla="*/ 474 w 885"/>
              <a:gd name="T101" fmla="*/ 139 h 1855"/>
              <a:gd name="T102" fmla="*/ 450 w 885"/>
              <a:gd name="T103" fmla="*/ 164 h 1855"/>
              <a:gd name="T104" fmla="*/ 438 w 885"/>
              <a:gd name="T105" fmla="*/ 204 h 1855"/>
              <a:gd name="T106" fmla="*/ 430 w 885"/>
              <a:gd name="T107" fmla="*/ 249 h 1855"/>
              <a:gd name="T108" fmla="*/ 369 w 885"/>
              <a:gd name="T109" fmla="*/ 256 h 1855"/>
              <a:gd name="T110" fmla="*/ 245 w 885"/>
              <a:gd name="T111" fmla="*/ 231 h 1855"/>
              <a:gd name="T112" fmla="*/ 179 w 885"/>
              <a:gd name="T113" fmla="*/ 150 h 1855"/>
              <a:gd name="T114" fmla="*/ 269 w 885"/>
              <a:gd name="T115" fmla="*/ 98 h 1855"/>
              <a:gd name="T116" fmla="*/ 748 w 885"/>
              <a:gd name="T117" fmla="*/ 271 h 1855"/>
              <a:gd name="T118" fmla="*/ 650 w 885"/>
              <a:gd name="T119" fmla="*/ 288 h 1855"/>
              <a:gd name="T120" fmla="*/ 679 w 885"/>
              <a:gd name="T121" fmla="*/ 234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85" h="1855">
                <a:moveTo>
                  <a:pt x="269" y="98"/>
                </a:moveTo>
                <a:lnTo>
                  <a:pt x="269" y="98"/>
                </a:lnTo>
                <a:lnTo>
                  <a:pt x="283" y="100"/>
                </a:lnTo>
                <a:lnTo>
                  <a:pt x="296" y="102"/>
                </a:lnTo>
                <a:lnTo>
                  <a:pt x="313" y="102"/>
                </a:lnTo>
                <a:lnTo>
                  <a:pt x="313" y="102"/>
                </a:lnTo>
                <a:lnTo>
                  <a:pt x="328" y="102"/>
                </a:lnTo>
                <a:lnTo>
                  <a:pt x="336" y="104"/>
                </a:lnTo>
                <a:lnTo>
                  <a:pt x="343" y="105"/>
                </a:lnTo>
                <a:lnTo>
                  <a:pt x="345" y="104"/>
                </a:lnTo>
                <a:lnTo>
                  <a:pt x="347" y="102"/>
                </a:lnTo>
                <a:lnTo>
                  <a:pt x="347" y="102"/>
                </a:lnTo>
                <a:lnTo>
                  <a:pt x="354" y="95"/>
                </a:lnTo>
                <a:lnTo>
                  <a:pt x="361" y="87"/>
                </a:lnTo>
                <a:lnTo>
                  <a:pt x="365" y="82"/>
                </a:lnTo>
                <a:lnTo>
                  <a:pt x="367" y="77"/>
                </a:lnTo>
                <a:lnTo>
                  <a:pt x="368" y="72"/>
                </a:lnTo>
                <a:lnTo>
                  <a:pt x="367" y="68"/>
                </a:lnTo>
                <a:lnTo>
                  <a:pt x="367" y="68"/>
                </a:lnTo>
                <a:lnTo>
                  <a:pt x="363" y="63"/>
                </a:lnTo>
                <a:lnTo>
                  <a:pt x="361" y="60"/>
                </a:lnTo>
                <a:lnTo>
                  <a:pt x="357" y="58"/>
                </a:lnTo>
                <a:lnTo>
                  <a:pt x="357" y="58"/>
                </a:lnTo>
                <a:lnTo>
                  <a:pt x="357" y="50"/>
                </a:lnTo>
                <a:lnTo>
                  <a:pt x="355" y="44"/>
                </a:lnTo>
                <a:lnTo>
                  <a:pt x="352" y="39"/>
                </a:lnTo>
                <a:lnTo>
                  <a:pt x="352" y="39"/>
                </a:lnTo>
                <a:lnTo>
                  <a:pt x="347" y="36"/>
                </a:lnTo>
                <a:lnTo>
                  <a:pt x="344" y="35"/>
                </a:lnTo>
                <a:lnTo>
                  <a:pt x="339" y="35"/>
                </a:lnTo>
                <a:lnTo>
                  <a:pt x="338" y="35"/>
                </a:lnTo>
                <a:lnTo>
                  <a:pt x="338" y="34"/>
                </a:lnTo>
                <a:lnTo>
                  <a:pt x="338" y="34"/>
                </a:lnTo>
                <a:lnTo>
                  <a:pt x="341" y="25"/>
                </a:lnTo>
                <a:lnTo>
                  <a:pt x="341" y="22"/>
                </a:lnTo>
                <a:lnTo>
                  <a:pt x="341" y="19"/>
                </a:lnTo>
                <a:lnTo>
                  <a:pt x="340" y="17"/>
                </a:lnTo>
                <a:lnTo>
                  <a:pt x="338" y="14"/>
                </a:lnTo>
                <a:lnTo>
                  <a:pt x="338" y="14"/>
                </a:lnTo>
                <a:lnTo>
                  <a:pt x="332" y="12"/>
                </a:lnTo>
                <a:lnTo>
                  <a:pt x="327" y="9"/>
                </a:lnTo>
                <a:lnTo>
                  <a:pt x="323" y="9"/>
                </a:lnTo>
                <a:lnTo>
                  <a:pt x="323" y="9"/>
                </a:lnTo>
                <a:lnTo>
                  <a:pt x="324" y="8"/>
                </a:lnTo>
                <a:lnTo>
                  <a:pt x="327" y="6"/>
                </a:lnTo>
                <a:lnTo>
                  <a:pt x="327" y="3"/>
                </a:lnTo>
                <a:lnTo>
                  <a:pt x="325" y="2"/>
                </a:lnTo>
                <a:lnTo>
                  <a:pt x="323" y="1"/>
                </a:lnTo>
                <a:lnTo>
                  <a:pt x="318" y="0"/>
                </a:lnTo>
                <a:lnTo>
                  <a:pt x="318" y="0"/>
                </a:lnTo>
                <a:lnTo>
                  <a:pt x="308" y="0"/>
                </a:lnTo>
                <a:lnTo>
                  <a:pt x="302" y="1"/>
                </a:lnTo>
                <a:lnTo>
                  <a:pt x="295" y="5"/>
                </a:lnTo>
                <a:lnTo>
                  <a:pt x="284" y="9"/>
                </a:lnTo>
                <a:lnTo>
                  <a:pt x="284" y="9"/>
                </a:lnTo>
                <a:lnTo>
                  <a:pt x="278" y="13"/>
                </a:lnTo>
                <a:lnTo>
                  <a:pt x="272" y="17"/>
                </a:lnTo>
                <a:lnTo>
                  <a:pt x="261" y="24"/>
                </a:lnTo>
                <a:lnTo>
                  <a:pt x="253" y="32"/>
                </a:lnTo>
                <a:lnTo>
                  <a:pt x="250" y="34"/>
                </a:lnTo>
                <a:lnTo>
                  <a:pt x="250" y="34"/>
                </a:lnTo>
                <a:lnTo>
                  <a:pt x="216" y="51"/>
                </a:lnTo>
                <a:lnTo>
                  <a:pt x="142" y="89"/>
                </a:lnTo>
                <a:lnTo>
                  <a:pt x="64" y="131"/>
                </a:lnTo>
                <a:lnTo>
                  <a:pt x="36" y="146"/>
                </a:lnTo>
                <a:lnTo>
                  <a:pt x="20" y="156"/>
                </a:lnTo>
                <a:lnTo>
                  <a:pt x="20" y="156"/>
                </a:lnTo>
                <a:lnTo>
                  <a:pt x="13" y="162"/>
                </a:lnTo>
                <a:lnTo>
                  <a:pt x="8" y="168"/>
                </a:lnTo>
                <a:lnTo>
                  <a:pt x="4" y="175"/>
                </a:lnTo>
                <a:lnTo>
                  <a:pt x="2" y="181"/>
                </a:lnTo>
                <a:lnTo>
                  <a:pt x="0" y="188"/>
                </a:lnTo>
                <a:lnTo>
                  <a:pt x="0" y="195"/>
                </a:lnTo>
                <a:lnTo>
                  <a:pt x="0" y="203"/>
                </a:lnTo>
                <a:lnTo>
                  <a:pt x="1" y="210"/>
                </a:lnTo>
                <a:lnTo>
                  <a:pt x="1" y="210"/>
                </a:lnTo>
                <a:lnTo>
                  <a:pt x="2" y="215"/>
                </a:lnTo>
                <a:lnTo>
                  <a:pt x="6" y="220"/>
                </a:lnTo>
                <a:lnTo>
                  <a:pt x="15" y="232"/>
                </a:lnTo>
                <a:lnTo>
                  <a:pt x="30" y="247"/>
                </a:lnTo>
                <a:lnTo>
                  <a:pt x="45" y="261"/>
                </a:lnTo>
                <a:lnTo>
                  <a:pt x="74" y="287"/>
                </a:lnTo>
                <a:lnTo>
                  <a:pt x="89" y="298"/>
                </a:lnTo>
                <a:lnTo>
                  <a:pt x="89" y="298"/>
                </a:lnTo>
                <a:lnTo>
                  <a:pt x="89" y="299"/>
                </a:lnTo>
                <a:lnTo>
                  <a:pt x="89" y="302"/>
                </a:lnTo>
                <a:lnTo>
                  <a:pt x="87" y="310"/>
                </a:lnTo>
                <a:lnTo>
                  <a:pt x="84" y="323"/>
                </a:lnTo>
                <a:lnTo>
                  <a:pt x="84" y="323"/>
                </a:lnTo>
                <a:lnTo>
                  <a:pt x="85" y="324"/>
                </a:lnTo>
                <a:lnTo>
                  <a:pt x="90" y="325"/>
                </a:lnTo>
                <a:lnTo>
                  <a:pt x="107" y="329"/>
                </a:lnTo>
                <a:lnTo>
                  <a:pt x="129" y="336"/>
                </a:lnTo>
                <a:lnTo>
                  <a:pt x="140" y="341"/>
                </a:lnTo>
                <a:lnTo>
                  <a:pt x="152" y="347"/>
                </a:lnTo>
                <a:lnTo>
                  <a:pt x="152" y="347"/>
                </a:lnTo>
                <a:lnTo>
                  <a:pt x="163" y="354"/>
                </a:lnTo>
                <a:lnTo>
                  <a:pt x="175" y="363"/>
                </a:lnTo>
                <a:lnTo>
                  <a:pt x="186" y="373"/>
                </a:lnTo>
                <a:lnTo>
                  <a:pt x="196" y="382"/>
                </a:lnTo>
                <a:lnTo>
                  <a:pt x="205" y="392"/>
                </a:lnTo>
                <a:lnTo>
                  <a:pt x="212" y="401"/>
                </a:lnTo>
                <a:lnTo>
                  <a:pt x="217" y="408"/>
                </a:lnTo>
                <a:lnTo>
                  <a:pt x="220" y="415"/>
                </a:lnTo>
                <a:lnTo>
                  <a:pt x="220" y="415"/>
                </a:lnTo>
                <a:lnTo>
                  <a:pt x="227" y="445"/>
                </a:lnTo>
                <a:lnTo>
                  <a:pt x="236" y="495"/>
                </a:lnTo>
                <a:lnTo>
                  <a:pt x="245" y="544"/>
                </a:lnTo>
                <a:lnTo>
                  <a:pt x="250" y="572"/>
                </a:lnTo>
                <a:lnTo>
                  <a:pt x="250" y="572"/>
                </a:lnTo>
                <a:lnTo>
                  <a:pt x="251" y="596"/>
                </a:lnTo>
                <a:lnTo>
                  <a:pt x="252" y="637"/>
                </a:lnTo>
                <a:lnTo>
                  <a:pt x="251" y="677"/>
                </a:lnTo>
                <a:lnTo>
                  <a:pt x="251" y="692"/>
                </a:lnTo>
                <a:lnTo>
                  <a:pt x="250" y="699"/>
                </a:lnTo>
                <a:lnTo>
                  <a:pt x="250" y="699"/>
                </a:lnTo>
                <a:lnTo>
                  <a:pt x="234" y="722"/>
                </a:lnTo>
                <a:lnTo>
                  <a:pt x="203" y="768"/>
                </a:lnTo>
                <a:lnTo>
                  <a:pt x="189" y="791"/>
                </a:lnTo>
                <a:lnTo>
                  <a:pt x="175" y="813"/>
                </a:lnTo>
                <a:lnTo>
                  <a:pt x="168" y="828"/>
                </a:lnTo>
                <a:lnTo>
                  <a:pt x="167" y="834"/>
                </a:lnTo>
                <a:lnTo>
                  <a:pt x="167" y="836"/>
                </a:lnTo>
                <a:lnTo>
                  <a:pt x="167" y="836"/>
                </a:lnTo>
                <a:lnTo>
                  <a:pt x="172" y="840"/>
                </a:lnTo>
                <a:lnTo>
                  <a:pt x="178" y="842"/>
                </a:lnTo>
                <a:lnTo>
                  <a:pt x="192" y="850"/>
                </a:lnTo>
                <a:lnTo>
                  <a:pt x="211" y="856"/>
                </a:lnTo>
                <a:lnTo>
                  <a:pt x="211" y="856"/>
                </a:lnTo>
                <a:lnTo>
                  <a:pt x="196" y="925"/>
                </a:lnTo>
                <a:lnTo>
                  <a:pt x="181" y="988"/>
                </a:lnTo>
                <a:lnTo>
                  <a:pt x="167" y="1046"/>
                </a:lnTo>
                <a:lnTo>
                  <a:pt x="167" y="1046"/>
                </a:lnTo>
                <a:lnTo>
                  <a:pt x="161" y="1073"/>
                </a:lnTo>
                <a:lnTo>
                  <a:pt x="155" y="1103"/>
                </a:lnTo>
                <a:lnTo>
                  <a:pt x="145" y="1163"/>
                </a:lnTo>
                <a:lnTo>
                  <a:pt x="136" y="1218"/>
                </a:lnTo>
                <a:lnTo>
                  <a:pt x="131" y="1240"/>
                </a:lnTo>
                <a:lnTo>
                  <a:pt x="128" y="1257"/>
                </a:lnTo>
                <a:lnTo>
                  <a:pt x="128" y="1257"/>
                </a:lnTo>
                <a:lnTo>
                  <a:pt x="124" y="1275"/>
                </a:lnTo>
                <a:lnTo>
                  <a:pt x="120" y="1302"/>
                </a:lnTo>
                <a:lnTo>
                  <a:pt x="114" y="1369"/>
                </a:lnTo>
                <a:lnTo>
                  <a:pt x="108" y="1436"/>
                </a:lnTo>
                <a:lnTo>
                  <a:pt x="103" y="1487"/>
                </a:lnTo>
                <a:lnTo>
                  <a:pt x="103" y="1487"/>
                </a:lnTo>
                <a:lnTo>
                  <a:pt x="102" y="1506"/>
                </a:lnTo>
                <a:lnTo>
                  <a:pt x="102" y="1531"/>
                </a:lnTo>
                <a:lnTo>
                  <a:pt x="103" y="1582"/>
                </a:lnTo>
                <a:lnTo>
                  <a:pt x="107" y="1625"/>
                </a:lnTo>
                <a:lnTo>
                  <a:pt x="108" y="1643"/>
                </a:lnTo>
                <a:lnTo>
                  <a:pt x="123" y="1643"/>
                </a:lnTo>
                <a:lnTo>
                  <a:pt x="137" y="1643"/>
                </a:lnTo>
                <a:lnTo>
                  <a:pt x="137" y="1643"/>
                </a:lnTo>
                <a:lnTo>
                  <a:pt x="135" y="1657"/>
                </a:lnTo>
                <a:lnTo>
                  <a:pt x="128" y="1688"/>
                </a:lnTo>
                <a:lnTo>
                  <a:pt x="122" y="1708"/>
                </a:lnTo>
                <a:lnTo>
                  <a:pt x="116" y="1726"/>
                </a:lnTo>
                <a:lnTo>
                  <a:pt x="107" y="1742"/>
                </a:lnTo>
                <a:lnTo>
                  <a:pt x="103" y="1749"/>
                </a:lnTo>
                <a:lnTo>
                  <a:pt x="98" y="1756"/>
                </a:lnTo>
                <a:lnTo>
                  <a:pt x="98" y="1756"/>
                </a:lnTo>
                <a:lnTo>
                  <a:pt x="78" y="1780"/>
                </a:lnTo>
                <a:lnTo>
                  <a:pt x="67" y="1793"/>
                </a:lnTo>
                <a:lnTo>
                  <a:pt x="57" y="1807"/>
                </a:lnTo>
                <a:lnTo>
                  <a:pt x="50" y="1819"/>
                </a:lnTo>
                <a:lnTo>
                  <a:pt x="46" y="1830"/>
                </a:lnTo>
                <a:lnTo>
                  <a:pt x="45" y="1834"/>
                </a:lnTo>
                <a:lnTo>
                  <a:pt x="45" y="1839"/>
                </a:lnTo>
                <a:lnTo>
                  <a:pt x="47" y="1841"/>
                </a:lnTo>
                <a:lnTo>
                  <a:pt x="50" y="1844"/>
                </a:lnTo>
                <a:lnTo>
                  <a:pt x="50" y="1844"/>
                </a:lnTo>
                <a:lnTo>
                  <a:pt x="57" y="1847"/>
                </a:lnTo>
                <a:lnTo>
                  <a:pt x="67" y="1850"/>
                </a:lnTo>
                <a:lnTo>
                  <a:pt x="85" y="1853"/>
                </a:lnTo>
                <a:lnTo>
                  <a:pt x="103" y="1855"/>
                </a:lnTo>
                <a:lnTo>
                  <a:pt x="111" y="1855"/>
                </a:lnTo>
                <a:lnTo>
                  <a:pt x="118" y="1853"/>
                </a:lnTo>
                <a:lnTo>
                  <a:pt x="118" y="1853"/>
                </a:lnTo>
                <a:lnTo>
                  <a:pt x="122" y="1852"/>
                </a:lnTo>
                <a:lnTo>
                  <a:pt x="127" y="1849"/>
                </a:lnTo>
                <a:lnTo>
                  <a:pt x="137" y="1836"/>
                </a:lnTo>
                <a:lnTo>
                  <a:pt x="150" y="1820"/>
                </a:lnTo>
                <a:lnTo>
                  <a:pt x="163" y="1802"/>
                </a:lnTo>
                <a:lnTo>
                  <a:pt x="188" y="1768"/>
                </a:lnTo>
                <a:lnTo>
                  <a:pt x="196" y="1756"/>
                </a:lnTo>
                <a:lnTo>
                  <a:pt x="201" y="1751"/>
                </a:lnTo>
                <a:lnTo>
                  <a:pt x="201" y="1751"/>
                </a:lnTo>
                <a:lnTo>
                  <a:pt x="211" y="1747"/>
                </a:lnTo>
                <a:lnTo>
                  <a:pt x="227" y="1742"/>
                </a:lnTo>
                <a:lnTo>
                  <a:pt x="234" y="1738"/>
                </a:lnTo>
                <a:lnTo>
                  <a:pt x="240" y="1735"/>
                </a:lnTo>
                <a:lnTo>
                  <a:pt x="244" y="1731"/>
                </a:lnTo>
                <a:lnTo>
                  <a:pt x="245" y="1729"/>
                </a:lnTo>
                <a:lnTo>
                  <a:pt x="245" y="1726"/>
                </a:lnTo>
                <a:lnTo>
                  <a:pt x="245" y="1726"/>
                </a:lnTo>
                <a:lnTo>
                  <a:pt x="242" y="1709"/>
                </a:lnTo>
                <a:lnTo>
                  <a:pt x="236" y="1686"/>
                </a:lnTo>
                <a:lnTo>
                  <a:pt x="230" y="1664"/>
                </a:lnTo>
                <a:lnTo>
                  <a:pt x="228" y="1657"/>
                </a:lnTo>
                <a:lnTo>
                  <a:pt x="225" y="1653"/>
                </a:lnTo>
                <a:lnTo>
                  <a:pt x="225" y="1653"/>
                </a:lnTo>
                <a:lnTo>
                  <a:pt x="225" y="1652"/>
                </a:lnTo>
                <a:lnTo>
                  <a:pt x="225" y="1649"/>
                </a:lnTo>
                <a:lnTo>
                  <a:pt x="230" y="1647"/>
                </a:lnTo>
                <a:lnTo>
                  <a:pt x="234" y="1644"/>
                </a:lnTo>
                <a:lnTo>
                  <a:pt x="235" y="1643"/>
                </a:lnTo>
                <a:lnTo>
                  <a:pt x="235" y="1643"/>
                </a:lnTo>
                <a:lnTo>
                  <a:pt x="236" y="1633"/>
                </a:lnTo>
                <a:lnTo>
                  <a:pt x="241" y="1606"/>
                </a:lnTo>
                <a:lnTo>
                  <a:pt x="256" y="1522"/>
                </a:lnTo>
                <a:lnTo>
                  <a:pt x="272" y="1432"/>
                </a:lnTo>
                <a:lnTo>
                  <a:pt x="277" y="1396"/>
                </a:lnTo>
                <a:lnTo>
                  <a:pt x="279" y="1374"/>
                </a:lnTo>
                <a:lnTo>
                  <a:pt x="279" y="1374"/>
                </a:lnTo>
                <a:lnTo>
                  <a:pt x="282" y="1337"/>
                </a:lnTo>
                <a:lnTo>
                  <a:pt x="285" y="1291"/>
                </a:lnTo>
                <a:lnTo>
                  <a:pt x="290" y="1248"/>
                </a:lnTo>
                <a:lnTo>
                  <a:pt x="294" y="1222"/>
                </a:lnTo>
                <a:lnTo>
                  <a:pt x="294" y="1222"/>
                </a:lnTo>
                <a:lnTo>
                  <a:pt x="295" y="1218"/>
                </a:lnTo>
                <a:lnTo>
                  <a:pt x="299" y="1211"/>
                </a:lnTo>
                <a:lnTo>
                  <a:pt x="310" y="1196"/>
                </a:lnTo>
                <a:lnTo>
                  <a:pt x="325" y="1175"/>
                </a:lnTo>
                <a:lnTo>
                  <a:pt x="344" y="1155"/>
                </a:lnTo>
                <a:lnTo>
                  <a:pt x="352" y="1145"/>
                </a:lnTo>
                <a:lnTo>
                  <a:pt x="362" y="1137"/>
                </a:lnTo>
                <a:lnTo>
                  <a:pt x="372" y="1130"/>
                </a:lnTo>
                <a:lnTo>
                  <a:pt x="382" y="1123"/>
                </a:lnTo>
                <a:lnTo>
                  <a:pt x="390" y="1120"/>
                </a:lnTo>
                <a:lnTo>
                  <a:pt x="397" y="1119"/>
                </a:lnTo>
                <a:lnTo>
                  <a:pt x="401" y="1119"/>
                </a:lnTo>
                <a:lnTo>
                  <a:pt x="405" y="1120"/>
                </a:lnTo>
                <a:lnTo>
                  <a:pt x="408" y="1122"/>
                </a:lnTo>
                <a:lnTo>
                  <a:pt x="411" y="1125"/>
                </a:lnTo>
                <a:lnTo>
                  <a:pt x="411" y="1125"/>
                </a:lnTo>
                <a:lnTo>
                  <a:pt x="416" y="1132"/>
                </a:lnTo>
                <a:lnTo>
                  <a:pt x="422" y="1141"/>
                </a:lnTo>
                <a:lnTo>
                  <a:pt x="433" y="1164"/>
                </a:lnTo>
                <a:lnTo>
                  <a:pt x="444" y="1191"/>
                </a:lnTo>
                <a:lnTo>
                  <a:pt x="454" y="1218"/>
                </a:lnTo>
                <a:lnTo>
                  <a:pt x="468" y="1265"/>
                </a:lnTo>
                <a:lnTo>
                  <a:pt x="474" y="1286"/>
                </a:lnTo>
                <a:lnTo>
                  <a:pt x="474" y="1286"/>
                </a:lnTo>
                <a:lnTo>
                  <a:pt x="435" y="1394"/>
                </a:lnTo>
                <a:lnTo>
                  <a:pt x="435" y="1394"/>
                </a:lnTo>
                <a:lnTo>
                  <a:pt x="423" y="1435"/>
                </a:lnTo>
                <a:lnTo>
                  <a:pt x="402" y="1502"/>
                </a:lnTo>
                <a:lnTo>
                  <a:pt x="377" y="1594"/>
                </a:lnTo>
                <a:lnTo>
                  <a:pt x="387" y="1604"/>
                </a:lnTo>
                <a:lnTo>
                  <a:pt x="387" y="1604"/>
                </a:lnTo>
                <a:lnTo>
                  <a:pt x="385" y="1605"/>
                </a:lnTo>
                <a:lnTo>
                  <a:pt x="385" y="1611"/>
                </a:lnTo>
                <a:lnTo>
                  <a:pt x="384" y="1620"/>
                </a:lnTo>
                <a:lnTo>
                  <a:pt x="387" y="1633"/>
                </a:lnTo>
                <a:lnTo>
                  <a:pt x="387" y="1633"/>
                </a:lnTo>
                <a:lnTo>
                  <a:pt x="390" y="1646"/>
                </a:lnTo>
                <a:lnTo>
                  <a:pt x="391" y="1650"/>
                </a:lnTo>
                <a:lnTo>
                  <a:pt x="394" y="1654"/>
                </a:lnTo>
                <a:lnTo>
                  <a:pt x="396" y="1658"/>
                </a:lnTo>
                <a:lnTo>
                  <a:pt x="400" y="1660"/>
                </a:lnTo>
                <a:lnTo>
                  <a:pt x="405" y="1661"/>
                </a:lnTo>
                <a:lnTo>
                  <a:pt x="411" y="1663"/>
                </a:lnTo>
                <a:lnTo>
                  <a:pt x="411" y="1663"/>
                </a:lnTo>
                <a:lnTo>
                  <a:pt x="424" y="1665"/>
                </a:lnTo>
                <a:lnTo>
                  <a:pt x="437" y="1669"/>
                </a:lnTo>
                <a:lnTo>
                  <a:pt x="448" y="1672"/>
                </a:lnTo>
                <a:lnTo>
                  <a:pt x="455" y="1677"/>
                </a:lnTo>
                <a:lnTo>
                  <a:pt x="455" y="1677"/>
                </a:lnTo>
                <a:lnTo>
                  <a:pt x="471" y="1685"/>
                </a:lnTo>
                <a:lnTo>
                  <a:pt x="498" y="1696"/>
                </a:lnTo>
                <a:lnTo>
                  <a:pt x="512" y="1701"/>
                </a:lnTo>
                <a:lnTo>
                  <a:pt x="526" y="1703"/>
                </a:lnTo>
                <a:lnTo>
                  <a:pt x="538" y="1704"/>
                </a:lnTo>
                <a:lnTo>
                  <a:pt x="544" y="1703"/>
                </a:lnTo>
                <a:lnTo>
                  <a:pt x="548" y="1702"/>
                </a:lnTo>
                <a:lnTo>
                  <a:pt x="548" y="1702"/>
                </a:lnTo>
                <a:lnTo>
                  <a:pt x="555" y="1698"/>
                </a:lnTo>
                <a:lnTo>
                  <a:pt x="560" y="1694"/>
                </a:lnTo>
                <a:lnTo>
                  <a:pt x="565" y="1690"/>
                </a:lnTo>
                <a:lnTo>
                  <a:pt x="570" y="1685"/>
                </a:lnTo>
                <a:lnTo>
                  <a:pt x="572" y="1681"/>
                </a:lnTo>
                <a:lnTo>
                  <a:pt x="573" y="1676"/>
                </a:lnTo>
                <a:lnTo>
                  <a:pt x="573" y="1671"/>
                </a:lnTo>
                <a:lnTo>
                  <a:pt x="572" y="1668"/>
                </a:lnTo>
                <a:lnTo>
                  <a:pt x="572" y="1668"/>
                </a:lnTo>
                <a:lnTo>
                  <a:pt x="567" y="1659"/>
                </a:lnTo>
                <a:lnTo>
                  <a:pt x="561" y="1652"/>
                </a:lnTo>
                <a:lnTo>
                  <a:pt x="553" y="1643"/>
                </a:lnTo>
                <a:lnTo>
                  <a:pt x="543" y="1633"/>
                </a:lnTo>
                <a:lnTo>
                  <a:pt x="543" y="1633"/>
                </a:lnTo>
                <a:lnTo>
                  <a:pt x="527" y="1621"/>
                </a:lnTo>
                <a:lnTo>
                  <a:pt x="509" y="1606"/>
                </a:lnTo>
                <a:lnTo>
                  <a:pt x="484" y="1589"/>
                </a:lnTo>
                <a:lnTo>
                  <a:pt x="494" y="1580"/>
                </a:lnTo>
                <a:lnTo>
                  <a:pt x="494" y="1580"/>
                </a:lnTo>
                <a:lnTo>
                  <a:pt x="532" y="1495"/>
                </a:lnTo>
                <a:lnTo>
                  <a:pt x="562" y="1427"/>
                </a:lnTo>
                <a:lnTo>
                  <a:pt x="587" y="1374"/>
                </a:lnTo>
                <a:lnTo>
                  <a:pt x="587" y="1374"/>
                </a:lnTo>
                <a:lnTo>
                  <a:pt x="604" y="1340"/>
                </a:lnTo>
                <a:lnTo>
                  <a:pt x="620" y="1308"/>
                </a:lnTo>
                <a:lnTo>
                  <a:pt x="626" y="1295"/>
                </a:lnTo>
                <a:lnTo>
                  <a:pt x="631" y="1281"/>
                </a:lnTo>
                <a:lnTo>
                  <a:pt x="634" y="1269"/>
                </a:lnTo>
                <a:lnTo>
                  <a:pt x="636" y="1257"/>
                </a:lnTo>
                <a:lnTo>
                  <a:pt x="636" y="1257"/>
                </a:lnTo>
                <a:lnTo>
                  <a:pt x="636" y="1248"/>
                </a:lnTo>
                <a:lnTo>
                  <a:pt x="634" y="1232"/>
                </a:lnTo>
                <a:lnTo>
                  <a:pt x="629" y="1187"/>
                </a:lnTo>
                <a:lnTo>
                  <a:pt x="615" y="1062"/>
                </a:lnTo>
                <a:lnTo>
                  <a:pt x="592" y="890"/>
                </a:lnTo>
                <a:lnTo>
                  <a:pt x="611" y="875"/>
                </a:lnTo>
                <a:lnTo>
                  <a:pt x="611" y="875"/>
                </a:lnTo>
                <a:lnTo>
                  <a:pt x="577" y="699"/>
                </a:lnTo>
                <a:lnTo>
                  <a:pt x="577" y="699"/>
                </a:lnTo>
                <a:lnTo>
                  <a:pt x="578" y="691"/>
                </a:lnTo>
                <a:lnTo>
                  <a:pt x="583" y="672"/>
                </a:lnTo>
                <a:lnTo>
                  <a:pt x="598" y="617"/>
                </a:lnTo>
                <a:lnTo>
                  <a:pt x="612" y="561"/>
                </a:lnTo>
                <a:lnTo>
                  <a:pt x="621" y="528"/>
                </a:lnTo>
                <a:lnTo>
                  <a:pt x="621" y="528"/>
                </a:lnTo>
                <a:lnTo>
                  <a:pt x="626" y="506"/>
                </a:lnTo>
                <a:lnTo>
                  <a:pt x="634" y="475"/>
                </a:lnTo>
                <a:lnTo>
                  <a:pt x="645" y="435"/>
                </a:lnTo>
                <a:lnTo>
                  <a:pt x="758" y="401"/>
                </a:lnTo>
                <a:lnTo>
                  <a:pt x="758" y="401"/>
                </a:lnTo>
                <a:lnTo>
                  <a:pt x="760" y="389"/>
                </a:lnTo>
                <a:lnTo>
                  <a:pt x="760" y="380"/>
                </a:lnTo>
                <a:lnTo>
                  <a:pt x="759" y="378"/>
                </a:lnTo>
                <a:lnTo>
                  <a:pt x="758" y="376"/>
                </a:lnTo>
                <a:lnTo>
                  <a:pt x="758" y="376"/>
                </a:lnTo>
                <a:lnTo>
                  <a:pt x="761" y="374"/>
                </a:lnTo>
                <a:lnTo>
                  <a:pt x="775" y="367"/>
                </a:lnTo>
                <a:lnTo>
                  <a:pt x="795" y="356"/>
                </a:lnTo>
                <a:lnTo>
                  <a:pt x="819" y="342"/>
                </a:lnTo>
                <a:lnTo>
                  <a:pt x="843" y="327"/>
                </a:lnTo>
                <a:lnTo>
                  <a:pt x="864" y="312"/>
                </a:lnTo>
                <a:lnTo>
                  <a:pt x="872" y="304"/>
                </a:lnTo>
                <a:lnTo>
                  <a:pt x="878" y="297"/>
                </a:lnTo>
                <a:lnTo>
                  <a:pt x="883" y="290"/>
                </a:lnTo>
                <a:lnTo>
                  <a:pt x="885" y="283"/>
                </a:lnTo>
                <a:lnTo>
                  <a:pt x="885" y="283"/>
                </a:lnTo>
                <a:lnTo>
                  <a:pt x="883" y="277"/>
                </a:lnTo>
                <a:lnTo>
                  <a:pt x="881" y="270"/>
                </a:lnTo>
                <a:lnTo>
                  <a:pt x="877" y="263"/>
                </a:lnTo>
                <a:lnTo>
                  <a:pt x="871" y="255"/>
                </a:lnTo>
                <a:lnTo>
                  <a:pt x="856" y="241"/>
                </a:lnTo>
                <a:lnTo>
                  <a:pt x="839" y="226"/>
                </a:lnTo>
                <a:lnTo>
                  <a:pt x="822" y="212"/>
                </a:lnTo>
                <a:lnTo>
                  <a:pt x="805" y="200"/>
                </a:lnTo>
                <a:lnTo>
                  <a:pt x="782" y="186"/>
                </a:lnTo>
                <a:lnTo>
                  <a:pt x="782" y="186"/>
                </a:lnTo>
                <a:lnTo>
                  <a:pt x="722" y="146"/>
                </a:lnTo>
                <a:lnTo>
                  <a:pt x="687" y="124"/>
                </a:lnTo>
                <a:lnTo>
                  <a:pt x="676" y="117"/>
                </a:lnTo>
                <a:lnTo>
                  <a:pt x="670" y="112"/>
                </a:lnTo>
                <a:lnTo>
                  <a:pt x="670" y="112"/>
                </a:lnTo>
                <a:lnTo>
                  <a:pt x="662" y="104"/>
                </a:lnTo>
                <a:lnTo>
                  <a:pt x="650" y="93"/>
                </a:lnTo>
                <a:lnTo>
                  <a:pt x="650" y="93"/>
                </a:lnTo>
                <a:lnTo>
                  <a:pt x="642" y="84"/>
                </a:lnTo>
                <a:lnTo>
                  <a:pt x="632" y="73"/>
                </a:lnTo>
                <a:lnTo>
                  <a:pt x="622" y="63"/>
                </a:lnTo>
                <a:lnTo>
                  <a:pt x="618" y="60"/>
                </a:lnTo>
                <a:lnTo>
                  <a:pt x="616" y="58"/>
                </a:lnTo>
                <a:lnTo>
                  <a:pt x="616" y="58"/>
                </a:lnTo>
                <a:lnTo>
                  <a:pt x="612" y="58"/>
                </a:lnTo>
                <a:lnTo>
                  <a:pt x="612" y="58"/>
                </a:lnTo>
                <a:lnTo>
                  <a:pt x="611" y="63"/>
                </a:lnTo>
                <a:lnTo>
                  <a:pt x="611" y="63"/>
                </a:lnTo>
                <a:lnTo>
                  <a:pt x="610" y="65"/>
                </a:lnTo>
                <a:lnTo>
                  <a:pt x="609" y="63"/>
                </a:lnTo>
                <a:lnTo>
                  <a:pt x="606" y="61"/>
                </a:lnTo>
                <a:lnTo>
                  <a:pt x="601" y="58"/>
                </a:lnTo>
                <a:lnTo>
                  <a:pt x="601" y="58"/>
                </a:lnTo>
                <a:lnTo>
                  <a:pt x="599" y="57"/>
                </a:lnTo>
                <a:lnTo>
                  <a:pt x="596" y="57"/>
                </a:lnTo>
                <a:lnTo>
                  <a:pt x="594" y="60"/>
                </a:lnTo>
                <a:lnTo>
                  <a:pt x="592" y="62"/>
                </a:lnTo>
                <a:lnTo>
                  <a:pt x="592" y="63"/>
                </a:lnTo>
                <a:lnTo>
                  <a:pt x="592" y="63"/>
                </a:lnTo>
                <a:lnTo>
                  <a:pt x="588" y="62"/>
                </a:lnTo>
                <a:lnTo>
                  <a:pt x="583" y="62"/>
                </a:lnTo>
                <a:lnTo>
                  <a:pt x="577" y="63"/>
                </a:lnTo>
                <a:lnTo>
                  <a:pt x="577" y="63"/>
                </a:lnTo>
                <a:lnTo>
                  <a:pt x="571" y="67"/>
                </a:lnTo>
                <a:lnTo>
                  <a:pt x="568" y="69"/>
                </a:lnTo>
                <a:lnTo>
                  <a:pt x="567" y="72"/>
                </a:lnTo>
                <a:lnTo>
                  <a:pt x="567" y="73"/>
                </a:lnTo>
                <a:lnTo>
                  <a:pt x="562" y="73"/>
                </a:lnTo>
                <a:lnTo>
                  <a:pt x="572" y="98"/>
                </a:lnTo>
                <a:lnTo>
                  <a:pt x="572" y="98"/>
                </a:lnTo>
                <a:lnTo>
                  <a:pt x="546" y="101"/>
                </a:lnTo>
                <a:lnTo>
                  <a:pt x="527" y="104"/>
                </a:lnTo>
                <a:lnTo>
                  <a:pt x="513" y="107"/>
                </a:lnTo>
                <a:lnTo>
                  <a:pt x="513" y="107"/>
                </a:lnTo>
                <a:lnTo>
                  <a:pt x="510" y="110"/>
                </a:lnTo>
                <a:lnTo>
                  <a:pt x="506" y="112"/>
                </a:lnTo>
                <a:lnTo>
                  <a:pt x="500" y="118"/>
                </a:lnTo>
                <a:lnTo>
                  <a:pt x="494" y="127"/>
                </a:lnTo>
                <a:lnTo>
                  <a:pt x="494" y="127"/>
                </a:lnTo>
                <a:lnTo>
                  <a:pt x="489" y="132"/>
                </a:lnTo>
                <a:lnTo>
                  <a:pt x="484" y="134"/>
                </a:lnTo>
                <a:lnTo>
                  <a:pt x="479" y="137"/>
                </a:lnTo>
                <a:lnTo>
                  <a:pt x="479" y="137"/>
                </a:lnTo>
                <a:lnTo>
                  <a:pt x="477" y="138"/>
                </a:lnTo>
                <a:lnTo>
                  <a:pt x="474" y="139"/>
                </a:lnTo>
                <a:lnTo>
                  <a:pt x="470" y="144"/>
                </a:lnTo>
                <a:lnTo>
                  <a:pt x="465" y="149"/>
                </a:lnTo>
                <a:lnTo>
                  <a:pt x="462" y="150"/>
                </a:lnTo>
                <a:lnTo>
                  <a:pt x="460" y="151"/>
                </a:lnTo>
                <a:lnTo>
                  <a:pt x="460" y="151"/>
                </a:lnTo>
                <a:lnTo>
                  <a:pt x="457" y="153"/>
                </a:lnTo>
                <a:lnTo>
                  <a:pt x="455" y="155"/>
                </a:lnTo>
                <a:lnTo>
                  <a:pt x="450" y="164"/>
                </a:lnTo>
                <a:lnTo>
                  <a:pt x="446" y="173"/>
                </a:lnTo>
                <a:lnTo>
                  <a:pt x="445" y="181"/>
                </a:lnTo>
                <a:lnTo>
                  <a:pt x="445" y="181"/>
                </a:lnTo>
                <a:lnTo>
                  <a:pt x="444" y="192"/>
                </a:lnTo>
                <a:lnTo>
                  <a:pt x="443" y="197"/>
                </a:lnTo>
                <a:lnTo>
                  <a:pt x="440" y="200"/>
                </a:lnTo>
                <a:lnTo>
                  <a:pt x="440" y="200"/>
                </a:lnTo>
                <a:lnTo>
                  <a:pt x="438" y="204"/>
                </a:lnTo>
                <a:lnTo>
                  <a:pt x="437" y="208"/>
                </a:lnTo>
                <a:lnTo>
                  <a:pt x="437" y="211"/>
                </a:lnTo>
                <a:lnTo>
                  <a:pt x="435" y="215"/>
                </a:lnTo>
                <a:lnTo>
                  <a:pt x="435" y="215"/>
                </a:lnTo>
                <a:lnTo>
                  <a:pt x="434" y="220"/>
                </a:lnTo>
                <a:lnTo>
                  <a:pt x="432" y="226"/>
                </a:lnTo>
                <a:lnTo>
                  <a:pt x="430" y="234"/>
                </a:lnTo>
                <a:lnTo>
                  <a:pt x="430" y="249"/>
                </a:lnTo>
                <a:lnTo>
                  <a:pt x="416" y="264"/>
                </a:lnTo>
                <a:lnTo>
                  <a:pt x="416" y="264"/>
                </a:lnTo>
                <a:lnTo>
                  <a:pt x="416" y="265"/>
                </a:lnTo>
                <a:lnTo>
                  <a:pt x="413" y="265"/>
                </a:lnTo>
                <a:lnTo>
                  <a:pt x="407" y="266"/>
                </a:lnTo>
                <a:lnTo>
                  <a:pt x="396" y="264"/>
                </a:lnTo>
                <a:lnTo>
                  <a:pt x="396" y="264"/>
                </a:lnTo>
                <a:lnTo>
                  <a:pt x="369" y="256"/>
                </a:lnTo>
                <a:lnTo>
                  <a:pt x="333" y="249"/>
                </a:lnTo>
                <a:lnTo>
                  <a:pt x="333" y="249"/>
                </a:lnTo>
                <a:lnTo>
                  <a:pt x="312" y="244"/>
                </a:lnTo>
                <a:lnTo>
                  <a:pt x="299" y="239"/>
                </a:lnTo>
                <a:lnTo>
                  <a:pt x="288" y="237"/>
                </a:lnTo>
                <a:lnTo>
                  <a:pt x="279" y="234"/>
                </a:lnTo>
                <a:lnTo>
                  <a:pt x="279" y="234"/>
                </a:lnTo>
                <a:lnTo>
                  <a:pt x="245" y="231"/>
                </a:lnTo>
                <a:lnTo>
                  <a:pt x="223" y="228"/>
                </a:lnTo>
                <a:lnTo>
                  <a:pt x="206" y="225"/>
                </a:lnTo>
                <a:lnTo>
                  <a:pt x="206" y="225"/>
                </a:lnTo>
                <a:lnTo>
                  <a:pt x="168" y="215"/>
                </a:lnTo>
                <a:lnTo>
                  <a:pt x="142" y="210"/>
                </a:lnTo>
                <a:lnTo>
                  <a:pt x="118" y="195"/>
                </a:lnTo>
                <a:lnTo>
                  <a:pt x="118" y="195"/>
                </a:lnTo>
                <a:lnTo>
                  <a:pt x="179" y="150"/>
                </a:lnTo>
                <a:lnTo>
                  <a:pt x="220" y="118"/>
                </a:lnTo>
                <a:lnTo>
                  <a:pt x="240" y="102"/>
                </a:lnTo>
                <a:lnTo>
                  <a:pt x="240" y="102"/>
                </a:lnTo>
                <a:lnTo>
                  <a:pt x="241" y="101"/>
                </a:lnTo>
                <a:lnTo>
                  <a:pt x="245" y="101"/>
                </a:lnTo>
                <a:lnTo>
                  <a:pt x="255" y="99"/>
                </a:lnTo>
                <a:lnTo>
                  <a:pt x="269" y="98"/>
                </a:lnTo>
                <a:lnTo>
                  <a:pt x="269" y="98"/>
                </a:lnTo>
                <a:close/>
                <a:moveTo>
                  <a:pt x="675" y="190"/>
                </a:moveTo>
                <a:lnTo>
                  <a:pt x="675" y="190"/>
                </a:lnTo>
                <a:lnTo>
                  <a:pt x="712" y="230"/>
                </a:lnTo>
                <a:lnTo>
                  <a:pt x="739" y="256"/>
                </a:lnTo>
                <a:lnTo>
                  <a:pt x="753" y="269"/>
                </a:lnTo>
                <a:lnTo>
                  <a:pt x="753" y="269"/>
                </a:lnTo>
                <a:lnTo>
                  <a:pt x="751" y="270"/>
                </a:lnTo>
                <a:lnTo>
                  <a:pt x="748" y="271"/>
                </a:lnTo>
                <a:lnTo>
                  <a:pt x="734" y="274"/>
                </a:lnTo>
                <a:lnTo>
                  <a:pt x="714" y="279"/>
                </a:lnTo>
                <a:lnTo>
                  <a:pt x="626" y="308"/>
                </a:lnTo>
                <a:lnTo>
                  <a:pt x="626" y="308"/>
                </a:lnTo>
                <a:lnTo>
                  <a:pt x="633" y="302"/>
                </a:lnTo>
                <a:lnTo>
                  <a:pt x="645" y="293"/>
                </a:lnTo>
                <a:lnTo>
                  <a:pt x="645" y="293"/>
                </a:lnTo>
                <a:lnTo>
                  <a:pt x="650" y="288"/>
                </a:lnTo>
                <a:lnTo>
                  <a:pt x="655" y="282"/>
                </a:lnTo>
                <a:lnTo>
                  <a:pt x="660" y="274"/>
                </a:lnTo>
                <a:lnTo>
                  <a:pt x="670" y="269"/>
                </a:lnTo>
                <a:lnTo>
                  <a:pt x="670" y="259"/>
                </a:lnTo>
                <a:lnTo>
                  <a:pt x="684" y="259"/>
                </a:lnTo>
                <a:lnTo>
                  <a:pt x="684" y="259"/>
                </a:lnTo>
                <a:lnTo>
                  <a:pt x="682" y="245"/>
                </a:lnTo>
                <a:lnTo>
                  <a:pt x="679" y="234"/>
                </a:lnTo>
                <a:lnTo>
                  <a:pt x="679" y="225"/>
                </a:lnTo>
                <a:lnTo>
                  <a:pt x="679" y="225"/>
                </a:lnTo>
                <a:lnTo>
                  <a:pt x="679" y="215"/>
                </a:lnTo>
                <a:lnTo>
                  <a:pt x="677" y="204"/>
                </a:lnTo>
                <a:lnTo>
                  <a:pt x="675" y="190"/>
                </a:lnTo>
                <a:lnTo>
                  <a:pt x="675" y="19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016F0F75-3B5F-AB67-9A01-63BB3BABB9E3}"/>
              </a:ext>
            </a:extLst>
          </p:cNvPr>
          <p:cNvSpPr>
            <a:spLocks/>
          </p:cNvSpPr>
          <p:nvPr/>
        </p:nvSpPr>
        <p:spPr bwMode="auto">
          <a:xfrm>
            <a:off x="4367779" y="990828"/>
            <a:ext cx="1322615" cy="2486407"/>
          </a:xfrm>
          <a:custGeom>
            <a:avLst/>
            <a:gdLst>
              <a:gd name="T0" fmla="*/ 573 w 966"/>
              <a:gd name="T1" fmla="*/ 55 h 1816"/>
              <a:gd name="T2" fmla="*/ 533 w 966"/>
              <a:gd name="T3" fmla="*/ 85 h 1816"/>
              <a:gd name="T4" fmla="*/ 499 w 966"/>
              <a:gd name="T5" fmla="*/ 136 h 1816"/>
              <a:gd name="T6" fmla="*/ 486 w 966"/>
              <a:gd name="T7" fmla="*/ 153 h 1816"/>
              <a:gd name="T8" fmla="*/ 475 w 966"/>
              <a:gd name="T9" fmla="*/ 192 h 1816"/>
              <a:gd name="T10" fmla="*/ 450 w 966"/>
              <a:gd name="T11" fmla="*/ 236 h 1816"/>
              <a:gd name="T12" fmla="*/ 328 w 966"/>
              <a:gd name="T13" fmla="*/ 251 h 1816"/>
              <a:gd name="T14" fmla="*/ 221 w 966"/>
              <a:gd name="T15" fmla="*/ 271 h 1816"/>
              <a:gd name="T16" fmla="*/ 112 w 966"/>
              <a:gd name="T17" fmla="*/ 137 h 1816"/>
              <a:gd name="T18" fmla="*/ 158 w 966"/>
              <a:gd name="T19" fmla="*/ 80 h 1816"/>
              <a:gd name="T20" fmla="*/ 156 w 966"/>
              <a:gd name="T21" fmla="*/ 37 h 1816"/>
              <a:gd name="T22" fmla="*/ 117 w 966"/>
              <a:gd name="T23" fmla="*/ 10 h 1816"/>
              <a:gd name="T24" fmla="*/ 79 w 966"/>
              <a:gd name="T25" fmla="*/ 11 h 1816"/>
              <a:gd name="T26" fmla="*/ 45 w 966"/>
              <a:gd name="T27" fmla="*/ 31 h 1816"/>
              <a:gd name="T28" fmla="*/ 26 w 966"/>
              <a:gd name="T29" fmla="*/ 75 h 1816"/>
              <a:gd name="T30" fmla="*/ 26 w 966"/>
              <a:gd name="T31" fmla="*/ 153 h 1816"/>
              <a:gd name="T32" fmla="*/ 1 w 966"/>
              <a:gd name="T33" fmla="*/ 364 h 1816"/>
              <a:gd name="T34" fmla="*/ 55 w 966"/>
              <a:gd name="T35" fmla="*/ 413 h 1816"/>
              <a:gd name="T36" fmla="*/ 172 w 966"/>
              <a:gd name="T37" fmla="*/ 838 h 1816"/>
              <a:gd name="T38" fmla="*/ 179 w 966"/>
              <a:gd name="T39" fmla="*/ 882 h 1816"/>
              <a:gd name="T40" fmla="*/ 167 w 966"/>
              <a:gd name="T41" fmla="*/ 1188 h 1816"/>
              <a:gd name="T42" fmla="*/ 153 w 966"/>
              <a:gd name="T43" fmla="*/ 1376 h 1816"/>
              <a:gd name="T44" fmla="*/ 159 w 966"/>
              <a:gd name="T45" fmla="*/ 1630 h 1816"/>
              <a:gd name="T46" fmla="*/ 133 w 966"/>
              <a:gd name="T47" fmla="*/ 1718 h 1816"/>
              <a:gd name="T48" fmla="*/ 75 w 966"/>
              <a:gd name="T49" fmla="*/ 1772 h 1816"/>
              <a:gd name="T50" fmla="*/ 85 w 966"/>
              <a:gd name="T51" fmla="*/ 1809 h 1816"/>
              <a:gd name="T52" fmla="*/ 154 w 966"/>
              <a:gd name="T53" fmla="*/ 1814 h 1816"/>
              <a:gd name="T54" fmla="*/ 221 w 966"/>
              <a:gd name="T55" fmla="*/ 1767 h 1816"/>
              <a:gd name="T56" fmla="*/ 271 w 966"/>
              <a:gd name="T57" fmla="*/ 1743 h 1816"/>
              <a:gd name="T58" fmla="*/ 328 w 966"/>
              <a:gd name="T59" fmla="*/ 1254 h 1816"/>
              <a:gd name="T60" fmla="*/ 403 w 966"/>
              <a:gd name="T61" fmla="*/ 1095 h 1816"/>
              <a:gd name="T62" fmla="*/ 446 w 966"/>
              <a:gd name="T63" fmla="*/ 1128 h 1816"/>
              <a:gd name="T64" fmla="*/ 364 w 966"/>
              <a:gd name="T65" fmla="*/ 1588 h 1816"/>
              <a:gd name="T66" fmla="*/ 436 w 966"/>
              <a:gd name="T67" fmla="*/ 1621 h 1816"/>
              <a:gd name="T68" fmla="*/ 557 w 966"/>
              <a:gd name="T69" fmla="*/ 1663 h 1816"/>
              <a:gd name="T70" fmla="*/ 585 w 966"/>
              <a:gd name="T71" fmla="*/ 1633 h 1816"/>
              <a:gd name="T72" fmla="*/ 530 w 966"/>
              <a:gd name="T73" fmla="*/ 1585 h 1816"/>
              <a:gd name="T74" fmla="*/ 490 w 966"/>
              <a:gd name="T75" fmla="*/ 1537 h 1816"/>
              <a:gd name="T76" fmla="*/ 670 w 966"/>
              <a:gd name="T77" fmla="*/ 1278 h 1816"/>
              <a:gd name="T78" fmla="*/ 670 w 966"/>
              <a:gd name="T79" fmla="*/ 1161 h 1816"/>
              <a:gd name="T80" fmla="*/ 582 w 966"/>
              <a:gd name="T81" fmla="*/ 716 h 1816"/>
              <a:gd name="T82" fmla="*/ 621 w 966"/>
              <a:gd name="T83" fmla="*/ 652 h 1816"/>
              <a:gd name="T84" fmla="*/ 774 w 966"/>
              <a:gd name="T85" fmla="*/ 521 h 1816"/>
              <a:gd name="T86" fmla="*/ 890 w 966"/>
              <a:gd name="T87" fmla="*/ 530 h 1816"/>
              <a:gd name="T88" fmla="*/ 956 w 966"/>
              <a:gd name="T89" fmla="*/ 295 h 1816"/>
              <a:gd name="T90" fmla="*/ 964 w 966"/>
              <a:gd name="T91" fmla="*/ 228 h 1816"/>
              <a:gd name="T92" fmla="*/ 947 w 966"/>
              <a:gd name="T93" fmla="*/ 211 h 1816"/>
              <a:gd name="T94" fmla="*/ 919 w 966"/>
              <a:gd name="T95" fmla="*/ 192 h 1816"/>
              <a:gd name="T96" fmla="*/ 890 w 966"/>
              <a:gd name="T97" fmla="*/ 192 h 1816"/>
              <a:gd name="T98" fmla="*/ 876 w 966"/>
              <a:gd name="T99" fmla="*/ 232 h 1816"/>
              <a:gd name="T100" fmla="*/ 868 w 966"/>
              <a:gd name="T101" fmla="*/ 213 h 1816"/>
              <a:gd name="T102" fmla="*/ 842 w 966"/>
              <a:gd name="T103" fmla="*/ 246 h 1816"/>
              <a:gd name="T104" fmla="*/ 856 w 966"/>
              <a:gd name="T105" fmla="*/ 285 h 1816"/>
              <a:gd name="T106" fmla="*/ 875 w 966"/>
              <a:gd name="T107" fmla="*/ 324 h 1816"/>
              <a:gd name="T108" fmla="*/ 721 w 966"/>
              <a:gd name="T109" fmla="*/ 375 h 1816"/>
              <a:gd name="T110" fmla="*/ 627 w 966"/>
              <a:gd name="T111" fmla="*/ 326 h 1816"/>
              <a:gd name="T112" fmla="*/ 670 w 966"/>
              <a:gd name="T113" fmla="*/ 256 h 1816"/>
              <a:gd name="T114" fmla="*/ 723 w 966"/>
              <a:gd name="T115" fmla="*/ 218 h 1816"/>
              <a:gd name="T116" fmla="*/ 699 w 966"/>
              <a:gd name="T117" fmla="*/ 92 h 1816"/>
              <a:gd name="T118" fmla="*/ 675 w 966"/>
              <a:gd name="T119" fmla="*/ 80 h 1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6" h="1816">
                <a:moveTo>
                  <a:pt x="675" y="80"/>
                </a:moveTo>
                <a:lnTo>
                  <a:pt x="675" y="80"/>
                </a:lnTo>
                <a:lnTo>
                  <a:pt x="670" y="77"/>
                </a:lnTo>
                <a:lnTo>
                  <a:pt x="663" y="73"/>
                </a:lnTo>
                <a:lnTo>
                  <a:pt x="640" y="63"/>
                </a:lnTo>
                <a:lnTo>
                  <a:pt x="607" y="51"/>
                </a:lnTo>
                <a:lnTo>
                  <a:pt x="607" y="51"/>
                </a:lnTo>
                <a:lnTo>
                  <a:pt x="573" y="55"/>
                </a:lnTo>
                <a:lnTo>
                  <a:pt x="573" y="55"/>
                </a:lnTo>
                <a:lnTo>
                  <a:pt x="569" y="57"/>
                </a:lnTo>
                <a:lnTo>
                  <a:pt x="564" y="60"/>
                </a:lnTo>
                <a:lnTo>
                  <a:pt x="558" y="65"/>
                </a:lnTo>
                <a:lnTo>
                  <a:pt x="543" y="70"/>
                </a:lnTo>
                <a:lnTo>
                  <a:pt x="533" y="75"/>
                </a:lnTo>
                <a:lnTo>
                  <a:pt x="533" y="85"/>
                </a:lnTo>
                <a:lnTo>
                  <a:pt x="533" y="85"/>
                </a:lnTo>
                <a:lnTo>
                  <a:pt x="532" y="85"/>
                </a:lnTo>
                <a:lnTo>
                  <a:pt x="529" y="86"/>
                </a:lnTo>
                <a:lnTo>
                  <a:pt x="524" y="90"/>
                </a:lnTo>
                <a:lnTo>
                  <a:pt x="524" y="90"/>
                </a:lnTo>
                <a:lnTo>
                  <a:pt x="520" y="93"/>
                </a:lnTo>
                <a:lnTo>
                  <a:pt x="515" y="101"/>
                </a:lnTo>
                <a:lnTo>
                  <a:pt x="507" y="119"/>
                </a:lnTo>
                <a:lnTo>
                  <a:pt x="499" y="136"/>
                </a:lnTo>
                <a:lnTo>
                  <a:pt x="496" y="142"/>
                </a:lnTo>
                <a:lnTo>
                  <a:pt x="494" y="144"/>
                </a:lnTo>
                <a:lnTo>
                  <a:pt x="494" y="144"/>
                </a:lnTo>
                <a:lnTo>
                  <a:pt x="493" y="144"/>
                </a:lnTo>
                <a:lnTo>
                  <a:pt x="492" y="145"/>
                </a:lnTo>
                <a:lnTo>
                  <a:pt x="490" y="148"/>
                </a:lnTo>
                <a:lnTo>
                  <a:pt x="487" y="152"/>
                </a:lnTo>
                <a:lnTo>
                  <a:pt x="486" y="153"/>
                </a:lnTo>
                <a:lnTo>
                  <a:pt x="485" y="153"/>
                </a:lnTo>
                <a:lnTo>
                  <a:pt x="485" y="153"/>
                </a:lnTo>
                <a:lnTo>
                  <a:pt x="482" y="152"/>
                </a:lnTo>
                <a:lnTo>
                  <a:pt x="479" y="152"/>
                </a:lnTo>
                <a:lnTo>
                  <a:pt x="477" y="153"/>
                </a:lnTo>
                <a:lnTo>
                  <a:pt x="476" y="156"/>
                </a:lnTo>
                <a:lnTo>
                  <a:pt x="475" y="163"/>
                </a:lnTo>
                <a:lnTo>
                  <a:pt x="475" y="192"/>
                </a:lnTo>
                <a:lnTo>
                  <a:pt x="475" y="192"/>
                </a:lnTo>
                <a:lnTo>
                  <a:pt x="475" y="196"/>
                </a:lnTo>
                <a:lnTo>
                  <a:pt x="474" y="200"/>
                </a:lnTo>
                <a:lnTo>
                  <a:pt x="470" y="207"/>
                </a:lnTo>
                <a:lnTo>
                  <a:pt x="470" y="207"/>
                </a:lnTo>
                <a:lnTo>
                  <a:pt x="465" y="216"/>
                </a:lnTo>
                <a:lnTo>
                  <a:pt x="459" y="225"/>
                </a:lnTo>
                <a:lnTo>
                  <a:pt x="450" y="236"/>
                </a:lnTo>
                <a:lnTo>
                  <a:pt x="450" y="236"/>
                </a:lnTo>
                <a:lnTo>
                  <a:pt x="447" y="240"/>
                </a:lnTo>
                <a:lnTo>
                  <a:pt x="441" y="247"/>
                </a:lnTo>
                <a:lnTo>
                  <a:pt x="431" y="256"/>
                </a:lnTo>
                <a:lnTo>
                  <a:pt x="431" y="256"/>
                </a:lnTo>
                <a:lnTo>
                  <a:pt x="343" y="251"/>
                </a:lnTo>
                <a:lnTo>
                  <a:pt x="343" y="251"/>
                </a:lnTo>
                <a:lnTo>
                  <a:pt x="328" y="251"/>
                </a:lnTo>
                <a:lnTo>
                  <a:pt x="303" y="252"/>
                </a:lnTo>
                <a:lnTo>
                  <a:pt x="287" y="252"/>
                </a:lnTo>
                <a:lnTo>
                  <a:pt x="273" y="255"/>
                </a:lnTo>
                <a:lnTo>
                  <a:pt x="260" y="257"/>
                </a:lnTo>
                <a:lnTo>
                  <a:pt x="250" y="261"/>
                </a:lnTo>
                <a:lnTo>
                  <a:pt x="250" y="261"/>
                </a:lnTo>
                <a:lnTo>
                  <a:pt x="238" y="266"/>
                </a:lnTo>
                <a:lnTo>
                  <a:pt x="221" y="271"/>
                </a:lnTo>
                <a:lnTo>
                  <a:pt x="181" y="282"/>
                </a:lnTo>
                <a:lnTo>
                  <a:pt x="128" y="295"/>
                </a:lnTo>
                <a:lnTo>
                  <a:pt x="104" y="290"/>
                </a:lnTo>
                <a:lnTo>
                  <a:pt x="104" y="183"/>
                </a:lnTo>
                <a:lnTo>
                  <a:pt x="94" y="178"/>
                </a:lnTo>
                <a:lnTo>
                  <a:pt x="99" y="148"/>
                </a:lnTo>
                <a:lnTo>
                  <a:pt x="99" y="148"/>
                </a:lnTo>
                <a:lnTo>
                  <a:pt x="112" y="137"/>
                </a:lnTo>
                <a:lnTo>
                  <a:pt x="123" y="128"/>
                </a:lnTo>
                <a:lnTo>
                  <a:pt x="133" y="119"/>
                </a:lnTo>
                <a:lnTo>
                  <a:pt x="133" y="119"/>
                </a:lnTo>
                <a:lnTo>
                  <a:pt x="140" y="112"/>
                </a:lnTo>
                <a:lnTo>
                  <a:pt x="148" y="103"/>
                </a:lnTo>
                <a:lnTo>
                  <a:pt x="153" y="93"/>
                </a:lnTo>
                <a:lnTo>
                  <a:pt x="158" y="80"/>
                </a:lnTo>
                <a:lnTo>
                  <a:pt x="158" y="80"/>
                </a:lnTo>
                <a:lnTo>
                  <a:pt x="162" y="66"/>
                </a:lnTo>
                <a:lnTo>
                  <a:pt x="166" y="55"/>
                </a:lnTo>
                <a:lnTo>
                  <a:pt x="166" y="51"/>
                </a:lnTo>
                <a:lnTo>
                  <a:pt x="166" y="47"/>
                </a:lnTo>
                <a:lnTo>
                  <a:pt x="165" y="43"/>
                </a:lnTo>
                <a:lnTo>
                  <a:pt x="162" y="41"/>
                </a:lnTo>
                <a:lnTo>
                  <a:pt x="162" y="41"/>
                </a:lnTo>
                <a:lnTo>
                  <a:pt x="156" y="37"/>
                </a:lnTo>
                <a:lnTo>
                  <a:pt x="151" y="36"/>
                </a:lnTo>
                <a:lnTo>
                  <a:pt x="148" y="36"/>
                </a:lnTo>
                <a:lnTo>
                  <a:pt x="148" y="36"/>
                </a:lnTo>
                <a:lnTo>
                  <a:pt x="139" y="30"/>
                </a:lnTo>
                <a:lnTo>
                  <a:pt x="131" y="22"/>
                </a:lnTo>
                <a:lnTo>
                  <a:pt x="123" y="16"/>
                </a:lnTo>
                <a:lnTo>
                  <a:pt x="123" y="16"/>
                </a:lnTo>
                <a:lnTo>
                  <a:pt x="117" y="10"/>
                </a:lnTo>
                <a:lnTo>
                  <a:pt x="109" y="4"/>
                </a:lnTo>
                <a:lnTo>
                  <a:pt x="105" y="2"/>
                </a:lnTo>
                <a:lnTo>
                  <a:pt x="101" y="0"/>
                </a:lnTo>
                <a:lnTo>
                  <a:pt x="98" y="0"/>
                </a:lnTo>
                <a:lnTo>
                  <a:pt x="94" y="2"/>
                </a:lnTo>
                <a:lnTo>
                  <a:pt x="94" y="2"/>
                </a:lnTo>
                <a:lnTo>
                  <a:pt x="83" y="8"/>
                </a:lnTo>
                <a:lnTo>
                  <a:pt x="79" y="11"/>
                </a:lnTo>
                <a:lnTo>
                  <a:pt x="79" y="11"/>
                </a:lnTo>
                <a:lnTo>
                  <a:pt x="72" y="15"/>
                </a:lnTo>
                <a:lnTo>
                  <a:pt x="60" y="21"/>
                </a:lnTo>
                <a:lnTo>
                  <a:pt x="60" y="21"/>
                </a:lnTo>
                <a:lnTo>
                  <a:pt x="51" y="26"/>
                </a:lnTo>
                <a:lnTo>
                  <a:pt x="48" y="29"/>
                </a:lnTo>
                <a:lnTo>
                  <a:pt x="45" y="31"/>
                </a:lnTo>
                <a:lnTo>
                  <a:pt x="45" y="31"/>
                </a:lnTo>
                <a:lnTo>
                  <a:pt x="40" y="41"/>
                </a:lnTo>
                <a:lnTo>
                  <a:pt x="35" y="51"/>
                </a:lnTo>
                <a:lnTo>
                  <a:pt x="35" y="51"/>
                </a:lnTo>
                <a:lnTo>
                  <a:pt x="33" y="54"/>
                </a:lnTo>
                <a:lnTo>
                  <a:pt x="31" y="59"/>
                </a:lnTo>
                <a:lnTo>
                  <a:pt x="27" y="65"/>
                </a:lnTo>
                <a:lnTo>
                  <a:pt x="26" y="70"/>
                </a:lnTo>
                <a:lnTo>
                  <a:pt x="26" y="75"/>
                </a:lnTo>
                <a:lnTo>
                  <a:pt x="26" y="75"/>
                </a:lnTo>
                <a:lnTo>
                  <a:pt x="26" y="98"/>
                </a:lnTo>
                <a:lnTo>
                  <a:pt x="24" y="107"/>
                </a:lnTo>
                <a:lnTo>
                  <a:pt x="26" y="114"/>
                </a:lnTo>
                <a:lnTo>
                  <a:pt x="26" y="114"/>
                </a:lnTo>
                <a:lnTo>
                  <a:pt x="27" y="123"/>
                </a:lnTo>
                <a:lnTo>
                  <a:pt x="26" y="136"/>
                </a:lnTo>
                <a:lnTo>
                  <a:pt x="26" y="153"/>
                </a:lnTo>
                <a:lnTo>
                  <a:pt x="21" y="168"/>
                </a:lnTo>
                <a:lnTo>
                  <a:pt x="6" y="168"/>
                </a:lnTo>
                <a:lnTo>
                  <a:pt x="6" y="168"/>
                </a:lnTo>
                <a:lnTo>
                  <a:pt x="2" y="262"/>
                </a:lnTo>
                <a:lnTo>
                  <a:pt x="0" y="329"/>
                </a:lnTo>
                <a:lnTo>
                  <a:pt x="0" y="353"/>
                </a:lnTo>
                <a:lnTo>
                  <a:pt x="1" y="364"/>
                </a:lnTo>
                <a:lnTo>
                  <a:pt x="1" y="364"/>
                </a:lnTo>
                <a:lnTo>
                  <a:pt x="4" y="371"/>
                </a:lnTo>
                <a:lnTo>
                  <a:pt x="9" y="377"/>
                </a:lnTo>
                <a:lnTo>
                  <a:pt x="12" y="381"/>
                </a:lnTo>
                <a:lnTo>
                  <a:pt x="16" y="383"/>
                </a:lnTo>
                <a:lnTo>
                  <a:pt x="16" y="383"/>
                </a:lnTo>
                <a:lnTo>
                  <a:pt x="24" y="388"/>
                </a:lnTo>
                <a:lnTo>
                  <a:pt x="38" y="398"/>
                </a:lnTo>
                <a:lnTo>
                  <a:pt x="55" y="413"/>
                </a:lnTo>
                <a:lnTo>
                  <a:pt x="231" y="417"/>
                </a:lnTo>
                <a:lnTo>
                  <a:pt x="260" y="628"/>
                </a:lnTo>
                <a:lnTo>
                  <a:pt x="260" y="628"/>
                </a:lnTo>
                <a:lnTo>
                  <a:pt x="244" y="662"/>
                </a:lnTo>
                <a:lnTo>
                  <a:pt x="210" y="740"/>
                </a:lnTo>
                <a:lnTo>
                  <a:pt x="193" y="783"/>
                </a:lnTo>
                <a:lnTo>
                  <a:pt x="178" y="822"/>
                </a:lnTo>
                <a:lnTo>
                  <a:pt x="172" y="838"/>
                </a:lnTo>
                <a:lnTo>
                  <a:pt x="169" y="852"/>
                </a:lnTo>
                <a:lnTo>
                  <a:pt x="167" y="861"/>
                </a:lnTo>
                <a:lnTo>
                  <a:pt x="167" y="865"/>
                </a:lnTo>
                <a:lnTo>
                  <a:pt x="167" y="867"/>
                </a:lnTo>
                <a:lnTo>
                  <a:pt x="167" y="867"/>
                </a:lnTo>
                <a:lnTo>
                  <a:pt x="171" y="874"/>
                </a:lnTo>
                <a:lnTo>
                  <a:pt x="176" y="878"/>
                </a:lnTo>
                <a:lnTo>
                  <a:pt x="179" y="882"/>
                </a:lnTo>
                <a:lnTo>
                  <a:pt x="183" y="885"/>
                </a:lnTo>
                <a:lnTo>
                  <a:pt x="189" y="887"/>
                </a:lnTo>
                <a:lnTo>
                  <a:pt x="192" y="887"/>
                </a:lnTo>
                <a:lnTo>
                  <a:pt x="192" y="887"/>
                </a:lnTo>
                <a:lnTo>
                  <a:pt x="189" y="932"/>
                </a:lnTo>
                <a:lnTo>
                  <a:pt x="181" y="1034"/>
                </a:lnTo>
                <a:lnTo>
                  <a:pt x="172" y="1144"/>
                </a:lnTo>
                <a:lnTo>
                  <a:pt x="167" y="1188"/>
                </a:lnTo>
                <a:lnTo>
                  <a:pt x="162" y="1215"/>
                </a:lnTo>
                <a:lnTo>
                  <a:pt x="162" y="1215"/>
                </a:lnTo>
                <a:lnTo>
                  <a:pt x="159" y="1234"/>
                </a:lnTo>
                <a:lnTo>
                  <a:pt x="156" y="1259"/>
                </a:lnTo>
                <a:lnTo>
                  <a:pt x="154" y="1287"/>
                </a:lnTo>
                <a:lnTo>
                  <a:pt x="153" y="1316"/>
                </a:lnTo>
                <a:lnTo>
                  <a:pt x="153" y="1347"/>
                </a:lnTo>
                <a:lnTo>
                  <a:pt x="153" y="1376"/>
                </a:lnTo>
                <a:lnTo>
                  <a:pt x="155" y="1403"/>
                </a:lnTo>
                <a:lnTo>
                  <a:pt x="158" y="1425"/>
                </a:lnTo>
                <a:lnTo>
                  <a:pt x="158" y="1425"/>
                </a:lnTo>
                <a:lnTo>
                  <a:pt x="160" y="1451"/>
                </a:lnTo>
                <a:lnTo>
                  <a:pt x="161" y="1485"/>
                </a:lnTo>
                <a:lnTo>
                  <a:pt x="161" y="1523"/>
                </a:lnTo>
                <a:lnTo>
                  <a:pt x="161" y="1562"/>
                </a:lnTo>
                <a:lnTo>
                  <a:pt x="159" y="1630"/>
                </a:lnTo>
                <a:lnTo>
                  <a:pt x="158" y="1660"/>
                </a:lnTo>
                <a:lnTo>
                  <a:pt x="177" y="1660"/>
                </a:lnTo>
                <a:lnTo>
                  <a:pt x="177" y="1660"/>
                </a:lnTo>
                <a:lnTo>
                  <a:pt x="173" y="1666"/>
                </a:lnTo>
                <a:lnTo>
                  <a:pt x="164" y="1682"/>
                </a:lnTo>
                <a:lnTo>
                  <a:pt x="150" y="1701"/>
                </a:lnTo>
                <a:lnTo>
                  <a:pt x="142" y="1711"/>
                </a:lnTo>
                <a:lnTo>
                  <a:pt x="133" y="1718"/>
                </a:lnTo>
                <a:lnTo>
                  <a:pt x="133" y="1718"/>
                </a:lnTo>
                <a:lnTo>
                  <a:pt x="115" y="1732"/>
                </a:lnTo>
                <a:lnTo>
                  <a:pt x="95" y="1745"/>
                </a:lnTo>
                <a:lnTo>
                  <a:pt x="88" y="1751"/>
                </a:lnTo>
                <a:lnTo>
                  <a:pt x="81" y="1759"/>
                </a:lnTo>
                <a:lnTo>
                  <a:pt x="77" y="1765"/>
                </a:lnTo>
                <a:lnTo>
                  <a:pt x="75" y="1772"/>
                </a:lnTo>
                <a:lnTo>
                  <a:pt x="75" y="1772"/>
                </a:lnTo>
                <a:lnTo>
                  <a:pt x="75" y="1783"/>
                </a:lnTo>
                <a:lnTo>
                  <a:pt x="77" y="1792"/>
                </a:lnTo>
                <a:lnTo>
                  <a:pt x="81" y="1797"/>
                </a:lnTo>
                <a:lnTo>
                  <a:pt x="84" y="1802"/>
                </a:lnTo>
                <a:lnTo>
                  <a:pt x="84" y="1802"/>
                </a:lnTo>
                <a:lnTo>
                  <a:pt x="85" y="1804"/>
                </a:lnTo>
                <a:lnTo>
                  <a:pt x="85" y="1806"/>
                </a:lnTo>
                <a:lnTo>
                  <a:pt x="85" y="1809"/>
                </a:lnTo>
                <a:lnTo>
                  <a:pt x="85" y="1811"/>
                </a:lnTo>
                <a:lnTo>
                  <a:pt x="87" y="1814"/>
                </a:lnTo>
                <a:lnTo>
                  <a:pt x="92" y="1815"/>
                </a:lnTo>
                <a:lnTo>
                  <a:pt x="98" y="1816"/>
                </a:lnTo>
                <a:lnTo>
                  <a:pt x="109" y="1816"/>
                </a:lnTo>
                <a:lnTo>
                  <a:pt x="109" y="1816"/>
                </a:lnTo>
                <a:lnTo>
                  <a:pt x="132" y="1815"/>
                </a:lnTo>
                <a:lnTo>
                  <a:pt x="154" y="1814"/>
                </a:lnTo>
                <a:lnTo>
                  <a:pt x="162" y="1811"/>
                </a:lnTo>
                <a:lnTo>
                  <a:pt x="172" y="1808"/>
                </a:lnTo>
                <a:lnTo>
                  <a:pt x="182" y="1803"/>
                </a:lnTo>
                <a:lnTo>
                  <a:pt x="192" y="1797"/>
                </a:lnTo>
                <a:lnTo>
                  <a:pt x="192" y="1797"/>
                </a:lnTo>
                <a:lnTo>
                  <a:pt x="200" y="1789"/>
                </a:lnTo>
                <a:lnTo>
                  <a:pt x="209" y="1782"/>
                </a:lnTo>
                <a:lnTo>
                  <a:pt x="221" y="1767"/>
                </a:lnTo>
                <a:lnTo>
                  <a:pt x="227" y="1762"/>
                </a:lnTo>
                <a:lnTo>
                  <a:pt x="233" y="1758"/>
                </a:lnTo>
                <a:lnTo>
                  <a:pt x="239" y="1754"/>
                </a:lnTo>
                <a:lnTo>
                  <a:pt x="245" y="1753"/>
                </a:lnTo>
                <a:lnTo>
                  <a:pt x="245" y="1753"/>
                </a:lnTo>
                <a:lnTo>
                  <a:pt x="258" y="1750"/>
                </a:lnTo>
                <a:lnTo>
                  <a:pt x="266" y="1747"/>
                </a:lnTo>
                <a:lnTo>
                  <a:pt x="271" y="1743"/>
                </a:lnTo>
                <a:lnTo>
                  <a:pt x="275" y="1738"/>
                </a:lnTo>
                <a:lnTo>
                  <a:pt x="275" y="1738"/>
                </a:lnTo>
                <a:lnTo>
                  <a:pt x="276" y="1733"/>
                </a:lnTo>
                <a:lnTo>
                  <a:pt x="276" y="1723"/>
                </a:lnTo>
                <a:lnTo>
                  <a:pt x="276" y="1699"/>
                </a:lnTo>
                <a:lnTo>
                  <a:pt x="275" y="1665"/>
                </a:lnTo>
                <a:lnTo>
                  <a:pt x="289" y="1660"/>
                </a:lnTo>
                <a:lnTo>
                  <a:pt x="328" y="1254"/>
                </a:lnTo>
                <a:lnTo>
                  <a:pt x="328" y="1254"/>
                </a:lnTo>
                <a:lnTo>
                  <a:pt x="339" y="1224"/>
                </a:lnTo>
                <a:lnTo>
                  <a:pt x="350" y="1194"/>
                </a:lnTo>
                <a:lnTo>
                  <a:pt x="365" y="1161"/>
                </a:lnTo>
                <a:lnTo>
                  <a:pt x="381" y="1129"/>
                </a:lnTo>
                <a:lnTo>
                  <a:pt x="388" y="1116"/>
                </a:lnTo>
                <a:lnTo>
                  <a:pt x="396" y="1103"/>
                </a:lnTo>
                <a:lnTo>
                  <a:pt x="403" y="1095"/>
                </a:lnTo>
                <a:lnTo>
                  <a:pt x="410" y="1090"/>
                </a:lnTo>
                <a:lnTo>
                  <a:pt x="413" y="1089"/>
                </a:lnTo>
                <a:lnTo>
                  <a:pt x="416" y="1089"/>
                </a:lnTo>
                <a:lnTo>
                  <a:pt x="419" y="1090"/>
                </a:lnTo>
                <a:lnTo>
                  <a:pt x="421" y="1092"/>
                </a:lnTo>
                <a:lnTo>
                  <a:pt x="421" y="1092"/>
                </a:lnTo>
                <a:lnTo>
                  <a:pt x="432" y="1108"/>
                </a:lnTo>
                <a:lnTo>
                  <a:pt x="446" y="1128"/>
                </a:lnTo>
                <a:lnTo>
                  <a:pt x="475" y="1176"/>
                </a:lnTo>
                <a:lnTo>
                  <a:pt x="509" y="1234"/>
                </a:lnTo>
                <a:lnTo>
                  <a:pt x="377" y="1498"/>
                </a:lnTo>
                <a:lnTo>
                  <a:pt x="387" y="1508"/>
                </a:lnTo>
                <a:lnTo>
                  <a:pt x="387" y="1508"/>
                </a:lnTo>
                <a:lnTo>
                  <a:pt x="367" y="1577"/>
                </a:lnTo>
                <a:lnTo>
                  <a:pt x="367" y="1577"/>
                </a:lnTo>
                <a:lnTo>
                  <a:pt x="364" y="1588"/>
                </a:lnTo>
                <a:lnTo>
                  <a:pt x="363" y="1596"/>
                </a:lnTo>
                <a:lnTo>
                  <a:pt x="363" y="1600"/>
                </a:lnTo>
                <a:lnTo>
                  <a:pt x="364" y="1603"/>
                </a:lnTo>
                <a:lnTo>
                  <a:pt x="365" y="1605"/>
                </a:lnTo>
                <a:lnTo>
                  <a:pt x="367" y="1606"/>
                </a:lnTo>
                <a:lnTo>
                  <a:pt x="367" y="1606"/>
                </a:lnTo>
                <a:lnTo>
                  <a:pt x="403" y="1613"/>
                </a:lnTo>
                <a:lnTo>
                  <a:pt x="436" y="1621"/>
                </a:lnTo>
                <a:lnTo>
                  <a:pt x="436" y="1621"/>
                </a:lnTo>
                <a:lnTo>
                  <a:pt x="455" y="1629"/>
                </a:lnTo>
                <a:lnTo>
                  <a:pt x="475" y="1638"/>
                </a:lnTo>
                <a:lnTo>
                  <a:pt x="497" y="1646"/>
                </a:lnTo>
                <a:lnTo>
                  <a:pt x="519" y="1655"/>
                </a:lnTo>
                <a:lnTo>
                  <a:pt x="540" y="1661"/>
                </a:lnTo>
                <a:lnTo>
                  <a:pt x="548" y="1662"/>
                </a:lnTo>
                <a:lnTo>
                  <a:pt x="557" y="1663"/>
                </a:lnTo>
                <a:lnTo>
                  <a:pt x="563" y="1662"/>
                </a:lnTo>
                <a:lnTo>
                  <a:pt x="568" y="1660"/>
                </a:lnTo>
                <a:lnTo>
                  <a:pt x="568" y="1660"/>
                </a:lnTo>
                <a:lnTo>
                  <a:pt x="574" y="1654"/>
                </a:lnTo>
                <a:lnTo>
                  <a:pt x="579" y="1648"/>
                </a:lnTo>
                <a:lnTo>
                  <a:pt x="582" y="1643"/>
                </a:lnTo>
                <a:lnTo>
                  <a:pt x="585" y="1638"/>
                </a:lnTo>
                <a:lnTo>
                  <a:pt x="585" y="1633"/>
                </a:lnTo>
                <a:lnTo>
                  <a:pt x="585" y="1628"/>
                </a:lnTo>
                <a:lnTo>
                  <a:pt x="584" y="1624"/>
                </a:lnTo>
                <a:lnTo>
                  <a:pt x="582" y="1621"/>
                </a:lnTo>
                <a:lnTo>
                  <a:pt x="582" y="1621"/>
                </a:lnTo>
                <a:lnTo>
                  <a:pt x="579" y="1617"/>
                </a:lnTo>
                <a:lnTo>
                  <a:pt x="571" y="1611"/>
                </a:lnTo>
                <a:lnTo>
                  <a:pt x="552" y="1597"/>
                </a:lnTo>
                <a:lnTo>
                  <a:pt x="530" y="1585"/>
                </a:lnTo>
                <a:lnTo>
                  <a:pt x="514" y="1577"/>
                </a:lnTo>
                <a:lnTo>
                  <a:pt x="514" y="1577"/>
                </a:lnTo>
                <a:lnTo>
                  <a:pt x="508" y="1573"/>
                </a:lnTo>
                <a:lnTo>
                  <a:pt x="501" y="1567"/>
                </a:lnTo>
                <a:lnTo>
                  <a:pt x="487" y="1552"/>
                </a:lnTo>
                <a:lnTo>
                  <a:pt x="470" y="1533"/>
                </a:lnTo>
                <a:lnTo>
                  <a:pt x="490" y="1537"/>
                </a:lnTo>
                <a:lnTo>
                  <a:pt x="490" y="1537"/>
                </a:lnTo>
                <a:lnTo>
                  <a:pt x="516" y="1502"/>
                </a:lnTo>
                <a:lnTo>
                  <a:pt x="576" y="1421"/>
                </a:lnTo>
                <a:lnTo>
                  <a:pt x="609" y="1376"/>
                </a:lnTo>
                <a:lnTo>
                  <a:pt x="638" y="1333"/>
                </a:lnTo>
                <a:lnTo>
                  <a:pt x="659" y="1300"/>
                </a:lnTo>
                <a:lnTo>
                  <a:pt x="667" y="1287"/>
                </a:lnTo>
                <a:lnTo>
                  <a:pt x="670" y="1278"/>
                </a:lnTo>
                <a:lnTo>
                  <a:pt x="670" y="1278"/>
                </a:lnTo>
                <a:lnTo>
                  <a:pt x="674" y="1265"/>
                </a:lnTo>
                <a:lnTo>
                  <a:pt x="675" y="1251"/>
                </a:lnTo>
                <a:lnTo>
                  <a:pt x="676" y="1238"/>
                </a:lnTo>
                <a:lnTo>
                  <a:pt x="678" y="1226"/>
                </a:lnTo>
                <a:lnTo>
                  <a:pt x="678" y="1201"/>
                </a:lnTo>
                <a:lnTo>
                  <a:pt x="675" y="1180"/>
                </a:lnTo>
                <a:lnTo>
                  <a:pt x="675" y="1180"/>
                </a:lnTo>
                <a:lnTo>
                  <a:pt x="670" y="1161"/>
                </a:lnTo>
                <a:lnTo>
                  <a:pt x="662" y="1123"/>
                </a:lnTo>
                <a:lnTo>
                  <a:pt x="635" y="1021"/>
                </a:lnTo>
                <a:lnTo>
                  <a:pt x="597" y="882"/>
                </a:lnTo>
                <a:lnTo>
                  <a:pt x="631" y="858"/>
                </a:lnTo>
                <a:lnTo>
                  <a:pt x="573" y="779"/>
                </a:lnTo>
                <a:lnTo>
                  <a:pt x="597" y="740"/>
                </a:lnTo>
                <a:lnTo>
                  <a:pt x="582" y="716"/>
                </a:lnTo>
                <a:lnTo>
                  <a:pt x="582" y="716"/>
                </a:lnTo>
                <a:lnTo>
                  <a:pt x="588" y="708"/>
                </a:lnTo>
                <a:lnTo>
                  <a:pt x="602" y="691"/>
                </a:lnTo>
                <a:lnTo>
                  <a:pt x="609" y="682"/>
                </a:lnTo>
                <a:lnTo>
                  <a:pt x="615" y="671"/>
                </a:lnTo>
                <a:lnTo>
                  <a:pt x="620" y="661"/>
                </a:lnTo>
                <a:lnTo>
                  <a:pt x="621" y="656"/>
                </a:lnTo>
                <a:lnTo>
                  <a:pt x="621" y="652"/>
                </a:lnTo>
                <a:lnTo>
                  <a:pt x="621" y="652"/>
                </a:lnTo>
                <a:lnTo>
                  <a:pt x="624" y="640"/>
                </a:lnTo>
                <a:lnTo>
                  <a:pt x="629" y="619"/>
                </a:lnTo>
                <a:lnTo>
                  <a:pt x="646" y="567"/>
                </a:lnTo>
                <a:lnTo>
                  <a:pt x="670" y="496"/>
                </a:lnTo>
                <a:lnTo>
                  <a:pt x="670" y="496"/>
                </a:lnTo>
                <a:lnTo>
                  <a:pt x="702" y="504"/>
                </a:lnTo>
                <a:lnTo>
                  <a:pt x="735" y="513"/>
                </a:lnTo>
                <a:lnTo>
                  <a:pt x="774" y="521"/>
                </a:lnTo>
                <a:lnTo>
                  <a:pt x="813" y="529"/>
                </a:lnTo>
                <a:lnTo>
                  <a:pt x="848" y="535"/>
                </a:lnTo>
                <a:lnTo>
                  <a:pt x="863" y="535"/>
                </a:lnTo>
                <a:lnTo>
                  <a:pt x="875" y="535"/>
                </a:lnTo>
                <a:lnTo>
                  <a:pt x="885" y="534"/>
                </a:lnTo>
                <a:lnTo>
                  <a:pt x="887" y="532"/>
                </a:lnTo>
                <a:lnTo>
                  <a:pt x="890" y="530"/>
                </a:lnTo>
                <a:lnTo>
                  <a:pt x="890" y="530"/>
                </a:lnTo>
                <a:lnTo>
                  <a:pt x="897" y="515"/>
                </a:lnTo>
                <a:lnTo>
                  <a:pt x="908" y="490"/>
                </a:lnTo>
                <a:lnTo>
                  <a:pt x="933" y="424"/>
                </a:lnTo>
                <a:lnTo>
                  <a:pt x="953" y="361"/>
                </a:lnTo>
                <a:lnTo>
                  <a:pt x="963" y="334"/>
                </a:lnTo>
                <a:lnTo>
                  <a:pt x="948" y="329"/>
                </a:lnTo>
                <a:lnTo>
                  <a:pt x="948" y="329"/>
                </a:lnTo>
                <a:lnTo>
                  <a:pt x="956" y="295"/>
                </a:lnTo>
                <a:lnTo>
                  <a:pt x="961" y="268"/>
                </a:lnTo>
                <a:lnTo>
                  <a:pt x="963" y="258"/>
                </a:lnTo>
                <a:lnTo>
                  <a:pt x="963" y="251"/>
                </a:lnTo>
                <a:lnTo>
                  <a:pt x="963" y="251"/>
                </a:lnTo>
                <a:lnTo>
                  <a:pt x="963" y="243"/>
                </a:lnTo>
                <a:lnTo>
                  <a:pt x="966" y="235"/>
                </a:lnTo>
                <a:lnTo>
                  <a:pt x="966" y="230"/>
                </a:lnTo>
                <a:lnTo>
                  <a:pt x="964" y="228"/>
                </a:lnTo>
                <a:lnTo>
                  <a:pt x="963" y="227"/>
                </a:lnTo>
                <a:lnTo>
                  <a:pt x="963" y="227"/>
                </a:lnTo>
                <a:lnTo>
                  <a:pt x="959" y="224"/>
                </a:lnTo>
                <a:lnTo>
                  <a:pt x="957" y="224"/>
                </a:lnTo>
                <a:lnTo>
                  <a:pt x="955" y="223"/>
                </a:lnTo>
                <a:lnTo>
                  <a:pt x="953" y="222"/>
                </a:lnTo>
                <a:lnTo>
                  <a:pt x="953" y="222"/>
                </a:lnTo>
                <a:lnTo>
                  <a:pt x="947" y="211"/>
                </a:lnTo>
                <a:lnTo>
                  <a:pt x="942" y="205"/>
                </a:lnTo>
                <a:lnTo>
                  <a:pt x="939" y="202"/>
                </a:lnTo>
                <a:lnTo>
                  <a:pt x="939" y="202"/>
                </a:lnTo>
                <a:lnTo>
                  <a:pt x="928" y="199"/>
                </a:lnTo>
                <a:lnTo>
                  <a:pt x="922" y="195"/>
                </a:lnTo>
                <a:lnTo>
                  <a:pt x="920" y="194"/>
                </a:lnTo>
                <a:lnTo>
                  <a:pt x="919" y="192"/>
                </a:lnTo>
                <a:lnTo>
                  <a:pt x="919" y="192"/>
                </a:lnTo>
                <a:lnTo>
                  <a:pt x="919" y="190"/>
                </a:lnTo>
                <a:lnTo>
                  <a:pt x="918" y="189"/>
                </a:lnTo>
                <a:lnTo>
                  <a:pt x="909" y="188"/>
                </a:lnTo>
                <a:lnTo>
                  <a:pt x="909" y="188"/>
                </a:lnTo>
                <a:lnTo>
                  <a:pt x="902" y="188"/>
                </a:lnTo>
                <a:lnTo>
                  <a:pt x="896" y="189"/>
                </a:lnTo>
                <a:lnTo>
                  <a:pt x="891" y="190"/>
                </a:lnTo>
                <a:lnTo>
                  <a:pt x="890" y="192"/>
                </a:lnTo>
                <a:lnTo>
                  <a:pt x="890" y="192"/>
                </a:lnTo>
                <a:lnTo>
                  <a:pt x="887" y="195"/>
                </a:lnTo>
                <a:lnTo>
                  <a:pt x="883" y="197"/>
                </a:lnTo>
                <a:lnTo>
                  <a:pt x="878" y="200"/>
                </a:lnTo>
                <a:lnTo>
                  <a:pt x="875" y="202"/>
                </a:lnTo>
                <a:lnTo>
                  <a:pt x="875" y="202"/>
                </a:lnTo>
                <a:lnTo>
                  <a:pt x="876" y="221"/>
                </a:lnTo>
                <a:lnTo>
                  <a:pt x="876" y="232"/>
                </a:lnTo>
                <a:lnTo>
                  <a:pt x="876" y="235"/>
                </a:lnTo>
                <a:lnTo>
                  <a:pt x="875" y="236"/>
                </a:lnTo>
                <a:lnTo>
                  <a:pt x="875" y="236"/>
                </a:lnTo>
                <a:lnTo>
                  <a:pt x="874" y="235"/>
                </a:lnTo>
                <a:lnTo>
                  <a:pt x="873" y="233"/>
                </a:lnTo>
                <a:lnTo>
                  <a:pt x="872" y="224"/>
                </a:lnTo>
                <a:lnTo>
                  <a:pt x="869" y="216"/>
                </a:lnTo>
                <a:lnTo>
                  <a:pt x="868" y="213"/>
                </a:lnTo>
                <a:lnTo>
                  <a:pt x="865" y="212"/>
                </a:lnTo>
                <a:lnTo>
                  <a:pt x="865" y="212"/>
                </a:lnTo>
                <a:lnTo>
                  <a:pt x="863" y="213"/>
                </a:lnTo>
                <a:lnTo>
                  <a:pt x="861" y="216"/>
                </a:lnTo>
                <a:lnTo>
                  <a:pt x="855" y="224"/>
                </a:lnTo>
                <a:lnTo>
                  <a:pt x="846" y="241"/>
                </a:lnTo>
                <a:lnTo>
                  <a:pt x="846" y="241"/>
                </a:lnTo>
                <a:lnTo>
                  <a:pt x="842" y="246"/>
                </a:lnTo>
                <a:lnTo>
                  <a:pt x="841" y="251"/>
                </a:lnTo>
                <a:lnTo>
                  <a:pt x="841" y="254"/>
                </a:lnTo>
                <a:lnTo>
                  <a:pt x="841" y="257"/>
                </a:lnTo>
                <a:lnTo>
                  <a:pt x="844" y="261"/>
                </a:lnTo>
                <a:lnTo>
                  <a:pt x="846" y="266"/>
                </a:lnTo>
                <a:lnTo>
                  <a:pt x="846" y="266"/>
                </a:lnTo>
                <a:lnTo>
                  <a:pt x="852" y="276"/>
                </a:lnTo>
                <a:lnTo>
                  <a:pt x="856" y="285"/>
                </a:lnTo>
                <a:lnTo>
                  <a:pt x="858" y="291"/>
                </a:lnTo>
                <a:lnTo>
                  <a:pt x="859" y="294"/>
                </a:lnTo>
                <a:lnTo>
                  <a:pt x="861" y="295"/>
                </a:lnTo>
                <a:lnTo>
                  <a:pt x="861" y="295"/>
                </a:lnTo>
                <a:lnTo>
                  <a:pt x="865" y="298"/>
                </a:lnTo>
                <a:lnTo>
                  <a:pt x="870" y="302"/>
                </a:lnTo>
                <a:lnTo>
                  <a:pt x="875" y="310"/>
                </a:lnTo>
                <a:lnTo>
                  <a:pt x="875" y="324"/>
                </a:lnTo>
                <a:lnTo>
                  <a:pt x="865" y="320"/>
                </a:lnTo>
                <a:lnTo>
                  <a:pt x="826" y="417"/>
                </a:lnTo>
                <a:lnTo>
                  <a:pt x="826" y="417"/>
                </a:lnTo>
                <a:lnTo>
                  <a:pt x="748" y="393"/>
                </a:lnTo>
                <a:lnTo>
                  <a:pt x="748" y="393"/>
                </a:lnTo>
                <a:lnTo>
                  <a:pt x="745" y="391"/>
                </a:lnTo>
                <a:lnTo>
                  <a:pt x="739" y="387"/>
                </a:lnTo>
                <a:lnTo>
                  <a:pt x="721" y="375"/>
                </a:lnTo>
                <a:lnTo>
                  <a:pt x="695" y="354"/>
                </a:lnTo>
                <a:lnTo>
                  <a:pt x="695" y="354"/>
                </a:lnTo>
                <a:lnTo>
                  <a:pt x="686" y="349"/>
                </a:lnTo>
                <a:lnTo>
                  <a:pt x="675" y="344"/>
                </a:lnTo>
                <a:lnTo>
                  <a:pt x="675" y="344"/>
                </a:lnTo>
                <a:lnTo>
                  <a:pt x="616" y="329"/>
                </a:lnTo>
                <a:lnTo>
                  <a:pt x="616" y="329"/>
                </a:lnTo>
                <a:lnTo>
                  <a:pt x="627" y="326"/>
                </a:lnTo>
                <a:lnTo>
                  <a:pt x="635" y="321"/>
                </a:lnTo>
                <a:lnTo>
                  <a:pt x="638" y="317"/>
                </a:lnTo>
                <a:lnTo>
                  <a:pt x="641" y="315"/>
                </a:lnTo>
                <a:lnTo>
                  <a:pt x="641" y="315"/>
                </a:lnTo>
                <a:lnTo>
                  <a:pt x="653" y="291"/>
                </a:lnTo>
                <a:lnTo>
                  <a:pt x="665" y="271"/>
                </a:lnTo>
                <a:lnTo>
                  <a:pt x="665" y="271"/>
                </a:lnTo>
                <a:lnTo>
                  <a:pt x="670" y="256"/>
                </a:lnTo>
                <a:lnTo>
                  <a:pt x="675" y="241"/>
                </a:lnTo>
                <a:lnTo>
                  <a:pt x="680" y="232"/>
                </a:lnTo>
                <a:lnTo>
                  <a:pt x="695" y="241"/>
                </a:lnTo>
                <a:lnTo>
                  <a:pt x="699" y="222"/>
                </a:lnTo>
                <a:lnTo>
                  <a:pt x="699" y="222"/>
                </a:lnTo>
                <a:lnTo>
                  <a:pt x="712" y="221"/>
                </a:lnTo>
                <a:lnTo>
                  <a:pt x="720" y="218"/>
                </a:lnTo>
                <a:lnTo>
                  <a:pt x="723" y="218"/>
                </a:lnTo>
                <a:lnTo>
                  <a:pt x="724" y="217"/>
                </a:lnTo>
                <a:lnTo>
                  <a:pt x="709" y="173"/>
                </a:lnTo>
                <a:lnTo>
                  <a:pt x="724" y="168"/>
                </a:lnTo>
                <a:lnTo>
                  <a:pt x="714" y="129"/>
                </a:lnTo>
                <a:lnTo>
                  <a:pt x="719" y="124"/>
                </a:lnTo>
                <a:lnTo>
                  <a:pt x="704" y="100"/>
                </a:lnTo>
                <a:lnTo>
                  <a:pt x="704" y="100"/>
                </a:lnTo>
                <a:lnTo>
                  <a:pt x="699" y="92"/>
                </a:lnTo>
                <a:lnTo>
                  <a:pt x="697" y="86"/>
                </a:lnTo>
                <a:lnTo>
                  <a:pt x="696" y="85"/>
                </a:lnTo>
                <a:lnTo>
                  <a:pt x="695" y="85"/>
                </a:lnTo>
                <a:lnTo>
                  <a:pt x="695" y="85"/>
                </a:lnTo>
                <a:lnTo>
                  <a:pt x="692" y="86"/>
                </a:lnTo>
                <a:lnTo>
                  <a:pt x="686" y="85"/>
                </a:lnTo>
                <a:lnTo>
                  <a:pt x="680" y="84"/>
                </a:lnTo>
                <a:lnTo>
                  <a:pt x="675" y="80"/>
                </a:lnTo>
                <a:lnTo>
                  <a:pt x="675" y="8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0">
            <a:extLst>
              <a:ext uri="{FF2B5EF4-FFF2-40B4-BE49-F238E27FC236}">
                <a16:creationId xmlns:a16="http://schemas.microsoft.com/office/drawing/2014/main" id="{D11BB128-3E2E-1E19-7BC4-0F23BEF48EB5}"/>
              </a:ext>
            </a:extLst>
          </p:cNvPr>
          <p:cNvSpPr>
            <a:spLocks noEditPoints="1"/>
          </p:cNvSpPr>
          <p:nvPr/>
        </p:nvSpPr>
        <p:spPr bwMode="auto">
          <a:xfrm>
            <a:off x="4129088" y="3853317"/>
            <a:ext cx="1357685" cy="2518454"/>
          </a:xfrm>
          <a:custGeom>
            <a:avLst/>
            <a:gdLst>
              <a:gd name="T0" fmla="*/ 416 w 1048"/>
              <a:gd name="T1" fmla="*/ 64 h 1944"/>
              <a:gd name="T2" fmla="*/ 416 w 1048"/>
              <a:gd name="T3" fmla="*/ 142 h 1944"/>
              <a:gd name="T4" fmla="*/ 431 w 1048"/>
              <a:gd name="T5" fmla="*/ 272 h 1944"/>
              <a:gd name="T6" fmla="*/ 489 w 1048"/>
              <a:gd name="T7" fmla="*/ 328 h 1944"/>
              <a:gd name="T8" fmla="*/ 437 w 1048"/>
              <a:gd name="T9" fmla="*/ 351 h 1944"/>
              <a:gd name="T10" fmla="*/ 123 w 1048"/>
              <a:gd name="T11" fmla="*/ 289 h 1944"/>
              <a:gd name="T12" fmla="*/ 112 w 1048"/>
              <a:gd name="T13" fmla="*/ 292 h 1944"/>
              <a:gd name="T14" fmla="*/ 104 w 1048"/>
              <a:gd name="T15" fmla="*/ 215 h 1944"/>
              <a:gd name="T16" fmla="*/ 60 w 1048"/>
              <a:gd name="T17" fmla="*/ 201 h 1944"/>
              <a:gd name="T18" fmla="*/ 35 w 1048"/>
              <a:gd name="T19" fmla="*/ 210 h 1944"/>
              <a:gd name="T20" fmla="*/ 15 w 1048"/>
              <a:gd name="T21" fmla="*/ 224 h 1944"/>
              <a:gd name="T22" fmla="*/ 1 w 1048"/>
              <a:gd name="T23" fmla="*/ 237 h 1944"/>
              <a:gd name="T24" fmla="*/ 52 w 1048"/>
              <a:gd name="T25" fmla="*/ 311 h 1944"/>
              <a:gd name="T26" fmla="*/ 110 w 1048"/>
              <a:gd name="T27" fmla="*/ 466 h 1944"/>
              <a:gd name="T28" fmla="*/ 187 w 1048"/>
              <a:gd name="T29" fmla="*/ 538 h 1944"/>
              <a:gd name="T30" fmla="*/ 452 w 1048"/>
              <a:gd name="T31" fmla="*/ 722 h 1944"/>
              <a:gd name="T32" fmla="*/ 438 w 1048"/>
              <a:gd name="T33" fmla="*/ 922 h 1944"/>
              <a:gd name="T34" fmla="*/ 445 w 1048"/>
              <a:gd name="T35" fmla="*/ 978 h 1944"/>
              <a:gd name="T36" fmla="*/ 408 w 1048"/>
              <a:gd name="T37" fmla="*/ 1159 h 1944"/>
              <a:gd name="T38" fmla="*/ 406 w 1048"/>
              <a:gd name="T39" fmla="*/ 1458 h 1944"/>
              <a:gd name="T40" fmla="*/ 472 w 1048"/>
              <a:gd name="T41" fmla="*/ 1802 h 1944"/>
              <a:gd name="T42" fmla="*/ 431 w 1048"/>
              <a:gd name="T43" fmla="*/ 1855 h 1944"/>
              <a:gd name="T44" fmla="*/ 499 w 1048"/>
              <a:gd name="T45" fmla="*/ 1862 h 1944"/>
              <a:gd name="T46" fmla="*/ 538 w 1048"/>
              <a:gd name="T47" fmla="*/ 1914 h 1944"/>
              <a:gd name="T48" fmla="*/ 553 w 1048"/>
              <a:gd name="T49" fmla="*/ 1942 h 1944"/>
              <a:gd name="T50" fmla="*/ 652 w 1048"/>
              <a:gd name="T51" fmla="*/ 1919 h 1944"/>
              <a:gd name="T52" fmla="*/ 665 w 1048"/>
              <a:gd name="T53" fmla="*/ 1875 h 1944"/>
              <a:gd name="T54" fmla="*/ 670 w 1048"/>
              <a:gd name="T55" fmla="*/ 1810 h 1944"/>
              <a:gd name="T56" fmla="*/ 735 w 1048"/>
              <a:gd name="T57" fmla="*/ 1426 h 1944"/>
              <a:gd name="T58" fmla="*/ 782 w 1048"/>
              <a:gd name="T59" fmla="*/ 1244 h 1944"/>
              <a:gd name="T60" fmla="*/ 820 w 1048"/>
              <a:gd name="T61" fmla="*/ 873 h 1944"/>
              <a:gd name="T62" fmla="*/ 891 w 1048"/>
              <a:gd name="T63" fmla="*/ 509 h 1944"/>
              <a:gd name="T64" fmla="*/ 1025 w 1048"/>
              <a:gd name="T65" fmla="*/ 492 h 1944"/>
              <a:gd name="T66" fmla="*/ 1045 w 1048"/>
              <a:gd name="T67" fmla="*/ 429 h 1944"/>
              <a:gd name="T68" fmla="*/ 963 w 1048"/>
              <a:gd name="T69" fmla="*/ 184 h 1944"/>
              <a:gd name="T70" fmla="*/ 947 w 1048"/>
              <a:gd name="T71" fmla="*/ 120 h 1944"/>
              <a:gd name="T72" fmla="*/ 880 w 1048"/>
              <a:gd name="T73" fmla="*/ 75 h 1944"/>
              <a:gd name="T74" fmla="*/ 856 w 1048"/>
              <a:gd name="T75" fmla="*/ 93 h 1944"/>
              <a:gd name="T76" fmla="*/ 836 w 1048"/>
              <a:gd name="T77" fmla="*/ 113 h 1944"/>
              <a:gd name="T78" fmla="*/ 857 w 1048"/>
              <a:gd name="T79" fmla="*/ 190 h 1944"/>
              <a:gd name="T80" fmla="*/ 903 w 1048"/>
              <a:gd name="T81" fmla="*/ 248 h 1944"/>
              <a:gd name="T82" fmla="*/ 935 w 1048"/>
              <a:gd name="T83" fmla="*/ 396 h 1944"/>
              <a:gd name="T84" fmla="*/ 820 w 1048"/>
              <a:gd name="T85" fmla="*/ 356 h 1944"/>
              <a:gd name="T86" fmla="*/ 665 w 1048"/>
              <a:gd name="T87" fmla="*/ 333 h 1944"/>
              <a:gd name="T88" fmla="*/ 626 w 1048"/>
              <a:gd name="T89" fmla="*/ 296 h 1944"/>
              <a:gd name="T90" fmla="*/ 646 w 1048"/>
              <a:gd name="T91" fmla="*/ 243 h 1944"/>
              <a:gd name="T92" fmla="*/ 643 w 1048"/>
              <a:gd name="T93" fmla="*/ 163 h 1944"/>
              <a:gd name="T94" fmla="*/ 601 w 1048"/>
              <a:gd name="T95" fmla="*/ 71 h 1944"/>
              <a:gd name="T96" fmla="*/ 577 w 1048"/>
              <a:gd name="T97" fmla="*/ 44 h 1944"/>
              <a:gd name="T98" fmla="*/ 513 w 1048"/>
              <a:gd name="T99" fmla="*/ 33 h 1944"/>
              <a:gd name="T100" fmla="*/ 450 w 1048"/>
              <a:gd name="T101" fmla="*/ 25 h 1944"/>
              <a:gd name="T102" fmla="*/ 438 w 1048"/>
              <a:gd name="T103" fmla="*/ 3 h 1944"/>
              <a:gd name="T104" fmla="*/ 438 w 1048"/>
              <a:gd name="T105" fmla="*/ 48 h 1944"/>
              <a:gd name="T106" fmla="*/ 579 w 1048"/>
              <a:gd name="T107" fmla="*/ 1291 h 1944"/>
              <a:gd name="T108" fmla="*/ 592 w 1048"/>
              <a:gd name="T109" fmla="*/ 1404 h 1944"/>
              <a:gd name="T110" fmla="*/ 558 w 1048"/>
              <a:gd name="T111" fmla="*/ 1339 h 1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48" h="1944">
                <a:moveTo>
                  <a:pt x="445" y="54"/>
                </a:moveTo>
                <a:lnTo>
                  <a:pt x="445" y="54"/>
                </a:lnTo>
                <a:lnTo>
                  <a:pt x="444" y="54"/>
                </a:lnTo>
                <a:lnTo>
                  <a:pt x="444" y="54"/>
                </a:lnTo>
                <a:lnTo>
                  <a:pt x="433" y="59"/>
                </a:lnTo>
                <a:lnTo>
                  <a:pt x="425" y="62"/>
                </a:lnTo>
                <a:lnTo>
                  <a:pt x="416" y="64"/>
                </a:lnTo>
                <a:lnTo>
                  <a:pt x="416" y="64"/>
                </a:lnTo>
                <a:lnTo>
                  <a:pt x="406" y="65"/>
                </a:lnTo>
                <a:lnTo>
                  <a:pt x="399" y="66"/>
                </a:lnTo>
                <a:lnTo>
                  <a:pt x="392" y="69"/>
                </a:lnTo>
                <a:lnTo>
                  <a:pt x="411" y="83"/>
                </a:lnTo>
                <a:lnTo>
                  <a:pt x="397" y="117"/>
                </a:lnTo>
                <a:lnTo>
                  <a:pt x="406" y="117"/>
                </a:lnTo>
                <a:lnTo>
                  <a:pt x="402" y="137"/>
                </a:lnTo>
                <a:lnTo>
                  <a:pt x="416" y="142"/>
                </a:lnTo>
                <a:lnTo>
                  <a:pt x="416" y="142"/>
                </a:lnTo>
                <a:lnTo>
                  <a:pt x="420" y="193"/>
                </a:lnTo>
                <a:lnTo>
                  <a:pt x="422" y="232"/>
                </a:lnTo>
                <a:lnTo>
                  <a:pt x="425" y="248"/>
                </a:lnTo>
                <a:lnTo>
                  <a:pt x="426" y="259"/>
                </a:lnTo>
                <a:lnTo>
                  <a:pt x="426" y="259"/>
                </a:lnTo>
                <a:lnTo>
                  <a:pt x="428" y="265"/>
                </a:lnTo>
                <a:lnTo>
                  <a:pt x="431" y="272"/>
                </a:lnTo>
                <a:lnTo>
                  <a:pt x="433" y="275"/>
                </a:lnTo>
                <a:lnTo>
                  <a:pt x="437" y="280"/>
                </a:lnTo>
                <a:lnTo>
                  <a:pt x="444" y="286"/>
                </a:lnTo>
                <a:lnTo>
                  <a:pt x="455" y="294"/>
                </a:lnTo>
                <a:lnTo>
                  <a:pt x="455" y="294"/>
                </a:lnTo>
                <a:lnTo>
                  <a:pt x="467" y="303"/>
                </a:lnTo>
                <a:lnTo>
                  <a:pt x="478" y="314"/>
                </a:lnTo>
                <a:lnTo>
                  <a:pt x="489" y="328"/>
                </a:lnTo>
                <a:lnTo>
                  <a:pt x="485" y="338"/>
                </a:lnTo>
                <a:lnTo>
                  <a:pt x="485" y="338"/>
                </a:lnTo>
                <a:lnTo>
                  <a:pt x="474" y="340"/>
                </a:lnTo>
                <a:lnTo>
                  <a:pt x="464" y="344"/>
                </a:lnTo>
                <a:lnTo>
                  <a:pt x="455" y="347"/>
                </a:lnTo>
                <a:lnTo>
                  <a:pt x="455" y="347"/>
                </a:lnTo>
                <a:lnTo>
                  <a:pt x="447" y="350"/>
                </a:lnTo>
                <a:lnTo>
                  <a:pt x="437" y="351"/>
                </a:lnTo>
                <a:lnTo>
                  <a:pt x="425" y="353"/>
                </a:lnTo>
                <a:lnTo>
                  <a:pt x="411" y="357"/>
                </a:lnTo>
                <a:lnTo>
                  <a:pt x="411" y="357"/>
                </a:lnTo>
                <a:lnTo>
                  <a:pt x="373" y="373"/>
                </a:lnTo>
                <a:lnTo>
                  <a:pt x="309" y="401"/>
                </a:lnTo>
                <a:lnTo>
                  <a:pt x="221" y="440"/>
                </a:lnTo>
                <a:lnTo>
                  <a:pt x="221" y="440"/>
                </a:lnTo>
                <a:lnTo>
                  <a:pt x="123" y="289"/>
                </a:lnTo>
                <a:lnTo>
                  <a:pt x="123" y="289"/>
                </a:lnTo>
                <a:lnTo>
                  <a:pt x="122" y="289"/>
                </a:lnTo>
                <a:lnTo>
                  <a:pt x="121" y="290"/>
                </a:lnTo>
                <a:lnTo>
                  <a:pt x="118" y="294"/>
                </a:lnTo>
                <a:lnTo>
                  <a:pt x="116" y="297"/>
                </a:lnTo>
                <a:lnTo>
                  <a:pt x="113" y="298"/>
                </a:lnTo>
                <a:lnTo>
                  <a:pt x="113" y="298"/>
                </a:lnTo>
                <a:lnTo>
                  <a:pt x="112" y="292"/>
                </a:lnTo>
                <a:lnTo>
                  <a:pt x="113" y="276"/>
                </a:lnTo>
                <a:lnTo>
                  <a:pt x="113" y="245"/>
                </a:lnTo>
                <a:lnTo>
                  <a:pt x="113" y="245"/>
                </a:lnTo>
                <a:lnTo>
                  <a:pt x="112" y="235"/>
                </a:lnTo>
                <a:lnTo>
                  <a:pt x="110" y="228"/>
                </a:lnTo>
                <a:lnTo>
                  <a:pt x="106" y="221"/>
                </a:lnTo>
                <a:lnTo>
                  <a:pt x="104" y="215"/>
                </a:lnTo>
                <a:lnTo>
                  <a:pt x="104" y="215"/>
                </a:lnTo>
                <a:lnTo>
                  <a:pt x="102" y="212"/>
                </a:lnTo>
                <a:lnTo>
                  <a:pt x="99" y="209"/>
                </a:lnTo>
                <a:lnTo>
                  <a:pt x="93" y="204"/>
                </a:lnTo>
                <a:lnTo>
                  <a:pt x="84" y="201"/>
                </a:lnTo>
                <a:lnTo>
                  <a:pt x="84" y="201"/>
                </a:lnTo>
                <a:lnTo>
                  <a:pt x="74" y="201"/>
                </a:lnTo>
                <a:lnTo>
                  <a:pt x="60" y="201"/>
                </a:lnTo>
                <a:lnTo>
                  <a:pt x="60" y="201"/>
                </a:lnTo>
                <a:lnTo>
                  <a:pt x="51" y="201"/>
                </a:lnTo>
                <a:lnTo>
                  <a:pt x="45" y="201"/>
                </a:lnTo>
                <a:lnTo>
                  <a:pt x="45" y="201"/>
                </a:lnTo>
                <a:lnTo>
                  <a:pt x="40" y="204"/>
                </a:lnTo>
                <a:lnTo>
                  <a:pt x="37" y="207"/>
                </a:lnTo>
                <a:lnTo>
                  <a:pt x="35" y="209"/>
                </a:lnTo>
                <a:lnTo>
                  <a:pt x="35" y="210"/>
                </a:lnTo>
                <a:lnTo>
                  <a:pt x="35" y="210"/>
                </a:lnTo>
                <a:lnTo>
                  <a:pt x="35" y="212"/>
                </a:lnTo>
                <a:lnTo>
                  <a:pt x="34" y="213"/>
                </a:lnTo>
                <a:lnTo>
                  <a:pt x="30" y="215"/>
                </a:lnTo>
                <a:lnTo>
                  <a:pt x="26" y="218"/>
                </a:lnTo>
                <a:lnTo>
                  <a:pt x="21" y="220"/>
                </a:lnTo>
                <a:lnTo>
                  <a:pt x="21" y="220"/>
                </a:lnTo>
                <a:lnTo>
                  <a:pt x="17" y="223"/>
                </a:lnTo>
                <a:lnTo>
                  <a:pt x="15" y="224"/>
                </a:lnTo>
                <a:lnTo>
                  <a:pt x="11" y="225"/>
                </a:lnTo>
                <a:lnTo>
                  <a:pt x="11" y="225"/>
                </a:lnTo>
                <a:lnTo>
                  <a:pt x="8" y="225"/>
                </a:lnTo>
                <a:lnTo>
                  <a:pt x="5" y="226"/>
                </a:lnTo>
                <a:lnTo>
                  <a:pt x="1" y="230"/>
                </a:lnTo>
                <a:lnTo>
                  <a:pt x="1" y="230"/>
                </a:lnTo>
                <a:lnTo>
                  <a:pt x="0" y="234"/>
                </a:lnTo>
                <a:lnTo>
                  <a:pt x="1" y="237"/>
                </a:lnTo>
                <a:lnTo>
                  <a:pt x="5" y="250"/>
                </a:lnTo>
                <a:lnTo>
                  <a:pt x="16" y="269"/>
                </a:lnTo>
                <a:lnTo>
                  <a:pt x="16" y="269"/>
                </a:lnTo>
                <a:lnTo>
                  <a:pt x="21" y="276"/>
                </a:lnTo>
                <a:lnTo>
                  <a:pt x="28" y="285"/>
                </a:lnTo>
                <a:lnTo>
                  <a:pt x="45" y="303"/>
                </a:lnTo>
                <a:lnTo>
                  <a:pt x="45" y="303"/>
                </a:lnTo>
                <a:lnTo>
                  <a:pt x="52" y="311"/>
                </a:lnTo>
                <a:lnTo>
                  <a:pt x="59" y="314"/>
                </a:lnTo>
                <a:lnTo>
                  <a:pt x="65" y="318"/>
                </a:lnTo>
                <a:lnTo>
                  <a:pt x="50" y="328"/>
                </a:lnTo>
                <a:lnTo>
                  <a:pt x="50" y="328"/>
                </a:lnTo>
                <a:lnTo>
                  <a:pt x="73" y="382"/>
                </a:lnTo>
                <a:lnTo>
                  <a:pt x="104" y="455"/>
                </a:lnTo>
                <a:lnTo>
                  <a:pt x="104" y="455"/>
                </a:lnTo>
                <a:lnTo>
                  <a:pt x="110" y="466"/>
                </a:lnTo>
                <a:lnTo>
                  <a:pt x="118" y="478"/>
                </a:lnTo>
                <a:lnTo>
                  <a:pt x="129" y="492"/>
                </a:lnTo>
                <a:lnTo>
                  <a:pt x="142" y="505"/>
                </a:lnTo>
                <a:lnTo>
                  <a:pt x="154" y="519"/>
                </a:lnTo>
                <a:lnTo>
                  <a:pt x="166" y="528"/>
                </a:lnTo>
                <a:lnTo>
                  <a:pt x="177" y="536"/>
                </a:lnTo>
                <a:lnTo>
                  <a:pt x="182" y="537"/>
                </a:lnTo>
                <a:lnTo>
                  <a:pt x="187" y="538"/>
                </a:lnTo>
                <a:lnTo>
                  <a:pt x="187" y="538"/>
                </a:lnTo>
                <a:lnTo>
                  <a:pt x="201" y="537"/>
                </a:lnTo>
                <a:lnTo>
                  <a:pt x="226" y="534"/>
                </a:lnTo>
                <a:lnTo>
                  <a:pt x="289" y="526"/>
                </a:lnTo>
                <a:lnTo>
                  <a:pt x="377" y="514"/>
                </a:lnTo>
                <a:lnTo>
                  <a:pt x="377" y="514"/>
                </a:lnTo>
                <a:lnTo>
                  <a:pt x="421" y="636"/>
                </a:lnTo>
                <a:lnTo>
                  <a:pt x="452" y="722"/>
                </a:lnTo>
                <a:lnTo>
                  <a:pt x="465" y="763"/>
                </a:lnTo>
                <a:lnTo>
                  <a:pt x="465" y="763"/>
                </a:lnTo>
                <a:lnTo>
                  <a:pt x="454" y="843"/>
                </a:lnTo>
                <a:lnTo>
                  <a:pt x="445" y="895"/>
                </a:lnTo>
                <a:lnTo>
                  <a:pt x="443" y="912"/>
                </a:lnTo>
                <a:lnTo>
                  <a:pt x="441" y="920"/>
                </a:lnTo>
                <a:lnTo>
                  <a:pt x="441" y="920"/>
                </a:lnTo>
                <a:lnTo>
                  <a:pt x="438" y="922"/>
                </a:lnTo>
                <a:lnTo>
                  <a:pt x="436" y="928"/>
                </a:lnTo>
                <a:lnTo>
                  <a:pt x="427" y="944"/>
                </a:lnTo>
                <a:lnTo>
                  <a:pt x="416" y="969"/>
                </a:lnTo>
                <a:lnTo>
                  <a:pt x="416" y="969"/>
                </a:lnTo>
                <a:lnTo>
                  <a:pt x="425" y="973"/>
                </a:lnTo>
                <a:lnTo>
                  <a:pt x="434" y="977"/>
                </a:lnTo>
                <a:lnTo>
                  <a:pt x="439" y="978"/>
                </a:lnTo>
                <a:lnTo>
                  <a:pt x="445" y="978"/>
                </a:lnTo>
                <a:lnTo>
                  <a:pt x="445" y="978"/>
                </a:lnTo>
                <a:lnTo>
                  <a:pt x="447" y="980"/>
                </a:lnTo>
                <a:lnTo>
                  <a:pt x="447" y="982"/>
                </a:lnTo>
                <a:lnTo>
                  <a:pt x="447" y="994"/>
                </a:lnTo>
                <a:lnTo>
                  <a:pt x="443" y="1011"/>
                </a:lnTo>
                <a:lnTo>
                  <a:pt x="438" y="1035"/>
                </a:lnTo>
                <a:lnTo>
                  <a:pt x="425" y="1093"/>
                </a:lnTo>
                <a:lnTo>
                  <a:pt x="408" y="1159"/>
                </a:lnTo>
                <a:lnTo>
                  <a:pt x="373" y="1284"/>
                </a:lnTo>
                <a:lnTo>
                  <a:pt x="358" y="1340"/>
                </a:lnTo>
                <a:lnTo>
                  <a:pt x="358" y="1340"/>
                </a:lnTo>
                <a:lnTo>
                  <a:pt x="373" y="1383"/>
                </a:lnTo>
                <a:lnTo>
                  <a:pt x="389" y="1422"/>
                </a:lnTo>
                <a:lnTo>
                  <a:pt x="398" y="1441"/>
                </a:lnTo>
                <a:lnTo>
                  <a:pt x="406" y="1458"/>
                </a:lnTo>
                <a:lnTo>
                  <a:pt x="406" y="1458"/>
                </a:lnTo>
                <a:lnTo>
                  <a:pt x="436" y="1518"/>
                </a:lnTo>
                <a:lnTo>
                  <a:pt x="478" y="1610"/>
                </a:lnTo>
                <a:lnTo>
                  <a:pt x="533" y="1732"/>
                </a:lnTo>
                <a:lnTo>
                  <a:pt x="558" y="1732"/>
                </a:lnTo>
                <a:lnTo>
                  <a:pt x="509" y="1776"/>
                </a:lnTo>
                <a:lnTo>
                  <a:pt x="509" y="1776"/>
                </a:lnTo>
                <a:lnTo>
                  <a:pt x="498" y="1783"/>
                </a:lnTo>
                <a:lnTo>
                  <a:pt x="472" y="1802"/>
                </a:lnTo>
                <a:lnTo>
                  <a:pt x="459" y="1813"/>
                </a:lnTo>
                <a:lnTo>
                  <a:pt x="447" y="1824"/>
                </a:lnTo>
                <a:lnTo>
                  <a:pt x="436" y="1835"/>
                </a:lnTo>
                <a:lnTo>
                  <a:pt x="433" y="1840"/>
                </a:lnTo>
                <a:lnTo>
                  <a:pt x="431" y="1844"/>
                </a:lnTo>
                <a:lnTo>
                  <a:pt x="431" y="1844"/>
                </a:lnTo>
                <a:lnTo>
                  <a:pt x="430" y="1850"/>
                </a:lnTo>
                <a:lnTo>
                  <a:pt x="431" y="1855"/>
                </a:lnTo>
                <a:lnTo>
                  <a:pt x="433" y="1859"/>
                </a:lnTo>
                <a:lnTo>
                  <a:pt x="438" y="1861"/>
                </a:lnTo>
                <a:lnTo>
                  <a:pt x="445" y="1862"/>
                </a:lnTo>
                <a:lnTo>
                  <a:pt x="454" y="1862"/>
                </a:lnTo>
                <a:lnTo>
                  <a:pt x="475" y="1864"/>
                </a:lnTo>
                <a:lnTo>
                  <a:pt x="475" y="1864"/>
                </a:lnTo>
                <a:lnTo>
                  <a:pt x="487" y="1864"/>
                </a:lnTo>
                <a:lnTo>
                  <a:pt x="499" y="1862"/>
                </a:lnTo>
                <a:lnTo>
                  <a:pt x="511" y="1860"/>
                </a:lnTo>
                <a:lnTo>
                  <a:pt x="522" y="1857"/>
                </a:lnTo>
                <a:lnTo>
                  <a:pt x="541" y="1851"/>
                </a:lnTo>
                <a:lnTo>
                  <a:pt x="548" y="1849"/>
                </a:lnTo>
                <a:lnTo>
                  <a:pt x="548" y="1849"/>
                </a:lnTo>
                <a:lnTo>
                  <a:pt x="542" y="1879"/>
                </a:lnTo>
                <a:lnTo>
                  <a:pt x="538" y="1904"/>
                </a:lnTo>
                <a:lnTo>
                  <a:pt x="538" y="1914"/>
                </a:lnTo>
                <a:lnTo>
                  <a:pt x="538" y="1922"/>
                </a:lnTo>
                <a:lnTo>
                  <a:pt x="538" y="1922"/>
                </a:lnTo>
                <a:lnTo>
                  <a:pt x="539" y="1931"/>
                </a:lnTo>
                <a:lnTo>
                  <a:pt x="541" y="1933"/>
                </a:lnTo>
                <a:lnTo>
                  <a:pt x="542" y="1935"/>
                </a:lnTo>
                <a:lnTo>
                  <a:pt x="547" y="1937"/>
                </a:lnTo>
                <a:lnTo>
                  <a:pt x="553" y="1942"/>
                </a:lnTo>
                <a:lnTo>
                  <a:pt x="553" y="1942"/>
                </a:lnTo>
                <a:lnTo>
                  <a:pt x="555" y="1943"/>
                </a:lnTo>
                <a:lnTo>
                  <a:pt x="560" y="1944"/>
                </a:lnTo>
                <a:lnTo>
                  <a:pt x="572" y="1944"/>
                </a:lnTo>
                <a:lnTo>
                  <a:pt x="587" y="1942"/>
                </a:lnTo>
                <a:lnTo>
                  <a:pt x="605" y="1938"/>
                </a:lnTo>
                <a:lnTo>
                  <a:pt x="622" y="1932"/>
                </a:lnTo>
                <a:lnTo>
                  <a:pt x="638" y="1926"/>
                </a:lnTo>
                <a:lnTo>
                  <a:pt x="652" y="1919"/>
                </a:lnTo>
                <a:lnTo>
                  <a:pt x="657" y="1916"/>
                </a:lnTo>
                <a:lnTo>
                  <a:pt x="660" y="1912"/>
                </a:lnTo>
                <a:lnTo>
                  <a:pt x="660" y="1912"/>
                </a:lnTo>
                <a:lnTo>
                  <a:pt x="663" y="1909"/>
                </a:lnTo>
                <a:lnTo>
                  <a:pt x="665" y="1904"/>
                </a:lnTo>
                <a:lnTo>
                  <a:pt x="665" y="1898"/>
                </a:lnTo>
                <a:lnTo>
                  <a:pt x="666" y="1890"/>
                </a:lnTo>
                <a:lnTo>
                  <a:pt x="665" y="1875"/>
                </a:lnTo>
                <a:lnTo>
                  <a:pt x="664" y="1857"/>
                </a:lnTo>
                <a:lnTo>
                  <a:pt x="658" y="1828"/>
                </a:lnTo>
                <a:lnTo>
                  <a:pt x="655" y="1815"/>
                </a:lnTo>
                <a:lnTo>
                  <a:pt x="655" y="1815"/>
                </a:lnTo>
                <a:lnTo>
                  <a:pt x="658" y="1813"/>
                </a:lnTo>
                <a:lnTo>
                  <a:pt x="663" y="1811"/>
                </a:lnTo>
                <a:lnTo>
                  <a:pt x="670" y="1810"/>
                </a:lnTo>
                <a:lnTo>
                  <a:pt x="670" y="1810"/>
                </a:lnTo>
                <a:lnTo>
                  <a:pt x="734" y="1580"/>
                </a:lnTo>
                <a:lnTo>
                  <a:pt x="734" y="1580"/>
                </a:lnTo>
                <a:lnTo>
                  <a:pt x="736" y="1571"/>
                </a:lnTo>
                <a:lnTo>
                  <a:pt x="737" y="1560"/>
                </a:lnTo>
                <a:lnTo>
                  <a:pt x="738" y="1535"/>
                </a:lnTo>
                <a:lnTo>
                  <a:pt x="738" y="1505"/>
                </a:lnTo>
                <a:lnTo>
                  <a:pt x="738" y="1476"/>
                </a:lnTo>
                <a:lnTo>
                  <a:pt x="735" y="1426"/>
                </a:lnTo>
                <a:lnTo>
                  <a:pt x="734" y="1404"/>
                </a:lnTo>
                <a:lnTo>
                  <a:pt x="734" y="1404"/>
                </a:lnTo>
                <a:lnTo>
                  <a:pt x="740" y="1388"/>
                </a:lnTo>
                <a:lnTo>
                  <a:pt x="763" y="1326"/>
                </a:lnTo>
                <a:lnTo>
                  <a:pt x="763" y="1326"/>
                </a:lnTo>
                <a:lnTo>
                  <a:pt x="768" y="1311"/>
                </a:lnTo>
                <a:lnTo>
                  <a:pt x="773" y="1293"/>
                </a:lnTo>
                <a:lnTo>
                  <a:pt x="782" y="1244"/>
                </a:lnTo>
                <a:lnTo>
                  <a:pt x="793" y="1186"/>
                </a:lnTo>
                <a:lnTo>
                  <a:pt x="803" y="1125"/>
                </a:lnTo>
                <a:lnTo>
                  <a:pt x="820" y="1020"/>
                </a:lnTo>
                <a:lnTo>
                  <a:pt x="826" y="973"/>
                </a:lnTo>
                <a:lnTo>
                  <a:pt x="846" y="964"/>
                </a:lnTo>
                <a:lnTo>
                  <a:pt x="846" y="964"/>
                </a:lnTo>
                <a:lnTo>
                  <a:pt x="830" y="911"/>
                </a:lnTo>
                <a:lnTo>
                  <a:pt x="820" y="873"/>
                </a:lnTo>
                <a:lnTo>
                  <a:pt x="817" y="858"/>
                </a:lnTo>
                <a:lnTo>
                  <a:pt x="817" y="851"/>
                </a:lnTo>
                <a:lnTo>
                  <a:pt x="817" y="851"/>
                </a:lnTo>
                <a:lnTo>
                  <a:pt x="820" y="794"/>
                </a:lnTo>
                <a:lnTo>
                  <a:pt x="828" y="676"/>
                </a:lnTo>
                <a:lnTo>
                  <a:pt x="836" y="509"/>
                </a:lnTo>
                <a:lnTo>
                  <a:pt x="836" y="509"/>
                </a:lnTo>
                <a:lnTo>
                  <a:pt x="891" y="509"/>
                </a:lnTo>
                <a:lnTo>
                  <a:pt x="936" y="509"/>
                </a:lnTo>
                <a:lnTo>
                  <a:pt x="973" y="509"/>
                </a:lnTo>
                <a:lnTo>
                  <a:pt x="973" y="509"/>
                </a:lnTo>
                <a:lnTo>
                  <a:pt x="985" y="509"/>
                </a:lnTo>
                <a:lnTo>
                  <a:pt x="997" y="506"/>
                </a:lnTo>
                <a:lnTo>
                  <a:pt x="1008" y="501"/>
                </a:lnTo>
                <a:lnTo>
                  <a:pt x="1017" y="497"/>
                </a:lnTo>
                <a:lnTo>
                  <a:pt x="1025" y="492"/>
                </a:lnTo>
                <a:lnTo>
                  <a:pt x="1034" y="486"/>
                </a:lnTo>
                <a:lnTo>
                  <a:pt x="1046" y="475"/>
                </a:lnTo>
                <a:lnTo>
                  <a:pt x="1046" y="475"/>
                </a:lnTo>
                <a:lnTo>
                  <a:pt x="1047" y="472"/>
                </a:lnTo>
                <a:lnTo>
                  <a:pt x="1048" y="470"/>
                </a:lnTo>
                <a:lnTo>
                  <a:pt x="1048" y="460"/>
                </a:lnTo>
                <a:lnTo>
                  <a:pt x="1047" y="446"/>
                </a:lnTo>
                <a:lnTo>
                  <a:pt x="1045" y="429"/>
                </a:lnTo>
                <a:lnTo>
                  <a:pt x="1037" y="390"/>
                </a:lnTo>
                <a:lnTo>
                  <a:pt x="1028" y="345"/>
                </a:lnTo>
                <a:lnTo>
                  <a:pt x="1007" y="262"/>
                </a:lnTo>
                <a:lnTo>
                  <a:pt x="997" y="225"/>
                </a:lnTo>
                <a:lnTo>
                  <a:pt x="978" y="230"/>
                </a:lnTo>
                <a:lnTo>
                  <a:pt x="968" y="210"/>
                </a:lnTo>
                <a:lnTo>
                  <a:pt x="968" y="210"/>
                </a:lnTo>
                <a:lnTo>
                  <a:pt x="963" y="184"/>
                </a:lnTo>
                <a:lnTo>
                  <a:pt x="959" y="163"/>
                </a:lnTo>
                <a:lnTo>
                  <a:pt x="958" y="154"/>
                </a:lnTo>
                <a:lnTo>
                  <a:pt x="958" y="147"/>
                </a:lnTo>
                <a:lnTo>
                  <a:pt x="958" y="147"/>
                </a:lnTo>
                <a:lnTo>
                  <a:pt x="958" y="142"/>
                </a:lnTo>
                <a:lnTo>
                  <a:pt x="957" y="136"/>
                </a:lnTo>
                <a:lnTo>
                  <a:pt x="953" y="127"/>
                </a:lnTo>
                <a:lnTo>
                  <a:pt x="947" y="120"/>
                </a:lnTo>
                <a:lnTo>
                  <a:pt x="944" y="117"/>
                </a:lnTo>
                <a:lnTo>
                  <a:pt x="944" y="117"/>
                </a:lnTo>
                <a:lnTo>
                  <a:pt x="933" y="110"/>
                </a:lnTo>
                <a:lnTo>
                  <a:pt x="913" y="97"/>
                </a:lnTo>
                <a:lnTo>
                  <a:pt x="885" y="78"/>
                </a:lnTo>
                <a:lnTo>
                  <a:pt x="885" y="78"/>
                </a:lnTo>
                <a:lnTo>
                  <a:pt x="885" y="78"/>
                </a:lnTo>
                <a:lnTo>
                  <a:pt x="880" y="75"/>
                </a:lnTo>
                <a:lnTo>
                  <a:pt x="875" y="73"/>
                </a:lnTo>
                <a:lnTo>
                  <a:pt x="873" y="73"/>
                </a:lnTo>
                <a:lnTo>
                  <a:pt x="870" y="73"/>
                </a:lnTo>
                <a:lnTo>
                  <a:pt x="870" y="73"/>
                </a:lnTo>
                <a:lnTo>
                  <a:pt x="868" y="75"/>
                </a:lnTo>
                <a:lnTo>
                  <a:pt x="865" y="77"/>
                </a:lnTo>
                <a:lnTo>
                  <a:pt x="860" y="84"/>
                </a:lnTo>
                <a:lnTo>
                  <a:pt x="856" y="93"/>
                </a:lnTo>
                <a:lnTo>
                  <a:pt x="846" y="88"/>
                </a:lnTo>
                <a:lnTo>
                  <a:pt x="846" y="88"/>
                </a:lnTo>
                <a:lnTo>
                  <a:pt x="843" y="88"/>
                </a:lnTo>
                <a:lnTo>
                  <a:pt x="841" y="88"/>
                </a:lnTo>
                <a:lnTo>
                  <a:pt x="840" y="91"/>
                </a:lnTo>
                <a:lnTo>
                  <a:pt x="839" y="94"/>
                </a:lnTo>
                <a:lnTo>
                  <a:pt x="836" y="103"/>
                </a:lnTo>
                <a:lnTo>
                  <a:pt x="836" y="113"/>
                </a:lnTo>
                <a:lnTo>
                  <a:pt x="836" y="113"/>
                </a:lnTo>
                <a:lnTo>
                  <a:pt x="837" y="127"/>
                </a:lnTo>
                <a:lnTo>
                  <a:pt x="842" y="147"/>
                </a:lnTo>
                <a:lnTo>
                  <a:pt x="846" y="166"/>
                </a:lnTo>
                <a:lnTo>
                  <a:pt x="851" y="181"/>
                </a:lnTo>
                <a:lnTo>
                  <a:pt x="851" y="181"/>
                </a:lnTo>
                <a:lnTo>
                  <a:pt x="853" y="186"/>
                </a:lnTo>
                <a:lnTo>
                  <a:pt x="857" y="190"/>
                </a:lnTo>
                <a:lnTo>
                  <a:pt x="868" y="198"/>
                </a:lnTo>
                <a:lnTo>
                  <a:pt x="876" y="203"/>
                </a:lnTo>
                <a:lnTo>
                  <a:pt x="880" y="206"/>
                </a:lnTo>
                <a:lnTo>
                  <a:pt x="909" y="240"/>
                </a:lnTo>
                <a:lnTo>
                  <a:pt x="909" y="240"/>
                </a:lnTo>
                <a:lnTo>
                  <a:pt x="906" y="245"/>
                </a:lnTo>
                <a:lnTo>
                  <a:pt x="903" y="247"/>
                </a:lnTo>
                <a:lnTo>
                  <a:pt x="903" y="248"/>
                </a:lnTo>
                <a:lnTo>
                  <a:pt x="904" y="250"/>
                </a:lnTo>
                <a:lnTo>
                  <a:pt x="904" y="250"/>
                </a:lnTo>
                <a:lnTo>
                  <a:pt x="907" y="256"/>
                </a:lnTo>
                <a:lnTo>
                  <a:pt x="912" y="273"/>
                </a:lnTo>
                <a:lnTo>
                  <a:pt x="923" y="323"/>
                </a:lnTo>
                <a:lnTo>
                  <a:pt x="939" y="396"/>
                </a:lnTo>
                <a:lnTo>
                  <a:pt x="939" y="396"/>
                </a:lnTo>
                <a:lnTo>
                  <a:pt x="935" y="396"/>
                </a:lnTo>
                <a:lnTo>
                  <a:pt x="928" y="394"/>
                </a:lnTo>
                <a:lnTo>
                  <a:pt x="901" y="385"/>
                </a:lnTo>
                <a:lnTo>
                  <a:pt x="873" y="377"/>
                </a:lnTo>
                <a:lnTo>
                  <a:pt x="856" y="372"/>
                </a:lnTo>
                <a:lnTo>
                  <a:pt x="856" y="372"/>
                </a:lnTo>
                <a:lnTo>
                  <a:pt x="851" y="371"/>
                </a:lnTo>
                <a:lnTo>
                  <a:pt x="842" y="367"/>
                </a:lnTo>
                <a:lnTo>
                  <a:pt x="820" y="356"/>
                </a:lnTo>
                <a:lnTo>
                  <a:pt x="799" y="346"/>
                </a:lnTo>
                <a:lnTo>
                  <a:pt x="792" y="344"/>
                </a:lnTo>
                <a:lnTo>
                  <a:pt x="787" y="342"/>
                </a:lnTo>
                <a:lnTo>
                  <a:pt x="787" y="342"/>
                </a:lnTo>
                <a:lnTo>
                  <a:pt x="765" y="341"/>
                </a:lnTo>
                <a:lnTo>
                  <a:pt x="724" y="338"/>
                </a:lnTo>
                <a:lnTo>
                  <a:pt x="665" y="333"/>
                </a:lnTo>
                <a:lnTo>
                  <a:pt x="665" y="333"/>
                </a:lnTo>
                <a:lnTo>
                  <a:pt x="651" y="328"/>
                </a:lnTo>
                <a:lnTo>
                  <a:pt x="638" y="323"/>
                </a:lnTo>
                <a:lnTo>
                  <a:pt x="635" y="320"/>
                </a:lnTo>
                <a:lnTo>
                  <a:pt x="631" y="318"/>
                </a:lnTo>
                <a:lnTo>
                  <a:pt x="631" y="318"/>
                </a:lnTo>
                <a:lnTo>
                  <a:pt x="629" y="314"/>
                </a:lnTo>
                <a:lnTo>
                  <a:pt x="627" y="309"/>
                </a:lnTo>
                <a:lnTo>
                  <a:pt x="626" y="296"/>
                </a:lnTo>
                <a:lnTo>
                  <a:pt x="626" y="279"/>
                </a:lnTo>
                <a:lnTo>
                  <a:pt x="641" y="279"/>
                </a:lnTo>
                <a:lnTo>
                  <a:pt x="641" y="264"/>
                </a:lnTo>
                <a:lnTo>
                  <a:pt x="655" y="274"/>
                </a:lnTo>
                <a:lnTo>
                  <a:pt x="655" y="274"/>
                </a:lnTo>
                <a:lnTo>
                  <a:pt x="649" y="259"/>
                </a:lnTo>
                <a:lnTo>
                  <a:pt x="646" y="248"/>
                </a:lnTo>
                <a:lnTo>
                  <a:pt x="646" y="243"/>
                </a:lnTo>
                <a:lnTo>
                  <a:pt x="646" y="240"/>
                </a:lnTo>
                <a:lnTo>
                  <a:pt x="646" y="240"/>
                </a:lnTo>
                <a:lnTo>
                  <a:pt x="647" y="231"/>
                </a:lnTo>
                <a:lnTo>
                  <a:pt x="647" y="217"/>
                </a:lnTo>
                <a:lnTo>
                  <a:pt x="646" y="186"/>
                </a:lnTo>
                <a:lnTo>
                  <a:pt x="646" y="186"/>
                </a:lnTo>
                <a:lnTo>
                  <a:pt x="644" y="174"/>
                </a:lnTo>
                <a:lnTo>
                  <a:pt x="643" y="163"/>
                </a:lnTo>
                <a:lnTo>
                  <a:pt x="640" y="146"/>
                </a:lnTo>
                <a:lnTo>
                  <a:pt x="631" y="117"/>
                </a:lnTo>
                <a:lnTo>
                  <a:pt x="631" y="117"/>
                </a:lnTo>
                <a:lnTo>
                  <a:pt x="625" y="102"/>
                </a:lnTo>
                <a:lnTo>
                  <a:pt x="619" y="89"/>
                </a:lnTo>
                <a:lnTo>
                  <a:pt x="613" y="81"/>
                </a:lnTo>
                <a:lnTo>
                  <a:pt x="607" y="75"/>
                </a:lnTo>
                <a:lnTo>
                  <a:pt x="601" y="71"/>
                </a:lnTo>
                <a:lnTo>
                  <a:pt x="596" y="69"/>
                </a:lnTo>
                <a:lnTo>
                  <a:pt x="593" y="69"/>
                </a:lnTo>
                <a:lnTo>
                  <a:pt x="592" y="69"/>
                </a:lnTo>
                <a:lnTo>
                  <a:pt x="592" y="69"/>
                </a:lnTo>
                <a:lnTo>
                  <a:pt x="591" y="66"/>
                </a:lnTo>
                <a:lnTo>
                  <a:pt x="588" y="59"/>
                </a:lnTo>
                <a:lnTo>
                  <a:pt x="582" y="49"/>
                </a:lnTo>
                <a:lnTo>
                  <a:pt x="577" y="44"/>
                </a:lnTo>
                <a:lnTo>
                  <a:pt x="572" y="39"/>
                </a:lnTo>
                <a:lnTo>
                  <a:pt x="572" y="39"/>
                </a:lnTo>
                <a:lnTo>
                  <a:pt x="569" y="37"/>
                </a:lnTo>
                <a:lnTo>
                  <a:pt x="565" y="36"/>
                </a:lnTo>
                <a:lnTo>
                  <a:pt x="555" y="33"/>
                </a:lnTo>
                <a:lnTo>
                  <a:pt x="544" y="32"/>
                </a:lnTo>
                <a:lnTo>
                  <a:pt x="533" y="32"/>
                </a:lnTo>
                <a:lnTo>
                  <a:pt x="513" y="33"/>
                </a:lnTo>
                <a:lnTo>
                  <a:pt x="504" y="34"/>
                </a:lnTo>
                <a:lnTo>
                  <a:pt x="489" y="15"/>
                </a:lnTo>
                <a:lnTo>
                  <a:pt x="480" y="29"/>
                </a:lnTo>
                <a:lnTo>
                  <a:pt x="475" y="10"/>
                </a:lnTo>
                <a:lnTo>
                  <a:pt x="465" y="29"/>
                </a:lnTo>
                <a:lnTo>
                  <a:pt x="465" y="29"/>
                </a:lnTo>
                <a:lnTo>
                  <a:pt x="460" y="28"/>
                </a:lnTo>
                <a:lnTo>
                  <a:pt x="450" y="25"/>
                </a:lnTo>
                <a:lnTo>
                  <a:pt x="450" y="25"/>
                </a:lnTo>
                <a:lnTo>
                  <a:pt x="448" y="22"/>
                </a:lnTo>
                <a:lnTo>
                  <a:pt x="445" y="18"/>
                </a:lnTo>
                <a:lnTo>
                  <a:pt x="443" y="10"/>
                </a:lnTo>
                <a:lnTo>
                  <a:pt x="441" y="0"/>
                </a:lnTo>
                <a:lnTo>
                  <a:pt x="441" y="0"/>
                </a:lnTo>
                <a:lnTo>
                  <a:pt x="439" y="1"/>
                </a:lnTo>
                <a:lnTo>
                  <a:pt x="438" y="3"/>
                </a:lnTo>
                <a:lnTo>
                  <a:pt x="434" y="7"/>
                </a:lnTo>
                <a:lnTo>
                  <a:pt x="432" y="11"/>
                </a:lnTo>
                <a:lnTo>
                  <a:pt x="431" y="16"/>
                </a:lnTo>
                <a:lnTo>
                  <a:pt x="430" y="22"/>
                </a:lnTo>
                <a:lnTo>
                  <a:pt x="431" y="29"/>
                </a:lnTo>
                <a:lnTo>
                  <a:pt x="431" y="29"/>
                </a:lnTo>
                <a:lnTo>
                  <a:pt x="434" y="40"/>
                </a:lnTo>
                <a:lnTo>
                  <a:pt x="438" y="48"/>
                </a:lnTo>
                <a:lnTo>
                  <a:pt x="442" y="53"/>
                </a:lnTo>
                <a:lnTo>
                  <a:pt x="444" y="54"/>
                </a:lnTo>
                <a:lnTo>
                  <a:pt x="444" y="54"/>
                </a:lnTo>
                <a:lnTo>
                  <a:pt x="445" y="54"/>
                </a:lnTo>
                <a:lnTo>
                  <a:pt x="445" y="54"/>
                </a:lnTo>
                <a:close/>
                <a:moveTo>
                  <a:pt x="577" y="1291"/>
                </a:moveTo>
                <a:lnTo>
                  <a:pt x="577" y="1291"/>
                </a:lnTo>
                <a:lnTo>
                  <a:pt x="579" y="1291"/>
                </a:lnTo>
                <a:lnTo>
                  <a:pt x="580" y="1289"/>
                </a:lnTo>
                <a:lnTo>
                  <a:pt x="582" y="1283"/>
                </a:lnTo>
                <a:lnTo>
                  <a:pt x="587" y="1272"/>
                </a:lnTo>
                <a:lnTo>
                  <a:pt x="587" y="1272"/>
                </a:lnTo>
                <a:lnTo>
                  <a:pt x="588" y="1329"/>
                </a:lnTo>
                <a:lnTo>
                  <a:pt x="590" y="1373"/>
                </a:lnTo>
                <a:lnTo>
                  <a:pt x="591" y="1392"/>
                </a:lnTo>
                <a:lnTo>
                  <a:pt x="592" y="1404"/>
                </a:lnTo>
                <a:lnTo>
                  <a:pt x="592" y="1404"/>
                </a:lnTo>
                <a:lnTo>
                  <a:pt x="593" y="1415"/>
                </a:lnTo>
                <a:lnTo>
                  <a:pt x="594" y="1427"/>
                </a:lnTo>
                <a:lnTo>
                  <a:pt x="597" y="1456"/>
                </a:lnTo>
                <a:lnTo>
                  <a:pt x="597" y="1492"/>
                </a:lnTo>
                <a:lnTo>
                  <a:pt x="538" y="1389"/>
                </a:lnTo>
                <a:lnTo>
                  <a:pt x="538" y="1389"/>
                </a:lnTo>
                <a:lnTo>
                  <a:pt x="558" y="1339"/>
                </a:lnTo>
                <a:lnTo>
                  <a:pt x="571" y="1306"/>
                </a:lnTo>
                <a:lnTo>
                  <a:pt x="577" y="1291"/>
                </a:lnTo>
                <a:lnTo>
                  <a:pt x="577" y="129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185364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地団太を踏む、悔しがる男性のシルエット</a:t>
            </a:r>
          </a:p>
        </p:txBody>
      </p:sp>
      <p:sp>
        <p:nvSpPr>
          <p:cNvPr id="3" name="Freeform 11">
            <a:extLst>
              <a:ext uri="{FF2B5EF4-FFF2-40B4-BE49-F238E27FC236}">
                <a16:creationId xmlns:a16="http://schemas.microsoft.com/office/drawing/2014/main" id="{A09F3E9C-BC47-FBA4-B625-0259BDCC368F}"/>
              </a:ext>
            </a:extLst>
          </p:cNvPr>
          <p:cNvSpPr>
            <a:spLocks/>
          </p:cNvSpPr>
          <p:nvPr/>
        </p:nvSpPr>
        <p:spPr bwMode="auto">
          <a:xfrm>
            <a:off x="1392941" y="917575"/>
            <a:ext cx="962831" cy="2536825"/>
          </a:xfrm>
          <a:custGeom>
            <a:avLst/>
            <a:gdLst>
              <a:gd name="T0" fmla="*/ 127 w 679"/>
              <a:gd name="T1" fmla="*/ 206 h 1789"/>
              <a:gd name="T2" fmla="*/ 85 w 679"/>
              <a:gd name="T3" fmla="*/ 228 h 1789"/>
              <a:gd name="T4" fmla="*/ 29 w 679"/>
              <a:gd name="T5" fmla="*/ 284 h 1789"/>
              <a:gd name="T6" fmla="*/ 21 w 679"/>
              <a:gd name="T7" fmla="*/ 334 h 1789"/>
              <a:gd name="T8" fmla="*/ 88 w 679"/>
              <a:gd name="T9" fmla="*/ 413 h 1789"/>
              <a:gd name="T10" fmla="*/ 127 w 679"/>
              <a:gd name="T11" fmla="*/ 443 h 1789"/>
              <a:gd name="T12" fmla="*/ 142 w 679"/>
              <a:gd name="T13" fmla="*/ 457 h 1789"/>
              <a:gd name="T14" fmla="*/ 184 w 679"/>
              <a:gd name="T15" fmla="*/ 475 h 1789"/>
              <a:gd name="T16" fmla="*/ 228 w 679"/>
              <a:gd name="T17" fmla="*/ 472 h 1789"/>
              <a:gd name="T18" fmla="*/ 310 w 679"/>
              <a:gd name="T19" fmla="*/ 690 h 1789"/>
              <a:gd name="T20" fmla="*/ 332 w 679"/>
              <a:gd name="T21" fmla="*/ 805 h 1789"/>
              <a:gd name="T22" fmla="*/ 308 w 679"/>
              <a:gd name="T23" fmla="*/ 905 h 1789"/>
              <a:gd name="T24" fmla="*/ 265 w 679"/>
              <a:gd name="T25" fmla="*/ 945 h 1789"/>
              <a:gd name="T26" fmla="*/ 264 w 679"/>
              <a:gd name="T27" fmla="*/ 956 h 1789"/>
              <a:gd name="T28" fmla="*/ 216 w 679"/>
              <a:gd name="T29" fmla="*/ 1084 h 1789"/>
              <a:gd name="T30" fmla="*/ 161 w 679"/>
              <a:gd name="T31" fmla="*/ 1146 h 1789"/>
              <a:gd name="T32" fmla="*/ 148 w 679"/>
              <a:gd name="T33" fmla="*/ 1297 h 1789"/>
              <a:gd name="T34" fmla="*/ 137 w 679"/>
              <a:gd name="T35" fmla="*/ 1460 h 1789"/>
              <a:gd name="T36" fmla="*/ 118 w 679"/>
              <a:gd name="T37" fmla="*/ 1582 h 1789"/>
              <a:gd name="T38" fmla="*/ 93 w 679"/>
              <a:gd name="T39" fmla="*/ 1602 h 1789"/>
              <a:gd name="T40" fmla="*/ 15 w 679"/>
              <a:gd name="T41" fmla="*/ 1622 h 1789"/>
              <a:gd name="T42" fmla="*/ 0 w 679"/>
              <a:gd name="T43" fmla="*/ 1651 h 1789"/>
              <a:gd name="T44" fmla="*/ 6 w 679"/>
              <a:gd name="T45" fmla="*/ 1663 h 1789"/>
              <a:gd name="T46" fmla="*/ 171 w 679"/>
              <a:gd name="T47" fmla="*/ 1694 h 1789"/>
              <a:gd name="T48" fmla="*/ 211 w 679"/>
              <a:gd name="T49" fmla="*/ 1690 h 1789"/>
              <a:gd name="T50" fmla="*/ 220 w 679"/>
              <a:gd name="T51" fmla="*/ 1622 h 1789"/>
              <a:gd name="T52" fmla="*/ 242 w 679"/>
              <a:gd name="T53" fmla="*/ 1475 h 1789"/>
              <a:gd name="T54" fmla="*/ 259 w 679"/>
              <a:gd name="T55" fmla="*/ 1427 h 1789"/>
              <a:gd name="T56" fmla="*/ 330 w 679"/>
              <a:gd name="T57" fmla="*/ 1555 h 1789"/>
              <a:gd name="T58" fmla="*/ 367 w 679"/>
              <a:gd name="T59" fmla="*/ 1700 h 1789"/>
              <a:gd name="T60" fmla="*/ 299 w 679"/>
              <a:gd name="T61" fmla="*/ 1733 h 1789"/>
              <a:gd name="T62" fmla="*/ 269 w 679"/>
              <a:gd name="T63" fmla="*/ 1758 h 1789"/>
              <a:gd name="T64" fmla="*/ 293 w 679"/>
              <a:gd name="T65" fmla="*/ 1778 h 1789"/>
              <a:gd name="T66" fmla="*/ 364 w 679"/>
              <a:gd name="T67" fmla="*/ 1789 h 1789"/>
              <a:gd name="T68" fmla="*/ 448 w 679"/>
              <a:gd name="T69" fmla="*/ 1767 h 1789"/>
              <a:gd name="T70" fmla="*/ 510 w 679"/>
              <a:gd name="T71" fmla="*/ 1747 h 1789"/>
              <a:gd name="T72" fmla="*/ 531 w 679"/>
              <a:gd name="T73" fmla="*/ 1729 h 1789"/>
              <a:gd name="T74" fmla="*/ 522 w 679"/>
              <a:gd name="T75" fmla="*/ 1679 h 1789"/>
              <a:gd name="T76" fmla="*/ 576 w 679"/>
              <a:gd name="T77" fmla="*/ 1132 h 1789"/>
              <a:gd name="T78" fmla="*/ 635 w 679"/>
              <a:gd name="T79" fmla="*/ 1010 h 1789"/>
              <a:gd name="T80" fmla="*/ 605 w 679"/>
              <a:gd name="T81" fmla="*/ 751 h 1789"/>
              <a:gd name="T82" fmla="*/ 574 w 679"/>
              <a:gd name="T83" fmla="*/ 665 h 1789"/>
              <a:gd name="T84" fmla="*/ 529 w 679"/>
              <a:gd name="T85" fmla="*/ 468 h 1789"/>
              <a:gd name="T86" fmla="*/ 468 w 679"/>
              <a:gd name="T87" fmla="*/ 349 h 1789"/>
              <a:gd name="T88" fmla="*/ 421 w 679"/>
              <a:gd name="T89" fmla="*/ 297 h 1789"/>
              <a:gd name="T90" fmla="*/ 397 w 679"/>
              <a:gd name="T91" fmla="*/ 302 h 1789"/>
              <a:gd name="T92" fmla="*/ 369 w 679"/>
              <a:gd name="T93" fmla="*/ 295 h 1789"/>
              <a:gd name="T94" fmla="*/ 312 w 679"/>
              <a:gd name="T95" fmla="*/ 252 h 1789"/>
              <a:gd name="T96" fmla="*/ 254 w 679"/>
              <a:gd name="T97" fmla="*/ 143 h 1789"/>
              <a:gd name="T98" fmla="*/ 276 w 679"/>
              <a:gd name="T99" fmla="*/ 119 h 1789"/>
              <a:gd name="T100" fmla="*/ 289 w 679"/>
              <a:gd name="T101" fmla="*/ 71 h 1789"/>
              <a:gd name="T102" fmla="*/ 283 w 679"/>
              <a:gd name="T103" fmla="*/ 47 h 1789"/>
              <a:gd name="T104" fmla="*/ 284 w 679"/>
              <a:gd name="T105" fmla="*/ 11 h 1789"/>
              <a:gd name="T106" fmla="*/ 254 w 679"/>
              <a:gd name="T107" fmla="*/ 4 h 1789"/>
              <a:gd name="T108" fmla="*/ 226 w 679"/>
              <a:gd name="T109" fmla="*/ 0 h 1789"/>
              <a:gd name="T110" fmla="*/ 195 w 679"/>
              <a:gd name="T111" fmla="*/ 12 h 1789"/>
              <a:gd name="T112" fmla="*/ 170 w 679"/>
              <a:gd name="T113" fmla="*/ 27 h 1789"/>
              <a:gd name="T114" fmla="*/ 137 w 679"/>
              <a:gd name="T115" fmla="*/ 32 h 1789"/>
              <a:gd name="T116" fmla="*/ 121 w 679"/>
              <a:gd name="T117" fmla="*/ 78 h 1789"/>
              <a:gd name="T118" fmla="*/ 127 w 679"/>
              <a:gd name="T119" fmla="*/ 100 h 1789"/>
              <a:gd name="T120" fmla="*/ 171 w 679"/>
              <a:gd name="T121" fmla="*/ 130 h 1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9" h="1789">
                <a:moveTo>
                  <a:pt x="161" y="208"/>
                </a:moveTo>
                <a:lnTo>
                  <a:pt x="161" y="208"/>
                </a:lnTo>
                <a:lnTo>
                  <a:pt x="157" y="207"/>
                </a:lnTo>
                <a:lnTo>
                  <a:pt x="149" y="206"/>
                </a:lnTo>
                <a:lnTo>
                  <a:pt x="136" y="206"/>
                </a:lnTo>
                <a:lnTo>
                  <a:pt x="127" y="206"/>
                </a:lnTo>
                <a:lnTo>
                  <a:pt x="117" y="208"/>
                </a:lnTo>
                <a:lnTo>
                  <a:pt x="117" y="208"/>
                </a:lnTo>
                <a:lnTo>
                  <a:pt x="107" y="212"/>
                </a:lnTo>
                <a:lnTo>
                  <a:pt x="99" y="217"/>
                </a:lnTo>
                <a:lnTo>
                  <a:pt x="92" y="221"/>
                </a:lnTo>
                <a:lnTo>
                  <a:pt x="85" y="228"/>
                </a:lnTo>
                <a:lnTo>
                  <a:pt x="77" y="237"/>
                </a:lnTo>
                <a:lnTo>
                  <a:pt x="73" y="242"/>
                </a:lnTo>
                <a:lnTo>
                  <a:pt x="73" y="242"/>
                </a:lnTo>
                <a:lnTo>
                  <a:pt x="53" y="259"/>
                </a:lnTo>
                <a:lnTo>
                  <a:pt x="37" y="275"/>
                </a:lnTo>
                <a:lnTo>
                  <a:pt x="29" y="284"/>
                </a:lnTo>
                <a:lnTo>
                  <a:pt x="24" y="291"/>
                </a:lnTo>
                <a:lnTo>
                  <a:pt x="24" y="291"/>
                </a:lnTo>
                <a:lnTo>
                  <a:pt x="23" y="296"/>
                </a:lnTo>
                <a:lnTo>
                  <a:pt x="21" y="301"/>
                </a:lnTo>
                <a:lnTo>
                  <a:pt x="21" y="316"/>
                </a:lnTo>
                <a:lnTo>
                  <a:pt x="21" y="334"/>
                </a:lnTo>
                <a:lnTo>
                  <a:pt x="23" y="352"/>
                </a:lnTo>
                <a:lnTo>
                  <a:pt x="27" y="384"/>
                </a:lnTo>
                <a:lnTo>
                  <a:pt x="29" y="399"/>
                </a:lnTo>
                <a:lnTo>
                  <a:pt x="68" y="399"/>
                </a:lnTo>
                <a:lnTo>
                  <a:pt x="68" y="413"/>
                </a:lnTo>
                <a:lnTo>
                  <a:pt x="88" y="413"/>
                </a:lnTo>
                <a:lnTo>
                  <a:pt x="112" y="443"/>
                </a:lnTo>
                <a:lnTo>
                  <a:pt x="112" y="443"/>
                </a:lnTo>
                <a:lnTo>
                  <a:pt x="114" y="442"/>
                </a:lnTo>
                <a:lnTo>
                  <a:pt x="116" y="440"/>
                </a:lnTo>
                <a:lnTo>
                  <a:pt x="121" y="440"/>
                </a:lnTo>
                <a:lnTo>
                  <a:pt x="127" y="443"/>
                </a:lnTo>
                <a:lnTo>
                  <a:pt x="127" y="443"/>
                </a:lnTo>
                <a:lnTo>
                  <a:pt x="132" y="446"/>
                </a:lnTo>
                <a:lnTo>
                  <a:pt x="134" y="450"/>
                </a:lnTo>
                <a:lnTo>
                  <a:pt x="137" y="455"/>
                </a:lnTo>
                <a:lnTo>
                  <a:pt x="142" y="457"/>
                </a:lnTo>
                <a:lnTo>
                  <a:pt x="142" y="457"/>
                </a:lnTo>
                <a:lnTo>
                  <a:pt x="153" y="460"/>
                </a:lnTo>
                <a:lnTo>
                  <a:pt x="160" y="462"/>
                </a:lnTo>
                <a:lnTo>
                  <a:pt x="171" y="467"/>
                </a:lnTo>
                <a:lnTo>
                  <a:pt x="171" y="467"/>
                </a:lnTo>
                <a:lnTo>
                  <a:pt x="179" y="472"/>
                </a:lnTo>
                <a:lnTo>
                  <a:pt x="184" y="475"/>
                </a:lnTo>
                <a:lnTo>
                  <a:pt x="188" y="476"/>
                </a:lnTo>
                <a:lnTo>
                  <a:pt x="200" y="477"/>
                </a:lnTo>
                <a:lnTo>
                  <a:pt x="200" y="477"/>
                </a:lnTo>
                <a:lnTo>
                  <a:pt x="209" y="477"/>
                </a:lnTo>
                <a:lnTo>
                  <a:pt x="216" y="476"/>
                </a:lnTo>
                <a:lnTo>
                  <a:pt x="228" y="472"/>
                </a:lnTo>
                <a:lnTo>
                  <a:pt x="237" y="468"/>
                </a:lnTo>
                <a:lnTo>
                  <a:pt x="239" y="467"/>
                </a:lnTo>
                <a:lnTo>
                  <a:pt x="284" y="596"/>
                </a:lnTo>
                <a:lnTo>
                  <a:pt x="284" y="596"/>
                </a:lnTo>
                <a:lnTo>
                  <a:pt x="293" y="625"/>
                </a:lnTo>
                <a:lnTo>
                  <a:pt x="310" y="690"/>
                </a:lnTo>
                <a:lnTo>
                  <a:pt x="319" y="726"/>
                </a:lnTo>
                <a:lnTo>
                  <a:pt x="326" y="761"/>
                </a:lnTo>
                <a:lnTo>
                  <a:pt x="331" y="788"/>
                </a:lnTo>
                <a:lnTo>
                  <a:pt x="332" y="797"/>
                </a:lnTo>
                <a:lnTo>
                  <a:pt x="332" y="805"/>
                </a:lnTo>
                <a:lnTo>
                  <a:pt x="332" y="805"/>
                </a:lnTo>
                <a:lnTo>
                  <a:pt x="330" y="830"/>
                </a:lnTo>
                <a:lnTo>
                  <a:pt x="327" y="845"/>
                </a:lnTo>
                <a:lnTo>
                  <a:pt x="325" y="861"/>
                </a:lnTo>
                <a:lnTo>
                  <a:pt x="320" y="877"/>
                </a:lnTo>
                <a:lnTo>
                  <a:pt x="315" y="892"/>
                </a:lnTo>
                <a:lnTo>
                  <a:pt x="308" y="905"/>
                </a:lnTo>
                <a:lnTo>
                  <a:pt x="303" y="911"/>
                </a:lnTo>
                <a:lnTo>
                  <a:pt x="298" y="917"/>
                </a:lnTo>
                <a:lnTo>
                  <a:pt x="298" y="917"/>
                </a:lnTo>
                <a:lnTo>
                  <a:pt x="288" y="927"/>
                </a:lnTo>
                <a:lnTo>
                  <a:pt x="278" y="934"/>
                </a:lnTo>
                <a:lnTo>
                  <a:pt x="265" y="945"/>
                </a:lnTo>
                <a:lnTo>
                  <a:pt x="260" y="950"/>
                </a:lnTo>
                <a:lnTo>
                  <a:pt x="259" y="953"/>
                </a:lnTo>
                <a:lnTo>
                  <a:pt x="259" y="954"/>
                </a:lnTo>
                <a:lnTo>
                  <a:pt x="259" y="955"/>
                </a:lnTo>
                <a:lnTo>
                  <a:pt x="264" y="956"/>
                </a:lnTo>
                <a:lnTo>
                  <a:pt x="264" y="956"/>
                </a:lnTo>
                <a:lnTo>
                  <a:pt x="299" y="962"/>
                </a:lnTo>
                <a:lnTo>
                  <a:pt x="322" y="966"/>
                </a:lnTo>
                <a:lnTo>
                  <a:pt x="322" y="966"/>
                </a:lnTo>
                <a:lnTo>
                  <a:pt x="271" y="1024"/>
                </a:lnTo>
                <a:lnTo>
                  <a:pt x="232" y="1066"/>
                </a:lnTo>
                <a:lnTo>
                  <a:pt x="216" y="1084"/>
                </a:lnTo>
                <a:lnTo>
                  <a:pt x="205" y="1093"/>
                </a:lnTo>
                <a:lnTo>
                  <a:pt x="205" y="1093"/>
                </a:lnTo>
                <a:lnTo>
                  <a:pt x="197" y="1101"/>
                </a:lnTo>
                <a:lnTo>
                  <a:pt x="188" y="1110"/>
                </a:lnTo>
                <a:lnTo>
                  <a:pt x="168" y="1134"/>
                </a:lnTo>
                <a:lnTo>
                  <a:pt x="161" y="1146"/>
                </a:lnTo>
                <a:lnTo>
                  <a:pt x="154" y="1157"/>
                </a:lnTo>
                <a:lnTo>
                  <a:pt x="149" y="1168"/>
                </a:lnTo>
                <a:lnTo>
                  <a:pt x="146" y="1176"/>
                </a:lnTo>
                <a:lnTo>
                  <a:pt x="146" y="1176"/>
                </a:lnTo>
                <a:lnTo>
                  <a:pt x="146" y="1219"/>
                </a:lnTo>
                <a:lnTo>
                  <a:pt x="148" y="1297"/>
                </a:lnTo>
                <a:lnTo>
                  <a:pt x="149" y="1378"/>
                </a:lnTo>
                <a:lnTo>
                  <a:pt x="148" y="1408"/>
                </a:lnTo>
                <a:lnTo>
                  <a:pt x="146" y="1426"/>
                </a:lnTo>
                <a:lnTo>
                  <a:pt x="146" y="1426"/>
                </a:lnTo>
                <a:lnTo>
                  <a:pt x="143" y="1441"/>
                </a:lnTo>
                <a:lnTo>
                  <a:pt x="137" y="1460"/>
                </a:lnTo>
                <a:lnTo>
                  <a:pt x="121" y="1510"/>
                </a:lnTo>
                <a:lnTo>
                  <a:pt x="98" y="1573"/>
                </a:lnTo>
                <a:lnTo>
                  <a:pt x="117" y="1577"/>
                </a:lnTo>
                <a:lnTo>
                  <a:pt x="117" y="1577"/>
                </a:lnTo>
                <a:lnTo>
                  <a:pt x="118" y="1580"/>
                </a:lnTo>
                <a:lnTo>
                  <a:pt x="118" y="1582"/>
                </a:lnTo>
                <a:lnTo>
                  <a:pt x="117" y="1585"/>
                </a:lnTo>
                <a:lnTo>
                  <a:pt x="115" y="1588"/>
                </a:lnTo>
                <a:lnTo>
                  <a:pt x="110" y="1592"/>
                </a:lnTo>
                <a:lnTo>
                  <a:pt x="104" y="1597"/>
                </a:lnTo>
                <a:lnTo>
                  <a:pt x="93" y="1602"/>
                </a:lnTo>
                <a:lnTo>
                  <a:pt x="93" y="1602"/>
                </a:lnTo>
                <a:lnTo>
                  <a:pt x="81" y="1606"/>
                </a:lnTo>
                <a:lnTo>
                  <a:pt x="68" y="1609"/>
                </a:lnTo>
                <a:lnTo>
                  <a:pt x="45" y="1613"/>
                </a:lnTo>
                <a:lnTo>
                  <a:pt x="27" y="1617"/>
                </a:lnTo>
                <a:lnTo>
                  <a:pt x="20" y="1619"/>
                </a:lnTo>
                <a:lnTo>
                  <a:pt x="15" y="1622"/>
                </a:lnTo>
                <a:lnTo>
                  <a:pt x="15" y="1622"/>
                </a:lnTo>
                <a:lnTo>
                  <a:pt x="11" y="1625"/>
                </a:lnTo>
                <a:lnTo>
                  <a:pt x="7" y="1629"/>
                </a:lnTo>
                <a:lnTo>
                  <a:pt x="2" y="1637"/>
                </a:lnTo>
                <a:lnTo>
                  <a:pt x="0" y="1645"/>
                </a:lnTo>
                <a:lnTo>
                  <a:pt x="0" y="1651"/>
                </a:lnTo>
                <a:lnTo>
                  <a:pt x="0" y="1651"/>
                </a:lnTo>
                <a:lnTo>
                  <a:pt x="0" y="1656"/>
                </a:lnTo>
                <a:lnTo>
                  <a:pt x="0" y="1657"/>
                </a:lnTo>
                <a:lnTo>
                  <a:pt x="1" y="1659"/>
                </a:lnTo>
                <a:lnTo>
                  <a:pt x="2" y="1661"/>
                </a:lnTo>
                <a:lnTo>
                  <a:pt x="6" y="1663"/>
                </a:lnTo>
                <a:lnTo>
                  <a:pt x="20" y="1666"/>
                </a:lnTo>
                <a:lnTo>
                  <a:pt x="20" y="1666"/>
                </a:lnTo>
                <a:lnTo>
                  <a:pt x="56" y="1673"/>
                </a:lnTo>
                <a:lnTo>
                  <a:pt x="115" y="1685"/>
                </a:lnTo>
                <a:lnTo>
                  <a:pt x="144" y="1690"/>
                </a:lnTo>
                <a:lnTo>
                  <a:pt x="171" y="1694"/>
                </a:lnTo>
                <a:lnTo>
                  <a:pt x="192" y="1696"/>
                </a:lnTo>
                <a:lnTo>
                  <a:pt x="200" y="1696"/>
                </a:lnTo>
                <a:lnTo>
                  <a:pt x="205" y="1695"/>
                </a:lnTo>
                <a:lnTo>
                  <a:pt x="205" y="1695"/>
                </a:lnTo>
                <a:lnTo>
                  <a:pt x="209" y="1692"/>
                </a:lnTo>
                <a:lnTo>
                  <a:pt x="211" y="1690"/>
                </a:lnTo>
                <a:lnTo>
                  <a:pt x="215" y="1685"/>
                </a:lnTo>
                <a:lnTo>
                  <a:pt x="216" y="1680"/>
                </a:lnTo>
                <a:lnTo>
                  <a:pt x="219" y="1668"/>
                </a:lnTo>
                <a:lnTo>
                  <a:pt x="220" y="1655"/>
                </a:lnTo>
                <a:lnTo>
                  <a:pt x="221" y="1631"/>
                </a:lnTo>
                <a:lnTo>
                  <a:pt x="220" y="1622"/>
                </a:lnTo>
                <a:lnTo>
                  <a:pt x="229" y="1617"/>
                </a:lnTo>
                <a:lnTo>
                  <a:pt x="229" y="1617"/>
                </a:lnTo>
                <a:lnTo>
                  <a:pt x="232" y="1582"/>
                </a:lnTo>
                <a:lnTo>
                  <a:pt x="234" y="1549"/>
                </a:lnTo>
                <a:lnTo>
                  <a:pt x="238" y="1510"/>
                </a:lnTo>
                <a:lnTo>
                  <a:pt x="242" y="1475"/>
                </a:lnTo>
                <a:lnTo>
                  <a:pt x="245" y="1459"/>
                </a:lnTo>
                <a:lnTo>
                  <a:pt x="248" y="1445"/>
                </a:lnTo>
                <a:lnTo>
                  <a:pt x="251" y="1436"/>
                </a:lnTo>
                <a:lnTo>
                  <a:pt x="255" y="1428"/>
                </a:lnTo>
                <a:lnTo>
                  <a:pt x="258" y="1427"/>
                </a:lnTo>
                <a:lnTo>
                  <a:pt x="259" y="1427"/>
                </a:lnTo>
                <a:lnTo>
                  <a:pt x="261" y="1428"/>
                </a:lnTo>
                <a:lnTo>
                  <a:pt x="264" y="1431"/>
                </a:lnTo>
                <a:lnTo>
                  <a:pt x="264" y="1431"/>
                </a:lnTo>
                <a:lnTo>
                  <a:pt x="276" y="1450"/>
                </a:lnTo>
                <a:lnTo>
                  <a:pt x="292" y="1481"/>
                </a:lnTo>
                <a:lnTo>
                  <a:pt x="330" y="1555"/>
                </a:lnTo>
                <a:lnTo>
                  <a:pt x="376" y="1656"/>
                </a:lnTo>
                <a:lnTo>
                  <a:pt x="415" y="1661"/>
                </a:lnTo>
                <a:lnTo>
                  <a:pt x="415" y="1661"/>
                </a:lnTo>
                <a:lnTo>
                  <a:pt x="405" y="1669"/>
                </a:lnTo>
                <a:lnTo>
                  <a:pt x="382" y="1689"/>
                </a:lnTo>
                <a:lnTo>
                  <a:pt x="367" y="1700"/>
                </a:lnTo>
                <a:lnTo>
                  <a:pt x="352" y="1710"/>
                </a:lnTo>
                <a:lnTo>
                  <a:pt x="337" y="1718"/>
                </a:lnTo>
                <a:lnTo>
                  <a:pt x="322" y="1724"/>
                </a:lnTo>
                <a:lnTo>
                  <a:pt x="322" y="1724"/>
                </a:lnTo>
                <a:lnTo>
                  <a:pt x="310" y="1728"/>
                </a:lnTo>
                <a:lnTo>
                  <a:pt x="299" y="1733"/>
                </a:lnTo>
                <a:lnTo>
                  <a:pt x="289" y="1736"/>
                </a:lnTo>
                <a:lnTo>
                  <a:pt x="282" y="1741"/>
                </a:lnTo>
                <a:lnTo>
                  <a:pt x="276" y="1746"/>
                </a:lnTo>
                <a:lnTo>
                  <a:pt x="272" y="1750"/>
                </a:lnTo>
                <a:lnTo>
                  <a:pt x="270" y="1755"/>
                </a:lnTo>
                <a:lnTo>
                  <a:pt x="269" y="1758"/>
                </a:lnTo>
                <a:lnTo>
                  <a:pt x="269" y="1758"/>
                </a:lnTo>
                <a:lnTo>
                  <a:pt x="270" y="1762"/>
                </a:lnTo>
                <a:lnTo>
                  <a:pt x="272" y="1766"/>
                </a:lnTo>
                <a:lnTo>
                  <a:pt x="281" y="1772"/>
                </a:lnTo>
                <a:lnTo>
                  <a:pt x="289" y="1777"/>
                </a:lnTo>
                <a:lnTo>
                  <a:pt x="293" y="1778"/>
                </a:lnTo>
                <a:lnTo>
                  <a:pt x="293" y="1778"/>
                </a:lnTo>
                <a:lnTo>
                  <a:pt x="303" y="1780"/>
                </a:lnTo>
                <a:lnTo>
                  <a:pt x="327" y="1785"/>
                </a:lnTo>
                <a:lnTo>
                  <a:pt x="341" y="1788"/>
                </a:lnTo>
                <a:lnTo>
                  <a:pt x="353" y="1789"/>
                </a:lnTo>
                <a:lnTo>
                  <a:pt x="364" y="1789"/>
                </a:lnTo>
                <a:lnTo>
                  <a:pt x="371" y="1788"/>
                </a:lnTo>
                <a:lnTo>
                  <a:pt x="371" y="1788"/>
                </a:lnTo>
                <a:lnTo>
                  <a:pt x="378" y="1785"/>
                </a:lnTo>
                <a:lnTo>
                  <a:pt x="389" y="1782"/>
                </a:lnTo>
                <a:lnTo>
                  <a:pt x="417" y="1774"/>
                </a:lnTo>
                <a:lnTo>
                  <a:pt x="448" y="1767"/>
                </a:lnTo>
                <a:lnTo>
                  <a:pt x="463" y="1762"/>
                </a:lnTo>
                <a:lnTo>
                  <a:pt x="474" y="1758"/>
                </a:lnTo>
                <a:lnTo>
                  <a:pt x="474" y="1758"/>
                </a:lnTo>
                <a:lnTo>
                  <a:pt x="483" y="1755"/>
                </a:lnTo>
                <a:lnTo>
                  <a:pt x="493" y="1752"/>
                </a:lnTo>
                <a:lnTo>
                  <a:pt x="510" y="1747"/>
                </a:lnTo>
                <a:lnTo>
                  <a:pt x="522" y="1744"/>
                </a:lnTo>
                <a:lnTo>
                  <a:pt x="526" y="1741"/>
                </a:lnTo>
                <a:lnTo>
                  <a:pt x="527" y="1739"/>
                </a:lnTo>
                <a:lnTo>
                  <a:pt x="527" y="1739"/>
                </a:lnTo>
                <a:lnTo>
                  <a:pt x="529" y="1734"/>
                </a:lnTo>
                <a:lnTo>
                  <a:pt x="531" y="1729"/>
                </a:lnTo>
                <a:lnTo>
                  <a:pt x="532" y="1724"/>
                </a:lnTo>
                <a:lnTo>
                  <a:pt x="532" y="1714"/>
                </a:lnTo>
                <a:lnTo>
                  <a:pt x="532" y="1714"/>
                </a:lnTo>
                <a:lnTo>
                  <a:pt x="531" y="1707"/>
                </a:lnTo>
                <a:lnTo>
                  <a:pt x="529" y="1699"/>
                </a:lnTo>
                <a:lnTo>
                  <a:pt x="522" y="1679"/>
                </a:lnTo>
                <a:lnTo>
                  <a:pt x="513" y="1656"/>
                </a:lnTo>
                <a:lnTo>
                  <a:pt x="522" y="1651"/>
                </a:lnTo>
                <a:lnTo>
                  <a:pt x="439" y="1318"/>
                </a:lnTo>
                <a:lnTo>
                  <a:pt x="439" y="1318"/>
                </a:lnTo>
                <a:lnTo>
                  <a:pt x="576" y="1132"/>
                </a:lnTo>
                <a:lnTo>
                  <a:pt x="576" y="1132"/>
                </a:lnTo>
                <a:lnTo>
                  <a:pt x="591" y="1112"/>
                </a:lnTo>
                <a:lnTo>
                  <a:pt x="603" y="1090"/>
                </a:lnTo>
                <a:lnTo>
                  <a:pt x="613" y="1069"/>
                </a:lnTo>
                <a:lnTo>
                  <a:pt x="620" y="1050"/>
                </a:lnTo>
                <a:lnTo>
                  <a:pt x="631" y="1021"/>
                </a:lnTo>
                <a:lnTo>
                  <a:pt x="635" y="1010"/>
                </a:lnTo>
                <a:lnTo>
                  <a:pt x="679" y="976"/>
                </a:lnTo>
                <a:lnTo>
                  <a:pt x="679" y="976"/>
                </a:lnTo>
                <a:lnTo>
                  <a:pt x="648" y="888"/>
                </a:lnTo>
                <a:lnTo>
                  <a:pt x="624" y="813"/>
                </a:lnTo>
                <a:lnTo>
                  <a:pt x="613" y="779"/>
                </a:lnTo>
                <a:lnTo>
                  <a:pt x="605" y="751"/>
                </a:lnTo>
                <a:lnTo>
                  <a:pt x="605" y="751"/>
                </a:lnTo>
                <a:lnTo>
                  <a:pt x="599" y="731"/>
                </a:lnTo>
                <a:lnTo>
                  <a:pt x="594" y="718"/>
                </a:lnTo>
                <a:lnTo>
                  <a:pt x="586" y="698"/>
                </a:lnTo>
                <a:lnTo>
                  <a:pt x="580" y="685"/>
                </a:lnTo>
                <a:lnTo>
                  <a:pt x="574" y="665"/>
                </a:lnTo>
                <a:lnTo>
                  <a:pt x="566" y="636"/>
                </a:lnTo>
                <a:lnTo>
                  <a:pt x="557" y="594"/>
                </a:lnTo>
                <a:lnTo>
                  <a:pt x="557" y="594"/>
                </a:lnTo>
                <a:lnTo>
                  <a:pt x="541" y="516"/>
                </a:lnTo>
                <a:lnTo>
                  <a:pt x="535" y="489"/>
                </a:lnTo>
                <a:lnTo>
                  <a:pt x="529" y="468"/>
                </a:lnTo>
                <a:lnTo>
                  <a:pt x="524" y="453"/>
                </a:lnTo>
                <a:lnTo>
                  <a:pt x="519" y="438"/>
                </a:lnTo>
                <a:lnTo>
                  <a:pt x="511" y="424"/>
                </a:lnTo>
                <a:lnTo>
                  <a:pt x="503" y="409"/>
                </a:lnTo>
                <a:lnTo>
                  <a:pt x="503" y="409"/>
                </a:lnTo>
                <a:lnTo>
                  <a:pt x="468" y="349"/>
                </a:lnTo>
                <a:lnTo>
                  <a:pt x="454" y="328"/>
                </a:lnTo>
                <a:lnTo>
                  <a:pt x="444" y="316"/>
                </a:lnTo>
                <a:lnTo>
                  <a:pt x="444" y="316"/>
                </a:lnTo>
                <a:lnTo>
                  <a:pt x="437" y="308"/>
                </a:lnTo>
                <a:lnTo>
                  <a:pt x="430" y="302"/>
                </a:lnTo>
                <a:lnTo>
                  <a:pt x="421" y="297"/>
                </a:lnTo>
                <a:lnTo>
                  <a:pt x="419" y="296"/>
                </a:lnTo>
                <a:lnTo>
                  <a:pt x="415" y="296"/>
                </a:lnTo>
                <a:lnTo>
                  <a:pt x="415" y="296"/>
                </a:lnTo>
                <a:lnTo>
                  <a:pt x="409" y="298"/>
                </a:lnTo>
                <a:lnTo>
                  <a:pt x="403" y="300"/>
                </a:lnTo>
                <a:lnTo>
                  <a:pt x="397" y="302"/>
                </a:lnTo>
                <a:lnTo>
                  <a:pt x="394" y="302"/>
                </a:lnTo>
                <a:lnTo>
                  <a:pt x="391" y="301"/>
                </a:lnTo>
                <a:lnTo>
                  <a:pt x="391" y="301"/>
                </a:lnTo>
                <a:lnTo>
                  <a:pt x="385" y="300"/>
                </a:lnTo>
                <a:lnTo>
                  <a:pt x="377" y="297"/>
                </a:lnTo>
                <a:lnTo>
                  <a:pt x="369" y="295"/>
                </a:lnTo>
                <a:lnTo>
                  <a:pt x="363" y="291"/>
                </a:lnTo>
                <a:lnTo>
                  <a:pt x="356" y="286"/>
                </a:lnTo>
                <a:lnTo>
                  <a:pt x="356" y="286"/>
                </a:lnTo>
                <a:lnTo>
                  <a:pt x="327" y="263"/>
                </a:lnTo>
                <a:lnTo>
                  <a:pt x="312" y="252"/>
                </a:lnTo>
                <a:lnTo>
                  <a:pt x="312" y="252"/>
                </a:lnTo>
                <a:lnTo>
                  <a:pt x="292" y="213"/>
                </a:lnTo>
                <a:lnTo>
                  <a:pt x="275" y="182"/>
                </a:lnTo>
                <a:lnTo>
                  <a:pt x="264" y="159"/>
                </a:lnTo>
                <a:lnTo>
                  <a:pt x="264" y="159"/>
                </a:lnTo>
                <a:lnTo>
                  <a:pt x="259" y="148"/>
                </a:lnTo>
                <a:lnTo>
                  <a:pt x="254" y="143"/>
                </a:lnTo>
                <a:lnTo>
                  <a:pt x="253" y="141"/>
                </a:lnTo>
                <a:lnTo>
                  <a:pt x="254" y="140"/>
                </a:lnTo>
                <a:lnTo>
                  <a:pt x="254" y="140"/>
                </a:lnTo>
                <a:lnTo>
                  <a:pt x="259" y="136"/>
                </a:lnTo>
                <a:lnTo>
                  <a:pt x="267" y="129"/>
                </a:lnTo>
                <a:lnTo>
                  <a:pt x="276" y="119"/>
                </a:lnTo>
                <a:lnTo>
                  <a:pt x="280" y="113"/>
                </a:lnTo>
                <a:lnTo>
                  <a:pt x="283" y="105"/>
                </a:lnTo>
                <a:lnTo>
                  <a:pt x="283" y="105"/>
                </a:lnTo>
                <a:lnTo>
                  <a:pt x="288" y="91"/>
                </a:lnTo>
                <a:lnTo>
                  <a:pt x="289" y="80"/>
                </a:lnTo>
                <a:lnTo>
                  <a:pt x="289" y="71"/>
                </a:lnTo>
                <a:lnTo>
                  <a:pt x="288" y="66"/>
                </a:lnTo>
                <a:lnTo>
                  <a:pt x="288" y="66"/>
                </a:lnTo>
                <a:lnTo>
                  <a:pt x="286" y="60"/>
                </a:lnTo>
                <a:lnTo>
                  <a:pt x="283" y="56"/>
                </a:lnTo>
                <a:lnTo>
                  <a:pt x="283" y="47"/>
                </a:lnTo>
                <a:lnTo>
                  <a:pt x="283" y="47"/>
                </a:lnTo>
                <a:lnTo>
                  <a:pt x="284" y="40"/>
                </a:lnTo>
                <a:lnTo>
                  <a:pt x="286" y="34"/>
                </a:lnTo>
                <a:lnTo>
                  <a:pt x="288" y="25"/>
                </a:lnTo>
                <a:lnTo>
                  <a:pt x="289" y="20"/>
                </a:lnTo>
                <a:lnTo>
                  <a:pt x="288" y="15"/>
                </a:lnTo>
                <a:lnTo>
                  <a:pt x="284" y="11"/>
                </a:lnTo>
                <a:lnTo>
                  <a:pt x="278" y="7"/>
                </a:lnTo>
                <a:lnTo>
                  <a:pt x="278" y="7"/>
                </a:lnTo>
                <a:lnTo>
                  <a:pt x="271" y="5"/>
                </a:lnTo>
                <a:lnTo>
                  <a:pt x="264" y="4"/>
                </a:lnTo>
                <a:lnTo>
                  <a:pt x="259" y="4"/>
                </a:lnTo>
                <a:lnTo>
                  <a:pt x="254" y="4"/>
                </a:lnTo>
                <a:lnTo>
                  <a:pt x="247" y="6"/>
                </a:lnTo>
                <a:lnTo>
                  <a:pt x="244" y="7"/>
                </a:lnTo>
                <a:lnTo>
                  <a:pt x="234" y="3"/>
                </a:lnTo>
                <a:lnTo>
                  <a:pt x="234" y="3"/>
                </a:lnTo>
                <a:lnTo>
                  <a:pt x="231" y="0"/>
                </a:lnTo>
                <a:lnTo>
                  <a:pt x="226" y="0"/>
                </a:lnTo>
                <a:lnTo>
                  <a:pt x="220" y="3"/>
                </a:lnTo>
                <a:lnTo>
                  <a:pt x="220" y="3"/>
                </a:lnTo>
                <a:lnTo>
                  <a:pt x="214" y="5"/>
                </a:lnTo>
                <a:lnTo>
                  <a:pt x="208" y="7"/>
                </a:lnTo>
                <a:lnTo>
                  <a:pt x="201" y="9"/>
                </a:lnTo>
                <a:lnTo>
                  <a:pt x="195" y="12"/>
                </a:lnTo>
                <a:lnTo>
                  <a:pt x="195" y="12"/>
                </a:lnTo>
                <a:lnTo>
                  <a:pt x="184" y="21"/>
                </a:lnTo>
                <a:lnTo>
                  <a:pt x="176" y="27"/>
                </a:lnTo>
                <a:lnTo>
                  <a:pt x="176" y="27"/>
                </a:lnTo>
                <a:lnTo>
                  <a:pt x="173" y="28"/>
                </a:lnTo>
                <a:lnTo>
                  <a:pt x="170" y="27"/>
                </a:lnTo>
                <a:lnTo>
                  <a:pt x="159" y="27"/>
                </a:lnTo>
                <a:lnTo>
                  <a:pt x="151" y="26"/>
                </a:lnTo>
                <a:lnTo>
                  <a:pt x="145" y="27"/>
                </a:lnTo>
                <a:lnTo>
                  <a:pt x="140" y="28"/>
                </a:lnTo>
                <a:lnTo>
                  <a:pt x="137" y="32"/>
                </a:lnTo>
                <a:lnTo>
                  <a:pt x="137" y="32"/>
                </a:lnTo>
                <a:lnTo>
                  <a:pt x="131" y="42"/>
                </a:lnTo>
                <a:lnTo>
                  <a:pt x="127" y="51"/>
                </a:lnTo>
                <a:lnTo>
                  <a:pt x="123" y="62"/>
                </a:lnTo>
                <a:lnTo>
                  <a:pt x="122" y="71"/>
                </a:lnTo>
                <a:lnTo>
                  <a:pt x="122" y="71"/>
                </a:lnTo>
                <a:lnTo>
                  <a:pt x="121" y="78"/>
                </a:lnTo>
                <a:lnTo>
                  <a:pt x="120" y="86"/>
                </a:lnTo>
                <a:lnTo>
                  <a:pt x="120" y="89"/>
                </a:lnTo>
                <a:lnTo>
                  <a:pt x="121" y="93"/>
                </a:lnTo>
                <a:lnTo>
                  <a:pt x="123" y="97"/>
                </a:lnTo>
                <a:lnTo>
                  <a:pt x="127" y="100"/>
                </a:lnTo>
                <a:lnTo>
                  <a:pt x="127" y="100"/>
                </a:lnTo>
                <a:lnTo>
                  <a:pt x="139" y="108"/>
                </a:lnTo>
                <a:lnTo>
                  <a:pt x="154" y="116"/>
                </a:lnTo>
                <a:lnTo>
                  <a:pt x="166" y="124"/>
                </a:lnTo>
                <a:lnTo>
                  <a:pt x="170" y="127"/>
                </a:lnTo>
                <a:lnTo>
                  <a:pt x="171" y="130"/>
                </a:lnTo>
                <a:lnTo>
                  <a:pt x="171" y="130"/>
                </a:lnTo>
                <a:lnTo>
                  <a:pt x="166" y="171"/>
                </a:lnTo>
                <a:lnTo>
                  <a:pt x="161" y="208"/>
                </a:lnTo>
                <a:lnTo>
                  <a:pt x="161" y="208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E7524591-8DDA-3E97-7BF0-2C578FCBBA3A}"/>
              </a:ext>
            </a:extLst>
          </p:cNvPr>
          <p:cNvSpPr>
            <a:spLocks noEditPoints="1"/>
          </p:cNvSpPr>
          <p:nvPr/>
        </p:nvSpPr>
        <p:spPr bwMode="auto">
          <a:xfrm>
            <a:off x="1513795" y="3843679"/>
            <a:ext cx="986215" cy="2542608"/>
          </a:xfrm>
          <a:custGeom>
            <a:avLst/>
            <a:gdLst>
              <a:gd name="T0" fmla="*/ 235 w 659"/>
              <a:gd name="T1" fmla="*/ 0 h 1699"/>
              <a:gd name="T2" fmla="*/ 163 w 659"/>
              <a:gd name="T3" fmla="*/ 38 h 1699"/>
              <a:gd name="T4" fmla="*/ 154 w 659"/>
              <a:gd name="T5" fmla="*/ 57 h 1699"/>
              <a:gd name="T6" fmla="*/ 122 w 659"/>
              <a:gd name="T7" fmla="*/ 70 h 1699"/>
              <a:gd name="T8" fmla="*/ 125 w 659"/>
              <a:gd name="T9" fmla="*/ 85 h 1699"/>
              <a:gd name="T10" fmla="*/ 127 w 659"/>
              <a:gd name="T11" fmla="*/ 117 h 1699"/>
              <a:gd name="T12" fmla="*/ 97 w 659"/>
              <a:gd name="T13" fmla="*/ 178 h 1699"/>
              <a:gd name="T14" fmla="*/ 97 w 659"/>
              <a:gd name="T15" fmla="*/ 201 h 1699"/>
              <a:gd name="T16" fmla="*/ 102 w 659"/>
              <a:gd name="T17" fmla="*/ 222 h 1699"/>
              <a:gd name="T18" fmla="*/ 127 w 659"/>
              <a:gd name="T19" fmla="*/ 260 h 1699"/>
              <a:gd name="T20" fmla="*/ 136 w 659"/>
              <a:gd name="T21" fmla="*/ 246 h 1699"/>
              <a:gd name="T22" fmla="*/ 191 w 659"/>
              <a:gd name="T23" fmla="*/ 290 h 1699"/>
              <a:gd name="T24" fmla="*/ 107 w 659"/>
              <a:gd name="T25" fmla="*/ 329 h 1699"/>
              <a:gd name="T26" fmla="*/ 64 w 659"/>
              <a:gd name="T27" fmla="*/ 294 h 1699"/>
              <a:gd name="T28" fmla="*/ 19 w 659"/>
              <a:gd name="T29" fmla="*/ 300 h 1699"/>
              <a:gd name="T30" fmla="*/ 5 w 659"/>
              <a:gd name="T31" fmla="*/ 324 h 1699"/>
              <a:gd name="T32" fmla="*/ 5 w 659"/>
              <a:gd name="T33" fmla="*/ 337 h 1699"/>
              <a:gd name="T34" fmla="*/ 2 w 659"/>
              <a:gd name="T35" fmla="*/ 354 h 1699"/>
              <a:gd name="T36" fmla="*/ 19 w 659"/>
              <a:gd name="T37" fmla="*/ 373 h 1699"/>
              <a:gd name="T38" fmla="*/ 58 w 659"/>
              <a:gd name="T39" fmla="*/ 383 h 1699"/>
              <a:gd name="T40" fmla="*/ 293 w 659"/>
              <a:gd name="T41" fmla="*/ 404 h 1699"/>
              <a:gd name="T42" fmla="*/ 117 w 659"/>
              <a:gd name="T43" fmla="*/ 999 h 1699"/>
              <a:gd name="T44" fmla="*/ 112 w 659"/>
              <a:gd name="T45" fmla="*/ 1078 h 1699"/>
              <a:gd name="T46" fmla="*/ 151 w 659"/>
              <a:gd name="T47" fmla="*/ 1444 h 1699"/>
              <a:gd name="T48" fmla="*/ 86 w 659"/>
              <a:gd name="T49" fmla="*/ 1515 h 1699"/>
              <a:gd name="T50" fmla="*/ 58 w 659"/>
              <a:gd name="T51" fmla="*/ 1552 h 1699"/>
              <a:gd name="T52" fmla="*/ 80 w 659"/>
              <a:gd name="T53" fmla="*/ 1572 h 1699"/>
              <a:gd name="T54" fmla="*/ 112 w 659"/>
              <a:gd name="T55" fmla="*/ 1567 h 1699"/>
              <a:gd name="T56" fmla="*/ 190 w 659"/>
              <a:gd name="T57" fmla="*/ 1518 h 1699"/>
              <a:gd name="T58" fmla="*/ 254 w 659"/>
              <a:gd name="T59" fmla="*/ 1484 h 1699"/>
              <a:gd name="T60" fmla="*/ 250 w 659"/>
              <a:gd name="T61" fmla="*/ 1444 h 1699"/>
              <a:gd name="T62" fmla="*/ 355 w 659"/>
              <a:gd name="T63" fmla="*/ 1464 h 1699"/>
              <a:gd name="T64" fmla="*/ 395 w 659"/>
              <a:gd name="T65" fmla="*/ 1567 h 1699"/>
              <a:gd name="T66" fmla="*/ 332 w 659"/>
              <a:gd name="T67" fmla="*/ 1635 h 1699"/>
              <a:gd name="T68" fmla="*/ 290 w 659"/>
              <a:gd name="T69" fmla="*/ 1676 h 1699"/>
              <a:gd name="T70" fmla="*/ 327 w 659"/>
              <a:gd name="T71" fmla="*/ 1699 h 1699"/>
              <a:gd name="T72" fmla="*/ 410 w 659"/>
              <a:gd name="T73" fmla="*/ 1688 h 1699"/>
              <a:gd name="T74" fmla="*/ 525 w 659"/>
              <a:gd name="T75" fmla="*/ 1628 h 1699"/>
              <a:gd name="T76" fmla="*/ 509 w 659"/>
              <a:gd name="T77" fmla="*/ 1569 h 1699"/>
              <a:gd name="T78" fmla="*/ 425 w 659"/>
              <a:gd name="T79" fmla="*/ 1239 h 1699"/>
              <a:gd name="T80" fmla="*/ 576 w 659"/>
              <a:gd name="T81" fmla="*/ 975 h 1699"/>
              <a:gd name="T82" fmla="*/ 606 w 659"/>
              <a:gd name="T83" fmla="*/ 870 h 1699"/>
              <a:gd name="T84" fmla="*/ 638 w 659"/>
              <a:gd name="T85" fmla="*/ 717 h 1699"/>
              <a:gd name="T86" fmla="*/ 620 w 659"/>
              <a:gd name="T87" fmla="*/ 562 h 1699"/>
              <a:gd name="T88" fmla="*/ 617 w 659"/>
              <a:gd name="T89" fmla="*/ 354 h 1699"/>
              <a:gd name="T90" fmla="*/ 566 w 659"/>
              <a:gd name="T91" fmla="*/ 261 h 1699"/>
              <a:gd name="T92" fmla="*/ 501 w 659"/>
              <a:gd name="T93" fmla="*/ 157 h 1699"/>
              <a:gd name="T94" fmla="*/ 470 w 659"/>
              <a:gd name="T95" fmla="*/ 158 h 1699"/>
              <a:gd name="T96" fmla="*/ 420 w 659"/>
              <a:gd name="T97" fmla="*/ 134 h 1699"/>
              <a:gd name="T98" fmla="*/ 431 w 659"/>
              <a:gd name="T99" fmla="*/ 123 h 1699"/>
              <a:gd name="T100" fmla="*/ 439 w 659"/>
              <a:gd name="T101" fmla="*/ 86 h 1699"/>
              <a:gd name="T102" fmla="*/ 405 w 659"/>
              <a:gd name="T103" fmla="*/ 85 h 1699"/>
              <a:gd name="T104" fmla="*/ 400 w 659"/>
              <a:gd name="T105" fmla="*/ 55 h 1699"/>
              <a:gd name="T106" fmla="*/ 353 w 659"/>
              <a:gd name="T107" fmla="*/ 35 h 1699"/>
              <a:gd name="T108" fmla="*/ 317 w 659"/>
              <a:gd name="T109" fmla="*/ 7 h 1699"/>
              <a:gd name="T110" fmla="*/ 282 w 659"/>
              <a:gd name="T111" fmla="*/ 13 h 1699"/>
              <a:gd name="T112" fmla="*/ 256 w 659"/>
              <a:gd name="T113" fmla="*/ 1123 h 1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59" h="1699">
                <a:moveTo>
                  <a:pt x="278" y="11"/>
                </a:moveTo>
                <a:lnTo>
                  <a:pt x="278" y="11"/>
                </a:lnTo>
                <a:lnTo>
                  <a:pt x="273" y="8"/>
                </a:lnTo>
                <a:lnTo>
                  <a:pt x="261" y="4"/>
                </a:lnTo>
                <a:lnTo>
                  <a:pt x="254" y="2"/>
                </a:lnTo>
                <a:lnTo>
                  <a:pt x="245" y="0"/>
                </a:lnTo>
                <a:lnTo>
                  <a:pt x="235" y="0"/>
                </a:lnTo>
                <a:lnTo>
                  <a:pt x="224" y="2"/>
                </a:lnTo>
                <a:lnTo>
                  <a:pt x="224" y="2"/>
                </a:lnTo>
                <a:lnTo>
                  <a:pt x="213" y="5"/>
                </a:lnTo>
                <a:lnTo>
                  <a:pt x="201" y="10"/>
                </a:lnTo>
                <a:lnTo>
                  <a:pt x="190" y="16"/>
                </a:lnTo>
                <a:lnTo>
                  <a:pt x="180" y="24"/>
                </a:lnTo>
                <a:lnTo>
                  <a:pt x="163" y="38"/>
                </a:lnTo>
                <a:lnTo>
                  <a:pt x="156" y="46"/>
                </a:lnTo>
                <a:lnTo>
                  <a:pt x="156" y="46"/>
                </a:lnTo>
                <a:lnTo>
                  <a:pt x="156" y="47"/>
                </a:lnTo>
                <a:lnTo>
                  <a:pt x="156" y="49"/>
                </a:lnTo>
                <a:lnTo>
                  <a:pt x="156" y="53"/>
                </a:lnTo>
                <a:lnTo>
                  <a:pt x="156" y="55"/>
                </a:lnTo>
                <a:lnTo>
                  <a:pt x="154" y="57"/>
                </a:lnTo>
                <a:lnTo>
                  <a:pt x="151" y="59"/>
                </a:lnTo>
                <a:lnTo>
                  <a:pt x="146" y="60"/>
                </a:lnTo>
                <a:lnTo>
                  <a:pt x="146" y="60"/>
                </a:lnTo>
                <a:lnTo>
                  <a:pt x="136" y="64"/>
                </a:lnTo>
                <a:lnTo>
                  <a:pt x="128" y="66"/>
                </a:lnTo>
                <a:lnTo>
                  <a:pt x="122" y="70"/>
                </a:lnTo>
                <a:lnTo>
                  <a:pt x="122" y="70"/>
                </a:lnTo>
                <a:lnTo>
                  <a:pt x="125" y="73"/>
                </a:lnTo>
                <a:lnTo>
                  <a:pt x="129" y="75"/>
                </a:lnTo>
                <a:lnTo>
                  <a:pt x="132" y="75"/>
                </a:lnTo>
                <a:lnTo>
                  <a:pt x="132" y="75"/>
                </a:lnTo>
                <a:lnTo>
                  <a:pt x="132" y="76"/>
                </a:lnTo>
                <a:lnTo>
                  <a:pt x="130" y="77"/>
                </a:lnTo>
                <a:lnTo>
                  <a:pt x="125" y="85"/>
                </a:lnTo>
                <a:lnTo>
                  <a:pt x="117" y="95"/>
                </a:lnTo>
                <a:lnTo>
                  <a:pt x="136" y="99"/>
                </a:lnTo>
                <a:lnTo>
                  <a:pt x="136" y="99"/>
                </a:lnTo>
                <a:lnTo>
                  <a:pt x="133" y="104"/>
                </a:lnTo>
                <a:lnTo>
                  <a:pt x="127" y="114"/>
                </a:lnTo>
                <a:lnTo>
                  <a:pt x="127" y="114"/>
                </a:lnTo>
                <a:lnTo>
                  <a:pt x="127" y="117"/>
                </a:lnTo>
                <a:lnTo>
                  <a:pt x="127" y="120"/>
                </a:lnTo>
                <a:lnTo>
                  <a:pt x="128" y="129"/>
                </a:lnTo>
                <a:lnTo>
                  <a:pt x="132" y="139"/>
                </a:lnTo>
                <a:lnTo>
                  <a:pt x="132" y="139"/>
                </a:lnTo>
                <a:lnTo>
                  <a:pt x="116" y="157"/>
                </a:lnTo>
                <a:lnTo>
                  <a:pt x="97" y="178"/>
                </a:lnTo>
                <a:lnTo>
                  <a:pt x="97" y="178"/>
                </a:lnTo>
                <a:lnTo>
                  <a:pt x="95" y="183"/>
                </a:lnTo>
                <a:lnTo>
                  <a:pt x="94" y="190"/>
                </a:lnTo>
                <a:lnTo>
                  <a:pt x="93" y="197"/>
                </a:lnTo>
                <a:lnTo>
                  <a:pt x="93" y="197"/>
                </a:lnTo>
                <a:lnTo>
                  <a:pt x="94" y="197"/>
                </a:lnTo>
                <a:lnTo>
                  <a:pt x="95" y="197"/>
                </a:lnTo>
                <a:lnTo>
                  <a:pt x="97" y="201"/>
                </a:lnTo>
                <a:lnTo>
                  <a:pt x="101" y="205"/>
                </a:lnTo>
                <a:lnTo>
                  <a:pt x="102" y="207"/>
                </a:lnTo>
                <a:lnTo>
                  <a:pt x="102" y="207"/>
                </a:lnTo>
                <a:lnTo>
                  <a:pt x="101" y="213"/>
                </a:lnTo>
                <a:lnTo>
                  <a:pt x="101" y="217"/>
                </a:lnTo>
                <a:lnTo>
                  <a:pt x="102" y="222"/>
                </a:lnTo>
                <a:lnTo>
                  <a:pt x="102" y="222"/>
                </a:lnTo>
                <a:lnTo>
                  <a:pt x="107" y="232"/>
                </a:lnTo>
                <a:lnTo>
                  <a:pt x="111" y="236"/>
                </a:lnTo>
                <a:lnTo>
                  <a:pt x="112" y="241"/>
                </a:lnTo>
                <a:lnTo>
                  <a:pt x="112" y="241"/>
                </a:lnTo>
                <a:lnTo>
                  <a:pt x="115" y="247"/>
                </a:lnTo>
                <a:lnTo>
                  <a:pt x="121" y="254"/>
                </a:lnTo>
                <a:lnTo>
                  <a:pt x="127" y="260"/>
                </a:lnTo>
                <a:lnTo>
                  <a:pt x="129" y="261"/>
                </a:lnTo>
                <a:lnTo>
                  <a:pt x="132" y="261"/>
                </a:lnTo>
                <a:lnTo>
                  <a:pt x="132" y="261"/>
                </a:lnTo>
                <a:lnTo>
                  <a:pt x="134" y="260"/>
                </a:lnTo>
                <a:lnTo>
                  <a:pt x="135" y="257"/>
                </a:lnTo>
                <a:lnTo>
                  <a:pt x="136" y="252"/>
                </a:lnTo>
                <a:lnTo>
                  <a:pt x="136" y="246"/>
                </a:lnTo>
                <a:lnTo>
                  <a:pt x="161" y="251"/>
                </a:lnTo>
                <a:lnTo>
                  <a:pt x="161" y="251"/>
                </a:lnTo>
                <a:lnTo>
                  <a:pt x="168" y="263"/>
                </a:lnTo>
                <a:lnTo>
                  <a:pt x="176" y="274"/>
                </a:lnTo>
                <a:lnTo>
                  <a:pt x="185" y="285"/>
                </a:lnTo>
                <a:lnTo>
                  <a:pt x="185" y="285"/>
                </a:lnTo>
                <a:lnTo>
                  <a:pt x="191" y="290"/>
                </a:lnTo>
                <a:lnTo>
                  <a:pt x="199" y="294"/>
                </a:lnTo>
                <a:lnTo>
                  <a:pt x="206" y="296"/>
                </a:lnTo>
                <a:lnTo>
                  <a:pt x="213" y="298"/>
                </a:lnTo>
                <a:lnTo>
                  <a:pt x="224" y="300"/>
                </a:lnTo>
                <a:lnTo>
                  <a:pt x="229" y="300"/>
                </a:lnTo>
                <a:lnTo>
                  <a:pt x="259" y="324"/>
                </a:lnTo>
                <a:lnTo>
                  <a:pt x="107" y="329"/>
                </a:lnTo>
                <a:lnTo>
                  <a:pt x="107" y="329"/>
                </a:lnTo>
                <a:lnTo>
                  <a:pt x="78" y="305"/>
                </a:lnTo>
                <a:lnTo>
                  <a:pt x="78" y="305"/>
                </a:lnTo>
                <a:lnTo>
                  <a:pt x="74" y="301"/>
                </a:lnTo>
                <a:lnTo>
                  <a:pt x="71" y="296"/>
                </a:lnTo>
                <a:lnTo>
                  <a:pt x="68" y="295"/>
                </a:lnTo>
                <a:lnTo>
                  <a:pt x="64" y="294"/>
                </a:lnTo>
                <a:lnTo>
                  <a:pt x="60" y="294"/>
                </a:lnTo>
                <a:lnTo>
                  <a:pt x="53" y="295"/>
                </a:lnTo>
                <a:lnTo>
                  <a:pt x="53" y="295"/>
                </a:lnTo>
                <a:lnTo>
                  <a:pt x="32" y="299"/>
                </a:lnTo>
                <a:lnTo>
                  <a:pt x="24" y="300"/>
                </a:lnTo>
                <a:lnTo>
                  <a:pt x="19" y="300"/>
                </a:lnTo>
                <a:lnTo>
                  <a:pt x="19" y="300"/>
                </a:lnTo>
                <a:lnTo>
                  <a:pt x="16" y="301"/>
                </a:lnTo>
                <a:lnTo>
                  <a:pt x="14" y="302"/>
                </a:lnTo>
                <a:lnTo>
                  <a:pt x="14" y="310"/>
                </a:lnTo>
                <a:lnTo>
                  <a:pt x="14" y="315"/>
                </a:lnTo>
                <a:lnTo>
                  <a:pt x="14" y="315"/>
                </a:lnTo>
                <a:lnTo>
                  <a:pt x="5" y="324"/>
                </a:lnTo>
                <a:lnTo>
                  <a:pt x="5" y="324"/>
                </a:lnTo>
                <a:lnTo>
                  <a:pt x="1" y="329"/>
                </a:lnTo>
                <a:lnTo>
                  <a:pt x="0" y="332"/>
                </a:lnTo>
                <a:lnTo>
                  <a:pt x="0" y="334"/>
                </a:lnTo>
                <a:lnTo>
                  <a:pt x="0" y="334"/>
                </a:lnTo>
                <a:lnTo>
                  <a:pt x="1" y="335"/>
                </a:lnTo>
                <a:lnTo>
                  <a:pt x="3" y="335"/>
                </a:lnTo>
                <a:lnTo>
                  <a:pt x="5" y="337"/>
                </a:lnTo>
                <a:lnTo>
                  <a:pt x="5" y="339"/>
                </a:lnTo>
                <a:lnTo>
                  <a:pt x="5" y="339"/>
                </a:lnTo>
                <a:lnTo>
                  <a:pt x="1" y="344"/>
                </a:lnTo>
                <a:lnTo>
                  <a:pt x="0" y="346"/>
                </a:lnTo>
                <a:lnTo>
                  <a:pt x="0" y="349"/>
                </a:lnTo>
                <a:lnTo>
                  <a:pt x="0" y="349"/>
                </a:lnTo>
                <a:lnTo>
                  <a:pt x="2" y="354"/>
                </a:lnTo>
                <a:lnTo>
                  <a:pt x="5" y="359"/>
                </a:lnTo>
                <a:lnTo>
                  <a:pt x="5" y="359"/>
                </a:lnTo>
                <a:lnTo>
                  <a:pt x="7" y="364"/>
                </a:lnTo>
                <a:lnTo>
                  <a:pt x="10" y="368"/>
                </a:lnTo>
                <a:lnTo>
                  <a:pt x="10" y="368"/>
                </a:lnTo>
                <a:lnTo>
                  <a:pt x="14" y="371"/>
                </a:lnTo>
                <a:lnTo>
                  <a:pt x="19" y="373"/>
                </a:lnTo>
                <a:lnTo>
                  <a:pt x="34" y="373"/>
                </a:lnTo>
                <a:lnTo>
                  <a:pt x="34" y="373"/>
                </a:lnTo>
                <a:lnTo>
                  <a:pt x="42" y="378"/>
                </a:lnTo>
                <a:lnTo>
                  <a:pt x="51" y="382"/>
                </a:lnTo>
                <a:lnTo>
                  <a:pt x="55" y="383"/>
                </a:lnTo>
                <a:lnTo>
                  <a:pt x="58" y="383"/>
                </a:lnTo>
                <a:lnTo>
                  <a:pt x="58" y="383"/>
                </a:lnTo>
                <a:lnTo>
                  <a:pt x="102" y="378"/>
                </a:lnTo>
                <a:lnTo>
                  <a:pt x="102" y="378"/>
                </a:lnTo>
                <a:lnTo>
                  <a:pt x="174" y="389"/>
                </a:lnTo>
                <a:lnTo>
                  <a:pt x="263" y="403"/>
                </a:lnTo>
                <a:lnTo>
                  <a:pt x="263" y="403"/>
                </a:lnTo>
                <a:lnTo>
                  <a:pt x="279" y="404"/>
                </a:lnTo>
                <a:lnTo>
                  <a:pt x="293" y="404"/>
                </a:lnTo>
                <a:lnTo>
                  <a:pt x="302" y="403"/>
                </a:lnTo>
                <a:lnTo>
                  <a:pt x="332" y="589"/>
                </a:lnTo>
                <a:lnTo>
                  <a:pt x="268" y="779"/>
                </a:lnTo>
                <a:lnTo>
                  <a:pt x="298" y="784"/>
                </a:lnTo>
                <a:lnTo>
                  <a:pt x="298" y="784"/>
                </a:lnTo>
                <a:lnTo>
                  <a:pt x="117" y="999"/>
                </a:lnTo>
                <a:lnTo>
                  <a:pt x="117" y="999"/>
                </a:lnTo>
                <a:lnTo>
                  <a:pt x="116" y="1002"/>
                </a:lnTo>
                <a:lnTo>
                  <a:pt x="115" y="1006"/>
                </a:lnTo>
                <a:lnTo>
                  <a:pt x="112" y="1015"/>
                </a:lnTo>
                <a:lnTo>
                  <a:pt x="111" y="1028"/>
                </a:lnTo>
                <a:lnTo>
                  <a:pt x="111" y="1040"/>
                </a:lnTo>
                <a:lnTo>
                  <a:pt x="112" y="1064"/>
                </a:lnTo>
                <a:lnTo>
                  <a:pt x="112" y="1078"/>
                </a:lnTo>
                <a:lnTo>
                  <a:pt x="112" y="1078"/>
                </a:lnTo>
                <a:lnTo>
                  <a:pt x="141" y="1444"/>
                </a:lnTo>
                <a:lnTo>
                  <a:pt x="141" y="1444"/>
                </a:lnTo>
                <a:lnTo>
                  <a:pt x="146" y="1444"/>
                </a:lnTo>
                <a:lnTo>
                  <a:pt x="149" y="1444"/>
                </a:lnTo>
                <a:lnTo>
                  <a:pt x="151" y="1444"/>
                </a:lnTo>
                <a:lnTo>
                  <a:pt x="151" y="1444"/>
                </a:lnTo>
                <a:lnTo>
                  <a:pt x="146" y="1451"/>
                </a:lnTo>
                <a:lnTo>
                  <a:pt x="134" y="1468"/>
                </a:lnTo>
                <a:lnTo>
                  <a:pt x="118" y="1487"/>
                </a:lnTo>
                <a:lnTo>
                  <a:pt x="110" y="1496"/>
                </a:lnTo>
                <a:lnTo>
                  <a:pt x="102" y="1503"/>
                </a:lnTo>
                <a:lnTo>
                  <a:pt x="102" y="1503"/>
                </a:lnTo>
                <a:lnTo>
                  <a:pt x="86" y="1515"/>
                </a:lnTo>
                <a:lnTo>
                  <a:pt x="71" y="1529"/>
                </a:lnTo>
                <a:lnTo>
                  <a:pt x="64" y="1535"/>
                </a:lnTo>
                <a:lnTo>
                  <a:pt x="60" y="1541"/>
                </a:lnTo>
                <a:lnTo>
                  <a:pt x="58" y="1547"/>
                </a:lnTo>
                <a:lnTo>
                  <a:pt x="57" y="1550"/>
                </a:lnTo>
                <a:lnTo>
                  <a:pt x="58" y="1552"/>
                </a:lnTo>
                <a:lnTo>
                  <a:pt x="58" y="1552"/>
                </a:lnTo>
                <a:lnTo>
                  <a:pt x="63" y="1561"/>
                </a:lnTo>
                <a:lnTo>
                  <a:pt x="68" y="1567"/>
                </a:lnTo>
                <a:lnTo>
                  <a:pt x="73" y="1572"/>
                </a:lnTo>
                <a:lnTo>
                  <a:pt x="75" y="1572"/>
                </a:lnTo>
                <a:lnTo>
                  <a:pt x="78" y="1572"/>
                </a:lnTo>
                <a:lnTo>
                  <a:pt x="78" y="1572"/>
                </a:lnTo>
                <a:lnTo>
                  <a:pt x="80" y="1572"/>
                </a:lnTo>
                <a:lnTo>
                  <a:pt x="82" y="1573"/>
                </a:lnTo>
                <a:lnTo>
                  <a:pt x="85" y="1574"/>
                </a:lnTo>
                <a:lnTo>
                  <a:pt x="89" y="1575"/>
                </a:lnTo>
                <a:lnTo>
                  <a:pt x="94" y="1574"/>
                </a:lnTo>
                <a:lnTo>
                  <a:pt x="101" y="1572"/>
                </a:lnTo>
                <a:lnTo>
                  <a:pt x="112" y="1567"/>
                </a:lnTo>
                <a:lnTo>
                  <a:pt x="112" y="1567"/>
                </a:lnTo>
                <a:lnTo>
                  <a:pt x="124" y="1561"/>
                </a:lnTo>
                <a:lnTo>
                  <a:pt x="135" y="1553"/>
                </a:lnTo>
                <a:lnTo>
                  <a:pt x="155" y="1540"/>
                </a:lnTo>
                <a:lnTo>
                  <a:pt x="172" y="1528"/>
                </a:lnTo>
                <a:lnTo>
                  <a:pt x="182" y="1522"/>
                </a:lnTo>
                <a:lnTo>
                  <a:pt x="190" y="1518"/>
                </a:lnTo>
                <a:lnTo>
                  <a:pt x="190" y="1518"/>
                </a:lnTo>
                <a:lnTo>
                  <a:pt x="226" y="1506"/>
                </a:lnTo>
                <a:lnTo>
                  <a:pt x="239" y="1499"/>
                </a:lnTo>
                <a:lnTo>
                  <a:pt x="244" y="1497"/>
                </a:lnTo>
                <a:lnTo>
                  <a:pt x="249" y="1493"/>
                </a:lnTo>
                <a:lnTo>
                  <a:pt x="249" y="1493"/>
                </a:lnTo>
                <a:lnTo>
                  <a:pt x="252" y="1490"/>
                </a:lnTo>
                <a:lnTo>
                  <a:pt x="254" y="1484"/>
                </a:lnTo>
                <a:lnTo>
                  <a:pt x="256" y="1476"/>
                </a:lnTo>
                <a:lnTo>
                  <a:pt x="256" y="1469"/>
                </a:lnTo>
                <a:lnTo>
                  <a:pt x="256" y="1457"/>
                </a:lnTo>
                <a:lnTo>
                  <a:pt x="255" y="1452"/>
                </a:lnTo>
                <a:lnTo>
                  <a:pt x="254" y="1449"/>
                </a:lnTo>
                <a:lnTo>
                  <a:pt x="254" y="1449"/>
                </a:lnTo>
                <a:lnTo>
                  <a:pt x="250" y="1444"/>
                </a:lnTo>
                <a:lnTo>
                  <a:pt x="245" y="1438"/>
                </a:lnTo>
                <a:lnTo>
                  <a:pt x="239" y="1430"/>
                </a:lnTo>
                <a:lnTo>
                  <a:pt x="244" y="1425"/>
                </a:lnTo>
                <a:lnTo>
                  <a:pt x="259" y="1244"/>
                </a:lnTo>
                <a:lnTo>
                  <a:pt x="259" y="1244"/>
                </a:lnTo>
                <a:lnTo>
                  <a:pt x="316" y="1372"/>
                </a:lnTo>
                <a:lnTo>
                  <a:pt x="355" y="1464"/>
                </a:lnTo>
                <a:lnTo>
                  <a:pt x="370" y="1497"/>
                </a:lnTo>
                <a:lnTo>
                  <a:pt x="376" y="1513"/>
                </a:lnTo>
                <a:lnTo>
                  <a:pt x="376" y="1513"/>
                </a:lnTo>
                <a:lnTo>
                  <a:pt x="379" y="1529"/>
                </a:lnTo>
                <a:lnTo>
                  <a:pt x="383" y="1546"/>
                </a:lnTo>
                <a:lnTo>
                  <a:pt x="385" y="1567"/>
                </a:lnTo>
                <a:lnTo>
                  <a:pt x="395" y="1567"/>
                </a:lnTo>
                <a:lnTo>
                  <a:pt x="395" y="1567"/>
                </a:lnTo>
                <a:lnTo>
                  <a:pt x="390" y="1574"/>
                </a:lnTo>
                <a:lnTo>
                  <a:pt x="377" y="1592"/>
                </a:lnTo>
                <a:lnTo>
                  <a:pt x="367" y="1603"/>
                </a:lnTo>
                <a:lnTo>
                  <a:pt x="356" y="1616"/>
                </a:lnTo>
                <a:lnTo>
                  <a:pt x="344" y="1625"/>
                </a:lnTo>
                <a:lnTo>
                  <a:pt x="332" y="1635"/>
                </a:lnTo>
                <a:lnTo>
                  <a:pt x="332" y="1635"/>
                </a:lnTo>
                <a:lnTo>
                  <a:pt x="320" y="1644"/>
                </a:lnTo>
                <a:lnTo>
                  <a:pt x="310" y="1651"/>
                </a:lnTo>
                <a:lnTo>
                  <a:pt x="302" y="1657"/>
                </a:lnTo>
                <a:lnTo>
                  <a:pt x="296" y="1665"/>
                </a:lnTo>
                <a:lnTo>
                  <a:pt x="293" y="1671"/>
                </a:lnTo>
                <a:lnTo>
                  <a:pt x="290" y="1676"/>
                </a:lnTo>
                <a:lnTo>
                  <a:pt x="290" y="1680"/>
                </a:lnTo>
                <a:lnTo>
                  <a:pt x="293" y="1684"/>
                </a:lnTo>
                <a:lnTo>
                  <a:pt x="293" y="1684"/>
                </a:lnTo>
                <a:lnTo>
                  <a:pt x="296" y="1688"/>
                </a:lnTo>
                <a:lnTo>
                  <a:pt x="300" y="1690"/>
                </a:lnTo>
                <a:lnTo>
                  <a:pt x="309" y="1694"/>
                </a:lnTo>
                <a:lnTo>
                  <a:pt x="327" y="1699"/>
                </a:lnTo>
                <a:lnTo>
                  <a:pt x="327" y="1699"/>
                </a:lnTo>
                <a:lnTo>
                  <a:pt x="333" y="1699"/>
                </a:lnTo>
                <a:lnTo>
                  <a:pt x="343" y="1699"/>
                </a:lnTo>
                <a:lnTo>
                  <a:pt x="367" y="1695"/>
                </a:lnTo>
                <a:lnTo>
                  <a:pt x="405" y="1689"/>
                </a:lnTo>
                <a:lnTo>
                  <a:pt x="405" y="1689"/>
                </a:lnTo>
                <a:lnTo>
                  <a:pt x="410" y="1688"/>
                </a:lnTo>
                <a:lnTo>
                  <a:pt x="418" y="1683"/>
                </a:lnTo>
                <a:lnTo>
                  <a:pt x="442" y="1671"/>
                </a:lnTo>
                <a:lnTo>
                  <a:pt x="478" y="1650"/>
                </a:lnTo>
                <a:lnTo>
                  <a:pt x="478" y="1650"/>
                </a:lnTo>
                <a:lnTo>
                  <a:pt x="505" y="1639"/>
                </a:lnTo>
                <a:lnTo>
                  <a:pt x="520" y="1632"/>
                </a:lnTo>
                <a:lnTo>
                  <a:pt x="525" y="1628"/>
                </a:lnTo>
                <a:lnTo>
                  <a:pt x="527" y="1625"/>
                </a:lnTo>
                <a:lnTo>
                  <a:pt x="527" y="1625"/>
                </a:lnTo>
                <a:lnTo>
                  <a:pt x="526" y="1618"/>
                </a:lnTo>
                <a:lnTo>
                  <a:pt x="523" y="1608"/>
                </a:lnTo>
                <a:lnTo>
                  <a:pt x="517" y="1591"/>
                </a:lnTo>
                <a:lnTo>
                  <a:pt x="517" y="1591"/>
                </a:lnTo>
                <a:lnTo>
                  <a:pt x="509" y="1569"/>
                </a:lnTo>
                <a:lnTo>
                  <a:pt x="503" y="1552"/>
                </a:lnTo>
                <a:lnTo>
                  <a:pt x="512" y="1547"/>
                </a:lnTo>
                <a:lnTo>
                  <a:pt x="512" y="1547"/>
                </a:lnTo>
                <a:lnTo>
                  <a:pt x="470" y="1399"/>
                </a:lnTo>
                <a:lnTo>
                  <a:pt x="439" y="1294"/>
                </a:lnTo>
                <a:lnTo>
                  <a:pt x="425" y="1239"/>
                </a:lnTo>
                <a:lnTo>
                  <a:pt x="425" y="1239"/>
                </a:lnTo>
                <a:lnTo>
                  <a:pt x="426" y="1234"/>
                </a:lnTo>
                <a:lnTo>
                  <a:pt x="429" y="1224"/>
                </a:lnTo>
                <a:lnTo>
                  <a:pt x="443" y="1197"/>
                </a:lnTo>
                <a:lnTo>
                  <a:pt x="464" y="1161"/>
                </a:lnTo>
                <a:lnTo>
                  <a:pt x="488" y="1118"/>
                </a:lnTo>
                <a:lnTo>
                  <a:pt x="539" y="1032"/>
                </a:lnTo>
                <a:lnTo>
                  <a:pt x="576" y="975"/>
                </a:lnTo>
                <a:lnTo>
                  <a:pt x="576" y="975"/>
                </a:lnTo>
                <a:lnTo>
                  <a:pt x="581" y="965"/>
                </a:lnTo>
                <a:lnTo>
                  <a:pt x="587" y="954"/>
                </a:lnTo>
                <a:lnTo>
                  <a:pt x="591" y="942"/>
                </a:lnTo>
                <a:lnTo>
                  <a:pt x="595" y="928"/>
                </a:lnTo>
                <a:lnTo>
                  <a:pt x="602" y="899"/>
                </a:lnTo>
                <a:lnTo>
                  <a:pt x="606" y="870"/>
                </a:lnTo>
                <a:lnTo>
                  <a:pt x="610" y="843"/>
                </a:lnTo>
                <a:lnTo>
                  <a:pt x="614" y="820"/>
                </a:lnTo>
                <a:lnTo>
                  <a:pt x="615" y="799"/>
                </a:lnTo>
                <a:lnTo>
                  <a:pt x="659" y="794"/>
                </a:lnTo>
                <a:lnTo>
                  <a:pt x="659" y="794"/>
                </a:lnTo>
                <a:lnTo>
                  <a:pt x="648" y="752"/>
                </a:lnTo>
                <a:lnTo>
                  <a:pt x="638" y="717"/>
                </a:lnTo>
                <a:lnTo>
                  <a:pt x="630" y="686"/>
                </a:lnTo>
                <a:lnTo>
                  <a:pt x="630" y="686"/>
                </a:lnTo>
                <a:lnTo>
                  <a:pt x="627" y="679"/>
                </a:lnTo>
                <a:lnTo>
                  <a:pt x="626" y="668"/>
                </a:lnTo>
                <a:lnTo>
                  <a:pt x="624" y="639"/>
                </a:lnTo>
                <a:lnTo>
                  <a:pt x="621" y="602"/>
                </a:lnTo>
                <a:lnTo>
                  <a:pt x="620" y="562"/>
                </a:lnTo>
                <a:lnTo>
                  <a:pt x="619" y="487"/>
                </a:lnTo>
                <a:lnTo>
                  <a:pt x="620" y="442"/>
                </a:lnTo>
                <a:lnTo>
                  <a:pt x="620" y="442"/>
                </a:lnTo>
                <a:lnTo>
                  <a:pt x="621" y="416"/>
                </a:lnTo>
                <a:lnTo>
                  <a:pt x="621" y="384"/>
                </a:lnTo>
                <a:lnTo>
                  <a:pt x="619" y="368"/>
                </a:lnTo>
                <a:lnTo>
                  <a:pt x="617" y="354"/>
                </a:lnTo>
                <a:lnTo>
                  <a:pt x="614" y="340"/>
                </a:lnTo>
                <a:lnTo>
                  <a:pt x="610" y="329"/>
                </a:lnTo>
                <a:lnTo>
                  <a:pt x="610" y="329"/>
                </a:lnTo>
                <a:lnTo>
                  <a:pt x="599" y="310"/>
                </a:lnTo>
                <a:lnTo>
                  <a:pt x="586" y="289"/>
                </a:lnTo>
                <a:lnTo>
                  <a:pt x="566" y="261"/>
                </a:lnTo>
                <a:lnTo>
                  <a:pt x="566" y="261"/>
                </a:lnTo>
                <a:lnTo>
                  <a:pt x="538" y="228"/>
                </a:lnTo>
                <a:lnTo>
                  <a:pt x="521" y="208"/>
                </a:lnTo>
                <a:lnTo>
                  <a:pt x="516" y="198"/>
                </a:lnTo>
                <a:lnTo>
                  <a:pt x="512" y="192"/>
                </a:lnTo>
                <a:lnTo>
                  <a:pt x="512" y="192"/>
                </a:lnTo>
                <a:lnTo>
                  <a:pt x="505" y="167"/>
                </a:lnTo>
                <a:lnTo>
                  <a:pt x="501" y="157"/>
                </a:lnTo>
                <a:lnTo>
                  <a:pt x="499" y="154"/>
                </a:lnTo>
                <a:lnTo>
                  <a:pt x="498" y="153"/>
                </a:lnTo>
                <a:lnTo>
                  <a:pt x="498" y="153"/>
                </a:lnTo>
                <a:lnTo>
                  <a:pt x="484" y="156"/>
                </a:lnTo>
                <a:lnTo>
                  <a:pt x="473" y="158"/>
                </a:lnTo>
                <a:lnTo>
                  <a:pt x="473" y="158"/>
                </a:lnTo>
                <a:lnTo>
                  <a:pt x="470" y="158"/>
                </a:lnTo>
                <a:lnTo>
                  <a:pt x="461" y="156"/>
                </a:lnTo>
                <a:lnTo>
                  <a:pt x="450" y="152"/>
                </a:lnTo>
                <a:lnTo>
                  <a:pt x="439" y="148"/>
                </a:lnTo>
                <a:lnTo>
                  <a:pt x="439" y="148"/>
                </a:lnTo>
                <a:lnTo>
                  <a:pt x="429" y="143"/>
                </a:lnTo>
                <a:lnTo>
                  <a:pt x="425" y="139"/>
                </a:lnTo>
                <a:lnTo>
                  <a:pt x="420" y="134"/>
                </a:lnTo>
                <a:lnTo>
                  <a:pt x="420" y="134"/>
                </a:lnTo>
                <a:lnTo>
                  <a:pt x="433" y="135"/>
                </a:lnTo>
                <a:lnTo>
                  <a:pt x="442" y="135"/>
                </a:lnTo>
                <a:lnTo>
                  <a:pt x="444" y="135"/>
                </a:lnTo>
                <a:lnTo>
                  <a:pt x="444" y="134"/>
                </a:lnTo>
                <a:lnTo>
                  <a:pt x="444" y="134"/>
                </a:lnTo>
                <a:lnTo>
                  <a:pt x="431" y="123"/>
                </a:lnTo>
                <a:lnTo>
                  <a:pt x="420" y="114"/>
                </a:lnTo>
                <a:lnTo>
                  <a:pt x="420" y="114"/>
                </a:lnTo>
                <a:lnTo>
                  <a:pt x="423" y="109"/>
                </a:lnTo>
                <a:lnTo>
                  <a:pt x="433" y="98"/>
                </a:lnTo>
                <a:lnTo>
                  <a:pt x="437" y="92"/>
                </a:lnTo>
                <a:lnTo>
                  <a:pt x="438" y="88"/>
                </a:lnTo>
                <a:lnTo>
                  <a:pt x="439" y="86"/>
                </a:lnTo>
                <a:lnTo>
                  <a:pt x="438" y="85"/>
                </a:lnTo>
                <a:lnTo>
                  <a:pt x="437" y="85"/>
                </a:lnTo>
                <a:lnTo>
                  <a:pt x="434" y="85"/>
                </a:lnTo>
                <a:lnTo>
                  <a:pt x="434" y="85"/>
                </a:lnTo>
                <a:lnTo>
                  <a:pt x="417" y="88"/>
                </a:lnTo>
                <a:lnTo>
                  <a:pt x="411" y="88"/>
                </a:lnTo>
                <a:lnTo>
                  <a:pt x="405" y="85"/>
                </a:lnTo>
                <a:lnTo>
                  <a:pt x="405" y="85"/>
                </a:lnTo>
                <a:lnTo>
                  <a:pt x="403" y="81"/>
                </a:lnTo>
                <a:lnTo>
                  <a:pt x="400" y="77"/>
                </a:lnTo>
                <a:lnTo>
                  <a:pt x="399" y="68"/>
                </a:lnTo>
                <a:lnTo>
                  <a:pt x="400" y="59"/>
                </a:lnTo>
                <a:lnTo>
                  <a:pt x="400" y="55"/>
                </a:lnTo>
                <a:lnTo>
                  <a:pt x="400" y="55"/>
                </a:lnTo>
                <a:lnTo>
                  <a:pt x="394" y="57"/>
                </a:lnTo>
                <a:lnTo>
                  <a:pt x="388" y="57"/>
                </a:lnTo>
                <a:lnTo>
                  <a:pt x="381" y="55"/>
                </a:lnTo>
                <a:lnTo>
                  <a:pt x="381" y="55"/>
                </a:lnTo>
                <a:lnTo>
                  <a:pt x="376" y="53"/>
                </a:lnTo>
                <a:lnTo>
                  <a:pt x="368" y="48"/>
                </a:lnTo>
                <a:lnTo>
                  <a:pt x="353" y="35"/>
                </a:lnTo>
                <a:lnTo>
                  <a:pt x="338" y="21"/>
                </a:lnTo>
                <a:lnTo>
                  <a:pt x="332" y="16"/>
                </a:lnTo>
                <a:lnTo>
                  <a:pt x="332" y="16"/>
                </a:lnTo>
                <a:lnTo>
                  <a:pt x="329" y="15"/>
                </a:lnTo>
                <a:lnTo>
                  <a:pt x="324" y="11"/>
                </a:lnTo>
                <a:lnTo>
                  <a:pt x="317" y="7"/>
                </a:lnTo>
                <a:lnTo>
                  <a:pt x="317" y="7"/>
                </a:lnTo>
                <a:lnTo>
                  <a:pt x="311" y="10"/>
                </a:lnTo>
                <a:lnTo>
                  <a:pt x="306" y="11"/>
                </a:lnTo>
                <a:lnTo>
                  <a:pt x="302" y="11"/>
                </a:lnTo>
                <a:lnTo>
                  <a:pt x="302" y="11"/>
                </a:lnTo>
                <a:lnTo>
                  <a:pt x="298" y="11"/>
                </a:lnTo>
                <a:lnTo>
                  <a:pt x="290" y="11"/>
                </a:lnTo>
                <a:lnTo>
                  <a:pt x="282" y="13"/>
                </a:lnTo>
                <a:lnTo>
                  <a:pt x="279" y="13"/>
                </a:lnTo>
                <a:lnTo>
                  <a:pt x="278" y="11"/>
                </a:lnTo>
                <a:lnTo>
                  <a:pt x="278" y="11"/>
                </a:lnTo>
                <a:close/>
                <a:moveTo>
                  <a:pt x="312" y="1039"/>
                </a:moveTo>
                <a:lnTo>
                  <a:pt x="259" y="1166"/>
                </a:lnTo>
                <a:lnTo>
                  <a:pt x="259" y="1166"/>
                </a:lnTo>
                <a:lnTo>
                  <a:pt x="256" y="1123"/>
                </a:lnTo>
                <a:lnTo>
                  <a:pt x="254" y="1092"/>
                </a:lnTo>
                <a:lnTo>
                  <a:pt x="254" y="1078"/>
                </a:lnTo>
                <a:lnTo>
                  <a:pt x="254" y="1078"/>
                </a:lnTo>
                <a:lnTo>
                  <a:pt x="283" y="1057"/>
                </a:lnTo>
                <a:lnTo>
                  <a:pt x="312" y="1039"/>
                </a:lnTo>
                <a:lnTo>
                  <a:pt x="312" y="1039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15">
            <a:extLst>
              <a:ext uri="{FF2B5EF4-FFF2-40B4-BE49-F238E27FC236}">
                <a16:creationId xmlns:a16="http://schemas.microsoft.com/office/drawing/2014/main" id="{4DBCD314-5819-0FE0-E9C9-0F9597F68402}"/>
              </a:ext>
            </a:extLst>
          </p:cNvPr>
          <p:cNvSpPr>
            <a:spLocks noEditPoints="1"/>
          </p:cNvSpPr>
          <p:nvPr/>
        </p:nvSpPr>
        <p:spPr bwMode="auto">
          <a:xfrm>
            <a:off x="7286173" y="3802516"/>
            <a:ext cx="1097924" cy="2583770"/>
          </a:xfrm>
          <a:custGeom>
            <a:avLst/>
            <a:gdLst>
              <a:gd name="T0" fmla="*/ 586 w 767"/>
              <a:gd name="T1" fmla="*/ 1605 h 1805"/>
              <a:gd name="T2" fmla="*/ 575 w 767"/>
              <a:gd name="T3" fmla="*/ 1646 h 1805"/>
              <a:gd name="T4" fmla="*/ 641 w 767"/>
              <a:gd name="T5" fmla="*/ 1712 h 1805"/>
              <a:gd name="T6" fmla="*/ 717 w 767"/>
              <a:gd name="T7" fmla="*/ 1778 h 1805"/>
              <a:gd name="T8" fmla="*/ 747 w 767"/>
              <a:gd name="T9" fmla="*/ 1761 h 1805"/>
              <a:gd name="T10" fmla="*/ 728 w 767"/>
              <a:gd name="T11" fmla="*/ 1698 h 1805"/>
              <a:gd name="T12" fmla="*/ 684 w 767"/>
              <a:gd name="T13" fmla="*/ 1634 h 1805"/>
              <a:gd name="T14" fmla="*/ 728 w 767"/>
              <a:gd name="T15" fmla="*/ 1475 h 1805"/>
              <a:gd name="T16" fmla="*/ 767 w 767"/>
              <a:gd name="T17" fmla="*/ 1250 h 1805"/>
              <a:gd name="T18" fmla="*/ 584 w 767"/>
              <a:gd name="T19" fmla="*/ 826 h 1805"/>
              <a:gd name="T20" fmla="*/ 616 w 767"/>
              <a:gd name="T21" fmla="*/ 778 h 1805"/>
              <a:gd name="T22" fmla="*/ 718 w 767"/>
              <a:gd name="T23" fmla="*/ 619 h 1805"/>
              <a:gd name="T24" fmla="*/ 742 w 767"/>
              <a:gd name="T25" fmla="*/ 524 h 1805"/>
              <a:gd name="T26" fmla="*/ 581 w 767"/>
              <a:gd name="T27" fmla="*/ 353 h 1805"/>
              <a:gd name="T28" fmla="*/ 469 w 767"/>
              <a:gd name="T29" fmla="*/ 313 h 1805"/>
              <a:gd name="T30" fmla="*/ 428 w 767"/>
              <a:gd name="T31" fmla="*/ 247 h 1805"/>
              <a:gd name="T32" fmla="*/ 450 w 767"/>
              <a:gd name="T33" fmla="*/ 176 h 1805"/>
              <a:gd name="T34" fmla="*/ 440 w 767"/>
              <a:gd name="T35" fmla="*/ 153 h 1805"/>
              <a:gd name="T36" fmla="*/ 428 w 767"/>
              <a:gd name="T37" fmla="*/ 103 h 1805"/>
              <a:gd name="T38" fmla="*/ 407 w 767"/>
              <a:gd name="T39" fmla="*/ 65 h 1805"/>
              <a:gd name="T40" fmla="*/ 376 w 767"/>
              <a:gd name="T41" fmla="*/ 39 h 1805"/>
              <a:gd name="T42" fmla="*/ 362 w 767"/>
              <a:gd name="T43" fmla="*/ 20 h 1805"/>
              <a:gd name="T44" fmla="*/ 352 w 767"/>
              <a:gd name="T45" fmla="*/ 15 h 1805"/>
              <a:gd name="T46" fmla="*/ 304 w 767"/>
              <a:gd name="T47" fmla="*/ 30 h 1805"/>
              <a:gd name="T48" fmla="*/ 297 w 767"/>
              <a:gd name="T49" fmla="*/ 14 h 1805"/>
              <a:gd name="T50" fmla="*/ 281 w 767"/>
              <a:gd name="T51" fmla="*/ 43 h 1805"/>
              <a:gd name="T52" fmla="*/ 235 w 767"/>
              <a:gd name="T53" fmla="*/ 120 h 1805"/>
              <a:gd name="T54" fmla="*/ 238 w 767"/>
              <a:gd name="T55" fmla="*/ 185 h 1805"/>
              <a:gd name="T56" fmla="*/ 240 w 767"/>
              <a:gd name="T57" fmla="*/ 206 h 1805"/>
              <a:gd name="T58" fmla="*/ 254 w 767"/>
              <a:gd name="T59" fmla="*/ 225 h 1805"/>
              <a:gd name="T60" fmla="*/ 284 w 767"/>
              <a:gd name="T61" fmla="*/ 310 h 1805"/>
              <a:gd name="T62" fmla="*/ 135 w 767"/>
              <a:gd name="T63" fmla="*/ 365 h 1805"/>
              <a:gd name="T64" fmla="*/ 14 w 767"/>
              <a:gd name="T65" fmla="*/ 544 h 1805"/>
              <a:gd name="T66" fmla="*/ 83 w 767"/>
              <a:gd name="T67" fmla="*/ 738 h 1805"/>
              <a:gd name="T68" fmla="*/ 146 w 767"/>
              <a:gd name="T69" fmla="*/ 813 h 1805"/>
              <a:gd name="T70" fmla="*/ 176 w 767"/>
              <a:gd name="T71" fmla="*/ 856 h 1805"/>
              <a:gd name="T72" fmla="*/ 191 w 767"/>
              <a:gd name="T73" fmla="*/ 869 h 1805"/>
              <a:gd name="T74" fmla="*/ 180 w 767"/>
              <a:gd name="T75" fmla="*/ 919 h 1805"/>
              <a:gd name="T76" fmla="*/ 208 w 767"/>
              <a:gd name="T77" fmla="*/ 939 h 1805"/>
              <a:gd name="T78" fmla="*/ 236 w 767"/>
              <a:gd name="T79" fmla="*/ 1215 h 1805"/>
              <a:gd name="T80" fmla="*/ 296 w 767"/>
              <a:gd name="T81" fmla="*/ 1633 h 1805"/>
              <a:gd name="T82" fmla="*/ 288 w 767"/>
              <a:gd name="T83" fmla="*/ 1732 h 1805"/>
              <a:gd name="T84" fmla="*/ 254 w 767"/>
              <a:gd name="T85" fmla="*/ 1782 h 1805"/>
              <a:gd name="T86" fmla="*/ 319 w 767"/>
              <a:gd name="T87" fmla="*/ 1805 h 1805"/>
              <a:gd name="T88" fmla="*/ 385 w 767"/>
              <a:gd name="T89" fmla="*/ 1759 h 1805"/>
              <a:gd name="T90" fmla="*/ 415 w 767"/>
              <a:gd name="T91" fmla="*/ 1742 h 1805"/>
              <a:gd name="T92" fmla="*/ 420 w 767"/>
              <a:gd name="T93" fmla="*/ 1695 h 1805"/>
              <a:gd name="T94" fmla="*/ 407 w 767"/>
              <a:gd name="T95" fmla="*/ 1347 h 1805"/>
              <a:gd name="T96" fmla="*/ 445 w 767"/>
              <a:gd name="T97" fmla="*/ 1145 h 1805"/>
              <a:gd name="T98" fmla="*/ 576 w 767"/>
              <a:gd name="T99" fmla="*/ 1570 h 1805"/>
              <a:gd name="T100" fmla="*/ 603 w 767"/>
              <a:gd name="T101" fmla="*/ 531 h 1805"/>
              <a:gd name="T102" fmla="*/ 586 w 767"/>
              <a:gd name="T103" fmla="*/ 705 h 1805"/>
              <a:gd name="T104" fmla="*/ 554 w 767"/>
              <a:gd name="T105" fmla="*/ 724 h 1805"/>
              <a:gd name="T106" fmla="*/ 556 w 767"/>
              <a:gd name="T107" fmla="*/ 531 h 1805"/>
              <a:gd name="T108" fmla="*/ 149 w 767"/>
              <a:gd name="T109" fmla="*/ 558 h 1805"/>
              <a:gd name="T110" fmla="*/ 208 w 767"/>
              <a:gd name="T111" fmla="*/ 667 h 1805"/>
              <a:gd name="T112" fmla="*/ 199 w 767"/>
              <a:gd name="T113" fmla="*/ 744 h 1805"/>
              <a:gd name="T114" fmla="*/ 163 w 767"/>
              <a:gd name="T115" fmla="*/ 716 h 1805"/>
              <a:gd name="T116" fmla="*/ 166 w 767"/>
              <a:gd name="T117" fmla="*/ 695 h 1805"/>
              <a:gd name="T118" fmla="*/ 120 w 767"/>
              <a:gd name="T119" fmla="*/ 567 h 18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67" h="1805">
                <a:moveTo>
                  <a:pt x="576" y="1570"/>
                </a:moveTo>
                <a:lnTo>
                  <a:pt x="576" y="1570"/>
                </a:lnTo>
                <a:lnTo>
                  <a:pt x="576" y="1588"/>
                </a:lnTo>
                <a:lnTo>
                  <a:pt x="576" y="1600"/>
                </a:lnTo>
                <a:lnTo>
                  <a:pt x="576" y="1600"/>
                </a:lnTo>
                <a:lnTo>
                  <a:pt x="586" y="1605"/>
                </a:lnTo>
                <a:lnTo>
                  <a:pt x="586" y="1605"/>
                </a:lnTo>
                <a:lnTo>
                  <a:pt x="586" y="1605"/>
                </a:lnTo>
                <a:lnTo>
                  <a:pt x="586" y="1605"/>
                </a:lnTo>
                <a:lnTo>
                  <a:pt x="586" y="1605"/>
                </a:lnTo>
                <a:lnTo>
                  <a:pt x="586" y="1605"/>
                </a:lnTo>
                <a:lnTo>
                  <a:pt x="581" y="1619"/>
                </a:lnTo>
                <a:lnTo>
                  <a:pt x="579" y="1630"/>
                </a:lnTo>
                <a:lnTo>
                  <a:pt x="576" y="1639"/>
                </a:lnTo>
                <a:lnTo>
                  <a:pt x="576" y="1639"/>
                </a:lnTo>
                <a:lnTo>
                  <a:pt x="575" y="1646"/>
                </a:lnTo>
                <a:lnTo>
                  <a:pt x="575" y="1655"/>
                </a:lnTo>
                <a:lnTo>
                  <a:pt x="578" y="1662"/>
                </a:lnTo>
                <a:lnTo>
                  <a:pt x="581" y="1668"/>
                </a:lnTo>
                <a:lnTo>
                  <a:pt x="581" y="1668"/>
                </a:lnTo>
                <a:lnTo>
                  <a:pt x="594" y="1677"/>
                </a:lnTo>
                <a:lnTo>
                  <a:pt x="613" y="1691"/>
                </a:lnTo>
                <a:lnTo>
                  <a:pt x="634" y="1706"/>
                </a:lnTo>
                <a:lnTo>
                  <a:pt x="641" y="1712"/>
                </a:lnTo>
                <a:lnTo>
                  <a:pt x="645" y="1717"/>
                </a:lnTo>
                <a:lnTo>
                  <a:pt x="645" y="1717"/>
                </a:lnTo>
                <a:lnTo>
                  <a:pt x="650" y="1723"/>
                </a:lnTo>
                <a:lnTo>
                  <a:pt x="658" y="1733"/>
                </a:lnTo>
                <a:lnTo>
                  <a:pt x="672" y="1745"/>
                </a:lnTo>
                <a:lnTo>
                  <a:pt x="686" y="1757"/>
                </a:lnTo>
                <a:lnTo>
                  <a:pt x="702" y="1768"/>
                </a:lnTo>
                <a:lnTo>
                  <a:pt x="717" y="1778"/>
                </a:lnTo>
                <a:lnTo>
                  <a:pt x="723" y="1781"/>
                </a:lnTo>
                <a:lnTo>
                  <a:pt x="729" y="1782"/>
                </a:lnTo>
                <a:lnTo>
                  <a:pt x="734" y="1782"/>
                </a:lnTo>
                <a:lnTo>
                  <a:pt x="738" y="1781"/>
                </a:lnTo>
                <a:lnTo>
                  <a:pt x="738" y="1781"/>
                </a:lnTo>
                <a:lnTo>
                  <a:pt x="742" y="1775"/>
                </a:lnTo>
                <a:lnTo>
                  <a:pt x="746" y="1768"/>
                </a:lnTo>
                <a:lnTo>
                  <a:pt x="747" y="1761"/>
                </a:lnTo>
                <a:lnTo>
                  <a:pt x="747" y="1754"/>
                </a:lnTo>
                <a:lnTo>
                  <a:pt x="745" y="1740"/>
                </a:lnTo>
                <a:lnTo>
                  <a:pt x="742" y="1732"/>
                </a:lnTo>
                <a:lnTo>
                  <a:pt x="742" y="1732"/>
                </a:lnTo>
                <a:lnTo>
                  <a:pt x="741" y="1724"/>
                </a:lnTo>
                <a:lnTo>
                  <a:pt x="738" y="1715"/>
                </a:lnTo>
                <a:lnTo>
                  <a:pt x="731" y="1704"/>
                </a:lnTo>
                <a:lnTo>
                  <a:pt x="728" y="1698"/>
                </a:lnTo>
                <a:lnTo>
                  <a:pt x="723" y="1693"/>
                </a:lnTo>
                <a:lnTo>
                  <a:pt x="723" y="1693"/>
                </a:lnTo>
                <a:lnTo>
                  <a:pt x="712" y="1680"/>
                </a:lnTo>
                <a:lnTo>
                  <a:pt x="700" y="1665"/>
                </a:lnTo>
                <a:lnTo>
                  <a:pt x="689" y="1649"/>
                </a:lnTo>
                <a:lnTo>
                  <a:pt x="686" y="1640"/>
                </a:lnTo>
                <a:lnTo>
                  <a:pt x="684" y="1634"/>
                </a:lnTo>
                <a:lnTo>
                  <a:pt x="684" y="1634"/>
                </a:lnTo>
                <a:lnTo>
                  <a:pt x="680" y="1616"/>
                </a:lnTo>
                <a:lnTo>
                  <a:pt x="679" y="1610"/>
                </a:lnTo>
                <a:lnTo>
                  <a:pt x="679" y="1610"/>
                </a:lnTo>
                <a:lnTo>
                  <a:pt x="689" y="1611"/>
                </a:lnTo>
                <a:lnTo>
                  <a:pt x="696" y="1611"/>
                </a:lnTo>
                <a:lnTo>
                  <a:pt x="699" y="1610"/>
                </a:lnTo>
                <a:lnTo>
                  <a:pt x="699" y="1610"/>
                </a:lnTo>
                <a:lnTo>
                  <a:pt x="728" y="1475"/>
                </a:lnTo>
                <a:lnTo>
                  <a:pt x="747" y="1376"/>
                </a:lnTo>
                <a:lnTo>
                  <a:pt x="755" y="1338"/>
                </a:lnTo>
                <a:lnTo>
                  <a:pt x="757" y="1316"/>
                </a:lnTo>
                <a:lnTo>
                  <a:pt x="757" y="1316"/>
                </a:lnTo>
                <a:lnTo>
                  <a:pt x="760" y="1292"/>
                </a:lnTo>
                <a:lnTo>
                  <a:pt x="763" y="1271"/>
                </a:lnTo>
                <a:lnTo>
                  <a:pt x="767" y="1255"/>
                </a:lnTo>
                <a:lnTo>
                  <a:pt x="767" y="1250"/>
                </a:lnTo>
                <a:lnTo>
                  <a:pt x="767" y="1248"/>
                </a:lnTo>
                <a:lnTo>
                  <a:pt x="767" y="1248"/>
                </a:lnTo>
                <a:lnTo>
                  <a:pt x="576" y="856"/>
                </a:lnTo>
                <a:lnTo>
                  <a:pt x="576" y="856"/>
                </a:lnTo>
                <a:lnTo>
                  <a:pt x="581" y="853"/>
                </a:lnTo>
                <a:lnTo>
                  <a:pt x="586" y="847"/>
                </a:lnTo>
                <a:lnTo>
                  <a:pt x="586" y="847"/>
                </a:lnTo>
                <a:lnTo>
                  <a:pt x="584" y="826"/>
                </a:lnTo>
                <a:lnTo>
                  <a:pt x="581" y="807"/>
                </a:lnTo>
                <a:lnTo>
                  <a:pt x="581" y="807"/>
                </a:lnTo>
                <a:lnTo>
                  <a:pt x="584" y="806"/>
                </a:lnTo>
                <a:lnTo>
                  <a:pt x="592" y="801"/>
                </a:lnTo>
                <a:lnTo>
                  <a:pt x="603" y="793"/>
                </a:lnTo>
                <a:lnTo>
                  <a:pt x="609" y="787"/>
                </a:lnTo>
                <a:lnTo>
                  <a:pt x="616" y="778"/>
                </a:lnTo>
                <a:lnTo>
                  <a:pt x="616" y="778"/>
                </a:lnTo>
                <a:lnTo>
                  <a:pt x="627" y="761"/>
                </a:lnTo>
                <a:lnTo>
                  <a:pt x="634" y="747"/>
                </a:lnTo>
                <a:lnTo>
                  <a:pt x="640" y="734"/>
                </a:lnTo>
                <a:lnTo>
                  <a:pt x="655" y="744"/>
                </a:lnTo>
                <a:lnTo>
                  <a:pt x="655" y="744"/>
                </a:lnTo>
                <a:lnTo>
                  <a:pt x="669" y="716"/>
                </a:lnTo>
                <a:lnTo>
                  <a:pt x="701" y="655"/>
                </a:lnTo>
                <a:lnTo>
                  <a:pt x="718" y="619"/>
                </a:lnTo>
                <a:lnTo>
                  <a:pt x="733" y="587"/>
                </a:lnTo>
                <a:lnTo>
                  <a:pt x="744" y="563"/>
                </a:lnTo>
                <a:lnTo>
                  <a:pt x="746" y="554"/>
                </a:lnTo>
                <a:lnTo>
                  <a:pt x="747" y="548"/>
                </a:lnTo>
                <a:lnTo>
                  <a:pt x="747" y="548"/>
                </a:lnTo>
                <a:lnTo>
                  <a:pt x="746" y="535"/>
                </a:lnTo>
                <a:lnTo>
                  <a:pt x="745" y="529"/>
                </a:lnTo>
                <a:lnTo>
                  <a:pt x="742" y="524"/>
                </a:lnTo>
                <a:lnTo>
                  <a:pt x="739" y="518"/>
                </a:lnTo>
                <a:lnTo>
                  <a:pt x="733" y="510"/>
                </a:lnTo>
                <a:lnTo>
                  <a:pt x="713" y="489"/>
                </a:lnTo>
                <a:lnTo>
                  <a:pt x="713" y="489"/>
                </a:lnTo>
                <a:lnTo>
                  <a:pt x="639" y="411"/>
                </a:lnTo>
                <a:lnTo>
                  <a:pt x="602" y="373"/>
                </a:lnTo>
                <a:lnTo>
                  <a:pt x="581" y="353"/>
                </a:lnTo>
                <a:lnTo>
                  <a:pt x="581" y="353"/>
                </a:lnTo>
                <a:lnTo>
                  <a:pt x="574" y="346"/>
                </a:lnTo>
                <a:lnTo>
                  <a:pt x="568" y="343"/>
                </a:lnTo>
                <a:lnTo>
                  <a:pt x="563" y="340"/>
                </a:lnTo>
                <a:lnTo>
                  <a:pt x="557" y="338"/>
                </a:lnTo>
                <a:lnTo>
                  <a:pt x="557" y="338"/>
                </a:lnTo>
                <a:lnTo>
                  <a:pt x="512" y="324"/>
                </a:lnTo>
                <a:lnTo>
                  <a:pt x="484" y="317"/>
                </a:lnTo>
                <a:lnTo>
                  <a:pt x="469" y="313"/>
                </a:lnTo>
                <a:lnTo>
                  <a:pt x="469" y="313"/>
                </a:lnTo>
                <a:lnTo>
                  <a:pt x="443" y="309"/>
                </a:lnTo>
                <a:lnTo>
                  <a:pt x="420" y="304"/>
                </a:lnTo>
                <a:lnTo>
                  <a:pt x="420" y="304"/>
                </a:lnTo>
                <a:lnTo>
                  <a:pt x="425" y="250"/>
                </a:lnTo>
                <a:lnTo>
                  <a:pt x="425" y="249"/>
                </a:lnTo>
                <a:lnTo>
                  <a:pt x="425" y="249"/>
                </a:lnTo>
                <a:lnTo>
                  <a:pt x="428" y="247"/>
                </a:lnTo>
                <a:lnTo>
                  <a:pt x="435" y="235"/>
                </a:lnTo>
                <a:lnTo>
                  <a:pt x="435" y="235"/>
                </a:lnTo>
                <a:lnTo>
                  <a:pt x="443" y="219"/>
                </a:lnTo>
                <a:lnTo>
                  <a:pt x="450" y="201"/>
                </a:lnTo>
                <a:lnTo>
                  <a:pt x="452" y="194"/>
                </a:lnTo>
                <a:lnTo>
                  <a:pt x="452" y="186"/>
                </a:lnTo>
                <a:lnTo>
                  <a:pt x="452" y="180"/>
                </a:lnTo>
                <a:lnTo>
                  <a:pt x="450" y="176"/>
                </a:lnTo>
                <a:lnTo>
                  <a:pt x="450" y="176"/>
                </a:lnTo>
                <a:lnTo>
                  <a:pt x="443" y="172"/>
                </a:lnTo>
                <a:lnTo>
                  <a:pt x="440" y="168"/>
                </a:lnTo>
                <a:lnTo>
                  <a:pt x="435" y="167"/>
                </a:lnTo>
                <a:lnTo>
                  <a:pt x="435" y="167"/>
                </a:lnTo>
                <a:lnTo>
                  <a:pt x="436" y="165"/>
                </a:lnTo>
                <a:lnTo>
                  <a:pt x="439" y="162"/>
                </a:lnTo>
                <a:lnTo>
                  <a:pt x="440" y="153"/>
                </a:lnTo>
                <a:lnTo>
                  <a:pt x="440" y="148"/>
                </a:lnTo>
                <a:lnTo>
                  <a:pt x="440" y="142"/>
                </a:lnTo>
                <a:lnTo>
                  <a:pt x="440" y="142"/>
                </a:lnTo>
                <a:lnTo>
                  <a:pt x="439" y="131"/>
                </a:lnTo>
                <a:lnTo>
                  <a:pt x="436" y="124"/>
                </a:lnTo>
                <a:lnTo>
                  <a:pt x="430" y="108"/>
                </a:lnTo>
                <a:lnTo>
                  <a:pt x="430" y="108"/>
                </a:lnTo>
                <a:lnTo>
                  <a:pt x="428" y="103"/>
                </a:lnTo>
                <a:lnTo>
                  <a:pt x="424" y="98"/>
                </a:lnTo>
                <a:lnTo>
                  <a:pt x="419" y="92"/>
                </a:lnTo>
                <a:lnTo>
                  <a:pt x="413" y="87"/>
                </a:lnTo>
                <a:lnTo>
                  <a:pt x="410" y="84"/>
                </a:lnTo>
                <a:lnTo>
                  <a:pt x="410" y="84"/>
                </a:lnTo>
                <a:lnTo>
                  <a:pt x="409" y="79"/>
                </a:lnTo>
                <a:lnTo>
                  <a:pt x="409" y="73"/>
                </a:lnTo>
                <a:lnTo>
                  <a:pt x="407" y="65"/>
                </a:lnTo>
                <a:lnTo>
                  <a:pt x="404" y="62"/>
                </a:lnTo>
                <a:lnTo>
                  <a:pt x="401" y="59"/>
                </a:lnTo>
                <a:lnTo>
                  <a:pt x="401" y="59"/>
                </a:lnTo>
                <a:lnTo>
                  <a:pt x="393" y="53"/>
                </a:lnTo>
                <a:lnTo>
                  <a:pt x="387" y="47"/>
                </a:lnTo>
                <a:lnTo>
                  <a:pt x="381" y="42"/>
                </a:lnTo>
                <a:lnTo>
                  <a:pt x="376" y="39"/>
                </a:lnTo>
                <a:lnTo>
                  <a:pt x="376" y="39"/>
                </a:lnTo>
                <a:lnTo>
                  <a:pt x="367" y="39"/>
                </a:lnTo>
                <a:lnTo>
                  <a:pt x="362" y="39"/>
                </a:lnTo>
                <a:lnTo>
                  <a:pt x="362" y="39"/>
                </a:lnTo>
                <a:lnTo>
                  <a:pt x="363" y="30"/>
                </a:lnTo>
                <a:lnTo>
                  <a:pt x="363" y="24"/>
                </a:lnTo>
                <a:lnTo>
                  <a:pt x="363" y="21"/>
                </a:lnTo>
                <a:lnTo>
                  <a:pt x="362" y="20"/>
                </a:lnTo>
                <a:lnTo>
                  <a:pt x="362" y="20"/>
                </a:lnTo>
                <a:lnTo>
                  <a:pt x="358" y="21"/>
                </a:lnTo>
                <a:lnTo>
                  <a:pt x="353" y="25"/>
                </a:lnTo>
                <a:lnTo>
                  <a:pt x="347" y="30"/>
                </a:lnTo>
                <a:lnTo>
                  <a:pt x="347" y="30"/>
                </a:lnTo>
                <a:lnTo>
                  <a:pt x="351" y="22"/>
                </a:lnTo>
                <a:lnTo>
                  <a:pt x="352" y="17"/>
                </a:lnTo>
                <a:lnTo>
                  <a:pt x="352" y="15"/>
                </a:lnTo>
                <a:lnTo>
                  <a:pt x="352" y="15"/>
                </a:lnTo>
                <a:lnTo>
                  <a:pt x="347" y="16"/>
                </a:lnTo>
                <a:lnTo>
                  <a:pt x="338" y="20"/>
                </a:lnTo>
                <a:lnTo>
                  <a:pt x="327" y="25"/>
                </a:lnTo>
                <a:lnTo>
                  <a:pt x="332" y="15"/>
                </a:lnTo>
                <a:lnTo>
                  <a:pt x="332" y="15"/>
                </a:lnTo>
                <a:lnTo>
                  <a:pt x="316" y="24"/>
                </a:lnTo>
                <a:lnTo>
                  <a:pt x="307" y="28"/>
                </a:lnTo>
                <a:lnTo>
                  <a:pt x="304" y="30"/>
                </a:lnTo>
                <a:lnTo>
                  <a:pt x="303" y="30"/>
                </a:lnTo>
                <a:lnTo>
                  <a:pt x="303" y="30"/>
                </a:lnTo>
                <a:lnTo>
                  <a:pt x="307" y="21"/>
                </a:lnTo>
                <a:lnTo>
                  <a:pt x="308" y="10"/>
                </a:lnTo>
                <a:lnTo>
                  <a:pt x="308" y="0"/>
                </a:lnTo>
                <a:lnTo>
                  <a:pt x="308" y="0"/>
                </a:lnTo>
                <a:lnTo>
                  <a:pt x="302" y="8"/>
                </a:lnTo>
                <a:lnTo>
                  <a:pt x="297" y="14"/>
                </a:lnTo>
                <a:lnTo>
                  <a:pt x="293" y="20"/>
                </a:lnTo>
                <a:lnTo>
                  <a:pt x="293" y="20"/>
                </a:lnTo>
                <a:lnTo>
                  <a:pt x="292" y="26"/>
                </a:lnTo>
                <a:lnTo>
                  <a:pt x="291" y="32"/>
                </a:lnTo>
                <a:lnTo>
                  <a:pt x="290" y="37"/>
                </a:lnTo>
                <a:lnTo>
                  <a:pt x="288" y="39"/>
                </a:lnTo>
                <a:lnTo>
                  <a:pt x="288" y="39"/>
                </a:lnTo>
                <a:lnTo>
                  <a:pt x="281" y="43"/>
                </a:lnTo>
                <a:lnTo>
                  <a:pt x="269" y="53"/>
                </a:lnTo>
                <a:lnTo>
                  <a:pt x="262" y="60"/>
                </a:lnTo>
                <a:lnTo>
                  <a:pt x="254" y="68"/>
                </a:lnTo>
                <a:lnTo>
                  <a:pt x="248" y="75"/>
                </a:lnTo>
                <a:lnTo>
                  <a:pt x="244" y="84"/>
                </a:lnTo>
                <a:lnTo>
                  <a:pt x="244" y="84"/>
                </a:lnTo>
                <a:lnTo>
                  <a:pt x="240" y="102"/>
                </a:lnTo>
                <a:lnTo>
                  <a:pt x="235" y="120"/>
                </a:lnTo>
                <a:lnTo>
                  <a:pt x="230" y="147"/>
                </a:lnTo>
                <a:lnTo>
                  <a:pt x="230" y="147"/>
                </a:lnTo>
                <a:lnTo>
                  <a:pt x="230" y="152"/>
                </a:lnTo>
                <a:lnTo>
                  <a:pt x="230" y="157"/>
                </a:lnTo>
                <a:lnTo>
                  <a:pt x="231" y="168"/>
                </a:lnTo>
                <a:lnTo>
                  <a:pt x="235" y="181"/>
                </a:lnTo>
                <a:lnTo>
                  <a:pt x="235" y="181"/>
                </a:lnTo>
                <a:lnTo>
                  <a:pt x="238" y="185"/>
                </a:lnTo>
                <a:lnTo>
                  <a:pt x="240" y="189"/>
                </a:lnTo>
                <a:lnTo>
                  <a:pt x="241" y="190"/>
                </a:lnTo>
                <a:lnTo>
                  <a:pt x="240" y="191"/>
                </a:lnTo>
                <a:lnTo>
                  <a:pt x="240" y="191"/>
                </a:lnTo>
                <a:lnTo>
                  <a:pt x="238" y="192"/>
                </a:lnTo>
                <a:lnTo>
                  <a:pt x="237" y="195"/>
                </a:lnTo>
                <a:lnTo>
                  <a:pt x="240" y="206"/>
                </a:lnTo>
                <a:lnTo>
                  <a:pt x="240" y="206"/>
                </a:lnTo>
                <a:lnTo>
                  <a:pt x="242" y="212"/>
                </a:lnTo>
                <a:lnTo>
                  <a:pt x="244" y="216"/>
                </a:lnTo>
                <a:lnTo>
                  <a:pt x="247" y="218"/>
                </a:lnTo>
                <a:lnTo>
                  <a:pt x="249" y="220"/>
                </a:lnTo>
                <a:lnTo>
                  <a:pt x="249" y="220"/>
                </a:lnTo>
                <a:lnTo>
                  <a:pt x="252" y="223"/>
                </a:lnTo>
                <a:lnTo>
                  <a:pt x="254" y="225"/>
                </a:lnTo>
                <a:lnTo>
                  <a:pt x="254" y="225"/>
                </a:lnTo>
                <a:lnTo>
                  <a:pt x="258" y="230"/>
                </a:lnTo>
                <a:lnTo>
                  <a:pt x="262" y="236"/>
                </a:lnTo>
                <a:lnTo>
                  <a:pt x="269" y="250"/>
                </a:lnTo>
                <a:lnTo>
                  <a:pt x="269" y="250"/>
                </a:lnTo>
                <a:lnTo>
                  <a:pt x="273" y="261"/>
                </a:lnTo>
                <a:lnTo>
                  <a:pt x="279" y="283"/>
                </a:lnTo>
                <a:lnTo>
                  <a:pt x="282" y="302"/>
                </a:lnTo>
                <a:lnTo>
                  <a:pt x="284" y="310"/>
                </a:lnTo>
                <a:lnTo>
                  <a:pt x="284" y="313"/>
                </a:lnTo>
                <a:lnTo>
                  <a:pt x="284" y="313"/>
                </a:lnTo>
                <a:lnTo>
                  <a:pt x="276" y="316"/>
                </a:lnTo>
                <a:lnTo>
                  <a:pt x="260" y="322"/>
                </a:lnTo>
                <a:lnTo>
                  <a:pt x="209" y="338"/>
                </a:lnTo>
                <a:lnTo>
                  <a:pt x="158" y="355"/>
                </a:lnTo>
                <a:lnTo>
                  <a:pt x="141" y="362"/>
                </a:lnTo>
                <a:lnTo>
                  <a:pt x="135" y="365"/>
                </a:lnTo>
                <a:lnTo>
                  <a:pt x="132" y="367"/>
                </a:lnTo>
                <a:lnTo>
                  <a:pt x="132" y="367"/>
                </a:lnTo>
                <a:lnTo>
                  <a:pt x="116" y="393"/>
                </a:lnTo>
                <a:lnTo>
                  <a:pt x="107" y="409"/>
                </a:lnTo>
                <a:lnTo>
                  <a:pt x="98" y="421"/>
                </a:lnTo>
                <a:lnTo>
                  <a:pt x="98" y="421"/>
                </a:lnTo>
                <a:lnTo>
                  <a:pt x="45" y="497"/>
                </a:lnTo>
                <a:lnTo>
                  <a:pt x="14" y="544"/>
                </a:lnTo>
                <a:lnTo>
                  <a:pt x="4" y="560"/>
                </a:lnTo>
                <a:lnTo>
                  <a:pt x="0" y="568"/>
                </a:lnTo>
                <a:lnTo>
                  <a:pt x="0" y="568"/>
                </a:lnTo>
                <a:lnTo>
                  <a:pt x="5" y="622"/>
                </a:lnTo>
                <a:lnTo>
                  <a:pt x="5" y="622"/>
                </a:lnTo>
                <a:lnTo>
                  <a:pt x="20" y="645"/>
                </a:lnTo>
                <a:lnTo>
                  <a:pt x="52" y="691"/>
                </a:lnTo>
                <a:lnTo>
                  <a:pt x="83" y="738"/>
                </a:lnTo>
                <a:lnTo>
                  <a:pt x="98" y="758"/>
                </a:lnTo>
                <a:lnTo>
                  <a:pt x="108" y="754"/>
                </a:lnTo>
                <a:lnTo>
                  <a:pt x="108" y="754"/>
                </a:lnTo>
                <a:lnTo>
                  <a:pt x="125" y="779"/>
                </a:lnTo>
                <a:lnTo>
                  <a:pt x="136" y="798"/>
                </a:lnTo>
                <a:lnTo>
                  <a:pt x="142" y="807"/>
                </a:lnTo>
                <a:lnTo>
                  <a:pt x="142" y="807"/>
                </a:lnTo>
                <a:lnTo>
                  <a:pt x="146" y="813"/>
                </a:lnTo>
                <a:lnTo>
                  <a:pt x="154" y="823"/>
                </a:lnTo>
                <a:lnTo>
                  <a:pt x="161" y="833"/>
                </a:lnTo>
                <a:lnTo>
                  <a:pt x="165" y="838"/>
                </a:lnTo>
                <a:lnTo>
                  <a:pt x="166" y="842"/>
                </a:lnTo>
                <a:lnTo>
                  <a:pt x="166" y="842"/>
                </a:lnTo>
                <a:lnTo>
                  <a:pt x="170" y="853"/>
                </a:lnTo>
                <a:lnTo>
                  <a:pt x="172" y="855"/>
                </a:lnTo>
                <a:lnTo>
                  <a:pt x="176" y="856"/>
                </a:lnTo>
                <a:lnTo>
                  <a:pt x="176" y="856"/>
                </a:lnTo>
                <a:lnTo>
                  <a:pt x="181" y="855"/>
                </a:lnTo>
                <a:lnTo>
                  <a:pt x="183" y="853"/>
                </a:lnTo>
                <a:lnTo>
                  <a:pt x="185" y="853"/>
                </a:lnTo>
                <a:lnTo>
                  <a:pt x="186" y="856"/>
                </a:lnTo>
                <a:lnTo>
                  <a:pt x="186" y="856"/>
                </a:lnTo>
                <a:lnTo>
                  <a:pt x="187" y="862"/>
                </a:lnTo>
                <a:lnTo>
                  <a:pt x="191" y="869"/>
                </a:lnTo>
                <a:lnTo>
                  <a:pt x="194" y="873"/>
                </a:lnTo>
                <a:lnTo>
                  <a:pt x="196" y="876"/>
                </a:lnTo>
                <a:lnTo>
                  <a:pt x="196" y="876"/>
                </a:lnTo>
                <a:lnTo>
                  <a:pt x="192" y="883"/>
                </a:lnTo>
                <a:lnTo>
                  <a:pt x="186" y="898"/>
                </a:lnTo>
                <a:lnTo>
                  <a:pt x="181" y="913"/>
                </a:lnTo>
                <a:lnTo>
                  <a:pt x="180" y="917"/>
                </a:lnTo>
                <a:lnTo>
                  <a:pt x="180" y="919"/>
                </a:lnTo>
                <a:lnTo>
                  <a:pt x="181" y="920"/>
                </a:lnTo>
                <a:lnTo>
                  <a:pt x="181" y="920"/>
                </a:lnTo>
                <a:lnTo>
                  <a:pt x="196" y="926"/>
                </a:lnTo>
                <a:lnTo>
                  <a:pt x="202" y="930"/>
                </a:lnTo>
                <a:lnTo>
                  <a:pt x="204" y="930"/>
                </a:lnTo>
                <a:lnTo>
                  <a:pt x="205" y="930"/>
                </a:lnTo>
                <a:lnTo>
                  <a:pt x="205" y="930"/>
                </a:lnTo>
                <a:lnTo>
                  <a:pt x="208" y="939"/>
                </a:lnTo>
                <a:lnTo>
                  <a:pt x="211" y="965"/>
                </a:lnTo>
                <a:lnTo>
                  <a:pt x="222" y="1046"/>
                </a:lnTo>
                <a:lnTo>
                  <a:pt x="232" y="1134"/>
                </a:lnTo>
                <a:lnTo>
                  <a:pt x="235" y="1168"/>
                </a:lnTo>
                <a:lnTo>
                  <a:pt x="235" y="1189"/>
                </a:lnTo>
                <a:lnTo>
                  <a:pt x="235" y="1189"/>
                </a:lnTo>
                <a:lnTo>
                  <a:pt x="235" y="1199"/>
                </a:lnTo>
                <a:lnTo>
                  <a:pt x="236" y="1215"/>
                </a:lnTo>
                <a:lnTo>
                  <a:pt x="240" y="1261"/>
                </a:lnTo>
                <a:lnTo>
                  <a:pt x="247" y="1322"/>
                </a:lnTo>
                <a:lnTo>
                  <a:pt x="257" y="1391"/>
                </a:lnTo>
                <a:lnTo>
                  <a:pt x="275" y="1521"/>
                </a:lnTo>
                <a:lnTo>
                  <a:pt x="282" y="1570"/>
                </a:lnTo>
                <a:lnTo>
                  <a:pt x="288" y="1600"/>
                </a:lnTo>
                <a:lnTo>
                  <a:pt x="288" y="1600"/>
                </a:lnTo>
                <a:lnTo>
                  <a:pt x="296" y="1633"/>
                </a:lnTo>
                <a:lnTo>
                  <a:pt x="299" y="1662"/>
                </a:lnTo>
                <a:lnTo>
                  <a:pt x="303" y="1693"/>
                </a:lnTo>
                <a:lnTo>
                  <a:pt x="313" y="1693"/>
                </a:lnTo>
                <a:lnTo>
                  <a:pt x="323" y="1693"/>
                </a:lnTo>
                <a:lnTo>
                  <a:pt x="323" y="1693"/>
                </a:lnTo>
                <a:lnTo>
                  <a:pt x="309" y="1710"/>
                </a:lnTo>
                <a:lnTo>
                  <a:pt x="298" y="1722"/>
                </a:lnTo>
                <a:lnTo>
                  <a:pt x="288" y="1732"/>
                </a:lnTo>
                <a:lnTo>
                  <a:pt x="288" y="1732"/>
                </a:lnTo>
                <a:lnTo>
                  <a:pt x="265" y="1753"/>
                </a:lnTo>
                <a:lnTo>
                  <a:pt x="254" y="1764"/>
                </a:lnTo>
                <a:lnTo>
                  <a:pt x="251" y="1767"/>
                </a:lnTo>
                <a:lnTo>
                  <a:pt x="249" y="1771"/>
                </a:lnTo>
                <a:lnTo>
                  <a:pt x="249" y="1771"/>
                </a:lnTo>
                <a:lnTo>
                  <a:pt x="251" y="1776"/>
                </a:lnTo>
                <a:lnTo>
                  <a:pt x="254" y="1782"/>
                </a:lnTo>
                <a:lnTo>
                  <a:pt x="262" y="1788"/>
                </a:lnTo>
                <a:lnTo>
                  <a:pt x="274" y="1795"/>
                </a:lnTo>
                <a:lnTo>
                  <a:pt x="274" y="1795"/>
                </a:lnTo>
                <a:lnTo>
                  <a:pt x="282" y="1799"/>
                </a:lnTo>
                <a:lnTo>
                  <a:pt x="291" y="1801"/>
                </a:lnTo>
                <a:lnTo>
                  <a:pt x="301" y="1804"/>
                </a:lnTo>
                <a:lnTo>
                  <a:pt x="310" y="1805"/>
                </a:lnTo>
                <a:lnTo>
                  <a:pt x="319" y="1805"/>
                </a:lnTo>
                <a:lnTo>
                  <a:pt x="327" y="1805"/>
                </a:lnTo>
                <a:lnTo>
                  <a:pt x="336" y="1803"/>
                </a:lnTo>
                <a:lnTo>
                  <a:pt x="342" y="1800"/>
                </a:lnTo>
                <a:lnTo>
                  <a:pt x="342" y="1800"/>
                </a:lnTo>
                <a:lnTo>
                  <a:pt x="348" y="1795"/>
                </a:lnTo>
                <a:lnTo>
                  <a:pt x="356" y="1789"/>
                </a:lnTo>
                <a:lnTo>
                  <a:pt x="370" y="1773"/>
                </a:lnTo>
                <a:lnTo>
                  <a:pt x="385" y="1759"/>
                </a:lnTo>
                <a:lnTo>
                  <a:pt x="391" y="1754"/>
                </a:lnTo>
                <a:lnTo>
                  <a:pt x="396" y="1751"/>
                </a:lnTo>
                <a:lnTo>
                  <a:pt x="396" y="1751"/>
                </a:lnTo>
                <a:lnTo>
                  <a:pt x="403" y="1749"/>
                </a:lnTo>
                <a:lnTo>
                  <a:pt x="407" y="1746"/>
                </a:lnTo>
                <a:lnTo>
                  <a:pt x="410" y="1744"/>
                </a:lnTo>
                <a:lnTo>
                  <a:pt x="415" y="1742"/>
                </a:lnTo>
                <a:lnTo>
                  <a:pt x="415" y="1742"/>
                </a:lnTo>
                <a:lnTo>
                  <a:pt x="417" y="1740"/>
                </a:lnTo>
                <a:lnTo>
                  <a:pt x="418" y="1739"/>
                </a:lnTo>
                <a:lnTo>
                  <a:pt x="419" y="1734"/>
                </a:lnTo>
                <a:lnTo>
                  <a:pt x="418" y="1718"/>
                </a:lnTo>
                <a:lnTo>
                  <a:pt x="417" y="1704"/>
                </a:lnTo>
                <a:lnTo>
                  <a:pt x="415" y="1698"/>
                </a:lnTo>
                <a:lnTo>
                  <a:pt x="415" y="1698"/>
                </a:lnTo>
                <a:lnTo>
                  <a:pt x="420" y="1695"/>
                </a:lnTo>
                <a:lnTo>
                  <a:pt x="423" y="1693"/>
                </a:lnTo>
                <a:lnTo>
                  <a:pt x="425" y="1693"/>
                </a:lnTo>
                <a:lnTo>
                  <a:pt x="425" y="1693"/>
                </a:lnTo>
                <a:lnTo>
                  <a:pt x="423" y="1643"/>
                </a:lnTo>
                <a:lnTo>
                  <a:pt x="417" y="1532"/>
                </a:lnTo>
                <a:lnTo>
                  <a:pt x="406" y="1360"/>
                </a:lnTo>
                <a:lnTo>
                  <a:pt x="406" y="1360"/>
                </a:lnTo>
                <a:lnTo>
                  <a:pt x="407" y="1347"/>
                </a:lnTo>
                <a:lnTo>
                  <a:pt x="410" y="1320"/>
                </a:lnTo>
                <a:lnTo>
                  <a:pt x="421" y="1246"/>
                </a:lnTo>
                <a:lnTo>
                  <a:pt x="429" y="1208"/>
                </a:lnTo>
                <a:lnTo>
                  <a:pt x="435" y="1175"/>
                </a:lnTo>
                <a:lnTo>
                  <a:pt x="441" y="1152"/>
                </a:lnTo>
                <a:lnTo>
                  <a:pt x="442" y="1147"/>
                </a:lnTo>
                <a:lnTo>
                  <a:pt x="445" y="1145"/>
                </a:lnTo>
                <a:lnTo>
                  <a:pt x="445" y="1145"/>
                </a:lnTo>
                <a:lnTo>
                  <a:pt x="453" y="1151"/>
                </a:lnTo>
                <a:lnTo>
                  <a:pt x="469" y="1164"/>
                </a:lnTo>
                <a:lnTo>
                  <a:pt x="515" y="1204"/>
                </a:lnTo>
                <a:lnTo>
                  <a:pt x="581" y="1262"/>
                </a:lnTo>
                <a:lnTo>
                  <a:pt x="581" y="1262"/>
                </a:lnTo>
                <a:lnTo>
                  <a:pt x="581" y="1310"/>
                </a:lnTo>
                <a:lnTo>
                  <a:pt x="580" y="1414"/>
                </a:lnTo>
                <a:lnTo>
                  <a:pt x="576" y="1570"/>
                </a:lnTo>
                <a:lnTo>
                  <a:pt x="576" y="1570"/>
                </a:lnTo>
                <a:close/>
                <a:moveTo>
                  <a:pt x="562" y="499"/>
                </a:moveTo>
                <a:lnTo>
                  <a:pt x="562" y="499"/>
                </a:lnTo>
                <a:lnTo>
                  <a:pt x="564" y="499"/>
                </a:lnTo>
                <a:lnTo>
                  <a:pt x="567" y="500"/>
                </a:lnTo>
                <a:lnTo>
                  <a:pt x="576" y="508"/>
                </a:lnTo>
                <a:lnTo>
                  <a:pt x="589" y="519"/>
                </a:lnTo>
                <a:lnTo>
                  <a:pt x="603" y="531"/>
                </a:lnTo>
                <a:lnTo>
                  <a:pt x="629" y="557"/>
                </a:lnTo>
                <a:lnTo>
                  <a:pt x="640" y="568"/>
                </a:lnTo>
                <a:lnTo>
                  <a:pt x="581" y="695"/>
                </a:lnTo>
                <a:lnTo>
                  <a:pt x="581" y="695"/>
                </a:lnTo>
                <a:lnTo>
                  <a:pt x="586" y="699"/>
                </a:lnTo>
                <a:lnTo>
                  <a:pt x="587" y="702"/>
                </a:lnTo>
                <a:lnTo>
                  <a:pt x="587" y="703"/>
                </a:lnTo>
                <a:lnTo>
                  <a:pt x="586" y="705"/>
                </a:lnTo>
                <a:lnTo>
                  <a:pt x="586" y="705"/>
                </a:lnTo>
                <a:lnTo>
                  <a:pt x="579" y="710"/>
                </a:lnTo>
                <a:lnTo>
                  <a:pt x="569" y="717"/>
                </a:lnTo>
                <a:lnTo>
                  <a:pt x="561" y="724"/>
                </a:lnTo>
                <a:lnTo>
                  <a:pt x="558" y="727"/>
                </a:lnTo>
                <a:lnTo>
                  <a:pt x="557" y="729"/>
                </a:lnTo>
                <a:lnTo>
                  <a:pt x="557" y="729"/>
                </a:lnTo>
                <a:lnTo>
                  <a:pt x="554" y="724"/>
                </a:lnTo>
                <a:lnTo>
                  <a:pt x="547" y="710"/>
                </a:lnTo>
                <a:lnTo>
                  <a:pt x="540" y="694"/>
                </a:lnTo>
                <a:lnTo>
                  <a:pt x="537" y="688"/>
                </a:lnTo>
                <a:lnTo>
                  <a:pt x="537" y="685"/>
                </a:lnTo>
                <a:lnTo>
                  <a:pt x="537" y="685"/>
                </a:lnTo>
                <a:lnTo>
                  <a:pt x="541" y="656"/>
                </a:lnTo>
                <a:lnTo>
                  <a:pt x="548" y="593"/>
                </a:lnTo>
                <a:lnTo>
                  <a:pt x="556" y="531"/>
                </a:lnTo>
                <a:lnTo>
                  <a:pt x="559" y="509"/>
                </a:lnTo>
                <a:lnTo>
                  <a:pt x="561" y="503"/>
                </a:lnTo>
                <a:lnTo>
                  <a:pt x="562" y="499"/>
                </a:lnTo>
                <a:lnTo>
                  <a:pt x="562" y="499"/>
                </a:lnTo>
                <a:close/>
                <a:moveTo>
                  <a:pt x="142" y="548"/>
                </a:moveTo>
                <a:lnTo>
                  <a:pt x="142" y="548"/>
                </a:lnTo>
                <a:lnTo>
                  <a:pt x="143" y="552"/>
                </a:lnTo>
                <a:lnTo>
                  <a:pt x="149" y="558"/>
                </a:lnTo>
                <a:lnTo>
                  <a:pt x="165" y="574"/>
                </a:lnTo>
                <a:lnTo>
                  <a:pt x="182" y="590"/>
                </a:lnTo>
                <a:lnTo>
                  <a:pt x="191" y="597"/>
                </a:lnTo>
                <a:lnTo>
                  <a:pt x="191" y="597"/>
                </a:lnTo>
                <a:lnTo>
                  <a:pt x="192" y="601"/>
                </a:lnTo>
                <a:lnTo>
                  <a:pt x="196" y="611"/>
                </a:lnTo>
                <a:lnTo>
                  <a:pt x="202" y="639"/>
                </a:lnTo>
                <a:lnTo>
                  <a:pt x="208" y="667"/>
                </a:lnTo>
                <a:lnTo>
                  <a:pt x="210" y="680"/>
                </a:lnTo>
                <a:lnTo>
                  <a:pt x="210" y="680"/>
                </a:lnTo>
                <a:lnTo>
                  <a:pt x="208" y="690"/>
                </a:lnTo>
                <a:lnTo>
                  <a:pt x="205" y="711"/>
                </a:lnTo>
                <a:lnTo>
                  <a:pt x="201" y="744"/>
                </a:lnTo>
                <a:lnTo>
                  <a:pt x="201" y="744"/>
                </a:lnTo>
                <a:lnTo>
                  <a:pt x="199" y="745"/>
                </a:lnTo>
                <a:lnTo>
                  <a:pt x="199" y="744"/>
                </a:lnTo>
                <a:lnTo>
                  <a:pt x="197" y="740"/>
                </a:lnTo>
                <a:lnTo>
                  <a:pt x="193" y="736"/>
                </a:lnTo>
                <a:lnTo>
                  <a:pt x="191" y="734"/>
                </a:lnTo>
                <a:lnTo>
                  <a:pt x="191" y="734"/>
                </a:lnTo>
                <a:lnTo>
                  <a:pt x="177" y="729"/>
                </a:lnTo>
                <a:lnTo>
                  <a:pt x="166" y="724"/>
                </a:lnTo>
                <a:lnTo>
                  <a:pt x="166" y="724"/>
                </a:lnTo>
                <a:lnTo>
                  <a:pt x="163" y="716"/>
                </a:lnTo>
                <a:lnTo>
                  <a:pt x="161" y="708"/>
                </a:lnTo>
                <a:lnTo>
                  <a:pt x="161" y="706"/>
                </a:lnTo>
                <a:lnTo>
                  <a:pt x="161" y="705"/>
                </a:lnTo>
                <a:lnTo>
                  <a:pt x="161" y="705"/>
                </a:lnTo>
                <a:lnTo>
                  <a:pt x="163" y="702"/>
                </a:lnTo>
                <a:lnTo>
                  <a:pt x="165" y="699"/>
                </a:lnTo>
                <a:lnTo>
                  <a:pt x="166" y="695"/>
                </a:lnTo>
                <a:lnTo>
                  <a:pt x="166" y="695"/>
                </a:lnTo>
                <a:lnTo>
                  <a:pt x="132" y="646"/>
                </a:lnTo>
                <a:lnTo>
                  <a:pt x="109" y="611"/>
                </a:lnTo>
                <a:lnTo>
                  <a:pt x="102" y="598"/>
                </a:lnTo>
                <a:lnTo>
                  <a:pt x="98" y="592"/>
                </a:lnTo>
                <a:lnTo>
                  <a:pt x="98" y="592"/>
                </a:lnTo>
                <a:lnTo>
                  <a:pt x="99" y="589"/>
                </a:lnTo>
                <a:lnTo>
                  <a:pt x="104" y="582"/>
                </a:lnTo>
                <a:lnTo>
                  <a:pt x="120" y="567"/>
                </a:lnTo>
                <a:lnTo>
                  <a:pt x="136" y="553"/>
                </a:lnTo>
                <a:lnTo>
                  <a:pt x="141" y="548"/>
                </a:lnTo>
                <a:lnTo>
                  <a:pt x="142" y="548"/>
                </a:lnTo>
                <a:lnTo>
                  <a:pt x="142" y="548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6">
            <a:extLst>
              <a:ext uri="{FF2B5EF4-FFF2-40B4-BE49-F238E27FC236}">
                <a16:creationId xmlns:a16="http://schemas.microsoft.com/office/drawing/2014/main" id="{D19215B2-EEF2-B50C-017F-E4764D3F1971}"/>
              </a:ext>
            </a:extLst>
          </p:cNvPr>
          <p:cNvSpPr>
            <a:spLocks noEditPoints="1"/>
          </p:cNvSpPr>
          <p:nvPr/>
        </p:nvSpPr>
        <p:spPr bwMode="auto">
          <a:xfrm>
            <a:off x="7408183" y="986971"/>
            <a:ext cx="1171341" cy="2455184"/>
          </a:xfrm>
          <a:custGeom>
            <a:avLst/>
            <a:gdLst>
              <a:gd name="T0" fmla="*/ 336 w 885"/>
              <a:gd name="T1" fmla="*/ 104 h 1855"/>
              <a:gd name="T2" fmla="*/ 367 w 885"/>
              <a:gd name="T3" fmla="*/ 77 h 1855"/>
              <a:gd name="T4" fmla="*/ 357 w 885"/>
              <a:gd name="T5" fmla="*/ 50 h 1855"/>
              <a:gd name="T6" fmla="*/ 338 w 885"/>
              <a:gd name="T7" fmla="*/ 34 h 1855"/>
              <a:gd name="T8" fmla="*/ 332 w 885"/>
              <a:gd name="T9" fmla="*/ 12 h 1855"/>
              <a:gd name="T10" fmla="*/ 323 w 885"/>
              <a:gd name="T11" fmla="*/ 1 h 1855"/>
              <a:gd name="T12" fmla="*/ 278 w 885"/>
              <a:gd name="T13" fmla="*/ 13 h 1855"/>
              <a:gd name="T14" fmla="*/ 64 w 885"/>
              <a:gd name="T15" fmla="*/ 131 h 1855"/>
              <a:gd name="T16" fmla="*/ 0 w 885"/>
              <a:gd name="T17" fmla="*/ 188 h 1855"/>
              <a:gd name="T18" fmla="*/ 30 w 885"/>
              <a:gd name="T19" fmla="*/ 247 h 1855"/>
              <a:gd name="T20" fmla="*/ 84 w 885"/>
              <a:gd name="T21" fmla="*/ 323 h 1855"/>
              <a:gd name="T22" fmla="*/ 152 w 885"/>
              <a:gd name="T23" fmla="*/ 347 h 1855"/>
              <a:gd name="T24" fmla="*/ 220 w 885"/>
              <a:gd name="T25" fmla="*/ 415 h 1855"/>
              <a:gd name="T26" fmla="*/ 252 w 885"/>
              <a:gd name="T27" fmla="*/ 637 h 1855"/>
              <a:gd name="T28" fmla="*/ 175 w 885"/>
              <a:gd name="T29" fmla="*/ 813 h 1855"/>
              <a:gd name="T30" fmla="*/ 211 w 885"/>
              <a:gd name="T31" fmla="*/ 856 h 1855"/>
              <a:gd name="T32" fmla="*/ 145 w 885"/>
              <a:gd name="T33" fmla="*/ 1163 h 1855"/>
              <a:gd name="T34" fmla="*/ 108 w 885"/>
              <a:gd name="T35" fmla="*/ 1436 h 1855"/>
              <a:gd name="T36" fmla="*/ 123 w 885"/>
              <a:gd name="T37" fmla="*/ 1643 h 1855"/>
              <a:gd name="T38" fmla="*/ 103 w 885"/>
              <a:gd name="T39" fmla="*/ 1749 h 1855"/>
              <a:gd name="T40" fmla="*/ 45 w 885"/>
              <a:gd name="T41" fmla="*/ 1834 h 1855"/>
              <a:gd name="T42" fmla="*/ 103 w 885"/>
              <a:gd name="T43" fmla="*/ 1855 h 1855"/>
              <a:gd name="T44" fmla="*/ 163 w 885"/>
              <a:gd name="T45" fmla="*/ 1802 h 1855"/>
              <a:gd name="T46" fmla="*/ 240 w 885"/>
              <a:gd name="T47" fmla="*/ 1735 h 1855"/>
              <a:gd name="T48" fmla="*/ 228 w 885"/>
              <a:gd name="T49" fmla="*/ 1657 h 1855"/>
              <a:gd name="T50" fmla="*/ 235 w 885"/>
              <a:gd name="T51" fmla="*/ 1643 h 1855"/>
              <a:gd name="T52" fmla="*/ 282 w 885"/>
              <a:gd name="T53" fmla="*/ 1337 h 1855"/>
              <a:gd name="T54" fmla="*/ 325 w 885"/>
              <a:gd name="T55" fmla="*/ 1175 h 1855"/>
              <a:gd name="T56" fmla="*/ 401 w 885"/>
              <a:gd name="T57" fmla="*/ 1119 h 1855"/>
              <a:gd name="T58" fmla="*/ 444 w 885"/>
              <a:gd name="T59" fmla="*/ 1191 h 1855"/>
              <a:gd name="T60" fmla="*/ 402 w 885"/>
              <a:gd name="T61" fmla="*/ 1502 h 1855"/>
              <a:gd name="T62" fmla="*/ 387 w 885"/>
              <a:gd name="T63" fmla="*/ 1633 h 1855"/>
              <a:gd name="T64" fmla="*/ 411 w 885"/>
              <a:gd name="T65" fmla="*/ 1663 h 1855"/>
              <a:gd name="T66" fmla="*/ 512 w 885"/>
              <a:gd name="T67" fmla="*/ 1701 h 1855"/>
              <a:gd name="T68" fmla="*/ 565 w 885"/>
              <a:gd name="T69" fmla="*/ 1690 h 1855"/>
              <a:gd name="T70" fmla="*/ 561 w 885"/>
              <a:gd name="T71" fmla="*/ 1652 h 1855"/>
              <a:gd name="T72" fmla="*/ 494 w 885"/>
              <a:gd name="T73" fmla="*/ 1580 h 1855"/>
              <a:gd name="T74" fmla="*/ 631 w 885"/>
              <a:gd name="T75" fmla="*/ 1281 h 1855"/>
              <a:gd name="T76" fmla="*/ 592 w 885"/>
              <a:gd name="T77" fmla="*/ 890 h 1855"/>
              <a:gd name="T78" fmla="*/ 612 w 885"/>
              <a:gd name="T79" fmla="*/ 561 h 1855"/>
              <a:gd name="T80" fmla="*/ 760 w 885"/>
              <a:gd name="T81" fmla="*/ 389 h 1855"/>
              <a:gd name="T82" fmla="*/ 819 w 885"/>
              <a:gd name="T83" fmla="*/ 342 h 1855"/>
              <a:gd name="T84" fmla="*/ 883 w 885"/>
              <a:gd name="T85" fmla="*/ 277 h 1855"/>
              <a:gd name="T86" fmla="*/ 782 w 885"/>
              <a:gd name="T87" fmla="*/ 186 h 1855"/>
              <a:gd name="T88" fmla="*/ 650 w 885"/>
              <a:gd name="T89" fmla="*/ 93 h 1855"/>
              <a:gd name="T90" fmla="*/ 612 w 885"/>
              <a:gd name="T91" fmla="*/ 58 h 1855"/>
              <a:gd name="T92" fmla="*/ 601 w 885"/>
              <a:gd name="T93" fmla="*/ 58 h 1855"/>
              <a:gd name="T94" fmla="*/ 583 w 885"/>
              <a:gd name="T95" fmla="*/ 62 h 1855"/>
              <a:gd name="T96" fmla="*/ 572 w 885"/>
              <a:gd name="T97" fmla="*/ 98 h 1855"/>
              <a:gd name="T98" fmla="*/ 500 w 885"/>
              <a:gd name="T99" fmla="*/ 118 h 1855"/>
              <a:gd name="T100" fmla="*/ 474 w 885"/>
              <a:gd name="T101" fmla="*/ 139 h 1855"/>
              <a:gd name="T102" fmla="*/ 450 w 885"/>
              <a:gd name="T103" fmla="*/ 164 h 1855"/>
              <a:gd name="T104" fmla="*/ 438 w 885"/>
              <a:gd name="T105" fmla="*/ 204 h 1855"/>
              <a:gd name="T106" fmla="*/ 430 w 885"/>
              <a:gd name="T107" fmla="*/ 249 h 1855"/>
              <a:gd name="T108" fmla="*/ 369 w 885"/>
              <a:gd name="T109" fmla="*/ 256 h 1855"/>
              <a:gd name="T110" fmla="*/ 245 w 885"/>
              <a:gd name="T111" fmla="*/ 231 h 1855"/>
              <a:gd name="T112" fmla="*/ 179 w 885"/>
              <a:gd name="T113" fmla="*/ 150 h 1855"/>
              <a:gd name="T114" fmla="*/ 269 w 885"/>
              <a:gd name="T115" fmla="*/ 98 h 1855"/>
              <a:gd name="T116" fmla="*/ 748 w 885"/>
              <a:gd name="T117" fmla="*/ 271 h 1855"/>
              <a:gd name="T118" fmla="*/ 650 w 885"/>
              <a:gd name="T119" fmla="*/ 288 h 1855"/>
              <a:gd name="T120" fmla="*/ 679 w 885"/>
              <a:gd name="T121" fmla="*/ 234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85" h="1855">
                <a:moveTo>
                  <a:pt x="269" y="98"/>
                </a:moveTo>
                <a:lnTo>
                  <a:pt x="269" y="98"/>
                </a:lnTo>
                <a:lnTo>
                  <a:pt x="283" y="100"/>
                </a:lnTo>
                <a:lnTo>
                  <a:pt x="296" y="102"/>
                </a:lnTo>
                <a:lnTo>
                  <a:pt x="313" y="102"/>
                </a:lnTo>
                <a:lnTo>
                  <a:pt x="313" y="102"/>
                </a:lnTo>
                <a:lnTo>
                  <a:pt x="328" y="102"/>
                </a:lnTo>
                <a:lnTo>
                  <a:pt x="336" y="104"/>
                </a:lnTo>
                <a:lnTo>
                  <a:pt x="343" y="105"/>
                </a:lnTo>
                <a:lnTo>
                  <a:pt x="345" y="104"/>
                </a:lnTo>
                <a:lnTo>
                  <a:pt x="347" y="102"/>
                </a:lnTo>
                <a:lnTo>
                  <a:pt x="347" y="102"/>
                </a:lnTo>
                <a:lnTo>
                  <a:pt x="354" y="95"/>
                </a:lnTo>
                <a:lnTo>
                  <a:pt x="361" y="87"/>
                </a:lnTo>
                <a:lnTo>
                  <a:pt x="365" y="82"/>
                </a:lnTo>
                <a:lnTo>
                  <a:pt x="367" y="77"/>
                </a:lnTo>
                <a:lnTo>
                  <a:pt x="368" y="72"/>
                </a:lnTo>
                <a:lnTo>
                  <a:pt x="367" y="68"/>
                </a:lnTo>
                <a:lnTo>
                  <a:pt x="367" y="68"/>
                </a:lnTo>
                <a:lnTo>
                  <a:pt x="363" y="63"/>
                </a:lnTo>
                <a:lnTo>
                  <a:pt x="361" y="60"/>
                </a:lnTo>
                <a:lnTo>
                  <a:pt x="357" y="58"/>
                </a:lnTo>
                <a:lnTo>
                  <a:pt x="357" y="58"/>
                </a:lnTo>
                <a:lnTo>
                  <a:pt x="357" y="50"/>
                </a:lnTo>
                <a:lnTo>
                  <a:pt x="355" y="44"/>
                </a:lnTo>
                <a:lnTo>
                  <a:pt x="352" y="39"/>
                </a:lnTo>
                <a:lnTo>
                  <a:pt x="352" y="39"/>
                </a:lnTo>
                <a:lnTo>
                  <a:pt x="347" y="36"/>
                </a:lnTo>
                <a:lnTo>
                  <a:pt x="344" y="35"/>
                </a:lnTo>
                <a:lnTo>
                  <a:pt x="339" y="35"/>
                </a:lnTo>
                <a:lnTo>
                  <a:pt x="338" y="35"/>
                </a:lnTo>
                <a:lnTo>
                  <a:pt x="338" y="34"/>
                </a:lnTo>
                <a:lnTo>
                  <a:pt x="338" y="34"/>
                </a:lnTo>
                <a:lnTo>
                  <a:pt x="341" y="25"/>
                </a:lnTo>
                <a:lnTo>
                  <a:pt x="341" y="22"/>
                </a:lnTo>
                <a:lnTo>
                  <a:pt x="341" y="19"/>
                </a:lnTo>
                <a:lnTo>
                  <a:pt x="340" y="17"/>
                </a:lnTo>
                <a:lnTo>
                  <a:pt x="338" y="14"/>
                </a:lnTo>
                <a:lnTo>
                  <a:pt x="338" y="14"/>
                </a:lnTo>
                <a:lnTo>
                  <a:pt x="332" y="12"/>
                </a:lnTo>
                <a:lnTo>
                  <a:pt x="327" y="9"/>
                </a:lnTo>
                <a:lnTo>
                  <a:pt x="323" y="9"/>
                </a:lnTo>
                <a:lnTo>
                  <a:pt x="323" y="9"/>
                </a:lnTo>
                <a:lnTo>
                  <a:pt x="324" y="8"/>
                </a:lnTo>
                <a:lnTo>
                  <a:pt x="327" y="6"/>
                </a:lnTo>
                <a:lnTo>
                  <a:pt x="327" y="3"/>
                </a:lnTo>
                <a:lnTo>
                  <a:pt x="325" y="2"/>
                </a:lnTo>
                <a:lnTo>
                  <a:pt x="323" y="1"/>
                </a:lnTo>
                <a:lnTo>
                  <a:pt x="318" y="0"/>
                </a:lnTo>
                <a:lnTo>
                  <a:pt x="318" y="0"/>
                </a:lnTo>
                <a:lnTo>
                  <a:pt x="308" y="0"/>
                </a:lnTo>
                <a:lnTo>
                  <a:pt x="302" y="1"/>
                </a:lnTo>
                <a:lnTo>
                  <a:pt x="295" y="5"/>
                </a:lnTo>
                <a:lnTo>
                  <a:pt x="284" y="9"/>
                </a:lnTo>
                <a:lnTo>
                  <a:pt x="284" y="9"/>
                </a:lnTo>
                <a:lnTo>
                  <a:pt x="278" y="13"/>
                </a:lnTo>
                <a:lnTo>
                  <a:pt x="272" y="17"/>
                </a:lnTo>
                <a:lnTo>
                  <a:pt x="261" y="24"/>
                </a:lnTo>
                <a:lnTo>
                  <a:pt x="253" y="32"/>
                </a:lnTo>
                <a:lnTo>
                  <a:pt x="250" y="34"/>
                </a:lnTo>
                <a:lnTo>
                  <a:pt x="250" y="34"/>
                </a:lnTo>
                <a:lnTo>
                  <a:pt x="216" y="51"/>
                </a:lnTo>
                <a:lnTo>
                  <a:pt x="142" y="89"/>
                </a:lnTo>
                <a:lnTo>
                  <a:pt x="64" y="131"/>
                </a:lnTo>
                <a:lnTo>
                  <a:pt x="36" y="146"/>
                </a:lnTo>
                <a:lnTo>
                  <a:pt x="20" y="156"/>
                </a:lnTo>
                <a:lnTo>
                  <a:pt x="20" y="156"/>
                </a:lnTo>
                <a:lnTo>
                  <a:pt x="13" y="162"/>
                </a:lnTo>
                <a:lnTo>
                  <a:pt x="8" y="168"/>
                </a:lnTo>
                <a:lnTo>
                  <a:pt x="4" y="175"/>
                </a:lnTo>
                <a:lnTo>
                  <a:pt x="2" y="181"/>
                </a:lnTo>
                <a:lnTo>
                  <a:pt x="0" y="188"/>
                </a:lnTo>
                <a:lnTo>
                  <a:pt x="0" y="195"/>
                </a:lnTo>
                <a:lnTo>
                  <a:pt x="0" y="203"/>
                </a:lnTo>
                <a:lnTo>
                  <a:pt x="1" y="210"/>
                </a:lnTo>
                <a:lnTo>
                  <a:pt x="1" y="210"/>
                </a:lnTo>
                <a:lnTo>
                  <a:pt x="2" y="215"/>
                </a:lnTo>
                <a:lnTo>
                  <a:pt x="6" y="220"/>
                </a:lnTo>
                <a:lnTo>
                  <a:pt x="15" y="232"/>
                </a:lnTo>
                <a:lnTo>
                  <a:pt x="30" y="247"/>
                </a:lnTo>
                <a:lnTo>
                  <a:pt x="45" y="261"/>
                </a:lnTo>
                <a:lnTo>
                  <a:pt x="74" y="287"/>
                </a:lnTo>
                <a:lnTo>
                  <a:pt x="89" y="298"/>
                </a:lnTo>
                <a:lnTo>
                  <a:pt x="89" y="298"/>
                </a:lnTo>
                <a:lnTo>
                  <a:pt x="89" y="299"/>
                </a:lnTo>
                <a:lnTo>
                  <a:pt x="89" y="302"/>
                </a:lnTo>
                <a:lnTo>
                  <a:pt x="87" y="310"/>
                </a:lnTo>
                <a:lnTo>
                  <a:pt x="84" y="323"/>
                </a:lnTo>
                <a:lnTo>
                  <a:pt x="84" y="323"/>
                </a:lnTo>
                <a:lnTo>
                  <a:pt x="85" y="324"/>
                </a:lnTo>
                <a:lnTo>
                  <a:pt x="90" y="325"/>
                </a:lnTo>
                <a:lnTo>
                  <a:pt x="107" y="329"/>
                </a:lnTo>
                <a:lnTo>
                  <a:pt x="129" y="336"/>
                </a:lnTo>
                <a:lnTo>
                  <a:pt x="140" y="341"/>
                </a:lnTo>
                <a:lnTo>
                  <a:pt x="152" y="347"/>
                </a:lnTo>
                <a:lnTo>
                  <a:pt x="152" y="347"/>
                </a:lnTo>
                <a:lnTo>
                  <a:pt x="163" y="354"/>
                </a:lnTo>
                <a:lnTo>
                  <a:pt x="175" y="363"/>
                </a:lnTo>
                <a:lnTo>
                  <a:pt x="186" y="373"/>
                </a:lnTo>
                <a:lnTo>
                  <a:pt x="196" y="382"/>
                </a:lnTo>
                <a:lnTo>
                  <a:pt x="205" y="392"/>
                </a:lnTo>
                <a:lnTo>
                  <a:pt x="212" y="401"/>
                </a:lnTo>
                <a:lnTo>
                  <a:pt x="217" y="408"/>
                </a:lnTo>
                <a:lnTo>
                  <a:pt x="220" y="415"/>
                </a:lnTo>
                <a:lnTo>
                  <a:pt x="220" y="415"/>
                </a:lnTo>
                <a:lnTo>
                  <a:pt x="227" y="445"/>
                </a:lnTo>
                <a:lnTo>
                  <a:pt x="236" y="495"/>
                </a:lnTo>
                <a:lnTo>
                  <a:pt x="245" y="544"/>
                </a:lnTo>
                <a:lnTo>
                  <a:pt x="250" y="572"/>
                </a:lnTo>
                <a:lnTo>
                  <a:pt x="250" y="572"/>
                </a:lnTo>
                <a:lnTo>
                  <a:pt x="251" y="596"/>
                </a:lnTo>
                <a:lnTo>
                  <a:pt x="252" y="637"/>
                </a:lnTo>
                <a:lnTo>
                  <a:pt x="251" y="677"/>
                </a:lnTo>
                <a:lnTo>
                  <a:pt x="251" y="692"/>
                </a:lnTo>
                <a:lnTo>
                  <a:pt x="250" y="699"/>
                </a:lnTo>
                <a:lnTo>
                  <a:pt x="250" y="699"/>
                </a:lnTo>
                <a:lnTo>
                  <a:pt x="234" y="722"/>
                </a:lnTo>
                <a:lnTo>
                  <a:pt x="203" y="768"/>
                </a:lnTo>
                <a:lnTo>
                  <a:pt x="189" y="791"/>
                </a:lnTo>
                <a:lnTo>
                  <a:pt x="175" y="813"/>
                </a:lnTo>
                <a:lnTo>
                  <a:pt x="168" y="828"/>
                </a:lnTo>
                <a:lnTo>
                  <a:pt x="167" y="834"/>
                </a:lnTo>
                <a:lnTo>
                  <a:pt x="167" y="836"/>
                </a:lnTo>
                <a:lnTo>
                  <a:pt x="167" y="836"/>
                </a:lnTo>
                <a:lnTo>
                  <a:pt x="172" y="840"/>
                </a:lnTo>
                <a:lnTo>
                  <a:pt x="178" y="842"/>
                </a:lnTo>
                <a:lnTo>
                  <a:pt x="192" y="850"/>
                </a:lnTo>
                <a:lnTo>
                  <a:pt x="211" y="856"/>
                </a:lnTo>
                <a:lnTo>
                  <a:pt x="211" y="856"/>
                </a:lnTo>
                <a:lnTo>
                  <a:pt x="196" y="925"/>
                </a:lnTo>
                <a:lnTo>
                  <a:pt x="181" y="988"/>
                </a:lnTo>
                <a:lnTo>
                  <a:pt x="167" y="1046"/>
                </a:lnTo>
                <a:lnTo>
                  <a:pt x="167" y="1046"/>
                </a:lnTo>
                <a:lnTo>
                  <a:pt x="161" y="1073"/>
                </a:lnTo>
                <a:lnTo>
                  <a:pt x="155" y="1103"/>
                </a:lnTo>
                <a:lnTo>
                  <a:pt x="145" y="1163"/>
                </a:lnTo>
                <a:lnTo>
                  <a:pt x="136" y="1218"/>
                </a:lnTo>
                <a:lnTo>
                  <a:pt x="131" y="1240"/>
                </a:lnTo>
                <a:lnTo>
                  <a:pt x="128" y="1257"/>
                </a:lnTo>
                <a:lnTo>
                  <a:pt x="128" y="1257"/>
                </a:lnTo>
                <a:lnTo>
                  <a:pt x="124" y="1275"/>
                </a:lnTo>
                <a:lnTo>
                  <a:pt x="120" y="1302"/>
                </a:lnTo>
                <a:lnTo>
                  <a:pt x="114" y="1369"/>
                </a:lnTo>
                <a:lnTo>
                  <a:pt x="108" y="1436"/>
                </a:lnTo>
                <a:lnTo>
                  <a:pt x="103" y="1487"/>
                </a:lnTo>
                <a:lnTo>
                  <a:pt x="103" y="1487"/>
                </a:lnTo>
                <a:lnTo>
                  <a:pt x="102" y="1506"/>
                </a:lnTo>
                <a:lnTo>
                  <a:pt x="102" y="1531"/>
                </a:lnTo>
                <a:lnTo>
                  <a:pt x="103" y="1582"/>
                </a:lnTo>
                <a:lnTo>
                  <a:pt x="107" y="1625"/>
                </a:lnTo>
                <a:lnTo>
                  <a:pt x="108" y="1643"/>
                </a:lnTo>
                <a:lnTo>
                  <a:pt x="123" y="1643"/>
                </a:lnTo>
                <a:lnTo>
                  <a:pt x="137" y="1643"/>
                </a:lnTo>
                <a:lnTo>
                  <a:pt x="137" y="1643"/>
                </a:lnTo>
                <a:lnTo>
                  <a:pt x="135" y="1657"/>
                </a:lnTo>
                <a:lnTo>
                  <a:pt x="128" y="1688"/>
                </a:lnTo>
                <a:lnTo>
                  <a:pt x="122" y="1708"/>
                </a:lnTo>
                <a:lnTo>
                  <a:pt x="116" y="1726"/>
                </a:lnTo>
                <a:lnTo>
                  <a:pt x="107" y="1742"/>
                </a:lnTo>
                <a:lnTo>
                  <a:pt x="103" y="1749"/>
                </a:lnTo>
                <a:lnTo>
                  <a:pt x="98" y="1756"/>
                </a:lnTo>
                <a:lnTo>
                  <a:pt x="98" y="1756"/>
                </a:lnTo>
                <a:lnTo>
                  <a:pt x="78" y="1780"/>
                </a:lnTo>
                <a:lnTo>
                  <a:pt x="67" y="1793"/>
                </a:lnTo>
                <a:lnTo>
                  <a:pt x="57" y="1807"/>
                </a:lnTo>
                <a:lnTo>
                  <a:pt x="50" y="1819"/>
                </a:lnTo>
                <a:lnTo>
                  <a:pt x="46" y="1830"/>
                </a:lnTo>
                <a:lnTo>
                  <a:pt x="45" y="1834"/>
                </a:lnTo>
                <a:lnTo>
                  <a:pt x="45" y="1839"/>
                </a:lnTo>
                <a:lnTo>
                  <a:pt x="47" y="1841"/>
                </a:lnTo>
                <a:lnTo>
                  <a:pt x="50" y="1844"/>
                </a:lnTo>
                <a:lnTo>
                  <a:pt x="50" y="1844"/>
                </a:lnTo>
                <a:lnTo>
                  <a:pt x="57" y="1847"/>
                </a:lnTo>
                <a:lnTo>
                  <a:pt x="67" y="1850"/>
                </a:lnTo>
                <a:lnTo>
                  <a:pt x="85" y="1853"/>
                </a:lnTo>
                <a:lnTo>
                  <a:pt x="103" y="1855"/>
                </a:lnTo>
                <a:lnTo>
                  <a:pt x="111" y="1855"/>
                </a:lnTo>
                <a:lnTo>
                  <a:pt x="118" y="1853"/>
                </a:lnTo>
                <a:lnTo>
                  <a:pt x="118" y="1853"/>
                </a:lnTo>
                <a:lnTo>
                  <a:pt x="122" y="1852"/>
                </a:lnTo>
                <a:lnTo>
                  <a:pt x="127" y="1849"/>
                </a:lnTo>
                <a:lnTo>
                  <a:pt x="137" y="1836"/>
                </a:lnTo>
                <a:lnTo>
                  <a:pt x="150" y="1820"/>
                </a:lnTo>
                <a:lnTo>
                  <a:pt x="163" y="1802"/>
                </a:lnTo>
                <a:lnTo>
                  <a:pt x="188" y="1768"/>
                </a:lnTo>
                <a:lnTo>
                  <a:pt x="196" y="1756"/>
                </a:lnTo>
                <a:lnTo>
                  <a:pt x="201" y="1751"/>
                </a:lnTo>
                <a:lnTo>
                  <a:pt x="201" y="1751"/>
                </a:lnTo>
                <a:lnTo>
                  <a:pt x="211" y="1747"/>
                </a:lnTo>
                <a:lnTo>
                  <a:pt x="227" y="1742"/>
                </a:lnTo>
                <a:lnTo>
                  <a:pt x="234" y="1738"/>
                </a:lnTo>
                <a:lnTo>
                  <a:pt x="240" y="1735"/>
                </a:lnTo>
                <a:lnTo>
                  <a:pt x="244" y="1731"/>
                </a:lnTo>
                <a:lnTo>
                  <a:pt x="245" y="1729"/>
                </a:lnTo>
                <a:lnTo>
                  <a:pt x="245" y="1726"/>
                </a:lnTo>
                <a:lnTo>
                  <a:pt x="245" y="1726"/>
                </a:lnTo>
                <a:lnTo>
                  <a:pt x="242" y="1709"/>
                </a:lnTo>
                <a:lnTo>
                  <a:pt x="236" y="1686"/>
                </a:lnTo>
                <a:lnTo>
                  <a:pt x="230" y="1664"/>
                </a:lnTo>
                <a:lnTo>
                  <a:pt x="228" y="1657"/>
                </a:lnTo>
                <a:lnTo>
                  <a:pt x="225" y="1653"/>
                </a:lnTo>
                <a:lnTo>
                  <a:pt x="225" y="1653"/>
                </a:lnTo>
                <a:lnTo>
                  <a:pt x="225" y="1652"/>
                </a:lnTo>
                <a:lnTo>
                  <a:pt x="225" y="1649"/>
                </a:lnTo>
                <a:lnTo>
                  <a:pt x="230" y="1647"/>
                </a:lnTo>
                <a:lnTo>
                  <a:pt x="234" y="1644"/>
                </a:lnTo>
                <a:lnTo>
                  <a:pt x="235" y="1643"/>
                </a:lnTo>
                <a:lnTo>
                  <a:pt x="235" y="1643"/>
                </a:lnTo>
                <a:lnTo>
                  <a:pt x="236" y="1633"/>
                </a:lnTo>
                <a:lnTo>
                  <a:pt x="241" y="1606"/>
                </a:lnTo>
                <a:lnTo>
                  <a:pt x="256" y="1522"/>
                </a:lnTo>
                <a:lnTo>
                  <a:pt x="272" y="1432"/>
                </a:lnTo>
                <a:lnTo>
                  <a:pt x="277" y="1396"/>
                </a:lnTo>
                <a:lnTo>
                  <a:pt x="279" y="1374"/>
                </a:lnTo>
                <a:lnTo>
                  <a:pt x="279" y="1374"/>
                </a:lnTo>
                <a:lnTo>
                  <a:pt x="282" y="1337"/>
                </a:lnTo>
                <a:lnTo>
                  <a:pt x="285" y="1291"/>
                </a:lnTo>
                <a:lnTo>
                  <a:pt x="290" y="1248"/>
                </a:lnTo>
                <a:lnTo>
                  <a:pt x="294" y="1222"/>
                </a:lnTo>
                <a:lnTo>
                  <a:pt x="294" y="1222"/>
                </a:lnTo>
                <a:lnTo>
                  <a:pt x="295" y="1218"/>
                </a:lnTo>
                <a:lnTo>
                  <a:pt x="299" y="1211"/>
                </a:lnTo>
                <a:lnTo>
                  <a:pt x="310" y="1196"/>
                </a:lnTo>
                <a:lnTo>
                  <a:pt x="325" y="1175"/>
                </a:lnTo>
                <a:lnTo>
                  <a:pt x="344" y="1155"/>
                </a:lnTo>
                <a:lnTo>
                  <a:pt x="352" y="1145"/>
                </a:lnTo>
                <a:lnTo>
                  <a:pt x="362" y="1137"/>
                </a:lnTo>
                <a:lnTo>
                  <a:pt x="372" y="1130"/>
                </a:lnTo>
                <a:lnTo>
                  <a:pt x="382" y="1123"/>
                </a:lnTo>
                <a:lnTo>
                  <a:pt x="390" y="1120"/>
                </a:lnTo>
                <a:lnTo>
                  <a:pt x="397" y="1119"/>
                </a:lnTo>
                <a:lnTo>
                  <a:pt x="401" y="1119"/>
                </a:lnTo>
                <a:lnTo>
                  <a:pt x="405" y="1120"/>
                </a:lnTo>
                <a:lnTo>
                  <a:pt x="408" y="1122"/>
                </a:lnTo>
                <a:lnTo>
                  <a:pt x="411" y="1125"/>
                </a:lnTo>
                <a:lnTo>
                  <a:pt x="411" y="1125"/>
                </a:lnTo>
                <a:lnTo>
                  <a:pt x="416" y="1132"/>
                </a:lnTo>
                <a:lnTo>
                  <a:pt x="422" y="1141"/>
                </a:lnTo>
                <a:lnTo>
                  <a:pt x="433" y="1164"/>
                </a:lnTo>
                <a:lnTo>
                  <a:pt x="444" y="1191"/>
                </a:lnTo>
                <a:lnTo>
                  <a:pt x="454" y="1218"/>
                </a:lnTo>
                <a:lnTo>
                  <a:pt x="468" y="1265"/>
                </a:lnTo>
                <a:lnTo>
                  <a:pt x="474" y="1286"/>
                </a:lnTo>
                <a:lnTo>
                  <a:pt x="474" y="1286"/>
                </a:lnTo>
                <a:lnTo>
                  <a:pt x="435" y="1394"/>
                </a:lnTo>
                <a:lnTo>
                  <a:pt x="435" y="1394"/>
                </a:lnTo>
                <a:lnTo>
                  <a:pt x="423" y="1435"/>
                </a:lnTo>
                <a:lnTo>
                  <a:pt x="402" y="1502"/>
                </a:lnTo>
                <a:lnTo>
                  <a:pt x="377" y="1594"/>
                </a:lnTo>
                <a:lnTo>
                  <a:pt x="387" y="1604"/>
                </a:lnTo>
                <a:lnTo>
                  <a:pt x="387" y="1604"/>
                </a:lnTo>
                <a:lnTo>
                  <a:pt x="385" y="1605"/>
                </a:lnTo>
                <a:lnTo>
                  <a:pt x="385" y="1611"/>
                </a:lnTo>
                <a:lnTo>
                  <a:pt x="384" y="1620"/>
                </a:lnTo>
                <a:lnTo>
                  <a:pt x="387" y="1633"/>
                </a:lnTo>
                <a:lnTo>
                  <a:pt x="387" y="1633"/>
                </a:lnTo>
                <a:lnTo>
                  <a:pt x="390" y="1646"/>
                </a:lnTo>
                <a:lnTo>
                  <a:pt x="391" y="1650"/>
                </a:lnTo>
                <a:lnTo>
                  <a:pt x="394" y="1654"/>
                </a:lnTo>
                <a:lnTo>
                  <a:pt x="396" y="1658"/>
                </a:lnTo>
                <a:lnTo>
                  <a:pt x="400" y="1660"/>
                </a:lnTo>
                <a:lnTo>
                  <a:pt x="405" y="1661"/>
                </a:lnTo>
                <a:lnTo>
                  <a:pt x="411" y="1663"/>
                </a:lnTo>
                <a:lnTo>
                  <a:pt x="411" y="1663"/>
                </a:lnTo>
                <a:lnTo>
                  <a:pt x="424" y="1665"/>
                </a:lnTo>
                <a:lnTo>
                  <a:pt x="437" y="1669"/>
                </a:lnTo>
                <a:lnTo>
                  <a:pt x="448" y="1672"/>
                </a:lnTo>
                <a:lnTo>
                  <a:pt x="455" y="1677"/>
                </a:lnTo>
                <a:lnTo>
                  <a:pt x="455" y="1677"/>
                </a:lnTo>
                <a:lnTo>
                  <a:pt x="471" y="1685"/>
                </a:lnTo>
                <a:lnTo>
                  <a:pt x="498" y="1696"/>
                </a:lnTo>
                <a:lnTo>
                  <a:pt x="512" y="1701"/>
                </a:lnTo>
                <a:lnTo>
                  <a:pt x="526" y="1703"/>
                </a:lnTo>
                <a:lnTo>
                  <a:pt x="538" y="1704"/>
                </a:lnTo>
                <a:lnTo>
                  <a:pt x="544" y="1703"/>
                </a:lnTo>
                <a:lnTo>
                  <a:pt x="548" y="1702"/>
                </a:lnTo>
                <a:lnTo>
                  <a:pt x="548" y="1702"/>
                </a:lnTo>
                <a:lnTo>
                  <a:pt x="555" y="1698"/>
                </a:lnTo>
                <a:lnTo>
                  <a:pt x="560" y="1694"/>
                </a:lnTo>
                <a:lnTo>
                  <a:pt x="565" y="1690"/>
                </a:lnTo>
                <a:lnTo>
                  <a:pt x="570" y="1685"/>
                </a:lnTo>
                <a:lnTo>
                  <a:pt x="572" y="1681"/>
                </a:lnTo>
                <a:lnTo>
                  <a:pt x="573" y="1676"/>
                </a:lnTo>
                <a:lnTo>
                  <a:pt x="573" y="1671"/>
                </a:lnTo>
                <a:lnTo>
                  <a:pt x="572" y="1668"/>
                </a:lnTo>
                <a:lnTo>
                  <a:pt x="572" y="1668"/>
                </a:lnTo>
                <a:lnTo>
                  <a:pt x="567" y="1659"/>
                </a:lnTo>
                <a:lnTo>
                  <a:pt x="561" y="1652"/>
                </a:lnTo>
                <a:lnTo>
                  <a:pt x="553" y="1643"/>
                </a:lnTo>
                <a:lnTo>
                  <a:pt x="543" y="1633"/>
                </a:lnTo>
                <a:lnTo>
                  <a:pt x="543" y="1633"/>
                </a:lnTo>
                <a:lnTo>
                  <a:pt x="527" y="1621"/>
                </a:lnTo>
                <a:lnTo>
                  <a:pt x="509" y="1606"/>
                </a:lnTo>
                <a:lnTo>
                  <a:pt x="484" y="1589"/>
                </a:lnTo>
                <a:lnTo>
                  <a:pt x="494" y="1580"/>
                </a:lnTo>
                <a:lnTo>
                  <a:pt x="494" y="1580"/>
                </a:lnTo>
                <a:lnTo>
                  <a:pt x="532" y="1495"/>
                </a:lnTo>
                <a:lnTo>
                  <a:pt x="562" y="1427"/>
                </a:lnTo>
                <a:lnTo>
                  <a:pt x="587" y="1374"/>
                </a:lnTo>
                <a:lnTo>
                  <a:pt x="587" y="1374"/>
                </a:lnTo>
                <a:lnTo>
                  <a:pt x="604" y="1340"/>
                </a:lnTo>
                <a:lnTo>
                  <a:pt x="620" y="1308"/>
                </a:lnTo>
                <a:lnTo>
                  <a:pt x="626" y="1295"/>
                </a:lnTo>
                <a:lnTo>
                  <a:pt x="631" y="1281"/>
                </a:lnTo>
                <a:lnTo>
                  <a:pt x="634" y="1269"/>
                </a:lnTo>
                <a:lnTo>
                  <a:pt x="636" y="1257"/>
                </a:lnTo>
                <a:lnTo>
                  <a:pt x="636" y="1257"/>
                </a:lnTo>
                <a:lnTo>
                  <a:pt x="636" y="1248"/>
                </a:lnTo>
                <a:lnTo>
                  <a:pt x="634" y="1232"/>
                </a:lnTo>
                <a:lnTo>
                  <a:pt x="629" y="1187"/>
                </a:lnTo>
                <a:lnTo>
                  <a:pt x="615" y="1062"/>
                </a:lnTo>
                <a:lnTo>
                  <a:pt x="592" y="890"/>
                </a:lnTo>
                <a:lnTo>
                  <a:pt x="611" y="875"/>
                </a:lnTo>
                <a:lnTo>
                  <a:pt x="611" y="875"/>
                </a:lnTo>
                <a:lnTo>
                  <a:pt x="577" y="699"/>
                </a:lnTo>
                <a:lnTo>
                  <a:pt x="577" y="699"/>
                </a:lnTo>
                <a:lnTo>
                  <a:pt x="578" y="691"/>
                </a:lnTo>
                <a:lnTo>
                  <a:pt x="583" y="672"/>
                </a:lnTo>
                <a:lnTo>
                  <a:pt x="598" y="617"/>
                </a:lnTo>
                <a:lnTo>
                  <a:pt x="612" y="561"/>
                </a:lnTo>
                <a:lnTo>
                  <a:pt x="621" y="528"/>
                </a:lnTo>
                <a:lnTo>
                  <a:pt x="621" y="528"/>
                </a:lnTo>
                <a:lnTo>
                  <a:pt x="626" y="506"/>
                </a:lnTo>
                <a:lnTo>
                  <a:pt x="634" y="475"/>
                </a:lnTo>
                <a:lnTo>
                  <a:pt x="645" y="435"/>
                </a:lnTo>
                <a:lnTo>
                  <a:pt x="758" y="401"/>
                </a:lnTo>
                <a:lnTo>
                  <a:pt x="758" y="401"/>
                </a:lnTo>
                <a:lnTo>
                  <a:pt x="760" y="389"/>
                </a:lnTo>
                <a:lnTo>
                  <a:pt x="760" y="380"/>
                </a:lnTo>
                <a:lnTo>
                  <a:pt x="759" y="378"/>
                </a:lnTo>
                <a:lnTo>
                  <a:pt x="758" y="376"/>
                </a:lnTo>
                <a:lnTo>
                  <a:pt x="758" y="376"/>
                </a:lnTo>
                <a:lnTo>
                  <a:pt x="761" y="374"/>
                </a:lnTo>
                <a:lnTo>
                  <a:pt x="775" y="367"/>
                </a:lnTo>
                <a:lnTo>
                  <a:pt x="795" y="356"/>
                </a:lnTo>
                <a:lnTo>
                  <a:pt x="819" y="342"/>
                </a:lnTo>
                <a:lnTo>
                  <a:pt x="843" y="327"/>
                </a:lnTo>
                <a:lnTo>
                  <a:pt x="864" y="312"/>
                </a:lnTo>
                <a:lnTo>
                  <a:pt x="872" y="304"/>
                </a:lnTo>
                <a:lnTo>
                  <a:pt x="878" y="297"/>
                </a:lnTo>
                <a:lnTo>
                  <a:pt x="883" y="290"/>
                </a:lnTo>
                <a:lnTo>
                  <a:pt x="885" y="283"/>
                </a:lnTo>
                <a:lnTo>
                  <a:pt x="885" y="283"/>
                </a:lnTo>
                <a:lnTo>
                  <a:pt x="883" y="277"/>
                </a:lnTo>
                <a:lnTo>
                  <a:pt x="881" y="270"/>
                </a:lnTo>
                <a:lnTo>
                  <a:pt x="877" y="263"/>
                </a:lnTo>
                <a:lnTo>
                  <a:pt x="871" y="255"/>
                </a:lnTo>
                <a:lnTo>
                  <a:pt x="856" y="241"/>
                </a:lnTo>
                <a:lnTo>
                  <a:pt x="839" y="226"/>
                </a:lnTo>
                <a:lnTo>
                  <a:pt x="822" y="212"/>
                </a:lnTo>
                <a:lnTo>
                  <a:pt x="805" y="200"/>
                </a:lnTo>
                <a:lnTo>
                  <a:pt x="782" y="186"/>
                </a:lnTo>
                <a:lnTo>
                  <a:pt x="782" y="186"/>
                </a:lnTo>
                <a:lnTo>
                  <a:pt x="722" y="146"/>
                </a:lnTo>
                <a:lnTo>
                  <a:pt x="687" y="124"/>
                </a:lnTo>
                <a:lnTo>
                  <a:pt x="676" y="117"/>
                </a:lnTo>
                <a:lnTo>
                  <a:pt x="670" y="112"/>
                </a:lnTo>
                <a:lnTo>
                  <a:pt x="670" y="112"/>
                </a:lnTo>
                <a:lnTo>
                  <a:pt x="662" y="104"/>
                </a:lnTo>
                <a:lnTo>
                  <a:pt x="650" y="93"/>
                </a:lnTo>
                <a:lnTo>
                  <a:pt x="650" y="93"/>
                </a:lnTo>
                <a:lnTo>
                  <a:pt x="642" y="84"/>
                </a:lnTo>
                <a:lnTo>
                  <a:pt x="632" y="73"/>
                </a:lnTo>
                <a:lnTo>
                  <a:pt x="622" y="63"/>
                </a:lnTo>
                <a:lnTo>
                  <a:pt x="618" y="60"/>
                </a:lnTo>
                <a:lnTo>
                  <a:pt x="616" y="58"/>
                </a:lnTo>
                <a:lnTo>
                  <a:pt x="616" y="58"/>
                </a:lnTo>
                <a:lnTo>
                  <a:pt x="612" y="58"/>
                </a:lnTo>
                <a:lnTo>
                  <a:pt x="612" y="58"/>
                </a:lnTo>
                <a:lnTo>
                  <a:pt x="611" y="63"/>
                </a:lnTo>
                <a:lnTo>
                  <a:pt x="611" y="63"/>
                </a:lnTo>
                <a:lnTo>
                  <a:pt x="610" y="65"/>
                </a:lnTo>
                <a:lnTo>
                  <a:pt x="609" y="63"/>
                </a:lnTo>
                <a:lnTo>
                  <a:pt x="606" y="61"/>
                </a:lnTo>
                <a:lnTo>
                  <a:pt x="601" y="58"/>
                </a:lnTo>
                <a:lnTo>
                  <a:pt x="601" y="58"/>
                </a:lnTo>
                <a:lnTo>
                  <a:pt x="599" y="57"/>
                </a:lnTo>
                <a:lnTo>
                  <a:pt x="596" y="57"/>
                </a:lnTo>
                <a:lnTo>
                  <a:pt x="594" y="60"/>
                </a:lnTo>
                <a:lnTo>
                  <a:pt x="592" y="62"/>
                </a:lnTo>
                <a:lnTo>
                  <a:pt x="592" y="63"/>
                </a:lnTo>
                <a:lnTo>
                  <a:pt x="592" y="63"/>
                </a:lnTo>
                <a:lnTo>
                  <a:pt x="588" y="62"/>
                </a:lnTo>
                <a:lnTo>
                  <a:pt x="583" y="62"/>
                </a:lnTo>
                <a:lnTo>
                  <a:pt x="577" y="63"/>
                </a:lnTo>
                <a:lnTo>
                  <a:pt x="577" y="63"/>
                </a:lnTo>
                <a:lnTo>
                  <a:pt x="571" y="67"/>
                </a:lnTo>
                <a:lnTo>
                  <a:pt x="568" y="69"/>
                </a:lnTo>
                <a:lnTo>
                  <a:pt x="567" y="72"/>
                </a:lnTo>
                <a:lnTo>
                  <a:pt x="567" y="73"/>
                </a:lnTo>
                <a:lnTo>
                  <a:pt x="562" y="73"/>
                </a:lnTo>
                <a:lnTo>
                  <a:pt x="572" y="98"/>
                </a:lnTo>
                <a:lnTo>
                  <a:pt x="572" y="98"/>
                </a:lnTo>
                <a:lnTo>
                  <a:pt x="546" y="101"/>
                </a:lnTo>
                <a:lnTo>
                  <a:pt x="527" y="104"/>
                </a:lnTo>
                <a:lnTo>
                  <a:pt x="513" y="107"/>
                </a:lnTo>
                <a:lnTo>
                  <a:pt x="513" y="107"/>
                </a:lnTo>
                <a:lnTo>
                  <a:pt x="510" y="110"/>
                </a:lnTo>
                <a:lnTo>
                  <a:pt x="506" y="112"/>
                </a:lnTo>
                <a:lnTo>
                  <a:pt x="500" y="118"/>
                </a:lnTo>
                <a:lnTo>
                  <a:pt x="494" y="127"/>
                </a:lnTo>
                <a:lnTo>
                  <a:pt x="494" y="127"/>
                </a:lnTo>
                <a:lnTo>
                  <a:pt x="489" y="132"/>
                </a:lnTo>
                <a:lnTo>
                  <a:pt x="484" y="134"/>
                </a:lnTo>
                <a:lnTo>
                  <a:pt x="479" y="137"/>
                </a:lnTo>
                <a:lnTo>
                  <a:pt x="479" y="137"/>
                </a:lnTo>
                <a:lnTo>
                  <a:pt x="477" y="138"/>
                </a:lnTo>
                <a:lnTo>
                  <a:pt x="474" y="139"/>
                </a:lnTo>
                <a:lnTo>
                  <a:pt x="470" y="144"/>
                </a:lnTo>
                <a:lnTo>
                  <a:pt x="465" y="149"/>
                </a:lnTo>
                <a:lnTo>
                  <a:pt x="462" y="150"/>
                </a:lnTo>
                <a:lnTo>
                  <a:pt x="460" y="151"/>
                </a:lnTo>
                <a:lnTo>
                  <a:pt x="460" y="151"/>
                </a:lnTo>
                <a:lnTo>
                  <a:pt x="457" y="153"/>
                </a:lnTo>
                <a:lnTo>
                  <a:pt x="455" y="155"/>
                </a:lnTo>
                <a:lnTo>
                  <a:pt x="450" y="164"/>
                </a:lnTo>
                <a:lnTo>
                  <a:pt x="446" y="173"/>
                </a:lnTo>
                <a:lnTo>
                  <a:pt x="445" y="181"/>
                </a:lnTo>
                <a:lnTo>
                  <a:pt x="445" y="181"/>
                </a:lnTo>
                <a:lnTo>
                  <a:pt x="444" y="192"/>
                </a:lnTo>
                <a:lnTo>
                  <a:pt x="443" y="197"/>
                </a:lnTo>
                <a:lnTo>
                  <a:pt x="440" y="200"/>
                </a:lnTo>
                <a:lnTo>
                  <a:pt x="440" y="200"/>
                </a:lnTo>
                <a:lnTo>
                  <a:pt x="438" y="204"/>
                </a:lnTo>
                <a:lnTo>
                  <a:pt x="437" y="208"/>
                </a:lnTo>
                <a:lnTo>
                  <a:pt x="437" y="211"/>
                </a:lnTo>
                <a:lnTo>
                  <a:pt x="435" y="215"/>
                </a:lnTo>
                <a:lnTo>
                  <a:pt x="435" y="215"/>
                </a:lnTo>
                <a:lnTo>
                  <a:pt x="434" y="220"/>
                </a:lnTo>
                <a:lnTo>
                  <a:pt x="432" y="226"/>
                </a:lnTo>
                <a:lnTo>
                  <a:pt x="430" y="234"/>
                </a:lnTo>
                <a:lnTo>
                  <a:pt x="430" y="249"/>
                </a:lnTo>
                <a:lnTo>
                  <a:pt x="416" y="264"/>
                </a:lnTo>
                <a:lnTo>
                  <a:pt x="416" y="264"/>
                </a:lnTo>
                <a:lnTo>
                  <a:pt x="416" y="265"/>
                </a:lnTo>
                <a:lnTo>
                  <a:pt x="413" y="265"/>
                </a:lnTo>
                <a:lnTo>
                  <a:pt x="407" y="266"/>
                </a:lnTo>
                <a:lnTo>
                  <a:pt x="396" y="264"/>
                </a:lnTo>
                <a:lnTo>
                  <a:pt x="396" y="264"/>
                </a:lnTo>
                <a:lnTo>
                  <a:pt x="369" y="256"/>
                </a:lnTo>
                <a:lnTo>
                  <a:pt x="333" y="249"/>
                </a:lnTo>
                <a:lnTo>
                  <a:pt x="333" y="249"/>
                </a:lnTo>
                <a:lnTo>
                  <a:pt x="312" y="244"/>
                </a:lnTo>
                <a:lnTo>
                  <a:pt x="299" y="239"/>
                </a:lnTo>
                <a:lnTo>
                  <a:pt x="288" y="237"/>
                </a:lnTo>
                <a:lnTo>
                  <a:pt x="279" y="234"/>
                </a:lnTo>
                <a:lnTo>
                  <a:pt x="279" y="234"/>
                </a:lnTo>
                <a:lnTo>
                  <a:pt x="245" y="231"/>
                </a:lnTo>
                <a:lnTo>
                  <a:pt x="223" y="228"/>
                </a:lnTo>
                <a:lnTo>
                  <a:pt x="206" y="225"/>
                </a:lnTo>
                <a:lnTo>
                  <a:pt x="206" y="225"/>
                </a:lnTo>
                <a:lnTo>
                  <a:pt x="168" y="215"/>
                </a:lnTo>
                <a:lnTo>
                  <a:pt x="142" y="210"/>
                </a:lnTo>
                <a:lnTo>
                  <a:pt x="118" y="195"/>
                </a:lnTo>
                <a:lnTo>
                  <a:pt x="118" y="195"/>
                </a:lnTo>
                <a:lnTo>
                  <a:pt x="179" y="150"/>
                </a:lnTo>
                <a:lnTo>
                  <a:pt x="220" y="118"/>
                </a:lnTo>
                <a:lnTo>
                  <a:pt x="240" y="102"/>
                </a:lnTo>
                <a:lnTo>
                  <a:pt x="240" y="102"/>
                </a:lnTo>
                <a:lnTo>
                  <a:pt x="241" y="101"/>
                </a:lnTo>
                <a:lnTo>
                  <a:pt x="245" y="101"/>
                </a:lnTo>
                <a:lnTo>
                  <a:pt x="255" y="99"/>
                </a:lnTo>
                <a:lnTo>
                  <a:pt x="269" y="98"/>
                </a:lnTo>
                <a:lnTo>
                  <a:pt x="269" y="98"/>
                </a:lnTo>
                <a:close/>
                <a:moveTo>
                  <a:pt x="675" y="190"/>
                </a:moveTo>
                <a:lnTo>
                  <a:pt x="675" y="190"/>
                </a:lnTo>
                <a:lnTo>
                  <a:pt x="712" y="230"/>
                </a:lnTo>
                <a:lnTo>
                  <a:pt x="739" y="256"/>
                </a:lnTo>
                <a:lnTo>
                  <a:pt x="753" y="269"/>
                </a:lnTo>
                <a:lnTo>
                  <a:pt x="753" y="269"/>
                </a:lnTo>
                <a:lnTo>
                  <a:pt x="751" y="270"/>
                </a:lnTo>
                <a:lnTo>
                  <a:pt x="748" y="271"/>
                </a:lnTo>
                <a:lnTo>
                  <a:pt x="734" y="274"/>
                </a:lnTo>
                <a:lnTo>
                  <a:pt x="714" y="279"/>
                </a:lnTo>
                <a:lnTo>
                  <a:pt x="626" y="308"/>
                </a:lnTo>
                <a:lnTo>
                  <a:pt x="626" y="308"/>
                </a:lnTo>
                <a:lnTo>
                  <a:pt x="633" y="302"/>
                </a:lnTo>
                <a:lnTo>
                  <a:pt x="645" y="293"/>
                </a:lnTo>
                <a:lnTo>
                  <a:pt x="645" y="293"/>
                </a:lnTo>
                <a:lnTo>
                  <a:pt x="650" y="288"/>
                </a:lnTo>
                <a:lnTo>
                  <a:pt x="655" y="282"/>
                </a:lnTo>
                <a:lnTo>
                  <a:pt x="660" y="274"/>
                </a:lnTo>
                <a:lnTo>
                  <a:pt x="670" y="269"/>
                </a:lnTo>
                <a:lnTo>
                  <a:pt x="670" y="259"/>
                </a:lnTo>
                <a:lnTo>
                  <a:pt x="684" y="259"/>
                </a:lnTo>
                <a:lnTo>
                  <a:pt x="684" y="259"/>
                </a:lnTo>
                <a:lnTo>
                  <a:pt x="682" y="245"/>
                </a:lnTo>
                <a:lnTo>
                  <a:pt x="679" y="234"/>
                </a:lnTo>
                <a:lnTo>
                  <a:pt x="679" y="225"/>
                </a:lnTo>
                <a:lnTo>
                  <a:pt x="679" y="225"/>
                </a:lnTo>
                <a:lnTo>
                  <a:pt x="679" y="215"/>
                </a:lnTo>
                <a:lnTo>
                  <a:pt x="677" y="204"/>
                </a:lnTo>
                <a:lnTo>
                  <a:pt x="675" y="190"/>
                </a:lnTo>
                <a:lnTo>
                  <a:pt x="675" y="19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7">
            <a:extLst>
              <a:ext uri="{FF2B5EF4-FFF2-40B4-BE49-F238E27FC236}">
                <a16:creationId xmlns:a16="http://schemas.microsoft.com/office/drawing/2014/main" id="{016F0F75-3B5F-AB67-9A01-63BB3BABB9E3}"/>
              </a:ext>
            </a:extLst>
          </p:cNvPr>
          <p:cNvSpPr>
            <a:spLocks/>
          </p:cNvSpPr>
          <p:nvPr/>
        </p:nvSpPr>
        <p:spPr bwMode="auto">
          <a:xfrm>
            <a:off x="4367779" y="990828"/>
            <a:ext cx="1322615" cy="2486407"/>
          </a:xfrm>
          <a:custGeom>
            <a:avLst/>
            <a:gdLst>
              <a:gd name="T0" fmla="*/ 573 w 966"/>
              <a:gd name="T1" fmla="*/ 55 h 1816"/>
              <a:gd name="T2" fmla="*/ 533 w 966"/>
              <a:gd name="T3" fmla="*/ 85 h 1816"/>
              <a:gd name="T4" fmla="*/ 499 w 966"/>
              <a:gd name="T5" fmla="*/ 136 h 1816"/>
              <a:gd name="T6" fmla="*/ 486 w 966"/>
              <a:gd name="T7" fmla="*/ 153 h 1816"/>
              <a:gd name="T8" fmla="*/ 475 w 966"/>
              <a:gd name="T9" fmla="*/ 192 h 1816"/>
              <a:gd name="T10" fmla="*/ 450 w 966"/>
              <a:gd name="T11" fmla="*/ 236 h 1816"/>
              <a:gd name="T12" fmla="*/ 328 w 966"/>
              <a:gd name="T13" fmla="*/ 251 h 1816"/>
              <a:gd name="T14" fmla="*/ 221 w 966"/>
              <a:gd name="T15" fmla="*/ 271 h 1816"/>
              <a:gd name="T16" fmla="*/ 112 w 966"/>
              <a:gd name="T17" fmla="*/ 137 h 1816"/>
              <a:gd name="T18" fmla="*/ 158 w 966"/>
              <a:gd name="T19" fmla="*/ 80 h 1816"/>
              <a:gd name="T20" fmla="*/ 156 w 966"/>
              <a:gd name="T21" fmla="*/ 37 h 1816"/>
              <a:gd name="T22" fmla="*/ 117 w 966"/>
              <a:gd name="T23" fmla="*/ 10 h 1816"/>
              <a:gd name="T24" fmla="*/ 79 w 966"/>
              <a:gd name="T25" fmla="*/ 11 h 1816"/>
              <a:gd name="T26" fmla="*/ 45 w 966"/>
              <a:gd name="T27" fmla="*/ 31 h 1816"/>
              <a:gd name="T28" fmla="*/ 26 w 966"/>
              <a:gd name="T29" fmla="*/ 75 h 1816"/>
              <a:gd name="T30" fmla="*/ 26 w 966"/>
              <a:gd name="T31" fmla="*/ 153 h 1816"/>
              <a:gd name="T32" fmla="*/ 1 w 966"/>
              <a:gd name="T33" fmla="*/ 364 h 1816"/>
              <a:gd name="T34" fmla="*/ 55 w 966"/>
              <a:gd name="T35" fmla="*/ 413 h 1816"/>
              <a:gd name="T36" fmla="*/ 172 w 966"/>
              <a:gd name="T37" fmla="*/ 838 h 1816"/>
              <a:gd name="T38" fmla="*/ 179 w 966"/>
              <a:gd name="T39" fmla="*/ 882 h 1816"/>
              <a:gd name="T40" fmla="*/ 167 w 966"/>
              <a:gd name="T41" fmla="*/ 1188 h 1816"/>
              <a:gd name="T42" fmla="*/ 153 w 966"/>
              <a:gd name="T43" fmla="*/ 1376 h 1816"/>
              <a:gd name="T44" fmla="*/ 159 w 966"/>
              <a:gd name="T45" fmla="*/ 1630 h 1816"/>
              <a:gd name="T46" fmla="*/ 133 w 966"/>
              <a:gd name="T47" fmla="*/ 1718 h 1816"/>
              <a:gd name="T48" fmla="*/ 75 w 966"/>
              <a:gd name="T49" fmla="*/ 1772 h 1816"/>
              <a:gd name="T50" fmla="*/ 85 w 966"/>
              <a:gd name="T51" fmla="*/ 1809 h 1816"/>
              <a:gd name="T52" fmla="*/ 154 w 966"/>
              <a:gd name="T53" fmla="*/ 1814 h 1816"/>
              <a:gd name="T54" fmla="*/ 221 w 966"/>
              <a:gd name="T55" fmla="*/ 1767 h 1816"/>
              <a:gd name="T56" fmla="*/ 271 w 966"/>
              <a:gd name="T57" fmla="*/ 1743 h 1816"/>
              <a:gd name="T58" fmla="*/ 328 w 966"/>
              <a:gd name="T59" fmla="*/ 1254 h 1816"/>
              <a:gd name="T60" fmla="*/ 403 w 966"/>
              <a:gd name="T61" fmla="*/ 1095 h 1816"/>
              <a:gd name="T62" fmla="*/ 446 w 966"/>
              <a:gd name="T63" fmla="*/ 1128 h 1816"/>
              <a:gd name="T64" fmla="*/ 364 w 966"/>
              <a:gd name="T65" fmla="*/ 1588 h 1816"/>
              <a:gd name="T66" fmla="*/ 436 w 966"/>
              <a:gd name="T67" fmla="*/ 1621 h 1816"/>
              <a:gd name="T68" fmla="*/ 557 w 966"/>
              <a:gd name="T69" fmla="*/ 1663 h 1816"/>
              <a:gd name="T70" fmla="*/ 585 w 966"/>
              <a:gd name="T71" fmla="*/ 1633 h 1816"/>
              <a:gd name="T72" fmla="*/ 530 w 966"/>
              <a:gd name="T73" fmla="*/ 1585 h 1816"/>
              <a:gd name="T74" fmla="*/ 490 w 966"/>
              <a:gd name="T75" fmla="*/ 1537 h 1816"/>
              <a:gd name="T76" fmla="*/ 670 w 966"/>
              <a:gd name="T77" fmla="*/ 1278 h 1816"/>
              <a:gd name="T78" fmla="*/ 670 w 966"/>
              <a:gd name="T79" fmla="*/ 1161 h 1816"/>
              <a:gd name="T80" fmla="*/ 582 w 966"/>
              <a:gd name="T81" fmla="*/ 716 h 1816"/>
              <a:gd name="T82" fmla="*/ 621 w 966"/>
              <a:gd name="T83" fmla="*/ 652 h 1816"/>
              <a:gd name="T84" fmla="*/ 774 w 966"/>
              <a:gd name="T85" fmla="*/ 521 h 1816"/>
              <a:gd name="T86" fmla="*/ 890 w 966"/>
              <a:gd name="T87" fmla="*/ 530 h 1816"/>
              <a:gd name="T88" fmla="*/ 956 w 966"/>
              <a:gd name="T89" fmla="*/ 295 h 1816"/>
              <a:gd name="T90" fmla="*/ 964 w 966"/>
              <a:gd name="T91" fmla="*/ 228 h 1816"/>
              <a:gd name="T92" fmla="*/ 947 w 966"/>
              <a:gd name="T93" fmla="*/ 211 h 1816"/>
              <a:gd name="T94" fmla="*/ 919 w 966"/>
              <a:gd name="T95" fmla="*/ 192 h 1816"/>
              <a:gd name="T96" fmla="*/ 890 w 966"/>
              <a:gd name="T97" fmla="*/ 192 h 1816"/>
              <a:gd name="T98" fmla="*/ 876 w 966"/>
              <a:gd name="T99" fmla="*/ 232 h 1816"/>
              <a:gd name="T100" fmla="*/ 868 w 966"/>
              <a:gd name="T101" fmla="*/ 213 h 1816"/>
              <a:gd name="T102" fmla="*/ 842 w 966"/>
              <a:gd name="T103" fmla="*/ 246 h 1816"/>
              <a:gd name="T104" fmla="*/ 856 w 966"/>
              <a:gd name="T105" fmla="*/ 285 h 1816"/>
              <a:gd name="T106" fmla="*/ 875 w 966"/>
              <a:gd name="T107" fmla="*/ 324 h 1816"/>
              <a:gd name="T108" fmla="*/ 721 w 966"/>
              <a:gd name="T109" fmla="*/ 375 h 1816"/>
              <a:gd name="T110" fmla="*/ 627 w 966"/>
              <a:gd name="T111" fmla="*/ 326 h 1816"/>
              <a:gd name="T112" fmla="*/ 670 w 966"/>
              <a:gd name="T113" fmla="*/ 256 h 1816"/>
              <a:gd name="T114" fmla="*/ 723 w 966"/>
              <a:gd name="T115" fmla="*/ 218 h 1816"/>
              <a:gd name="T116" fmla="*/ 699 w 966"/>
              <a:gd name="T117" fmla="*/ 92 h 1816"/>
              <a:gd name="T118" fmla="*/ 675 w 966"/>
              <a:gd name="T119" fmla="*/ 80 h 18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6" h="1816">
                <a:moveTo>
                  <a:pt x="675" y="80"/>
                </a:moveTo>
                <a:lnTo>
                  <a:pt x="675" y="80"/>
                </a:lnTo>
                <a:lnTo>
                  <a:pt x="670" y="77"/>
                </a:lnTo>
                <a:lnTo>
                  <a:pt x="663" y="73"/>
                </a:lnTo>
                <a:lnTo>
                  <a:pt x="640" y="63"/>
                </a:lnTo>
                <a:lnTo>
                  <a:pt x="607" y="51"/>
                </a:lnTo>
                <a:lnTo>
                  <a:pt x="607" y="51"/>
                </a:lnTo>
                <a:lnTo>
                  <a:pt x="573" y="55"/>
                </a:lnTo>
                <a:lnTo>
                  <a:pt x="573" y="55"/>
                </a:lnTo>
                <a:lnTo>
                  <a:pt x="569" y="57"/>
                </a:lnTo>
                <a:lnTo>
                  <a:pt x="564" y="60"/>
                </a:lnTo>
                <a:lnTo>
                  <a:pt x="558" y="65"/>
                </a:lnTo>
                <a:lnTo>
                  <a:pt x="543" y="70"/>
                </a:lnTo>
                <a:lnTo>
                  <a:pt x="533" y="75"/>
                </a:lnTo>
                <a:lnTo>
                  <a:pt x="533" y="85"/>
                </a:lnTo>
                <a:lnTo>
                  <a:pt x="533" y="85"/>
                </a:lnTo>
                <a:lnTo>
                  <a:pt x="532" y="85"/>
                </a:lnTo>
                <a:lnTo>
                  <a:pt x="529" y="86"/>
                </a:lnTo>
                <a:lnTo>
                  <a:pt x="524" y="90"/>
                </a:lnTo>
                <a:lnTo>
                  <a:pt x="524" y="90"/>
                </a:lnTo>
                <a:lnTo>
                  <a:pt x="520" y="93"/>
                </a:lnTo>
                <a:lnTo>
                  <a:pt x="515" y="101"/>
                </a:lnTo>
                <a:lnTo>
                  <a:pt x="507" y="119"/>
                </a:lnTo>
                <a:lnTo>
                  <a:pt x="499" y="136"/>
                </a:lnTo>
                <a:lnTo>
                  <a:pt x="496" y="142"/>
                </a:lnTo>
                <a:lnTo>
                  <a:pt x="494" y="144"/>
                </a:lnTo>
                <a:lnTo>
                  <a:pt x="494" y="144"/>
                </a:lnTo>
                <a:lnTo>
                  <a:pt x="493" y="144"/>
                </a:lnTo>
                <a:lnTo>
                  <a:pt x="492" y="145"/>
                </a:lnTo>
                <a:lnTo>
                  <a:pt x="490" y="148"/>
                </a:lnTo>
                <a:lnTo>
                  <a:pt x="487" y="152"/>
                </a:lnTo>
                <a:lnTo>
                  <a:pt x="486" y="153"/>
                </a:lnTo>
                <a:lnTo>
                  <a:pt x="485" y="153"/>
                </a:lnTo>
                <a:lnTo>
                  <a:pt x="485" y="153"/>
                </a:lnTo>
                <a:lnTo>
                  <a:pt x="482" y="152"/>
                </a:lnTo>
                <a:lnTo>
                  <a:pt x="479" y="152"/>
                </a:lnTo>
                <a:lnTo>
                  <a:pt x="477" y="153"/>
                </a:lnTo>
                <a:lnTo>
                  <a:pt x="476" y="156"/>
                </a:lnTo>
                <a:lnTo>
                  <a:pt x="475" y="163"/>
                </a:lnTo>
                <a:lnTo>
                  <a:pt x="475" y="192"/>
                </a:lnTo>
                <a:lnTo>
                  <a:pt x="475" y="192"/>
                </a:lnTo>
                <a:lnTo>
                  <a:pt x="475" y="196"/>
                </a:lnTo>
                <a:lnTo>
                  <a:pt x="474" y="200"/>
                </a:lnTo>
                <a:lnTo>
                  <a:pt x="470" y="207"/>
                </a:lnTo>
                <a:lnTo>
                  <a:pt x="470" y="207"/>
                </a:lnTo>
                <a:lnTo>
                  <a:pt x="465" y="216"/>
                </a:lnTo>
                <a:lnTo>
                  <a:pt x="459" y="225"/>
                </a:lnTo>
                <a:lnTo>
                  <a:pt x="450" y="236"/>
                </a:lnTo>
                <a:lnTo>
                  <a:pt x="450" y="236"/>
                </a:lnTo>
                <a:lnTo>
                  <a:pt x="447" y="240"/>
                </a:lnTo>
                <a:lnTo>
                  <a:pt x="441" y="247"/>
                </a:lnTo>
                <a:lnTo>
                  <a:pt x="431" y="256"/>
                </a:lnTo>
                <a:lnTo>
                  <a:pt x="431" y="256"/>
                </a:lnTo>
                <a:lnTo>
                  <a:pt x="343" y="251"/>
                </a:lnTo>
                <a:lnTo>
                  <a:pt x="343" y="251"/>
                </a:lnTo>
                <a:lnTo>
                  <a:pt x="328" y="251"/>
                </a:lnTo>
                <a:lnTo>
                  <a:pt x="303" y="252"/>
                </a:lnTo>
                <a:lnTo>
                  <a:pt x="287" y="252"/>
                </a:lnTo>
                <a:lnTo>
                  <a:pt x="273" y="255"/>
                </a:lnTo>
                <a:lnTo>
                  <a:pt x="260" y="257"/>
                </a:lnTo>
                <a:lnTo>
                  <a:pt x="250" y="261"/>
                </a:lnTo>
                <a:lnTo>
                  <a:pt x="250" y="261"/>
                </a:lnTo>
                <a:lnTo>
                  <a:pt x="238" y="266"/>
                </a:lnTo>
                <a:lnTo>
                  <a:pt x="221" y="271"/>
                </a:lnTo>
                <a:lnTo>
                  <a:pt x="181" y="282"/>
                </a:lnTo>
                <a:lnTo>
                  <a:pt x="128" y="295"/>
                </a:lnTo>
                <a:lnTo>
                  <a:pt x="104" y="290"/>
                </a:lnTo>
                <a:lnTo>
                  <a:pt x="104" y="183"/>
                </a:lnTo>
                <a:lnTo>
                  <a:pt x="94" y="178"/>
                </a:lnTo>
                <a:lnTo>
                  <a:pt x="99" y="148"/>
                </a:lnTo>
                <a:lnTo>
                  <a:pt x="99" y="148"/>
                </a:lnTo>
                <a:lnTo>
                  <a:pt x="112" y="137"/>
                </a:lnTo>
                <a:lnTo>
                  <a:pt x="123" y="128"/>
                </a:lnTo>
                <a:lnTo>
                  <a:pt x="133" y="119"/>
                </a:lnTo>
                <a:lnTo>
                  <a:pt x="133" y="119"/>
                </a:lnTo>
                <a:lnTo>
                  <a:pt x="140" y="112"/>
                </a:lnTo>
                <a:lnTo>
                  <a:pt x="148" y="103"/>
                </a:lnTo>
                <a:lnTo>
                  <a:pt x="153" y="93"/>
                </a:lnTo>
                <a:lnTo>
                  <a:pt x="158" y="80"/>
                </a:lnTo>
                <a:lnTo>
                  <a:pt x="158" y="80"/>
                </a:lnTo>
                <a:lnTo>
                  <a:pt x="162" y="66"/>
                </a:lnTo>
                <a:lnTo>
                  <a:pt x="166" y="55"/>
                </a:lnTo>
                <a:lnTo>
                  <a:pt x="166" y="51"/>
                </a:lnTo>
                <a:lnTo>
                  <a:pt x="166" y="47"/>
                </a:lnTo>
                <a:lnTo>
                  <a:pt x="165" y="43"/>
                </a:lnTo>
                <a:lnTo>
                  <a:pt x="162" y="41"/>
                </a:lnTo>
                <a:lnTo>
                  <a:pt x="162" y="41"/>
                </a:lnTo>
                <a:lnTo>
                  <a:pt x="156" y="37"/>
                </a:lnTo>
                <a:lnTo>
                  <a:pt x="151" y="36"/>
                </a:lnTo>
                <a:lnTo>
                  <a:pt x="148" y="36"/>
                </a:lnTo>
                <a:lnTo>
                  <a:pt x="148" y="36"/>
                </a:lnTo>
                <a:lnTo>
                  <a:pt x="139" y="30"/>
                </a:lnTo>
                <a:lnTo>
                  <a:pt x="131" y="22"/>
                </a:lnTo>
                <a:lnTo>
                  <a:pt x="123" y="16"/>
                </a:lnTo>
                <a:lnTo>
                  <a:pt x="123" y="16"/>
                </a:lnTo>
                <a:lnTo>
                  <a:pt x="117" y="10"/>
                </a:lnTo>
                <a:lnTo>
                  <a:pt x="109" y="4"/>
                </a:lnTo>
                <a:lnTo>
                  <a:pt x="105" y="2"/>
                </a:lnTo>
                <a:lnTo>
                  <a:pt x="101" y="0"/>
                </a:lnTo>
                <a:lnTo>
                  <a:pt x="98" y="0"/>
                </a:lnTo>
                <a:lnTo>
                  <a:pt x="94" y="2"/>
                </a:lnTo>
                <a:lnTo>
                  <a:pt x="94" y="2"/>
                </a:lnTo>
                <a:lnTo>
                  <a:pt x="83" y="8"/>
                </a:lnTo>
                <a:lnTo>
                  <a:pt x="79" y="11"/>
                </a:lnTo>
                <a:lnTo>
                  <a:pt x="79" y="11"/>
                </a:lnTo>
                <a:lnTo>
                  <a:pt x="72" y="15"/>
                </a:lnTo>
                <a:lnTo>
                  <a:pt x="60" y="21"/>
                </a:lnTo>
                <a:lnTo>
                  <a:pt x="60" y="21"/>
                </a:lnTo>
                <a:lnTo>
                  <a:pt x="51" y="26"/>
                </a:lnTo>
                <a:lnTo>
                  <a:pt x="48" y="29"/>
                </a:lnTo>
                <a:lnTo>
                  <a:pt x="45" y="31"/>
                </a:lnTo>
                <a:lnTo>
                  <a:pt x="45" y="31"/>
                </a:lnTo>
                <a:lnTo>
                  <a:pt x="40" y="41"/>
                </a:lnTo>
                <a:lnTo>
                  <a:pt x="35" y="51"/>
                </a:lnTo>
                <a:lnTo>
                  <a:pt x="35" y="51"/>
                </a:lnTo>
                <a:lnTo>
                  <a:pt x="33" y="54"/>
                </a:lnTo>
                <a:lnTo>
                  <a:pt x="31" y="59"/>
                </a:lnTo>
                <a:lnTo>
                  <a:pt x="27" y="65"/>
                </a:lnTo>
                <a:lnTo>
                  <a:pt x="26" y="70"/>
                </a:lnTo>
                <a:lnTo>
                  <a:pt x="26" y="75"/>
                </a:lnTo>
                <a:lnTo>
                  <a:pt x="26" y="75"/>
                </a:lnTo>
                <a:lnTo>
                  <a:pt x="26" y="98"/>
                </a:lnTo>
                <a:lnTo>
                  <a:pt x="24" y="107"/>
                </a:lnTo>
                <a:lnTo>
                  <a:pt x="26" y="114"/>
                </a:lnTo>
                <a:lnTo>
                  <a:pt x="26" y="114"/>
                </a:lnTo>
                <a:lnTo>
                  <a:pt x="27" y="123"/>
                </a:lnTo>
                <a:lnTo>
                  <a:pt x="26" y="136"/>
                </a:lnTo>
                <a:lnTo>
                  <a:pt x="26" y="153"/>
                </a:lnTo>
                <a:lnTo>
                  <a:pt x="21" y="168"/>
                </a:lnTo>
                <a:lnTo>
                  <a:pt x="6" y="168"/>
                </a:lnTo>
                <a:lnTo>
                  <a:pt x="6" y="168"/>
                </a:lnTo>
                <a:lnTo>
                  <a:pt x="2" y="262"/>
                </a:lnTo>
                <a:lnTo>
                  <a:pt x="0" y="329"/>
                </a:lnTo>
                <a:lnTo>
                  <a:pt x="0" y="353"/>
                </a:lnTo>
                <a:lnTo>
                  <a:pt x="1" y="364"/>
                </a:lnTo>
                <a:lnTo>
                  <a:pt x="1" y="364"/>
                </a:lnTo>
                <a:lnTo>
                  <a:pt x="4" y="371"/>
                </a:lnTo>
                <a:lnTo>
                  <a:pt x="9" y="377"/>
                </a:lnTo>
                <a:lnTo>
                  <a:pt x="12" y="381"/>
                </a:lnTo>
                <a:lnTo>
                  <a:pt x="16" y="383"/>
                </a:lnTo>
                <a:lnTo>
                  <a:pt x="16" y="383"/>
                </a:lnTo>
                <a:lnTo>
                  <a:pt x="24" y="388"/>
                </a:lnTo>
                <a:lnTo>
                  <a:pt x="38" y="398"/>
                </a:lnTo>
                <a:lnTo>
                  <a:pt x="55" y="413"/>
                </a:lnTo>
                <a:lnTo>
                  <a:pt x="231" y="417"/>
                </a:lnTo>
                <a:lnTo>
                  <a:pt x="260" y="628"/>
                </a:lnTo>
                <a:lnTo>
                  <a:pt x="260" y="628"/>
                </a:lnTo>
                <a:lnTo>
                  <a:pt x="244" y="662"/>
                </a:lnTo>
                <a:lnTo>
                  <a:pt x="210" y="740"/>
                </a:lnTo>
                <a:lnTo>
                  <a:pt x="193" y="783"/>
                </a:lnTo>
                <a:lnTo>
                  <a:pt x="178" y="822"/>
                </a:lnTo>
                <a:lnTo>
                  <a:pt x="172" y="838"/>
                </a:lnTo>
                <a:lnTo>
                  <a:pt x="169" y="852"/>
                </a:lnTo>
                <a:lnTo>
                  <a:pt x="167" y="861"/>
                </a:lnTo>
                <a:lnTo>
                  <a:pt x="167" y="865"/>
                </a:lnTo>
                <a:lnTo>
                  <a:pt x="167" y="867"/>
                </a:lnTo>
                <a:lnTo>
                  <a:pt x="167" y="867"/>
                </a:lnTo>
                <a:lnTo>
                  <a:pt x="171" y="874"/>
                </a:lnTo>
                <a:lnTo>
                  <a:pt x="176" y="878"/>
                </a:lnTo>
                <a:lnTo>
                  <a:pt x="179" y="882"/>
                </a:lnTo>
                <a:lnTo>
                  <a:pt x="183" y="885"/>
                </a:lnTo>
                <a:lnTo>
                  <a:pt x="189" y="887"/>
                </a:lnTo>
                <a:lnTo>
                  <a:pt x="192" y="887"/>
                </a:lnTo>
                <a:lnTo>
                  <a:pt x="192" y="887"/>
                </a:lnTo>
                <a:lnTo>
                  <a:pt x="189" y="932"/>
                </a:lnTo>
                <a:lnTo>
                  <a:pt x="181" y="1034"/>
                </a:lnTo>
                <a:lnTo>
                  <a:pt x="172" y="1144"/>
                </a:lnTo>
                <a:lnTo>
                  <a:pt x="167" y="1188"/>
                </a:lnTo>
                <a:lnTo>
                  <a:pt x="162" y="1215"/>
                </a:lnTo>
                <a:lnTo>
                  <a:pt x="162" y="1215"/>
                </a:lnTo>
                <a:lnTo>
                  <a:pt x="159" y="1234"/>
                </a:lnTo>
                <a:lnTo>
                  <a:pt x="156" y="1259"/>
                </a:lnTo>
                <a:lnTo>
                  <a:pt x="154" y="1287"/>
                </a:lnTo>
                <a:lnTo>
                  <a:pt x="153" y="1316"/>
                </a:lnTo>
                <a:lnTo>
                  <a:pt x="153" y="1347"/>
                </a:lnTo>
                <a:lnTo>
                  <a:pt x="153" y="1376"/>
                </a:lnTo>
                <a:lnTo>
                  <a:pt x="155" y="1403"/>
                </a:lnTo>
                <a:lnTo>
                  <a:pt x="158" y="1425"/>
                </a:lnTo>
                <a:lnTo>
                  <a:pt x="158" y="1425"/>
                </a:lnTo>
                <a:lnTo>
                  <a:pt x="160" y="1451"/>
                </a:lnTo>
                <a:lnTo>
                  <a:pt x="161" y="1485"/>
                </a:lnTo>
                <a:lnTo>
                  <a:pt x="161" y="1523"/>
                </a:lnTo>
                <a:lnTo>
                  <a:pt x="161" y="1562"/>
                </a:lnTo>
                <a:lnTo>
                  <a:pt x="159" y="1630"/>
                </a:lnTo>
                <a:lnTo>
                  <a:pt x="158" y="1660"/>
                </a:lnTo>
                <a:lnTo>
                  <a:pt x="177" y="1660"/>
                </a:lnTo>
                <a:lnTo>
                  <a:pt x="177" y="1660"/>
                </a:lnTo>
                <a:lnTo>
                  <a:pt x="173" y="1666"/>
                </a:lnTo>
                <a:lnTo>
                  <a:pt x="164" y="1682"/>
                </a:lnTo>
                <a:lnTo>
                  <a:pt x="150" y="1701"/>
                </a:lnTo>
                <a:lnTo>
                  <a:pt x="142" y="1711"/>
                </a:lnTo>
                <a:lnTo>
                  <a:pt x="133" y="1718"/>
                </a:lnTo>
                <a:lnTo>
                  <a:pt x="133" y="1718"/>
                </a:lnTo>
                <a:lnTo>
                  <a:pt x="115" y="1732"/>
                </a:lnTo>
                <a:lnTo>
                  <a:pt x="95" y="1745"/>
                </a:lnTo>
                <a:lnTo>
                  <a:pt x="88" y="1751"/>
                </a:lnTo>
                <a:lnTo>
                  <a:pt x="81" y="1759"/>
                </a:lnTo>
                <a:lnTo>
                  <a:pt x="77" y="1765"/>
                </a:lnTo>
                <a:lnTo>
                  <a:pt x="75" y="1772"/>
                </a:lnTo>
                <a:lnTo>
                  <a:pt x="75" y="1772"/>
                </a:lnTo>
                <a:lnTo>
                  <a:pt x="75" y="1783"/>
                </a:lnTo>
                <a:lnTo>
                  <a:pt x="77" y="1792"/>
                </a:lnTo>
                <a:lnTo>
                  <a:pt x="81" y="1797"/>
                </a:lnTo>
                <a:lnTo>
                  <a:pt x="84" y="1802"/>
                </a:lnTo>
                <a:lnTo>
                  <a:pt x="84" y="1802"/>
                </a:lnTo>
                <a:lnTo>
                  <a:pt x="85" y="1804"/>
                </a:lnTo>
                <a:lnTo>
                  <a:pt x="85" y="1806"/>
                </a:lnTo>
                <a:lnTo>
                  <a:pt x="85" y="1809"/>
                </a:lnTo>
                <a:lnTo>
                  <a:pt x="85" y="1811"/>
                </a:lnTo>
                <a:lnTo>
                  <a:pt x="87" y="1814"/>
                </a:lnTo>
                <a:lnTo>
                  <a:pt x="92" y="1815"/>
                </a:lnTo>
                <a:lnTo>
                  <a:pt x="98" y="1816"/>
                </a:lnTo>
                <a:lnTo>
                  <a:pt x="109" y="1816"/>
                </a:lnTo>
                <a:lnTo>
                  <a:pt x="109" y="1816"/>
                </a:lnTo>
                <a:lnTo>
                  <a:pt x="132" y="1815"/>
                </a:lnTo>
                <a:lnTo>
                  <a:pt x="154" y="1814"/>
                </a:lnTo>
                <a:lnTo>
                  <a:pt x="162" y="1811"/>
                </a:lnTo>
                <a:lnTo>
                  <a:pt x="172" y="1808"/>
                </a:lnTo>
                <a:lnTo>
                  <a:pt x="182" y="1803"/>
                </a:lnTo>
                <a:lnTo>
                  <a:pt x="192" y="1797"/>
                </a:lnTo>
                <a:lnTo>
                  <a:pt x="192" y="1797"/>
                </a:lnTo>
                <a:lnTo>
                  <a:pt x="200" y="1789"/>
                </a:lnTo>
                <a:lnTo>
                  <a:pt x="209" y="1782"/>
                </a:lnTo>
                <a:lnTo>
                  <a:pt x="221" y="1767"/>
                </a:lnTo>
                <a:lnTo>
                  <a:pt x="227" y="1762"/>
                </a:lnTo>
                <a:lnTo>
                  <a:pt x="233" y="1758"/>
                </a:lnTo>
                <a:lnTo>
                  <a:pt x="239" y="1754"/>
                </a:lnTo>
                <a:lnTo>
                  <a:pt x="245" y="1753"/>
                </a:lnTo>
                <a:lnTo>
                  <a:pt x="245" y="1753"/>
                </a:lnTo>
                <a:lnTo>
                  <a:pt x="258" y="1750"/>
                </a:lnTo>
                <a:lnTo>
                  <a:pt x="266" y="1747"/>
                </a:lnTo>
                <a:lnTo>
                  <a:pt x="271" y="1743"/>
                </a:lnTo>
                <a:lnTo>
                  <a:pt x="275" y="1738"/>
                </a:lnTo>
                <a:lnTo>
                  <a:pt x="275" y="1738"/>
                </a:lnTo>
                <a:lnTo>
                  <a:pt x="276" y="1733"/>
                </a:lnTo>
                <a:lnTo>
                  <a:pt x="276" y="1723"/>
                </a:lnTo>
                <a:lnTo>
                  <a:pt x="276" y="1699"/>
                </a:lnTo>
                <a:lnTo>
                  <a:pt x="275" y="1665"/>
                </a:lnTo>
                <a:lnTo>
                  <a:pt x="289" y="1660"/>
                </a:lnTo>
                <a:lnTo>
                  <a:pt x="328" y="1254"/>
                </a:lnTo>
                <a:lnTo>
                  <a:pt x="328" y="1254"/>
                </a:lnTo>
                <a:lnTo>
                  <a:pt x="339" y="1224"/>
                </a:lnTo>
                <a:lnTo>
                  <a:pt x="350" y="1194"/>
                </a:lnTo>
                <a:lnTo>
                  <a:pt x="365" y="1161"/>
                </a:lnTo>
                <a:lnTo>
                  <a:pt x="381" y="1129"/>
                </a:lnTo>
                <a:lnTo>
                  <a:pt x="388" y="1116"/>
                </a:lnTo>
                <a:lnTo>
                  <a:pt x="396" y="1103"/>
                </a:lnTo>
                <a:lnTo>
                  <a:pt x="403" y="1095"/>
                </a:lnTo>
                <a:lnTo>
                  <a:pt x="410" y="1090"/>
                </a:lnTo>
                <a:lnTo>
                  <a:pt x="413" y="1089"/>
                </a:lnTo>
                <a:lnTo>
                  <a:pt x="416" y="1089"/>
                </a:lnTo>
                <a:lnTo>
                  <a:pt x="419" y="1090"/>
                </a:lnTo>
                <a:lnTo>
                  <a:pt x="421" y="1092"/>
                </a:lnTo>
                <a:lnTo>
                  <a:pt x="421" y="1092"/>
                </a:lnTo>
                <a:lnTo>
                  <a:pt x="432" y="1108"/>
                </a:lnTo>
                <a:lnTo>
                  <a:pt x="446" y="1128"/>
                </a:lnTo>
                <a:lnTo>
                  <a:pt x="475" y="1176"/>
                </a:lnTo>
                <a:lnTo>
                  <a:pt x="509" y="1234"/>
                </a:lnTo>
                <a:lnTo>
                  <a:pt x="377" y="1498"/>
                </a:lnTo>
                <a:lnTo>
                  <a:pt x="387" y="1508"/>
                </a:lnTo>
                <a:lnTo>
                  <a:pt x="387" y="1508"/>
                </a:lnTo>
                <a:lnTo>
                  <a:pt x="367" y="1577"/>
                </a:lnTo>
                <a:lnTo>
                  <a:pt x="367" y="1577"/>
                </a:lnTo>
                <a:lnTo>
                  <a:pt x="364" y="1588"/>
                </a:lnTo>
                <a:lnTo>
                  <a:pt x="363" y="1596"/>
                </a:lnTo>
                <a:lnTo>
                  <a:pt x="363" y="1600"/>
                </a:lnTo>
                <a:lnTo>
                  <a:pt x="364" y="1603"/>
                </a:lnTo>
                <a:lnTo>
                  <a:pt x="365" y="1605"/>
                </a:lnTo>
                <a:lnTo>
                  <a:pt x="367" y="1606"/>
                </a:lnTo>
                <a:lnTo>
                  <a:pt x="367" y="1606"/>
                </a:lnTo>
                <a:lnTo>
                  <a:pt x="403" y="1613"/>
                </a:lnTo>
                <a:lnTo>
                  <a:pt x="436" y="1621"/>
                </a:lnTo>
                <a:lnTo>
                  <a:pt x="436" y="1621"/>
                </a:lnTo>
                <a:lnTo>
                  <a:pt x="455" y="1629"/>
                </a:lnTo>
                <a:lnTo>
                  <a:pt x="475" y="1638"/>
                </a:lnTo>
                <a:lnTo>
                  <a:pt x="497" y="1646"/>
                </a:lnTo>
                <a:lnTo>
                  <a:pt x="519" y="1655"/>
                </a:lnTo>
                <a:lnTo>
                  <a:pt x="540" y="1661"/>
                </a:lnTo>
                <a:lnTo>
                  <a:pt x="548" y="1662"/>
                </a:lnTo>
                <a:lnTo>
                  <a:pt x="557" y="1663"/>
                </a:lnTo>
                <a:lnTo>
                  <a:pt x="563" y="1662"/>
                </a:lnTo>
                <a:lnTo>
                  <a:pt x="568" y="1660"/>
                </a:lnTo>
                <a:lnTo>
                  <a:pt x="568" y="1660"/>
                </a:lnTo>
                <a:lnTo>
                  <a:pt x="574" y="1654"/>
                </a:lnTo>
                <a:lnTo>
                  <a:pt x="579" y="1648"/>
                </a:lnTo>
                <a:lnTo>
                  <a:pt x="582" y="1643"/>
                </a:lnTo>
                <a:lnTo>
                  <a:pt x="585" y="1638"/>
                </a:lnTo>
                <a:lnTo>
                  <a:pt x="585" y="1633"/>
                </a:lnTo>
                <a:lnTo>
                  <a:pt x="585" y="1628"/>
                </a:lnTo>
                <a:lnTo>
                  <a:pt x="584" y="1624"/>
                </a:lnTo>
                <a:lnTo>
                  <a:pt x="582" y="1621"/>
                </a:lnTo>
                <a:lnTo>
                  <a:pt x="582" y="1621"/>
                </a:lnTo>
                <a:lnTo>
                  <a:pt x="579" y="1617"/>
                </a:lnTo>
                <a:lnTo>
                  <a:pt x="571" y="1611"/>
                </a:lnTo>
                <a:lnTo>
                  <a:pt x="552" y="1597"/>
                </a:lnTo>
                <a:lnTo>
                  <a:pt x="530" y="1585"/>
                </a:lnTo>
                <a:lnTo>
                  <a:pt x="514" y="1577"/>
                </a:lnTo>
                <a:lnTo>
                  <a:pt x="514" y="1577"/>
                </a:lnTo>
                <a:lnTo>
                  <a:pt x="508" y="1573"/>
                </a:lnTo>
                <a:lnTo>
                  <a:pt x="501" y="1567"/>
                </a:lnTo>
                <a:lnTo>
                  <a:pt x="487" y="1552"/>
                </a:lnTo>
                <a:lnTo>
                  <a:pt x="470" y="1533"/>
                </a:lnTo>
                <a:lnTo>
                  <a:pt x="490" y="1537"/>
                </a:lnTo>
                <a:lnTo>
                  <a:pt x="490" y="1537"/>
                </a:lnTo>
                <a:lnTo>
                  <a:pt x="516" y="1502"/>
                </a:lnTo>
                <a:lnTo>
                  <a:pt x="576" y="1421"/>
                </a:lnTo>
                <a:lnTo>
                  <a:pt x="609" y="1376"/>
                </a:lnTo>
                <a:lnTo>
                  <a:pt x="638" y="1333"/>
                </a:lnTo>
                <a:lnTo>
                  <a:pt x="659" y="1300"/>
                </a:lnTo>
                <a:lnTo>
                  <a:pt x="667" y="1287"/>
                </a:lnTo>
                <a:lnTo>
                  <a:pt x="670" y="1278"/>
                </a:lnTo>
                <a:lnTo>
                  <a:pt x="670" y="1278"/>
                </a:lnTo>
                <a:lnTo>
                  <a:pt x="674" y="1265"/>
                </a:lnTo>
                <a:lnTo>
                  <a:pt x="675" y="1251"/>
                </a:lnTo>
                <a:lnTo>
                  <a:pt x="676" y="1238"/>
                </a:lnTo>
                <a:lnTo>
                  <a:pt x="678" y="1226"/>
                </a:lnTo>
                <a:lnTo>
                  <a:pt x="678" y="1201"/>
                </a:lnTo>
                <a:lnTo>
                  <a:pt x="675" y="1180"/>
                </a:lnTo>
                <a:lnTo>
                  <a:pt x="675" y="1180"/>
                </a:lnTo>
                <a:lnTo>
                  <a:pt x="670" y="1161"/>
                </a:lnTo>
                <a:lnTo>
                  <a:pt x="662" y="1123"/>
                </a:lnTo>
                <a:lnTo>
                  <a:pt x="635" y="1021"/>
                </a:lnTo>
                <a:lnTo>
                  <a:pt x="597" y="882"/>
                </a:lnTo>
                <a:lnTo>
                  <a:pt x="631" y="858"/>
                </a:lnTo>
                <a:lnTo>
                  <a:pt x="573" y="779"/>
                </a:lnTo>
                <a:lnTo>
                  <a:pt x="597" y="740"/>
                </a:lnTo>
                <a:lnTo>
                  <a:pt x="582" y="716"/>
                </a:lnTo>
                <a:lnTo>
                  <a:pt x="582" y="716"/>
                </a:lnTo>
                <a:lnTo>
                  <a:pt x="588" y="708"/>
                </a:lnTo>
                <a:lnTo>
                  <a:pt x="602" y="691"/>
                </a:lnTo>
                <a:lnTo>
                  <a:pt x="609" y="682"/>
                </a:lnTo>
                <a:lnTo>
                  <a:pt x="615" y="671"/>
                </a:lnTo>
                <a:lnTo>
                  <a:pt x="620" y="661"/>
                </a:lnTo>
                <a:lnTo>
                  <a:pt x="621" y="656"/>
                </a:lnTo>
                <a:lnTo>
                  <a:pt x="621" y="652"/>
                </a:lnTo>
                <a:lnTo>
                  <a:pt x="621" y="652"/>
                </a:lnTo>
                <a:lnTo>
                  <a:pt x="624" y="640"/>
                </a:lnTo>
                <a:lnTo>
                  <a:pt x="629" y="619"/>
                </a:lnTo>
                <a:lnTo>
                  <a:pt x="646" y="567"/>
                </a:lnTo>
                <a:lnTo>
                  <a:pt x="670" y="496"/>
                </a:lnTo>
                <a:lnTo>
                  <a:pt x="670" y="496"/>
                </a:lnTo>
                <a:lnTo>
                  <a:pt x="702" y="504"/>
                </a:lnTo>
                <a:lnTo>
                  <a:pt x="735" y="513"/>
                </a:lnTo>
                <a:lnTo>
                  <a:pt x="774" y="521"/>
                </a:lnTo>
                <a:lnTo>
                  <a:pt x="813" y="529"/>
                </a:lnTo>
                <a:lnTo>
                  <a:pt x="848" y="535"/>
                </a:lnTo>
                <a:lnTo>
                  <a:pt x="863" y="535"/>
                </a:lnTo>
                <a:lnTo>
                  <a:pt x="875" y="535"/>
                </a:lnTo>
                <a:lnTo>
                  <a:pt x="885" y="534"/>
                </a:lnTo>
                <a:lnTo>
                  <a:pt x="887" y="532"/>
                </a:lnTo>
                <a:lnTo>
                  <a:pt x="890" y="530"/>
                </a:lnTo>
                <a:lnTo>
                  <a:pt x="890" y="530"/>
                </a:lnTo>
                <a:lnTo>
                  <a:pt x="897" y="515"/>
                </a:lnTo>
                <a:lnTo>
                  <a:pt x="908" y="490"/>
                </a:lnTo>
                <a:lnTo>
                  <a:pt x="933" y="424"/>
                </a:lnTo>
                <a:lnTo>
                  <a:pt x="953" y="361"/>
                </a:lnTo>
                <a:lnTo>
                  <a:pt x="963" y="334"/>
                </a:lnTo>
                <a:lnTo>
                  <a:pt x="948" y="329"/>
                </a:lnTo>
                <a:lnTo>
                  <a:pt x="948" y="329"/>
                </a:lnTo>
                <a:lnTo>
                  <a:pt x="956" y="295"/>
                </a:lnTo>
                <a:lnTo>
                  <a:pt x="961" y="268"/>
                </a:lnTo>
                <a:lnTo>
                  <a:pt x="963" y="258"/>
                </a:lnTo>
                <a:lnTo>
                  <a:pt x="963" y="251"/>
                </a:lnTo>
                <a:lnTo>
                  <a:pt x="963" y="251"/>
                </a:lnTo>
                <a:lnTo>
                  <a:pt x="963" y="243"/>
                </a:lnTo>
                <a:lnTo>
                  <a:pt x="966" y="235"/>
                </a:lnTo>
                <a:lnTo>
                  <a:pt x="966" y="230"/>
                </a:lnTo>
                <a:lnTo>
                  <a:pt x="964" y="228"/>
                </a:lnTo>
                <a:lnTo>
                  <a:pt x="963" y="227"/>
                </a:lnTo>
                <a:lnTo>
                  <a:pt x="963" y="227"/>
                </a:lnTo>
                <a:lnTo>
                  <a:pt x="959" y="224"/>
                </a:lnTo>
                <a:lnTo>
                  <a:pt x="957" y="224"/>
                </a:lnTo>
                <a:lnTo>
                  <a:pt x="955" y="223"/>
                </a:lnTo>
                <a:lnTo>
                  <a:pt x="953" y="222"/>
                </a:lnTo>
                <a:lnTo>
                  <a:pt x="953" y="222"/>
                </a:lnTo>
                <a:lnTo>
                  <a:pt x="947" y="211"/>
                </a:lnTo>
                <a:lnTo>
                  <a:pt x="942" y="205"/>
                </a:lnTo>
                <a:lnTo>
                  <a:pt x="939" y="202"/>
                </a:lnTo>
                <a:lnTo>
                  <a:pt x="939" y="202"/>
                </a:lnTo>
                <a:lnTo>
                  <a:pt x="928" y="199"/>
                </a:lnTo>
                <a:lnTo>
                  <a:pt x="922" y="195"/>
                </a:lnTo>
                <a:lnTo>
                  <a:pt x="920" y="194"/>
                </a:lnTo>
                <a:lnTo>
                  <a:pt x="919" y="192"/>
                </a:lnTo>
                <a:lnTo>
                  <a:pt x="919" y="192"/>
                </a:lnTo>
                <a:lnTo>
                  <a:pt x="919" y="190"/>
                </a:lnTo>
                <a:lnTo>
                  <a:pt x="918" y="189"/>
                </a:lnTo>
                <a:lnTo>
                  <a:pt x="909" y="188"/>
                </a:lnTo>
                <a:lnTo>
                  <a:pt x="909" y="188"/>
                </a:lnTo>
                <a:lnTo>
                  <a:pt x="902" y="188"/>
                </a:lnTo>
                <a:lnTo>
                  <a:pt x="896" y="189"/>
                </a:lnTo>
                <a:lnTo>
                  <a:pt x="891" y="190"/>
                </a:lnTo>
                <a:lnTo>
                  <a:pt x="890" y="192"/>
                </a:lnTo>
                <a:lnTo>
                  <a:pt x="890" y="192"/>
                </a:lnTo>
                <a:lnTo>
                  <a:pt x="887" y="195"/>
                </a:lnTo>
                <a:lnTo>
                  <a:pt x="883" y="197"/>
                </a:lnTo>
                <a:lnTo>
                  <a:pt x="878" y="200"/>
                </a:lnTo>
                <a:lnTo>
                  <a:pt x="875" y="202"/>
                </a:lnTo>
                <a:lnTo>
                  <a:pt x="875" y="202"/>
                </a:lnTo>
                <a:lnTo>
                  <a:pt x="876" y="221"/>
                </a:lnTo>
                <a:lnTo>
                  <a:pt x="876" y="232"/>
                </a:lnTo>
                <a:lnTo>
                  <a:pt x="876" y="235"/>
                </a:lnTo>
                <a:lnTo>
                  <a:pt x="875" y="236"/>
                </a:lnTo>
                <a:lnTo>
                  <a:pt x="875" y="236"/>
                </a:lnTo>
                <a:lnTo>
                  <a:pt x="874" y="235"/>
                </a:lnTo>
                <a:lnTo>
                  <a:pt x="873" y="233"/>
                </a:lnTo>
                <a:lnTo>
                  <a:pt x="872" y="224"/>
                </a:lnTo>
                <a:lnTo>
                  <a:pt x="869" y="216"/>
                </a:lnTo>
                <a:lnTo>
                  <a:pt x="868" y="213"/>
                </a:lnTo>
                <a:lnTo>
                  <a:pt x="865" y="212"/>
                </a:lnTo>
                <a:lnTo>
                  <a:pt x="865" y="212"/>
                </a:lnTo>
                <a:lnTo>
                  <a:pt x="863" y="213"/>
                </a:lnTo>
                <a:lnTo>
                  <a:pt x="861" y="216"/>
                </a:lnTo>
                <a:lnTo>
                  <a:pt x="855" y="224"/>
                </a:lnTo>
                <a:lnTo>
                  <a:pt x="846" y="241"/>
                </a:lnTo>
                <a:lnTo>
                  <a:pt x="846" y="241"/>
                </a:lnTo>
                <a:lnTo>
                  <a:pt x="842" y="246"/>
                </a:lnTo>
                <a:lnTo>
                  <a:pt x="841" y="251"/>
                </a:lnTo>
                <a:lnTo>
                  <a:pt x="841" y="254"/>
                </a:lnTo>
                <a:lnTo>
                  <a:pt x="841" y="257"/>
                </a:lnTo>
                <a:lnTo>
                  <a:pt x="844" y="261"/>
                </a:lnTo>
                <a:lnTo>
                  <a:pt x="846" y="266"/>
                </a:lnTo>
                <a:lnTo>
                  <a:pt x="846" y="266"/>
                </a:lnTo>
                <a:lnTo>
                  <a:pt x="852" y="276"/>
                </a:lnTo>
                <a:lnTo>
                  <a:pt x="856" y="285"/>
                </a:lnTo>
                <a:lnTo>
                  <a:pt x="858" y="291"/>
                </a:lnTo>
                <a:lnTo>
                  <a:pt x="859" y="294"/>
                </a:lnTo>
                <a:lnTo>
                  <a:pt x="861" y="295"/>
                </a:lnTo>
                <a:lnTo>
                  <a:pt x="861" y="295"/>
                </a:lnTo>
                <a:lnTo>
                  <a:pt x="865" y="298"/>
                </a:lnTo>
                <a:lnTo>
                  <a:pt x="870" y="302"/>
                </a:lnTo>
                <a:lnTo>
                  <a:pt x="875" y="310"/>
                </a:lnTo>
                <a:lnTo>
                  <a:pt x="875" y="324"/>
                </a:lnTo>
                <a:lnTo>
                  <a:pt x="865" y="320"/>
                </a:lnTo>
                <a:lnTo>
                  <a:pt x="826" y="417"/>
                </a:lnTo>
                <a:lnTo>
                  <a:pt x="826" y="417"/>
                </a:lnTo>
                <a:lnTo>
                  <a:pt x="748" y="393"/>
                </a:lnTo>
                <a:lnTo>
                  <a:pt x="748" y="393"/>
                </a:lnTo>
                <a:lnTo>
                  <a:pt x="745" y="391"/>
                </a:lnTo>
                <a:lnTo>
                  <a:pt x="739" y="387"/>
                </a:lnTo>
                <a:lnTo>
                  <a:pt x="721" y="375"/>
                </a:lnTo>
                <a:lnTo>
                  <a:pt x="695" y="354"/>
                </a:lnTo>
                <a:lnTo>
                  <a:pt x="695" y="354"/>
                </a:lnTo>
                <a:lnTo>
                  <a:pt x="686" y="349"/>
                </a:lnTo>
                <a:lnTo>
                  <a:pt x="675" y="344"/>
                </a:lnTo>
                <a:lnTo>
                  <a:pt x="675" y="344"/>
                </a:lnTo>
                <a:lnTo>
                  <a:pt x="616" y="329"/>
                </a:lnTo>
                <a:lnTo>
                  <a:pt x="616" y="329"/>
                </a:lnTo>
                <a:lnTo>
                  <a:pt x="627" y="326"/>
                </a:lnTo>
                <a:lnTo>
                  <a:pt x="635" y="321"/>
                </a:lnTo>
                <a:lnTo>
                  <a:pt x="638" y="317"/>
                </a:lnTo>
                <a:lnTo>
                  <a:pt x="641" y="315"/>
                </a:lnTo>
                <a:lnTo>
                  <a:pt x="641" y="315"/>
                </a:lnTo>
                <a:lnTo>
                  <a:pt x="653" y="291"/>
                </a:lnTo>
                <a:lnTo>
                  <a:pt x="665" y="271"/>
                </a:lnTo>
                <a:lnTo>
                  <a:pt x="665" y="271"/>
                </a:lnTo>
                <a:lnTo>
                  <a:pt x="670" y="256"/>
                </a:lnTo>
                <a:lnTo>
                  <a:pt x="675" y="241"/>
                </a:lnTo>
                <a:lnTo>
                  <a:pt x="680" y="232"/>
                </a:lnTo>
                <a:lnTo>
                  <a:pt x="695" y="241"/>
                </a:lnTo>
                <a:lnTo>
                  <a:pt x="699" y="222"/>
                </a:lnTo>
                <a:lnTo>
                  <a:pt x="699" y="222"/>
                </a:lnTo>
                <a:lnTo>
                  <a:pt x="712" y="221"/>
                </a:lnTo>
                <a:lnTo>
                  <a:pt x="720" y="218"/>
                </a:lnTo>
                <a:lnTo>
                  <a:pt x="723" y="218"/>
                </a:lnTo>
                <a:lnTo>
                  <a:pt x="724" y="217"/>
                </a:lnTo>
                <a:lnTo>
                  <a:pt x="709" y="173"/>
                </a:lnTo>
                <a:lnTo>
                  <a:pt x="724" y="168"/>
                </a:lnTo>
                <a:lnTo>
                  <a:pt x="714" y="129"/>
                </a:lnTo>
                <a:lnTo>
                  <a:pt x="719" y="124"/>
                </a:lnTo>
                <a:lnTo>
                  <a:pt x="704" y="100"/>
                </a:lnTo>
                <a:lnTo>
                  <a:pt x="704" y="100"/>
                </a:lnTo>
                <a:lnTo>
                  <a:pt x="699" y="92"/>
                </a:lnTo>
                <a:lnTo>
                  <a:pt x="697" y="86"/>
                </a:lnTo>
                <a:lnTo>
                  <a:pt x="696" y="85"/>
                </a:lnTo>
                <a:lnTo>
                  <a:pt x="695" y="85"/>
                </a:lnTo>
                <a:lnTo>
                  <a:pt x="695" y="85"/>
                </a:lnTo>
                <a:lnTo>
                  <a:pt x="692" y="86"/>
                </a:lnTo>
                <a:lnTo>
                  <a:pt x="686" y="85"/>
                </a:lnTo>
                <a:lnTo>
                  <a:pt x="680" y="84"/>
                </a:lnTo>
                <a:lnTo>
                  <a:pt x="675" y="80"/>
                </a:lnTo>
                <a:lnTo>
                  <a:pt x="675" y="80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9" name="Freeform 20">
            <a:extLst>
              <a:ext uri="{FF2B5EF4-FFF2-40B4-BE49-F238E27FC236}">
                <a16:creationId xmlns:a16="http://schemas.microsoft.com/office/drawing/2014/main" id="{D11BB128-3E2E-1E19-7BC4-0F23BEF48EB5}"/>
              </a:ext>
            </a:extLst>
          </p:cNvPr>
          <p:cNvSpPr>
            <a:spLocks noEditPoints="1"/>
          </p:cNvSpPr>
          <p:nvPr/>
        </p:nvSpPr>
        <p:spPr bwMode="auto">
          <a:xfrm>
            <a:off x="4129088" y="3853317"/>
            <a:ext cx="1357685" cy="2518454"/>
          </a:xfrm>
          <a:custGeom>
            <a:avLst/>
            <a:gdLst>
              <a:gd name="T0" fmla="*/ 416 w 1048"/>
              <a:gd name="T1" fmla="*/ 64 h 1944"/>
              <a:gd name="T2" fmla="*/ 416 w 1048"/>
              <a:gd name="T3" fmla="*/ 142 h 1944"/>
              <a:gd name="T4" fmla="*/ 431 w 1048"/>
              <a:gd name="T5" fmla="*/ 272 h 1944"/>
              <a:gd name="T6" fmla="*/ 489 w 1048"/>
              <a:gd name="T7" fmla="*/ 328 h 1944"/>
              <a:gd name="T8" fmla="*/ 437 w 1048"/>
              <a:gd name="T9" fmla="*/ 351 h 1944"/>
              <a:gd name="T10" fmla="*/ 123 w 1048"/>
              <a:gd name="T11" fmla="*/ 289 h 1944"/>
              <a:gd name="T12" fmla="*/ 112 w 1048"/>
              <a:gd name="T13" fmla="*/ 292 h 1944"/>
              <a:gd name="T14" fmla="*/ 104 w 1048"/>
              <a:gd name="T15" fmla="*/ 215 h 1944"/>
              <a:gd name="T16" fmla="*/ 60 w 1048"/>
              <a:gd name="T17" fmla="*/ 201 h 1944"/>
              <a:gd name="T18" fmla="*/ 35 w 1048"/>
              <a:gd name="T19" fmla="*/ 210 h 1944"/>
              <a:gd name="T20" fmla="*/ 15 w 1048"/>
              <a:gd name="T21" fmla="*/ 224 h 1944"/>
              <a:gd name="T22" fmla="*/ 1 w 1048"/>
              <a:gd name="T23" fmla="*/ 237 h 1944"/>
              <a:gd name="T24" fmla="*/ 52 w 1048"/>
              <a:gd name="T25" fmla="*/ 311 h 1944"/>
              <a:gd name="T26" fmla="*/ 110 w 1048"/>
              <a:gd name="T27" fmla="*/ 466 h 1944"/>
              <a:gd name="T28" fmla="*/ 187 w 1048"/>
              <a:gd name="T29" fmla="*/ 538 h 1944"/>
              <a:gd name="T30" fmla="*/ 452 w 1048"/>
              <a:gd name="T31" fmla="*/ 722 h 1944"/>
              <a:gd name="T32" fmla="*/ 438 w 1048"/>
              <a:gd name="T33" fmla="*/ 922 h 1944"/>
              <a:gd name="T34" fmla="*/ 445 w 1048"/>
              <a:gd name="T35" fmla="*/ 978 h 1944"/>
              <a:gd name="T36" fmla="*/ 408 w 1048"/>
              <a:gd name="T37" fmla="*/ 1159 h 1944"/>
              <a:gd name="T38" fmla="*/ 406 w 1048"/>
              <a:gd name="T39" fmla="*/ 1458 h 1944"/>
              <a:gd name="T40" fmla="*/ 472 w 1048"/>
              <a:gd name="T41" fmla="*/ 1802 h 1944"/>
              <a:gd name="T42" fmla="*/ 431 w 1048"/>
              <a:gd name="T43" fmla="*/ 1855 h 1944"/>
              <a:gd name="T44" fmla="*/ 499 w 1048"/>
              <a:gd name="T45" fmla="*/ 1862 h 1944"/>
              <a:gd name="T46" fmla="*/ 538 w 1048"/>
              <a:gd name="T47" fmla="*/ 1914 h 1944"/>
              <a:gd name="T48" fmla="*/ 553 w 1048"/>
              <a:gd name="T49" fmla="*/ 1942 h 1944"/>
              <a:gd name="T50" fmla="*/ 652 w 1048"/>
              <a:gd name="T51" fmla="*/ 1919 h 1944"/>
              <a:gd name="T52" fmla="*/ 665 w 1048"/>
              <a:gd name="T53" fmla="*/ 1875 h 1944"/>
              <a:gd name="T54" fmla="*/ 670 w 1048"/>
              <a:gd name="T55" fmla="*/ 1810 h 1944"/>
              <a:gd name="T56" fmla="*/ 735 w 1048"/>
              <a:gd name="T57" fmla="*/ 1426 h 1944"/>
              <a:gd name="T58" fmla="*/ 782 w 1048"/>
              <a:gd name="T59" fmla="*/ 1244 h 1944"/>
              <a:gd name="T60" fmla="*/ 820 w 1048"/>
              <a:gd name="T61" fmla="*/ 873 h 1944"/>
              <a:gd name="T62" fmla="*/ 891 w 1048"/>
              <a:gd name="T63" fmla="*/ 509 h 1944"/>
              <a:gd name="T64" fmla="*/ 1025 w 1048"/>
              <a:gd name="T65" fmla="*/ 492 h 1944"/>
              <a:gd name="T66" fmla="*/ 1045 w 1048"/>
              <a:gd name="T67" fmla="*/ 429 h 1944"/>
              <a:gd name="T68" fmla="*/ 963 w 1048"/>
              <a:gd name="T69" fmla="*/ 184 h 1944"/>
              <a:gd name="T70" fmla="*/ 947 w 1048"/>
              <a:gd name="T71" fmla="*/ 120 h 1944"/>
              <a:gd name="T72" fmla="*/ 880 w 1048"/>
              <a:gd name="T73" fmla="*/ 75 h 1944"/>
              <a:gd name="T74" fmla="*/ 856 w 1048"/>
              <a:gd name="T75" fmla="*/ 93 h 1944"/>
              <a:gd name="T76" fmla="*/ 836 w 1048"/>
              <a:gd name="T77" fmla="*/ 113 h 1944"/>
              <a:gd name="T78" fmla="*/ 857 w 1048"/>
              <a:gd name="T79" fmla="*/ 190 h 1944"/>
              <a:gd name="T80" fmla="*/ 903 w 1048"/>
              <a:gd name="T81" fmla="*/ 248 h 1944"/>
              <a:gd name="T82" fmla="*/ 935 w 1048"/>
              <a:gd name="T83" fmla="*/ 396 h 1944"/>
              <a:gd name="T84" fmla="*/ 820 w 1048"/>
              <a:gd name="T85" fmla="*/ 356 h 1944"/>
              <a:gd name="T86" fmla="*/ 665 w 1048"/>
              <a:gd name="T87" fmla="*/ 333 h 1944"/>
              <a:gd name="T88" fmla="*/ 626 w 1048"/>
              <a:gd name="T89" fmla="*/ 296 h 1944"/>
              <a:gd name="T90" fmla="*/ 646 w 1048"/>
              <a:gd name="T91" fmla="*/ 243 h 1944"/>
              <a:gd name="T92" fmla="*/ 643 w 1048"/>
              <a:gd name="T93" fmla="*/ 163 h 1944"/>
              <a:gd name="T94" fmla="*/ 601 w 1048"/>
              <a:gd name="T95" fmla="*/ 71 h 1944"/>
              <a:gd name="T96" fmla="*/ 577 w 1048"/>
              <a:gd name="T97" fmla="*/ 44 h 1944"/>
              <a:gd name="T98" fmla="*/ 513 w 1048"/>
              <a:gd name="T99" fmla="*/ 33 h 1944"/>
              <a:gd name="T100" fmla="*/ 450 w 1048"/>
              <a:gd name="T101" fmla="*/ 25 h 1944"/>
              <a:gd name="T102" fmla="*/ 438 w 1048"/>
              <a:gd name="T103" fmla="*/ 3 h 1944"/>
              <a:gd name="T104" fmla="*/ 438 w 1048"/>
              <a:gd name="T105" fmla="*/ 48 h 1944"/>
              <a:gd name="T106" fmla="*/ 579 w 1048"/>
              <a:gd name="T107" fmla="*/ 1291 h 1944"/>
              <a:gd name="T108" fmla="*/ 592 w 1048"/>
              <a:gd name="T109" fmla="*/ 1404 h 1944"/>
              <a:gd name="T110" fmla="*/ 558 w 1048"/>
              <a:gd name="T111" fmla="*/ 1339 h 19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048" h="1944">
                <a:moveTo>
                  <a:pt x="445" y="54"/>
                </a:moveTo>
                <a:lnTo>
                  <a:pt x="445" y="54"/>
                </a:lnTo>
                <a:lnTo>
                  <a:pt x="444" y="54"/>
                </a:lnTo>
                <a:lnTo>
                  <a:pt x="444" y="54"/>
                </a:lnTo>
                <a:lnTo>
                  <a:pt x="433" y="59"/>
                </a:lnTo>
                <a:lnTo>
                  <a:pt x="425" y="62"/>
                </a:lnTo>
                <a:lnTo>
                  <a:pt x="416" y="64"/>
                </a:lnTo>
                <a:lnTo>
                  <a:pt x="416" y="64"/>
                </a:lnTo>
                <a:lnTo>
                  <a:pt x="406" y="65"/>
                </a:lnTo>
                <a:lnTo>
                  <a:pt x="399" y="66"/>
                </a:lnTo>
                <a:lnTo>
                  <a:pt x="392" y="69"/>
                </a:lnTo>
                <a:lnTo>
                  <a:pt x="411" y="83"/>
                </a:lnTo>
                <a:lnTo>
                  <a:pt x="397" y="117"/>
                </a:lnTo>
                <a:lnTo>
                  <a:pt x="406" y="117"/>
                </a:lnTo>
                <a:lnTo>
                  <a:pt x="402" y="137"/>
                </a:lnTo>
                <a:lnTo>
                  <a:pt x="416" y="142"/>
                </a:lnTo>
                <a:lnTo>
                  <a:pt x="416" y="142"/>
                </a:lnTo>
                <a:lnTo>
                  <a:pt x="420" y="193"/>
                </a:lnTo>
                <a:lnTo>
                  <a:pt x="422" y="232"/>
                </a:lnTo>
                <a:lnTo>
                  <a:pt x="425" y="248"/>
                </a:lnTo>
                <a:lnTo>
                  <a:pt x="426" y="259"/>
                </a:lnTo>
                <a:lnTo>
                  <a:pt x="426" y="259"/>
                </a:lnTo>
                <a:lnTo>
                  <a:pt x="428" y="265"/>
                </a:lnTo>
                <a:lnTo>
                  <a:pt x="431" y="272"/>
                </a:lnTo>
                <a:lnTo>
                  <a:pt x="433" y="275"/>
                </a:lnTo>
                <a:lnTo>
                  <a:pt x="437" y="280"/>
                </a:lnTo>
                <a:lnTo>
                  <a:pt x="444" y="286"/>
                </a:lnTo>
                <a:lnTo>
                  <a:pt x="455" y="294"/>
                </a:lnTo>
                <a:lnTo>
                  <a:pt x="455" y="294"/>
                </a:lnTo>
                <a:lnTo>
                  <a:pt x="467" y="303"/>
                </a:lnTo>
                <a:lnTo>
                  <a:pt x="478" y="314"/>
                </a:lnTo>
                <a:lnTo>
                  <a:pt x="489" y="328"/>
                </a:lnTo>
                <a:lnTo>
                  <a:pt x="485" y="338"/>
                </a:lnTo>
                <a:lnTo>
                  <a:pt x="485" y="338"/>
                </a:lnTo>
                <a:lnTo>
                  <a:pt x="474" y="340"/>
                </a:lnTo>
                <a:lnTo>
                  <a:pt x="464" y="344"/>
                </a:lnTo>
                <a:lnTo>
                  <a:pt x="455" y="347"/>
                </a:lnTo>
                <a:lnTo>
                  <a:pt x="455" y="347"/>
                </a:lnTo>
                <a:lnTo>
                  <a:pt x="447" y="350"/>
                </a:lnTo>
                <a:lnTo>
                  <a:pt x="437" y="351"/>
                </a:lnTo>
                <a:lnTo>
                  <a:pt x="425" y="353"/>
                </a:lnTo>
                <a:lnTo>
                  <a:pt x="411" y="357"/>
                </a:lnTo>
                <a:lnTo>
                  <a:pt x="411" y="357"/>
                </a:lnTo>
                <a:lnTo>
                  <a:pt x="373" y="373"/>
                </a:lnTo>
                <a:lnTo>
                  <a:pt x="309" y="401"/>
                </a:lnTo>
                <a:lnTo>
                  <a:pt x="221" y="440"/>
                </a:lnTo>
                <a:lnTo>
                  <a:pt x="221" y="440"/>
                </a:lnTo>
                <a:lnTo>
                  <a:pt x="123" y="289"/>
                </a:lnTo>
                <a:lnTo>
                  <a:pt x="123" y="289"/>
                </a:lnTo>
                <a:lnTo>
                  <a:pt x="122" y="289"/>
                </a:lnTo>
                <a:lnTo>
                  <a:pt x="121" y="290"/>
                </a:lnTo>
                <a:lnTo>
                  <a:pt x="118" y="294"/>
                </a:lnTo>
                <a:lnTo>
                  <a:pt x="116" y="297"/>
                </a:lnTo>
                <a:lnTo>
                  <a:pt x="113" y="298"/>
                </a:lnTo>
                <a:lnTo>
                  <a:pt x="113" y="298"/>
                </a:lnTo>
                <a:lnTo>
                  <a:pt x="112" y="292"/>
                </a:lnTo>
                <a:lnTo>
                  <a:pt x="113" y="276"/>
                </a:lnTo>
                <a:lnTo>
                  <a:pt x="113" y="245"/>
                </a:lnTo>
                <a:lnTo>
                  <a:pt x="113" y="245"/>
                </a:lnTo>
                <a:lnTo>
                  <a:pt x="112" y="235"/>
                </a:lnTo>
                <a:lnTo>
                  <a:pt x="110" y="228"/>
                </a:lnTo>
                <a:lnTo>
                  <a:pt x="106" y="221"/>
                </a:lnTo>
                <a:lnTo>
                  <a:pt x="104" y="215"/>
                </a:lnTo>
                <a:lnTo>
                  <a:pt x="104" y="215"/>
                </a:lnTo>
                <a:lnTo>
                  <a:pt x="102" y="212"/>
                </a:lnTo>
                <a:lnTo>
                  <a:pt x="99" y="209"/>
                </a:lnTo>
                <a:lnTo>
                  <a:pt x="93" y="204"/>
                </a:lnTo>
                <a:lnTo>
                  <a:pt x="84" y="201"/>
                </a:lnTo>
                <a:lnTo>
                  <a:pt x="84" y="201"/>
                </a:lnTo>
                <a:lnTo>
                  <a:pt x="74" y="201"/>
                </a:lnTo>
                <a:lnTo>
                  <a:pt x="60" y="201"/>
                </a:lnTo>
                <a:lnTo>
                  <a:pt x="60" y="201"/>
                </a:lnTo>
                <a:lnTo>
                  <a:pt x="51" y="201"/>
                </a:lnTo>
                <a:lnTo>
                  <a:pt x="45" y="201"/>
                </a:lnTo>
                <a:lnTo>
                  <a:pt x="45" y="201"/>
                </a:lnTo>
                <a:lnTo>
                  <a:pt x="40" y="204"/>
                </a:lnTo>
                <a:lnTo>
                  <a:pt x="37" y="207"/>
                </a:lnTo>
                <a:lnTo>
                  <a:pt x="35" y="209"/>
                </a:lnTo>
                <a:lnTo>
                  <a:pt x="35" y="210"/>
                </a:lnTo>
                <a:lnTo>
                  <a:pt x="35" y="210"/>
                </a:lnTo>
                <a:lnTo>
                  <a:pt x="35" y="212"/>
                </a:lnTo>
                <a:lnTo>
                  <a:pt x="34" y="213"/>
                </a:lnTo>
                <a:lnTo>
                  <a:pt x="30" y="215"/>
                </a:lnTo>
                <a:lnTo>
                  <a:pt x="26" y="218"/>
                </a:lnTo>
                <a:lnTo>
                  <a:pt x="21" y="220"/>
                </a:lnTo>
                <a:lnTo>
                  <a:pt x="21" y="220"/>
                </a:lnTo>
                <a:lnTo>
                  <a:pt x="17" y="223"/>
                </a:lnTo>
                <a:lnTo>
                  <a:pt x="15" y="224"/>
                </a:lnTo>
                <a:lnTo>
                  <a:pt x="11" y="225"/>
                </a:lnTo>
                <a:lnTo>
                  <a:pt x="11" y="225"/>
                </a:lnTo>
                <a:lnTo>
                  <a:pt x="8" y="225"/>
                </a:lnTo>
                <a:lnTo>
                  <a:pt x="5" y="226"/>
                </a:lnTo>
                <a:lnTo>
                  <a:pt x="1" y="230"/>
                </a:lnTo>
                <a:lnTo>
                  <a:pt x="1" y="230"/>
                </a:lnTo>
                <a:lnTo>
                  <a:pt x="0" y="234"/>
                </a:lnTo>
                <a:lnTo>
                  <a:pt x="1" y="237"/>
                </a:lnTo>
                <a:lnTo>
                  <a:pt x="5" y="250"/>
                </a:lnTo>
                <a:lnTo>
                  <a:pt x="16" y="269"/>
                </a:lnTo>
                <a:lnTo>
                  <a:pt x="16" y="269"/>
                </a:lnTo>
                <a:lnTo>
                  <a:pt x="21" y="276"/>
                </a:lnTo>
                <a:lnTo>
                  <a:pt x="28" y="285"/>
                </a:lnTo>
                <a:lnTo>
                  <a:pt x="45" y="303"/>
                </a:lnTo>
                <a:lnTo>
                  <a:pt x="45" y="303"/>
                </a:lnTo>
                <a:lnTo>
                  <a:pt x="52" y="311"/>
                </a:lnTo>
                <a:lnTo>
                  <a:pt x="59" y="314"/>
                </a:lnTo>
                <a:lnTo>
                  <a:pt x="65" y="318"/>
                </a:lnTo>
                <a:lnTo>
                  <a:pt x="50" y="328"/>
                </a:lnTo>
                <a:lnTo>
                  <a:pt x="50" y="328"/>
                </a:lnTo>
                <a:lnTo>
                  <a:pt x="73" y="382"/>
                </a:lnTo>
                <a:lnTo>
                  <a:pt x="104" y="455"/>
                </a:lnTo>
                <a:lnTo>
                  <a:pt x="104" y="455"/>
                </a:lnTo>
                <a:lnTo>
                  <a:pt x="110" y="466"/>
                </a:lnTo>
                <a:lnTo>
                  <a:pt x="118" y="478"/>
                </a:lnTo>
                <a:lnTo>
                  <a:pt x="129" y="492"/>
                </a:lnTo>
                <a:lnTo>
                  <a:pt x="142" y="505"/>
                </a:lnTo>
                <a:lnTo>
                  <a:pt x="154" y="519"/>
                </a:lnTo>
                <a:lnTo>
                  <a:pt x="166" y="528"/>
                </a:lnTo>
                <a:lnTo>
                  <a:pt x="177" y="536"/>
                </a:lnTo>
                <a:lnTo>
                  <a:pt x="182" y="537"/>
                </a:lnTo>
                <a:lnTo>
                  <a:pt x="187" y="538"/>
                </a:lnTo>
                <a:lnTo>
                  <a:pt x="187" y="538"/>
                </a:lnTo>
                <a:lnTo>
                  <a:pt x="201" y="537"/>
                </a:lnTo>
                <a:lnTo>
                  <a:pt x="226" y="534"/>
                </a:lnTo>
                <a:lnTo>
                  <a:pt x="289" y="526"/>
                </a:lnTo>
                <a:lnTo>
                  <a:pt x="377" y="514"/>
                </a:lnTo>
                <a:lnTo>
                  <a:pt x="377" y="514"/>
                </a:lnTo>
                <a:lnTo>
                  <a:pt x="421" y="636"/>
                </a:lnTo>
                <a:lnTo>
                  <a:pt x="452" y="722"/>
                </a:lnTo>
                <a:lnTo>
                  <a:pt x="465" y="763"/>
                </a:lnTo>
                <a:lnTo>
                  <a:pt x="465" y="763"/>
                </a:lnTo>
                <a:lnTo>
                  <a:pt x="454" y="843"/>
                </a:lnTo>
                <a:lnTo>
                  <a:pt x="445" y="895"/>
                </a:lnTo>
                <a:lnTo>
                  <a:pt x="443" y="912"/>
                </a:lnTo>
                <a:lnTo>
                  <a:pt x="441" y="920"/>
                </a:lnTo>
                <a:lnTo>
                  <a:pt x="441" y="920"/>
                </a:lnTo>
                <a:lnTo>
                  <a:pt x="438" y="922"/>
                </a:lnTo>
                <a:lnTo>
                  <a:pt x="436" y="928"/>
                </a:lnTo>
                <a:lnTo>
                  <a:pt x="427" y="944"/>
                </a:lnTo>
                <a:lnTo>
                  <a:pt x="416" y="969"/>
                </a:lnTo>
                <a:lnTo>
                  <a:pt x="416" y="969"/>
                </a:lnTo>
                <a:lnTo>
                  <a:pt x="425" y="973"/>
                </a:lnTo>
                <a:lnTo>
                  <a:pt x="434" y="977"/>
                </a:lnTo>
                <a:lnTo>
                  <a:pt x="439" y="978"/>
                </a:lnTo>
                <a:lnTo>
                  <a:pt x="445" y="978"/>
                </a:lnTo>
                <a:lnTo>
                  <a:pt x="445" y="978"/>
                </a:lnTo>
                <a:lnTo>
                  <a:pt x="447" y="980"/>
                </a:lnTo>
                <a:lnTo>
                  <a:pt x="447" y="982"/>
                </a:lnTo>
                <a:lnTo>
                  <a:pt x="447" y="994"/>
                </a:lnTo>
                <a:lnTo>
                  <a:pt x="443" y="1011"/>
                </a:lnTo>
                <a:lnTo>
                  <a:pt x="438" y="1035"/>
                </a:lnTo>
                <a:lnTo>
                  <a:pt x="425" y="1093"/>
                </a:lnTo>
                <a:lnTo>
                  <a:pt x="408" y="1159"/>
                </a:lnTo>
                <a:lnTo>
                  <a:pt x="373" y="1284"/>
                </a:lnTo>
                <a:lnTo>
                  <a:pt x="358" y="1340"/>
                </a:lnTo>
                <a:lnTo>
                  <a:pt x="358" y="1340"/>
                </a:lnTo>
                <a:lnTo>
                  <a:pt x="373" y="1383"/>
                </a:lnTo>
                <a:lnTo>
                  <a:pt x="389" y="1422"/>
                </a:lnTo>
                <a:lnTo>
                  <a:pt x="398" y="1441"/>
                </a:lnTo>
                <a:lnTo>
                  <a:pt x="406" y="1458"/>
                </a:lnTo>
                <a:lnTo>
                  <a:pt x="406" y="1458"/>
                </a:lnTo>
                <a:lnTo>
                  <a:pt x="436" y="1518"/>
                </a:lnTo>
                <a:lnTo>
                  <a:pt x="478" y="1610"/>
                </a:lnTo>
                <a:lnTo>
                  <a:pt x="533" y="1732"/>
                </a:lnTo>
                <a:lnTo>
                  <a:pt x="558" y="1732"/>
                </a:lnTo>
                <a:lnTo>
                  <a:pt x="509" y="1776"/>
                </a:lnTo>
                <a:lnTo>
                  <a:pt x="509" y="1776"/>
                </a:lnTo>
                <a:lnTo>
                  <a:pt x="498" y="1783"/>
                </a:lnTo>
                <a:lnTo>
                  <a:pt x="472" y="1802"/>
                </a:lnTo>
                <a:lnTo>
                  <a:pt x="459" y="1813"/>
                </a:lnTo>
                <a:lnTo>
                  <a:pt x="447" y="1824"/>
                </a:lnTo>
                <a:lnTo>
                  <a:pt x="436" y="1835"/>
                </a:lnTo>
                <a:lnTo>
                  <a:pt x="433" y="1840"/>
                </a:lnTo>
                <a:lnTo>
                  <a:pt x="431" y="1844"/>
                </a:lnTo>
                <a:lnTo>
                  <a:pt x="431" y="1844"/>
                </a:lnTo>
                <a:lnTo>
                  <a:pt x="430" y="1850"/>
                </a:lnTo>
                <a:lnTo>
                  <a:pt x="431" y="1855"/>
                </a:lnTo>
                <a:lnTo>
                  <a:pt x="433" y="1859"/>
                </a:lnTo>
                <a:lnTo>
                  <a:pt x="438" y="1861"/>
                </a:lnTo>
                <a:lnTo>
                  <a:pt x="445" y="1862"/>
                </a:lnTo>
                <a:lnTo>
                  <a:pt x="454" y="1862"/>
                </a:lnTo>
                <a:lnTo>
                  <a:pt x="475" y="1864"/>
                </a:lnTo>
                <a:lnTo>
                  <a:pt x="475" y="1864"/>
                </a:lnTo>
                <a:lnTo>
                  <a:pt x="487" y="1864"/>
                </a:lnTo>
                <a:lnTo>
                  <a:pt x="499" y="1862"/>
                </a:lnTo>
                <a:lnTo>
                  <a:pt x="511" y="1860"/>
                </a:lnTo>
                <a:lnTo>
                  <a:pt x="522" y="1857"/>
                </a:lnTo>
                <a:lnTo>
                  <a:pt x="541" y="1851"/>
                </a:lnTo>
                <a:lnTo>
                  <a:pt x="548" y="1849"/>
                </a:lnTo>
                <a:lnTo>
                  <a:pt x="548" y="1849"/>
                </a:lnTo>
                <a:lnTo>
                  <a:pt x="542" y="1879"/>
                </a:lnTo>
                <a:lnTo>
                  <a:pt x="538" y="1904"/>
                </a:lnTo>
                <a:lnTo>
                  <a:pt x="538" y="1914"/>
                </a:lnTo>
                <a:lnTo>
                  <a:pt x="538" y="1922"/>
                </a:lnTo>
                <a:lnTo>
                  <a:pt x="538" y="1922"/>
                </a:lnTo>
                <a:lnTo>
                  <a:pt x="539" y="1931"/>
                </a:lnTo>
                <a:lnTo>
                  <a:pt x="541" y="1933"/>
                </a:lnTo>
                <a:lnTo>
                  <a:pt x="542" y="1935"/>
                </a:lnTo>
                <a:lnTo>
                  <a:pt x="547" y="1937"/>
                </a:lnTo>
                <a:lnTo>
                  <a:pt x="553" y="1942"/>
                </a:lnTo>
                <a:lnTo>
                  <a:pt x="553" y="1942"/>
                </a:lnTo>
                <a:lnTo>
                  <a:pt x="555" y="1943"/>
                </a:lnTo>
                <a:lnTo>
                  <a:pt x="560" y="1944"/>
                </a:lnTo>
                <a:lnTo>
                  <a:pt x="572" y="1944"/>
                </a:lnTo>
                <a:lnTo>
                  <a:pt x="587" y="1942"/>
                </a:lnTo>
                <a:lnTo>
                  <a:pt x="605" y="1938"/>
                </a:lnTo>
                <a:lnTo>
                  <a:pt x="622" y="1932"/>
                </a:lnTo>
                <a:lnTo>
                  <a:pt x="638" y="1926"/>
                </a:lnTo>
                <a:lnTo>
                  <a:pt x="652" y="1919"/>
                </a:lnTo>
                <a:lnTo>
                  <a:pt x="657" y="1916"/>
                </a:lnTo>
                <a:lnTo>
                  <a:pt x="660" y="1912"/>
                </a:lnTo>
                <a:lnTo>
                  <a:pt x="660" y="1912"/>
                </a:lnTo>
                <a:lnTo>
                  <a:pt x="663" y="1909"/>
                </a:lnTo>
                <a:lnTo>
                  <a:pt x="665" y="1904"/>
                </a:lnTo>
                <a:lnTo>
                  <a:pt x="665" y="1898"/>
                </a:lnTo>
                <a:lnTo>
                  <a:pt x="666" y="1890"/>
                </a:lnTo>
                <a:lnTo>
                  <a:pt x="665" y="1875"/>
                </a:lnTo>
                <a:lnTo>
                  <a:pt x="664" y="1857"/>
                </a:lnTo>
                <a:lnTo>
                  <a:pt x="658" y="1828"/>
                </a:lnTo>
                <a:lnTo>
                  <a:pt x="655" y="1815"/>
                </a:lnTo>
                <a:lnTo>
                  <a:pt x="655" y="1815"/>
                </a:lnTo>
                <a:lnTo>
                  <a:pt x="658" y="1813"/>
                </a:lnTo>
                <a:lnTo>
                  <a:pt x="663" y="1811"/>
                </a:lnTo>
                <a:lnTo>
                  <a:pt x="670" y="1810"/>
                </a:lnTo>
                <a:lnTo>
                  <a:pt x="670" y="1810"/>
                </a:lnTo>
                <a:lnTo>
                  <a:pt x="734" y="1580"/>
                </a:lnTo>
                <a:lnTo>
                  <a:pt x="734" y="1580"/>
                </a:lnTo>
                <a:lnTo>
                  <a:pt x="736" y="1571"/>
                </a:lnTo>
                <a:lnTo>
                  <a:pt x="737" y="1560"/>
                </a:lnTo>
                <a:lnTo>
                  <a:pt x="738" y="1535"/>
                </a:lnTo>
                <a:lnTo>
                  <a:pt x="738" y="1505"/>
                </a:lnTo>
                <a:lnTo>
                  <a:pt x="738" y="1476"/>
                </a:lnTo>
                <a:lnTo>
                  <a:pt x="735" y="1426"/>
                </a:lnTo>
                <a:lnTo>
                  <a:pt x="734" y="1404"/>
                </a:lnTo>
                <a:lnTo>
                  <a:pt x="734" y="1404"/>
                </a:lnTo>
                <a:lnTo>
                  <a:pt x="740" y="1388"/>
                </a:lnTo>
                <a:lnTo>
                  <a:pt x="763" y="1326"/>
                </a:lnTo>
                <a:lnTo>
                  <a:pt x="763" y="1326"/>
                </a:lnTo>
                <a:lnTo>
                  <a:pt x="768" y="1311"/>
                </a:lnTo>
                <a:lnTo>
                  <a:pt x="773" y="1293"/>
                </a:lnTo>
                <a:lnTo>
                  <a:pt x="782" y="1244"/>
                </a:lnTo>
                <a:lnTo>
                  <a:pt x="793" y="1186"/>
                </a:lnTo>
                <a:lnTo>
                  <a:pt x="803" y="1125"/>
                </a:lnTo>
                <a:lnTo>
                  <a:pt x="820" y="1020"/>
                </a:lnTo>
                <a:lnTo>
                  <a:pt x="826" y="973"/>
                </a:lnTo>
                <a:lnTo>
                  <a:pt x="846" y="964"/>
                </a:lnTo>
                <a:lnTo>
                  <a:pt x="846" y="964"/>
                </a:lnTo>
                <a:lnTo>
                  <a:pt x="830" y="911"/>
                </a:lnTo>
                <a:lnTo>
                  <a:pt x="820" y="873"/>
                </a:lnTo>
                <a:lnTo>
                  <a:pt x="817" y="858"/>
                </a:lnTo>
                <a:lnTo>
                  <a:pt x="817" y="851"/>
                </a:lnTo>
                <a:lnTo>
                  <a:pt x="817" y="851"/>
                </a:lnTo>
                <a:lnTo>
                  <a:pt x="820" y="794"/>
                </a:lnTo>
                <a:lnTo>
                  <a:pt x="828" y="676"/>
                </a:lnTo>
                <a:lnTo>
                  <a:pt x="836" y="509"/>
                </a:lnTo>
                <a:lnTo>
                  <a:pt x="836" y="509"/>
                </a:lnTo>
                <a:lnTo>
                  <a:pt x="891" y="509"/>
                </a:lnTo>
                <a:lnTo>
                  <a:pt x="936" y="509"/>
                </a:lnTo>
                <a:lnTo>
                  <a:pt x="973" y="509"/>
                </a:lnTo>
                <a:lnTo>
                  <a:pt x="973" y="509"/>
                </a:lnTo>
                <a:lnTo>
                  <a:pt x="985" y="509"/>
                </a:lnTo>
                <a:lnTo>
                  <a:pt x="997" y="506"/>
                </a:lnTo>
                <a:lnTo>
                  <a:pt x="1008" y="501"/>
                </a:lnTo>
                <a:lnTo>
                  <a:pt x="1017" y="497"/>
                </a:lnTo>
                <a:lnTo>
                  <a:pt x="1025" y="492"/>
                </a:lnTo>
                <a:lnTo>
                  <a:pt x="1034" y="486"/>
                </a:lnTo>
                <a:lnTo>
                  <a:pt x="1046" y="475"/>
                </a:lnTo>
                <a:lnTo>
                  <a:pt x="1046" y="475"/>
                </a:lnTo>
                <a:lnTo>
                  <a:pt x="1047" y="472"/>
                </a:lnTo>
                <a:lnTo>
                  <a:pt x="1048" y="470"/>
                </a:lnTo>
                <a:lnTo>
                  <a:pt x="1048" y="460"/>
                </a:lnTo>
                <a:lnTo>
                  <a:pt x="1047" y="446"/>
                </a:lnTo>
                <a:lnTo>
                  <a:pt x="1045" y="429"/>
                </a:lnTo>
                <a:lnTo>
                  <a:pt x="1037" y="390"/>
                </a:lnTo>
                <a:lnTo>
                  <a:pt x="1028" y="345"/>
                </a:lnTo>
                <a:lnTo>
                  <a:pt x="1007" y="262"/>
                </a:lnTo>
                <a:lnTo>
                  <a:pt x="997" y="225"/>
                </a:lnTo>
                <a:lnTo>
                  <a:pt x="978" y="230"/>
                </a:lnTo>
                <a:lnTo>
                  <a:pt x="968" y="210"/>
                </a:lnTo>
                <a:lnTo>
                  <a:pt x="968" y="210"/>
                </a:lnTo>
                <a:lnTo>
                  <a:pt x="963" y="184"/>
                </a:lnTo>
                <a:lnTo>
                  <a:pt x="959" y="163"/>
                </a:lnTo>
                <a:lnTo>
                  <a:pt x="958" y="154"/>
                </a:lnTo>
                <a:lnTo>
                  <a:pt x="958" y="147"/>
                </a:lnTo>
                <a:lnTo>
                  <a:pt x="958" y="147"/>
                </a:lnTo>
                <a:lnTo>
                  <a:pt x="958" y="142"/>
                </a:lnTo>
                <a:lnTo>
                  <a:pt x="957" y="136"/>
                </a:lnTo>
                <a:lnTo>
                  <a:pt x="953" y="127"/>
                </a:lnTo>
                <a:lnTo>
                  <a:pt x="947" y="120"/>
                </a:lnTo>
                <a:lnTo>
                  <a:pt x="944" y="117"/>
                </a:lnTo>
                <a:lnTo>
                  <a:pt x="944" y="117"/>
                </a:lnTo>
                <a:lnTo>
                  <a:pt x="933" y="110"/>
                </a:lnTo>
                <a:lnTo>
                  <a:pt x="913" y="97"/>
                </a:lnTo>
                <a:lnTo>
                  <a:pt x="885" y="78"/>
                </a:lnTo>
                <a:lnTo>
                  <a:pt x="885" y="78"/>
                </a:lnTo>
                <a:lnTo>
                  <a:pt x="885" y="78"/>
                </a:lnTo>
                <a:lnTo>
                  <a:pt x="880" y="75"/>
                </a:lnTo>
                <a:lnTo>
                  <a:pt x="875" y="73"/>
                </a:lnTo>
                <a:lnTo>
                  <a:pt x="873" y="73"/>
                </a:lnTo>
                <a:lnTo>
                  <a:pt x="870" y="73"/>
                </a:lnTo>
                <a:lnTo>
                  <a:pt x="870" y="73"/>
                </a:lnTo>
                <a:lnTo>
                  <a:pt x="868" y="75"/>
                </a:lnTo>
                <a:lnTo>
                  <a:pt x="865" y="77"/>
                </a:lnTo>
                <a:lnTo>
                  <a:pt x="860" y="84"/>
                </a:lnTo>
                <a:lnTo>
                  <a:pt x="856" y="93"/>
                </a:lnTo>
                <a:lnTo>
                  <a:pt x="846" y="88"/>
                </a:lnTo>
                <a:lnTo>
                  <a:pt x="846" y="88"/>
                </a:lnTo>
                <a:lnTo>
                  <a:pt x="843" y="88"/>
                </a:lnTo>
                <a:lnTo>
                  <a:pt x="841" y="88"/>
                </a:lnTo>
                <a:lnTo>
                  <a:pt x="840" y="91"/>
                </a:lnTo>
                <a:lnTo>
                  <a:pt x="839" y="94"/>
                </a:lnTo>
                <a:lnTo>
                  <a:pt x="836" y="103"/>
                </a:lnTo>
                <a:lnTo>
                  <a:pt x="836" y="113"/>
                </a:lnTo>
                <a:lnTo>
                  <a:pt x="836" y="113"/>
                </a:lnTo>
                <a:lnTo>
                  <a:pt x="837" y="127"/>
                </a:lnTo>
                <a:lnTo>
                  <a:pt x="842" y="147"/>
                </a:lnTo>
                <a:lnTo>
                  <a:pt x="846" y="166"/>
                </a:lnTo>
                <a:lnTo>
                  <a:pt x="851" y="181"/>
                </a:lnTo>
                <a:lnTo>
                  <a:pt x="851" y="181"/>
                </a:lnTo>
                <a:lnTo>
                  <a:pt x="853" y="186"/>
                </a:lnTo>
                <a:lnTo>
                  <a:pt x="857" y="190"/>
                </a:lnTo>
                <a:lnTo>
                  <a:pt x="868" y="198"/>
                </a:lnTo>
                <a:lnTo>
                  <a:pt x="876" y="203"/>
                </a:lnTo>
                <a:lnTo>
                  <a:pt x="880" y="206"/>
                </a:lnTo>
                <a:lnTo>
                  <a:pt x="909" y="240"/>
                </a:lnTo>
                <a:lnTo>
                  <a:pt x="909" y="240"/>
                </a:lnTo>
                <a:lnTo>
                  <a:pt x="906" y="245"/>
                </a:lnTo>
                <a:lnTo>
                  <a:pt x="903" y="247"/>
                </a:lnTo>
                <a:lnTo>
                  <a:pt x="903" y="248"/>
                </a:lnTo>
                <a:lnTo>
                  <a:pt x="904" y="250"/>
                </a:lnTo>
                <a:lnTo>
                  <a:pt x="904" y="250"/>
                </a:lnTo>
                <a:lnTo>
                  <a:pt x="907" y="256"/>
                </a:lnTo>
                <a:lnTo>
                  <a:pt x="912" y="273"/>
                </a:lnTo>
                <a:lnTo>
                  <a:pt x="923" y="323"/>
                </a:lnTo>
                <a:lnTo>
                  <a:pt x="939" y="396"/>
                </a:lnTo>
                <a:lnTo>
                  <a:pt x="939" y="396"/>
                </a:lnTo>
                <a:lnTo>
                  <a:pt x="935" y="396"/>
                </a:lnTo>
                <a:lnTo>
                  <a:pt x="928" y="394"/>
                </a:lnTo>
                <a:lnTo>
                  <a:pt x="901" y="385"/>
                </a:lnTo>
                <a:lnTo>
                  <a:pt x="873" y="377"/>
                </a:lnTo>
                <a:lnTo>
                  <a:pt x="856" y="372"/>
                </a:lnTo>
                <a:lnTo>
                  <a:pt x="856" y="372"/>
                </a:lnTo>
                <a:lnTo>
                  <a:pt x="851" y="371"/>
                </a:lnTo>
                <a:lnTo>
                  <a:pt x="842" y="367"/>
                </a:lnTo>
                <a:lnTo>
                  <a:pt x="820" y="356"/>
                </a:lnTo>
                <a:lnTo>
                  <a:pt x="799" y="346"/>
                </a:lnTo>
                <a:lnTo>
                  <a:pt x="792" y="344"/>
                </a:lnTo>
                <a:lnTo>
                  <a:pt x="787" y="342"/>
                </a:lnTo>
                <a:lnTo>
                  <a:pt x="787" y="342"/>
                </a:lnTo>
                <a:lnTo>
                  <a:pt x="765" y="341"/>
                </a:lnTo>
                <a:lnTo>
                  <a:pt x="724" y="338"/>
                </a:lnTo>
                <a:lnTo>
                  <a:pt x="665" y="333"/>
                </a:lnTo>
                <a:lnTo>
                  <a:pt x="665" y="333"/>
                </a:lnTo>
                <a:lnTo>
                  <a:pt x="651" y="328"/>
                </a:lnTo>
                <a:lnTo>
                  <a:pt x="638" y="323"/>
                </a:lnTo>
                <a:lnTo>
                  <a:pt x="635" y="320"/>
                </a:lnTo>
                <a:lnTo>
                  <a:pt x="631" y="318"/>
                </a:lnTo>
                <a:lnTo>
                  <a:pt x="631" y="318"/>
                </a:lnTo>
                <a:lnTo>
                  <a:pt x="629" y="314"/>
                </a:lnTo>
                <a:lnTo>
                  <a:pt x="627" y="309"/>
                </a:lnTo>
                <a:lnTo>
                  <a:pt x="626" y="296"/>
                </a:lnTo>
                <a:lnTo>
                  <a:pt x="626" y="279"/>
                </a:lnTo>
                <a:lnTo>
                  <a:pt x="641" y="279"/>
                </a:lnTo>
                <a:lnTo>
                  <a:pt x="641" y="264"/>
                </a:lnTo>
                <a:lnTo>
                  <a:pt x="655" y="274"/>
                </a:lnTo>
                <a:lnTo>
                  <a:pt x="655" y="274"/>
                </a:lnTo>
                <a:lnTo>
                  <a:pt x="649" y="259"/>
                </a:lnTo>
                <a:lnTo>
                  <a:pt x="646" y="248"/>
                </a:lnTo>
                <a:lnTo>
                  <a:pt x="646" y="243"/>
                </a:lnTo>
                <a:lnTo>
                  <a:pt x="646" y="240"/>
                </a:lnTo>
                <a:lnTo>
                  <a:pt x="646" y="240"/>
                </a:lnTo>
                <a:lnTo>
                  <a:pt x="647" y="231"/>
                </a:lnTo>
                <a:lnTo>
                  <a:pt x="647" y="217"/>
                </a:lnTo>
                <a:lnTo>
                  <a:pt x="646" y="186"/>
                </a:lnTo>
                <a:lnTo>
                  <a:pt x="646" y="186"/>
                </a:lnTo>
                <a:lnTo>
                  <a:pt x="644" y="174"/>
                </a:lnTo>
                <a:lnTo>
                  <a:pt x="643" y="163"/>
                </a:lnTo>
                <a:lnTo>
                  <a:pt x="640" y="146"/>
                </a:lnTo>
                <a:lnTo>
                  <a:pt x="631" y="117"/>
                </a:lnTo>
                <a:lnTo>
                  <a:pt x="631" y="117"/>
                </a:lnTo>
                <a:lnTo>
                  <a:pt x="625" y="102"/>
                </a:lnTo>
                <a:lnTo>
                  <a:pt x="619" y="89"/>
                </a:lnTo>
                <a:lnTo>
                  <a:pt x="613" y="81"/>
                </a:lnTo>
                <a:lnTo>
                  <a:pt x="607" y="75"/>
                </a:lnTo>
                <a:lnTo>
                  <a:pt x="601" y="71"/>
                </a:lnTo>
                <a:lnTo>
                  <a:pt x="596" y="69"/>
                </a:lnTo>
                <a:lnTo>
                  <a:pt x="593" y="69"/>
                </a:lnTo>
                <a:lnTo>
                  <a:pt x="592" y="69"/>
                </a:lnTo>
                <a:lnTo>
                  <a:pt x="592" y="69"/>
                </a:lnTo>
                <a:lnTo>
                  <a:pt x="591" y="66"/>
                </a:lnTo>
                <a:lnTo>
                  <a:pt x="588" y="59"/>
                </a:lnTo>
                <a:lnTo>
                  <a:pt x="582" y="49"/>
                </a:lnTo>
                <a:lnTo>
                  <a:pt x="577" y="44"/>
                </a:lnTo>
                <a:lnTo>
                  <a:pt x="572" y="39"/>
                </a:lnTo>
                <a:lnTo>
                  <a:pt x="572" y="39"/>
                </a:lnTo>
                <a:lnTo>
                  <a:pt x="569" y="37"/>
                </a:lnTo>
                <a:lnTo>
                  <a:pt x="565" y="36"/>
                </a:lnTo>
                <a:lnTo>
                  <a:pt x="555" y="33"/>
                </a:lnTo>
                <a:lnTo>
                  <a:pt x="544" y="32"/>
                </a:lnTo>
                <a:lnTo>
                  <a:pt x="533" y="32"/>
                </a:lnTo>
                <a:lnTo>
                  <a:pt x="513" y="33"/>
                </a:lnTo>
                <a:lnTo>
                  <a:pt x="504" y="34"/>
                </a:lnTo>
                <a:lnTo>
                  <a:pt x="489" y="15"/>
                </a:lnTo>
                <a:lnTo>
                  <a:pt x="480" y="29"/>
                </a:lnTo>
                <a:lnTo>
                  <a:pt x="475" y="10"/>
                </a:lnTo>
                <a:lnTo>
                  <a:pt x="465" y="29"/>
                </a:lnTo>
                <a:lnTo>
                  <a:pt x="465" y="29"/>
                </a:lnTo>
                <a:lnTo>
                  <a:pt x="460" y="28"/>
                </a:lnTo>
                <a:lnTo>
                  <a:pt x="450" y="25"/>
                </a:lnTo>
                <a:lnTo>
                  <a:pt x="450" y="25"/>
                </a:lnTo>
                <a:lnTo>
                  <a:pt x="448" y="22"/>
                </a:lnTo>
                <a:lnTo>
                  <a:pt x="445" y="18"/>
                </a:lnTo>
                <a:lnTo>
                  <a:pt x="443" y="10"/>
                </a:lnTo>
                <a:lnTo>
                  <a:pt x="441" y="0"/>
                </a:lnTo>
                <a:lnTo>
                  <a:pt x="441" y="0"/>
                </a:lnTo>
                <a:lnTo>
                  <a:pt x="439" y="1"/>
                </a:lnTo>
                <a:lnTo>
                  <a:pt x="438" y="3"/>
                </a:lnTo>
                <a:lnTo>
                  <a:pt x="434" y="7"/>
                </a:lnTo>
                <a:lnTo>
                  <a:pt x="432" y="11"/>
                </a:lnTo>
                <a:lnTo>
                  <a:pt x="431" y="16"/>
                </a:lnTo>
                <a:lnTo>
                  <a:pt x="430" y="22"/>
                </a:lnTo>
                <a:lnTo>
                  <a:pt x="431" y="29"/>
                </a:lnTo>
                <a:lnTo>
                  <a:pt x="431" y="29"/>
                </a:lnTo>
                <a:lnTo>
                  <a:pt x="434" y="40"/>
                </a:lnTo>
                <a:lnTo>
                  <a:pt x="438" y="48"/>
                </a:lnTo>
                <a:lnTo>
                  <a:pt x="442" y="53"/>
                </a:lnTo>
                <a:lnTo>
                  <a:pt x="444" y="54"/>
                </a:lnTo>
                <a:lnTo>
                  <a:pt x="444" y="54"/>
                </a:lnTo>
                <a:lnTo>
                  <a:pt x="445" y="54"/>
                </a:lnTo>
                <a:lnTo>
                  <a:pt x="445" y="54"/>
                </a:lnTo>
                <a:close/>
                <a:moveTo>
                  <a:pt x="577" y="1291"/>
                </a:moveTo>
                <a:lnTo>
                  <a:pt x="577" y="1291"/>
                </a:lnTo>
                <a:lnTo>
                  <a:pt x="579" y="1291"/>
                </a:lnTo>
                <a:lnTo>
                  <a:pt x="580" y="1289"/>
                </a:lnTo>
                <a:lnTo>
                  <a:pt x="582" y="1283"/>
                </a:lnTo>
                <a:lnTo>
                  <a:pt x="587" y="1272"/>
                </a:lnTo>
                <a:lnTo>
                  <a:pt x="587" y="1272"/>
                </a:lnTo>
                <a:lnTo>
                  <a:pt x="588" y="1329"/>
                </a:lnTo>
                <a:lnTo>
                  <a:pt x="590" y="1373"/>
                </a:lnTo>
                <a:lnTo>
                  <a:pt x="591" y="1392"/>
                </a:lnTo>
                <a:lnTo>
                  <a:pt x="592" y="1404"/>
                </a:lnTo>
                <a:lnTo>
                  <a:pt x="592" y="1404"/>
                </a:lnTo>
                <a:lnTo>
                  <a:pt x="593" y="1415"/>
                </a:lnTo>
                <a:lnTo>
                  <a:pt x="594" y="1427"/>
                </a:lnTo>
                <a:lnTo>
                  <a:pt x="597" y="1456"/>
                </a:lnTo>
                <a:lnTo>
                  <a:pt x="597" y="1492"/>
                </a:lnTo>
                <a:lnTo>
                  <a:pt x="538" y="1389"/>
                </a:lnTo>
                <a:lnTo>
                  <a:pt x="538" y="1389"/>
                </a:lnTo>
                <a:lnTo>
                  <a:pt x="558" y="1339"/>
                </a:lnTo>
                <a:lnTo>
                  <a:pt x="571" y="1306"/>
                </a:lnTo>
                <a:lnTo>
                  <a:pt x="577" y="1291"/>
                </a:lnTo>
                <a:lnTo>
                  <a:pt x="577" y="1291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8056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65</TotalTime>
  <Words>16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pptxk12_地団太を踏む、悔しがる男性のシルエット</dc:title>
  <dc:subject>pptxk12_地団太を踏む、悔しがる男性のシルエット</dc:subject>
  <dc:creator>でじけろお</dc:creator>
  <cp:revision>1</cp:revision>
  <dcterms:created xsi:type="dcterms:W3CDTF">2018-05-20T00:31:01Z</dcterms:created>
  <dcterms:modified xsi:type="dcterms:W3CDTF">2022-07-03T16:26:28Z</dcterms:modified>
  <cp:version>1</cp:version>
</cp:coreProperties>
</file>