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5" r:id="rId2"/>
    <p:sldId id="37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2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地団太を踏む、悔しがる女性のシルエット</a:t>
            </a:r>
          </a:p>
        </p:txBody>
      </p:sp>
      <p:sp>
        <p:nvSpPr>
          <p:cNvPr id="3" name="Freeform 12">
            <a:extLst>
              <a:ext uri="{FF2B5EF4-FFF2-40B4-BE49-F238E27FC236}">
                <a16:creationId xmlns:a16="http://schemas.microsoft.com/office/drawing/2014/main" id="{9DB7AD50-DBD5-ADC6-6B75-45AFCA6625C0}"/>
              </a:ext>
            </a:extLst>
          </p:cNvPr>
          <p:cNvSpPr>
            <a:spLocks/>
          </p:cNvSpPr>
          <p:nvPr/>
        </p:nvSpPr>
        <p:spPr bwMode="auto">
          <a:xfrm>
            <a:off x="1653949" y="3814764"/>
            <a:ext cx="1021082" cy="2542494"/>
          </a:xfrm>
          <a:custGeom>
            <a:avLst/>
            <a:gdLst>
              <a:gd name="T0" fmla="*/ 176 w 700"/>
              <a:gd name="T1" fmla="*/ 373 h 1743"/>
              <a:gd name="T2" fmla="*/ 202 w 700"/>
              <a:gd name="T3" fmla="*/ 384 h 1743"/>
              <a:gd name="T4" fmla="*/ 221 w 700"/>
              <a:gd name="T5" fmla="*/ 403 h 1743"/>
              <a:gd name="T6" fmla="*/ 274 w 700"/>
              <a:gd name="T7" fmla="*/ 397 h 1743"/>
              <a:gd name="T8" fmla="*/ 303 w 700"/>
              <a:gd name="T9" fmla="*/ 425 h 1743"/>
              <a:gd name="T10" fmla="*/ 314 w 700"/>
              <a:gd name="T11" fmla="*/ 552 h 1743"/>
              <a:gd name="T12" fmla="*/ 387 w 700"/>
              <a:gd name="T13" fmla="*/ 706 h 1743"/>
              <a:gd name="T14" fmla="*/ 352 w 700"/>
              <a:gd name="T15" fmla="*/ 826 h 1743"/>
              <a:gd name="T16" fmla="*/ 359 w 700"/>
              <a:gd name="T17" fmla="*/ 843 h 1743"/>
              <a:gd name="T18" fmla="*/ 165 w 700"/>
              <a:gd name="T19" fmla="*/ 960 h 1743"/>
              <a:gd name="T20" fmla="*/ 48 w 700"/>
              <a:gd name="T21" fmla="*/ 1071 h 1743"/>
              <a:gd name="T22" fmla="*/ 130 w 700"/>
              <a:gd name="T23" fmla="*/ 1145 h 1743"/>
              <a:gd name="T24" fmla="*/ 159 w 700"/>
              <a:gd name="T25" fmla="*/ 1269 h 1743"/>
              <a:gd name="T26" fmla="*/ 187 w 700"/>
              <a:gd name="T27" fmla="*/ 1435 h 1743"/>
              <a:gd name="T28" fmla="*/ 147 w 700"/>
              <a:gd name="T29" fmla="*/ 1544 h 1743"/>
              <a:gd name="T30" fmla="*/ 55 w 700"/>
              <a:gd name="T31" fmla="*/ 1641 h 1743"/>
              <a:gd name="T32" fmla="*/ 69 w 700"/>
              <a:gd name="T33" fmla="*/ 1679 h 1743"/>
              <a:gd name="T34" fmla="*/ 148 w 700"/>
              <a:gd name="T35" fmla="*/ 1645 h 1743"/>
              <a:gd name="T36" fmla="*/ 251 w 700"/>
              <a:gd name="T37" fmla="*/ 1592 h 1743"/>
              <a:gd name="T38" fmla="*/ 280 w 700"/>
              <a:gd name="T39" fmla="*/ 1592 h 1743"/>
              <a:gd name="T40" fmla="*/ 270 w 700"/>
              <a:gd name="T41" fmla="*/ 1479 h 1743"/>
              <a:gd name="T42" fmla="*/ 265 w 700"/>
              <a:gd name="T43" fmla="*/ 1385 h 1743"/>
              <a:gd name="T44" fmla="*/ 329 w 700"/>
              <a:gd name="T45" fmla="*/ 1172 h 1743"/>
              <a:gd name="T46" fmla="*/ 370 w 700"/>
              <a:gd name="T47" fmla="*/ 1313 h 1743"/>
              <a:gd name="T48" fmla="*/ 422 w 700"/>
              <a:gd name="T49" fmla="*/ 1533 h 1743"/>
              <a:gd name="T50" fmla="*/ 431 w 700"/>
              <a:gd name="T51" fmla="*/ 1611 h 1743"/>
              <a:gd name="T52" fmla="*/ 373 w 700"/>
              <a:gd name="T53" fmla="*/ 1670 h 1743"/>
              <a:gd name="T54" fmla="*/ 286 w 700"/>
              <a:gd name="T55" fmla="*/ 1694 h 1743"/>
              <a:gd name="T56" fmla="*/ 280 w 700"/>
              <a:gd name="T57" fmla="*/ 1734 h 1743"/>
              <a:gd name="T58" fmla="*/ 456 w 700"/>
              <a:gd name="T59" fmla="*/ 1724 h 1743"/>
              <a:gd name="T60" fmla="*/ 489 w 700"/>
              <a:gd name="T61" fmla="*/ 1743 h 1743"/>
              <a:gd name="T62" fmla="*/ 517 w 700"/>
              <a:gd name="T63" fmla="*/ 1643 h 1743"/>
              <a:gd name="T64" fmla="*/ 505 w 700"/>
              <a:gd name="T65" fmla="*/ 1587 h 1743"/>
              <a:gd name="T66" fmla="*/ 485 w 700"/>
              <a:gd name="T67" fmla="*/ 1303 h 1743"/>
              <a:gd name="T68" fmla="*/ 528 w 700"/>
              <a:gd name="T69" fmla="*/ 1200 h 1743"/>
              <a:gd name="T70" fmla="*/ 607 w 700"/>
              <a:gd name="T71" fmla="*/ 1034 h 1743"/>
              <a:gd name="T72" fmla="*/ 671 w 700"/>
              <a:gd name="T73" fmla="*/ 902 h 1743"/>
              <a:gd name="T74" fmla="*/ 624 w 700"/>
              <a:gd name="T75" fmla="*/ 602 h 1743"/>
              <a:gd name="T76" fmla="*/ 475 w 700"/>
              <a:gd name="T77" fmla="*/ 281 h 1743"/>
              <a:gd name="T78" fmla="*/ 524 w 700"/>
              <a:gd name="T79" fmla="*/ 223 h 1743"/>
              <a:gd name="T80" fmla="*/ 544 w 700"/>
              <a:gd name="T81" fmla="*/ 168 h 1743"/>
              <a:gd name="T82" fmla="*/ 514 w 700"/>
              <a:gd name="T83" fmla="*/ 143 h 1743"/>
              <a:gd name="T84" fmla="*/ 480 w 700"/>
              <a:gd name="T85" fmla="*/ 139 h 1743"/>
              <a:gd name="T86" fmla="*/ 422 w 700"/>
              <a:gd name="T87" fmla="*/ 188 h 1743"/>
              <a:gd name="T88" fmla="*/ 375 w 700"/>
              <a:gd name="T89" fmla="*/ 161 h 1743"/>
              <a:gd name="T90" fmla="*/ 271 w 700"/>
              <a:gd name="T91" fmla="*/ 123 h 1743"/>
              <a:gd name="T92" fmla="*/ 187 w 700"/>
              <a:gd name="T93" fmla="*/ 100 h 1743"/>
              <a:gd name="T94" fmla="*/ 103 w 700"/>
              <a:gd name="T95" fmla="*/ 80 h 1743"/>
              <a:gd name="T96" fmla="*/ 68 w 700"/>
              <a:gd name="T97" fmla="*/ 9 h 1743"/>
              <a:gd name="T98" fmla="*/ 41 w 700"/>
              <a:gd name="T99" fmla="*/ 2 h 1743"/>
              <a:gd name="T100" fmla="*/ 2 w 700"/>
              <a:gd name="T101" fmla="*/ 62 h 1743"/>
              <a:gd name="T102" fmla="*/ 21 w 700"/>
              <a:gd name="T103" fmla="*/ 85 h 1743"/>
              <a:gd name="T104" fmla="*/ 47 w 700"/>
              <a:gd name="T105" fmla="*/ 144 h 1743"/>
              <a:gd name="T106" fmla="*/ 19 w 700"/>
              <a:gd name="T107" fmla="*/ 165 h 1743"/>
              <a:gd name="T108" fmla="*/ 46 w 700"/>
              <a:gd name="T109" fmla="*/ 203 h 1743"/>
              <a:gd name="T110" fmla="*/ 65 w 700"/>
              <a:gd name="T111" fmla="*/ 266 h 1743"/>
              <a:gd name="T112" fmla="*/ 60 w 700"/>
              <a:gd name="T113" fmla="*/ 281 h 1743"/>
              <a:gd name="T114" fmla="*/ 41 w 700"/>
              <a:gd name="T115" fmla="*/ 300 h 1743"/>
              <a:gd name="T116" fmla="*/ 129 w 700"/>
              <a:gd name="T117" fmla="*/ 349 h 1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00" h="1743">
                <a:moveTo>
                  <a:pt x="129" y="349"/>
                </a:moveTo>
                <a:lnTo>
                  <a:pt x="129" y="349"/>
                </a:lnTo>
                <a:lnTo>
                  <a:pt x="177" y="369"/>
                </a:lnTo>
                <a:lnTo>
                  <a:pt x="177" y="369"/>
                </a:lnTo>
                <a:lnTo>
                  <a:pt x="177" y="369"/>
                </a:lnTo>
                <a:lnTo>
                  <a:pt x="177" y="369"/>
                </a:lnTo>
                <a:lnTo>
                  <a:pt x="177" y="369"/>
                </a:lnTo>
                <a:lnTo>
                  <a:pt x="176" y="370"/>
                </a:lnTo>
                <a:lnTo>
                  <a:pt x="176" y="373"/>
                </a:lnTo>
                <a:lnTo>
                  <a:pt x="175" y="381"/>
                </a:lnTo>
                <a:lnTo>
                  <a:pt x="175" y="389"/>
                </a:lnTo>
                <a:lnTo>
                  <a:pt x="176" y="392"/>
                </a:lnTo>
                <a:lnTo>
                  <a:pt x="177" y="393"/>
                </a:lnTo>
                <a:lnTo>
                  <a:pt x="177" y="393"/>
                </a:lnTo>
                <a:lnTo>
                  <a:pt x="182" y="392"/>
                </a:lnTo>
                <a:lnTo>
                  <a:pt x="191" y="389"/>
                </a:lnTo>
                <a:lnTo>
                  <a:pt x="202" y="384"/>
                </a:lnTo>
                <a:lnTo>
                  <a:pt x="202" y="384"/>
                </a:lnTo>
                <a:lnTo>
                  <a:pt x="206" y="389"/>
                </a:lnTo>
                <a:lnTo>
                  <a:pt x="209" y="392"/>
                </a:lnTo>
                <a:lnTo>
                  <a:pt x="212" y="393"/>
                </a:lnTo>
                <a:lnTo>
                  <a:pt x="212" y="393"/>
                </a:lnTo>
                <a:lnTo>
                  <a:pt x="213" y="395"/>
                </a:lnTo>
                <a:lnTo>
                  <a:pt x="215" y="396"/>
                </a:lnTo>
                <a:lnTo>
                  <a:pt x="218" y="400"/>
                </a:lnTo>
                <a:lnTo>
                  <a:pt x="221" y="403"/>
                </a:lnTo>
                <a:lnTo>
                  <a:pt x="221" y="403"/>
                </a:lnTo>
                <a:lnTo>
                  <a:pt x="226" y="407"/>
                </a:lnTo>
                <a:lnTo>
                  <a:pt x="231" y="411"/>
                </a:lnTo>
                <a:lnTo>
                  <a:pt x="238" y="413"/>
                </a:lnTo>
                <a:lnTo>
                  <a:pt x="242" y="413"/>
                </a:lnTo>
                <a:lnTo>
                  <a:pt x="247" y="413"/>
                </a:lnTo>
                <a:lnTo>
                  <a:pt x="247" y="413"/>
                </a:lnTo>
                <a:lnTo>
                  <a:pt x="253" y="411"/>
                </a:lnTo>
                <a:lnTo>
                  <a:pt x="260" y="407"/>
                </a:lnTo>
                <a:lnTo>
                  <a:pt x="274" y="397"/>
                </a:lnTo>
                <a:lnTo>
                  <a:pt x="285" y="387"/>
                </a:lnTo>
                <a:lnTo>
                  <a:pt x="290" y="384"/>
                </a:lnTo>
                <a:lnTo>
                  <a:pt x="304" y="398"/>
                </a:lnTo>
                <a:lnTo>
                  <a:pt x="290" y="418"/>
                </a:lnTo>
                <a:lnTo>
                  <a:pt x="290" y="418"/>
                </a:lnTo>
                <a:lnTo>
                  <a:pt x="292" y="418"/>
                </a:lnTo>
                <a:lnTo>
                  <a:pt x="298" y="420"/>
                </a:lnTo>
                <a:lnTo>
                  <a:pt x="301" y="423"/>
                </a:lnTo>
                <a:lnTo>
                  <a:pt x="303" y="425"/>
                </a:lnTo>
                <a:lnTo>
                  <a:pt x="304" y="429"/>
                </a:lnTo>
                <a:lnTo>
                  <a:pt x="304" y="433"/>
                </a:lnTo>
                <a:lnTo>
                  <a:pt x="304" y="433"/>
                </a:lnTo>
                <a:lnTo>
                  <a:pt x="303" y="441"/>
                </a:lnTo>
                <a:lnTo>
                  <a:pt x="303" y="455"/>
                </a:lnTo>
                <a:lnTo>
                  <a:pt x="304" y="494"/>
                </a:lnTo>
                <a:lnTo>
                  <a:pt x="307" y="516"/>
                </a:lnTo>
                <a:lnTo>
                  <a:pt x="309" y="535"/>
                </a:lnTo>
                <a:lnTo>
                  <a:pt x="314" y="552"/>
                </a:lnTo>
                <a:lnTo>
                  <a:pt x="317" y="560"/>
                </a:lnTo>
                <a:lnTo>
                  <a:pt x="319" y="565"/>
                </a:lnTo>
                <a:lnTo>
                  <a:pt x="319" y="565"/>
                </a:lnTo>
                <a:lnTo>
                  <a:pt x="326" y="578"/>
                </a:lnTo>
                <a:lnTo>
                  <a:pt x="336" y="596"/>
                </a:lnTo>
                <a:lnTo>
                  <a:pt x="359" y="643"/>
                </a:lnTo>
                <a:lnTo>
                  <a:pt x="379" y="686"/>
                </a:lnTo>
                <a:lnTo>
                  <a:pt x="385" y="699"/>
                </a:lnTo>
                <a:lnTo>
                  <a:pt x="387" y="706"/>
                </a:lnTo>
                <a:lnTo>
                  <a:pt x="387" y="706"/>
                </a:lnTo>
                <a:lnTo>
                  <a:pt x="383" y="725"/>
                </a:lnTo>
                <a:lnTo>
                  <a:pt x="372" y="759"/>
                </a:lnTo>
                <a:lnTo>
                  <a:pt x="359" y="793"/>
                </a:lnTo>
                <a:lnTo>
                  <a:pt x="353" y="809"/>
                </a:lnTo>
                <a:lnTo>
                  <a:pt x="353" y="809"/>
                </a:lnTo>
                <a:lnTo>
                  <a:pt x="352" y="813"/>
                </a:lnTo>
                <a:lnTo>
                  <a:pt x="352" y="819"/>
                </a:lnTo>
                <a:lnTo>
                  <a:pt x="352" y="826"/>
                </a:lnTo>
                <a:lnTo>
                  <a:pt x="352" y="827"/>
                </a:lnTo>
                <a:lnTo>
                  <a:pt x="353" y="829"/>
                </a:lnTo>
                <a:lnTo>
                  <a:pt x="353" y="829"/>
                </a:lnTo>
                <a:lnTo>
                  <a:pt x="357" y="830"/>
                </a:lnTo>
                <a:lnTo>
                  <a:pt x="361" y="831"/>
                </a:lnTo>
                <a:lnTo>
                  <a:pt x="363" y="832"/>
                </a:lnTo>
                <a:lnTo>
                  <a:pt x="363" y="835"/>
                </a:lnTo>
                <a:lnTo>
                  <a:pt x="363" y="838"/>
                </a:lnTo>
                <a:lnTo>
                  <a:pt x="359" y="843"/>
                </a:lnTo>
                <a:lnTo>
                  <a:pt x="353" y="848"/>
                </a:lnTo>
                <a:lnTo>
                  <a:pt x="353" y="848"/>
                </a:lnTo>
                <a:lnTo>
                  <a:pt x="321" y="870"/>
                </a:lnTo>
                <a:lnTo>
                  <a:pt x="269" y="903"/>
                </a:lnTo>
                <a:lnTo>
                  <a:pt x="213" y="935"/>
                </a:lnTo>
                <a:lnTo>
                  <a:pt x="190" y="949"/>
                </a:lnTo>
                <a:lnTo>
                  <a:pt x="173" y="956"/>
                </a:lnTo>
                <a:lnTo>
                  <a:pt x="173" y="956"/>
                </a:lnTo>
                <a:lnTo>
                  <a:pt x="165" y="960"/>
                </a:lnTo>
                <a:lnTo>
                  <a:pt x="157" y="964"/>
                </a:lnTo>
                <a:lnTo>
                  <a:pt x="136" y="978"/>
                </a:lnTo>
                <a:lnTo>
                  <a:pt x="114" y="995"/>
                </a:lnTo>
                <a:lnTo>
                  <a:pt x="92" y="1013"/>
                </a:lnTo>
                <a:lnTo>
                  <a:pt x="53" y="1048"/>
                </a:lnTo>
                <a:lnTo>
                  <a:pt x="36" y="1063"/>
                </a:lnTo>
                <a:lnTo>
                  <a:pt x="36" y="1063"/>
                </a:lnTo>
                <a:lnTo>
                  <a:pt x="38" y="1066"/>
                </a:lnTo>
                <a:lnTo>
                  <a:pt x="48" y="1071"/>
                </a:lnTo>
                <a:lnTo>
                  <a:pt x="79" y="1088"/>
                </a:lnTo>
                <a:lnTo>
                  <a:pt x="94" y="1099"/>
                </a:lnTo>
                <a:lnTo>
                  <a:pt x="110" y="1111"/>
                </a:lnTo>
                <a:lnTo>
                  <a:pt x="116" y="1117"/>
                </a:lnTo>
                <a:lnTo>
                  <a:pt x="123" y="1123"/>
                </a:lnTo>
                <a:lnTo>
                  <a:pt x="126" y="1131"/>
                </a:lnTo>
                <a:lnTo>
                  <a:pt x="129" y="1137"/>
                </a:lnTo>
                <a:lnTo>
                  <a:pt x="129" y="1137"/>
                </a:lnTo>
                <a:lnTo>
                  <a:pt x="130" y="1145"/>
                </a:lnTo>
                <a:lnTo>
                  <a:pt x="131" y="1154"/>
                </a:lnTo>
                <a:lnTo>
                  <a:pt x="132" y="1167"/>
                </a:lnTo>
                <a:lnTo>
                  <a:pt x="133" y="1172"/>
                </a:lnTo>
                <a:lnTo>
                  <a:pt x="137" y="1177"/>
                </a:lnTo>
                <a:lnTo>
                  <a:pt x="142" y="1181"/>
                </a:lnTo>
                <a:lnTo>
                  <a:pt x="151" y="1183"/>
                </a:lnTo>
                <a:lnTo>
                  <a:pt x="151" y="1183"/>
                </a:lnTo>
                <a:lnTo>
                  <a:pt x="157" y="1243"/>
                </a:lnTo>
                <a:lnTo>
                  <a:pt x="159" y="1269"/>
                </a:lnTo>
                <a:lnTo>
                  <a:pt x="163" y="1288"/>
                </a:lnTo>
                <a:lnTo>
                  <a:pt x="163" y="1288"/>
                </a:lnTo>
                <a:lnTo>
                  <a:pt x="170" y="1319"/>
                </a:lnTo>
                <a:lnTo>
                  <a:pt x="179" y="1357"/>
                </a:lnTo>
                <a:lnTo>
                  <a:pt x="184" y="1378"/>
                </a:lnTo>
                <a:lnTo>
                  <a:pt x="186" y="1397"/>
                </a:lnTo>
                <a:lnTo>
                  <a:pt x="187" y="1417"/>
                </a:lnTo>
                <a:lnTo>
                  <a:pt x="187" y="1435"/>
                </a:lnTo>
                <a:lnTo>
                  <a:pt x="187" y="1435"/>
                </a:lnTo>
                <a:lnTo>
                  <a:pt x="187" y="1450"/>
                </a:lnTo>
                <a:lnTo>
                  <a:pt x="188" y="1461"/>
                </a:lnTo>
                <a:lnTo>
                  <a:pt x="193" y="1476"/>
                </a:lnTo>
                <a:lnTo>
                  <a:pt x="193" y="1482"/>
                </a:lnTo>
                <a:lnTo>
                  <a:pt x="191" y="1490"/>
                </a:lnTo>
                <a:lnTo>
                  <a:pt x="184" y="1500"/>
                </a:lnTo>
                <a:lnTo>
                  <a:pt x="173" y="1513"/>
                </a:lnTo>
                <a:lnTo>
                  <a:pt x="173" y="1513"/>
                </a:lnTo>
                <a:lnTo>
                  <a:pt x="147" y="1544"/>
                </a:lnTo>
                <a:lnTo>
                  <a:pt x="125" y="1572"/>
                </a:lnTo>
                <a:lnTo>
                  <a:pt x="108" y="1593"/>
                </a:lnTo>
                <a:lnTo>
                  <a:pt x="101" y="1601"/>
                </a:lnTo>
                <a:lnTo>
                  <a:pt x="94" y="1606"/>
                </a:lnTo>
                <a:lnTo>
                  <a:pt x="94" y="1606"/>
                </a:lnTo>
                <a:lnTo>
                  <a:pt x="70" y="1626"/>
                </a:lnTo>
                <a:lnTo>
                  <a:pt x="60" y="1634"/>
                </a:lnTo>
                <a:lnTo>
                  <a:pt x="57" y="1638"/>
                </a:lnTo>
                <a:lnTo>
                  <a:pt x="55" y="1641"/>
                </a:lnTo>
                <a:lnTo>
                  <a:pt x="55" y="1641"/>
                </a:lnTo>
                <a:lnTo>
                  <a:pt x="52" y="1656"/>
                </a:lnTo>
                <a:lnTo>
                  <a:pt x="50" y="1665"/>
                </a:lnTo>
                <a:lnTo>
                  <a:pt x="50" y="1669"/>
                </a:lnTo>
                <a:lnTo>
                  <a:pt x="50" y="1670"/>
                </a:lnTo>
                <a:lnTo>
                  <a:pt x="50" y="1670"/>
                </a:lnTo>
                <a:lnTo>
                  <a:pt x="55" y="1672"/>
                </a:lnTo>
                <a:lnTo>
                  <a:pt x="64" y="1677"/>
                </a:lnTo>
                <a:lnTo>
                  <a:pt x="69" y="1679"/>
                </a:lnTo>
                <a:lnTo>
                  <a:pt x="75" y="1681"/>
                </a:lnTo>
                <a:lnTo>
                  <a:pt x="80" y="1681"/>
                </a:lnTo>
                <a:lnTo>
                  <a:pt x="85" y="1680"/>
                </a:lnTo>
                <a:lnTo>
                  <a:pt x="85" y="1680"/>
                </a:lnTo>
                <a:lnTo>
                  <a:pt x="98" y="1674"/>
                </a:lnTo>
                <a:lnTo>
                  <a:pt x="115" y="1665"/>
                </a:lnTo>
                <a:lnTo>
                  <a:pt x="133" y="1655"/>
                </a:lnTo>
                <a:lnTo>
                  <a:pt x="148" y="1645"/>
                </a:lnTo>
                <a:lnTo>
                  <a:pt x="148" y="1645"/>
                </a:lnTo>
                <a:lnTo>
                  <a:pt x="168" y="1631"/>
                </a:lnTo>
                <a:lnTo>
                  <a:pt x="197" y="1612"/>
                </a:lnTo>
                <a:lnTo>
                  <a:pt x="236" y="1587"/>
                </a:lnTo>
                <a:lnTo>
                  <a:pt x="236" y="1587"/>
                </a:lnTo>
                <a:lnTo>
                  <a:pt x="240" y="1587"/>
                </a:lnTo>
                <a:lnTo>
                  <a:pt x="245" y="1587"/>
                </a:lnTo>
                <a:lnTo>
                  <a:pt x="248" y="1589"/>
                </a:lnTo>
                <a:lnTo>
                  <a:pt x="251" y="1590"/>
                </a:lnTo>
                <a:lnTo>
                  <a:pt x="251" y="1592"/>
                </a:lnTo>
                <a:lnTo>
                  <a:pt x="251" y="1592"/>
                </a:lnTo>
                <a:lnTo>
                  <a:pt x="252" y="1598"/>
                </a:lnTo>
                <a:lnTo>
                  <a:pt x="254" y="1600"/>
                </a:lnTo>
                <a:lnTo>
                  <a:pt x="256" y="1601"/>
                </a:lnTo>
                <a:lnTo>
                  <a:pt x="256" y="1601"/>
                </a:lnTo>
                <a:lnTo>
                  <a:pt x="260" y="1600"/>
                </a:lnTo>
                <a:lnTo>
                  <a:pt x="269" y="1597"/>
                </a:lnTo>
                <a:lnTo>
                  <a:pt x="280" y="1592"/>
                </a:lnTo>
                <a:lnTo>
                  <a:pt x="280" y="1592"/>
                </a:lnTo>
                <a:lnTo>
                  <a:pt x="280" y="1567"/>
                </a:lnTo>
                <a:lnTo>
                  <a:pt x="280" y="1545"/>
                </a:lnTo>
                <a:lnTo>
                  <a:pt x="280" y="1528"/>
                </a:lnTo>
                <a:lnTo>
                  <a:pt x="280" y="1528"/>
                </a:lnTo>
                <a:lnTo>
                  <a:pt x="280" y="1512"/>
                </a:lnTo>
                <a:lnTo>
                  <a:pt x="278" y="1496"/>
                </a:lnTo>
                <a:lnTo>
                  <a:pt x="275" y="1484"/>
                </a:lnTo>
                <a:lnTo>
                  <a:pt x="273" y="1480"/>
                </a:lnTo>
                <a:lnTo>
                  <a:pt x="270" y="1479"/>
                </a:lnTo>
                <a:lnTo>
                  <a:pt x="270" y="1479"/>
                </a:lnTo>
                <a:lnTo>
                  <a:pt x="269" y="1478"/>
                </a:lnTo>
                <a:lnTo>
                  <a:pt x="268" y="1477"/>
                </a:lnTo>
                <a:lnTo>
                  <a:pt x="267" y="1468"/>
                </a:lnTo>
                <a:lnTo>
                  <a:pt x="267" y="1455"/>
                </a:lnTo>
                <a:lnTo>
                  <a:pt x="265" y="1435"/>
                </a:lnTo>
                <a:lnTo>
                  <a:pt x="265" y="1435"/>
                </a:lnTo>
                <a:lnTo>
                  <a:pt x="264" y="1412"/>
                </a:lnTo>
                <a:lnTo>
                  <a:pt x="265" y="1385"/>
                </a:lnTo>
                <a:lnTo>
                  <a:pt x="269" y="1352"/>
                </a:lnTo>
                <a:lnTo>
                  <a:pt x="275" y="1313"/>
                </a:lnTo>
                <a:lnTo>
                  <a:pt x="275" y="1313"/>
                </a:lnTo>
                <a:lnTo>
                  <a:pt x="281" y="1276"/>
                </a:lnTo>
                <a:lnTo>
                  <a:pt x="286" y="1238"/>
                </a:lnTo>
                <a:lnTo>
                  <a:pt x="290" y="1204"/>
                </a:lnTo>
                <a:lnTo>
                  <a:pt x="291" y="1177"/>
                </a:lnTo>
                <a:lnTo>
                  <a:pt x="291" y="1177"/>
                </a:lnTo>
                <a:lnTo>
                  <a:pt x="329" y="1172"/>
                </a:lnTo>
                <a:lnTo>
                  <a:pt x="347" y="1171"/>
                </a:lnTo>
                <a:lnTo>
                  <a:pt x="363" y="1172"/>
                </a:lnTo>
                <a:lnTo>
                  <a:pt x="363" y="1172"/>
                </a:lnTo>
                <a:lnTo>
                  <a:pt x="359" y="1240"/>
                </a:lnTo>
                <a:lnTo>
                  <a:pt x="359" y="1271"/>
                </a:lnTo>
                <a:lnTo>
                  <a:pt x="361" y="1284"/>
                </a:lnTo>
                <a:lnTo>
                  <a:pt x="363" y="1293"/>
                </a:lnTo>
                <a:lnTo>
                  <a:pt x="363" y="1293"/>
                </a:lnTo>
                <a:lnTo>
                  <a:pt x="370" y="1313"/>
                </a:lnTo>
                <a:lnTo>
                  <a:pt x="379" y="1330"/>
                </a:lnTo>
                <a:lnTo>
                  <a:pt x="385" y="1345"/>
                </a:lnTo>
                <a:lnTo>
                  <a:pt x="386" y="1351"/>
                </a:lnTo>
                <a:lnTo>
                  <a:pt x="387" y="1357"/>
                </a:lnTo>
                <a:lnTo>
                  <a:pt x="387" y="1357"/>
                </a:lnTo>
                <a:lnTo>
                  <a:pt x="392" y="1381"/>
                </a:lnTo>
                <a:lnTo>
                  <a:pt x="401" y="1427"/>
                </a:lnTo>
                <a:lnTo>
                  <a:pt x="412" y="1480"/>
                </a:lnTo>
                <a:lnTo>
                  <a:pt x="422" y="1533"/>
                </a:lnTo>
                <a:lnTo>
                  <a:pt x="422" y="1533"/>
                </a:lnTo>
                <a:lnTo>
                  <a:pt x="425" y="1554"/>
                </a:lnTo>
                <a:lnTo>
                  <a:pt x="429" y="1570"/>
                </a:lnTo>
                <a:lnTo>
                  <a:pt x="434" y="1588"/>
                </a:lnTo>
                <a:lnTo>
                  <a:pt x="435" y="1594"/>
                </a:lnTo>
                <a:lnTo>
                  <a:pt x="435" y="1599"/>
                </a:lnTo>
                <a:lnTo>
                  <a:pt x="434" y="1605"/>
                </a:lnTo>
                <a:lnTo>
                  <a:pt x="431" y="1611"/>
                </a:lnTo>
                <a:lnTo>
                  <a:pt x="431" y="1611"/>
                </a:lnTo>
                <a:lnTo>
                  <a:pt x="428" y="1620"/>
                </a:lnTo>
                <a:lnTo>
                  <a:pt x="422" y="1628"/>
                </a:lnTo>
                <a:lnTo>
                  <a:pt x="415" y="1637"/>
                </a:lnTo>
                <a:lnTo>
                  <a:pt x="408" y="1645"/>
                </a:lnTo>
                <a:lnTo>
                  <a:pt x="400" y="1654"/>
                </a:lnTo>
                <a:lnTo>
                  <a:pt x="391" y="1661"/>
                </a:lnTo>
                <a:lnTo>
                  <a:pt x="381" y="1666"/>
                </a:lnTo>
                <a:lnTo>
                  <a:pt x="373" y="1670"/>
                </a:lnTo>
                <a:lnTo>
                  <a:pt x="373" y="1670"/>
                </a:lnTo>
                <a:lnTo>
                  <a:pt x="354" y="1676"/>
                </a:lnTo>
                <a:lnTo>
                  <a:pt x="335" y="1682"/>
                </a:lnTo>
                <a:lnTo>
                  <a:pt x="318" y="1688"/>
                </a:lnTo>
                <a:lnTo>
                  <a:pt x="310" y="1690"/>
                </a:lnTo>
                <a:lnTo>
                  <a:pt x="304" y="1690"/>
                </a:lnTo>
                <a:lnTo>
                  <a:pt x="304" y="1690"/>
                </a:lnTo>
                <a:lnTo>
                  <a:pt x="299" y="1690"/>
                </a:lnTo>
                <a:lnTo>
                  <a:pt x="295" y="1691"/>
                </a:lnTo>
                <a:lnTo>
                  <a:pt x="286" y="1694"/>
                </a:lnTo>
                <a:lnTo>
                  <a:pt x="279" y="1699"/>
                </a:lnTo>
                <a:lnTo>
                  <a:pt x="275" y="1704"/>
                </a:lnTo>
                <a:lnTo>
                  <a:pt x="275" y="1704"/>
                </a:lnTo>
                <a:lnTo>
                  <a:pt x="274" y="1710"/>
                </a:lnTo>
                <a:lnTo>
                  <a:pt x="275" y="1720"/>
                </a:lnTo>
                <a:lnTo>
                  <a:pt x="278" y="1730"/>
                </a:lnTo>
                <a:lnTo>
                  <a:pt x="279" y="1732"/>
                </a:lnTo>
                <a:lnTo>
                  <a:pt x="280" y="1734"/>
                </a:lnTo>
                <a:lnTo>
                  <a:pt x="280" y="1734"/>
                </a:lnTo>
                <a:lnTo>
                  <a:pt x="351" y="1732"/>
                </a:lnTo>
                <a:lnTo>
                  <a:pt x="402" y="1731"/>
                </a:lnTo>
                <a:lnTo>
                  <a:pt x="420" y="1730"/>
                </a:lnTo>
                <a:lnTo>
                  <a:pt x="431" y="1729"/>
                </a:lnTo>
                <a:lnTo>
                  <a:pt x="431" y="1729"/>
                </a:lnTo>
                <a:lnTo>
                  <a:pt x="450" y="1724"/>
                </a:lnTo>
                <a:lnTo>
                  <a:pt x="455" y="1723"/>
                </a:lnTo>
                <a:lnTo>
                  <a:pt x="456" y="1723"/>
                </a:lnTo>
                <a:lnTo>
                  <a:pt x="456" y="1724"/>
                </a:lnTo>
                <a:lnTo>
                  <a:pt x="456" y="1724"/>
                </a:lnTo>
                <a:lnTo>
                  <a:pt x="456" y="1727"/>
                </a:lnTo>
                <a:lnTo>
                  <a:pt x="458" y="1732"/>
                </a:lnTo>
                <a:lnTo>
                  <a:pt x="461" y="1738"/>
                </a:lnTo>
                <a:lnTo>
                  <a:pt x="461" y="1738"/>
                </a:lnTo>
                <a:lnTo>
                  <a:pt x="466" y="1740"/>
                </a:lnTo>
                <a:lnTo>
                  <a:pt x="478" y="1742"/>
                </a:lnTo>
                <a:lnTo>
                  <a:pt x="484" y="1743"/>
                </a:lnTo>
                <a:lnTo>
                  <a:pt x="489" y="1743"/>
                </a:lnTo>
                <a:lnTo>
                  <a:pt x="494" y="1742"/>
                </a:lnTo>
                <a:lnTo>
                  <a:pt x="495" y="1740"/>
                </a:lnTo>
                <a:lnTo>
                  <a:pt x="495" y="1738"/>
                </a:lnTo>
                <a:lnTo>
                  <a:pt x="495" y="1738"/>
                </a:lnTo>
                <a:lnTo>
                  <a:pt x="496" y="1729"/>
                </a:lnTo>
                <a:lnTo>
                  <a:pt x="505" y="1699"/>
                </a:lnTo>
                <a:lnTo>
                  <a:pt x="505" y="1699"/>
                </a:lnTo>
                <a:lnTo>
                  <a:pt x="512" y="1670"/>
                </a:lnTo>
                <a:lnTo>
                  <a:pt x="517" y="1643"/>
                </a:lnTo>
                <a:lnTo>
                  <a:pt x="518" y="1632"/>
                </a:lnTo>
                <a:lnTo>
                  <a:pt x="518" y="1622"/>
                </a:lnTo>
                <a:lnTo>
                  <a:pt x="517" y="1615"/>
                </a:lnTo>
                <a:lnTo>
                  <a:pt x="516" y="1612"/>
                </a:lnTo>
                <a:lnTo>
                  <a:pt x="514" y="1611"/>
                </a:lnTo>
                <a:lnTo>
                  <a:pt x="514" y="1611"/>
                </a:lnTo>
                <a:lnTo>
                  <a:pt x="511" y="1609"/>
                </a:lnTo>
                <a:lnTo>
                  <a:pt x="508" y="1608"/>
                </a:lnTo>
                <a:lnTo>
                  <a:pt x="505" y="1587"/>
                </a:lnTo>
                <a:lnTo>
                  <a:pt x="505" y="1587"/>
                </a:lnTo>
                <a:lnTo>
                  <a:pt x="502" y="1572"/>
                </a:lnTo>
                <a:lnTo>
                  <a:pt x="501" y="1550"/>
                </a:lnTo>
                <a:lnTo>
                  <a:pt x="498" y="1494"/>
                </a:lnTo>
                <a:lnTo>
                  <a:pt x="495" y="1386"/>
                </a:lnTo>
                <a:lnTo>
                  <a:pt x="495" y="1386"/>
                </a:lnTo>
                <a:lnTo>
                  <a:pt x="492" y="1353"/>
                </a:lnTo>
                <a:lnTo>
                  <a:pt x="490" y="1330"/>
                </a:lnTo>
                <a:lnTo>
                  <a:pt x="485" y="1303"/>
                </a:lnTo>
                <a:lnTo>
                  <a:pt x="485" y="1303"/>
                </a:lnTo>
                <a:lnTo>
                  <a:pt x="486" y="1293"/>
                </a:lnTo>
                <a:lnTo>
                  <a:pt x="491" y="1274"/>
                </a:lnTo>
                <a:lnTo>
                  <a:pt x="503" y="1222"/>
                </a:lnTo>
                <a:lnTo>
                  <a:pt x="503" y="1222"/>
                </a:lnTo>
                <a:lnTo>
                  <a:pt x="514" y="1215"/>
                </a:lnTo>
                <a:lnTo>
                  <a:pt x="514" y="1215"/>
                </a:lnTo>
                <a:lnTo>
                  <a:pt x="522" y="1209"/>
                </a:lnTo>
                <a:lnTo>
                  <a:pt x="528" y="1200"/>
                </a:lnTo>
                <a:lnTo>
                  <a:pt x="533" y="1192"/>
                </a:lnTo>
                <a:lnTo>
                  <a:pt x="539" y="1182"/>
                </a:lnTo>
                <a:lnTo>
                  <a:pt x="549" y="1160"/>
                </a:lnTo>
                <a:lnTo>
                  <a:pt x="558" y="1136"/>
                </a:lnTo>
                <a:lnTo>
                  <a:pt x="568" y="1110"/>
                </a:lnTo>
                <a:lnTo>
                  <a:pt x="579" y="1083"/>
                </a:lnTo>
                <a:lnTo>
                  <a:pt x="591" y="1057"/>
                </a:lnTo>
                <a:lnTo>
                  <a:pt x="599" y="1045"/>
                </a:lnTo>
                <a:lnTo>
                  <a:pt x="607" y="1034"/>
                </a:lnTo>
                <a:lnTo>
                  <a:pt x="607" y="1034"/>
                </a:lnTo>
                <a:lnTo>
                  <a:pt x="623" y="1012"/>
                </a:lnTo>
                <a:lnTo>
                  <a:pt x="636" y="990"/>
                </a:lnTo>
                <a:lnTo>
                  <a:pt x="646" y="969"/>
                </a:lnTo>
                <a:lnTo>
                  <a:pt x="656" y="951"/>
                </a:lnTo>
                <a:lnTo>
                  <a:pt x="662" y="935"/>
                </a:lnTo>
                <a:lnTo>
                  <a:pt x="667" y="920"/>
                </a:lnTo>
                <a:lnTo>
                  <a:pt x="669" y="909"/>
                </a:lnTo>
                <a:lnTo>
                  <a:pt x="671" y="902"/>
                </a:lnTo>
                <a:lnTo>
                  <a:pt x="671" y="902"/>
                </a:lnTo>
                <a:lnTo>
                  <a:pt x="671" y="879"/>
                </a:lnTo>
                <a:lnTo>
                  <a:pt x="671" y="868"/>
                </a:lnTo>
                <a:lnTo>
                  <a:pt x="700" y="843"/>
                </a:lnTo>
                <a:lnTo>
                  <a:pt x="700" y="843"/>
                </a:lnTo>
                <a:lnTo>
                  <a:pt x="673" y="758"/>
                </a:lnTo>
                <a:lnTo>
                  <a:pt x="641" y="653"/>
                </a:lnTo>
                <a:lnTo>
                  <a:pt x="641" y="653"/>
                </a:lnTo>
                <a:lnTo>
                  <a:pt x="624" y="602"/>
                </a:lnTo>
                <a:lnTo>
                  <a:pt x="591" y="516"/>
                </a:lnTo>
                <a:lnTo>
                  <a:pt x="557" y="426"/>
                </a:lnTo>
                <a:lnTo>
                  <a:pt x="534" y="369"/>
                </a:lnTo>
                <a:lnTo>
                  <a:pt x="534" y="369"/>
                </a:lnTo>
                <a:lnTo>
                  <a:pt x="527" y="353"/>
                </a:lnTo>
                <a:lnTo>
                  <a:pt x="517" y="338"/>
                </a:lnTo>
                <a:lnTo>
                  <a:pt x="497" y="310"/>
                </a:lnTo>
                <a:lnTo>
                  <a:pt x="481" y="289"/>
                </a:lnTo>
                <a:lnTo>
                  <a:pt x="475" y="281"/>
                </a:lnTo>
                <a:lnTo>
                  <a:pt x="470" y="270"/>
                </a:lnTo>
                <a:lnTo>
                  <a:pt x="470" y="270"/>
                </a:lnTo>
                <a:lnTo>
                  <a:pt x="485" y="261"/>
                </a:lnTo>
                <a:lnTo>
                  <a:pt x="485" y="261"/>
                </a:lnTo>
                <a:lnTo>
                  <a:pt x="497" y="254"/>
                </a:lnTo>
                <a:lnTo>
                  <a:pt x="506" y="248"/>
                </a:lnTo>
                <a:lnTo>
                  <a:pt x="512" y="242"/>
                </a:lnTo>
                <a:lnTo>
                  <a:pt x="517" y="236"/>
                </a:lnTo>
                <a:lnTo>
                  <a:pt x="524" y="223"/>
                </a:lnTo>
                <a:lnTo>
                  <a:pt x="534" y="208"/>
                </a:lnTo>
                <a:lnTo>
                  <a:pt x="534" y="208"/>
                </a:lnTo>
                <a:lnTo>
                  <a:pt x="539" y="199"/>
                </a:lnTo>
                <a:lnTo>
                  <a:pt x="542" y="193"/>
                </a:lnTo>
                <a:lnTo>
                  <a:pt x="544" y="188"/>
                </a:lnTo>
                <a:lnTo>
                  <a:pt x="545" y="184"/>
                </a:lnTo>
                <a:lnTo>
                  <a:pt x="544" y="177"/>
                </a:lnTo>
                <a:lnTo>
                  <a:pt x="544" y="168"/>
                </a:lnTo>
                <a:lnTo>
                  <a:pt x="544" y="168"/>
                </a:lnTo>
                <a:lnTo>
                  <a:pt x="546" y="151"/>
                </a:lnTo>
                <a:lnTo>
                  <a:pt x="549" y="144"/>
                </a:lnTo>
                <a:lnTo>
                  <a:pt x="529" y="149"/>
                </a:lnTo>
                <a:lnTo>
                  <a:pt x="529" y="115"/>
                </a:lnTo>
                <a:lnTo>
                  <a:pt x="529" y="115"/>
                </a:lnTo>
                <a:lnTo>
                  <a:pt x="528" y="118"/>
                </a:lnTo>
                <a:lnTo>
                  <a:pt x="525" y="126"/>
                </a:lnTo>
                <a:lnTo>
                  <a:pt x="519" y="138"/>
                </a:lnTo>
                <a:lnTo>
                  <a:pt x="514" y="143"/>
                </a:lnTo>
                <a:lnTo>
                  <a:pt x="509" y="149"/>
                </a:lnTo>
                <a:lnTo>
                  <a:pt x="509" y="149"/>
                </a:lnTo>
                <a:lnTo>
                  <a:pt x="505" y="154"/>
                </a:lnTo>
                <a:lnTo>
                  <a:pt x="498" y="157"/>
                </a:lnTo>
                <a:lnTo>
                  <a:pt x="490" y="161"/>
                </a:lnTo>
                <a:lnTo>
                  <a:pt x="483" y="164"/>
                </a:lnTo>
                <a:lnTo>
                  <a:pt x="480" y="164"/>
                </a:lnTo>
                <a:lnTo>
                  <a:pt x="480" y="139"/>
                </a:lnTo>
                <a:lnTo>
                  <a:pt x="480" y="139"/>
                </a:lnTo>
                <a:lnTo>
                  <a:pt x="475" y="146"/>
                </a:lnTo>
                <a:lnTo>
                  <a:pt x="470" y="155"/>
                </a:lnTo>
                <a:lnTo>
                  <a:pt x="463" y="164"/>
                </a:lnTo>
                <a:lnTo>
                  <a:pt x="455" y="172"/>
                </a:lnTo>
                <a:lnTo>
                  <a:pt x="445" y="181"/>
                </a:lnTo>
                <a:lnTo>
                  <a:pt x="439" y="183"/>
                </a:lnTo>
                <a:lnTo>
                  <a:pt x="434" y="186"/>
                </a:lnTo>
                <a:lnTo>
                  <a:pt x="428" y="188"/>
                </a:lnTo>
                <a:lnTo>
                  <a:pt x="422" y="188"/>
                </a:lnTo>
                <a:lnTo>
                  <a:pt x="422" y="188"/>
                </a:lnTo>
                <a:lnTo>
                  <a:pt x="404" y="188"/>
                </a:lnTo>
                <a:lnTo>
                  <a:pt x="400" y="188"/>
                </a:lnTo>
                <a:lnTo>
                  <a:pt x="397" y="186"/>
                </a:lnTo>
                <a:lnTo>
                  <a:pt x="395" y="184"/>
                </a:lnTo>
                <a:lnTo>
                  <a:pt x="391" y="181"/>
                </a:lnTo>
                <a:lnTo>
                  <a:pt x="383" y="168"/>
                </a:lnTo>
                <a:lnTo>
                  <a:pt x="383" y="168"/>
                </a:lnTo>
                <a:lnTo>
                  <a:pt x="375" y="161"/>
                </a:lnTo>
                <a:lnTo>
                  <a:pt x="365" y="154"/>
                </a:lnTo>
                <a:lnTo>
                  <a:pt x="354" y="146"/>
                </a:lnTo>
                <a:lnTo>
                  <a:pt x="341" y="140"/>
                </a:lnTo>
                <a:lnTo>
                  <a:pt x="328" y="135"/>
                </a:lnTo>
                <a:lnTo>
                  <a:pt x="313" y="130"/>
                </a:lnTo>
                <a:lnTo>
                  <a:pt x="297" y="127"/>
                </a:lnTo>
                <a:lnTo>
                  <a:pt x="280" y="124"/>
                </a:lnTo>
                <a:lnTo>
                  <a:pt x="280" y="124"/>
                </a:lnTo>
                <a:lnTo>
                  <a:pt x="271" y="123"/>
                </a:lnTo>
                <a:lnTo>
                  <a:pt x="271" y="123"/>
                </a:lnTo>
                <a:lnTo>
                  <a:pt x="267" y="119"/>
                </a:lnTo>
                <a:lnTo>
                  <a:pt x="263" y="117"/>
                </a:lnTo>
                <a:lnTo>
                  <a:pt x="241" y="110"/>
                </a:lnTo>
                <a:lnTo>
                  <a:pt x="241" y="110"/>
                </a:lnTo>
                <a:lnTo>
                  <a:pt x="221" y="104"/>
                </a:lnTo>
                <a:lnTo>
                  <a:pt x="213" y="101"/>
                </a:lnTo>
                <a:lnTo>
                  <a:pt x="204" y="100"/>
                </a:lnTo>
                <a:lnTo>
                  <a:pt x="187" y="100"/>
                </a:lnTo>
                <a:lnTo>
                  <a:pt x="187" y="100"/>
                </a:lnTo>
                <a:lnTo>
                  <a:pt x="175" y="100"/>
                </a:lnTo>
                <a:lnTo>
                  <a:pt x="164" y="101"/>
                </a:lnTo>
                <a:lnTo>
                  <a:pt x="146" y="105"/>
                </a:lnTo>
                <a:lnTo>
                  <a:pt x="133" y="108"/>
                </a:lnTo>
                <a:lnTo>
                  <a:pt x="129" y="110"/>
                </a:lnTo>
                <a:lnTo>
                  <a:pt x="104" y="90"/>
                </a:lnTo>
                <a:lnTo>
                  <a:pt x="104" y="90"/>
                </a:lnTo>
                <a:lnTo>
                  <a:pt x="103" y="80"/>
                </a:lnTo>
                <a:lnTo>
                  <a:pt x="99" y="58"/>
                </a:lnTo>
                <a:lnTo>
                  <a:pt x="96" y="46"/>
                </a:lnTo>
                <a:lnTo>
                  <a:pt x="93" y="35"/>
                </a:lnTo>
                <a:lnTo>
                  <a:pt x="90" y="27"/>
                </a:lnTo>
                <a:lnTo>
                  <a:pt x="87" y="23"/>
                </a:lnTo>
                <a:lnTo>
                  <a:pt x="85" y="22"/>
                </a:lnTo>
                <a:lnTo>
                  <a:pt x="85" y="22"/>
                </a:lnTo>
                <a:lnTo>
                  <a:pt x="76" y="16"/>
                </a:lnTo>
                <a:lnTo>
                  <a:pt x="68" y="9"/>
                </a:lnTo>
                <a:lnTo>
                  <a:pt x="59" y="3"/>
                </a:lnTo>
                <a:lnTo>
                  <a:pt x="54" y="2"/>
                </a:lnTo>
                <a:lnTo>
                  <a:pt x="50" y="2"/>
                </a:lnTo>
                <a:lnTo>
                  <a:pt x="50" y="2"/>
                </a:lnTo>
                <a:lnTo>
                  <a:pt x="47" y="2"/>
                </a:lnTo>
                <a:lnTo>
                  <a:pt x="44" y="2"/>
                </a:lnTo>
                <a:lnTo>
                  <a:pt x="43" y="0"/>
                </a:lnTo>
                <a:lnTo>
                  <a:pt x="43" y="0"/>
                </a:lnTo>
                <a:lnTo>
                  <a:pt x="41" y="2"/>
                </a:lnTo>
                <a:lnTo>
                  <a:pt x="41" y="2"/>
                </a:lnTo>
                <a:lnTo>
                  <a:pt x="35" y="9"/>
                </a:lnTo>
                <a:lnTo>
                  <a:pt x="26" y="23"/>
                </a:lnTo>
                <a:lnTo>
                  <a:pt x="16" y="35"/>
                </a:lnTo>
                <a:lnTo>
                  <a:pt x="11" y="41"/>
                </a:lnTo>
                <a:lnTo>
                  <a:pt x="11" y="41"/>
                </a:lnTo>
                <a:lnTo>
                  <a:pt x="8" y="46"/>
                </a:lnTo>
                <a:lnTo>
                  <a:pt x="4" y="55"/>
                </a:lnTo>
                <a:lnTo>
                  <a:pt x="2" y="62"/>
                </a:lnTo>
                <a:lnTo>
                  <a:pt x="0" y="64"/>
                </a:lnTo>
                <a:lnTo>
                  <a:pt x="2" y="66"/>
                </a:lnTo>
                <a:lnTo>
                  <a:pt x="2" y="66"/>
                </a:lnTo>
                <a:lnTo>
                  <a:pt x="3" y="66"/>
                </a:lnTo>
                <a:lnTo>
                  <a:pt x="4" y="68"/>
                </a:lnTo>
                <a:lnTo>
                  <a:pt x="8" y="72"/>
                </a:lnTo>
                <a:lnTo>
                  <a:pt x="14" y="79"/>
                </a:lnTo>
                <a:lnTo>
                  <a:pt x="21" y="85"/>
                </a:lnTo>
                <a:lnTo>
                  <a:pt x="21" y="85"/>
                </a:lnTo>
                <a:lnTo>
                  <a:pt x="26" y="89"/>
                </a:lnTo>
                <a:lnTo>
                  <a:pt x="32" y="95"/>
                </a:lnTo>
                <a:lnTo>
                  <a:pt x="43" y="108"/>
                </a:lnTo>
                <a:lnTo>
                  <a:pt x="55" y="124"/>
                </a:lnTo>
                <a:lnTo>
                  <a:pt x="80" y="149"/>
                </a:lnTo>
                <a:lnTo>
                  <a:pt x="80" y="149"/>
                </a:lnTo>
                <a:lnTo>
                  <a:pt x="66" y="145"/>
                </a:lnTo>
                <a:lnTo>
                  <a:pt x="54" y="144"/>
                </a:lnTo>
                <a:lnTo>
                  <a:pt x="47" y="144"/>
                </a:lnTo>
                <a:lnTo>
                  <a:pt x="41" y="144"/>
                </a:lnTo>
                <a:lnTo>
                  <a:pt x="41" y="144"/>
                </a:lnTo>
                <a:lnTo>
                  <a:pt x="31" y="146"/>
                </a:lnTo>
                <a:lnTo>
                  <a:pt x="29" y="148"/>
                </a:lnTo>
                <a:lnTo>
                  <a:pt x="26" y="150"/>
                </a:lnTo>
                <a:lnTo>
                  <a:pt x="24" y="154"/>
                </a:lnTo>
                <a:lnTo>
                  <a:pt x="21" y="159"/>
                </a:lnTo>
                <a:lnTo>
                  <a:pt x="21" y="159"/>
                </a:lnTo>
                <a:lnTo>
                  <a:pt x="19" y="165"/>
                </a:lnTo>
                <a:lnTo>
                  <a:pt x="16" y="172"/>
                </a:lnTo>
                <a:lnTo>
                  <a:pt x="15" y="179"/>
                </a:lnTo>
                <a:lnTo>
                  <a:pt x="15" y="182"/>
                </a:lnTo>
                <a:lnTo>
                  <a:pt x="16" y="183"/>
                </a:lnTo>
                <a:lnTo>
                  <a:pt x="16" y="183"/>
                </a:lnTo>
                <a:lnTo>
                  <a:pt x="29" y="192"/>
                </a:lnTo>
                <a:lnTo>
                  <a:pt x="38" y="198"/>
                </a:lnTo>
                <a:lnTo>
                  <a:pt x="46" y="203"/>
                </a:lnTo>
                <a:lnTo>
                  <a:pt x="46" y="203"/>
                </a:lnTo>
                <a:lnTo>
                  <a:pt x="70" y="212"/>
                </a:lnTo>
                <a:lnTo>
                  <a:pt x="70" y="247"/>
                </a:lnTo>
                <a:lnTo>
                  <a:pt x="70" y="247"/>
                </a:lnTo>
                <a:lnTo>
                  <a:pt x="71" y="250"/>
                </a:lnTo>
                <a:lnTo>
                  <a:pt x="72" y="256"/>
                </a:lnTo>
                <a:lnTo>
                  <a:pt x="72" y="260"/>
                </a:lnTo>
                <a:lnTo>
                  <a:pt x="71" y="263"/>
                </a:lnTo>
                <a:lnTo>
                  <a:pt x="69" y="265"/>
                </a:lnTo>
                <a:lnTo>
                  <a:pt x="65" y="266"/>
                </a:lnTo>
                <a:lnTo>
                  <a:pt x="65" y="266"/>
                </a:lnTo>
                <a:lnTo>
                  <a:pt x="36" y="271"/>
                </a:lnTo>
                <a:lnTo>
                  <a:pt x="36" y="271"/>
                </a:lnTo>
                <a:lnTo>
                  <a:pt x="44" y="276"/>
                </a:lnTo>
                <a:lnTo>
                  <a:pt x="50" y="280"/>
                </a:lnTo>
                <a:lnTo>
                  <a:pt x="53" y="281"/>
                </a:lnTo>
                <a:lnTo>
                  <a:pt x="55" y="281"/>
                </a:lnTo>
                <a:lnTo>
                  <a:pt x="55" y="281"/>
                </a:lnTo>
                <a:lnTo>
                  <a:pt x="60" y="281"/>
                </a:lnTo>
                <a:lnTo>
                  <a:pt x="65" y="283"/>
                </a:lnTo>
                <a:lnTo>
                  <a:pt x="70" y="286"/>
                </a:lnTo>
                <a:lnTo>
                  <a:pt x="70" y="286"/>
                </a:lnTo>
                <a:lnTo>
                  <a:pt x="71" y="286"/>
                </a:lnTo>
                <a:lnTo>
                  <a:pt x="65" y="291"/>
                </a:lnTo>
                <a:lnTo>
                  <a:pt x="65" y="291"/>
                </a:lnTo>
                <a:lnTo>
                  <a:pt x="58" y="294"/>
                </a:lnTo>
                <a:lnTo>
                  <a:pt x="49" y="298"/>
                </a:lnTo>
                <a:lnTo>
                  <a:pt x="41" y="300"/>
                </a:lnTo>
                <a:lnTo>
                  <a:pt x="41" y="300"/>
                </a:lnTo>
                <a:lnTo>
                  <a:pt x="80" y="305"/>
                </a:lnTo>
                <a:lnTo>
                  <a:pt x="80" y="305"/>
                </a:lnTo>
                <a:lnTo>
                  <a:pt x="90" y="305"/>
                </a:lnTo>
                <a:lnTo>
                  <a:pt x="98" y="303"/>
                </a:lnTo>
                <a:lnTo>
                  <a:pt x="109" y="300"/>
                </a:lnTo>
                <a:lnTo>
                  <a:pt x="104" y="310"/>
                </a:lnTo>
                <a:lnTo>
                  <a:pt x="119" y="320"/>
                </a:lnTo>
                <a:lnTo>
                  <a:pt x="129" y="34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4">
            <a:extLst>
              <a:ext uri="{FF2B5EF4-FFF2-40B4-BE49-F238E27FC236}">
                <a16:creationId xmlns:a16="http://schemas.microsoft.com/office/drawing/2014/main" id="{F739DB9A-219D-9754-BC8A-8146ABFC666D}"/>
              </a:ext>
            </a:extLst>
          </p:cNvPr>
          <p:cNvSpPr>
            <a:spLocks noEditPoints="1"/>
          </p:cNvSpPr>
          <p:nvPr/>
        </p:nvSpPr>
        <p:spPr bwMode="auto">
          <a:xfrm>
            <a:off x="1523773" y="928914"/>
            <a:ext cx="1017430" cy="2488748"/>
          </a:xfrm>
          <a:custGeom>
            <a:avLst/>
            <a:gdLst>
              <a:gd name="T0" fmla="*/ 236 w 733"/>
              <a:gd name="T1" fmla="*/ 56 h 1793"/>
              <a:gd name="T2" fmla="*/ 203 w 733"/>
              <a:gd name="T3" fmla="*/ 135 h 1793"/>
              <a:gd name="T4" fmla="*/ 209 w 733"/>
              <a:gd name="T5" fmla="*/ 238 h 1793"/>
              <a:gd name="T6" fmla="*/ 191 w 733"/>
              <a:gd name="T7" fmla="*/ 303 h 1793"/>
              <a:gd name="T8" fmla="*/ 141 w 733"/>
              <a:gd name="T9" fmla="*/ 331 h 1793"/>
              <a:gd name="T10" fmla="*/ 15 w 733"/>
              <a:gd name="T11" fmla="*/ 513 h 1793"/>
              <a:gd name="T12" fmla="*/ 32 w 733"/>
              <a:gd name="T13" fmla="*/ 612 h 1793"/>
              <a:gd name="T14" fmla="*/ 64 w 733"/>
              <a:gd name="T15" fmla="*/ 704 h 1793"/>
              <a:gd name="T16" fmla="*/ 100 w 733"/>
              <a:gd name="T17" fmla="*/ 814 h 1793"/>
              <a:gd name="T18" fmla="*/ 110 w 733"/>
              <a:gd name="T19" fmla="*/ 807 h 1793"/>
              <a:gd name="T20" fmla="*/ 128 w 733"/>
              <a:gd name="T21" fmla="*/ 803 h 1793"/>
              <a:gd name="T22" fmla="*/ 98 w 733"/>
              <a:gd name="T23" fmla="*/ 860 h 1793"/>
              <a:gd name="T24" fmla="*/ 108 w 733"/>
              <a:gd name="T25" fmla="*/ 948 h 1793"/>
              <a:gd name="T26" fmla="*/ 83 w 733"/>
              <a:gd name="T27" fmla="*/ 1100 h 1793"/>
              <a:gd name="T28" fmla="*/ 120 w 733"/>
              <a:gd name="T29" fmla="*/ 1197 h 1793"/>
              <a:gd name="T30" fmla="*/ 205 w 733"/>
              <a:gd name="T31" fmla="*/ 1320 h 1793"/>
              <a:gd name="T32" fmla="*/ 225 w 733"/>
              <a:gd name="T33" fmla="*/ 1477 h 1793"/>
              <a:gd name="T34" fmla="*/ 288 w 733"/>
              <a:gd name="T35" fmla="*/ 1658 h 1793"/>
              <a:gd name="T36" fmla="*/ 225 w 733"/>
              <a:gd name="T37" fmla="*/ 1746 h 1793"/>
              <a:gd name="T38" fmla="*/ 199 w 733"/>
              <a:gd name="T39" fmla="*/ 1785 h 1793"/>
              <a:gd name="T40" fmla="*/ 264 w 733"/>
              <a:gd name="T41" fmla="*/ 1790 h 1793"/>
              <a:gd name="T42" fmla="*/ 327 w 733"/>
              <a:gd name="T43" fmla="*/ 1759 h 1793"/>
              <a:gd name="T44" fmla="*/ 374 w 733"/>
              <a:gd name="T45" fmla="*/ 1730 h 1793"/>
              <a:gd name="T46" fmla="*/ 386 w 733"/>
              <a:gd name="T47" fmla="*/ 1697 h 1793"/>
              <a:gd name="T48" fmla="*/ 370 w 733"/>
              <a:gd name="T49" fmla="*/ 1649 h 1793"/>
              <a:gd name="T50" fmla="*/ 352 w 733"/>
              <a:gd name="T51" fmla="*/ 1551 h 1793"/>
              <a:gd name="T52" fmla="*/ 347 w 733"/>
              <a:gd name="T53" fmla="*/ 1398 h 1793"/>
              <a:gd name="T54" fmla="*/ 335 w 733"/>
              <a:gd name="T55" fmla="*/ 1095 h 1793"/>
              <a:gd name="T56" fmla="*/ 393 w 733"/>
              <a:gd name="T57" fmla="*/ 1056 h 1793"/>
              <a:gd name="T58" fmla="*/ 457 w 733"/>
              <a:gd name="T59" fmla="*/ 992 h 1793"/>
              <a:gd name="T60" fmla="*/ 456 w 733"/>
              <a:gd name="T61" fmla="*/ 1061 h 1793"/>
              <a:gd name="T62" fmla="*/ 425 w 733"/>
              <a:gd name="T63" fmla="*/ 1187 h 1793"/>
              <a:gd name="T64" fmla="*/ 453 w 733"/>
              <a:gd name="T65" fmla="*/ 1188 h 1793"/>
              <a:gd name="T66" fmla="*/ 479 w 733"/>
              <a:gd name="T67" fmla="*/ 1239 h 1793"/>
              <a:gd name="T68" fmla="*/ 551 w 733"/>
              <a:gd name="T69" fmla="*/ 1304 h 1793"/>
              <a:gd name="T70" fmla="*/ 595 w 733"/>
              <a:gd name="T71" fmla="*/ 1303 h 1793"/>
              <a:gd name="T72" fmla="*/ 568 w 733"/>
              <a:gd name="T73" fmla="*/ 1199 h 1793"/>
              <a:gd name="T74" fmla="*/ 536 w 733"/>
              <a:gd name="T75" fmla="*/ 1084 h 1793"/>
              <a:gd name="T76" fmla="*/ 617 w 733"/>
              <a:gd name="T77" fmla="*/ 875 h 1793"/>
              <a:gd name="T78" fmla="*/ 690 w 733"/>
              <a:gd name="T79" fmla="*/ 778 h 1793"/>
              <a:gd name="T80" fmla="*/ 731 w 733"/>
              <a:gd name="T81" fmla="*/ 774 h 1793"/>
              <a:gd name="T82" fmla="*/ 669 w 733"/>
              <a:gd name="T83" fmla="*/ 694 h 1793"/>
              <a:gd name="T84" fmla="*/ 708 w 733"/>
              <a:gd name="T85" fmla="*/ 591 h 1793"/>
              <a:gd name="T86" fmla="*/ 723 w 733"/>
              <a:gd name="T87" fmla="*/ 534 h 1793"/>
              <a:gd name="T88" fmla="*/ 557 w 733"/>
              <a:gd name="T89" fmla="*/ 349 h 1793"/>
              <a:gd name="T90" fmla="*/ 497 w 733"/>
              <a:gd name="T91" fmla="*/ 305 h 1793"/>
              <a:gd name="T92" fmla="*/ 474 w 733"/>
              <a:gd name="T93" fmla="*/ 273 h 1793"/>
              <a:gd name="T94" fmla="*/ 440 w 733"/>
              <a:gd name="T95" fmla="*/ 220 h 1793"/>
              <a:gd name="T96" fmla="*/ 440 w 733"/>
              <a:gd name="T97" fmla="*/ 167 h 1793"/>
              <a:gd name="T98" fmla="*/ 419 w 733"/>
              <a:gd name="T99" fmla="*/ 113 h 1793"/>
              <a:gd name="T100" fmla="*/ 363 w 733"/>
              <a:gd name="T101" fmla="*/ 39 h 1793"/>
              <a:gd name="T102" fmla="*/ 312 w 733"/>
              <a:gd name="T103" fmla="*/ 22 h 1793"/>
              <a:gd name="T104" fmla="*/ 293 w 733"/>
              <a:gd name="T105" fmla="*/ 0 h 1793"/>
              <a:gd name="T106" fmla="*/ 132 w 733"/>
              <a:gd name="T107" fmla="*/ 518 h 1793"/>
              <a:gd name="T108" fmla="*/ 132 w 733"/>
              <a:gd name="T109" fmla="*/ 679 h 1793"/>
              <a:gd name="T110" fmla="*/ 108 w 733"/>
              <a:gd name="T111" fmla="*/ 633 h 1793"/>
              <a:gd name="T112" fmla="*/ 98 w 733"/>
              <a:gd name="T113" fmla="*/ 538 h 1793"/>
              <a:gd name="T114" fmla="*/ 581 w 733"/>
              <a:gd name="T115" fmla="*/ 626 h 1793"/>
              <a:gd name="T116" fmla="*/ 545 w 733"/>
              <a:gd name="T117" fmla="*/ 633 h 1793"/>
              <a:gd name="T118" fmla="*/ 489 w 733"/>
              <a:gd name="T119" fmla="*/ 664 h 1793"/>
              <a:gd name="T120" fmla="*/ 502 w 733"/>
              <a:gd name="T121" fmla="*/ 580 h 1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33" h="1793">
                <a:moveTo>
                  <a:pt x="279" y="39"/>
                </a:moveTo>
                <a:lnTo>
                  <a:pt x="279" y="39"/>
                </a:lnTo>
                <a:lnTo>
                  <a:pt x="277" y="40"/>
                </a:lnTo>
                <a:lnTo>
                  <a:pt x="274" y="40"/>
                </a:lnTo>
                <a:lnTo>
                  <a:pt x="260" y="42"/>
                </a:lnTo>
                <a:lnTo>
                  <a:pt x="253" y="45"/>
                </a:lnTo>
                <a:lnTo>
                  <a:pt x="244" y="48"/>
                </a:lnTo>
                <a:lnTo>
                  <a:pt x="236" y="56"/>
                </a:lnTo>
                <a:lnTo>
                  <a:pt x="229" y="64"/>
                </a:lnTo>
                <a:lnTo>
                  <a:pt x="229" y="64"/>
                </a:lnTo>
                <a:lnTo>
                  <a:pt x="222" y="74"/>
                </a:lnTo>
                <a:lnTo>
                  <a:pt x="216" y="86"/>
                </a:lnTo>
                <a:lnTo>
                  <a:pt x="211" y="97"/>
                </a:lnTo>
                <a:lnTo>
                  <a:pt x="207" y="110"/>
                </a:lnTo>
                <a:lnTo>
                  <a:pt x="204" y="123"/>
                </a:lnTo>
                <a:lnTo>
                  <a:pt x="203" y="135"/>
                </a:lnTo>
                <a:lnTo>
                  <a:pt x="203" y="149"/>
                </a:lnTo>
                <a:lnTo>
                  <a:pt x="205" y="161"/>
                </a:lnTo>
                <a:lnTo>
                  <a:pt x="205" y="161"/>
                </a:lnTo>
                <a:lnTo>
                  <a:pt x="208" y="173"/>
                </a:lnTo>
                <a:lnTo>
                  <a:pt x="209" y="187"/>
                </a:lnTo>
                <a:lnTo>
                  <a:pt x="210" y="200"/>
                </a:lnTo>
                <a:lnTo>
                  <a:pt x="210" y="214"/>
                </a:lnTo>
                <a:lnTo>
                  <a:pt x="209" y="238"/>
                </a:lnTo>
                <a:lnTo>
                  <a:pt x="207" y="258"/>
                </a:lnTo>
                <a:lnTo>
                  <a:pt x="207" y="258"/>
                </a:lnTo>
                <a:lnTo>
                  <a:pt x="205" y="266"/>
                </a:lnTo>
                <a:lnTo>
                  <a:pt x="204" y="273"/>
                </a:lnTo>
                <a:lnTo>
                  <a:pt x="199" y="284"/>
                </a:lnTo>
                <a:lnTo>
                  <a:pt x="194" y="294"/>
                </a:lnTo>
                <a:lnTo>
                  <a:pt x="191" y="303"/>
                </a:lnTo>
                <a:lnTo>
                  <a:pt x="191" y="303"/>
                </a:lnTo>
                <a:lnTo>
                  <a:pt x="188" y="306"/>
                </a:lnTo>
                <a:lnTo>
                  <a:pt x="186" y="310"/>
                </a:lnTo>
                <a:lnTo>
                  <a:pt x="181" y="314"/>
                </a:lnTo>
                <a:lnTo>
                  <a:pt x="175" y="316"/>
                </a:lnTo>
                <a:lnTo>
                  <a:pt x="161" y="322"/>
                </a:lnTo>
                <a:lnTo>
                  <a:pt x="147" y="327"/>
                </a:lnTo>
                <a:lnTo>
                  <a:pt x="147" y="327"/>
                </a:lnTo>
                <a:lnTo>
                  <a:pt x="141" y="331"/>
                </a:lnTo>
                <a:lnTo>
                  <a:pt x="135" y="335"/>
                </a:lnTo>
                <a:lnTo>
                  <a:pt x="125" y="344"/>
                </a:lnTo>
                <a:lnTo>
                  <a:pt x="103" y="371"/>
                </a:lnTo>
                <a:lnTo>
                  <a:pt x="103" y="371"/>
                </a:lnTo>
                <a:lnTo>
                  <a:pt x="0" y="494"/>
                </a:lnTo>
                <a:lnTo>
                  <a:pt x="20" y="503"/>
                </a:lnTo>
                <a:lnTo>
                  <a:pt x="20" y="503"/>
                </a:lnTo>
                <a:lnTo>
                  <a:pt x="15" y="513"/>
                </a:lnTo>
                <a:lnTo>
                  <a:pt x="10" y="524"/>
                </a:lnTo>
                <a:lnTo>
                  <a:pt x="5" y="538"/>
                </a:lnTo>
                <a:lnTo>
                  <a:pt x="5" y="538"/>
                </a:lnTo>
                <a:lnTo>
                  <a:pt x="5" y="542"/>
                </a:lnTo>
                <a:lnTo>
                  <a:pt x="6" y="549"/>
                </a:lnTo>
                <a:lnTo>
                  <a:pt x="12" y="567"/>
                </a:lnTo>
                <a:lnTo>
                  <a:pt x="21" y="589"/>
                </a:lnTo>
                <a:lnTo>
                  <a:pt x="32" y="612"/>
                </a:lnTo>
                <a:lnTo>
                  <a:pt x="53" y="655"/>
                </a:lnTo>
                <a:lnTo>
                  <a:pt x="64" y="675"/>
                </a:lnTo>
                <a:lnTo>
                  <a:pt x="64" y="675"/>
                </a:lnTo>
                <a:lnTo>
                  <a:pt x="65" y="678"/>
                </a:lnTo>
                <a:lnTo>
                  <a:pt x="64" y="684"/>
                </a:lnTo>
                <a:lnTo>
                  <a:pt x="64" y="693"/>
                </a:lnTo>
                <a:lnTo>
                  <a:pt x="64" y="704"/>
                </a:lnTo>
                <a:lnTo>
                  <a:pt x="64" y="704"/>
                </a:lnTo>
                <a:lnTo>
                  <a:pt x="65" y="712"/>
                </a:lnTo>
                <a:lnTo>
                  <a:pt x="69" y="726"/>
                </a:lnTo>
                <a:lnTo>
                  <a:pt x="78" y="760"/>
                </a:lnTo>
                <a:lnTo>
                  <a:pt x="89" y="793"/>
                </a:lnTo>
                <a:lnTo>
                  <a:pt x="94" y="804"/>
                </a:lnTo>
                <a:lnTo>
                  <a:pt x="98" y="811"/>
                </a:lnTo>
                <a:lnTo>
                  <a:pt x="98" y="811"/>
                </a:lnTo>
                <a:lnTo>
                  <a:pt x="100" y="814"/>
                </a:lnTo>
                <a:lnTo>
                  <a:pt x="103" y="813"/>
                </a:lnTo>
                <a:lnTo>
                  <a:pt x="104" y="811"/>
                </a:lnTo>
                <a:lnTo>
                  <a:pt x="106" y="808"/>
                </a:lnTo>
                <a:lnTo>
                  <a:pt x="108" y="800"/>
                </a:lnTo>
                <a:lnTo>
                  <a:pt x="108" y="797"/>
                </a:lnTo>
                <a:lnTo>
                  <a:pt x="108" y="797"/>
                </a:lnTo>
                <a:lnTo>
                  <a:pt x="109" y="802"/>
                </a:lnTo>
                <a:lnTo>
                  <a:pt x="110" y="807"/>
                </a:lnTo>
                <a:lnTo>
                  <a:pt x="113" y="811"/>
                </a:lnTo>
                <a:lnTo>
                  <a:pt x="113" y="811"/>
                </a:lnTo>
                <a:lnTo>
                  <a:pt x="114" y="813"/>
                </a:lnTo>
                <a:lnTo>
                  <a:pt x="116" y="811"/>
                </a:lnTo>
                <a:lnTo>
                  <a:pt x="121" y="807"/>
                </a:lnTo>
                <a:lnTo>
                  <a:pt x="127" y="797"/>
                </a:lnTo>
                <a:lnTo>
                  <a:pt x="127" y="797"/>
                </a:lnTo>
                <a:lnTo>
                  <a:pt x="128" y="803"/>
                </a:lnTo>
                <a:lnTo>
                  <a:pt x="130" y="808"/>
                </a:lnTo>
                <a:lnTo>
                  <a:pt x="132" y="811"/>
                </a:lnTo>
                <a:lnTo>
                  <a:pt x="132" y="811"/>
                </a:lnTo>
                <a:lnTo>
                  <a:pt x="135" y="814"/>
                </a:lnTo>
                <a:lnTo>
                  <a:pt x="138" y="815"/>
                </a:lnTo>
                <a:lnTo>
                  <a:pt x="142" y="816"/>
                </a:lnTo>
                <a:lnTo>
                  <a:pt x="98" y="860"/>
                </a:lnTo>
                <a:lnTo>
                  <a:pt x="98" y="860"/>
                </a:lnTo>
                <a:lnTo>
                  <a:pt x="117" y="868"/>
                </a:lnTo>
                <a:lnTo>
                  <a:pt x="137" y="875"/>
                </a:lnTo>
                <a:lnTo>
                  <a:pt x="137" y="875"/>
                </a:lnTo>
                <a:lnTo>
                  <a:pt x="137" y="878"/>
                </a:lnTo>
                <a:lnTo>
                  <a:pt x="135" y="884"/>
                </a:lnTo>
                <a:lnTo>
                  <a:pt x="127" y="902"/>
                </a:lnTo>
                <a:lnTo>
                  <a:pt x="108" y="948"/>
                </a:lnTo>
                <a:lnTo>
                  <a:pt x="108" y="948"/>
                </a:lnTo>
                <a:lnTo>
                  <a:pt x="103" y="961"/>
                </a:lnTo>
                <a:lnTo>
                  <a:pt x="99" y="975"/>
                </a:lnTo>
                <a:lnTo>
                  <a:pt x="94" y="994"/>
                </a:lnTo>
                <a:lnTo>
                  <a:pt x="91" y="1013"/>
                </a:lnTo>
                <a:lnTo>
                  <a:pt x="87" y="1034"/>
                </a:lnTo>
                <a:lnTo>
                  <a:pt x="84" y="1056"/>
                </a:lnTo>
                <a:lnTo>
                  <a:pt x="83" y="1078"/>
                </a:lnTo>
                <a:lnTo>
                  <a:pt x="83" y="1100"/>
                </a:lnTo>
                <a:lnTo>
                  <a:pt x="83" y="1100"/>
                </a:lnTo>
                <a:lnTo>
                  <a:pt x="84" y="1121"/>
                </a:lnTo>
                <a:lnTo>
                  <a:pt x="87" y="1140"/>
                </a:lnTo>
                <a:lnTo>
                  <a:pt x="92" y="1173"/>
                </a:lnTo>
                <a:lnTo>
                  <a:pt x="95" y="1195"/>
                </a:lnTo>
                <a:lnTo>
                  <a:pt x="98" y="1203"/>
                </a:lnTo>
                <a:lnTo>
                  <a:pt x="98" y="1203"/>
                </a:lnTo>
                <a:lnTo>
                  <a:pt x="120" y="1197"/>
                </a:lnTo>
                <a:lnTo>
                  <a:pt x="161" y="1183"/>
                </a:lnTo>
                <a:lnTo>
                  <a:pt x="161" y="1183"/>
                </a:lnTo>
                <a:lnTo>
                  <a:pt x="170" y="1181"/>
                </a:lnTo>
                <a:lnTo>
                  <a:pt x="181" y="1180"/>
                </a:lnTo>
                <a:lnTo>
                  <a:pt x="181" y="1180"/>
                </a:lnTo>
                <a:lnTo>
                  <a:pt x="197" y="1266"/>
                </a:lnTo>
                <a:lnTo>
                  <a:pt x="203" y="1301"/>
                </a:lnTo>
                <a:lnTo>
                  <a:pt x="205" y="1320"/>
                </a:lnTo>
                <a:lnTo>
                  <a:pt x="205" y="1320"/>
                </a:lnTo>
                <a:lnTo>
                  <a:pt x="207" y="1346"/>
                </a:lnTo>
                <a:lnTo>
                  <a:pt x="209" y="1390"/>
                </a:lnTo>
                <a:lnTo>
                  <a:pt x="211" y="1413"/>
                </a:lnTo>
                <a:lnTo>
                  <a:pt x="215" y="1438"/>
                </a:lnTo>
                <a:lnTo>
                  <a:pt x="219" y="1458"/>
                </a:lnTo>
                <a:lnTo>
                  <a:pt x="225" y="1477"/>
                </a:lnTo>
                <a:lnTo>
                  <a:pt x="225" y="1477"/>
                </a:lnTo>
                <a:lnTo>
                  <a:pt x="242" y="1517"/>
                </a:lnTo>
                <a:lnTo>
                  <a:pt x="265" y="1570"/>
                </a:lnTo>
                <a:lnTo>
                  <a:pt x="275" y="1597"/>
                </a:lnTo>
                <a:lnTo>
                  <a:pt x="283" y="1621"/>
                </a:lnTo>
                <a:lnTo>
                  <a:pt x="288" y="1642"/>
                </a:lnTo>
                <a:lnTo>
                  <a:pt x="288" y="1650"/>
                </a:lnTo>
                <a:lnTo>
                  <a:pt x="288" y="1658"/>
                </a:lnTo>
                <a:lnTo>
                  <a:pt x="288" y="1658"/>
                </a:lnTo>
                <a:lnTo>
                  <a:pt x="285" y="1671"/>
                </a:lnTo>
                <a:lnTo>
                  <a:pt x="279" y="1685"/>
                </a:lnTo>
                <a:lnTo>
                  <a:pt x="271" y="1698"/>
                </a:lnTo>
                <a:lnTo>
                  <a:pt x="263" y="1710"/>
                </a:lnTo>
                <a:lnTo>
                  <a:pt x="253" y="1721"/>
                </a:lnTo>
                <a:lnTo>
                  <a:pt x="243" y="1731"/>
                </a:lnTo>
                <a:lnTo>
                  <a:pt x="233" y="1740"/>
                </a:lnTo>
                <a:lnTo>
                  <a:pt x="225" y="1746"/>
                </a:lnTo>
                <a:lnTo>
                  <a:pt x="225" y="1746"/>
                </a:lnTo>
                <a:lnTo>
                  <a:pt x="218" y="1751"/>
                </a:lnTo>
                <a:lnTo>
                  <a:pt x="210" y="1758"/>
                </a:lnTo>
                <a:lnTo>
                  <a:pt x="204" y="1764"/>
                </a:lnTo>
                <a:lnTo>
                  <a:pt x="200" y="1771"/>
                </a:lnTo>
                <a:lnTo>
                  <a:pt x="198" y="1777"/>
                </a:lnTo>
                <a:lnTo>
                  <a:pt x="198" y="1782"/>
                </a:lnTo>
                <a:lnTo>
                  <a:pt x="199" y="1785"/>
                </a:lnTo>
                <a:lnTo>
                  <a:pt x="200" y="1787"/>
                </a:lnTo>
                <a:lnTo>
                  <a:pt x="203" y="1788"/>
                </a:lnTo>
                <a:lnTo>
                  <a:pt x="205" y="1790"/>
                </a:lnTo>
                <a:lnTo>
                  <a:pt x="205" y="1790"/>
                </a:lnTo>
                <a:lnTo>
                  <a:pt x="220" y="1792"/>
                </a:lnTo>
                <a:lnTo>
                  <a:pt x="236" y="1793"/>
                </a:lnTo>
                <a:lnTo>
                  <a:pt x="251" y="1792"/>
                </a:lnTo>
                <a:lnTo>
                  <a:pt x="264" y="1790"/>
                </a:lnTo>
                <a:lnTo>
                  <a:pt x="264" y="1790"/>
                </a:lnTo>
                <a:lnTo>
                  <a:pt x="277" y="1786"/>
                </a:lnTo>
                <a:lnTo>
                  <a:pt x="293" y="1781"/>
                </a:lnTo>
                <a:lnTo>
                  <a:pt x="309" y="1774"/>
                </a:lnTo>
                <a:lnTo>
                  <a:pt x="316" y="1770"/>
                </a:lnTo>
                <a:lnTo>
                  <a:pt x="323" y="1765"/>
                </a:lnTo>
                <a:lnTo>
                  <a:pt x="323" y="1765"/>
                </a:lnTo>
                <a:lnTo>
                  <a:pt x="327" y="1759"/>
                </a:lnTo>
                <a:lnTo>
                  <a:pt x="334" y="1753"/>
                </a:lnTo>
                <a:lnTo>
                  <a:pt x="343" y="1738"/>
                </a:lnTo>
                <a:lnTo>
                  <a:pt x="352" y="1721"/>
                </a:lnTo>
                <a:lnTo>
                  <a:pt x="352" y="1721"/>
                </a:lnTo>
                <a:lnTo>
                  <a:pt x="366" y="1731"/>
                </a:lnTo>
                <a:lnTo>
                  <a:pt x="366" y="1731"/>
                </a:lnTo>
                <a:lnTo>
                  <a:pt x="369" y="1731"/>
                </a:lnTo>
                <a:lnTo>
                  <a:pt x="374" y="1730"/>
                </a:lnTo>
                <a:lnTo>
                  <a:pt x="379" y="1729"/>
                </a:lnTo>
                <a:lnTo>
                  <a:pt x="381" y="1726"/>
                </a:lnTo>
                <a:lnTo>
                  <a:pt x="381" y="1726"/>
                </a:lnTo>
                <a:lnTo>
                  <a:pt x="384" y="1722"/>
                </a:lnTo>
                <a:lnTo>
                  <a:pt x="386" y="1716"/>
                </a:lnTo>
                <a:lnTo>
                  <a:pt x="387" y="1708"/>
                </a:lnTo>
                <a:lnTo>
                  <a:pt x="387" y="1703"/>
                </a:lnTo>
                <a:lnTo>
                  <a:pt x="386" y="1697"/>
                </a:lnTo>
                <a:lnTo>
                  <a:pt x="386" y="1697"/>
                </a:lnTo>
                <a:lnTo>
                  <a:pt x="382" y="1670"/>
                </a:lnTo>
                <a:lnTo>
                  <a:pt x="380" y="1659"/>
                </a:lnTo>
                <a:lnTo>
                  <a:pt x="379" y="1655"/>
                </a:lnTo>
                <a:lnTo>
                  <a:pt x="376" y="1653"/>
                </a:lnTo>
                <a:lnTo>
                  <a:pt x="376" y="1653"/>
                </a:lnTo>
                <a:lnTo>
                  <a:pt x="373" y="1650"/>
                </a:lnTo>
                <a:lnTo>
                  <a:pt x="370" y="1649"/>
                </a:lnTo>
                <a:lnTo>
                  <a:pt x="368" y="1645"/>
                </a:lnTo>
                <a:lnTo>
                  <a:pt x="366" y="1638"/>
                </a:lnTo>
                <a:lnTo>
                  <a:pt x="366" y="1638"/>
                </a:lnTo>
                <a:lnTo>
                  <a:pt x="364" y="1625"/>
                </a:lnTo>
                <a:lnTo>
                  <a:pt x="359" y="1605"/>
                </a:lnTo>
                <a:lnTo>
                  <a:pt x="355" y="1590"/>
                </a:lnTo>
                <a:lnTo>
                  <a:pt x="354" y="1573"/>
                </a:lnTo>
                <a:lnTo>
                  <a:pt x="352" y="1551"/>
                </a:lnTo>
                <a:lnTo>
                  <a:pt x="352" y="1526"/>
                </a:lnTo>
                <a:lnTo>
                  <a:pt x="352" y="1526"/>
                </a:lnTo>
                <a:lnTo>
                  <a:pt x="353" y="1444"/>
                </a:lnTo>
                <a:lnTo>
                  <a:pt x="352" y="1430"/>
                </a:lnTo>
                <a:lnTo>
                  <a:pt x="352" y="1418"/>
                </a:lnTo>
                <a:lnTo>
                  <a:pt x="349" y="1408"/>
                </a:lnTo>
                <a:lnTo>
                  <a:pt x="347" y="1398"/>
                </a:lnTo>
                <a:lnTo>
                  <a:pt x="347" y="1398"/>
                </a:lnTo>
                <a:lnTo>
                  <a:pt x="334" y="1362"/>
                </a:lnTo>
                <a:lnTo>
                  <a:pt x="329" y="1347"/>
                </a:lnTo>
                <a:lnTo>
                  <a:pt x="327" y="1340"/>
                </a:lnTo>
                <a:lnTo>
                  <a:pt x="327" y="1340"/>
                </a:lnTo>
                <a:lnTo>
                  <a:pt x="329" y="1247"/>
                </a:lnTo>
                <a:lnTo>
                  <a:pt x="329" y="1107"/>
                </a:lnTo>
                <a:lnTo>
                  <a:pt x="329" y="1107"/>
                </a:lnTo>
                <a:lnTo>
                  <a:pt x="335" y="1095"/>
                </a:lnTo>
                <a:lnTo>
                  <a:pt x="340" y="1083"/>
                </a:lnTo>
                <a:lnTo>
                  <a:pt x="346" y="1076"/>
                </a:lnTo>
                <a:lnTo>
                  <a:pt x="349" y="1072"/>
                </a:lnTo>
                <a:lnTo>
                  <a:pt x="352" y="1071"/>
                </a:lnTo>
                <a:lnTo>
                  <a:pt x="352" y="1071"/>
                </a:lnTo>
                <a:lnTo>
                  <a:pt x="368" y="1066"/>
                </a:lnTo>
                <a:lnTo>
                  <a:pt x="385" y="1060"/>
                </a:lnTo>
                <a:lnTo>
                  <a:pt x="393" y="1056"/>
                </a:lnTo>
                <a:lnTo>
                  <a:pt x="403" y="1051"/>
                </a:lnTo>
                <a:lnTo>
                  <a:pt x="414" y="1045"/>
                </a:lnTo>
                <a:lnTo>
                  <a:pt x="425" y="1036"/>
                </a:lnTo>
                <a:lnTo>
                  <a:pt x="425" y="1036"/>
                </a:lnTo>
                <a:lnTo>
                  <a:pt x="434" y="1028"/>
                </a:lnTo>
                <a:lnTo>
                  <a:pt x="442" y="1018"/>
                </a:lnTo>
                <a:lnTo>
                  <a:pt x="449" y="1006"/>
                </a:lnTo>
                <a:lnTo>
                  <a:pt x="457" y="992"/>
                </a:lnTo>
                <a:lnTo>
                  <a:pt x="469" y="963"/>
                </a:lnTo>
                <a:lnTo>
                  <a:pt x="481" y="934"/>
                </a:lnTo>
                <a:lnTo>
                  <a:pt x="481" y="934"/>
                </a:lnTo>
                <a:lnTo>
                  <a:pt x="473" y="996"/>
                </a:lnTo>
                <a:lnTo>
                  <a:pt x="468" y="1022"/>
                </a:lnTo>
                <a:lnTo>
                  <a:pt x="464" y="1036"/>
                </a:lnTo>
                <a:lnTo>
                  <a:pt x="464" y="1036"/>
                </a:lnTo>
                <a:lnTo>
                  <a:pt x="456" y="1061"/>
                </a:lnTo>
                <a:lnTo>
                  <a:pt x="446" y="1093"/>
                </a:lnTo>
                <a:lnTo>
                  <a:pt x="436" y="1122"/>
                </a:lnTo>
                <a:lnTo>
                  <a:pt x="430" y="1139"/>
                </a:lnTo>
                <a:lnTo>
                  <a:pt x="430" y="1139"/>
                </a:lnTo>
                <a:lnTo>
                  <a:pt x="426" y="1151"/>
                </a:lnTo>
                <a:lnTo>
                  <a:pt x="424" y="1170"/>
                </a:lnTo>
                <a:lnTo>
                  <a:pt x="424" y="1178"/>
                </a:lnTo>
                <a:lnTo>
                  <a:pt x="425" y="1187"/>
                </a:lnTo>
                <a:lnTo>
                  <a:pt x="426" y="1194"/>
                </a:lnTo>
                <a:lnTo>
                  <a:pt x="430" y="1198"/>
                </a:lnTo>
                <a:lnTo>
                  <a:pt x="430" y="1198"/>
                </a:lnTo>
                <a:lnTo>
                  <a:pt x="445" y="1208"/>
                </a:lnTo>
                <a:lnTo>
                  <a:pt x="445" y="1208"/>
                </a:lnTo>
                <a:lnTo>
                  <a:pt x="449" y="1198"/>
                </a:lnTo>
                <a:lnTo>
                  <a:pt x="452" y="1191"/>
                </a:lnTo>
                <a:lnTo>
                  <a:pt x="453" y="1188"/>
                </a:lnTo>
                <a:lnTo>
                  <a:pt x="454" y="1188"/>
                </a:lnTo>
                <a:lnTo>
                  <a:pt x="454" y="1188"/>
                </a:lnTo>
                <a:lnTo>
                  <a:pt x="463" y="1199"/>
                </a:lnTo>
                <a:lnTo>
                  <a:pt x="468" y="1210"/>
                </a:lnTo>
                <a:lnTo>
                  <a:pt x="474" y="1222"/>
                </a:lnTo>
                <a:lnTo>
                  <a:pt x="474" y="1222"/>
                </a:lnTo>
                <a:lnTo>
                  <a:pt x="478" y="1233"/>
                </a:lnTo>
                <a:lnTo>
                  <a:pt x="479" y="1239"/>
                </a:lnTo>
                <a:lnTo>
                  <a:pt x="481" y="1247"/>
                </a:lnTo>
                <a:lnTo>
                  <a:pt x="489" y="1257"/>
                </a:lnTo>
                <a:lnTo>
                  <a:pt x="489" y="1257"/>
                </a:lnTo>
                <a:lnTo>
                  <a:pt x="496" y="1264"/>
                </a:lnTo>
                <a:lnTo>
                  <a:pt x="507" y="1274"/>
                </a:lnTo>
                <a:lnTo>
                  <a:pt x="520" y="1285"/>
                </a:lnTo>
                <a:lnTo>
                  <a:pt x="536" y="1294"/>
                </a:lnTo>
                <a:lnTo>
                  <a:pt x="551" y="1304"/>
                </a:lnTo>
                <a:lnTo>
                  <a:pt x="564" y="1312"/>
                </a:lnTo>
                <a:lnTo>
                  <a:pt x="574" y="1315"/>
                </a:lnTo>
                <a:lnTo>
                  <a:pt x="579" y="1316"/>
                </a:lnTo>
                <a:lnTo>
                  <a:pt x="581" y="1315"/>
                </a:lnTo>
                <a:lnTo>
                  <a:pt x="581" y="1315"/>
                </a:lnTo>
                <a:lnTo>
                  <a:pt x="589" y="1310"/>
                </a:lnTo>
                <a:lnTo>
                  <a:pt x="592" y="1307"/>
                </a:lnTo>
                <a:lnTo>
                  <a:pt x="595" y="1303"/>
                </a:lnTo>
                <a:lnTo>
                  <a:pt x="597" y="1298"/>
                </a:lnTo>
                <a:lnTo>
                  <a:pt x="597" y="1292"/>
                </a:lnTo>
                <a:lnTo>
                  <a:pt x="597" y="1282"/>
                </a:lnTo>
                <a:lnTo>
                  <a:pt x="596" y="1271"/>
                </a:lnTo>
                <a:lnTo>
                  <a:pt x="596" y="1271"/>
                </a:lnTo>
                <a:lnTo>
                  <a:pt x="592" y="1257"/>
                </a:lnTo>
                <a:lnTo>
                  <a:pt x="586" y="1239"/>
                </a:lnTo>
                <a:lnTo>
                  <a:pt x="568" y="1199"/>
                </a:lnTo>
                <a:lnTo>
                  <a:pt x="550" y="1160"/>
                </a:lnTo>
                <a:lnTo>
                  <a:pt x="542" y="1143"/>
                </a:lnTo>
                <a:lnTo>
                  <a:pt x="537" y="1129"/>
                </a:lnTo>
                <a:lnTo>
                  <a:pt x="537" y="1129"/>
                </a:lnTo>
                <a:lnTo>
                  <a:pt x="535" y="1118"/>
                </a:lnTo>
                <a:lnTo>
                  <a:pt x="534" y="1106"/>
                </a:lnTo>
                <a:lnTo>
                  <a:pt x="535" y="1095"/>
                </a:lnTo>
                <a:lnTo>
                  <a:pt x="536" y="1084"/>
                </a:lnTo>
                <a:lnTo>
                  <a:pt x="539" y="1074"/>
                </a:lnTo>
                <a:lnTo>
                  <a:pt x="541" y="1066"/>
                </a:lnTo>
                <a:lnTo>
                  <a:pt x="547" y="1051"/>
                </a:lnTo>
                <a:lnTo>
                  <a:pt x="547" y="1051"/>
                </a:lnTo>
                <a:lnTo>
                  <a:pt x="559" y="1021"/>
                </a:lnTo>
                <a:lnTo>
                  <a:pt x="581" y="963"/>
                </a:lnTo>
                <a:lnTo>
                  <a:pt x="606" y="902"/>
                </a:lnTo>
                <a:lnTo>
                  <a:pt x="617" y="875"/>
                </a:lnTo>
                <a:lnTo>
                  <a:pt x="625" y="856"/>
                </a:lnTo>
                <a:lnTo>
                  <a:pt x="625" y="856"/>
                </a:lnTo>
                <a:lnTo>
                  <a:pt x="641" y="821"/>
                </a:lnTo>
                <a:lnTo>
                  <a:pt x="651" y="796"/>
                </a:lnTo>
                <a:lnTo>
                  <a:pt x="651" y="796"/>
                </a:lnTo>
                <a:lnTo>
                  <a:pt x="679" y="782"/>
                </a:lnTo>
                <a:lnTo>
                  <a:pt x="679" y="782"/>
                </a:lnTo>
                <a:lnTo>
                  <a:pt x="690" y="778"/>
                </a:lnTo>
                <a:lnTo>
                  <a:pt x="700" y="776"/>
                </a:lnTo>
                <a:lnTo>
                  <a:pt x="708" y="775"/>
                </a:lnTo>
                <a:lnTo>
                  <a:pt x="716" y="775"/>
                </a:lnTo>
                <a:lnTo>
                  <a:pt x="727" y="776"/>
                </a:lnTo>
                <a:lnTo>
                  <a:pt x="733" y="777"/>
                </a:lnTo>
                <a:lnTo>
                  <a:pt x="733" y="777"/>
                </a:lnTo>
                <a:lnTo>
                  <a:pt x="733" y="776"/>
                </a:lnTo>
                <a:lnTo>
                  <a:pt x="731" y="774"/>
                </a:lnTo>
                <a:lnTo>
                  <a:pt x="725" y="766"/>
                </a:lnTo>
                <a:lnTo>
                  <a:pt x="705" y="742"/>
                </a:lnTo>
                <a:lnTo>
                  <a:pt x="692" y="728"/>
                </a:lnTo>
                <a:lnTo>
                  <a:pt x="681" y="715"/>
                </a:lnTo>
                <a:lnTo>
                  <a:pt x="673" y="703"/>
                </a:lnTo>
                <a:lnTo>
                  <a:pt x="670" y="698"/>
                </a:lnTo>
                <a:lnTo>
                  <a:pt x="669" y="694"/>
                </a:lnTo>
                <a:lnTo>
                  <a:pt x="669" y="694"/>
                </a:lnTo>
                <a:lnTo>
                  <a:pt x="667" y="688"/>
                </a:lnTo>
                <a:lnTo>
                  <a:pt x="662" y="681"/>
                </a:lnTo>
                <a:lnTo>
                  <a:pt x="656" y="676"/>
                </a:lnTo>
                <a:lnTo>
                  <a:pt x="648" y="670"/>
                </a:lnTo>
                <a:lnTo>
                  <a:pt x="636" y="662"/>
                </a:lnTo>
                <a:lnTo>
                  <a:pt x="630" y="660"/>
                </a:lnTo>
                <a:lnTo>
                  <a:pt x="630" y="660"/>
                </a:lnTo>
                <a:lnTo>
                  <a:pt x="708" y="591"/>
                </a:lnTo>
                <a:lnTo>
                  <a:pt x="708" y="591"/>
                </a:lnTo>
                <a:lnTo>
                  <a:pt x="712" y="587"/>
                </a:lnTo>
                <a:lnTo>
                  <a:pt x="714" y="580"/>
                </a:lnTo>
                <a:lnTo>
                  <a:pt x="719" y="563"/>
                </a:lnTo>
                <a:lnTo>
                  <a:pt x="722" y="547"/>
                </a:lnTo>
                <a:lnTo>
                  <a:pt x="723" y="538"/>
                </a:lnTo>
                <a:lnTo>
                  <a:pt x="723" y="538"/>
                </a:lnTo>
                <a:lnTo>
                  <a:pt x="723" y="534"/>
                </a:lnTo>
                <a:lnTo>
                  <a:pt x="720" y="529"/>
                </a:lnTo>
                <a:lnTo>
                  <a:pt x="716" y="518"/>
                </a:lnTo>
                <a:lnTo>
                  <a:pt x="708" y="503"/>
                </a:lnTo>
                <a:lnTo>
                  <a:pt x="718" y="494"/>
                </a:lnTo>
                <a:lnTo>
                  <a:pt x="718" y="494"/>
                </a:lnTo>
                <a:lnTo>
                  <a:pt x="635" y="419"/>
                </a:lnTo>
                <a:lnTo>
                  <a:pt x="576" y="366"/>
                </a:lnTo>
                <a:lnTo>
                  <a:pt x="557" y="349"/>
                </a:lnTo>
                <a:lnTo>
                  <a:pt x="547" y="342"/>
                </a:lnTo>
                <a:lnTo>
                  <a:pt x="547" y="342"/>
                </a:lnTo>
                <a:lnTo>
                  <a:pt x="537" y="336"/>
                </a:lnTo>
                <a:lnTo>
                  <a:pt x="521" y="325"/>
                </a:lnTo>
                <a:lnTo>
                  <a:pt x="498" y="308"/>
                </a:lnTo>
                <a:lnTo>
                  <a:pt x="498" y="308"/>
                </a:lnTo>
                <a:lnTo>
                  <a:pt x="497" y="306"/>
                </a:lnTo>
                <a:lnTo>
                  <a:pt x="497" y="305"/>
                </a:lnTo>
                <a:lnTo>
                  <a:pt x="500" y="300"/>
                </a:lnTo>
                <a:lnTo>
                  <a:pt x="503" y="293"/>
                </a:lnTo>
                <a:lnTo>
                  <a:pt x="503" y="288"/>
                </a:lnTo>
                <a:lnTo>
                  <a:pt x="503" y="288"/>
                </a:lnTo>
                <a:lnTo>
                  <a:pt x="498" y="284"/>
                </a:lnTo>
                <a:lnTo>
                  <a:pt x="490" y="281"/>
                </a:lnTo>
                <a:lnTo>
                  <a:pt x="474" y="273"/>
                </a:lnTo>
                <a:lnTo>
                  <a:pt x="474" y="273"/>
                </a:lnTo>
                <a:lnTo>
                  <a:pt x="465" y="270"/>
                </a:lnTo>
                <a:lnTo>
                  <a:pt x="458" y="265"/>
                </a:lnTo>
                <a:lnTo>
                  <a:pt x="453" y="259"/>
                </a:lnTo>
                <a:lnTo>
                  <a:pt x="449" y="253"/>
                </a:lnTo>
                <a:lnTo>
                  <a:pt x="447" y="247"/>
                </a:lnTo>
                <a:lnTo>
                  <a:pt x="445" y="238"/>
                </a:lnTo>
                <a:lnTo>
                  <a:pt x="440" y="220"/>
                </a:lnTo>
                <a:lnTo>
                  <a:pt x="440" y="220"/>
                </a:lnTo>
                <a:lnTo>
                  <a:pt x="437" y="210"/>
                </a:lnTo>
                <a:lnTo>
                  <a:pt x="436" y="201"/>
                </a:lnTo>
                <a:lnTo>
                  <a:pt x="436" y="193"/>
                </a:lnTo>
                <a:lnTo>
                  <a:pt x="436" y="187"/>
                </a:lnTo>
                <a:lnTo>
                  <a:pt x="438" y="176"/>
                </a:lnTo>
                <a:lnTo>
                  <a:pt x="440" y="171"/>
                </a:lnTo>
                <a:lnTo>
                  <a:pt x="440" y="171"/>
                </a:lnTo>
                <a:lnTo>
                  <a:pt x="440" y="167"/>
                </a:lnTo>
                <a:lnTo>
                  <a:pt x="437" y="163"/>
                </a:lnTo>
                <a:lnTo>
                  <a:pt x="436" y="161"/>
                </a:lnTo>
                <a:lnTo>
                  <a:pt x="435" y="161"/>
                </a:lnTo>
                <a:lnTo>
                  <a:pt x="435" y="161"/>
                </a:lnTo>
                <a:lnTo>
                  <a:pt x="435" y="161"/>
                </a:lnTo>
                <a:lnTo>
                  <a:pt x="420" y="117"/>
                </a:lnTo>
                <a:lnTo>
                  <a:pt x="420" y="117"/>
                </a:lnTo>
                <a:lnTo>
                  <a:pt x="419" y="113"/>
                </a:lnTo>
                <a:lnTo>
                  <a:pt x="417" y="106"/>
                </a:lnTo>
                <a:lnTo>
                  <a:pt x="412" y="93"/>
                </a:lnTo>
                <a:lnTo>
                  <a:pt x="401" y="73"/>
                </a:lnTo>
                <a:lnTo>
                  <a:pt x="401" y="73"/>
                </a:lnTo>
                <a:lnTo>
                  <a:pt x="393" y="62"/>
                </a:lnTo>
                <a:lnTo>
                  <a:pt x="384" y="52"/>
                </a:lnTo>
                <a:lnTo>
                  <a:pt x="374" y="45"/>
                </a:lnTo>
                <a:lnTo>
                  <a:pt x="363" y="39"/>
                </a:lnTo>
                <a:lnTo>
                  <a:pt x="353" y="35"/>
                </a:lnTo>
                <a:lnTo>
                  <a:pt x="344" y="31"/>
                </a:lnTo>
                <a:lnTo>
                  <a:pt x="337" y="29"/>
                </a:lnTo>
                <a:lnTo>
                  <a:pt x="332" y="29"/>
                </a:lnTo>
                <a:lnTo>
                  <a:pt x="313" y="29"/>
                </a:lnTo>
                <a:lnTo>
                  <a:pt x="313" y="29"/>
                </a:lnTo>
                <a:lnTo>
                  <a:pt x="313" y="24"/>
                </a:lnTo>
                <a:lnTo>
                  <a:pt x="312" y="22"/>
                </a:lnTo>
                <a:lnTo>
                  <a:pt x="313" y="19"/>
                </a:lnTo>
                <a:lnTo>
                  <a:pt x="313" y="19"/>
                </a:lnTo>
                <a:lnTo>
                  <a:pt x="314" y="17"/>
                </a:lnTo>
                <a:lnTo>
                  <a:pt x="313" y="12"/>
                </a:lnTo>
                <a:lnTo>
                  <a:pt x="313" y="4"/>
                </a:lnTo>
                <a:lnTo>
                  <a:pt x="293" y="24"/>
                </a:lnTo>
                <a:lnTo>
                  <a:pt x="293" y="0"/>
                </a:lnTo>
                <a:lnTo>
                  <a:pt x="293" y="0"/>
                </a:lnTo>
                <a:lnTo>
                  <a:pt x="286" y="8"/>
                </a:lnTo>
                <a:lnTo>
                  <a:pt x="281" y="17"/>
                </a:lnTo>
                <a:lnTo>
                  <a:pt x="280" y="20"/>
                </a:lnTo>
                <a:lnTo>
                  <a:pt x="279" y="24"/>
                </a:lnTo>
                <a:lnTo>
                  <a:pt x="279" y="39"/>
                </a:lnTo>
                <a:close/>
                <a:moveTo>
                  <a:pt x="98" y="538"/>
                </a:moveTo>
                <a:lnTo>
                  <a:pt x="113" y="542"/>
                </a:lnTo>
                <a:lnTo>
                  <a:pt x="132" y="518"/>
                </a:lnTo>
                <a:lnTo>
                  <a:pt x="132" y="518"/>
                </a:lnTo>
                <a:lnTo>
                  <a:pt x="152" y="567"/>
                </a:lnTo>
                <a:lnTo>
                  <a:pt x="165" y="600"/>
                </a:lnTo>
                <a:lnTo>
                  <a:pt x="171" y="616"/>
                </a:lnTo>
                <a:lnTo>
                  <a:pt x="171" y="616"/>
                </a:lnTo>
                <a:lnTo>
                  <a:pt x="164" y="660"/>
                </a:lnTo>
                <a:lnTo>
                  <a:pt x="157" y="704"/>
                </a:lnTo>
                <a:lnTo>
                  <a:pt x="132" y="679"/>
                </a:lnTo>
                <a:lnTo>
                  <a:pt x="132" y="679"/>
                </a:lnTo>
                <a:lnTo>
                  <a:pt x="125" y="671"/>
                </a:lnTo>
                <a:lnTo>
                  <a:pt x="117" y="661"/>
                </a:lnTo>
                <a:lnTo>
                  <a:pt x="110" y="650"/>
                </a:lnTo>
                <a:lnTo>
                  <a:pt x="109" y="645"/>
                </a:lnTo>
                <a:lnTo>
                  <a:pt x="108" y="640"/>
                </a:lnTo>
                <a:lnTo>
                  <a:pt x="108" y="640"/>
                </a:lnTo>
                <a:lnTo>
                  <a:pt x="108" y="633"/>
                </a:lnTo>
                <a:lnTo>
                  <a:pt x="108" y="627"/>
                </a:lnTo>
                <a:lnTo>
                  <a:pt x="108" y="623"/>
                </a:lnTo>
                <a:lnTo>
                  <a:pt x="108" y="621"/>
                </a:lnTo>
                <a:lnTo>
                  <a:pt x="108" y="621"/>
                </a:lnTo>
                <a:lnTo>
                  <a:pt x="105" y="606"/>
                </a:lnTo>
                <a:lnTo>
                  <a:pt x="103" y="578"/>
                </a:lnTo>
                <a:lnTo>
                  <a:pt x="98" y="538"/>
                </a:lnTo>
                <a:lnTo>
                  <a:pt x="98" y="538"/>
                </a:lnTo>
                <a:close/>
                <a:moveTo>
                  <a:pt x="542" y="494"/>
                </a:moveTo>
                <a:lnTo>
                  <a:pt x="606" y="547"/>
                </a:lnTo>
                <a:lnTo>
                  <a:pt x="635" y="547"/>
                </a:lnTo>
                <a:lnTo>
                  <a:pt x="635" y="547"/>
                </a:lnTo>
                <a:lnTo>
                  <a:pt x="601" y="601"/>
                </a:lnTo>
                <a:lnTo>
                  <a:pt x="601" y="601"/>
                </a:lnTo>
                <a:lnTo>
                  <a:pt x="590" y="616"/>
                </a:lnTo>
                <a:lnTo>
                  <a:pt x="581" y="626"/>
                </a:lnTo>
                <a:lnTo>
                  <a:pt x="581" y="626"/>
                </a:lnTo>
                <a:lnTo>
                  <a:pt x="590" y="626"/>
                </a:lnTo>
                <a:lnTo>
                  <a:pt x="572" y="626"/>
                </a:lnTo>
                <a:lnTo>
                  <a:pt x="572" y="626"/>
                </a:lnTo>
                <a:lnTo>
                  <a:pt x="565" y="626"/>
                </a:lnTo>
                <a:lnTo>
                  <a:pt x="558" y="628"/>
                </a:lnTo>
                <a:lnTo>
                  <a:pt x="551" y="629"/>
                </a:lnTo>
                <a:lnTo>
                  <a:pt x="545" y="633"/>
                </a:lnTo>
                <a:lnTo>
                  <a:pt x="531" y="640"/>
                </a:lnTo>
                <a:lnTo>
                  <a:pt x="519" y="650"/>
                </a:lnTo>
                <a:lnTo>
                  <a:pt x="509" y="659"/>
                </a:lnTo>
                <a:lnTo>
                  <a:pt x="501" y="667"/>
                </a:lnTo>
                <a:lnTo>
                  <a:pt x="493" y="675"/>
                </a:lnTo>
                <a:lnTo>
                  <a:pt x="493" y="675"/>
                </a:lnTo>
                <a:lnTo>
                  <a:pt x="492" y="672"/>
                </a:lnTo>
                <a:lnTo>
                  <a:pt x="489" y="664"/>
                </a:lnTo>
                <a:lnTo>
                  <a:pt x="485" y="651"/>
                </a:lnTo>
                <a:lnTo>
                  <a:pt x="484" y="644"/>
                </a:lnTo>
                <a:lnTo>
                  <a:pt x="484" y="635"/>
                </a:lnTo>
                <a:lnTo>
                  <a:pt x="484" y="635"/>
                </a:lnTo>
                <a:lnTo>
                  <a:pt x="485" y="631"/>
                </a:lnTo>
                <a:lnTo>
                  <a:pt x="486" y="622"/>
                </a:lnTo>
                <a:lnTo>
                  <a:pt x="493" y="604"/>
                </a:lnTo>
                <a:lnTo>
                  <a:pt x="502" y="580"/>
                </a:lnTo>
                <a:lnTo>
                  <a:pt x="513" y="556"/>
                </a:lnTo>
                <a:lnTo>
                  <a:pt x="534" y="512"/>
                </a:lnTo>
                <a:lnTo>
                  <a:pt x="542" y="494"/>
                </a:lnTo>
                <a:lnTo>
                  <a:pt x="542" y="49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8">
            <a:extLst>
              <a:ext uri="{FF2B5EF4-FFF2-40B4-BE49-F238E27FC236}">
                <a16:creationId xmlns:a16="http://schemas.microsoft.com/office/drawing/2014/main" id="{8C849E7F-A887-6D34-A71E-290305769A42}"/>
              </a:ext>
            </a:extLst>
          </p:cNvPr>
          <p:cNvSpPr>
            <a:spLocks noEditPoints="1"/>
          </p:cNvSpPr>
          <p:nvPr/>
        </p:nvSpPr>
        <p:spPr bwMode="auto">
          <a:xfrm>
            <a:off x="4324010" y="929368"/>
            <a:ext cx="1254146" cy="2568575"/>
          </a:xfrm>
          <a:custGeom>
            <a:avLst/>
            <a:gdLst>
              <a:gd name="T0" fmla="*/ 318 w 957"/>
              <a:gd name="T1" fmla="*/ 369 h 1960"/>
              <a:gd name="T2" fmla="*/ 196 w 957"/>
              <a:gd name="T3" fmla="*/ 116 h 1960"/>
              <a:gd name="T4" fmla="*/ 259 w 957"/>
              <a:gd name="T5" fmla="*/ 71 h 1960"/>
              <a:gd name="T6" fmla="*/ 264 w 957"/>
              <a:gd name="T7" fmla="*/ 27 h 1960"/>
              <a:gd name="T8" fmla="*/ 232 w 957"/>
              <a:gd name="T9" fmla="*/ 11 h 1960"/>
              <a:gd name="T10" fmla="*/ 179 w 957"/>
              <a:gd name="T11" fmla="*/ 4 h 1960"/>
              <a:gd name="T12" fmla="*/ 152 w 957"/>
              <a:gd name="T13" fmla="*/ 12 h 1960"/>
              <a:gd name="T14" fmla="*/ 103 w 957"/>
              <a:gd name="T15" fmla="*/ 100 h 1960"/>
              <a:gd name="T16" fmla="*/ 49 w 957"/>
              <a:gd name="T17" fmla="*/ 423 h 1960"/>
              <a:gd name="T18" fmla="*/ 234 w 957"/>
              <a:gd name="T19" fmla="*/ 524 h 1960"/>
              <a:gd name="T20" fmla="*/ 298 w 957"/>
              <a:gd name="T21" fmla="*/ 839 h 1960"/>
              <a:gd name="T22" fmla="*/ 186 w 957"/>
              <a:gd name="T23" fmla="*/ 937 h 1960"/>
              <a:gd name="T24" fmla="*/ 234 w 957"/>
              <a:gd name="T25" fmla="*/ 971 h 1960"/>
              <a:gd name="T26" fmla="*/ 212 w 957"/>
              <a:gd name="T27" fmla="*/ 1083 h 1960"/>
              <a:gd name="T28" fmla="*/ 87 w 957"/>
              <a:gd name="T29" fmla="*/ 1246 h 1960"/>
              <a:gd name="T30" fmla="*/ 161 w 957"/>
              <a:gd name="T31" fmla="*/ 1314 h 1960"/>
              <a:gd name="T32" fmla="*/ 215 w 957"/>
              <a:gd name="T33" fmla="*/ 1511 h 1960"/>
              <a:gd name="T34" fmla="*/ 260 w 957"/>
              <a:gd name="T35" fmla="*/ 1786 h 1960"/>
              <a:gd name="T36" fmla="*/ 161 w 957"/>
              <a:gd name="T37" fmla="*/ 1905 h 1960"/>
              <a:gd name="T38" fmla="*/ 194 w 957"/>
              <a:gd name="T39" fmla="*/ 1960 h 1960"/>
              <a:gd name="T40" fmla="*/ 332 w 957"/>
              <a:gd name="T41" fmla="*/ 1871 h 1960"/>
              <a:gd name="T42" fmla="*/ 359 w 957"/>
              <a:gd name="T43" fmla="*/ 1878 h 1960"/>
              <a:gd name="T44" fmla="*/ 348 w 957"/>
              <a:gd name="T45" fmla="*/ 1795 h 1960"/>
              <a:gd name="T46" fmla="*/ 353 w 957"/>
              <a:gd name="T47" fmla="*/ 1473 h 1960"/>
              <a:gd name="T48" fmla="*/ 413 w 957"/>
              <a:gd name="T49" fmla="*/ 1320 h 1960"/>
              <a:gd name="T50" fmla="*/ 605 w 957"/>
              <a:gd name="T51" fmla="*/ 1382 h 1960"/>
              <a:gd name="T52" fmla="*/ 542 w 957"/>
              <a:gd name="T53" fmla="*/ 1504 h 1960"/>
              <a:gd name="T54" fmla="*/ 450 w 957"/>
              <a:gd name="T55" fmla="*/ 1724 h 1960"/>
              <a:gd name="T56" fmla="*/ 469 w 957"/>
              <a:gd name="T57" fmla="*/ 1772 h 1960"/>
              <a:gd name="T58" fmla="*/ 575 w 957"/>
              <a:gd name="T59" fmla="*/ 1786 h 1960"/>
              <a:gd name="T60" fmla="*/ 684 w 957"/>
              <a:gd name="T61" fmla="*/ 1788 h 1960"/>
              <a:gd name="T62" fmla="*/ 607 w 957"/>
              <a:gd name="T63" fmla="*/ 1730 h 1960"/>
              <a:gd name="T64" fmla="*/ 562 w 957"/>
              <a:gd name="T65" fmla="*/ 1651 h 1960"/>
              <a:gd name="T66" fmla="*/ 727 w 957"/>
              <a:gd name="T67" fmla="*/ 1409 h 1960"/>
              <a:gd name="T68" fmla="*/ 805 w 957"/>
              <a:gd name="T69" fmla="*/ 1280 h 1960"/>
              <a:gd name="T70" fmla="*/ 679 w 957"/>
              <a:gd name="T71" fmla="*/ 1058 h 1960"/>
              <a:gd name="T72" fmla="*/ 664 w 957"/>
              <a:gd name="T73" fmla="*/ 985 h 1960"/>
              <a:gd name="T74" fmla="*/ 631 w 957"/>
              <a:gd name="T75" fmla="*/ 890 h 1960"/>
              <a:gd name="T76" fmla="*/ 699 w 957"/>
              <a:gd name="T77" fmla="*/ 687 h 1960"/>
              <a:gd name="T78" fmla="*/ 928 w 957"/>
              <a:gd name="T79" fmla="*/ 545 h 1960"/>
              <a:gd name="T80" fmla="*/ 929 w 957"/>
              <a:gd name="T81" fmla="*/ 293 h 1960"/>
              <a:gd name="T82" fmla="*/ 884 w 957"/>
              <a:gd name="T83" fmla="*/ 164 h 1960"/>
              <a:gd name="T84" fmla="*/ 865 w 957"/>
              <a:gd name="T85" fmla="*/ 174 h 1960"/>
              <a:gd name="T86" fmla="*/ 843 w 957"/>
              <a:gd name="T87" fmla="*/ 160 h 1960"/>
              <a:gd name="T88" fmla="*/ 821 w 957"/>
              <a:gd name="T89" fmla="*/ 139 h 1960"/>
              <a:gd name="T90" fmla="*/ 794 w 957"/>
              <a:gd name="T91" fmla="*/ 143 h 1960"/>
              <a:gd name="T92" fmla="*/ 800 w 957"/>
              <a:gd name="T93" fmla="*/ 210 h 1960"/>
              <a:gd name="T94" fmla="*/ 790 w 957"/>
              <a:gd name="T95" fmla="*/ 214 h 1960"/>
              <a:gd name="T96" fmla="*/ 779 w 957"/>
              <a:gd name="T97" fmla="*/ 259 h 1960"/>
              <a:gd name="T98" fmla="*/ 850 w 957"/>
              <a:gd name="T99" fmla="*/ 301 h 1960"/>
              <a:gd name="T100" fmla="*/ 839 w 957"/>
              <a:gd name="T101" fmla="*/ 406 h 1960"/>
              <a:gd name="T102" fmla="*/ 802 w 957"/>
              <a:gd name="T103" fmla="*/ 455 h 1960"/>
              <a:gd name="T104" fmla="*/ 690 w 957"/>
              <a:gd name="T105" fmla="*/ 368 h 1960"/>
              <a:gd name="T106" fmla="*/ 732 w 957"/>
              <a:gd name="T107" fmla="*/ 317 h 1960"/>
              <a:gd name="T108" fmla="*/ 718 w 957"/>
              <a:gd name="T109" fmla="*/ 281 h 1960"/>
              <a:gd name="T110" fmla="*/ 728 w 957"/>
              <a:gd name="T111" fmla="*/ 249 h 1960"/>
              <a:gd name="T112" fmla="*/ 713 w 957"/>
              <a:gd name="T113" fmla="*/ 227 h 1960"/>
              <a:gd name="T114" fmla="*/ 713 w 957"/>
              <a:gd name="T115" fmla="*/ 203 h 1960"/>
              <a:gd name="T116" fmla="*/ 657 w 957"/>
              <a:gd name="T117" fmla="*/ 191 h 1960"/>
              <a:gd name="T118" fmla="*/ 526 w 957"/>
              <a:gd name="T119" fmla="*/ 182 h 1960"/>
              <a:gd name="T120" fmla="*/ 419 w 957"/>
              <a:gd name="T121" fmla="*/ 276 h 1960"/>
              <a:gd name="T122" fmla="*/ 374 w 957"/>
              <a:gd name="T123" fmla="*/ 331 h 1960"/>
              <a:gd name="T124" fmla="*/ 298 w 957"/>
              <a:gd name="T125" fmla="*/ 325 h 1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57" h="1960">
                <a:moveTo>
                  <a:pt x="332" y="345"/>
                </a:moveTo>
                <a:lnTo>
                  <a:pt x="332" y="345"/>
                </a:lnTo>
                <a:lnTo>
                  <a:pt x="324" y="341"/>
                </a:lnTo>
                <a:lnTo>
                  <a:pt x="314" y="336"/>
                </a:lnTo>
                <a:lnTo>
                  <a:pt x="298" y="325"/>
                </a:lnTo>
                <a:lnTo>
                  <a:pt x="298" y="325"/>
                </a:lnTo>
                <a:lnTo>
                  <a:pt x="301" y="334"/>
                </a:lnTo>
                <a:lnTo>
                  <a:pt x="303" y="345"/>
                </a:lnTo>
                <a:lnTo>
                  <a:pt x="303" y="345"/>
                </a:lnTo>
                <a:lnTo>
                  <a:pt x="306" y="352"/>
                </a:lnTo>
                <a:lnTo>
                  <a:pt x="310" y="359"/>
                </a:lnTo>
                <a:lnTo>
                  <a:pt x="318" y="369"/>
                </a:lnTo>
                <a:lnTo>
                  <a:pt x="318" y="369"/>
                </a:lnTo>
                <a:lnTo>
                  <a:pt x="287" y="366"/>
                </a:lnTo>
                <a:lnTo>
                  <a:pt x="263" y="363"/>
                </a:lnTo>
                <a:lnTo>
                  <a:pt x="244" y="359"/>
                </a:lnTo>
                <a:lnTo>
                  <a:pt x="244" y="359"/>
                </a:lnTo>
                <a:lnTo>
                  <a:pt x="165" y="337"/>
                </a:lnTo>
                <a:lnTo>
                  <a:pt x="98" y="320"/>
                </a:lnTo>
                <a:lnTo>
                  <a:pt x="166" y="149"/>
                </a:lnTo>
                <a:lnTo>
                  <a:pt x="161" y="144"/>
                </a:lnTo>
                <a:lnTo>
                  <a:pt x="176" y="120"/>
                </a:lnTo>
                <a:lnTo>
                  <a:pt x="176" y="120"/>
                </a:lnTo>
                <a:lnTo>
                  <a:pt x="196" y="116"/>
                </a:lnTo>
                <a:lnTo>
                  <a:pt x="210" y="111"/>
                </a:lnTo>
                <a:lnTo>
                  <a:pt x="216" y="108"/>
                </a:lnTo>
                <a:lnTo>
                  <a:pt x="220" y="105"/>
                </a:lnTo>
                <a:lnTo>
                  <a:pt x="220" y="105"/>
                </a:lnTo>
                <a:lnTo>
                  <a:pt x="224" y="101"/>
                </a:lnTo>
                <a:lnTo>
                  <a:pt x="229" y="98"/>
                </a:lnTo>
                <a:lnTo>
                  <a:pt x="242" y="90"/>
                </a:lnTo>
                <a:lnTo>
                  <a:pt x="248" y="86"/>
                </a:lnTo>
                <a:lnTo>
                  <a:pt x="253" y="81"/>
                </a:lnTo>
                <a:lnTo>
                  <a:pt x="257" y="76"/>
                </a:lnTo>
                <a:lnTo>
                  <a:pt x="259" y="71"/>
                </a:lnTo>
                <a:lnTo>
                  <a:pt x="259" y="71"/>
                </a:lnTo>
                <a:lnTo>
                  <a:pt x="259" y="66"/>
                </a:lnTo>
                <a:lnTo>
                  <a:pt x="259" y="62"/>
                </a:lnTo>
                <a:lnTo>
                  <a:pt x="257" y="57"/>
                </a:lnTo>
                <a:lnTo>
                  <a:pt x="255" y="55"/>
                </a:lnTo>
                <a:lnTo>
                  <a:pt x="255" y="52"/>
                </a:lnTo>
                <a:lnTo>
                  <a:pt x="257" y="50"/>
                </a:lnTo>
                <a:lnTo>
                  <a:pt x="259" y="46"/>
                </a:lnTo>
                <a:lnTo>
                  <a:pt x="259" y="46"/>
                </a:lnTo>
                <a:lnTo>
                  <a:pt x="264" y="39"/>
                </a:lnTo>
                <a:lnTo>
                  <a:pt x="266" y="34"/>
                </a:lnTo>
                <a:lnTo>
                  <a:pt x="266" y="30"/>
                </a:lnTo>
                <a:lnTo>
                  <a:pt x="264" y="27"/>
                </a:lnTo>
                <a:lnTo>
                  <a:pt x="264" y="27"/>
                </a:lnTo>
                <a:lnTo>
                  <a:pt x="263" y="26"/>
                </a:lnTo>
                <a:lnTo>
                  <a:pt x="260" y="26"/>
                </a:lnTo>
                <a:lnTo>
                  <a:pt x="255" y="26"/>
                </a:lnTo>
                <a:lnTo>
                  <a:pt x="249" y="27"/>
                </a:lnTo>
                <a:lnTo>
                  <a:pt x="240" y="27"/>
                </a:lnTo>
                <a:lnTo>
                  <a:pt x="240" y="27"/>
                </a:lnTo>
                <a:lnTo>
                  <a:pt x="240" y="22"/>
                </a:lnTo>
                <a:lnTo>
                  <a:pt x="237" y="17"/>
                </a:lnTo>
                <a:lnTo>
                  <a:pt x="235" y="12"/>
                </a:lnTo>
                <a:lnTo>
                  <a:pt x="235" y="12"/>
                </a:lnTo>
                <a:lnTo>
                  <a:pt x="232" y="11"/>
                </a:lnTo>
                <a:lnTo>
                  <a:pt x="229" y="8"/>
                </a:lnTo>
                <a:lnTo>
                  <a:pt x="221" y="7"/>
                </a:lnTo>
                <a:lnTo>
                  <a:pt x="210" y="7"/>
                </a:lnTo>
                <a:lnTo>
                  <a:pt x="210" y="7"/>
                </a:lnTo>
                <a:lnTo>
                  <a:pt x="196" y="2"/>
                </a:lnTo>
                <a:lnTo>
                  <a:pt x="196" y="2"/>
                </a:lnTo>
                <a:lnTo>
                  <a:pt x="188" y="0"/>
                </a:lnTo>
                <a:lnTo>
                  <a:pt x="185" y="0"/>
                </a:lnTo>
                <a:lnTo>
                  <a:pt x="182" y="1"/>
                </a:lnTo>
                <a:lnTo>
                  <a:pt x="181" y="2"/>
                </a:lnTo>
                <a:lnTo>
                  <a:pt x="181" y="2"/>
                </a:lnTo>
                <a:lnTo>
                  <a:pt x="179" y="4"/>
                </a:lnTo>
                <a:lnTo>
                  <a:pt x="171" y="2"/>
                </a:lnTo>
                <a:lnTo>
                  <a:pt x="171" y="2"/>
                </a:lnTo>
                <a:lnTo>
                  <a:pt x="160" y="0"/>
                </a:lnTo>
                <a:lnTo>
                  <a:pt x="158" y="0"/>
                </a:lnTo>
                <a:lnTo>
                  <a:pt x="157" y="1"/>
                </a:lnTo>
                <a:lnTo>
                  <a:pt x="157" y="2"/>
                </a:lnTo>
                <a:lnTo>
                  <a:pt x="157" y="2"/>
                </a:lnTo>
                <a:lnTo>
                  <a:pt x="157" y="6"/>
                </a:lnTo>
                <a:lnTo>
                  <a:pt x="157" y="7"/>
                </a:lnTo>
                <a:lnTo>
                  <a:pt x="155" y="10"/>
                </a:lnTo>
                <a:lnTo>
                  <a:pt x="152" y="12"/>
                </a:lnTo>
                <a:lnTo>
                  <a:pt x="152" y="12"/>
                </a:lnTo>
                <a:lnTo>
                  <a:pt x="146" y="17"/>
                </a:lnTo>
                <a:lnTo>
                  <a:pt x="138" y="26"/>
                </a:lnTo>
                <a:lnTo>
                  <a:pt x="132" y="34"/>
                </a:lnTo>
                <a:lnTo>
                  <a:pt x="127" y="41"/>
                </a:lnTo>
                <a:lnTo>
                  <a:pt x="127" y="41"/>
                </a:lnTo>
                <a:lnTo>
                  <a:pt x="125" y="51"/>
                </a:lnTo>
                <a:lnTo>
                  <a:pt x="121" y="66"/>
                </a:lnTo>
                <a:lnTo>
                  <a:pt x="118" y="86"/>
                </a:lnTo>
                <a:lnTo>
                  <a:pt x="118" y="90"/>
                </a:lnTo>
                <a:lnTo>
                  <a:pt x="113" y="105"/>
                </a:lnTo>
                <a:lnTo>
                  <a:pt x="103" y="100"/>
                </a:lnTo>
                <a:lnTo>
                  <a:pt x="103" y="100"/>
                </a:lnTo>
                <a:lnTo>
                  <a:pt x="52" y="229"/>
                </a:lnTo>
                <a:lnTo>
                  <a:pt x="17" y="318"/>
                </a:lnTo>
                <a:lnTo>
                  <a:pt x="5" y="350"/>
                </a:lnTo>
                <a:lnTo>
                  <a:pt x="0" y="364"/>
                </a:lnTo>
                <a:lnTo>
                  <a:pt x="0" y="364"/>
                </a:lnTo>
                <a:lnTo>
                  <a:pt x="2" y="369"/>
                </a:lnTo>
                <a:lnTo>
                  <a:pt x="4" y="377"/>
                </a:lnTo>
                <a:lnTo>
                  <a:pt x="9" y="384"/>
                </a:lnTo>
                <a:lnTo>
                  <a:pt x="16" y="392"/>
                </a:lnTo>
                <a:lnTo>
                  <a:pt x="32" y="410"/>
                </a:lnTo>
                <a:lnTo>
                  <a:pt x="41" y="417"/>
                </a:lnTo>
                <a:lnTo>
                  <a:pt x="49" y="423"/>
                </a:lnTo>
                <a:lnTo>
                  <a:pt x="49" y="423"/>
                </a:lnTo>
                <a:lnTo>
                  <a:pt x="61" y="429"/>
                </a:lnTo>
                <a:lnTo>
                  <a:pt x="78" y="438"/>
                </a:lnTo>
                <a:lnTo>
                  <a:pt x="122" y="455"/>
                </a:lnTo>
                <a:lnTo>
                  <a:pt x="165" y="471"/>
                </a:lnTo>
                <a:lnTo>
                  <a:pt x="181" y="477"/>
                </a:lnTo>
                <a:lnTo>
                  <a:pt x="191" y="482"/>
                </a:lnTo>
                <a:lnTo>
                  <a:pt x="191" y="482"/>
                </a:lnTo>
                <a:lnTo>
                  <a:pt x="197" y="487"/>
                </a:lnTo>
                <a:lnTo>
                  <a:pt x="204" y="494"/>
                </a:lnTo>
                <a:lnTo>
                  <a:pt x="220" y="510"/>
                </a:lnTo>
                <a:lnTo>
                  <a:pt x="234" y="524"/>
                </a:lnTo>
                <a:lnTo>
                  <a:pt x="240" y="531"/>
                </a:lnTo>
                <a:lnTo>
                  <a:pt x="240" y="531"/>
                </a:lnTo>
                <a:lnTo>
                  <a:pt x="244" y="549"/>
                </a:lnTo>
                <a:lnTo>
                  <a:pt x="253" y="591"/>
                </a:lnTo>
                <a:lnTo>
                  <a:pt x="269" y="663"/>
                </a:lnTo>
                <a:lnTo>
                  <a:pt x="269" y="663"/>
                </a:lnTo>
                <a:lnTo>
                  <a:pt x="275" y="694"/>
                </a:lnTo>
                <a:lnTo>
                  <a:pt x="287" y="751"/>
                </a:lnTo>
                <a:lnTo>
                  <a:pt x="296" y="807"/>
                </a:lnTo>
                <a:lnTo>
                  <a:pt x="298" y="828"/>
                </a:lnTo>
                <a:lnTo>
                  <a:pt x="298" y="834"/>
                </a:lnTo>
                <a:lnTo>
                  <a:pt x="298" y="839"/>
                </a:lnTo>
                <a:lnTo>
                  <a:pt x="298" y="839"/>
                </a:lnTo>
                <a:lnTo>
                  <a:pt x="296" y="842"/>
                </a:lnTo>
                <a:lnTo>
                  <a:pt x="291" y="847"/>
                </a:lnTo>
                <a:lnTo>
                  <a:pt x="276" y="860"/>
                </a:lnTo>
                <a:lnTo>
                  <a:pt x="234" y="889"/>
                </a:lnTo>
                <a:lnTo>
                  <a:pt x="213" y="905"/>
                </a:lnTo>
                <a:lnTo>
                  <a:pt x="196" y="919"/>
                </a:lnTo>
                <a:lnTo>
                  <a:pt x="190" y="924"/>
                </a:lnTo>
                <a:lnTo>
                  <a:pt x="186" y="930"/>
                </a:lnTo>
                <a:lnTo>
                  <a:pt x="185" y="934"/>
                </a:lnTo>
                <a:lnTo>
                  <a:pt x="185" y="935"/>
                </a:lnTo>
                <a:lnTo>
                  <a:pt x="186" y="937"/>
                </a:lnTo>
                <a:lnTo>
                  <a:pt x="186" y="937"/>
                </a:lnTo>
                <a:lnTo>
                  <a:pt x="192" y="939"/>
                </a:lnTo>
                <a:lnTo>
                  <a:pt x="198" y="940"/>
                </a:lnTo>
                <a:lnTo>
                  <a:pt x="207" y="941"/>
                </a:lnTo>
                <a:lnTo>
                  <a:pt x="210" y="941"/>
                </a:lnTo>
                <a:lnTo>
                  <a:pt x="214" y="943"/>
                </a:lnTo>
                <a:lnTo>
                  <a:pt x="218" y="945"/>
                </a:lnTo>
                <a:lnTo>
                  <a:pt x="220" y="951"/>
                </a:lnTo>
                <a:lnTo>
                  <a:pt x="220" y="951"/>
                </a:lnTo>
                <a:lnTo>
                  <a:pt x="223" y="957"/>
                </a:lnTo>
                <a:lnTo>
                  <a:pt x="226" y="963"/>
                </a:lnTo>
                <a:lnTo>
                  <a:pt x="234" y="971"/>
                </a:lnTo>
                <a:lnTo>
                  <a:pt x="240" y="976"/>
                </a:lnTo>
                <a:lnTo>
                  <a:pt x="242" y="976"/>
                </a:lnTo>
                <a:lnTo>
                  <a:pt x="244" y="976"/>
                </a:lnTo>
                <a:lnTo>
                  <a:pt x="244" y="976"/>
                </a:lnTo>
                <a:lnTo>
                  <a:pt x="246" y="976"/>
                </a:lnTo>
                <a:lnTo>
                  <a:pt x="246" y="978"/>
                </a:lnTo>
                <a:lnTo>
                  <a:pt x="243" y="988"/>
                </a:lnTo>
                <a:lnTo>
                  <a:pt x="241" y="1001"/>
                </a:lnTo>
                <a:lnTo>
                  <a:pt x="236" y="1020"/>
                </a:lnTo>
                <a:lnTo>
                  <a:pt x="229" y="1040"/>
                </a:lnTo>
                <a:lnTo>
                  <a:pt x="220" y="1061"/>
                </a:lnTo>
                <a:lnTo>
                  <a:pt x="212" y="1083"/>
                </a:lnTo>
                <a:lnTo>
                  <a:pt x="201" y="1103"/>
                </a:lnTo>
                <a:lnTo>
                  <a:pt x="201" y="1103"/>
                </a:lnTo>
                <a:lnTo>
                  <a:pt x="175" y="1144"/>
                </a:lnTo>
                <a:lnTo>
                  <a:pt x="147" y="1188"/>
                </a:lnTo>
                <a:lnTo>
                  <a:pt x="133" y="1208"/>
                </a:lnTo>
                <a:lnTo>
                  <a:pt x="121" y="1224"/>
                </a:lnTo>
                <a:lnTo>
                  <a:pt x="110" y="1235"/>
                </a:lnTo>
                <a:lnTo>
                  <a:pt x="107" y="1239"/>
                </a:lnTo>
                <a:lnTo>
                  <a:pt x="103" y="1240"/>
                </a:lnTo>
                <a:lnTo>
                  <a:pt x="103" y="1240"/>
                </a:lnTo>
                <a:lnTo>
                  <a:pt x="96" y="1242"/>
                </a:lnTo>
                <a:lnTo>
                  <a:pt x="87" y="1246"/>
                </a:lnTo>
                <a:lnTo>
                  <a:pt x="67" y="1256"/>
                </a:lnTo>
                <a:lnTo>
                  <a:pt x="44" y="1269"/>
                </a:lnTo>
                <a:lnTo>
                  <a:pt x="44" y="1269"/>
                </a:lnTo>
                <a:lnTo>
                  <a:pt x="55" y="1270"/>
                </a:lnTo>
                <a:lnTo>
                  <a:pt x="83" y="1275"/>
                </a:lnTo>
                <a:lnTo>
                  <a:pt x="98" y="1279"/>
                </a:lnTo>
                <a:lnTo>
                  <a:pt x="114" y="1283"/>
                </a:lnTo>
                <a:lnTo>
                  <a:pt x="127" y="1287"/>
                </a:lnTo>
                <a:lnTo>
                  <a:pt x="137" y="1294"/>
                </a:lnTo>
                <a:lnTo>
                  <a:pt x="137" y="1294"/>
                </a:lnTo>
                <a:lnTo>
                  <a:pt x="153" y="1307"/>
                </a:lnTo>
                <a:lnTo>
                  <a:pt x="161" y="1314"/>
                </a:lnTo>
                <a:lnTo>
                  <a:pt x="171" y="1323"/>
                </a:lnTo>
                <a:lnTo>
                  <a:pt x="181" y="1330"/>
                </a:lnTo>
                <a:lnTo>
                  <a:pt x="193" y="1335"/>
                </a:lnTo>
                <a:lnTo>
                  <a:pt x="205" y="1340"/>
                </a:lnTo>
                <a:lnTo>
                  <a:pt x="220" y="1343"/>
                </a:lnTo>
                <a:lnTo>
                  <a:pt x="220" y="1343"/>
                </a:lnTo>
                <a:lnTo>
                  <a:pt x="219" y="1429"/>
                </a:lnTo>
                <a:lnTo>
                  <a:pt x="218" y="1468"/>
                </a:lnTo>
                <a:lnTo>
                  <a:pt x="215" y="1494"/>
                </a:lnTo>
                <a:lnTo>
                  <a:pt x="215" y="1494"/>
                </a:lnTo>
                <a:lnTo>
                  <a:pt x="215" y="1501"/>
                </a:lnTo>
                <a:lnTo>
                  <a:pt x="215" y="1511"/>
                </a:lnTo>
                <a:lnTo>
                  <a:pt x="219" y="1538"/>
                </a:lnTo>
                <a:lnTo>
                  <a:pt x="226" y="1572"/>
                </a:lnTo>
                <a:lnTo>
                  <a:pt x="234" y="1610"/>
                </a:lnTo>
                <a:lnTo>
                  <a:pt x="248" y="1684"/>
                </a:lnTo>
                <a:lnTo>
                  <a:pt x="253" y="1713"/>
                </a:lnTo>
                <a:lnTo>
                  <a:pt x="254" y="1725"/>
                </a:lnTo>
                <a:lnTo>
                  <a:pt x="254" y="1734"/>
                </a:lnTo>
                <a:lnTo>
                  <a:pt x="254" y="1734"/>
                </a:lnTo>
                <a:lnTo>
                  <a:pt x="254" y="1747"/>
                </a:lnTo>
                <a:lnTo>
                  <a:pt x="255" y="1758"/>
                </a:lnTo>
                <a:lnTo>
                  <a:pt x="259" y="1778"/>
                </a:lnTo>
                <a:lnTo>
                  <a:pt x="260" y="1786"/>
                </a:lnTo>
                <a:lnTo>
                  <a:pt x="260" y="1794"/>
                </a:lnTo>
                <a:lnTo>
                  <a:pt x="258" y="1802"/>
                </a:lnTo>
                <a:lnTo>
                  <a:pt x="254" y="1812"/>
                </a:lnTo>
                <a:lnTo>
                  <a:pt x="254" y="1812"/>
                </a:lnTo>
                <a:lnTo>
                  <a:pt x="247" y="1823"/>
                </a:lnTo>
                <a:lnTo>
                  <a:pt x="235" y="1837"/>
                </a:lnTo>
                <a:lnTo>
                  <a:pt x="221" y="1850"/>
                </a:lnTo>
                <a:lnTo>
                  <a:pt x="207" y="1863"/>
                </a:lnTo>
                <a:lnTo>
                  <a:pt x="179" y="1888"/>
                </a:lnTo>
                <a:lnTo>
                  <a:pt x="168" y="1898"/>
                </a:lnTo>
                <a:lnTo>
                  <a:pt x="161" y="1905"/>
                </a:lnTo>
                <a:lnTo>
                  <a:pt x="161" y="1905"/>
                </a:lnTo>
                <a:lnTo>
                  <a:pt x="158" y="1911"/>
                </a:lnTo>
                <a:lnTo>
                  <a:pt x="157" y="1917"/>
                </a:lnTo>
                <a:lnTo>
                  <a:pt x="157" y="1923"/>
                </a:lnTo>
                <a:lnTo>
                  <a:pt x="158" y="1929"/>
                </a:lnTo>
                <a:lnTo>
                  <a:pt x="161" y="1942"/>
                </a:lnTo>
                <a:lnTo>
                  <a:pt x="166" y="1949"/>
                </a:lnTo>
                <a:lnTo>
                  <a:pt x="166" y="1949"/>
                </a:lnTo>
                <a:lnTo>
                  <a:pt x="172" y="1954"/>
                </a:lnTo>
                <a:lnTo>
                  <a:pt x="180" y="1958"/>
                </a:lnTo>
                <a:lnTo>
                  <a:pt x="185" y="1960"/>
                </a:lnTo>
                <a:lnTo>
                  <a:pt x="190" y="1960"/>
                </a:lnTo>
                <a:lnTo>
                  <a:pt x="194" y="1960"/>
                </a:lnTo>
                <a:lnTo>
                  <a:pt x="201" y="1959"/>
                </a:lnTo>
                <a:lnTo>
                  <a:pt x="201" y="1959"/>
                </a:lnTo>
                <a:lnTo>
                  <a:pt x="207" y="1958"/>
                </a:lnTo>
                <a:lnTo>
                  <a:pt x="208" y="1958"/>
                </a:lnTo>
                <a:lnTo>
                  <a:pt x="208" y="1958"/>
                </a:lnTo>
                <a:lnTo>
                  <a:pt x="212" y="1956"/>
                </a:lnTo>
                <a:lnTo>
                  <a:pt x="230" y="1944"/>
                </a:lnTo>
                <a:lnTo>
                  <a:pt x="230" y="1944"/>
                </a:lnTo>
                <a:lnTo>
                  <a:pt x="266" y="1921"/>
                </a:lnTo>
                <a:lnTo>
                  <a:pt x="284" y="1910"/>
                </a:lnTo>
                <a:lnTo>
                  <a:pt x="284" y="1910"/>
                </a:lnTo>
                <a:lnTo>
                  <a:pt x="332" y="1871"/>
                </a:lnTo>
                <a:lnTo>
                  <a:pt x="332" y="1871"/>
                </a:lnTo>
                <a:lnTo>
                  <a:pt x="332" y="1872"/>
                </a:lnTo>
                <a:lnTo>
                  <a:pt x="331" y="1876"/>
                </a:lnTo>
                <a:lnTo>
                  <a:pt x="331" y="1878"/>
                </a:lnTo>
                <a:lnTo>
                  <a:pt x="332" y="1879"/>
                </a:lnTo>
                <a:lnTo>
                  <a:pt x="335" y="1881"/>
                </a:lnTo>
                <a:lnTo>
                  <a:pt x="337" y="1881"/>
                </a:lnTo>
                <a:lnTo>
                  <a:pt x="337" y="1881"/>
                </a:lnTo>
                <a:lnTo>
                  <a:pt x="346" y="1881"/>
                </a:lnTo>
                <a:lnTo>
                  <a:pt x="353" y="1881"/>
                </a:lnTo>
                <a:lnTo>
                  <a:pt x="357" y="1881"/>
                </a:lnTo>
                <a:lnTo>
                  <a:pt x="359" y="1878"/>
                </a:lnTo>
                <a:lnTo>
                  <a:pt x="360" y="1876"/>
                </a:lnTo>
                <a:lnTo>
                  <a:pt x="362" y="1871"/>
                </a:lnTo>
                <a:lnTo>
                  <a:pt x="362" y="1871"/>
                </a:lnTo>
                <a:lnTo>
                  <a:pt x="363" y="1857"/>
                </a:lnTo>
                <a:lnTo>
                  <a:pt x="364" y="1844"/>
                </a:lnTo>
                <a:lnTo>
                  <a:pt x="364" y="1829"/>
                </a:lnTo>
                <a:lnTo>
                  <a:pt x="363" y="1823"/>
                </a:lnTo>
                <a:lnTo>
                  <a:pt x="362" y="1817"/>
                </a:lnTo>
                <a:lnTo>
                  <a:pt x="362" y="1817"/>
                </a:lnTo>
                <a:lnTo>
                  <a:pt x="357" y="1807"/>
                </a:lnTo>
                <a:lnTo>
                  <a:pt x="352" y="1800"/>
                </a:lnTo>
                <a:lnTo>
                  <a:pt x="348" y="1795"/>
                </a:lnTo>
                <a:lnTo>
                  <a:pt x="347" y="1792"/>
                </a:lnTo>
                <a:lnTo>
                  <a:pt x="347" y="1792"/>
                </a:lnTo>
                <a:lnTo>
                  <a:pt x="346" y="1766"/>
                </a:lnTo>
                <a:lnTo>
                  <a:pt x="343" y="1703"/>
                </a:lnTo>
                <a:lnTo>
                  <a:pt x="342" y="1665"/>
                </a:lnTo>
                <a:lnTo>
                  <a:pt x="342" y="1627"/>
                </a:lnTo>
                <a:lnTo>
                  <a:pt x="345" y="1592"/>
                </a:lnTo>
                <a:lnTo>
                  <a:pt x="347" y="1563"/>
                </a:lnTo>
                <a:lnTo>
                  <a:pt x="347" y="1563"/>
                </a:lnTo>
                <a:lnTo>
                  <a:pt x="352" y="1520"/>
                </a:lnTo>
                <a:lnTo>
                  <a:pt x="354" y="1490"/>
                </a:lnTo>
                <a:lnTo>
                  <a:pt x="353" y="1473"/>
                </a:lnTo>
                <a:lnTo>
                  <a:pt x="352" y="1460"/>
                </a:lnTo>
                <a:lnTo>
                  <a:pt x="352" y="1460"/>
                </a:lnTo>
                <a:lnTo>
                  <a:pt x="353" y="1453"/>
                </a:lnTo>
                <a:lnTo>
                  <a:pt x="356" y="1439"/>
                </a:lnTo>
                <a:lnTo>
                  <a:pt x="367" y="1402"/>
                </a:lnTo>
                <a:lnTo>
                  <a:pt x="379" y="1357"/>
                </a:lnTo>
                <a:lnTo>
                  <a:pt x="384" y="1336"/>
                </a:lnTo>
                <a:lnTo>
                  <a:pt x="387" y="1317"/>
                </a:lnTo>
                <a:lnTo>
                  <a:pt x="387" y="1317"/>
                </a:lnTo>
                <a:lnTo>
                  <a:pt x="401" y="1318"/>
                </a:lnTo>
                <a:lnTo>
                  <a:pt x="401" y="1318"/>
                </a:lnTo>
                <a:lnTo>
                  <a:pt x="413" y="1320"/>
                </a:lnTo>
                <a:lnTo>
                  <a:pt x="425" y="1324"/>
                </a:lnTo>
                <a:lnTo>
                  <a:pt x="451" y="1333"/>
                </a:lnTo>
                <a:lnTo>
                  <a:pt x="476" y="1344"/>
                </a:lnTo>
                <a:lnTo>
                  <a:pt x="502" y="1355"/>
                </a:lnTo>
                <a:lnTo>
                  <a:pt x="528" y="1365"/>
                </a:lnTo>
                <a:lnTo>
                  <a:pt x="552" y="1374"/>
                </a:lnTo>
                <a:lnTo>
                  <a:pt x="563" y="1377"/>
                </a:lnTo>
                <a:lnTo>
                  <a:pt x="575" y="1380"/>
                </a:lnTo>
                <a:lnTo>
                  <a:pt x="586" y="1382"/>
                </a:lnTo>
                <a:lnTo>
                  <a:pt x="596" y="1382"/>
                </a:lnTo>
                <a:lnTo>
                  <a:pt x="596" y="1382"/>
                </a:lnTo>
                <a:lnTo>
                  <a:pt x="605" y="1382"/>
                </a:lnTo>
                <a:lnTo>
                  <a:pt x="605" y="1382"/>
                </a:lnTo>
                <a:lnTo>
                  <a:pt x="606" y="1391"/>
                </a:lnTo>
                <a:lnTo>
                  <a:pt x="607" y="1401"/>
                </a:lnTo>
                <a:lnTo>
                  <a:pt x="605" y="1410"/>
                </a:lnTo>
                <a:lnTo>
                  <a:pt x="603" y="1413"/>
                </a:lnTo>
                <a:lnTo>
                  <a:pt x="601" y="1416"/>
                </a:lnTo>
                <a:lnTo>
                  <a:pt x="601" y="1416"/>
                </a:lnTo>
                <a:lnTo>
                  <a:pt x="594" y="1424"/>
                </a:lnTo>
                <a:lnTo>
                  <a:pt x="585" y="1435"/>
                </a:lnTo>
                <a:lnTo>
                  <a:pt x="569" y="1460"/>
                </a:lnTo>
                <a:lnTo>
                  <a:pt x="542" y="1504"/>
                </a:lnTo>
                <a:lnTo>
                  <a:pt x="542" y="1504"/>
                </a:lnTo>
                <a:lnTo>
                  <a:pt x="537" y="1515"/>
                </a:lnTo>
                <a:lnTo>
                  <a:pt x="530" y="1533"/>
                </a:lnTo>
                <a:lnTo>
                  <a:pt x="512" y="1583"/>
                </a:lnTo>
                <a:lnTo>
                  <a:pt x="494" y="1634"/>
                </a:lnTo>
                <a:lnTo>
                  <a:pt x="485" y="1653"/>
                </a:lnTo>
                <a:lnTo>
                  <a:pt x="479" y="1665"/>
                </a:lnTo>
                <a:lnTo>
                  <a:pt x="479" y="1665"/>
                </a:lnTo>
                <a:lnTo>
                  <a:pt x="468" y="1681"/>
                </a:lnTo>
                <a:lnTo>
                  <a:pt x="459" y="1696"/>
                </a:lnTo>
                <a:lnTo>
                  <a:pt x="453" y="1711"/>
                </a:lnTo>
                <a:lnTo>
                  <a:pt x="450" y="1724"/>
                </a:lnTo>
                <a:lnTo>
                  <a:pt x="450" y="1724"/>
                </a:lnTo>
                <a:lnTo>
                  <a:pt x="447" y="1737"/>
                </a:lnTo>
                <a:lnTo>
                  <a:pt x="447" y="1752"/>
                </a:lnTo>
                <a:lnTo>
                  <a:pt x="448" y="1763"/>
                </a:lnTo>
                <a:lnTo>
                  <a:pt x="448" y="1767"/>
                </a:lnTo>
                <a:lnTo>
                  <a:pt x="450" y="1768"/>
                </a:lnTo>
                <a:lnTo>
                  <a:pt x="450" y="1768"/>
                </a:lnTo>
                <a:lnTo>
                  <a:pt x="461" y="1772"/>
                </a:lnTo>
                <a:lnTo>
                  <a:pt x="467" y="1774"/>
                </a:lnTo>
                <a:lnTo>
                  <a:pt x="469" y="1774"/>
                </a:lnTo>
                <a:lnTo>
                  <a:pt x="469" y="1773"/>
                </a:lnTo>
                <a:lnTo>
                  <a:pt x="469" y="1773"/>
                </a:lnTo>
                <a:lnTo>
                  <a:pt x="469" y="1772"/>
                </a:lnTo>
                <a:lnTo>
                  <a:pt x="472" y="1770"/>
                </a:lnTo>
                <a:lnTo>
                  <a:pt x="476" y="1769"/>
                </a:lnTo>
                <a:lnTo>
                  <a:pt x="484" y="1768"/>
                </a:lnTo>
                <a:lnTo>
                  <a:pt x="489" y="1753"/>
                </a:lnTo>
                <a:lnTo>
                  <a:pt x="489" y="1753"/>
                </a:lnTo>
                <a:lnTo>
                  <a:pt x="494" y="1757"/>
                </a:lnTo>
                <a:lnTo>
                  <a:pt x="509" y="1764"/>
                </a:lnTo>
                <a:lnTo>
                  <a:pt x="533" y="1774"/>
                </a:lnTo>
                <a:lnTo>
                  <a:pt x="546" y="1778"/>
                </a:lnTo>
                <a:lnTo>
                  <a:pt x="562" y="1783"/>
                </a:lnTo>
                <a:lnTo>
                  <a:pt x="562" y="1783"/>
                </a:lnTo>
                <a:lnTo>
                  <a:pt x="575" y="1786"/>
                </a:lnTo>
                <a:lnTo>
                  <a:pt x="585" y="1790"/>
                </a:lnTo>
                <a:lnTo>
                  <a:pt x="596" y="1795"/>
                </a:lnTo>
                <a:lnTo>
                  <a:pt x="600" y="1796"/>
                </a:lnTo>
                <a:lnTo>
                  <a:pt x="605" y="1797"/>
                </a:lnTo>
                <a:lnTo>
                  <a:pt x="620" y="1797"/>
                </a:lnTo>
                <a:lnTo>
                  <a:pt x="620" y="1797"/>
                </a:lnTo>
                <a:lnTo>
                  <a:pt x="644" y="1796"/>
                </a:lnTo>
                <a:lnTo>
                  <a:pt x="663" y="1795"/>
                </a:lnTo>
                <a:lnTo>
                  <a:pt x="672" y="1794"/>
                </a:lnTo>
                <a:lnTo>
                  <a:pt x="678" y="1792"/>
                </a:lnTo>
                <a:lnTo>
                  <a:pt x="683" y="1790"/>
                </a:lnTo>
                <a:lnTo>
                  <a:pt x="684" y="1788"/>
                </a:lnTo>
                <a:lnTo>
                  <a:pt x="684" y="1788"/>
                </a:lnTo>
                <a:lnTo>
                  <a:pt x="685" y="1785"/>
                </a:lnTo>
                <a:lnTo>
                  <a:pt x="686" y="1784"/>
                </a:lnTo>
                <a:lnTo>
                  <a:pt x="688" y="1781"/>
                </a:lnTo>
                <a:lnTo>
                  <a:pt x="689" y="1780"/>
                </a:lnTo>
                <a:lnTo>
                  <a:pt x="688" y="1778"/>
                </a:lnTo>
                <a:lnTo>
                  <a:pt x="683" y="1774"/>
                </a:lnTo>
                <a:lnTo>
                  <a:pt x="675" y="1769"/>
                </a:lnTo>
                <a:lnTo>
                  <a:pt x="664" y="1763"/>
                </a:lnTo>
                <a:lnTo>
                  <a:pt x="664" y="1763"/>
                </a:lnTo>
                <a:lnTo>
                  <a:pt x="635" y="1747"/>
                </a:lnTo>
                <a:lnTo>
                  <a:pt x="607" y="1730"/>
                </a:lnTo>
                <a:lnTo>
                  <a:pt x="594" y="1722"/>
                </a:lnTo>
                <a:lnTo>
                  <a:pt x="583" y="1713"/>
                </a:lnTo>
                <a:lnTo>
                  <a:pt x="573" y="1703"/>
                </a:lnTo>
                <a:lnTo>
                  <a:pt x="567" y="1695"/>
                </a:lnTo>
                <a:lnTo>
                  <a:pt x="567" y="1695"/>
                </a:lnTo>
                <a:lnTo>
                  <a:pt x="563" y="1686"/>
                </a:lnTo>
                <a:lnTo>
                  <a:pt x="561" y="1678"/>
                </a:lnTo>
                <a:lnTo>
                  <a:pt x="559" y="1670"/>
                </a:lnTo>
                <a:lnTo>
                  <a:pt x="559" y="1663"/>
                </a:lnTo>
                <a:lnTo>
                  <a:pt x="561" y="1654"/>
                </a:lnTo>
                <a:lnTo>
                  <a:pt x="562" y="1651"/>
                </a:lnTo>
                <a:lnTo>
                  <a:pt x="562" y="1651"/>
                </a:lnTo>
                <a:lnTo>
                  <a:pt x="606" y="1603"/>
                </a:lnTo>
                <a:lnTo>
                  <a:pt x="641" y="1564"/>
                </a:lnTo>
                <a:lnTo>
                  <a:pt x="655" y="1547"/>
                </a:lnTo>
                <a:lnTo>
                  <a:pt x="664" y="1533"/>
                </a:lnTo>
                <a:lnTo>
                  <a:pt x="664" y="1533"/>
                </a:lnTo>
                <a:lnTo>
                  <a:pt x="702" y="1472"/>
                </a:lnTo>
                <a:lnTo>
                  <a:pt x="712" y="1456"/>
                </a:lnTo>
                <a:lnTo>
                  <a:pt x="721" y="1442"/>
                </a:lnTo>
                <a:lnTo>
                  <a:pt x="725" y="1429"/>
                </a:lnTo>
                <a:lnTo>
                  <a:pt x="728" y="1421"/>
                </a:lnTo>
                <a:lnTo>
                  <a:pt x="728" y="1421"/>
                </a:lnTo>
                <a:lnTo>
                  <a:pt x="727" y="1409"/>
                </a:lnTo>
                <a:lnTo>
                  <a:pt x="725" y="1390"/>
                </a:lnTo>
                <a:lnTo>
                  <a:pt x="718" y="1350"/>
                </a:lnTo>
                <a:lnTo>
                  <a:pt x="718" y="1350"/>
                </a:lnTo>
                <a:lnTo>
                  <a:pt x="754" y="1338"/>
                </a:lnTo>
                <a:lnTo>
                  <a:pt x="766" y="1334"/>
                </a:lnTo>
                <a:lnTo>
                  <a:pt x="772" y="1333"/>
                </a:lnTo>
                <a:lnTo>
                  <a:pt x="772" y="1333"/>
                </a:lnTo>
                <a:lnTo>
                  <a:pt x="806" y="1333"/>
                </a:lnTo>
                <a:lnTo>
                  <a:pt x="830" y="1333"/>
                </a:lnTo>
                <a:lnTo>
                  <a:pt x="830" y="1333"/>
                </a:lnTo>
                <a:lnTo>
                  <a:pt x="823" y="1317"/>
                </a:lnTo>
                <a:lnTo>
                  <a:pt x="805" y="1280"/>
                </a:lnTo>
                <a:lnTo>
                  <a:pt x="783" y="1234"/>
                </a:lnTo>
                <a:lnTo>
                  <a:pt x="774" y="1210"/>
                </a:lnTo>
                <a:lnTo>
                  <a:pt x="767" y="1191"/>
                </a:lnTo>
                <a:lnTo>
                  <a:pt x="767" y="1191"/>
                </a:lnTo>
                <a:lnTo>
                  <a:pt x="763" y="1181"/>
                </a:lnTo>
                <a:lnTo>
                  <a:pt x="760" y="1171"/>
                </a:lnTo>
                <a:lnTo>
                  <a:pt x="749" y="1151"/>
                </a:lnTo>
                <a:lnTo>
                  <a:pt x="735" y="1129"/>
                </a:lnTo>
                <a:lnTo>
                  <a:pt x="721" y="1108"/>
                </a:lnTo>
                <a:lnTo>
                  <a:pt x="705" y="1088"/>
                </a:lnTo>
                <a:lnTo>
                  <a:pt x="691" y="1071"/>
                </a:lnTo>
                <a:lnTo>
                  <a:pt x="679" y="1058"/>
                </a:lnTo>
                <a:lnTo>
                  <a:pt x="669" y="1049"/>
                </a:lnTo>
                <a:lnTo>
                  <a:pt x="669" y="1049"/>
                </a:lnTo>
                <a:lnTo>
                  <a:pt x="652" y="1034"/>
                </a:lnTo>
                <a:lnTo>
                  <a:pt x="635" y="1016"/>
                </a:lnTo>
                <a:lnTo>
                  <a:pt x="616" y="995"/>
                </a:lnTo>
                <a:lnTo>
                  <a:pt x="616" y="995"/>
                </a:lnTo>
                <a:lnTo>
                  <a:pt x="642" y="993"/>
                </a:lnTo>
                <a:lnTo>
                  <a:pt x="658" y="989"/>
                </a:lnTo>
                <a:lnTo>
                  <a:pt x="663" y="988"/>
                </a:lnTo>
                <a:lnTo>
                  <a:pt x="664" y="987"/>
                </a:lnTo>
                <a:lnTo>
                  <a:pt x="664" y="985"/>
                </a:lnTo>
                <a:lnTo>
                  <a:pt x="664" y="985"/>
                </a:lnTo>
                <a:lnTo>
                  <a:pt x="646" y="966"/>
                </a:lnTo>
                <a:lnTo>
                  <a:pt x="636" y="954"/>
                </a:lnTo>
                <a:lnTo>
                  <a:pt x="630" y="946"/>
                </a:lnTo>
                <a:lnTo>
                  <a:pt x="630" y="946"/>
                </a:lnTo>
                <a:lnTo>
                  <a:pt x="628" y="940"/>
                </a:lnTo>
                <a:lnTo>
                  <a:pt x="625" y="932"/>
                </a:lnTo>
                <a:lnTo>
                  <a:pt x="624" y="923"/>
                </a:lnTo>
                <a:lnTo>
                  <a:pt x="624" y="919"/>
                </a:lnTo>
                <a:lnTo>
                  <a:pt x="625" y="917"/>
                </a:lnTo>
                <a:lnTo>
                  <a:pt x="625" y="917"/>
                </a:lnTo>
                <a:lnTo>
                  <a:pt x="628" y="908"/>
                </a:lnTo>
                <a:lnTo>
                  <a:pt x="631" y="890"/>
                </a:lnTo>
                <a:lnTo>
                  <a:pt x="644" y="834"/>
                </a:lnTo>
                <a:lnTo>
                  <a:pt x="657" y="775"/>
                </a:lnTo>
                <a:lnTo>
                  <a:pt x="663" y="751"/>
                </a:lnTo>
                <a:lnTo>
                  <a:pt x="669" y="736"/>
                </a:lnTo>
                <a:lnTo>
                  <a:pt x="669" y="736"/>
                </a:lnTo>
                <a:lnTo>
                  <a:pt x="674" y="727"/>
                </a:lnTo>
                <a:lnTo>
                  <a:pt x="679" y="721"/>
                </a:lnTo>
                <a:lnTo>
                  <a:pt x="688" y="714"/>
                </a:lnTo>
                <a:lnTo>
                  <a:pt x="692" y="710"/>
                </a:lnTo>
                <a:lnTo>
                  <a:pt x="695" y="705"/>
                </a:lnTo>
                <a:lnTo>
                  <a:pt x="697" y="698"/>
                </a:lnTo>
                <a:lnTo>
                  <a:pt x="699" y="687"/>
                </a:lnTo>
                <a:lnTo>
                  <a:pt x="699" y="687"/>
                </a:lnTo>
                <a:lnTo>
                  <a:pt x="702" y="613"/>
                </a:lnTo>
                <a:lnTo>
                  <a:pt x="703" y="565"/>
                </a:lnTo>
                <a:lnTo>
                  <a:pt x="703" y="565"/>
                </a:lnTo>
                <a:lnTo>
                  <a:pt x="735" y="564"/>
                </a:lnTo>
                <a:lnTo>
                  <a:pt x="806" y="560"/>
                </a:lnTo>
                <a:lnTo>
                  <a:pt x="845" y="557"/>
                </a:lnTo>
                <a:lnTo>
                  <a:pt x="882" y="554"/>
                </a:lnTo>
                <a:lnTo>
                  <a:pt x="911" y="550"/>
                </a:lnTo>
                <a:lnTo>
                  <a:pt x="921" y="548"/>
                </a:lnTo>
                <a:lnTo>
                  <a:pt x="928" y="545"/>
                </a:lnTo>
                <a:lnTo>
                  <a:pt x="928" y="545"/>
                </a:lnTo>
                <a:lnTo>
                  <a:pt x="937" y="542"/>
                </a:lnTo>
                <a:lnTo>
                  <a:pt x="944" y="539"/>
                </a:lnTo>
                <a:lnTo>
                  <a:pt x="952" y="535"/>
                </a:lnTo>
                <a:lnTo>
                  <a:pt x="956" y="535"/>
                </a:lnTo>
                <a:lnTo>
                  <a:pt x="957" y="533"/>
                </a:lnTo>
                <a:lnTo>
                  <a:pt x="957" y="531"/>
                </a:lnTo>
                <a:lnTo>
                  <a:pt x="957" y="526"/>
                </a:lnTo>
                <a:lnTo>
                  <a:pt x="957" y="526"/>
                </a:lnTo>
                <a:lnTo>
                  <a:pt x="944" y="402"/>
                </a:lnTo>
                <a:lnTo>
                  <a:pt x="935" y="325"/>
                </a:lnTo>
                <a:lnTo>
                  <a:pt x="930" y="301"/>
                </a:lnTo>
                <a:lnTo>
                  <a:pt x="929" y="293"/>
                </a:lnTo>
                <a:lnTo>
                  <a:pt x="928" y="291"/>
                </a:lnTo>
                <a:lnTo>
                  <a:pt x="913" y="291"/>
                </a:lnTo>
                <a:lnTo>
                  <a:pt x="913" y="291"/>
                </a:lnTo>
                <a:lnTo>
                  <a:pt x="911" y="243"/>
                </a:lnTo>
                <a:lnTo>
                  <a:pt x="907" y="210"/>
                </a:lnTo>
                <a:lnTo>
                  <a:pt x="905" y="199"/>
                </a:lnTo>
                <a:lnTo>
                  <a:pt x="904" y="193"/>
                </a:lnTo>
                <a:lnTo>
                  <a:pt x="904" y="193"/>
                </a:lnTo>
                <a:lnTo>
                  <a:pt x="893" y="178"/>
                </a:lnTo>
                <a:lnTo>
                  <a:pt x="887" y="170"/>
                </a:lnTo>
                <a:lnTo>
                  <a:pt x="884" y="164"/>
                </a:lnTo>
                <a:lnTo>
                  <a:pt x="884" y="164"/>
                </a:lnTo>
                <a:lnTo>
                  <a:pt x="882" y="160"/>
                </a:lnTo>
                <a:lnTo>
                  <a:pt x="876" y="154"/>
                </a:lnTo>
                <a:lnTo>
                  <a:pt x="869" y="150"/>
                </a:lnTo>
                <a:lnTo>
                  <a:pt x="865" y="149"/>
                </a:lnTo>
                <a:lnTo>
                  <a:pt x="865" y="149"/>
                </a:lnTo>
                <a:lnTo>
                  <a:pt x="860" y="152"/>
                </a:lnTo>
                <a:lnTo>
                  <a:pt x="860" y="153"/>
                </a:lnTo>
                <a:lnTo>
                  <a:pt x="860" y="154"/>
                </a:lnTo>
                <a:lnTo>
                  <a:pt x="860" y="154"/>
                </a:lnTo>
                <a:lnTo>
                  <a:pt x="861" y="158"/>
                </a:lnTo>
                <a:lnTo>
                  <a:pt x="862" y="164"/>
                </a:lnTo>
                <a:lnTo>
                  <a:pt x="865" y="174"/>
                </a:lnTo>
                <a:lnTo>
                  <a:pt x="865" y="174"/>
                </a:lnTo>
                <a:lnTo>
                  <a:pt x="860" y="172"/>
                </a:lnTo>
                <a:lnTo>
                  <a:pt x="857" y="170"/>
                </a:lnTo>
                <a:lnTo>
                  <a:pt x="855" y="169"/>
                </a:lnTo>
                <a:lnTo>
                  <a:pt x="855" y="169"/>
                </a:lnTo>
                <a:lnTo>
                  <a:pt x="854" y="165"/>
                </a:lnTo>
                <a:lnTo>
                  <a:pt x="852" y="164"/>
                </a:lnTo>
                <a:lnTo>
                  <a:pt x="850" y="164"/>
                </a:lnTo>
                <a:lnTo>
                  <a:pt x="850" y="164"/>
                </a:lnTo>
                <a:lnTo>
                  <a:pt x="847" y="164"/>
                </a:lnTo>
                <a:lnTo>
                  <a:pt x="846" y="164"/>
                </a:lnTo>
                <a:lnTo>
                  <a:pt x="843" y="160"/>
                </a:lnTo>
                <a:lnTo>
                  <a:pt x="838" y="155"/>
                </a:lnTo>
                <a:lnTo>
                  <a:pt x="835" y="149"/>
                </a:lnTo>
                <a:lnTo>
                  <a:pt x="835" y="149"/>
                </a:lnTo>
                <a:lnTo>
                  <a:pt x="834" y="144"/>
                </a:lnTo>
                <a:lnTo>
                  <a:pt x="835" y="142"/>
                </a:lnTo>
                <a:lnTo>
                  <a:pt x="834" y="139"/>
                </a:lnTo>
                <a:lnTo>
                  <a:pt x="830" y="139"/>
                </a:lnTo>
                <a:lnTo>
                  <a:pt x="830" y="139"/>
                </a:lnTo>
                <a:lnTo>
                  <a:pt x="826" y="138"/>
                </a:lnTo>
                <a:lnTo>
                  <a:pt x="823" y="137"/>
                </a:lnTo>
                <a:lnTo>
                  <a:pt x="822" y="136"/>
                </a:lnTo>
                <a:lnTo>
                  <a:pt x="821" y="139"/>
                </a:lnTo>
                <a:lnTo>
                  <a:pt x="821" y="139"/>
                </a:lnTo>
                <a:lnTo>
                  <a:pt x="819" y="145"/>
                </a:lnTo>
                <a:lnTo>
                  <a:pt x="819" y="152"/>
                </a:lnTo>
                <a:lnTo>
                  <a:pt x="821" y="159"/>
                </a:lnTo>
                <a:lnTo>
                  <a:pt x="821" y="159"/>
                </a:lnTo>
                <a:lnTo>
                  <a:pt x="812" y="155"/>
                </a:lnTo>
                <a:lnTo>
                  <a:pt x="801" y="149"/>
                </a:lnTo>
                <a:lnTo>
                  <a:pt x="801" y="149"/>
                </a:lnTo>
                <a:lnTo>
                  <a:pt x="799" y="147"/>
                </a:lnTo>
                <a:lnTo>
                  <a:pt x="797" y="144"/>
                </a:lnTo>
                <a:lnTo>
                  <a:pt x="795" y="143"/>
                </a:lnTo>
                <a:lnTo>
                  <a:pt x="794" y="143"/>
                </a:lnTo>
                <a:lnTo>
                  <a:pt x="791" y="144"/>
                </a:lnTo>
                <a:lnTo>
                  <a:pt x="791" y="144"/>
                </a:lnTo>
                <a:lnTo>
                  <a:pt x="788" y="147"/>
                </a:lnTo>
                <a:lnTo>
                  <a:pt x="788" y="149"/>
                </a:lnTo>
                <a:lnTo>
                  <a:pt x="786" y="154"/>
                </a:lnTo>
                <a:lnTo>
                  <a:pt x="786" y="154"/>
                </a:lnTo>
                <a:lnTo>
                  <a:pt x="786" y="163"/>
                </a:lnTo>
                <a:lnTo>
                  <a:pt x="790" y="177"/>
                </a:lnTo>
                <a:lnTo>
                  <a:pt x="793" y="193"/>
                </a:lnTo>
                <a:lnTo>
                  <a:pt x="796" y="203"/>
                </a:lnTo>
                <a:lnTo>
                  <a:pt x="796" y="203"/>
                </a:lnTo>
                <a:lnTo>
                  <a:pt x="800" y="210"/>
                </a:lnTo>
                <a:lnTo>
                  <a:pt x="801" y="218"/>
                </a:lnTo>
                <a:lnTo>
                  <a:pt x="801" y="218"/>
                </a:lnTo>
                <a:lnTo>
                  <a:pt x="802" y="227"/>
                </a:lnTo>
                <a:lnTo>
                  <a:pt x="802" y="231"/>
                </a:lnTo>
                <a:lnTo>
                  <a:pt x="802" y="232"/>
                </a:lnTo>
                <a:lnTo>
                  <a:pt x="801" y="232"/>
                </a:lnTo>
                <a:lnTo>
                  <a:pt x="801" y="232"/>
                </a:lnTo>
                <a:lnTo>
                  <a:pt x="800" y="231"/>
                </a:lnTo>
                <a:lnTo>
                  <a:pt x="799" y="230"/>
                </a:lnTo>
                <a:lnTo>
                  <a:pt x="796" y="222"/>
                </a:lnTo>
                <a:lnTo>
                  <a:pt x="793" y="216"/>
                </a:lnTo>
                <a:lnTo>
                  <a:pt x="790" y="214"/>
                </a:lnTo>
                <a:lnTo>
                  <a:pt x="786" y="213"/>
                </a:lnTo>
                <a:lnTo>
                  <a:pt x="786" y="213"/>
                </a:lnTo>
                <a:lnTo>
                  <a:pt x="783" y="213"/>
                </a:lnTo>
                <a:lnTo>
                  <a:pt x="780" y="214"/>
                </a:lnTo>
                <a:lnTo>
                  <a:pt x="778" y="215"/>
                </a:lnTo>
                <a:lnTo>
                  <a:pt x="775" y="218"/>
                </a:lnTo>
                <a:lnTo>
                  <a:pt x="773" y="225"/>
                </a:lnTo>
                <a:lnTo>
                  <a:pt x="772" y="232"/>
                </a:lnTo>
                <a:lnTo>
                  <a:pt x="772" y="232"/>
                </a:lnTo>
                <a:lnTo>
                  <a:pt x="773" y="241"/>
                </a:lnTo>
                <a:lnTo>
                  <a:pt x="775" y="251"/>
                </a:lnTo>
                <a:lnTo>
                  <a:pt x="779" y="259"/>
                </a:lnTo>
                <a:lnTo>
                  <a:pt x="783" y="263"/>
                </a:lnTo>
                <a:lnTo>
                  <a:pt x="786" y="266"/>
                </a:lnTo>
                <a:lnTo>
                  <a:pt x="786" y="266"/>
                </a:lnTo>
                <a:lnTo>
                  <a:pt x="795" y="271"/>
                </a:lnTo>
                <a:lnTo>
                  <a:pt x="804" y="274"/>
                </a:lnTo>
                <a:lnTo>
                  <a:pt x="812" y="276"/>
                </a:lnTo>
                <a:lnTo>
                  <a:pt x="821" y="281"/>
                </a:lnTo>
                <a:lnTo>
                  <a:pt x="821" y="281"/>
                </a:lnTo>
                <a:lnTo>
                  <a:pt x="839" y="292"/>
                </a:lnTo>
                <a:lnTo>
                  <a:pt x="846" y="297"/>
                </a:lnTo>
                <a:lnTo>
                  <a:pt x="850" y="301"/>
                </a:lnTo>
                <a:lnTo>
                  <a:pt x="850" y="301"/>
                </a:lnTo>
                <a:lnTo>
                  <a:pt x="850" y="302"/>
                </a:lnTo>
                <a:lnTo>
                  <a:pt x="850" y="304"/>
                </a:lnTo>
                <a:lnTo>
                  <a:pt x="846" y="307"/>
                </a:lnTo>
                <a:lnTo>
                  <a:pt x="840" y="311"/>
                </a:lnTo>
                <a:lnTo>
                  <a:pt x="840" y="311"/>
                </a:lnTo>
                <a:lnTo>
                  <a:pt x="841" y="313"/>
                </a:lnTo>
                <a:lnTo>
                  <a:pt x="843" y="320"/>
                </a:lnTo>
                <a:lnTo>
                  <a:pt x="845" y="333"/>
                </a:lnTo>
                <a:lnTo>
                  <a:pt x="845" y="350"/>
                </a:lnTo>
                <a:lnTo>
                  <a:pt x="845" y="350"/>
                </a:lnTo>
                <a:lnTo>
                  <a:pt x="843" y="375"/>
                </a:lnTo>
                <a:lnTo>
                  <a:pt x="839" y="406"/>
                </a:lnTo>
                <a:lnTo>
                  <a:pt x="837" y="433"/>
                </a:lnTo>
                <a:lnTo>
                  <a:pt x="835" y="447"/>
                </a:lnTo>
                <a:lnTo>
                  <a:pt x="835" y="447"/>
                </a:lnTo>
                <a:lnTo>
                  <a:pt x="837" y="452"/>
                </a:lnTo>
                <a:lnTo>
                  <a:pt x="839" y="456"/>
                </a:lnTo>
                <a:lnTo>
                  <a:pt x="840" y="457"/>
                </a:lnTo>
                <a:lnTo>
                  <a:pt x="839" y="457"/>
                </a:lnTo>
                <a:lnTo>
                  <a:pt x="835" y="457"/>
                </a:lnTo>
                <a:lnTo>
                  <a:pt x="835" y="457"/>
                </a:lnTo>
                <a:lnTo>
                  <a:pt x="827" y="456"/>
                </a:lnTo>
                <a:lnTo>
                  <a:pt x="816" y="455"/>
                </a:lnTo>
                <a:lnTo>
                  <a:pt x="802" y="455"/>
                </a:lnTo>
                <a:lnTo>
                  <a:pt x="786" y="452"/>
                </a:lnTo>
                <a:lnTo>
                  <a:pt x="786" y="452"/>
                </a:lnTo>
                <a:lnTo>
                  <a:pt x="758" y="445"/>
                </a:lnTo>
                <a:lnTo>
                  <a:pt x="717" y="434"/>
                </a:lnTo>
                <a:lnTo>
                  <a:pt x="664" y="418"/>
                </a:lnTo>
                <a:lnTo>
                  <a:pt x="664" y="418"/>
                </a:lnTo>
                <a:lnTo>
                  <a:pt x="672" y="401"/>
                </a:lnTo>
                <a:lnTo>
                  <a:pt x="679" y="388"/>
                </a:lnTo>
                <a:lnTo>
                  <a:pt x="684" y="379"/>
                </a:lnTo>
                <a:lnTo>
                  <a:pt x="684" y="379"/>
                </a:lnTo>
                <a:lnTo>
                  <a:pt x="686" y="375"/>
                </a:lnTo>
                <a:lnTo>
                  <a:pt x="690" y="368"/>
                </a:lnTo>
                <a:lnTo>
                  <a:pt x="699" y="350"/>
                </a:lnTo>
                <a:lnTo>
                  <a:pt x="708" y="325"/>
                </a:lnTo>
                <a:lnTo>
                  <a:pt x="708" y="325"/>
                </a:lnTo>
                <a:lnTo>
                  <a:pt x="708" y="326"/>
                </a:lnTo>
                <a:lnTo>
                  <a:pt x="711" y="329"/>
                </a:lnTo>
                <a:lnTo>
                  <a:pt x="712" y="329"/>
                </a:lnTo>
                <a:lnTo>
                  <a:pt x="714" y="329"/>
                </a:lnTo>
                <a:lnTo>
                  <a:pt x="718" y="328"/>
                </a:lnTo>
                <a:lnTo>
                  <a:pt x="723" y="325"/>
                </a:lnTo>
                <a:lnTo>
                  <a:pt x="723" y="325"/>
                </a:lnTo>
                <a:lnTo>
                  <a:pt x="728" y="322"/>
                </a:lnTo>
                <a:lnTo>
                  <a:pt x="732" y="317"/>
                </a:lnTo>
                <a:lnTo>
                  <a:pt x="738" y="307"/>
                </a:lnTo>
                <a:lnTo>
                  <a:pt x="741" y="299"/>
                </a:lnTo>
                <a:lnTo>
                  <a:pt x="743" y="296"/>
                </a:lnTo>
                <a:lnTo>
                  <a:pt x="743" y="296"/>
                </a:lnTo>
                <a:lnTo>
                  <a:pt x="740" y="296"/>
                </a:lnTo>
                <a:lnTo>
                  <a:pt x="736" y="297"/>
                </a:lnTo>
                <a:lnTo>
                  <a:pt x="733" y="296"/>
                </a:lnTo>
                <a:lnTo>
                  <a:pt x="733" y="296"/>
                </a:lnTo>
                <a:lnTo>
                  <a:pt x="728" y="293"/>
                </a:lnTo>
                <a:lnTo>
                  <a:pt x="723" y="288"/>
                </a:lnTo>
                <a:lnTo>
                  <a:pt x="718" y="281"/>
                </a:lnTo>
                <a:lnTo>
                  <a:pt x="718" y="281"/>
                </a:lnTo>
                <a:lnTo>
                  <a:pt x="721" y="281"/>
                </a:lnTo>
                <a:lnTo>
                  <a:pt x="728" y="280"/>
                </a:lnTo>
                <a:lnTo>
                  <a:pt x="732" y="279"/>
                </a:lnTo>
                <a:lnTo>
                  <a:pt x="734" y="276"/>
                </a:lnTo>
                <a:lnTo>
                  <a:pt x="736" y="273"/>
                </a:lnTo>
                <a:lnTo>
                  <a:pt x="738" y="266"/>
                </a:lnTo>
                <a:lnTo>
                  <a:pt x="738" y="266"/>
                </a:lnTo>
                <a:lnTo>
                  <a:pt x="738" y="248"/>
                </a:lnTo>
                <a:lnTo>
                  <a:pt x="738" y="242"/>
                </a:lnTo>
                <a:lnTo>
                  <a:pt x="738" y="242"/>
                </a:lnTo>
                <a:lnTo>
                  <a:pt x="733" y="247"/>
                </a:lnTo>
                <a:lnTo>
                  <a:pt x="728" y="249"/>
                </a:lnTo>
                <a:lnTo>
                  <a:pt x="723" y="252"/>
                </a:lnTo>
                <a:lnTo>
                  <a:pt x="723" y="252"/>
                </a:lnTo>
                <a:lnTo>
                  <a:pt x="718" y="251"/>
                </a:lnTo>
                <a:lnTo>
                  <a:pt x="712" y="248"/>
                </a:lnTo>
                <a:lnTo>
                  <a:pt x="705" y="242"/>
                </a:lnTo>
                <a:lnTo>
                  <a:pt x="705" y="242"/>
                </a:lnTo>
                <a:lnTo>
                  <a:pt x="703" y="242"/>
                </a:lnTo>
                <a:lnTo>
                  <a:pt x="703" y="242"/>
                </a:lnTo>
                <a:lnTo>
                  <a:pt x="705" y="242"/>
                </a:lnTo>
                <a:lnTo>
                  <a:pt x="705" y="242"/>
                </a:lnTo>
                <a:lnTo>
                  <a:pt x="707" y="238"/>
                </a:lnTo>
                <a:lnTo>
                  <a:pt x="713" y="227"/>
                </a:lnTo>
                <a:lnTo>
                  <a:pt x="713" y="227"/>
                </a:lnTo>
                <a:lnTo>
                  <a:pt x="717" y="220"/>
                </a:lnTo>
                <a:lnTo>
                  <a:pt x="719" y="211"/>
                </a:lnTo>
                <a:lnTo>
                  <a:pt x="722" y="198"/>
                </a:lnTo>
                <a:lnTo>
                  <a:pt x="723" y="187"/>
                </a:lnTo>
                <a:lnTo>
                  <a:pt x="723" y="183"/>
                </a:lnTo>
                <a:lnTo>
                  <a:pt x="723" y="183"/>
                </a:lnTo>
                <a:lnTo>
                  <a:pt x="723" y="186"/>
                </a:lnTo>
                <a:lnTo>
                  <a:pt x="722" y="193"/>
                </a:lnTo>
                <a:lnTo>
                  <a:pt x="718" y="199"/>
                </a:lnTo>
                <a:lnTo>
                  <a:pt x="716" y="202"/>
                </a:lnTo>
                <a:lnTo>
                  <a:pt x="713" y="203"/>
                </a:lnTo>
                <a:lnTo>
                  <a:pt x="713" y="203"/>
                </a:lnTo>
                <a:lnTo>
                  <a:pt x="708" y="204"/>
                </a:lnTo>
                <a:lnTo>
                  <a:pt x="706" y="207"/>
                </a:lnTo>
                <a:lnTo>
                  <a:pt x="703" y="208"/>
                </a:lnTo>
                <a:lnTo>
                  <a:pt x="699" y="208"/>
                </a:lnTo>
                <a:lnTo>
                  <a:pt x="699" y="208"/>
                </a:lnTo>
                <a:lnTo>
                  <a:pt x="694" y="207"/>
                </a:lnTo>
                <a:lnTo>
                  <a:pt x="690" y="208"/>
                </a:lnTo>
                <a:lnTo>
                  <a:pt x="689" y="208"/>
                </a:lnTo>
                <a:lnTo>
                  <a:pt x="660" y="193"/>
                </a:lnTo>
                <a:lnTo>
                  <a:pt x="660" y="193"/>
                </a:lnTo>
                <a:lnTo>
                  <a:pt x="657" y="191"/>
                </a:lnTo>
                <a:lnTo>
                  <a:pt x="647" y="185"/>
                </a:lnTo>
                <a:lnTo>
                  <a:pt x="633" y="176"/>
                </a:lnTo>
                <a:lnTo>
                  <a:pt x="622" y="172"/>
                </a:lnTo>
                <a:lnTo>
                  <a:pt x="611" y="169"/>
                </a:lnTo>
                <a:lnTo>
                  <a:pt x="611" y="169"/>
                </a:lnTo>
                <a:lnTo>
                  <a:pt x="598" y="166"/>
                </a:lnTo>
                <a:lnTo>
                  <a:pt x="585" y="165"/>
                </a:lnTo>
                <a:lnTo>
                  <a:pt x="573" y="166"/>
                </a:lnTo>
                <a:lnTo>
                  <a:pt x="559" y="169"/>
                </a:lnTo>
                <a:lnTo>
                  <a:pt x="547" y="172"/>
                </a:lnTo>
                <a:lnTo>
                  <a:pt x="536" y="176"/>
                </a:lnTo>
                <a:lnTo>
                  <a:pt x="526" y="182"/>
                </a:lnTo>
                <a:lnTo>
                  <a:pt x="518" y="188"/>
                </a:lnTo>
                <a:lnTo>
                  <a:pt x="518" y="188"/>
                </a:lnTo>
                <a:lnTo>
                  <a:pt x="502" y="203"/>
                </a:lnTo>
                <a:lnTo>
                  <a:pt x="487" y="218"/>
                </a:lnTo>
                <a:lnTo>
                  <a:pt x="473" y="235"/>
                </a:lnTo>
                <a:lnTo>
                  <a:pt x="459" y="252"/>
                </a:lnTo>
                <a:lnTo>
                  <a:pt x="459" y="252"/>
                </a:lnTo>
                <a:lnTo>
                  <a:pt x="453" y="259"/>
                </a:lnTo>
                <a:lnTo>
                  <a:pt x="446" y="264"/>
                </a:lnTo>
                <a:lnTo>
                  <a:pt x="440" y="268"/>
                </a:lnTo>
                <a:lnTo>
                  <a:pt x="432" y="270"/>
                </a:lnTo>
                <a:lnTo>
                  <a:pt x="419" y="276"/>
                </a:lnTo>
                <a:lnTo>
                  <a:pt x="412" y="280"/>
                </a:lnTo>
                <a:lnTo>
                  <a:pt x="406" y="286"/>
                </a:lnTo>
                <a:lnTo>
                  <a:pt x="406" y="286"/>
                </a:lnTo>
                <a:lnTo>
                  <a:pt x="401" y="293"/>
                </a:lnTo>
                <a:lnTo>
                  <a:pt x="397" y="299"/>
                </a:lnTo>
                <a:lnTo>
                  <a:pt x="395" y="313"/>
                </a:lnTo>
                <a:lnTo>
                  <a:pt x="393" y="318"/>
                </a:lnTo>
                <a:lnTo>
                  <a:pt x="391" y="323"/>
                </a:lnTo>
                <a:lnTo>
                  <a:pt x="387" y="328"/>
                </a:lnTo>
                <a:lnTo>
                  <a:pt x="381" y="330"/>
                </a:lnTo>
                <a:lnTo>
                  <a:pt x="381" y="330"/>
                </a:lnTo>
                <a:lnTo>
                  <a:pt x="374" y="331"/>
                </a:lnTo>
                <a:lnTo>
                  <a:pt x="367" y="333"/>
                </a:lnTo>
                <a:lnTo>
                  <a:pt x="354" y="333"/>
                </a:lnTo>
                <a:lnTo>
                  <a:pt x="346" y="331"/>
                </a:lnTo>
                <a:lnTo>
                  <a:pt x="342" y="330"/>
                </a:lnTo>
                <a:lnTo>
                  <a:pt x="352" y="340"/>
                </a:lnTo>
                <a:lnTo>
                  <a:pt x="352" y="340"/>
                </a:lnTo>
                <a:lnTo>
                  <a:pt x="346" y="342"/>
                </a:lnTo>
                <a:lnTo>
                  <a:pt x="340" y="345"/>
                </a:lnTo>
                <a:lnTo>
                  <a:pt x="332" y="345"/>
                </a:lnTo>
                <a:lnTo>
                  <a:pt x="332" y="345"/>
                </a:lnTo>
                <a:close/>
                <a:moveTo>
                  <a:pt x="298" y="325"/>
                </a:moveTo>
                <a:lnTo>
                  <a:pt x="298" y="325"/>
                </a:lnTo>
                <a:lnTo>
                  <a:pt x="298" y="325"/>
                </a:lnTo>
                <a:lnTo>
                  <a:pt x="298" y="325"/>
                </a:lnTo>
                <a:lnTo>
                  <a:pt x="298" y="325"/>
                </a:lnTo>
                <a:lnTo>
                  <a:pt x="298" y="32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9">
            <a:extLst>
              <a:ext uri="{FF2B5EF4-FFF2-40B4-BE49-F238E27FC236}">
                <a16:creationId xmlns:a16="http://schemas.microsoft.com/office/drawing/2014/main" id="{A828727F-FA43-66CD-30AB-435456C216B2}"/>
              </a:ext>
            </a:extLst>
          </p:cNvPr>
          <p:cNvSpPr>
            <a:spLocks noEditPoints="1"/>
          </p:cNvSpPr>
          <p:nvPr/>
        </p:nvSpPr>
        <p:spPr bwMode="auto">
          <a:xfrm>
            <a:off x="7251475" y="927555"/>
            <a:ext cx="1071242" cy="2512332"/>
          </a:xfrm>
          <a:custGeom>
            <a:avLst/>
            <a:gdLst>
              <a:gd name="T0" fmla="*/ 307 w 811"/>
              <a:gd name="T1" fmla="*/ 132 h 1902"/>
              <a:gd name="T2" fmla="*/ 249 w 811"/>
              <a:gd name="T3" fmla="*/ 180 h 1902"/>
              <a:gd name="T4" fmla="*/ 177 w 811"/>
              <a:gd name="T5" fmla="*/ 288 h 1902"/>
              <a:gd name="T6" fmla="*/ 169 w 811"/>
              <a:gd name="T7" fmla="*/ 303 h 1902"/>
              <a:gd name="T8" fmla="*/ 142 w 811"/>
              <a:gd name="T9" fmla="*/ 309 h 1902"/>
              <a:gd name="T10" fmla="*/ 151 w 811"/>
              <a:gd name="T11" fmla="*/ 321 h 1902"/>
              <a:gd name="T12" fmla="*/ 104 w 811"/>
              <a:gd name="T13" fmla="*/ 284 h 1902"/>
              <a:gd name="T14" fmla="*/ 130 w 811"/>
              <a:gd name="T15" fmla="*/ 79 h 1902"/>
              <a:gd name="T16" fmla="*/ 129 w 811"/>
              <a:gd name="T17" fmla="*/ 25 h 1902"/>
              <a:gd name="T18" fmla="*/ 108 w 811"/>
              <a:gd name="T19" fmla="*/ 15 h 1902"/>
              <a:gd name="T20" fmla="*/ 49 w 811"/>
              <a:gd name="T21" fmla="*/ 6 h 1902"/>
              <a:gd name="T22" fmla="*/ 38 w 811"/>
              <a:gd name="T23" fmla="*/ 59 h 1902"/>
              <a:gd name="T24" fmla="*/ 42 w 811"/>
              <a:gd name="T25" fmla="*/ 349 h 1902"/>
              <a:gd name="T26" fmla="*/ 80 w 811"/>
              <a:gd name="T27" fmla="*/ 426 h 1902"/>
              <a:gd name="T28" fmla="*/ 191 w 811"/>
              <a:gd name="T29" fmla="*/ 480 h 1902"/>
              <a:gd name="T30" fmla="*/ 206 w 811"/>
              <a:gd name="T31" fmla="*/ 695 h 1902"/>
              <a:gd name="T32" fmla="*/ 120 w 811"/>
              <a:gd name="T33" fmla="*/ 869 h 1902"/>
              <a:gd name="T34" fmla="*/ 136 w 811"/>
              <a:gd name="T35" fmla="*/ 901 h 1902"/>
              <a:gd name="T36" fmla="*/ 160 w 811"/>
              <a:gd name="T37" fmla="*/ 995 h 1902"/>
              <a:gd name="T38" fmla="*/ 134 w 811"/>
              <a:gd name="T39" fmla="*/ 1135 h 1902"/>
              <a:gd name="T40" fmla="*/ 0 w 811"/>
              <a:gd name="T41" fmla="*/ 1258 h 1902"/>
              <a:gd name="T42" fmla="*/ 190 w 811"/>
              <a:gd name="T43" fmla="*/ 1347 h 1902"/>
              <a:gd name="T44" fmla="*/ 234 w 811"/>
              <a:gd name="T45" fmla="*/ 1561 h 1902"/>
              <a:gd name="T46" fmla="*/ 298 w 811"/>
              <a:gd name="T47" fmla="*/ 1739 h 1902"/>
              <a:gd name="T48" fmla="*/ 235 w 811"/>
              <a:gd name="T49" fmla="*/ 1830 h 1902"/>
              <a:gd name="T50" fmla="*/ 170 w 811"/>
              <a:gd name="T51" fmla="*/ 1892 h 1902"/>
              <a:gd name="T52" fmla="*/ 321 w 811"/>
              <a:gd name="T53" fmla="*/ 1890 h 1902"/>
              <a:gd name="T54" fmla="*/ 383 w 811"/>
              <a:gd name="T55" fmla="*/ 1897 h 1902"/>
              <a:gd name="T56" fmla="*/ 409 w 811"/>
              <a:gd name="T57" fmla="*/ 1894 h 1902"/>
              <a:gd name="T58" fmla="*/ 428 w 811"/>
              <a:gd name="T59" fmla="*/ 1864 h 1902"/>
              <a:gd name="T60" fmla="*/ 491 w 811"/>
              <a:gd name="T61" fmla="*/ 1891 h 1902"/>
              <a:gd name="T62" fmla="*/ 496 w 811"/>
              <a:gd name="T63" fmla="*/ 1775 h 1902"/>
              <a:gd name="T64" fmla="*/ 457 w 811"/>
              <a:gd name="T65" fmla="*/ 1681 h 1902"/>
              <a:gd name="T66" fmla="*/ 535 w 811"/>
              <a:gd name="T67" fmla="*/ 1360 h 1902"/>
              <a:gd name="T68" fmla="*/ 667 w 811"/>
              <a:gd name="T69" fmla="*/ 1259 h 1902"/>
              <a:gd name="T70" fmla="*/ 612 w 811"/>
              <a:gd name="T71" fmla="*/ 1023 h 1902"/>
              <a:gd name="T72" fmla="*/ 557 w 811"/>
              <a:gd name="T73" fmla="*/ 705 h 1902"/>
              <a:gd name="T74" fmla="*/ 606 w 811"/>
              <a:gd name="T75" fmla="*/ 495 h 1902"/>
              <a:gd name="T76" fmla="*/ 806 w 811"/>
              <a:gd name="T77" fmla="*/ 355 h 1902"/>
              <a:gd name="T78" fmla="*/ 679 w 811"/>
              <a:gd name="T79" fmla="*/ 133 h 1902"/>
              <a:gd name="T80" fmla="*/ 633 w 811"/>
              <a:gd name="T81" fmla="*/ 19 h 1902"/>
              <a:gd name="T82" fmla="*/ 591 w 811"/>
              <a:gd name="T83" fmla="*/ 1 h 1902"/>
              <a:gd name="T84" fmla="*/ 538 w 811"/>
              <a:gd name="T85" fmla="*/ 6 h 1902"/>
              <a:gd name="T86" fmla="*/ 556 w 811"/>
              <a:gd name="T87" fmla="*/ 26 h 1902"/>
              <a:gd name="T88" fmla="*/ 540 w 811"/>
              <a:gd name="T89" fmla="*/ 59 h 1902"/>
              <a:gd name="T90" fmla="*/ 516 w 811"/>
              <a:gd name="T91" fmla="*/ 46 h 1902"/>
              <a:gd name="T92" fmla="*/ 523 w 811"/>
              <a:gd name="T93" fmla="*/ 84 h 1902"/>
              <a:gd name="T94" fmla="*/ 577 w 811"/>
              <a:gd name="T95" fmla="*/ 116 h 1902"/>
              <a:gd name="T96" fmla="*/ 704 w 811"/>
              <a:gd name="T97" fmla="*/ 331 h 1902"/>
              <a:gd name="T98" fmla="*/ 577 w 811"/>
              <a:gd name="T99" fmla="*/ 352 h 1902"/>
              <a:gd name="T100" fmla="*/ 505 w 811"/>
              <a:gd name="T101" fmla="*/ 291 h 1902"/>
              <a:gd name="T102" fmla="*/ 495 w 811"/>
              <a:gd name="T103" fmla="*/ 270 h 1902"/>
              <a:gd name="T104" fmla="*/ 517 w 811"/>
              <a:gd name="T105" fmla="*/ 242 h 1902"/>
              <a:gd name="T106" fmla="*/ 462 w 811"/>
              <a:gd name="T107" fmla="*/ 190 h 1902"/>
              <a:gd name="T108" fmla="*/ 400 w 811"/>
              <a:gd name="T109" fmla="*/ 134 h 1902"/>
              <a:gd name="T110" fmla="*/ 350 w 811"/>
              <a:gd name="T111" fmla="*/ 1336 h 1902"/>
              <a:gd name="T112" fmla="*/ 393 w 811"/>
              <a:gd name="T113" fmla="*/ 1587 h 1902"/>
              <a:gd name="T114" fmla="*/ 367 w 811"/>
              <a:gd name="T115" fmla="*/ 1649 h 1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11" h="1902">
                <a:moveTo>
                  <a:pt x="359" y="146"/>
                </a:moveTo>
                <a:lnTo>
                  <a:pt x="359" y="146"/>
                </a:lnTo>
                <a:lnTo>
                  <a:pt x="356" y="141"/>
                </a:lnTo>
                <a:lnTo>
                  <a:pt x="351" y="138"/>
                </a:lnTo>
                <a:lnTo>
                  <a:pt x="343" y="133"/>
                </a:lnTo>
                <a:lnTo>
                  <a:pt x="334" y="130"/>
                </a:lnTo>
                <a:lnTo>
                  <a:pt x="328" y="129"/>
                </a:lnTo>
                <a:lnTo>
                  <a:pt x="321" y="129"/>
                </a:lnTo>
                <a:lnTo>
                  <a:pt x="314" y="130"/>
                </a:lnTo>
                <a:lnTo>
                  <a:pt x="307" y="132"/>
                </a:lnTo>
                <a:lnTo>
                  <a:pt x="298" y="134"/>
                </a:lnTo>
                <a:lnTo>
                  <a:pt x="289" y="138"/>
                </a:lnTo>
                <a:lnTo>
                  <a:pt x="289" y="138"/>
                </a:lnTo>
                <a:lnTo>
                  <a:pt x="280" y="143"/>
                </a:lnTo>
                <a:lnTo>
                  <a:pt x="273" y="147"/>
                </a:lnTo>
                <a:lnTo>
                  <a:pt x="267" y="152"/>
                </a:lnTo>
                <a:lnTo>
                  <a:pt x="262" y="157"/>
                </a:lnTo>
                <a:lnTo>
                  <a:pt x="257" y="162"/>
                </a:lnTo>
                <a:lnTo>
                  <a:pt x="254" y="168"/>
                </a:lnTo>
                <a:lnTo>
                  <a:pt x="249" y="180"/>
                </a:lnTo>
                <a:lnTo>
                  <a:pt x="242" y="209"/>
                </a:lnTo>
                <a:lnTo>
                  <a:pt x="237" y="224"/>
                </a:lnTo>
                <a:lnTo>
                  <a:pt x="230" y="240"/>
                </a:lnTo>
                <a:lnTo>
                  <a:pt x="230" y="240"/>
                </a:lnTo>
                <a:lnTo>
                  <a:pt x="220" y="255"/>
                </a:lnTo>
                <a:lnTo>
                  <a:pt x="210" y="267"/>
                </a:lnTo>
                <a:lnTo>
                  <a:pt x="201" y="276"/>
                </a:lnTo>
                <a:lnTo>
                  <a:pt x="192" y="282"/>
                </a:lnTo>
                <a:lnTo>
                  <a:pt x="184" y="286"/>
                </a:lnTo>
                <a:lnTo>
                  <a:pt x="177" y="288"/>
                </a:lnTo>
                <a:lnTo>
                  <a:pt x="171" y="289"/>
                </a:lnTo>
                <a:lnTo>
                  <a:pt x="181" y="299"/>
                </a:lnTo>
                <a:lnTo>
                  <a:pt x="181" y="299"/>
                </a:lnTo>
                <a:lnTo>
                  <a:pt x="184" y="300"/>
                </a:lnTo>
                <a:lnTo>
                  <a:pt x="187" y="302"/>
                </a:lnTo>
                <a:lnTo>
                  <a:pt x="187" y="303"/>
                </a:lnTo>
                <a:lnTo>
                  <a:pt x="186" y="304"/>
                </a:lnTo>
                <a:lnTo>
                  <a:pt x="176" y="304"/>
                </a:lnTo>
                <a:lnTo>
                  <a:pt x="176" y="304"/>
                </a:lnTo>
                <a:lnTo>
                  <a:pt x="169" y="303"/>
                </a:lnTo>
                <a:lnTo>
                  <a:pt x="162" y="302"/>
                </a:lnTo>
                <a:lnTo>
                  <a:pt x="152" y="298"/>
                </a:lnTo>
                <a:lnTo>
                  <a:pt x="146" y="295"/>
                </a:lnTo>
                <a:lnTo>
                  <a:pt x="142" y="294"/>
                </a:lnTo>
                <a:lnTo>
                  <a:pt x="142" y="294"/>
                </a:lnTo>
                <a:lnTo>
                  <a:pt x="141" y="297"/>
                </a:lnTo>
                <a:lnTo>
                  <a:pt x="141" y="300"/>
                </a:lnTo>
                <a:lnTo>
                  <a:pt x="141" y="305"/>
                </a:lnTo>
                <a:lnTo>
                  <a:pt x="142" y="309"/>
                </a:lnTo>
                <a:lnTo>
                  <a:pt x="142" y="309"/>
                </a:lnTo>
                <a:lnTo>
                  <a:pt x="146" y="310"/>
                </a:lnTo>
                <a:lnTo>
                  <a:pt x="153" y="313"/>
                </a:lnTo>
                <a:lnTo>
                  <a:pt x="155" y="314"/>
                </a:lnTo>
                <a:lnTo>
                  <a:pt x="157" y="315"/>
                </a:lnTo>
                <a:lnTo>
                  <a:pt x="157" y="316"/>
                </a:lnTo>
                <a:lnTo>
                  <a:pt x="153" y="319"/>
                </a:lnTo>
                <a:lnTo>
                  <a:pt x="153" y="319"/>
                </a:lnTo>
                <a:lnTo>
                  <a:pt x="151" y="320"/>
                </a:lnTo>
                <a:lnTo>
                  <a:pt x="149" y="321"/>
                </a:lnTo>
                <a:lnTo>
                  <a:pt x="151" y="321"/>
                </a:lnTo>
                <a:lnTo>
                  <a:pt x="153" y="322"/>
                </a:lnTo>
                <a:lnTo>
                  <a:pt x="162" y="324"/>
                </a:lnTo>
                <a:lnTo>
                  <a:pt x="162" y="324"/>
                </a:lnTo>
                <a:lnTo>
                  <a:pt x="142" y="322"/>
                </a:lnTo>
                <a:lnTo>
                  <a:pt x="125" y="321"/>
                </a:lnTo>
                <a:lnTo>
                  <a:pt x="113" y="319"/>
                </a:lnTo>
                <a:lnTo>
                  <a:pt x="113" y="319"/>
                </a:lnTo>
                <a:lnTo>
                  <a:pt x="110" y="316"/>
                </a:lnTo>
                <a:lnTo>
                  <a:pt x="108" y="309"/>
                </a:lnTo>
                <a:lnTo>
                  <a:pt x="104" y="284"/>
                </a:lnTo>
                <a:lnTo>
                  <a:pt x="99" y="250"/>
                </a:lnTo>
                <a:lnTo>
                  <a:pt x="96" y="212"/>
                </a:lnTo>
                <a:lnTo>
                  <a:pt x="91" y="140"/>
                </a:lnTo>
                <a:lnTo>
                  <a:pt x="88" y="108"/>
                </a:lnTo>
                <a:lnTo>
                  <a:pt x="88" y="108"/>
                </a:lnTo>
                <a:lnTo>
                  <a:pt x="96" y="105"/>
                </a:lnTo>
                <a:lnTo>
                  <a:pt x="110" y="95"/>
                </a:lnTo>
                <a:lnTo>
                  <a:pt x="119" y="90"/>
                </a:lnTo>
                <a:lnTo>
                  <a:pt x="125" y="84"/>
                </a:lnTo>
                <a:lnTo>
                  <a:pt x="130" y="79"/>
                </a:lnTo>
                <a:lnTo>
                  <a:pt x="132" y="77"/>
                </a:lnTo>
                <a:lnTo>
                  <a:pt x="132" y="74"/>
                </a:lnTo>
                <a:lnTo>
                  <a:pt x="132" y="74"/>
                </a:lnTo>
                <a:lnTo>
                  <a:pt x="135" y="46"/>
                </a:lnTo>
                <a:lnTo>
                  <a:pt x="135" y="33"/>
                </a:lnTo>
                <a:lnTo>
                  <a:pt x="134" y="28"/>
                </a:lnTo>
                <a:lnTo>
                  <a:pt x="132" y="25"/>
                </a:lnTo>
                <a:lnTo>
                  <a:pt x="132" y="25"/>
                </a:lnTo>
                <a:lnTo>
                  <a:pt x="130" y="25"/>
                </a:lnTo>
                <a:lnTo>
                  <a:pt x="129" y="25"/>
                </a:lnTo>
                <a:lnTo>
                  <a:pt x="126" y="28"/>
                </a:lnTo>
                <a:lnTo>
                  <a:pt x="124" y="30"/>
                </a:lnTo>
                <a:lnTo>
                  <a:pt x="124" y="30"/>
                </a:lnTo>
                <a:lnTo>
                  <a:pt x="123" y="30"/>
                </a:lnTo>
                <a:lnTo>
                  <a:pt x="123" y="30"/>
                </a:lnTo>
                <a:lnTo>
                  <a:pt x="121" y="29"/>
                </a:lnTo>
                <a:lnTo>
                  <a:pt x="121" y="26"/>
                </a:lnTo>
                <a:lnTo>
                  <a:pt x="118" y="22"/>
                </a:lnTo>
                <a:lnTo>
                  <a:pt x="108" y="15"/>
                </a:lnTo>
                <a:lnTo>
                  <a:pt x="108" y="15"/>
                </a:lnTo>
                <a:lnTo>
                  <a:pt x="98" y="9"/>
                </a:lnTo>
                <a:lnTo>
                  <a:pt x="91" y="7"/>
                </a:lnTo>
                <a:lnTo>
                  <a:pt x="86" y="6"/>
                </a:lnTo>
                <a:lnTo>
                  <a:pt x="79" y="6"/>
                </a:lnTo>
                <a:lnTo>
                  <a:pt x="79" y="6"/>
                </a:lnTo>
                <a:lnTo>
                  <a:pt x="70" y="6"/>
                </a:lnTo>
                <a:lnTo>
                  <a:pt x="60" y="4"/>
                </a:lnTo>
                <a:lnTo>
                  <a:pt x="53" y="3"/>
                </a:lnTo>
                <a:lnTo>
                  <a:pt x="50" y="4"/>
                </a:lnTo>
                <a:lnTo>
                  <a:pt x="49" y="6"/>
                </a:lnTo>
                <a:lnTo>
                  <a:pt x="49" y="6"/>
                </a:lnTo>
                <a:lnTo>
                  <a:pt x="43" y="18"/>
                </a:lnTo>
                <a:lnTo>
                  <a:pt x="41" y="25"/>
                </a:lnTo>
                <a:lnTo>
                  <a:pt x="40" y="30"/>
                </a:lnTo>
                <a:lnTo>
                  <a:pt x="40" y="30"/>
                </a:lnTo>
                <a:lnTo>
                  <a:pt x="40" y="35"/>
                </a:lnTo>
                <a:lnTo>
                  <a:pt x="40" y="41"/>
                </a:lnTo>
                <a:lnTo>
                  <a:pt x="40" y="50"/>
                </a:lnTo>
                <a:lnTo>
                  <a:pt x="40" y="50"/>
                </a:lnTo>
                <a:lnTo>
                  <a:pt x="38" y="59"/>
                </a:lnTo>
                <a:lnTo>
                  <a:pt x="37" y="69"/>
                </a:lnTo>
                <a:lnTo>
                  <a:pt x="35" y="79"/>
                </a:lnTo>
                <a:lnTo>
                  <a:pt x="35" y="79"/>
                </a:lnTo>
                <a:lnTo>
                  <a:pt x="33" y="89"/>
                </a:lnTo>
                <a:lnTo>
                  <a:pt x="33" y="99"/>
                </a:lnTo>
                <a:lnTo>
                  <a:pt x="35" y="108"/>
                </a:lnTo>
                <a:lnTo>
                  <a:pt x="35" y="108"/>
                </a:lnTo>
                <a:lnTo>
                  <a:pt x="37" y="232"/>
                </a:lnTo>
                <a:lnTo>
                  <a:pt x="41" y="319"/>
                </a:lnTo>
                <a:lnTo>
                  <a:pt x="42" y="349"/>
                </a:lnTo>
                <a:lnTo>
                  <a:pt x="43" y="358"/>
                </a:lnTo>
                <a:lnTo>
                  <a:pt x="44" y="363"/>
                </a:lnTo>
                <a:lnTo>
                  <a:pt x="44" y="363"/>
                </a:lnTo>
                <a:lnTo>
                  <a:pt x="48" y="366"/>
                </a:lnTo>
                <a:lnTo>
                  <a:pt x="53" y="370"/>
                </a:lnTo>
                <a:lnTo>
                  <a:pt x="66" y="376"/>
                </a:lnTo>
                <a:lnTo>
                  <a:pt x="83" y="382"/>
                </a:lnTo>
                <a:lnTo>
                  <a:pt x="79" y="426"/>
                </a:lnTo>
                <a:lnTo>
                  <a:pt x="79" y="426"/>
                </a:lnTo>
                <a:lnTo>
                  <a:pt x="80" y="426"/>
                </a:lnTo>
                <a:lnTo>
                  <a:pt x="86" y="426"/>
                </a:lnTo>
                <a:lnTo>
                  <a:pt x="98" y="430"/>
                </a:lnTo>
                <a:lnTo>
                  <a:pt x="118" y="436"/>
                </a:lnTo>
                <a:lnTo>
                  <a:pt x="118" y="436"/>
                </a:lnTo>
                <a:lnTo>
                  <a:pt x="130" y="441"/>
                </a:lnTo>
                <a:lnTo>
                  <a:pt x="142" y="447"/>
                </a:lnTo>
                <a:lnTo>
                  <a:pt x="164" y="459"/>
                </a:lnTo>
                <a:lnTo>
                  <a:pt x="181" y="471"/>
                </a:lnTo>
                <a:lnTo>
                  <a:pt x="191" y="480"/>
                </a:lnTo>
                <a:lnTo>
                  <a:pt x="191" y="480"/>
                </a:lnTo>
                <a:lnTo>
                  <a:pt x="193" y="490"/>
                </a:lnTo>
                <a:lnTo>
                  <a:pt x="197" y="511"/>
                </a:lnTo>
                <a:lnTo>
                  <a:pt x="201" y="540"/>
                </a:lnTo>
                <a:lnTo>
                  <a:pt x="204" y="574"/>
                </a:lnTo>
                <a:lnTo>
                  <a:pt x="207" y="611"/>
                </a:lnTo>
                <a:lnTo>
                  <a:pt x="208" y="645"/>
                </a:lnTo>
                <a:lnTo>
                  <a:pt x="208" y="674"/>
                </a:lnTo>
                <a:lnTo>
                  <a:pt x="207" y="685"/>
                </a:lnTo>
                <a:lnTo>
                  <a:pt x="206" y="695"/>
                </a:lnTo>
                <a:lnTo>
                  <a:pt x="206" y="695"/>
                </a:lnTo>
                <a:lnTo>
                  <a:pt x="201" y="714"/>
                </a:lnTo>
                <a:lnTo>
                  <a:pt x="191" y="737"/>
                </a:lnTo>
                <a:lnTo>
                  <a:pt x="180" y="764"/>
                </a:lnTo>
                <a:lnTo>
                  <a:pt x="168" y="791"/>
                </a:lnTo>
                <a:lnTo>
                  <a:pt x="154" y="815"/>
                </a:lnTo>
                <a:lnTo>
                  <a:pt x="143" y="837"/>
                </a:lnTo>
                <a:lnTo>
                  <a:pt x="134" y="853"/>
                </a:lnTo>
                <a:lnTo>
                  <a:pt x="127" y="862"/>
                </a:lnTo>
                <a:lnTo>
                  <a:pt x="127" y="862"/>
                </a:lnTo>
                <a:lnTo>
                  <a:pt x="120" y="869"/>
                </a:lnTo>
                <a:lnTo>
                  <a:pt x="119" y="871"/>
                </a:lnTo>
                <a:lnTo>
                  <a:pt x="118" y="875"/>
                </a:lnTo>
                <a:lnTo>
                  <a:pt x="116" y="877"/>
                </a:lnTo>
                <a:lnTo>
                  <a:pt x="118" y="880"/>
                </a:lnTo>
                <a:lnTo>
                  <a:pt x="120" y="884"/>
                </a:lnTo>
                <a:lnTo>
                  <a:pt x="123" y="886"/>
                </a:lnTo>
                <a:lnTo>
                  <a:pt x="123" y="886"/>
                </a:lnTo>
                <a:lnTo>
                  <a:pt x="126" y="890"/>
                </a:lnTo>
                <a:lnTo>
                  <a:pt x="129" y="893"/>
                </a:lnTo>
                <a:lnTo>
                  <a:pt x="136" y="901"/>
                </a:lnTo>
                <a:lnTo>
                  <a:pt x="140" y="904"/>
                </a:lnTo>
                <a:lnTo>
                  <a:pt x="144" y="908"/>
                </a:lnTo>
                <a:lnTo>
                  <a:pt x="149" y="909"/>
                </a:lnTo>
                <a:lnTo>
                  <a:pt x="157" y="910"/>
                </a:lnTo>
                <a:lnTo>
                  <a:pt x="186" y="910"/>
                </a:lnTo>
                <a:lnTo>
                  <a:pt x="186" y="910"/>
                </a:lnTo>
                <a:lnTo>
                  <a:pt x="182" y="920"/>
                </a:lnTo>
                <a:lnTo>
                  <a:pt x="174" y="943"/>
                </a:lnTo>
                <a:lnTo>
                  <a:pt x="164" y="976"/>
                </a:lnTo>
                <a:lnTo>
                  <a:pt x="160" y="995"/>
                </a:lnTo>
                <a:lnTo>
                  <a:pt x="157" y="1013"/>
                </a:lnTo>
                <a:lnTo>
                  <a:pt x="157" y="1013"/>
                </a:lnTo>
                <a:lnTo>
                  <a:pt x="154" y="1032"/>
                </a:lnTo>
                <a:lnTo>
                  <a:pt x="153" y="1051"/>
                </a:lnTo>
                <a:lnTo>
                  <a:pt x="152" y="1072"/>
                </a:lnTo>
                <a:lnTo>
                  <a:pt x="149" y="1091"/>
                </a:lnTo>
                <a:lnTo>
                  <a:pt x="146" y="1110"/>
                </a:lnTo>
                <a:lnTo>
                  <a:pt x="142" y="1120"/>
                </a:lnTo>
                <a:lnTo>
                  <a:pt x="138" y="1128"/>
                </a:lnTo>
                <a:lnTo>
                  <a:pt x="134" y="1135"/>
                </a:lnTo>
                <a:lnTo>
                  <a:pt x="127" y="1143"/>
                </a:lnTo>
                <a:lnTo>
                  <a:pt x="121" y="1149"/>
                </a:lnTo>
                <a:lnTo>
                  <a:pt x="113" y="1155"/>
                </a:lnTo>
                <a:lnTo>
                  <a:pt x="113" y="1155"/>
                </a:lnTo>
                <a:lnTo>
                  <a:pt x="94" y="1167"/>
                </a:lnTo>
                <a:lnTo>
                  <a:pt x="76" y="1183"/>
                </a:lnTo>
                <a:lnTo>
                  <a:pt x="57" y="1200"/>
                </a:lnTo>
                <a:lnTo>
                  <a:pt x="40" y="1217"/>
                </a:lnTo>
                <a:lnTo>
                  <a:pt x="11" y="1245"/>
                </a:lnTo>
                <a:lnTo>
                  <a:pt x="0" y="1258"/>
                </a:lnTo>
                <a:lnTo>
                  <a:pt x="0" y="1258"/>
                </a:lnTo>
                <a:lnTo>
                  <a:pt x="21" y="1270"/>
                </a:lnTo>
                <a:lnTo>
                  <a:pt x="70" y="1298"/>
                </a:lnTo>
                <a:lnTo>
                  <a:pt x="99" y="1314"/>
                </a:lnTo>
                <a:lnTo>
                  <a:pt x="129" y="1327"/>
                </a:lnTo>
                <a:lnTo>
                  <a:pt x="154" y="1340"/>
                </a:lnTo>
                <a:lnTo>
                  <a:pt x="166" y="1343"/>
                </a:lnTo>
                <a:lnTo>
                  <a:pt x="176" y="1346"/>
                </a:lnTo>
                <a:lnTo>
                  <a:pt x="176" y="1346"/>
                </a:lnTo>
                <a:lnTo>
                  <a:pt x="190" y="1347"/>
                </a:lnTo>
                <a:lnTo>
                  <a:pt x="204" y="1346"/>
                </a:lnTo>
                <a:lnTo>
                  <a:pt x="204" y="1346"/>
                </a:lnTo>
                <a:lnTo>
                  <a:pt x="220" y="1439"/>
                </a:lnTo>
                <a:lnTo>
                  <a:pt x="220" y="1439"/>
                </a:lnTo>
                <a:lnTo>
                  <a:pt x="221" y="1452"/>
                </a:lnTo>
                <a:lnTo>
                  <a:pt x="224" y="1475"/>
                </a:lnTo>
                <a:lnTo>
                  <a:pt x="226" y="1506"/>
                </a:lnTo>
                <a:lnTo>
                  <a:pt x="230" y="1541"/>
                </a:lnTo>
                <a:lnTo>
                  <a:pt x="230" y="1541"/>
                </a:lnTo>
                <a:lnTo>
                  <a:pt x="234" y="1561"/>
                </a:lnTo>
                <a:lnTo>
                  <a:pt x="240" y="1583"/>
                </a:lnTo>
                <a:lnTo>
                  <a:pt x="247" y="1604"/>
                </a:lnTo>
                <a:lnTo>
                  <a:pt x="256" y="1625"/>
                </a:lnTo>
                <a:lnTo>
                  <a:pt x="273" y="1659"/>
                </a:lnTo>
                <a:lnTo>
                  <a:pt x="284" y="1678"/>
                </a:lnTo>
                <a:lnTo>
                  <a:pt x="284" y="1678"/>
                </a:lnTo>
                <a:lnTo>
                  <a:pt x="287" y="1684"/>
                </a:lnTo>
                <a:lnTo>
                  <a:pt x="290" y="1693"/>
                </a:lnTo>
                <a:lnTo>
                  <a:pt x="295" y="1716"/>
                </a:lnTo>
                <a:lnTo>
                  <a:pt x="298" y="1739"/>
                </a:lnTo>
                <a:lnTo>
                  <a:pt x="298" y="1752"/>
                </a:lnTo>
                <a:lnTo>
                  <a:pt x="298" y="1761"/>
                </a:lnTo>
                <a:lnTo>
                  <a:pt x="298" y="1761"/>
                </a:lnTo>
                <a:lnTo>
                  <a:pt x="297" y="1770"/>
                </a:lnTo>
                <a:lnTo>
                  <a:pt x="293" y="1777"/>
                </a:lnTo>
                <a:lnTo>
                  <a:pt x="287" y="1785"/>
                </a:lnTo>
                <a:lnTo>
                  <a:pt x="281" y="1792"/>
                </a:lnTo>
                <a:lnTo>
                  <a:pt x="262" y="1808"/>
                </a:lnTo>
                <a:lnTo>
                  <a:pt x="235" y="1830"/>
                </a:lnTo>
                <a:lnTo>
                  <a:pt x="235" y="1830"/>
                </a:lnTo>
                <a:lnTo>
                  <a:pt x="220" y="1842"/>
                </a:lnTo>
                <a:lnTo>
                  <a:pt x="207" y="1852"/>
                </a:lnTo>
                <a:lnTo>
                  <a:pt x="186" y="1868"/>
                </a:lnTo>
                <a:lnTo>
                  <a:pt x="177" y="1874"/>
                </a:lnTo>
                <a:lnTo>
                  <a:pt x="173" y="1879"/>
                </a:lnTo>
                <a:lnTo>
                  <a:pt x="168" y="1884"/>
                </a:lnTo>
                <a:lnTo>
                  <a:pt x="166" y="1889"/>
                </a:lnTo>
                <a:lnTo>
                  <a:pt x="166" y="1889"/>
                </a:lnTo>
                <a:lnTo>
                  <a:pt x="168" y="1891"/>
                </a:lnTo>
                <a:lnTo>
                  <a:pt x="170" y="1892"/>
                </a:lnTo>
                <a:lnTo>
                  <a:pt x="182" y="1896"/>
                </a:lnTo>
                <a:lnTo>
                  <a:pt x="199" y="1900"/>
                </a:lnTo>
                <a:lnTo>
                  <a:pt x="220" y="1901"/>
                </a:lnTo>
                <a:lnTo>
                  <a:pt x="243" y="1902"/>
                </a:lnTo>
                <a:lnTo>
                  <a:pt x="264" y="1902"/>
                </a:lnTo>
                <a:lnTo>
                  <a:pt x="284" y="1901"/>
                </a:lnTo>
                <a:lnTo>
                  <a:pt x="298" y="1898"/>
                </a:lnTo>
                <a:lnTo>
                  <a:pt x="298" y="1898"/>
                </a:lnTo>
                <a:lnTo>
                  <a:pt x="310" y="1895"/>
                </a:lnTo>
                <a:lnTo>
                  <a:pt x="321" y="1890"/>
                </a:lnTo>
                <a:lnTo>
                  <a:pt x="343" y="1879"/>
                </a:lnTo>
                <a:lnTo>
                  <a:pt x="361" y="1869"/>
                </a:lnTo>
                <a:lnTo>
                  <a:pt x="367" y="1864"/>
                </a:lnTo>
                <a:lnTo>
                  <a:pt x="367" y="1864"/>
                </a:lnTo>
                <a:lnTo>
                  <a:pt x="370" y="1873"/>
                </a:lnTo>
                <a:lnTo>
                  <a:pt x="374" y="1880"/>
                </a:lnTo>
                <a:lnTo>
                  <a:pt x="376" y="1889"/>
                </a:lnTo>
                <a:lnTo>
                  <a:pt x="376" y="1889"/>
                </a:lnTo>
                <a:lnTo>
                  <a:pt x="379" y="1895"/>
                </a:lnTo>
                <a:lnTo>
                  <a:pt x="383" y="1897"/>
                </a:lnTo>
                <a:lnTo>
                  <a:pt x="385" y="1898"/>
                </a:lnTo>
                <a:lnTo>
                  <a:pt x="386" y="1898"/>
                </a:lnTo>
                <a:lnTo>
                  <a:pt x="386" y="1898"/>
                </a:lnTo>
                <a:lnTo>
                  <a:pt x="393" y="1897"/>
                </a:lnTo>
                <a:lnTo>
                  <a:pt x="400" y="1897"/>
                </a:lnTo>
                <a:lnTo>
                  <a:pt x="406" y="1898"/>
                </a:lnTo>
                <a:lnTo>
                  <a:pt x="406" y="1898"/>
                </a:lnTo>
                <a:lnTo>
                  <a:pt x="407" y="1898"/>
                </a:lnTo>
                <a:lnTo>
                  <a:pt x="408" y="1897"/>
                </a:lnTo>
                <a:lnTo>
                  <a:pt x="409" y="1894"/>
                </a:lnTo>
                <a:lnTo>
                  <a:pt x="411" y="1881"/>
                </a:lnTo>
                <a:lnTo>
                  <a:pt x="411" y="1850"/>
                </a:lnTo>
                <a:lnTo>
                  <a:pt x="411" y="1850"/>
                </a:lnTo>
                <a:lnTo>
                  <a:pt x="409" y="1841"/>
                </a:lnTo>
                <a:lnTo>
                  <a:pt x="406" y="1825"/>
                </a:lnTo>
                <a:lnTo>
                  <a:pt x="406" y="1825"/>
                </a:lnTo>
                <a:lnTo>
                  <a:pt x="406" y="1825"/>
                </a:lnTo>
                <a:lnTo>
                  <a:pt x="412" y="1839"/>
                </a:lnTo>
                <a:lnTo>
                  <a:pt x="419" y="1852"/>
                </a:lnTo>
                <a:lnTo>
                  <a:pt x="428" y="1864"/>
                </a:lnTo>
                <a:lnTo>
                  <a:pt x="436" y="1876"/>
                </a:lnTo>
                <a:lnTo>
                  <a:pt x="446" y="1886"/>
                </a:lnTo>
                <a:lnTo>
                  <a:pt x="456" y="1894"/>
                </a:lnTo>
                <a:lnTo>
                  <a:pt x="461" y="1896"/>
                </a:lnTo>
                <a:lnTo>
                  <a:pt x="464" y="1897"/>
                </a:lnTo>
                <a:lnTo>
                  <a:pt x="469" y="1898"/>
                </a:lnTo>
                <a:lnTo>
                  <a:pt x="474" y="1898"/>
                </a:lnTo>
                <a:lnTo>
                  <a:pt x="474" y="1898"/>
                </a:lnTo>
                <a:lnTo>
                  <a:pt x="483" y="1896"/>
                </a:lnTo>
                <a:lnTo>
                  <a:pt x="491" y="1891"/>
                </a:lnTo>
                <a:lnTo>
                  <a:pt x="498" y="1885"/>
                </a:lnTo>
                <a:lnTo>
                  <a:pt x="505" y="1876"/>
                </a:lnTo>
                <a:lnTo>
                  <a:pt x="509" y="1867"/>
                </a:lnTo>
                <a:lnTo>
                  <a:pt x="513" y="1856"/>
                </a:lnTo>
                <a:lnTo>
                  <a:pt x="514" y="1843"/>
                </a:lnTo>
                <a:lnTo>
                  <a:pt x="513" y="1830"/>
                </a:lnTo>
                <a:lnTo>
                  <a:pt x="513" y="1830"/>
                </a:lnTo>
                <a:lnTo>
                  <a:pt x="511" y="1817"/>
                </a:lnTo>
                <a:lnTo>
                  <a:pt x="507" y="1802"/>
                </a:lnTo>
                <a:lnTo>
                  <a:pt x="496" y="1775"/>
                </a:lnTo>
                <a:lnTo>
                  <a:pt x="486" y="1752"/>
                </a:lnTo>
                <a:lnTo>
                  <a:pt x="479" y="1737"/>
                </a:lnTo>
                <a:lnTo>
                  <a:pt x="479" y="1737"/>
                </a:lnTo>
                <a:lnTo>
                  <a:pt x="467" y="1710"/>
                </a:lnTo>
                <a:lnTo>
                  <a:pt x="462" y="1697"/>
                </a:lnTo>
                <a:lnTo>
                  <a:pt x="459" y="1688"/>
                </a:lnTo>
                <a:lnTo>
                  <a:pt x="459" y="1688"/>
                </a:lnTo>
                <a:lnTo>
                  <a:pt x="459" y="1686"/>
                </a:lnTo>
                <a:lnTo>
                  <a:pt x="458" y="1683"/>
                </a:lnTo>
                <a:lnTo>
                  <a:pt x="457" y="1681"/>
                </a:lnTo>
                <a:lnTo>
                  <a:pt x="457" y="1676"/>
                </a:lnTo>
                <a:lnTo>
                  <a:pt x="457" y="1669"/>
                </a:lnTo>
                <a:lnTo>
                  <a:pt x="459" y="1658"/>
                </a:lnTo>
                <a:lnTo>
                  <a:pt x="463" y="1642"/>
                </a:lnTo>
                <a:lnTo>
                  <a:pt x="469" y="1620"/>
                </a:lnTo>
                <a:lnTo>
                  <a:pt x="469" y="1620"/>
                </a:lnTo>
                <a:lnTo>
                  <a:pt x="484" y="1567"/>
                </a:lnTo>
                <a:lnTo>
                  <a:pt x="502" y="1496"/>
                </a:lnTo>
                <a:lnTo>
                  <a:pt x="520" y="1423"/>
                </a:lnTo>
                <a:lnTo>
                  <a:pt x="535" y="1360"/>
                </a:lnTo>
                <a:lnTo>
                  <a:pt x="535" y="1360"/>
                </a:lnTo>
                <a:lnTo>
                  <a:pt x="556" y="1346"/>
                </a:lnTo>
                <a:lnTo>
                  <a:pt x="575" y="1329"/>
                </a:lnTo>
                <a:lnTo>
                  <a:pt x="612" y="1294"/>
                </a:lnTo>
                <a:lnTo>
                  <a:pt x="640" y="1268"/>
                </a:lnTo>
                <a:lnTo>
                  <a:pt x="650" y="1260"/>
                </a:lnTo>
                <a:lnTo>
                  <a:pt x="652" y="1258"/>
                </a:lnTo>
                <a:lnTo>
                  <a:pt x="655" y="1258"/>
                </a:lnTo>
                <a:lnTo>
                  <a:pt x="655" y="1258"/>
                </a:lnTo>
                <a:lnTo>
                  <a:pt x="667" y="1259"/>
                </a:lnTo>
                <a:lnTo>
                  <a:pt x="684" y="1261"/>
                </a:lnTo>
                <a:lnTo>
                  <a:pt x="704" y="1263"/>
                </a:lnTo>
                <a:lnTo>
                  <a:pt x="704" y="1263"/>
                </a:lnTo>
                <a:lnTo>
                  <a:pt x="686" y="1206"/>
                </a:lnTo>
                <a:lnTo>
                  <a:pt x="655" y="1106"/>
                </a:lnTo>
                <a:lnTo>
                  <a:pt x="655" y="1106"/>
                </a:lnTo>
                <a:lnTo>
                  <a:pt x="650" y="1094"/>
                </a:lnTo>
                <a:lnTo>
                  <a:pt x="645" y="1082"/>
                </a:lnTo>
                <a:lnTo>
                  <a:pt x="630" y="1052"/>
                </a:lnTo>
                <a:lnTo>
                  <a:pt x="612" y="1023"/>
                </a:lnTo>
                <a:lnTo>
                  <a:pt x="594" y="994"/>
                </a:lnTo>
                <a:lnTo>
                  <a:pt x="562" y="945"/>
                </a:lnTo>
                <a:lnTo>
                  <a:pt x="547" y="925"/>
                </a:lnTo>
                <a:lnTo>
                  <a:pt x="586" y="906"/>
                </a:lnTo>
                <a:lnTo>
                  <a:pt x="586" y="906"/>
                </a:lnTo>
                <a:lnTo>
                  <a:pt x="581" y="882"/>
                </a:lnTo>
                <a:lnTo>
                  <a:pt x="572" y="826"/>
                </a:lnTo>
                <a:lnTo>
                  <a:pt x="562" y="760"/>
                </a:lnTo>
                <a:lnTo>
                  <a:pt x="558" y="729"/>
                </a:lnTo>
                <a:lnTo>
                  <a:pt x="557" y="705"/>
                </a:lnTo>
                <a:lnTo>
                  <a:pt x="557" y="705"/>
                </a:lnTo>
                <a:lnTo>
                  <a:pt x="557" y="693"/>
                </a:lnTo>
                <a:lnTo>
                  <a:pt x="558" y="679"/>
                </a:lnTo>
                <a:lnTo>
                  <a:pt x="564" y="649"/>
                </a:lnTo>
                <a:lnTo>
                  <a:pt x="572" y="615"/>
                </a:lnTo>
                <a:lnTo>
                  <a:pt x="580" y="579"/>
                </a:lnTo>
                <a:lnTo>
                  <a:pt x="597" y="520"/>
                </a:lnTo>
                <a:lnTo>
                  <a:pt x="603" y="502"/>
                </a:lnTo>
                <a:lnTo>
                  <a:pt x="606" y="495"/>
                </a:lnTo>
                <a:lnTo>
                  <a:pt x="606" y="495"/>
                </a:lnTo>
                <a:lnTo>
                  <a:pt x="708" y="456"/>
                </a:lnTo>
                <a:lnTo>
                  <a:pt x="704" y="426"/>
                </a:lnTo>
                <a:lnTo>
                  <a:pt x="704" y="426"/>
                </a:lnTo>
                <a:lnTo>
                  <a:pt x="719" y="418"/>
                </a:lnTo>
                <a:lnTo>
                  <a:pt x="737" y="408"/>
                </a:lnTo>
                <a:lnTo>
                  <a:pt x="756" y="396"/>
                </a:lnTo>
                <a:lnTo>
                  <a:pt x="776" y="382"/>
                </a:lnTo>
                <a:lnTo>
                  <a:pt x="793" y="369"/>
                </a:lnTo>
                <a:lnTo>
                  <a:pt x="800" y="361"/>
                </a:lnTo>
                <a:lnTo>
                  <a:pt x="806" y="355"/>
                </a:lnTo>
                <a:lnTo>
                  <a:pt x="810" y="349"/>
                </a:lnTo>
                <a:lnTo>
                  <a:pt x="811" y="343"/>
                </a:lnTo>
                <a:lnTo>
                  <a:pt x="811" y="343"/>
                </a:lnTo>
                <a:lnTo>
                  <a:pt x="810" y="336"/>
                </a:lnTo>
                <a:lnTo>
                  <a:pt x="805" y="325"/>
                </a:lnTo>
                <a:lnTo>
                  <a:pt x="798" y="310"/>
                </a:lnTo>
                <a:lnTo>
                  <a:pt x="788" y="293"/>
                </a:lnTo>
                <a:lnTo>
                  <a:pt x="762" y="253"/>
                </a:lnTo>
                <a:lnTo>
                  <a:pt x="734" y="210"/>
                </a:lnTo>
                <a:lnTo>
                  <a:pt x="679" y="133"/>
                </a:lnTo>
                <a:lnTo>
                  <a:pt x="655" y="99"/>
                </a:lnTo>
                <a:lnTo>
                  <a:pt x="655" y="99"/>
                </a:lnTo>
                <a:lnTo>
                  <a:pt x="655" y="90"/>
                </a:lnTo>
                <a:lnTo>
                  <a:pt x="652" y="72"/>
                </a:lnTo>
                <a:lnTo>
                  <a:pt x="650" y="59"/>
                </a:lnTo>
                <a:lnTo>
                  <a:pt x="647" y="48"/>
                </a:lnTo>
                <a:lnTo>
                  <a:pt x="644" y="39"/>
                </a:lnTo>
                <a:lnTo>
                  <a:pt x="640" y="30"/>
                </a:lnTo>
                <a:lnTo>
                  <a:pt x="640" y="30"/>
                </a:lnTo>
                <a:lnTo>
                  <a:pt x="633" y="19"/>
                </a:lnTo>
                <a:lnTo>
                  <a:pt x="627" y="13"/>
                </a:lnTo>
                <a:lnTo>
                  <a:pt x="622" y="11"/>
                </a:lnTo>
                <a:lnTo>
                  <a:pt x="616" y="11"/>
                </a:lnTo>
                <a:lnTo>
                  <a:pt x="616" y="11"/>
                </a:lnTo>
                <a:lnTo>
                  <a:pt x="613" y="11"/>
                </a:lnTo>
                <a:lnTo>
                  <a:pt x="611" y="9"/>
                </a:lnTo>
                <a:lnTo>
                  <a:pt x="606" y="7"/>
                </a:lnTo>
                <a:lnTo>
                  <a:pt x="601" y="3"/>
                </a:lnTo>
                <a:lnTo>
                  <a:pt x="596" y="2"/>
                </a:lnTo>
                <a:lnTo>
                  <a:pt x="591" y="1"/>
                </a:lnTo>
                <a:lnTo>
                  <a:pt x="591" y="1"/>
                </a:lnTo>
                <a:lnTo>
                  <a:pt x="581" y="0"/>
                </a:lnTo>
                <a:lnTo>
                  <a:pt x="575" y="0"/>
                </a:lnTo>
                <a:lnTo>
                  <a:pt x="572" y="1"/>
                </a:lnTo>
                <a:lnTo>
                  <a:pt x="557" y="1"/>
                </a:lnTo>
                <a:lnTo>
                  <a:pt x="557" y="1"/>
                </a:lnTo>
                <a:lnTo>
                  <a:pt x="547" y="1"/>
                </a:lnTo>
                <a:lnTo>
                  <a:pt x="541" y="2"/>
                </a:lnTo>
                <a:lnTo>
                  <a:pt x="539" y="3"/>
                </a:lnTo>
                <a:lnTo>
                  <a:pt x="538" y="6"/>
                </a:lnTo>
                <a:lnTo>
                  <a:pt x="538" y="6"/>
                </a:lnTo>
                <a:lnTo>
                  <a:pt x="539" y="8"/>
                </a:lnTo>
                <a:lnTo>
                  <a:pt x="541" y="11"/>
                </a:lnTo>
                <a:lnTo>
                  <a:pt x="549" y="14"/>
                </a:lnTo>
                <a:lnTo>
                  <a:pt x="555" y="18"/>
                </a:lnTo>
                <a:lnTo>
                  <a:pt x="557" y="19"/>
                </a:lnTo>
                <a:lnTo>
                  <a:pt x="557" y="20"/>
                </a:lnTo>
                <a:lnTo>
                  <a:pt x="557" y="20"/>
                </a:lnTo>
                <a:lnTo>
                  <a:pt x="556" y="23"/>
                </a:lnTo>
                <a:lnTo>
                  <a:pt x="556" y="26"/>
                </a:lnTo>
                <a:lnTo>
                  <a:pt x="556" y="40"/>
                </a:lnTo>
                <a:lnTo>
                  <a:pt x="556" y="52"/>
                </a:lnTo>
                <a:lnTo>
                  <a:pt x="557" y="59"/>
                </a:lnTo>
                <a:lnTo>
                  <a:pt x="557" y="59"/>
                </a:lnTo>
                <a:lnTo>
                  <a:pt x="557" y="61"/>
                </a:lnTo>
                <a:lnTo>
                  <a:pt x="556" y="61"/>
                </a:lnTo>
                <a:lnTo>
                  <a:pt x="550" y="63"/>
                </a:lnTo>
                <a:lnTo>
                  <a:pt x="542" y="64"/>
                </a:lnTo>
                <a:lnTo>
                  <a:pt x="542" y="64"/>
                </a:lnTo>
                <a:lnTo>
                  <a:pt x="540" y="59"/>
                </a:lnTo>
                <a:lnTo>
                  <a:pt x="533" y="50"/>
                </a:lnTo>
                <a:lnTo>
                  <a:pt x="529" y="46"/>
                </a:lnTo>
                <a:lnTo>
                  <a:pt x="525" y="41"/>
                </a:lnTo>
                <a:lnTo>
                  <a:pt x="522" y="40"/>
                </a:lnTo>
                <a:lnTo>
                  <a:pt x="519" y="40"/>
                </a:lnTo>
                <a:lnTo>
                  <a:pt x="518" y="40"/>
                </a:lnTo>
                <a:lnTo>
                  <a:pt x="518" y="40"/>
                </a:lnTo>
                <a:lnTo>
                  <a:pt x="516" y="41"/>
                </a:lnTo>
                <a:lnTo>
                  <a:pt x="516" y="44"/>
                </a:lnTo>
                <a:lnTo>
                  <a:pt x="516" y="46"/>
                </a:lnTo>
                <a:lnTo>
                  <a:pt x="518" y="50"/>
                </a:lnTo>
                <a:lnTo>
                  <a:pt x="518" y="52"/>
                </a:lnTo>
                <a:lnTo>
                  <a:pt x="518" y="55"/>
                </a:lnTo>
                <a:lnTo>
                  <a:pt x="518" y="55"/>
                </a:lnTo>
                <a:lnTo>
                  <a:pt x="518" y="62"/>
                </a:lnTo>
                <a:lnTo>
                  <a:pt x="519" y="72"/>
                </a:lnTo>
                <a:lnTo>
                  <a:pt x="520" y="80"/>
                </a:lnTo>
                <a:lnTo>
                  <a:pt x="522" y="83"/>
                </a:lnTo>
                <a:lnTo>
                  <a:pt x="523" y="84"/>
                </a:lnTo>
                <a:lnTo>
                  <a:pt x="523" y="84"/>
                </a:lnTo>
                <a:lnTo>
                  <a:pt x="527" y="85"/>
                </a:lnTo>
                <a:lnTo>
                  <a:pt x="533" y="90"/>
                </a:lnTo>
                <a:lnTo>
                  <a:pt x="539" y="95"/>
                </a:lnTo>
                <a:lnTo>
                  <a:pt x="542" y="99"/>
                </a:lnTo>
                <a:lnTo>
                  <a:pt x="542" y="99"/>
                </a:lnTo>
                <a:lnTo>
                  <a:pt x="546" y="102"/>
                </a:lnTo>
                <a:lnTo>
                  <a:pt x="551" y="106"/>
                </a:lnTo>
                <a:lnTo>
                  <a:pt x="567" y="113"/>
                </a:lnTo>
                <a:lnTo>
                  <a:pt x="567" y="113"/>
                </a:lnTo>
                <a:lnTo>
                  <a:pt x="577" y="116"/>
                </a:lnTo>
                <a:lnTo>
                  <a:pt x="588" y="117"/>
                </a:lnTo>
                <a:lnTo>
                  <a:pt x="601" y="118"/>
                </a:lnTo>
                <a:lnTo>
                  <a:pt x="601" y="118"/>
                </a:lnTo>
                <a:lnTo>
                  <a:pt x="656" y="222"/>
                </a:lnTo>
                <a:lnTo>
                  <a:pt x="694" y="294"/>
                </a:lnTo>
                <a:lnTo>
                  <a:pt x="705" y="319"/>
                </a:lnTo>
                <a:lnTo>
                  <a:pt x="708" y="326"/>
                </a:lnTo>
                <a:lnTo>
                  <a:pt x="708" y="328"/>
                </a:lnTo>
                <a:lnTo>
                  <a:pt x="708" y="328"/>
                </a:lnTo>
                <a:lnTo>
                  <a:pt x="704" y="331"/>
                </a:lnTo>
                <a:lnTo>
                  <a:pt x="697" y="332"/>
                </a:lnTo>
                <a:lnTo>
                  <a:pt x="690" y="333"/>
                </a:lnTo>
                <a:lnTo>
                  <a:pt x="684" y="333"/>
                </a:lnTo>
                <a:lnTo>
                  <a:pt x="684" y="333"/>
                </a:lnTo>
                <a:lnTo>
                  <a:pt x="679" y="333"/>
                </a:lnTo>
                <a:lnTo>
                  <a:pt x="669" y="335"/>
                </a:lnTo>
                <a:lnTo>
                  <a:pt x="643" y="338"/>
                </a:lnTo>
                <a:lnTo>
                  <a:pt x="596" y="348"/>
                </a:lnTo>
                <a:lnTo>
                  <a:pt x="596" y="348"/>
                </a:lnTo>
                <a:lnTo>
                  <a:pt x="577" y="352"/>
                </a:lnTo>
                <a:lnTo>
                  <a:pt x="567" y="353"/>
                </a:lnTo>
                <a:lnTo>
                  <a:pt x="567" y="353"/>
                </a:lnTo>
                <a:lnTo>
                  <a:pt x="533" y="333"/>
                </a:lnTo>
                <a:lnTo>
                  <a:pt x="533" y="333"/>
                </a:lnTo>
                <a:lnTo>
                  <a:pt x="520" y="325"/>
                </a:lnTo>
                <a:lnTo>
                  <a:pt x="508" y="314"/>
                </a:lnTo>
                <a:lnTo>
                  <a:pt x="485" y="291"/>
                </a:lnTo>
                <a:lnTo>
                  <a:pt x="485" y="291"/>
                </a:lnTo>
                <a:lnTo>
                  <a:pt x="498" y="291"/>
                </a:lnTo>
                <a:lnTo>
                  <a:pt x="505" y="291"/>
                </a:lnTo>
                <a:lnTo>
                  <a:pt x="508" y="289"/>
                </a:lnTo>
                <a:lnTo>
                  <a:pt x="508" y="289"/>
                </a:lnTo>
                <a:lnTo>
                  <a:pt x="538" y="275"/>
                </a:lnTo>
                <a:lnTo>
                  <a:pt x="538" y="275"/>
                </a:lnTo>
                <a:lnTo>
                  <a:pt x="525" y="277"/>
                </a:lnTo>
                <a:lnTo>
                  <a:pt x="514" y="277"/>
                </a:lnTo>
                <a:lnTo>
                  <a:pt x="508" y="276"/>
                </a:lnTo>
                <a:lnTo>
                  <a:pt x="503" y="275"/>
                </a:lnTo>
                <a:lnTo>
                  <a:pt x="503" y="275"/>
                </a:lnTo>
                <a:lnTo>
                  <a:pt x="495" y="270"/>
                </a:lnTo>
                <a:lnTo>
                  <a:pt x="489" y="265"/>
                </a:lnTo>
                <a:lnTo>
                  <a:pt x="484" y="260"/>
                </a:lnTo>
                <a:lnTo>
                  <a:pt x="484" y="260"/>
                </a:lnTo>
                <a:lnTo>
                  <a:pt x="491" y="260"/>
                </a:lnTo>
                <a:lnTo>
                  <a:pt x="497" y="259"/>
                </a:lnTo>
                <a:lnTo>
                  <a:pt x="503" y="255"/>
                </a:lnTo>
                <a:lnTo>
                  <a:pt x="503" y="255"/>
                </a:lnTo>
                <a:lnTo>
                  <a:pt x="523" y="240"/>
                </a:lnTo>
                <a:lnTo>
                  <a:pt x="523" y="240"/>
                </a:lnTo>
                <a:lnTo>
                  <a:pt x="517" y="242"/>
                </a:lnTo>
                <a:lnTo>
                  <a:pt x="503" y="245"/>
                </a:lnTo>
                <a:lnTo>
                  <a:pt x="496" y="245"/>
                </a:lnTo>
                <a:lnTo>
                  <a:pt x="487" y="245"/>
                </a:lnTo>
                <a:lnTo>
                  <a:pt x="480" y="244"/>
                </a:lnTo>
                <a:lnTo>
                  <a:pt x="474" y="240"/>
                </a:lnTo>
                <a:lnTo>
                  <a:pt x="474" y="240"/>
                </a:lnTo>
                <a:lnTo>
                  <a:pt x="474" y="240"/>
                </a:lnTo>
                <a:lnTo>
                  <a:pt x="472" y="223"/>
                </a:lnTo>
                <a:lnTo>
                  <a:pt x="468" y="206"/>
                </a:lnTo>
                <a:lnTo>
                  <a:pt x="462" y="190"/>
                </a:lnTo>
                <a:lnTo>
                  <a:pt x="458" y="183"/>
                </a:lnTo>
                <a:lnTo>
                  <a:pt x="455" y="177"/>
                </a:lnTo>
                <a:lnTo>
                  <a:pt x="455" y="177"/>
                </a:lnTo>
                <a:lnTo>
                  <a:pt x="446" y="166"/>
                </a:lnTo>
                <a:lnTo>
                  <a:pt x="437" y="157"/>
                </a:lnTo>
                <a:lnTo>
                  <a:pt x="430" y="150"/>
                </a:lnTo>
                <a:lnTo>
                  <a:pt x="423" y="145"/>
                </a:lnTo>
                <a:lnTo>
                  <a:pt x="415" y="140"/>
                </a:lnTo>
                <a:lnTo>
                  <a:pt x="409" y="138"/>
                </a:lnTo>
                <a:lnTo>
                  <a:pt x="400" y="134"/>
                </a:lnTo>
                <a:lnTo>
                  <a:pt x="400" y="134"/>
                </a:lnTo>
                <a:lnTo>
                  <a:pt x="393" y="134"/>
                </a:lnTo>
                <a:lnTo>
                  <a:pt x="386" y="134"/>
                </a:lnTo>
                <a:lnTo>
                  <a:pt x="380" y="136"/>
                </a:lnTo>
                <a:lnTo>
                  <a:pt x="374" y="139"/>
                </a:lnTo>
                <a:lnTo>
                  <a:pt x="363" y="144"/>
                </a:lnTo>
                <a:lnTo>
                  <a:pt x="359" y="146"/>
                </a:lnTo>
                <a:lnTo>
                  <a:pt x="359" y="146"/>
                </a:lnTo>
                <a:close/>
                <a:moveTo>
                  <a:pt x="350" y="1336"/>
                </a:moveTo>
                <a:lnTo>
                  <a:pt x="350" y="1336"/>
                </a:lnTo>
                <a:lnTo>
                  <a:pt x="373" y="1349"/>
                </a:lnTo>
                <a:lnTo>
                  <a:pt x="398" y="1362"/>
                </a:lnTo>
                <a:lnTo>
                  <a:pt x="398" y="1362"/>
                </a:lnTo>
                <a:lnTo>
                  <a:pt x="393" y="1422"/>
                </a:lnTo>
                <a:lnTo>
                  <a:pt x="392" y="1452"/>
                </a:lnTo>
                <a:lnTo>
                  <a:pt x="391" y="1478"/>
                </a:lnTo>
                <a:lnTo>
                  <a:pt x="391" y="1478"/>
                </a:lnTo>
                <a:lnTo>
                  <a:pt x="392" y="1514"/>
                </a:lnTo>
                <a:lnTo>
                  <a:pt x="393" y="1552"/>
                </a:lnTo>
                <a:lnTo>
                  <a:pt x="393" y="1587"/>
                </a:lnTo>
                <a:lnTo>
                  <a:pt x="392" y="1600"/>
                </a:lnTo>
                <a:lnTo>
                  <a:pt x="391" y="1610"/>
                </a:lnTo>
                <a:lnTo>
                  <a:pt x="391" y="1610"/>
                </a:lnTo>
                <a:lnTo>
                  <a:pt x="381" y="1648"/>
                </a:lnTo>
                <a:lnTo>
                  <a:pt x="372" y="1678"/>
                </a:lnTo>
                <a:lnTo>
                  <a:pt x="372" y="1678"/>
                </a:lnTo>
                <a:lnTo>
                  <a:pt x="370" y="1681"/>
                </a:lnTo>
                <a:lnTo>
                  <a:pt x="370" y="1681"/>
                </a:lnTo>
                <a:lnTo>
                  <a:pt x="368" y="1664"/>
                </a:lnTo>
                <a:lnTo>
                  <a:pt x="367" y="1649"/>
                </a:lnTo>
                <a:lnTo>
                  <a:pt x="367" y="1649"/>
                </a:lnTo>
                <a:lnTo>
                  <a:pt x="365" y="1628"/>
                </a:lnTo>
                <a:lnTo>
                  <a:pt x="362" y="1603"/>
                </a:lnTo>
                <a:lnTo>
                  <a:pt x="353" y="1544"/>
                </a:lnTo>
                <a:lnTo>
                  <a:pt x="346" y="1490"/>
                </a:lnTo>
                <a:lnTo>
                  <a:pt x="343" y="1470"/>
                </a:lnTo>
                <a:lnTo>
                  <a:pt x="342" y="1458"/>
                </a:lnTo>
                <a:lnTo>
                  <a:pt x="350" y="13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1">
            <a:extLst>
              <a:ext uri="{FF2B5EF4-FFF2-40B4-BE49-F238E27FC236}">
                <a16:creationId xmlns:a16="http://schemas.microsoft.com/office/drawing/2014/main" id="{B0F10A79-7B95-2405-D2FD-E22E1BF8C1C8}"/>
              </a:ext>
            </a:extLst>
          </p:cNvPr>
          <p:cNvSpPr>
            <a:spLocks/>
          </p:cNvSpPr>
          <p:nvPr/>
        </p:nvSpPr>
        <p:spPr bwMode="auto">
          <a:xfrm>
            <a:off x="4203607" y="3814764"/>
            <a:ext cx="1335983" cy="2542493"/>
          </a:xfrm>
          <a:custGeom>
            <a:avLst/>
            <a:gdLst>
              <a:gd name="T0" fmla="*/ 338 w 939"/>
              <a:gd name="T1" fmla="*/ 115 h 1787"/>
              <a:gd name="T2" fmla="*/ 263 w 939"/>
              <a:gd name="T3" fmla="*/ 146 h 1787"/>
              <a:gd name="T4" fmla="*/ 243 w 939"/>
              <a:gd name="T5" fmla="*/ 156 h 1787"/>
              <a:gd name="T6" fmla="*/ 224 w 939"/>
              <a:gd name="T7" fmla="*/ 164 h 1787"/>
              <a:gd name="T8" fmla="*/ 216 w 939"/>
              <a:gd name="T9" fmla="*/ 182 h 1787"/>
              <a:gd name="T10" fmla="*/ 224 w 939"/>
              <a:gd name="T11" fmla="*/ 198 h 1787"/>
              <a:gd name="T12" fmla="*/ 116 w 939"/>
              <a:gd name="T13" fmla="*/ 97 h 1787"/>
              <a:gd name="T14" fmla="*/ 68 w 939"/>
              <a:gd name="T15" fmla="*/ 58 h 1787"/>
              <a:gd name="T16" fmla="*/ 18 w 939"/>
              <a:gd name="T17" fmla="*/ 66 h 1787"/>
              <a:gd name="T18" fmla="*/ 5 w 939"/>
              <a:gd name="T19" fmla="*/ 104 h 1787"/>
              <a:gd name="T20" fmla="*/ 90 w 939"/>
              <a:gd name="T21" fmla="*/ 193 h 1787"/>
              <a:gd name="T22" fmla="*/ 154 w 939"/>
              <a:gd name="T23" fmla="*/ 260 h 1787"/>
              <a:gd name="T24" fmla="*/ 241 w 939"/>
              <a:gd name="T25" fmla="*/ 330 h 1787"/>
              <a:gd name="T26" fmla="*/ 267 w 939"/>
              <a:gd name="T27" fmla="*/ 366 h 1787"/>
              <a:gd name="T28" fmla="*/ 289 w 939"/>
              <a:gd name="T29" fmla="*/ 368 h 1787"/>
              <a:gd name="T30" fmla="*/ 309 w 939"/>
              <a:gd name="T31" fmla="*/ 377 h 1787"/>
              <a:gd name="T32" fmla="*/ 326 w 939"/>
              <a:gd name="T33" fmla="*/ 364 h 1787"/>
              <a:gd name="T34" fmla="*/ 366 w 939"/>
              <a:gd name="T35" fmla="*/ 406 h 1787"/>
              <a:gd name="T36" fmla="*/ 475 w 939"/>
              <a:gd name="T37" fmla="*/ 720 h 1787"/>
              <a:gd name="T38" fmla="*/ 410 w 939"/>
              <a:gd name="T39" fmla="*/ 1147 h 1787"/>
              <a:gd name="T40" fmla="*/ 387 w 939"/>
              <a:gd name="T41" fmla="*/ 1244 h 1787"/>
              <a:gd name="T42" fmla="*/ 563 w 939"/>
              <a:gd name="T43" fmla="*/ 1454 h 1787"/>
              <a:gd name="T44" fmla="*/ 562 w 939"/>
              <a:gd name="T45" fmla="*/ 1577 h 1787"/>
              <a:gd name="T46" fmla="*/ 438 w 939"/>
              <a:gd name="T47" fmla="*/ 1655 h 1787"/>
              <a:gd name="T48" fmla="*/ 431 w 939"/>
              <a:gd name="T49" fmla="*/ 1682 h 1787"/>
              <a:gd name="T50" fmla="*/ 496 w 939"/>
              <a:gd name="T51" fmla="*/ 1696 h 1787"/>
              <a:gd name="T52" fmla="*/ 670 w 939"/>
              <a:gd name="T53" fmla="*/ 1620 h 1787"/>
              <a:gd name="T54" fmla="*/ 646 w 939"/>
              <a:gd name="T55" fmla="*/ 1424 h 1787"/>
              <a:gd name="T56" fmla="*/ 619 w 939"/>
              <a:gd name="T57" fmla="*/ 1238 h 1787"/>
              <a:gd name="T58" fmla="*/ 702 w 939"/>
              <a:gd name="T59" fmla="*/ 1342 h 1787"/>
              <a:gd name="T60" fmla="*/ 715 w 939"/>
              <a:gd name="T61" fmla="*/ 1592 h 1787"/>
              <a:gd name="T62" fmla="*/ 681 w 939"/>
              <a:gd name="T63" fmla="*/ 1726 h 1787"/>
              <a:gd name="T64" fmla="*/ 684 w 939"/>
              <a:gd name="T65" fmla="*/ 1785 h 1787"/>
              <a:gd name="T66" fmla="*/ 775 w 939"/>
              <a:gd name="T67" fmla="*/ 1751 h 1787"/>
              <a:gd name="T68" fmla="*/ 797 w 939"/>
              <a:gd name="T69" fmla="*/ 1665 h 1787"/>
              <a:gd name="T70" fmla="*/ 807 w 939"/>
              <a:gd name="T71" fmla="*/ 1610 h 1787"/>
              <a:gd name="T72" fmla="*/ 807 w 939"/>
              <a:gd name="T73" fmla="*/ 1478 h 1787"/>
              <a:gd name="T74" fmla="*/ 787 w 939"/>
              <a:gd name="T75" fmla="*/ 1183 h 1787"/>
              <a:gd name="T76" fmla="*/ 901 w 939"/>
              <a:gd name="T77" fmla="*/ 1175 h 1787"/>
              <a:gd name="T78" fmla="*/ 906 w 939"/>
              <a:gd name="T79" fmla="*/ 1022 h 1787"/>
              <a:gd name="T80" fmla="*/ 859 w 939"/>
              <a:gd name="T81" fmla="*/ 860 h 1787"/>
              <a:gd name="T82" fmla="*/ 792 w 939"/>
              <a:gd name="T83" fmla="*/ 715 h 1787"/>
              <a:gd name="T84" fmla="*/ 730 w 939"/>
              <a:gd name="T85" fmla="*/ 522 h 1787"/>
              <a:gd name="T86" fmla="*/ 807 w 939"/>
              <a:gd name="T87" fmla="*/ 388 h 1787"/>
              <a:gd name="T88" fmla="*/ 870 w 939"/>
              <a:gd name="T89" fmla="*/ 358 h 1787"/>
              <a:gd name="T90" fmla="*/ 806 w 939"/>
              <a:gd name="T91" fmla="*/ 225 h 1787"/>
              <a:gd name="T92" fmla="*/ 662 w 939"/>
              <a:gd name="T93" fmla="*/ 47 h 1787"/>
              <a:gd name="T94" fmla="*/ 621 w 939"/>
              <a:gd name="T95" fmla="*/ 20 h 1787"/>
              <a:gd name="T96" fmla="*/ 577 w 939"/>
              <a:gd name="T97" fmla="*/ 1 h 1787"/>
              <a:gd name="T98" fmla="*/ 553 w 939"/>
              <a:gd name="T99" fmla="*/ 25 h 1787"/>
              <a:gd name="T100" fmla="*/ 548 w 939"/>
              <a:gd name="T101" fmla="*/ 55 h 1787"/>
              <a:gd name="T102" fmla="*/ 582 w 939"/>
              <a:gd name="T103" fmla="*/ 101 h 1787"/>
              <a:gd name="T104" fmla="*/ 662 w 939"/>
              <a:gd name="T105" fmla="*/ 258 h 1787"/>
              <a:gd name="T106" fmla="*/ 577 w 939"/>
              <a:gd name="T107" fmla="*/ 226 h 1787"/>
              <a:gd name="T108" fmla="*/ 612 w 939"/>
              <a:gd name="T109" fmla="*/ 183 h 1787"/>
              <a:gd name="T110" fmla="*/ 603 w 939"/>
              <a:gd name="T111" fmla="*/ 165 h 1787"/>
              <a:gd name="T112" fmla="*/ 564 w 939"/>
              <a:gd name="T113" fmla="*/ 162 h 1787"/>
              <a:gd name="T114" fmla="*/ 548 w 939"/>
              <a:gd name="T115" fmla="*/ 113 h 1787"/>
              <a:gd name="T116" fmla="*/ 514 w 939"/>
              <a:gd name="T117" fmla="*/ 148 h 1787"/>
              <a:gd name="T118" fmla="*/ 418 w 939"/>
              <a:gd name="T119" fmla="*/ 129 h 1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39" h="1787">
                <a:moveTo>
                  <a:pt x="397" y="128"/>
                </a:moveTo>
                <a:lnTo>
                  <a:pt x="397" y="128"/>
                </a:lnTo>
                <a:lnTo>
                  <a:pt x="396" y="126"/>
                </a:lnTo>
                <a:lnTo>
                  <a:pt x="392" y="123"/>
                </a:lnTo>
                <a:lnTo>
                  <a:pt x="381" y="118"/>
                </a:lnTo>
                <a:lnTo>
                  <a:pt x="366" y="116"/>
                </a:lnTo>
                <a:lnTo>
                  <a:pt x="348" y="113"/>
                </a:lnTo>
                <a:lnTo>
                  <a:pt x="348" y="113"/>
                </a:lnTo>
                <a:lnTo>
                  <a:pt x="338" y="115"/>
                </a:lnTo>
                <a:lnTo>
                  <a:pt x="328" y="118"/>
                </a:lnTo>
                <a:lnTo>
                  <a:pt x="319" y="123"/>
                </a:lnTo>
                <a:lnTo>
                  <a:pt x="308" y="129"/>
                </a:lnTo>
                <a:lnTo>
                  <a:pt x="288" y="141"/>
                </a:lnTo>
                <a:lnTo>
                  <a:pt x="278" y="145"/>
                </a:lnTo>
                <a:lnTo>
                  <a:pt x="270" y="148"/>
                </a:lnTo>
                <a:lnTo>
                  <a:pt x="270" y="148"/>
                </a:lnTo>
                <a:lnTo>
                  <a:pt x="266" y="148"/>
                </a:lnTo>
                <a:lnTo>
                  <a:pt x="263" y="146"/>
                </a:lnTo>
                <a:lnTo>
                  <a:pt x="255" y="143"/>
                </a:lnTo>
                <a:lnTo>
                  <a:pt x="249" y="138"/>
                </a:lnTo>
                <a:lnTo>
                  <a:pt x="244" y="130"/>
                </a:lnTo>
                <a:lnTo>
                  <a:pt x="238" y="119"/>
                </a:lnTo>
                <a:lnTo>
                  <a:pt x="236" y="113"/>
                </a:lnTo>
                <a:lnTo>
                  <a:pt x="236" y="113"/>
                </a:lnTo>
                <a:lnTo>
                  <a:pt x="241" y="148"/>
                </a:lnTo>
                <a:lnTo>
                  <a:pt x="241" y="148"/>
                </a:lnTo>
                <a:lnTo>
                  <a:pt x="243" y="156"/>
                </a:lnTo>
                <a:lnTo>
                  <a:pt x="245" y="162"/>
                </a:lnTo>
                <a:lnTo>
                  <a:pt x="249" y="166"/>
                </a:lnTo>
                <a:lnTo>
                  <a:pt x="250" y="167"/>
                </a:lnTo>
                <a:lnTo>
                  <a:pt x="250" y="167"/>
                </a:lnTo>
                <a:lnTo>
                  <a:pt x="244" y="168"/>
                </a:lnTo>
                <a:lnTo>
                  <a:pt x="238" y="168"/>
                </a:lnTo>
                <a:lnTo>
                  <a:pt x="231" y="167"/>
                </a:lnTo>
                <a:lnTo>
                  <a:pt x="231" y="167"/>
                </a:lnTo>
                <a:lnTo>
                  <a:pt x="224" y="164"/>
                </a:lnTo>
                <a:lnTo>
                  <a:pt x="217" y="159"/>
                </a:lnTo>
                <a:lnTo>
                  <a:pt x="211" y="153"/>
                </a:lnTo>
                <a:lnTo>
                  <a:pt x="211" y="153"/>
                </a:lnTo>
                <a:lnTo>
                  <a:pt x="211" y="156"/>
                </a:lnTo>
                <a:lnTo>
                  <a:pt x="210" y="164"/>
                </a:lnTo>
                <a:lnTo>
                  <a:pt x="210" y="168"/>
                </a:lnTo>
                <a:lnTo>
                  <a:pt x="211" y="173"/>
                </a:lnTo>
                <a:lnTo>
                  <a:pt x="214" y="178"/>
                </a:lnTo>
                <a:lnTo>
                  <a:pt x="216" y="182"/>
                </a:lnTo>
                <a:lnTo>
                  <a:pt x="216" y="182"/>
                </a:lnTo>
                <a:lnTo>
                  <a:pt x="230" y="193"/>
                </a:lnTo>
                <a:lnTo>
                  <a:pt x="236" y="197"/>
                </a:lnTo>
                <a:lnTo>
                  <a:pt x="236" y="197"/>
                </a:lnTo>
                <a:lnTo>
                  <a:pt x="233" y="199"/>
                </a:lnTo>
                <a:lnTo>
                  <a:pt x="232" y="201"/>
                </a:lnTo>
                <a:lnTo>
                  <a:pt x="231" y="201"/>
                </a:lnTo>
                <a:lnTo>
                  <a:pt x="231" y="201"/>
                </a:lnTo>
                <a:lnTo>
                  <a:pt x="224" y="198"/>
                </a:lnTo>
                <a:lnTo>
                  <a:pt x="209" y="192"/>
                </a:lnTo>
                <a:lnTo>
                  <a:pt x="187" y="182"/>
                </a:lnTo>
                <a:lnTo>
                  <a:pt x="182" y="187"/>
                </a:lnTo>
                <a:lnTo>
                  <a:pt x="109" y="128"/>
                </a:lnTo>
                <a:lnTo>
                  <a:pt x="109" y="128"/>
                </a:lnTo>
                <a:lnTo>
                  <a:pt x="111" y="123"/>
                </a:lnTo>
                <a:lnTo>
                  <a:pt x="115" y="112"/>
                </a:lnTo>
                <a:lnTo>
                  <a:pt x="116" y="105"/>
                </a:lnTo>
                <a:lnTo>
                  <a:pt x="116" y="97"/>
                </a:lnTo>
                <a:lnTo>
                  <a:pt x="114" y="90"/>
                </a:lnTo>
                <a:lnTo>
                  <a:pt x="109" y="84"/>
                </a:lnTo>
                <a:lnTo>
                  <a:pt x="109" y="84"/>
                </a:lnTo>
                <a:lnTo>
                  <a:pt x="98" y="74"/>
                </a:lnTo>
                <a:lnTo>
                  <a:pt x="89" y="67"/>
                </a:lnTo>
                <a:lnTo>
                  <a:pt x="82" y="62"/>
                </a:lnTo>
                <a:lnTo>
                  <a:pt x="75" y="60"/>
                </a:lnTo>
                <a:lnTo>
                  <a:pt x="75" y="60"/>
                </a:lnTo>
                <a:lnTo>
                  <a:pt x="68" y="58"/>
                </a:lnTo>
                <a:lnTo>
                  <a:pt x="64" y="60"/>
                </a:lnTo>
                <a:lnTo>
                  <a:pt x="60" y="60"/>
                </a:lnTo>
                <a:lnTo>
                  <a:pt x="55" y="60"/>
                </a:lnTo>
                <a:lnTo>
                  <a:pt x="55" y="60"/>
                </a:lnTo>
                <a:lnTo>
                  <a:pt x="48" y="60"/>
                </a:lnTo>
                <a:lnTo>
                  <a:pt x="38" y="61"/>
                </a:lnTo>
                <a:lnTo>
                  <a:pt x="21" y="64"/>
                </a:lnTo>
                <a:lnTo>
                  <a:pt x="21" y="64"/>
                </a:lnTo>
                <a:lnTo>
                  <a:pt x="18" y="66"/>
                </a:lnTo>
                <a:lnTo>
                  <a:pt x="16" y="68"/>
                </a:lnTo>
                <a:lnTo>
                  <a:pt x="10" y="73"/>
                </a:lnTo>
                <a:lnTo>
                  <a:pt x="5" y="79"/>
                </a:lnTo>
                <a:lnTo>
                  <a:pt x="1" y="84"/>
                </a:lnTo>
                <a:lnTo>
                  <a:pt x="1" y="84"/>
                </a:lnTo>
                <a:lnTo>
                  <a:pt x="0" y="86"/>
                </a:lnTo>
                <a:lnTo>
                  <a:pt x="0" y="89"/>
                </a:lnTo>
                <a:lnTo>
                  <a:pt x="3" y="96"/>
                </a:lnTo>
                <a:lnTo>
                  <a:pt x="5" y="104"/>
                </a:lnTo>
                <a:lnTo>
                  <a:pt x="6" y="108"/>
                </a:lnTo>
                <a:lnTo>
                  <a:pt x="6" y="108"/>
                </a:lnTo>
                <a:lnTo>
                  <a:pt x="9" y="113"/>
                </a:lnTo>
                <a:lnTo>
                  <a:pt x="14" y="119"/>
                </a:lnTo>
                <a:lnTo>
                  <a:pt x="21" y="128"/>
                </a:lnTo>
                <a:lnTo>
                  <a:pt x="36" y="138"/>
                </a:lnTo>
                <a:lnTo>
                  <a:pt x="55" y="143"/>
                </a:lnTo>
                <a:lnTo>
                  <a:pt x="55" y="143"/>
                </a:lnTo>
                <a:lnTo>
                  <a:pt x="90" y="193"/>
                </a:lnTo>
                <a:lnTo>
                  <a:pt x="115" y="228"/>
                </a:lnTo>
                <a:lnTo>
                  <a:pt x="128" y="245"/>
                </a:lnTo>
                <a:lnTo>
                  <a:pt x="128" y="245"/>
                </a:lnTo>
                <a:lnTo>
                  <a:pt x="142" y="254"/>
                </a:lnTo>
                <a:lnTo>
                  <a:pt x="149" y="259"/>
                </a:lnTo>
                <a:lnTo>
                  <a:pt x="151" y="260"/>
                </a:lnTo>
                <a:lnTo>
                  <a:pt x="153" y="260"/>
                </a:lnTo>
                <a:lnTo>
                  <a:pt x="153" y="260"/>
                </a:lnTo>
                <a:lnTo>
                  <a:pt x="154" y="260"/>
                </a:lnTo>
                <a:lnTo>
                  <a:pt x="154" y="263"/>
                </a:lnTo>
                <a:lnTo>
                  <a:pt x="155" y="271"/>
                </a:lnTo>
                <a:lnTo>
                  <a:pt x="158" y="285"/>
                </a:lnTo>
                <a:lnTo>
                  <a:pt x="241" y="304"/>
                </a:lnTo>
                <a:lnTo>
                  <a:pt x="241" y="304"/>
                </a:lnTo>
                <a:lnTo>
                  <a:pt x="241" y="309"/>
                </a:lnTo>
                <a:lnTo>
                  <a:pt x="241" y="324"/>
                </a:lnTo>
                <a:lnTo>
                  <a:pt x="241" y="324"/>
                </a:lnTo>
                <a:lnTo>
                  <a:pt x="241" y="330"/>
                </a:lnTo>
                <a:lnTo>
                  <a:pt x="242" y="336"/>
                </a:lnTo>
                <a:lnTo>
                  <a:pt x="245" y="348"/>
                </a:lnTo>
                <a:lnTo>
                  <a:pt x="250" y="363"/>
                </a:lnTo>
                <a:lnTo>
                  <a:pt x="255" y="353"/>
                </a:lnTo>
                <a:lnTo>
                  <a:pt x="255" y="353"/>
                </a:lnTo>
                <a:lnTo>
                  <a:pt x="256" y="353"/>
                </a:lnTo>
                <a:lnTo>
                  <a:pt x="261" y="355"/>
                </a:lnTo>
                <a:lnTo>
                  <a:pt x="265" y="362"/>
                </a:lnTo>
                <a:lnTo>
                  <a:pt x="267" y="366"/>
                </a:lnTo>
                <a:lnTo>
                  <a:pt x="270" y="373"/>
                </a:lnTo>
                <a:lnTo>
                  <a:pt x="270" y="373"/>
                </a:lnTo>
                <a:lnTo>
                  <a:pt x="277" y="396"/>
                </a:lnTo>
                <a:lnTo>
                  <a:pt x="280" y="402"/>
                </a:lnTo>
                <a:lnTo>
                  <a:pt x="280" y="402"/>
                </a:lnTo>
                <a:lnTo>
                  <a:pt x="281" y="395"/>
                </a:lnTo>
                <a:lnTo>
                  <a:pt x="285" y="384"/>
                </a:lnTo>
                <a:lnTo>
                  <a:pt x="289" y="368"/>
                </a:lnTo>
                <a:lnTo>
                  <a:pt x="289" y="368"/>
                </a:lnTo>
                <a:lnTo>
                  <a:pt x="289" y="371"/>
                </a:lnTo>
                <a:lnTo>
                  <a:pt x="291" y="376"/>
                </a:lnTo>
                <a:lnTo>
                  <a:pt x="294" y="382"/>
                </a:lnTo>
                <a:lnTo>
                  <a:pt x="294" y="382"/>
                </a:lnTo>
                <a:lnTo>
                  <a:pt x="302" y="391"/>
                </a:lnTo>
                <a:lnTo>
                  <a:pt x="303" y="392"/>
                </a:lnTo>
                <a:lnTo>
                  <a:pt x="304" y="392"/>
                </a:lnTo>
                <a:lnTo>
                  <a:pt x="304" y="392"/>
                </a:lnTo>
                <a:lnTo>
                  <a:pt x="309" y="377"/>
                </a:lnTo>
                <a:lnTo>
                  <a:pt x="314" y="363"/>
                </a:lnTo>
                <a:lnTo>
                  <a:pt x="314" y="363"/>
                </a:lnTo>
                <a:lnTo>
                  <a:pt x="319" y="370"/>
                </a:lnTo>
                <a:lnTo>
                  <a:pt x="324" y="377"/>
                </a:lnTo>
                <a:lnTo>
                  <a:pt x="324" y="377"/>
                </a:lnTo>
                <a:lnTo>
                  <a:pt x="324" y="368"/>
                </a:lnTo>
                <a:lnTo>
                  <a:pt x="324" y="365"/>
                </a:lnTo>
                <a:lnTo>
                  <a:pt x="325" y="364"/>
                </a:lnTo>
                <a:lnTo>
                  <a:pt x="326" y="364"/>
                </a:lnTo>
                <a:lnTo>
                  <a:pt x="328" y="368"/>
                </a:lnTo>
                <a:lnTo>
                  <a:pt x="328" y="368"/>
                </a:lnTo>
                <a:lnTo>
                  <a:pt x="339" y="387"/>
                </a:lnTo>
                <a:lnTo>
                  <a:pt x="346" y="396"/>
                </a:lnTo>
                <a:lnTo>
                  <a:pt x="349" y="399"/>
                </a:lnTo>
                <a:lnTo>
                  <a:pt x="353" y="402"/>
                </a:lnTo>
                <a:lnTo>
                  <a:pt x="353" y="402"/>
                </a:lnTo>
                <a:lnTo>
                  <a:pt x="360" y="404"/>
                </a:lnTo>
                <a:lnTo>
                  <a:pt x="366" y="406"/>
                </a:lnTo>
                <a:lnTo>
                  <a:pt x="372" y="407"/>
                </a:lnTo>
                <a:lnTo>
                  <a:pt x="372" y="407"/>
                </a:lnTo>
                <a:lnTo>
                  <a:pt x="374" y="464"/>
                </a:lnTo>
                <a:lnTo>
                  <a:pt x="375" y="507"/>
                </a:lnTo>
                <a:lnTo>
                  <a:pt x="376" y="522"/>
                </a:lnTo>
                <a:lnTo>
                  <a:pt x="377" y="529"/>
                </a:lnTo>
                <a:lnTo>
                  <a:pt x="377" y="529"/>
                </a:lnTo>
                <a:lnTo>
                  <a:pt x="429" y="628"/>
                </a:lnTo>
                <a:lnTo>
                  <a:pt x="475" y="720"/>
                </a:lnTo>
                <a:lnTo>
                  <a:pt x="446" y="891"/>
                </a:lnTo>
                <a:lnTo>
                  <a:pt x="460" y="896"/>
                </a:lnTo>
                <a:lnTo>
                  <a:pt x="460" y="896"/>
                </a:lnTo>
                <a:lnTo>
                  <a:pt x="454" y="931"/>
                </a:lnTo>
                <a:lnTo>
                  <a:pt x="441" y="1012"/>
                </a:lnTo>
                <a:lnTo>
                  <a:pt x="432" y="1057"/>
                </a:lnTo>
                <a:lnTo>
                  <a:pt x="424" y="1100"/>
                </a:lnTo>
                <a:lnTo>
                  <a:pt x="415" y="1134"/>
                </a:lnTo>
                <a:lnTo>
                  <a:pt x="410" y="1147"/>
                </a:lnTo>
                <a:lnTo>
                  <a:pt x="407" y="1155"/>
                </a:lnTo>
                <a:lnTo>
                  <a:pt x="407" y="1155"/>
                </a:lnTo>
                <a:lnTo>
                  <a:pt x="399" y="1169"/>
                </a:lnTo>
                <a:lnTo>
                  <a:pt x="393" y="1185"/>
                </a:lnTo>
                <a:lnTo>
                  <a:pt x="382" y="1215"/>
                </a:lnTo>
                <a:lnTo>
                  <a:pt x="375" y="1238"/>
                </a:lnTo>
                <a:lnTo>
                  <a:pt x="372" y="1248"/>
                </a:lnTo>
                <a:lnTo>
                  <a:pt x="372" y="1248"/>
                </a:lnTo>
                <a:lnTo>
                  <a:pt x="387" y="1244"/>
                </a:lnTo>
                <a:lnTo>
                  <a:pt x="422" y="1237"/>
                </a:lnTo>
                <a:lnTo>
                  <a:pt x="443" y="1232"/>
                </a:lnTo>
                <a:lnTo>
                  <a:pt x="464" y="1230"/>
                </a:lnTo>
                <a:lnTo>
                  <a:pt x="482" y="1227"/>
                </a:lnTo>
                <a:lnTo>
                  <a:pt x="497" y="1227"/>
                </a:lnTo>
                <a:lnTo>
                  <a:pt x="497" y="1227"/>
                </a:lnTo>
                <a:lnTo>
                  <a:pt x="536" y="1363"/>
                </a:lnTo>
                <a:lnTo>
                  <a:pt x="563" y="1454"/>
                </a:lnTo>
                <a:lnTo>
                  <a:pt x="563" y="1454"/>
                </a:lnTo>
                <a:lnTo>
                  <a:pt x="567" y="1478"/>
                </a:lnTo>
                <a:lnTo>
                  <a:pt x="570" y="1515"/>
                </a:lnTo>
                <a:lnTo>
                  <a:pt x="571" y="1534"/>
                </a:lnTo>
                <a:lnTo>
                  <a:pt x="571" y="1550"/>
                </a:lnTo>
                <a:lnTo>
                  <a:pt x="570" y="1564"/>
                </a:lnTo>
                <a:lnTo>
                  <a:pt x="569" y="1568"/>
                </a:lnTo>
                <a:lnTo>
                  <a:pt x="568" y="1571"/>
                </a:lnTo>
                <a:lnTo>
                  <a:pt x="568" y="1571"/>
                </a:lnTo>
                <a:lnTo>
                  <a:pt x="562" y="1577"/>
                </a:lnTo>
                <a:lnTo>
                  <a:pt x="552" y="1586"/>
                </a:lnTo>
                <a:lnTo>
                  <a:pt x="524" y="1608"/>
                </a:lnTo>
                <a:lnTo>
                  <a:pt x="494" y="1628"/>
                </a:lnTo>
                <a:lnTo>
                  <a:pt x="482" y="1636"/>
                </a:lnTo>
                <a:lnTo>
                  <a:pt x="475" y="1639"/>
                </a:lnTo>
                <a:lnTo>
                  <a:pt x="475" y="1639"/>
                </a:lnTo>
                <a:lnTo>
                  <a:pt x="462" y="1644"/>
                </a:lnTo>
                <a:lnTo>
                  <a:pt x="446" y="1650"/>
                </a:lnTo>
                <a:lnTo>
                  <a:pt x="438" y="1655"/>
                </a:lnTo>
                <a:lnTo>
                  <a:pt x="433" y="1659"/>
                </a:lnTo>
                <a:lnTo>
                  <a:pt x="431" y="1664"/>
                </a:lnTo>
                <a:lnTo>
                  <a:pt x="431" y="1666"/>
                </a:lnTo>
                <a:lnTo>
                  <a:pt x="431" y="1669"/>
                </a:lnTo>
                <a:lnTo>
                  <a:pt x="431" y="1669"/>
                </a:lnTo>
                <a:lnTo>
                  <a:pt x="432" y="1672"/>
                </a:lnTo>
                <a:lnTo>
                  <a:pt x="432" y="1676"/>
                </a:lnTo>
                <a:lnTo>
                  <a:pt x="431" y="1681"/>
                </a:lnTo>
                <a:lnTo>
                  <a:pt x="431" y="1682"/>
                </a:lnTo>
                <a:lnTo>
                  <a:pt x="432" y="1685"/>
                </a:lnTo>
                <a:lnTo>
                  <a:pt x="436" y="1686"/>
                </a:lnTo>
                <a:lnTo>
                  <a:pt x="441" y="1688"/>
                </a:lnTo>
                <a:lnTo>
                  <a:pt x="441" y="1688"/>
                </a:lnTo>
                <a:lnTo>
                  <a:pt x="455" y="1693"/>
                </a:lnTo>
                <a:lnTo>
                  <a:pt x="471" y="1696"/>
                </a:lnTo>
                <a:lnTo>
                  <a:pt x="479" y="1697"/>
                </a:lnTo>
                <a:lnTo>
                  <a:pt x="487" y="1697"/>
                </a:lnTo>
                <a:lnTo>
                  <a:pt x="496" y="1696"/>
                </a:lnTo>
                <a:lnTo>
                  <a:pt x="504" y="1693"/>
                </a:lnTo>
                <a:lnTo>
                  <a:pt x="621" y="1654"/>
                </a:lnTo>
                <a:lnTo>
                  <a:pt x="626" y="1664"/>
                </a:lnTo>
                <a:lnTo>
                  <a:pt x="665" y="1659"/>
                </a:lnTo>
                <a:lnTo>
                  <a:pt x="665" y="1659"/>
                </a:lnTo>
                <a:lnTo>
                  <a:pt x="668" y="1647"/>
                </a:lnTo>
                <a:lnTo>
                  <a:pt x="670" y="1634"/>
                </a:lnTo>
                <a:lnTo>
                  <a:pt x="670" y="1620"/>
                </a:lnTo>
                <a:lnTo>
                  <a:pt x="670" y="1620"/>
                </a:lnTo>
                <a:lnTo>
                  <a:pt x="668" y="1604"/>
                </a:lnTo>
                <a:lnTo>
                  <a:pt x="665" y="1589"/>
                </a:lnTo>
                <a:lnTo>
                  <a:pt x="660" y="1571"/>
                </a:lnTo>
                <a:lnTo>
                  <a:pt x="660" y="1571"/>
                </a:lnTo>
                <a:lnTo>
                  <a:pt x="656" y="1562"/>
                </a:lnTo>
                <a:lnTo>
                  <a:pt x="651" y="1556"/>
                </a:lnTo>
                <a:lnTo>
                  <a:pt x="651" y="1556"/>
                </a:lnTo>
                <a:lnTo>
                  <a:pt x="650" y="1515"/>
                </a:lnTo>
                <a:lnTo>
                  <a:pt x="646" y="1424"/>
                </a:lnTo>
                <a:lnTo>
                  <a:pt x="646" y="1424"/>
                </a:lnTo>
                <a:lnTo>
                  <a:pt x="643" y="1400"/>
                </a:lnTo>
                <a:lnTo>
                  <a:pt x="641" y="1374"/>
                </a:lnTo>
                <a:lnTo>
                  <a:pt x="634" y="1326"/>
                </a:lnTo>
                <a:lnTo>
                  <a:pt x="626" y="1286"/>
                </a:lnTo>
                <a:lnTo>
                  <a:pt x="621" y="1258"/>
                </a:lnTo>
                <a:lnTo>
                  <a:pt x="621" y="1258"/>
                </a:lnTo>
                <a:lnTo>
                  <a:pt x="619" y="1238"/>
                </a:lnTo>
                <a:lnTo>
                  <a:pt x="619" y="1238"/>
                </a:lnTo>
                <a:lnTo>
                  <a:pt x="640" y="1229"/>
                </a:lnTo>
                <a:lnTo>
                  <a:pt x="660" y="1216"/>
                </a:lnTo>
                <a:lnTo>
                  <a:pt x="660" y="1216"/>
                </a:lnTo>
                <a:lnTo>
                  <a:pt x="681" y="1273"/>
                </a:lnTo>
                <a:lnTo>
                  <a:pt x="690" y="1296"/>
                </a:lnTo>
                <a:lnTo>
                  <a:pt x="695" y="1307"/>
                </a:lnTo>
                <a:lnTo>
                  <a:pt x="695" y="1307"/>
                </a:lnTo>
                <a:lnTo>
                  <a:pt x="697" y="1317"/>
                </a:lnTo>
                <a:lnTo>
                  <a:pt x="702" y="1342"/>
                </a:lnTo>
                <a:lnTo>
                  <a:pt x="713" y="1418"/>
                </a:lnTo>
                <a:lnTo>
                  <a:pt x="718" y="1460"/>
                </a:lnTo>
                <a:lnTo>
                  <a:pt x="722" y="1499"/>
                </a:lnTo>
                <a:lnTo>
                  <a:pt x="724" y="1531"/>
                </a:lnTo>
                <a:lnTo>
                  <a:pt x="724" y="1543"/>
                </a:lnTo>
                <a:lnTo>
                  <a:pt x="724" y="1551"/>
                </a:lnTo>
                <a:lnTo>
                  <a:pt x="724" y="1551"/>
                </a:lnTo>
                <a:lnTo>
                  <a:pt x="720" y="1573"/>
                </a:lnTo>
                <a:lnTo>
                  <a:pt x="715" y="1592"/>
                </a:lnTo>
                <a:lnTo>
                  <a:pt x="712" y="1608"/>
                </a:lnTo>
                <a:lnTo>
                  <a:pt x="709" y="1625"/>
                </a:lnTo>
                <a:lnTo>
                  <a:pt x="709" y="1625"/>
                </a:lnTo>
                <a:lnTo>
                  <a:pt x="707" y="1647"/>
                </a:lnTo>
                <a:lnTo>
                  <a:pt x="702" y="1670"/>
                </a:lnTo>
                <a:lnTo>
                  <a:pt x="696" y="1691"/>
                </a:lnTo>
                <a:lnTo>
                  <a:pt x="690" y="1708"/>
                </a:lnTo>
                <a:lnTo>
                  <a:pt x="690" y="1708"/>
                </a:lnTo>
                <a:lnTo>
                  <a:pt x="681" y="1726"/>
                </a:lnTo>
                <a:lnTo>
                  <a:pt x="671" y="1749"/>
                </a:lnTo>
                <a:lnTo>
                  <a:pt x="668" y="1762"/>
                </a:lnTo>
                <a:lnTo>
                  <a:pt x="665" y="1771"/>
                </a:lnTo>
                <a:lnTo>
                  <a:pt x="665" y="1775"/>
                </a:lnTo>
                <a:lnTo>
                  <a:pt x="667" y="1778"/>
                </a:lnTo>
                <a:lnTo>
                  <a:pt x="668" y="1780"/>
                </a:lnTo>
                <a:lnTo>
                  <a:pt x="670" y="1781"/>
                </a:lnTo>
                <a:lnTo>
                  <a:pt x="670" y="1781"/>
                </a:lnTo>
                <a:lnTo>
                  <a:pt x="684" y="1785"/>
                </a:lnTo>
                <a:lnTo>
                  <a:pt x="692" y="1786"/>
                </a:lnTo>
                <a:lnTo>
                  <a:pt x="702" y="1787"/>
                </a:lnTo>
                <a:lnTo>
                  <a:pt x="711" y="1787"/>
                </a:lnTo>
                <a:lnTo>
                  <a:pt x="722" y="1786"/>
                </a:lnTo>
                <a:lnTo>
                  <a:pt x="733" y="1782"/>
                </a:lnTo>
                <a:lnTo>
                  <a:pt x="744" y="1776"/>
                </a:lnTo>
                <a:lnTo>
                  <a:pt x="744" y="1776"/>
                </a:lnTo>
                <a:lnTo>
                  <a:pt x="765" y="1759"/>
                </a:lnTo>
                <a:lnTo>
                  <a:pt x="775" y="1751"/>
                </a:lnTo>
                <a:lnTo>
                  <a:pt x="784" y="1742"/>
                </a:lnTo>
                <a:lnTo>
                  <a:pt x="791" y="1732"/>
                </a:lnTo>
                <a:lnTo>
                  <a:pt x="797" y="1724"/>
                </a:lnTo>
                <a:lnTo>
                  <a:pt x="801" y="1715"/>
                </a:lnTo>
                <a:lnTo>
                  <a:pt x="802" y="1708"/>
                </a:lnTo>
                <a:lnTo>
                  <a:pt x="802" y="1708"/>
                </a:lnTo>
                <a:lnTo>
                  <a:pt x="801" y="1692"/>
                </a:lnTo>
                <a:lnTo>
                  <a:pt x="798" y="1677"/>
                </a:lnTo>
                <a:lnTo>
                  <a:pt x="797" y="1665"/>
                </a:lnTo>
                <a:lnTo>
                  <a:pt x="797" y="1661"/>
                </a:lnTo>
                <a:lnTo>
                  <a:pt x="797" y="1659"/>
                </a:lnTo>
                <a:lnTo>
                  <a:pt x="797" y="1659"/>
                </a:lnTo>
                <a:lnTo>
                  <a:pt x="800" y="1653"/>
                </a:lnTo>
                <a:lnTo>
                  <a:pt x="805" y="1642"/>
                </a:lnTo>
                <a:lnTo>
                  <a:pt x="807" y="1626"/>
                </a:lnTo>
                <a:lnTo>
                  <a:pt x="807" y="1619"/>
                </a:lnTo>
                <a:lnTo>
                  <a:pt x="807" y="1610"/>
                </a:lnTo>
                <a:lnTo>
                  <a:pt x="807" y="1610"/>
                </a:lnTo>
                <a:lnTo>
                  <a:pt x="803" y="1578"/>
                </a:lnTo>
                <a:lnTo>
                  <a:pt x="802" y="1562"/>
                </a:lnTo>
                <a:lnTo>
                  <a:pt x="802" y="1546"/>
                </a:lnTo>
                <a:lnTo>
                  <a:pt x="802" y="1546"/>
                </a:lnTo>
                <a:lnTo>
                  <a:pt x="802" y="1535"/>
                </a:lnTo>
                <a:lnTo>
                  <a:pt x="805" y="1529"/>
                </a:lnTo>
                <a:lnTo>
                  <a:pt x="806" y="1513"/>
                </a:lnTo>
                <a:lnTo>
                  <a:pt x="807" y="1478"/>
                </a:lnTo>
                <a:lnTo>
                  <a:pt x="807" y="1478"/>
                </a:lnTo>
                <a:lnTo>
                  <a:pt x="808" y="1435"/>
                </a:lnTo>
                <a:lnTo>
                  <a:pt x="807" y="1402"/>
                </a:lnTo>
                <a:lnTo>
                  <a:pt x="806" y="1374"/>
                </a:lnTo>
                <a:lnTo>
                  <a:pt x="802" y="1346"/>
                </a:lnTo>
                <a:lnTo>
                  <a:pt x="802" y="1346"/>
                </a:lnTo>
                <a:lnTo>
                  <a:pt x="797" y="1306"/>
                </a:lnTo>
                <a:lnTo>
                  <a:pt x="794" y="1255"/>
                </a:lnTo>
                <a:lnTo>
                  <a:pt x="787" y="1185"/>
                </a:lnTo>
                <a:lnTo>
                  <a:pt x="787" y="1183"/>
                </a:lnTo>
                <a:lnTo>
                  <a:pt x="787" y="1183"/>
                </a:lnTo>
                <a:lnTo>
                  <a:pt x="808" y="1175"/>
                </a:lnTo>
                <a:lnTo>
                  <a:pt x="829" y="1167"/>
                </a:lnTo>
                <a:lnTo>
                  <a:pt x="839" y="1165"/>
                </a:lnTo>
                <a:lnTo>
                  <a:pt x="850" y="1162"/>
                </a:lnTo>
                <a:lnTo>
                  <a:pt x="859" y="1162"/>
                </a:lnTo>
                <a:lnTo>
                  <a:pt x="870" y="1165"/>
                </a:lnTo>
                <a:lnTo>
                  <a:pt x="870" y="1165"/>
                </a:lnTo>
                <a:lnTo>
                  <a:pt x="901" y="1175"/>
                </a:lnTo>
                <a:lnTo>
                  <a:pt x="922" y="1182"/>
                </a:lnTo>
                <a:lnTo>
                  <a:pt x="935" y="1186"/>
                </a:lnTo>
                <a:lnTo>
                  <a:pt x="939" y="1186"/>
                </a:lnTo>
                <a:lnTo>
                  <a:pt x="939" y="1185"/>
                </a:lnTo>
                <a:lnTo>
                  <a:pt x="939" y="1185"/>
                </a:lnTo>
                <a:lnTo>
                  <a:pt x="934" y="1167"/>
                </a:lnTo>
                <a:lnTo>
                  <a:pt x="925" y="1123"/>
                </a:lnTo>
                <a:lnTo>
                  <a:pt x="912" y="1060"/>
                </a:lnTo>
                <a:lnTo>
                  <a:pt x="906" y="1022"/>
                </a:lnTo>
                <a:lnTo>
                  <a:pt x="900" y="979"/>
                </a:lnTo>
                <a:lnTo>
                  <a:pt x="900" y="979"/>
                </a:lnTo>
                <a:lnTo>
                  <a:pt x="896" y="958"/>
                </a:lnTo>
                <a:lnTo>
                  <a:pt x="891" y="938"/>
                </a:lnTo>
                <a:lnTo>
                  <a:pt x="886" y="919"/>
                </a:lnTo>
                <a:lnTo>
                  <a:pt x="880" y="903"/>
                </a:lnTo>
                <a:lnTo>
                  <a:pt x="873" y="887"/>
                </a:lnTo>
                <a:lnTo>
                  <a:pt x="867" y="874"/>
                </a:lnTo>
                <a:lnTo>
                  <a:pt x="859" y="860"/>
                </a:lnTo>
                <a:lnTo>
                  <a:pt x="852" y="849"/>
                </a:lnTo>
                <a:lnTo>
                  <a:pt x="839" y="831"/>
                </a:lnTo>
                <a:lnTo>
                  <a:pt x="828" y="818"/>
                </a:lnTo>
                <a:lnTo>
                  <a:pt x="817" y="808"/>
                </a:lnTo>
                <a:lnTo>
                  <a:pt x="851" y="783"/>
                </a:lnTo>
                <a:lnTo>
                  <a:pt x="851" y="783"/>
                </a:lnTo>
                <a:lnTo>
                  <a:pt x="831" y="758"/>
                </a:lnTo>
                <a:lnTo>
                  <a:pt x="812" y="736"/>
                </a:lnTo>
                <a:lnTo>
                  <a:pt x="792" y="715"/>
                </a:lnTo>
                <a:lnTo>
                  <a:pt x="792" y="715"/>
                </a:lnTo>
                <a:lnTo>
                  <a:pt x="775" y="698"/>
                </a:lnTo>
                <a:lnTo>
                  <a:pt x="761" y="680"/>
                </a:lnTo>
                <a:lnTo>
                  <a:pt x="751" y="662"/>
                </a:lnTo>
                <a:lnTo>
                  <a:pt x="744" y="646"/>
                </a:lnTo>
                <a:lnTo>
                  <a:pt x="744" y="646"/>
                </a:lnTo>
                <a:lnTo>
                  <a:pt x="741" y="631"/>
                </a:lnTo>
                <a:lnTo>
                  <a:pt x="737" y="601"/>
                </a:lnTo>
                <a:lnTo>
                  <a:pt x="730" y="522"/>
                </a:lnTo>
                <a:lnTo>
                  <a:pt x="724" y="446"/>
                </a:lnTo>
                <a:lnTo>
                  <a:pt x="723" y="422"/>
                </a:lnTo>
                <a:lnTo>
                  <a:pt x="723" y="414"/>
                </a:lnTo>
                <a:lnTo>
                  <a:pt x="724" y="412"/>
                </a:lnTo>
                <a:lnTo>
                  <a:pt x="724" y="412"/>
                </a:lnTo>
                <a:lnTo>
                  <a:pt x="802" y="417"/>
                </a:lnTo>
                <a:lnTo>
                  <a:pt x="797" y="387"/>
                </a:lnTo>
                <a:lnTo>
                  <a:pt x="797" y="387"/>
                </a:lnTo>
                <a:lnTo>
                  <a:pt x="807" y="388"/>
                </a:lnTo>
                <a:lnTo>
                  <a:pt x="818" y="387"/>
                </a:lnTo>
                <a:lnTo>
                  <a:pt x="830" y="387"/>
                </a:lnTo>
                <a:lnTo>
                  <a:pt x="844" y="384"/>
                </a:lnTo>
                <a:lnTo>
                  <a:pt x="850" y="381"/>
                </a:lnTo>
                <a:lnTo>
                  <a:pt x="855" y="379"/>
                </a:lnTo>
                <a:lnTo>
                  <a:pt x="859" y="375"/>
                </a:lnTo>
                <a:lnTo>
                  <a:pt x="864" y="370"/>
                </a:lnTo>
                <a:lnTo>
                  <a:pt x="868" y="364"/>
                </a:lnTo>
                <a:lnTo>
                  <a:pt x="870" y="358"/>
                </a:lnTo>
                <a:lnTo>
                  <a:pt x="870" y="358"/>
                </a:lnTo>
                <a:lnTo>
                  <a:pt x="872" y="351"/>
                </a:lnTo>
                <a:lnTo>
                  <a:pt x="870" y="341"/>
                </a:lnTo>
                <a:lnTo>
                  <a:pt x="868" y="331"/>
                </a:lnTo>
                <a:lnTo>
                  <a:pt x="863" y="320"/>
                </a:lnTo>
                <a:lnTo>
                  <a:pt x="852" y="296"/>
                </a:lnTo>
                <a:lnTo>
                  <a:pt x="837" y="270"/>
                </a:lnTo>
                <a:lnTo>
                  <a:pt x="822" y="247"/>
                </a:lnTo>
                <a:lnTo>
                  <a:pt x="806" y="225"/>
                </a:lnTo>
                <a:lnTo>
                  <a:pt x="792" y="208"/>
                </a:lnTo>
                <a:lnTo>
                  <a:pt x="783" y="197"/>
                </a:lnTo>
                <a:lnTo>
                  <a:pt x="783" y="197"/>
                </a:lnTo>
                <a:lnTo>
                  <a:pt x="758" y="173"/>
                </a:lnTo>
                <a:lnTo>
                  <a:pt x="722" y="140"/>
                </a:lnTo>
                <a:lnTo>
                  <a:pt x="675" y="99"/>
                </a:lnTo>
                <a:lnTo>
                  <a:pt x="675" y="99"/>
                </a:lnTo>
                <a:lnTo>
                  <a:pt x="668" y="68"/>
                </a:lnTo>
                <a:lnTo>
                  <a:pt x="662" y="47"/>
                </a:lnTo>
                <a:lnTo>
                  <a:pt x="658" y="39"/>
                </a:lnTo>
                <a:lnTo>
                  <a:pt x="656" y="35"/>
                </a:lnTo>
                <a:lnTo>
                  <a:pt x="656" y="35"/>
                </a:lnTo>
                <a:lnTo>
                  <a:pt x="650" y="33"/>
                </a:lnTo>
                <a:lnTo>
                  <a:pt x="641" y="30"/>
                </a:lnTo>
                <a:lnTo>
                  <a:pt x="634" y="29"/>
                </a:lnTo>
                <a:lnTo>
                  <a:pt x="626" y="25"/>
                </a:lnTo>
                <a:lnTo>
                  <a:pt x="626" y="25"/>
                </a:lnTo>
                <a:lnTo>
                  <a:pt x="621" y="20"/>
                </a:lnTo>
                <a:lnTo>
                  <a:pt x="617" y="16"/>
                </a:lnTo>
                <a:lnTo>
                  <a:pt x="612" y="11"/>
                </a:lnTo>
                <a:lnTo>
                  <a:pt x="607" y="8"/>
                </a:lnTo>
                <a:lnTo>
                  <a:pt x="602" y="6"/>
                </a:lnTo>
                <a:lnTo>
                  <a:pt x="602" y="6"/>
                </a:lnTo>
                <a:lnTo>
                  <a:pt x="592" y="2"/>
                </a:lnTo>
                <a:lnTo>
                  <a:pt x="587" y="0"/>
                </a:lnTo>
                <a:lnTo>
                  <a:pt x="584" y="0"/>
                </a:lnTo>
                <a:lnTo>
                  <a:pt x="577" y="1"/>
                </a:lnTo>
                <a:lnTo>
                  <a:pt x="577" y="1"/>
                </a:lnTo>
                <a:lnTo>
                  <a:pt x="564" y="6"/>
                </a:lnTo>
                <a:lnTo>
                  <a:pt x="559" y="7"/>
                </a:lnTo>
                <a:lnTo>
                  <a:pt x="558" y="9"/>
                </a:lnTo>
                <a:lnTo>
                  <a:pt x="558" y="11"/>
                </a:lnTo>
                <a:lnTo>
                  <a:pt x="558" y="11"/>
                </a:lnTo>
                <a:lnTo>
                  <a:pt x="557" y="16"/>
                </a:lnTo>
                <a:lnTo>
                  <a:pt x="556" y="19"/>
                </a:lnTo>
                <a:lnTo>
                  <a:pt x="553" y="25"/>
                </a:lnTo>
                <a:lnTo>
                  <a:pt x="553" y="25"/>
                </a:lnTo>
                <a:lnTo>
                  <a:pt x="552" y="25"/>
                </a:lnTo>
                <a:lnTo>
                  <a:pt x="549" y="27"/>
                </a:lnTo>
                <a:lnTo>
                  <a:pt x="546" y="29"/>
                </a:lnTo>
                <a:lnTo>
                  <a:pt x="543" y="35"/>
                </a:lnTo>
                <a:lnTo>
                  <a:pt x="543" y="35"/>
                </a:lnTo>
                <a:lnTo>
                  <a:pt x="543" y="39"/>
                </a:lnTo>
                <a:lnTo>
                  <a:pt x="545" y="44"/>
                </a:lnTo>
                <a:lnTo>
                  <a:pt x="548" y="55"/>
                </a:lnTo>
                <a:lnTo>
                  <a:pt x="554" y="64"/>
                </a:lnTo>
                <a:lnTo>
                  <a:pt x="558" y="69"/>
                </a:lnTo>
                <a:lnTo>
                  <a:pt x="558" y="69"/>
                </a:lnTo>
                <a:lnTo>
                  <a:pt x="569" y="80"/>
                </a:lnTo>
                <a:lnTo>
                  <a:pt x="575" y="88"/>
                </a:lnTo>
                <a:lnTo>
                  <a:pt x="577" y="94"/>
                </a:lnTo>
                <a:lnTo>
                  <a:pt x="577" y="94"/>
                </a:lnTo>
                <a:lnTo>
                  <a:pt x="579" y="97"/>
                </a:lnTo>
                <a:lnTo>
                  <a:pt x="582" y="101"/>
                </a:lnTo>
                <a:lnTo>
                  <a:pt x="602" y="113"/>
                </a:lnTo>
                <a:lnTo>
                  <a:pt x="602" y="113"/>
                </a:lnTo>
                <a:lnTo>
                  <a:pt x="624" y="128"/>
                </a:lnTo>
                <a:lnTo>
                  <a:pt x="631" y="133"/>
                </a:lnTo>
                <a:lnTo>
                  <a:pt x="744" y="270"/>
                </a:lnTo>
                <a:lnTo>
                  <a:pt x="744" y="270"/>
                </a:lnTo>
                <a:lnTo>
                  <a:pt x="703" y="264"/>
                </a:lnTo>
                <a:lnTo>
                  <a:pt x="674" y="260"/>
                </a:lnTo>
                <a:lnTo>
                  <a:pt x="662" y="258"/>
                </a:lnTo>
                <a:lnTo>
                  <a:pt x="656" y="255"/>
                </a:lnTo>
                <a:lnTo>
                  <a:pt x="656" y="255"/>
                </a:lnTo>
                <a:lnTo>
                  <a:pt x="636" y="248"/>
                </a:lnTo>
                <a:lnTo>
                  <a:pt x="617" y="241"/>
                </a:lnTo>
                <a:lnTo>
                  <a:pt x="617" y="241"/>
                </a:lnTo>
                <a:lnTo>
                  <a:pt x="593" y="231"/>
                </a:lnTo>
                <a:lnTo>
                  <a:pt x="584" y="227"/>
                </a:lnTo>
                <a:lnTo>
                  <a:pt x="577" y="226"/>
                </a:lnTo>
                <a:lnTo>
                  <a:pt x="577" y="226"/>
                </a:lnTo>
                <a:lnTo>
                  <a:pt x="576" y="225"/>
                </a:lnTo>
                <a:lnTo>
                  <a:pt x="574" y="221"/>
                </a:lnTo>
                <a:lnTo>
                  <a:pt x="569" y="208"/>
                </a:lnTo>
                <a:lnTo>
                  <a:pt x="569" y="208"/>
                </a:lnTo>
                <a:lnTo>
                  <a:pt x="586" y="200"/>
                </a:lnTo>
                <a:lnTo>
                  <a:pt x="595" y="197"/>
                </a:lnTo>
                <a:lnTo>
                  <a:pt x="602" y="192"/>
                </a:lnTo>
                <a:lnTo>
                  <a:pt x="602" y="192"/>
                </a:lnTo>
                <a:lnTo>
                  <a:pt x="612" y="183"/>
                </a:lnTo>
                <a:lnTo>
                  <a:pt x="618" y="177"/>
                </a:lnTo>
                <a:lnTo>
                  <a:pt x="621" y="171"/>
                </a:lnTo>
                <a:lnTo>
                  <a:pt x="621" y="166"/>
                </a:lnTo>
                <a:lnTo>
                  <a:pt x="620" y="162"/>
                </a:lnTo>
                <a:lnTo>
                  <a:pt x="619" y="160"/>
                </a:lnTo>
                <a:lnTo>
                  <a:pt x="617" y="157"/>
                </a:lnTo>
                <a:lnTo>
                  <a:pt x="617" y="157"/>
                </a:lnTo>
                <a:lnTo>
                  <a:pt x="612" y="161"/>
                </a:lnTo>
                <a:lnTo>
                  <a:pt x="603" y="165"/>
                </a:lnTo>
                <a:lnTo>
                  <a:pt x="592" y="167"/>
                </a:lnTo>
                <a:lnTo>
                  <a:pt x="592" y="167"/>
                </a:lnTo>
                <a:lnTo>
                  <a:pt x="586" y="168"/>
                </a:lnTo>
                <a:lnTo>
                  <a:pt x="580" y="168"/>
                </a:lnTo>
                <a:lnTo>
                  <a:pt x="570" y="166"/>
                </a:lnTo>
                <a:lnTo>
                  <a:pt x="564" y="164"/>
                </a:lnTo>
                <a:lnTo>
                  <a:pt x="563" y="162"/>
                </a:lnTo>
                <a:lnTo>
                  <a:pt x="563" y="162"/>
                </a:lnTo>
                <a:lnTo>
                  <a:pt x="564" y="162"/>
                </a:lnTo>
                <a:lnTo>
                  <a:pt x="565" y="164"/>
                </a:lnTo>
                <a:lnTo>
                  <a:pt x="568" y="161"/>
                </a:lnTo>
                <a:lnTo>
                  <a:pt x="573" y="157"/>
                </a:lnTo>
                <a:lnTo>
                  <a:pt x="573" y="157"/>
                </a:lnTo>
                <a:lnTo>
                  <a:pt x="577" y="151"/>
                </a:lnTo>
                <a:lnTo>
                  <a:pt x="581" y="144"/>
                </a:lnTo>
                <a:lnTo>
                  <a:pt x="582" y="138"/>
                </a:lnTo>
                <a:lnTo>
                  <a:pt x="543" y="143"/>
                </a:lnTo>
                <a:lnTo>
                  <a:pt x="548" y="113"/>
                </a:lnTo>
                <a:lnTo>
                  <a:pt x="548" y="113"/>
                </a:lnTo>
                <a:lnTo>
                  <a:pt x="545" y="117"/>
                </a:lnTo>
                <a:lnTo>
                  <a:pt x="541" y="124"/>
                </a:lnTo>
                <a:lnTo>
                  <a:pt x="534" y="138"/>
                </a:lnTo>
                <a:lnTo>
                  <a:pt x="534" y="138"/>
                </a:lnTo>
                <a:lnTo>
                  <a:pt x="529" y="145"/>
                </a:lnTo>
                <a:lnTo>
                  <a:pt x="523" y="151"/>
                </a:lnTo>
                <a:lnTo>
                  <a:pt x="523" y="151"/>
                </a:lnTo>
                <a:lnTo>
                  <a:pt x="514" y="148"/>
                </a:lnTo>
                <a:lnTo>
                  <a:pt x="514" y="148"/>
                </a:lnTo>
                <a:lnTo>
                  <a:pt x="491" y="139"/>
                </a:lnTo>
                <a:lnTo>
                  <a:pt x="481" y="138"/>
                </a:lnTo>
                <a:lnTo>
                  <a:pt x="475" y="137"/>
                </a:lnTo>
                <a:lnTo>
                  <a:pt x="460" y="133"/>
                </a:lnTo>
                <a:lnTo>
                  <a:pt x="460" y="133"/>
                </a:lnTo>
                <a:lnTo>
                  <a:pt x="449" y="130"/>
                </a:lnTo>
                <a:lnTo>
                  <a:pt x="437" y="129"/>
                </a:lnTo>
                <a:lnTo>
                  <a:pt x="418" y="129"/>
                </a:lnTo>
                <a:lnTo>
                  <a:pt x="403" y="130"/>
                </a:lnTo>
                <a:lnTo>
                  <a:pt x="399" y="129"/>
                </a:lnTo>
                <a:lnTo>
                  <a:pt x="397" y="128"/>
                </a:lnTo>
                <a:lnTo>
                  <a:pt x="397" y="12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2">
            <a:extLst>
              <a:ext uri="{FF2B5EF4-FFF2-40B4-BE49-F238E27FC236}">
                <a16:creationId xmlns:a16="http://schemas.microsoft.com/office/drawing/2014/main" id="{B8707901-5497-1F8F-B9FC-20395E05F34D}"/>
              </a:ext>
            </a:extLst>
          </p:cNvPr>
          <p:cNvSpPr>
            <a:spLocks/>
          </p:cNvSpPr>
          <p:nvPr/>
        </p:nvSpPr>
        <p:spPr bwMode="auto">
          <a:xfrm>
            <a:off x="7477760" y="3814764"/>
            <a:ext cx="971312" cy="2557007"/>
          </a:xfrm>
          <a:custGeom>
            <a:avLst/>
            <a:gdLst>
              <a:gd name="T0" fmla="*/ 400 w 664"/>
              <a:gd name="T1" fmla="*/ 152 h 1748"/>
              <a:gd name="T2" fmla="*/ 415 w 664"/>
              <a:gd name="T3" fmla="*/ 108 h 1748"/>
              <a:gd name="T4" fmla="*/ 425 w 664"/>
              <a:gd name="T5" fmla="*/ 95 h 1748"/>
              <a:gd name="T6" fmla="*/ 435 w 664"/>
              <a:gd name="T7" fmla="*/ 64 h 1748"/>
              <a:gd name="T8" fmla="*/ 408 w 664"/>
              <a:gd name="T9" fmla="*/ 60 h 1748"/>
              <a:gd name="T10" fmla="*/ 403 w 664"/>
              <a:gd name="T11" fmla="*/ 35 h 1748"/>
              <a:gd name="T12" fmla="*/ 361 w 664"/>
              <a:gd name="T13" fmla="*/ 32 h 1748"/>
              <a:gd name="T14" fmla="*/ 273 w 664"/>
              <a:gd name="T15" fmla="*/ 0 h 1748"/>
              <a:gd name="T16" fmla="*/ 164 w 664"/>
              <a:gd name="T17" fmla="*/ 73 h 1748"/>
              <a:gd name="T18" fmla="*/ 78 w 664"/>
              <a:gd name="T19" fmla="*/ 123 h 1748"/>
              <a:gd name="T20" fmla="*/ 38 w 664"/>
              <a:gd name="T21" fmla="*/ 184 h 1748"/>
              <a:gd name="T22" fmla="*/ 24 w 664"/>
              <a:gd name="T23" fmla="*/ 221 h 1748"/>
              <a:gd name="T24" fmla="*/ 5 w 664"/>
              <a:gd name="T25" fmla="*/ 260 h 1748"/>
              <a:gd name="T26" fmla="*/ 16 w 664"/>
              <a:gd name="T27" fmla="*/ 274 h 1748"/>
              <a:gd name="T28" fmla="*/ 33 w 664"/>
              <a:gd name="T29" fmla="*/ 304 h 1748"/>
              <a:gd name="T30" fmla="*/ 7 w 664"/>
              <a:gd name="T31" fmla="*/ 433 h 1748"/>
              <a:gd name="T32" fmla="*/ 78 w 664"/>
              <a:gd name="T33" fmla="*/ 773 h 1748"/>
              <a:gd name="T34" fmla="*/ 18 w 664"/>
              <a:gd name="T35" fmla="*/ 937 h 1748"/>
              <a:gd name="T36" fmla="*/ 59 w 664"/>
              <a:gd name="T37" fmla="*/ 1028 h 1748"/>
              <a:gd name="T38" fmla="*/ 83 w 664"/>
              <a:gd name="T39" fmla="*/ 1150 h 1748"/>
              <a:gd name="T40" fmla="*/ 73 w 664"/>
              <a:gd name="T41" fmla="*/ 1238 h 1748"/>
              <a:gd name="T42" fmla="*/ 168 w 664"/>
              <a:gd name="T43" fmla="*/ 1299 h 1748"/>
              <a:gd name="T44" fmla="*/ 142 w 664"/>
              <a:gd name="T45" fmla="*/ 1482 h 1748"/>
              <a:gd name="T46" fmla="*/ 155 w 664"/>
              <a:gd name="T47" fmla="*/ 1638 h 1748"/>
              <a:gd name="T48" fmla="*/ 140 w 664"/>
              <a:gd name="T49" fmla="*/ 1698 h 1748"/>
              <a:gd name="T50" fmla="*/ 170 w 664"/>
              <a:gd name="T51" fmla="*/ 1710 h 1748"/>
              <a:gd name="T52" fmla="*/ 269 w 664"/>
              <a:gd name="T53" fmla="*/ 1748 h 1748"/>
              <a:gd name="T54" fmla="*/ 366 w 664"/>
              <a:gd name="T55" fmla="*/ 1727 h 1748"/>
              <a:gd name="T56" fmla="*/ 289 w 664"/>
              <a:gd name="T57" fmla="*/ 1666 h 1748"/>
              <a:gd name="T58" fmla="*/ 242 w 664"/>
              <a:gd name="T59" fmla="*/ 1511 h 1748"/>
              <a:gd name="T60" fmla="*/ 293 w 664"/>
              <a:gd name="T61" fmla="*/ 1311 h 1748"/>
              <a:gd name="T62" fmla="*/ 356 w 664"/>
              <a:gd name="T63" fmla="*/ 1164 h 1748"/>
              <a:gd name="T64" fmla="*/ 475 w 664"/>
              <a:gd name="T65" fmla="*/ 1178 h 1748"/>
              <a:gd name="T66" fmla="*/ 488 w 664"/>
              <a:gd name="T67" fmla="*/ 1389 h 1748"/>
              <a:gd name="T68" fmla="*/ 464 w 664"/>
              <a:gd name="T69" fmla="*/ 1526 h 1748"/>
              <a:gd name="T70" fmla="*/ 571 w 664"/>
              <a:gd name="T71" fmla="*/ 1548 h 1748"/>
              <a:gd name="T72" fmla="*/ 664 w 664"/>
              <a:gd name="T73" fmla="*/ 1563 h 1748"/>
              <a:gd name="T74" fmla="*/ 587 w 664"/>
              <a:gd name="T75" fmla="*/ 1482 h 1748"/>
              <a:gd name="T76" fmla="*/ 568 w 664"/>
              <a:gd name="T77" fmla="*/ 1312 h 1748"/>
              <a:gd name="T78" fmla="*/ 631 w 664"/>
              <a:gd name="T79" fmla="*/ 1041 h 1748"/>
              <a:gd name="T80" fmla="*/ 555 w 664"/>
              <a:gd name="T81" fmla="*/ 952 h 1748"/>
              <a:gd name="T82" fmla="*/ 400 w 664"/>
              <a:gd name="T83" fmla="*/ 818 h 1748"/>
              <a:gd name="T84" fmla="*/ 323 w 664"/>
              <a:gd name="T85" fmla="*/ 696 h 1748"/>
              <a:gd name="T86" fmla="*/ 547 w 664"/>
              <a:gd name="T87" fmla="*/ 592 h 1748"/>
              <a:gd name="T88" fmla="*/ 579 w 664"/>
              <a:gd name="T89" fmla="*/ 542 h 1748"/>
              <a:gd name="T90" fmla="*/ 586 w 664"/>
              <a:gd name="T91" fmla="*/ 524 h 1748"/>
              <a:gd name="T92" fmla="*/ 529 w 664"/>
              <a:gd name="T93" fmla="*/ 501 h 1748"/>
              <a:gd name="T94" fmla="*/ 361 w 664"/>
              <a:gd name="T95" fmla="*/ 494 h 1748"/>
              <a:gd name="T96" fmla="*/ 430 w 664"/>
              <a:gd name="T97" fmla="*/ 475 h 1748"/>
              <a:gd name="T98" fmla="*/ 474 w 664"/>
              <a:gd name="T99" fmla="*/ 457 h 1748"/>
              <a:gd name="T100" fmla="*/ 469 w 664"/>
              <a:gd name="T101" fmla="*/ 387 h 1748"/>
              <a:gd name="T102" fmla="*/ 442 w 664"/>
              <a:gd name="T103" fmla="*/ 367 h 1748"/>
              <a:gd name="T104" fmla="*/ 381 w 664"/>
              <a:gd name="T105" fmla="*/ 401 h 1748"/>
              <a:gd name="T106" fmla="*/ 328 w 664"/>
              <a:gd name="T107" fmla="*/ 437 h 1748"/>
              <a:gd name="T108" fmla="*/ 249 w 664"/>
              <a:gd name="T109" fmla="*/ 299 h 1748"/>
              <a:gd name="T110" fmla="*/ 304 w 664"/>
              <a:gd name="T111" fmla="*/ 302 h 1748"/>
              <a:gd name="T112" fmla="*/ 317 w 664"/>
              <a:gd name="T113" fmla="*/ 269 h 1748"/>
              <a:gd name="T114" fmla="*/ 341 w 664"/>
              <a:gd name="T115" fmla="*/ 251 h 1748"/>
              <a:gd name="T116" fmla="*/ 371 w 664"/>
              <a:gd name="T117" fmla="*/ 240 h 1748"/>
              <a:gd name="T118" fmla="*/ 386 w 664"/>
              <a:gd name="T119" fmla="*/ 185 h 1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64" h="1748">
                <a:moveTo>
                  <a:pt x="391" y="167"/>
                </a:moveTo>
                <a:lnTo>
                  <a:pt x="391" y="167"/>
                </a:lnTo>
                <a:lnTo>
                  <a:pt x="387" y="139"/>
                </a:lnTo>
                <a:lnTo>
                  <a:pt x="387" y="139"/>
                </a:lnTo>
                <a:lnTo>
                  <a:pt x="386" y="137"/>
                </a:lnTo>
                <a:lnTo>
                  <a:pt x="386" y="137"/>
                </a:lnTo>
                <a:lnTo>
                  <a:pt x="387" y="139"/>
                </a:lnTo>
                <a:lnTo>
                  <a:pt x="387" y="139"/>
                </a:lnTo>
                <a:lnTo>
                  <a:pt x="394" y="147"/>
                </a:lnTo>
                <a:lnTo>
                  <a:pt x="400" y="152"/>
                </a:lnTo>
                <a:lnTo>
                  <a:pt x="400" y="152"/>
                </a:lnTo>
                <a:lnTo>
                  <a:pt x="400" y="152"/>
                </a:lnTo>
                <a:lnTo>
                  <a:pt x="403" y="152"/>
                </a:lnTo>
                <a:lnTo>
                  <a:pt x="405" y="150"/>
                </a:lnTo>
                <a:lnTo>
                  <a:pt x="410" y="142"/>
                </a:lnTo>
                <a:lnTo>
                  <a:pt x="410" y="142"/>
                </a:lnTo>
                <a:lnTo>
                  <a:pt x="413" y="137"/>
                </a:lnTo>
                <a:lnTo>
                  <a:pt x="414" y="131"/>
                </a:lnTo>
                <a:lnTo>
                  <a:pt x="415" y="118"/>
                </a:lnTo>
                <a:lnTo>
                  <a:pt x="415" y="108"/>
                </a:lnTo>
                <a:lnTo>
                  <a:pt x="415" y="103"/>
                </a:lnTo>
                <a:lnTo>
                  <a:pt x="430" y="113"/>
                </a:lnTo>
                <a:lnTo>
                  <a:pt x="430" y="113"/>
                </a:lnTo>
                <a:lnTo>
                  <a:pt x="430" y="113"/>
                </a:lnTo>
                <a:lnTo>
                  <a:pt x="431" y="113"/>
                </a:lnTo>
                <a:lnTo>
                  <a:pt x="431" y="109"/>
                </a:lnTo>
                <a:lnTo>
                  <a:pt x="430" y="103"/>
                </a:lnTo>
                <a:lnTo>
                  <a:pt x="430" y="103"/>
                </a:lnTo>
                <a:lnTo>
                  <a:pt x="427" y="99"/>
                </a:lnTo>
                <a:lnTo>
                  <a:pt x="425" y="95"/>
                </a:lnTo>
                <a:lnTo>
                  <a:pt x="419" y="88"/>
                </a:lnTo>
                <a:lnTo>
                  <a:pt x="410" y="84"/>
                </a:lnTo>
                <a:lnTo>
                  <a:pt x="410" y="84"/>
                </a:lnTo>
                <a:lnTo>
                  <a:pt x="411" y="84"/>
                </a:lnTo>
                <a:lnTo>
                  <a:pt x="415" y="84"/>
                </a:lnTo>
                <a:lnTo>
                  <a:pt x="422" y="80"/>
                </a:lnTo>
                <a:lnTo>
                  <a:pt x="430" y="74"/>
                </a:lnTo>
                <a:lnTo>
                  <a:pt x="430" y="74"/>
                </a:lnTo>
                <a:lnTo>
                  <a:pt x="433" y="69"/>
                </a:lnTo>
                <a:lnTo>
                  <a:pt x="435" y="64"/>
                </a:lnTo>
                <a:lnTo>
                  <a:pt x="435" y="58"/>
                </a:lnTo>
                <a:lnTo>
                  <a:pt x="435" y="52"/>
                </a:lnTo>
                <a:lnTo>
                  <a:pt x="431" y="43"/>
                </a:lnTo>
                <a:lnTo>
                  <a:pt x="430" y="40"/>
                </a:lnTo>
                <a:lnTo>
                  <a:pt x="430" y="40"/>
                </a:lnTo>
                <a:lnTo>
                  <a:pt x="424" y="48"/>
                </a:lnTo>
                <a:lnTo>
                  <a:pt x="415" y="59"/>
                </a:lnTo>
                <a:lnTo>
                  <a:pt x="415" y="59"/>
                </a:lnTo>
                <a:lnTo>
                  <a:pt x="413" y="60"/>
                </a:lnTo>
                <a:lnTo>
                  <a:pt x="408" y="60"/>
                </a:lnTo>
                <a:lnTo>
                  <a:pt x="397" y="58"/>
                </a:lnTo>
                <a:lnTo>
                  <a:pt x="381" y="54"/>
                </a:lnTo>
                <a:lnTo>
                  <a:pt x="381" y="54"/>
                </a:lnTo>
                <a:lnTo>
                  <a:pt x="388" y="52"/>
                </a:lnTo>
                <a:lnTo>
                  <a:pt x="394" y="48"/>
                </a:lnTo>
                <a:lnTo>
                  <a:pt x="400" y="44"/>
                </a:lnTo>
                <a:lnTo>
                  <a:pt x="400" y="44"/>
                </a:lnTo>
                <a:lnTo>
                  <a:pt x="402" y="42"/>
                </a:lnTo>
                <a:lnTo>
                  <a:pt x="403" y="40"/>
                </a:lnTo>
                <a:lnTo>
                  <a:pt x="403" y="35"/>
                </a:lnTo>
                <a:lnTo>
                  <a:pt x="400" y="30"/>
                </a:lnTo>
                <a:lnTo>
                  <a:pt x="400" y="30"/>
                </a:lnTo>
                <a:lnTo>
                  <a:pt x="398" y="33"/>
                </a:lnTo>
                <a:lnTo>
                  <a:pt x="393" y="36"/>
                </a:lnTo>
                <a:lnTo>
                  <a:pt x="386" y="40"/>
                </a:lnTo>
                <a:lnTo>
                  <a:pt x="386" y="40"/>
                </a:lnTo>
                <a:lnTo>
                  <a:pt x="381" y="41"/>
                </a:lnTo>
                <a:lnTo>
                  <a:pt x="377" y="40"/>
                </a:lnTo>
                <a:lnTo>
                  <a:pt x="369" y="36"/>
                </a:lnTo>
                <a:lnTo>
                  <a:pt x="361" y="32"/>
                </a:lnTo>
                <a:lnTo>
                  <a:pt x="356" y="30"/>
                </a:lnTo>
                <a:lnTo>
                  <a:pt x="356" y="30"/>
                </a:lnTo>
                <a:lnTo>
                  <a:pt x="332" y="25"/>
                </a:lnTo>
                <a:lnTo>
                  <a:pt x="332" y="25"/>
                </a:lnTo>
                <a:lnTo>
                  <a:pt x="327" y="21"/>
                </a:lnTo>
                <a:lnTo>
                  <a:pt x="315" y="11"/>
                </a:lnTo>
                <a:lnTo>
                  <a:pt x="306" y="8"/>
                </a:lnTo>
                <a:lnTo>
                  <a:pt x="297" y="3"/>
                </a:lnTo>
                <a:lnTo>
                  <a:pt x="286" y="0"/>
                </a:lnTo>
                <a:lnTo>
                  <a:pt x="273" y="0"/>
                </a:lnTo>
                <a:lnTo>
                  <a:pt x="273" y="0"/>
                </a:lnTo>
                <a:lnTo>
                  <a:pt x="248" y="2"/>
                </a:lnTo>
                <a:lnTo>
                  <a:pt x="236" y="4"/>
                </a:lnTo>
                <a:lnTo>
                  <a:pt x="223" y="8"/>
                </a:lnTo>
                <a:lnTo>
                  <a:pt x="212" y="13"/>
                </a:lnTo>
                <a:lnTo>
                  <a:pt x="200" y="20"/>
                </a:lnTo>
                <a:lnTo>
                  <a:pt x="190" y="31"/>
                </a:lnTo>
                <a:lnTo>
                  <a:pt x="181" y="44"/>
                </a:lnTo>
                <a:lnTo>
                  <a:pt x="181" y="44"/>
                </a:lnTo>
                <a:lnTo>
                  <a:pt x="164" y="73"/>
                </a:lnTo>
                <a:lnTo>
                  <a:pt x="156" y="85"/>
                </a:lnTo>
                <a:lnTo>
                  <a:pt x="149" y="96"/>
                </a:lnTo>
                <a:lnTo>
                  <a:pt x="140" y="104"/>
                </a:lnTo>
                <a:lnTo>
                  <a:pt x="132" y="112"/>
                </a:lnTo>
                <a:lnTo>
                  <a:pt x="123" y="115"/>
                </a:lnTo>
                <a:lnTo>
                  <a:pt x="112" y="118"/>
                </a:lnTo>
                <a:lnTo>
                  <a:pt x="112" y="118"/>
                </a:lnTo>
                <a:lnTo>
                  <a:pt x="94" y="119"/>
                </a:lnTo>
                <a:lnTo>
                  <a:pt x="84" y="121"/>
                </a:lnTo>
                <a:lnTo>
                  <a:pt x="78" y="123"/>
                </a:lnTo>
                <a:lnTo>
                  <a:pt x="93" y="128"/>
                </a:lnTo>
                <a:lnTo>
                  <a:pt x="93" y="128"/>
                </a:lnTo>
                <a:lnTo>
                  <a:pt x="88" y="130"/>
                </a:lnTo>
                <a:lnTo>
                  <a:pt x="68" y="142"/>
                </a:lnTo>
                <a:lnTo>
                  <a:pt x="68" y="142"/>
                </a:lnTo>
                <a:lnTo>
                  <a:pt x="61" y="147"/>
                </a:lnTo>
                <a:lnTo>
                  <a:pt x="55" y="153"/>
                </a:lnTo>
                <a:lnTo>
                  <a:pt x="50" y="161"/>
                </a:lnTo>
                <a:lnTo>
                  <a:pt x="46" y="168"/>
                </a:lnTo>
                <a:lnTo>
                  <a:pt x="38" y="184"/>
                </a:lnTo>
                <a:lnTo>
                  <a:pt x="34" y="190"/>
                </a:lnTo>
                <a:lnTo>
                  <a:pt x="29" y="196"/>
                </a:lnTo>
                <a:lnTo>
                  <a:pt x="29" y="196"/>
                </a:lnTo>
                <a:lnTo>
                  <a:pt x="24" y="201"/>
                </a:lnTo>
                <a:lnTo>
                  <a:pt x="18" y="205"/>
                </a:lnTo>
                <a:lnTo>
                  <a:pt x="10" y="208"/>
                </a:lnTo>
                <a:lnTo>
                  <a:pt x="2" y="211"/>
                </a:lnTo>
                <a:lnTo>
                  <a:pt x="0" y="211"/>
                </a:lnTo>
                <a:lnTo>
                  <a:pt x="24" y="221"/>
                </a:lnTo>
                <a:lnTo>
                  <a:pt x="24" y="221"/>
                </a:lnTo>
                <a:lnTo>
                  <a:pt x="23" y="221"/>
                </a:lnTo>
                <a:lnTo>
                  <a:pt x="18" y="221"/>
                </a:lnTo>
                <a:lnTo>
                  <a:pt x="13" y="224"/>
                </a:lnTo>
                <a:lnTo>
                  <a:pt x="12" y="227"/>
                </a:lnTo>
                <a:lnTo>
                  <a:pt x="10" y="230"/>
                </a:lnTo>
                <a:lnTo>
                  <a:pt x="10" y="230"/>
                </a:lnTo>
                <a:lnTo>
                  <a:pt x="7" y="240"/>
                </a:lnTo>
                <a:lnTo>
                  <a:pt x="5" y="250"/>
                </a:lnTo>
                <a:lnTo>
                  <a:pt x="5" y="257"/>
                </a:lnTo>
                <a:lnTo>
                  <a:pt x="5" y="260"/>
                </a:lnTo>
                <a:lnTo>
                  <a:pt x="5" y="260"/>
                </a:lnTo>
                <a:lnTo>
                  <a:pt x="12" y="258"/>
                </a:lnTo>
                <a:lnTo>
                  <a:pt x="17" y="256"/>
                </a:lnTo>
                <a:lnTo>
                  <a:pt x="19" y="255"/>
                </a:lnTo>
                <a:lnTo>
                  <a:pt x="19" y="255"/>
                </a:lnTo>
                <a:lnTo>
                  <a:pt x="19" y="257"/>
                </a:lnTo>
                <a:lnTo>
                  <a:pt x="17" y="265"/>
                </a:lnTo>
                <a:lnTo>
                  <a:pt x="15" y="274"/>
                </a:lnTo>
                <a:lnTo>
                  <a:pt x="15" y="274"/>
                </a:lnTo>
                <a:lnTo>
                  <a:pt x="16" y="274"/>
                </a:lnTo>
                <a:lnTo>
                  <a:pt x="19" y="277"/>
                </a:lnTo>
                <a:lnTo>
                  <a:pt x="22" y="277"/>
                </a:lnTo>
                <a:lnTo>
                  <a:pt x="24" y="277"/>
                </a:lnTo>
                <a:lnTo>
                  <a:pt x="29" y="277"/>
                </a:lnTo>
                <a:lnTo>
                  <a:pt x="34" y="274"/>
                </a:lnTo>
                <a:lnTo>
                  <a:pt x="34" y="274"/>
                </a:lnTo>
                <a:lnTo>
                  <a:pt x="63" y="260"/>
                </a:lnTo>
                <a:lnTo>
                  <a:pt x="63" y="260"/>
                </a:lnTo>
                <a:lnTo>
                  <a:pt x="54" y="273"/>
                </a:lnTo>
                <a:lnTo>
                  <a:pt x="33" y="304"/>
                </a:lnTo>
                <a:lnTo>
                  <a:pt x="21" y="322"/>
                </a:lnTo>
                <a:lnTo>
                  <a:pt x="11" y="342"/>
                </a:lnTo>
                <a:lnTo>
                  <a:pt x="4" y="359"/>
                </a:lnTo>
                <a:lnTo>
                  <a:pt x="1" y="366"/>
                </a:lnTo>
                <a:lnTo>
                  <a:pt x="0" y="372"/>
                </a:lnTo>
                <a:lnTo>
                  <a:pt x="0" y="372"/>
                </a:lnTo>
                <a:lnTo>
                  <a:pt x="0" y="384"/>
                </a:lnTo>
                <a:lnTo>
                  <a:pt x="0" y="395"/>
                </a:lnTo>
                <a:lnTo>
                  <a:pt x="4" y="417"/>
                </a:lnTo>
                <a:lnTo>
                  <a:pt x="7" y="433"/>
                </a:lnTo>
                <a:lnTo>
                  <a:pt x="10" y="441"/>
                </a:lnTo>
                <a:lnTo>
                  <a:pt x="10" y="441"/>
                </a:lnTo>
                <a:lnTo>
                  <a:pt x="35" y="569"/>
                </a:lnTo>
                <a:lnTo>
                  <a:pt x="54" y="658"/>
                </a:lnTo>
                <a:lnTo>
                  <a:pt x="63" y="705"/>
                </a:lnTo>
                <a:lnTo>
                  <a:pt x="63" y="705"/>
                </a:lnTo>
                <a:lnTo>
                  <a:pt x="67" y="719"/>
                </a:lnTo>
                <a:lnTo>
                  <a:pt x="72" y="740"/>
                </a:lnTo>
                <a:lnTo>
                  <a:pt x="78" y="773"/>
                </a:lnTo>
                <a:lnTo>
                  <a:pt x="78" y="773"/>
                </a:lnTo>
                <a:lnTo>
                  <a:pt x="78" y="777"/>
                </a:lnTo>
                <a:lnTo>
                  <a:pt x="76" y="783"/>
                </a:lnTo>
                <a:lnTo>
                  <a:pt x="67" y="803"/>
                </a:lnTo>
                <a:lnTo>
                  <a:pt x="44" y="855"/>
                </a:lnTo>
                <a:lnTo>
                  <a:pt x="22" y="908"/>
                </a:lnTo>
                <a:lnTo>
                  <a:pt x="16" y="926"/>
                </a:lnTo>
                <a:lnTo>
                  <a:pt x="15" y="932"/>
                </a:lnTo>
                <a:lnTo>
                  <a:pt x="15" y="935"/>
                </a:lnTo>
                <a:lnTo>
                  <a:pt x="15" y="935"/>
                </a:lnTo>
                <a:lnTo>
                  <a:pt x="18" y="937"/>
                </a:lnTo>
                <a:lnTo>
                  <a:pt x="22" y="938"/>
                </a:lnTo>
                <a:lnTo>
                  <a:pt x="29" y="940"/>
                </a:lnTo>
                <a:lnTo>
                  <a:pt x="39" y="940"/>
                </a:lnTo>
                <a:lnTo>
                  <a:pt x="39" y="940"/>
                </a:lnTo>
                <a:lnTo>
                  <a:pt x="43" y="946"/>
                </a:lnTo>
                <a:lnTo>
                  <a:pt x="49" y="962"/>
                </a:lnTo>
                <a:lnTo>
                  <a:pt x="52" y="975"/>
                </a:lnTo>
                <a:lnTo>
                  <a:pt x="56" y="990"/>
                </a:lnTo>
                <a:lnTo>
                  <a:pt x="57" y="1007"/>
                </a:lnTo>
                <a:lnTo>
                  <a:pt x="59" y="1028"/>
                </a:lnTo>
                <a:lnTo>
                  <a:pt x="59" y="1028"/>
                </a:lnTo>
                <a:lnTo>
                  <a:pt x="60" y="1048"/>
                </a:lnTo>
                <a:lnTo>
                  <a:pt x="63" y="1067"/>
                </a:lnTo>
                <a:lnTo>
                  <a:pt x="68" y="1084"/>
                </a:lnTo>
                <a:lnTo>
                  <a:pt x="73" y="1100"/>
                </a:lnTo>
                <a:lnTo>
                  <a:pt x="78" y="1113"/>
                </a:lnTo>
                <a:lnTo>
                  <a:pt x="82" y="1127"/>
                </a:lnTo>
                <a:lnTo>
                  <a:pt x="84" y="1139"/>
                </a:lnTo>
                <a:lnTo>
                  <a:pt x="84" y="1145"/>
                </a:lnTo>
                <a:lnTo>
                  <a:pt x="83" y="1150"/>
                </a:lnTo>
                <a:lnTo>
                  <a:pt x="83" y="1150"/>
                </a:lnTo>
                <a:lnTo>
                  <a:pt x="79" y="1162"/>
                </a:lnTo>
                <a:lnTo>
                  <a:pt x="73" y="1177"/>
                </a:lnTo>
                <a:lnTo>
                  <a:pt x="59" y="1210"/>
                </a:lnTo>
                <a:lnTo>
                  <a:pt x="39" y="1248"/>
                </a:lnTo>
                <a:lnTo>
                  <a:pt x="39" y="1248"/>
                </a:lnTo>
                <a:lnTo>
                  <a:pt x="44" y="1245"/>
                </a:lnTo>
                <a:lnTo>
                  <a:pt x="50" y="1242"/>
                </a:lnTo>
                <a:lnTo>
                  <a:pt x="60" y="1239"/>
                </a:lnTo>
                <a:lnTo>
                  <a:pt x="73" y="1238"/>
                </a:lnTo>
                <a:lnTo>
                  <a:pt x="89" y="1237"/>
                </a:lnTo>
                <a:lnTo>
                  <a:pt x="109" y="1239"/>
                </a:lnTo>
                <a:lnTo>
                  <a:pt x="132" y="1243"/>
                </a:lnTo>
                <a:lnTo>
                  <a:pt x="132" y="1243"/>
                </a:lnTo>
                <a:lnTo>
                  <a:pt x="148" y="1248"/>
                </a:lnTo>
                <a:lnTo>
                  <a:pt x="160" y="1253"/>
                </a:lnTo>
                <a:lnTo>
                  <a:pt x="168" y="1256"/>
                </a:lnTo>
                <a:lnTo>
                  <a:pt x="175" y="1261"/>
                </a:lnTo>
                <a:lnTo>
                  <a:pt x="175" y="1261"/>
                </a:lnTo>
                <a:lnTo>
                  <a:pt x="168" y="1299"/>
                </a:lnTo>
                <a:lnTo>
                  <a:pt x="165" y="1319"/>
                </a:lnTo>
                <a:lnTo>
                  <a:pt x="161" y="1336"/>
                </a:lnTo>
                <a:lnTo>
                  <a:pt x="161" y="1336"/>
                </a:lnTo>
                <a:lnTo>
                  <a:pt x="154" y="1366"/>
                </a:lnTo>
                <a:lnTo>
                  <a:pt x="146" y="1408"/>
                </a:lnTo>
                <a:lnTo>
                  <a:pt x="143" y="1430"/>
                </a:lnTo>
                <a:lnTo>
                  <a:pt x="142" y="1451"/>
                </a:lnTo>
                <a:lnTo>
                  <a:pt x="140" y="1468"/>
                </a:lnTo>
                <a:lnTo>
                  <a:pt x="142" y="1482"/>
                </a:lnTo>
                <a:lnTo>
                  <a:pt x="142" y="1482"/>
                </a:lnTo>
                <a:lnTo>
                  <a:pt x="145" y="1512"/>
                </a:lnTo>
                <a:lnTo>
                  <a:pt x="149" y="1548"/>
                </a:lnTo>
                <a:lnTo>
                  <a:pt x="151" y="1581"/>
                </a:lnTo>
                <a:lnTo>
                  <a:pt x="151" y="1595"/>
                </a:lnTo>
                <a:lnTo>
                  <a:pt x="151" y="1605"/>
                </a:lnTo>
                <a:lnTo>
                  <a:pt x="151" y="1605"/>
                </a:lnTo>
                <a:lnTo>
                  <a:pt x="151" y="1612"/>
                </a:lnTo>
                <a:lnTo>
                  <a:pt x="151" y="1618"/>
                </a:lnTo>
                <a:lnTo>
                  <a:pt x="154" y="1632"/>
                </a:lnTo>
                <a:lnTo>
                  <a:pt x="155" y="1638"/>
                </a:lnTo>
                <a:lnTo>
                  <a:pt x="155" y="1643"/>
                </a:lnTo>
                <a:lnTo>
                  <a:pt x="154" y="1649"/>
                </a:lnTo>
                <a:lnTo>
                  <a:pt x="151" y="1654"/>
                </a:lnTo>
                <a:lnTo>
                  <a:pt x="151" y="1654"/>
                </a:lnTo>
                <a:lnTo>
                  <a:pt x="146" y="1662"/>
                </a:lnTo>
                <a:lnTo>
                  <a:pt x="144" y="1671"/>
                </a:lnTo>
                <a:lnTo>
                  <a:pt x="142" y="1683"/>
                </a:lnTo>
                <a:lnTo>
                  <a:pt x="142" y="1683"/>
                </a:lnTo>
                <a:lnTo>
                  <a:pt x="140" y="1690"/>
                </a:lnTo>
                <a:lnTo>
                  <a:pt x="140" y="1698"/>
                </a:lnTo>
                <a:lnTo>
                  <a:pt x="140" y="1704"/>
                </a:lnTo>
                <a:lnTo>
                  <a:pt x="142" y="1707"/>
                </a:lnTo>
                <a:lnTo>
                  <a:pt x="142" y="1707"/>
                </a:lnTo>
                <a:lnTo>
                  <a:pt x="149" y="1714"/>
                </a:lnTo>
                <a:lnTo>
                  <a:pt x="154" y="1717"/>
                </a:lnTo>
                <a:lnTo>
                  <a:pt x="155" y="1717"/>
                </a:lnTo>
                <a:lnTo>
                  <a:pt x="156" y="1717"/>
                </a:lnTo>
                <a:lnTo>
                  <a:pt x="156" y="1717"/>
                </a:lnTo>
                <a:lnTo>
                  <a:pt x="165" y="1712"/>
                </a:lnTo>
                <a:lnTo>
                  <a:pt x="170" y="1710"/>
                </a:lnTo>
                <a:lnTo>
                  <a:pt x="171" y="1709"/>
                </a:lnTo>
                <a:lnTo>
                  <a:pt x="171" y="1707"/>
                </a:lnTo>
                <a:lnTo>
                  <a:pt x="171" y="1707"/>
                </a:lnTo>
                <a:lnTo>
                  <a:pt x="192" y="1721"/>
                </a:lnTo>
                <a:lnTo>
                  <a:pt x="220" y="1742"/>
                </a:lnTo>
                <a:lnTo>
                  <a:pt x="220" y="1742"/>
                </a:lnTo>
                <a:lnTo>
                  <a:pt x="222" y="1743"/>
                </a:lnTo>
                <a:lnTo>
                  <a:pt x="228" y="1744"/>
                </a:lnTo>
                <a:lnTo>
                  <a:pt x="245" y="1747"/>
                </a:lnTo>
                <a:lnTo>
                  <a:pt x="269" y="1748"/>
                </a:lnTo>
                <a:lnTo>
                  <a:pt x="295" y="1748"/>
                </a:lnTo>
                <a:lnTo>
                  <a:pt x="321" y="1748"/>
                </a:lnTo>
                <a:lnTo>
                  <a:pt x="343" y="1744"/>
                </a:lnTo>
                <a:lnTo>
                  <a:pt x="352" y="1742"/>
                </a:lnTo>
                <a:lnTo>
                  <a:pt x="359" y="1739"/>
                </a:lnTo>
                <a:lnTo>
                  <a:pt x="364" y="1736"/>
                </a:lnTo>
                <a:lnTo>
                  <a:pt x="365" y="1734"/>
                </a:lnTo>
                <a:lnTo>
                  <a:pt x="366" y="1732"/>
                </a:lnTo>
                <a:lnTo>
                  <a:pt x="366" y="1732"/>
                </a:lnTo>
                <a:lnTo>
                  <a:pt x="366" y="1727"/>
                </a:lnTo>
                <a:lnTo>
                  <a:pt x="365" y="1723"/>
                </a:lnTo>
                <a:lnTo>
                  <a:pt x="363" y="1718"/>
                </a:lnTo>
                <a:lnTo>
                  <a:pt x="360" y="1715"/>
                </a:lnTo>
                <a:lnTo>
                  <a:pt x="352" y="1707"/>
                </a:lnTo>
                <a:lnTo>
                  <a:pt x="342" y="1700"/>
                </a:lnTo>
                <a:lnTo>
                  <a:pt x="317" y="1685"/>
                </a:lnTo>
                <a:lnTo>
                  <a:pt x="306" y="1679"/>
                </a:lnTo>
                <a:lnTo>
                  <a:pt x="298" y="1673"/>
                </a:lnTo>
                <a:lnTo>
                  <a:pt x="298" y="1673"/>
                </a:lnTo>
                <a:lnTo>
                  <a:pt x="289" y="1666"/>
                </a:lnTo>
                <a:lnTo>
                  <a:pt x="279" y="1655"/>
                </a:lnTo>
                <a:lnTo>
                  <a:pt x="261" y="1630"/>
                </a:lnTo>
                <a:lnTo>
                  <a:pt x="247" y="1606"/>
                </a:lnTo>
                <a:lnTo>
                  <a:pt x="242" y="1596"/>
                </a:lnTo>
                <a:lnTo>
                  <a:pt x="239" y="1590"/>
                </a:lnTo>
                <a:lnTo>
                  <a:pt x="239" y="1590"/>
                </a:lnTo>
                <a:lnTo>
                  <a:pt x="238" y="1575"/>
                </a:lnTo>
                <a:lnTo>
                  <a:pt x="238" y="1552"/>
                </a:lnTo>
                <a:lnTo>
                  <a:pt x="239" y="1525"/>
                </a:lnTo>
                <a:lnTo>
                  <a:pt x="242" y="1511"/>
                </a:lnTo>
                <a:lnTo>
                  <a:pt x="244" y="1497"/>
                </a:lnTo>
                <a:lnTo>
                  <a:pt x="244" y="1497"/>
                </a:lnTo>
                <a:lnTo>
                  <a:pt x="253" y="1460"/>
                </a:lnTo>
                <a:lnTo>
                  <a:pt x="261" y="1413"/>
                </a:lnTo>
                <a:lnTo>
                  <a:pt x="269" y="1371"/>
                </a:lnTo>
                <a:lnTo>
                  <a:pt x="273" y="1350"/>
                </a:lnTo>
                <a:lnTo>
                  <a:pt x="273" y="1350"/>
                </a:lnTo>
                <a:lnTo>
                  <a:pt x="279" y="1339"/>
                </a:lnTo>
                <a:lnTo>
                  <a:pt x="288" y="1322"/>
                </a:lnTo>
                <a:lnTo>
                  <a:pt x="293" y="1311"/>
                </a:lnTo>
                <a:lnTo>
                  <a:pt x="298" y="1300"/>
                </a:lnTo>
                <a:lnTo>
                  <a:pt x="301" y="1288"/>
                </a:lnTo>
                <a:lnTo>
                  <a:pt x="303" y="1277"/>
                </a:lnTo>
                <a:lnTo>
                  <a:pt x="303" y="1277"/>
                </a:lnTo>
                <a:lnTo>
                  <a:pt x="311" y="1190"/>
                </a:lnTo>
                <a:lnTo>
                  <a:pt x="311" y="1190"/>
                </a:lnTo>
                <a:lnTo>
                  <a:pt x="322" y="1182"/>
                </a:lnTo>
                <a:lnTo>
                  <a:pt x="334" y="1174"/>
                </a:lnTo>
                <a:lnTo>
                  <a:pt x="345" y="1168"/>
                </a:lnTo>
                <a:lnTo>
                  <a:pt x="356" y="1164"/>
                </a:lnTo>
                <a:lnTo>
                  <a:pt x="367" y="1161"/>
                </a:lnTo>
                <a:lnTo>
                  <a:pt x="378" y="1160"/>
                </a:lnTo>
                <a:lnTo>
                  <a:pt x="389" y="1161"/>
                </a:lnTo>
                <a:lnTo>
                  <a:pt x="400" y="1164"/>
                </a:lnTo>
                <a:lnTo>
                  <a:pt x="400" y="1164"/>
                </a:lnTo>
                <a:lnTo>
                  <a:pt x="421" y="1172"/>
                </a:lnTo>
                <a:lnTo>
                  <a:pt x="441" y="1177"/>
                </a:lnTo>
                <a:lnTo>
                  <a:pt x="459" y="1178"/>
                </a:lnTo>
                <a:lnTo>
                  <a:pt x="475" y="1178"/>
                </a:lnTo>
                <a:lnTo>
                  <a:pt x="475" y="1178"/>
                </a:lnTo>
                <a:lnTo>
                  <a:pt x="470" y="1229"/>
                </a:lnTo>
                <a:lnTo>
                  <a:pt x="469" y="1253"/>
                </a:lnTo>
                <a:lnTo>
                  <a:pt x="469" y="1267"/>
                </a:lnTo>
                <a:lnTo>
                  <a:pt x="469" y="1267"/>
                </a:lnTo>
                <a:lnTo>
                  <a:pt x="474" y="1293"/>
                </a:lnTo>
                <a:lnTo>
                  <a:pt x="481" y="1330"/>
                </a:lnTo>
                <a:lnTo>
                  <a:pt x="487" y="1365"/>
                </a:lnTo>
                <a:lnTo>
                  <a:pt x="488" y="1380"/>
                </a:lnTo>
                <a:lnTo>
                  <a:pt x="488" y="1389"/>
                </a:lnTo>
                <a:lnTo>
                  <a:pt x="488" y="1389"/>
                </a:lnTo>
                <a:lnTo>
                  <a:pt x="483" y="1410"/>
                </a:lnTo>
                <a:lnTo>
                  <a:pt x="476" y="1437"/>
                </a:lnTo>
                <a:lnTo>
                  <a:pt x="464" y="1478"/>
                </a:lnTo>
                <a:lnTo>
                  <a:pt x="464" y="1478"/>
                </a:lnTo>
                <a:lnTo>
                  <a:pt x="460" y="1501"/>
                </a:lnTo>
                <a:lnTo>
                  <a:pt x="459" y="1512"/>
                </a:lnTo>
                <a:lnTo>
                  <a:pt x="459" y="1517"/>
                </a:lnTo>
                <a:lnTo>
                  <a:pt x="459" y="1517"/>
                </a:lnTo>
                <a:lnTo>
                  <a:pt x="463" y="1523"/>
                </a:lnTo>
                <a:lnTo>
                  <a:pt x="464" y="1526"/>
                </a:lnTo>
                <a:lnTo>
                  <a:pt x="483" y="1526"/>
                </a:lnTo>
                <a:lnTo>
                  <a:pt x="493" y="1517"/>
                </a:lnTo>
                <a:lnTo>
                  <a:pt x="493" y="1517"/>
                </a:lnTo>
                <a:lnTo>
                  <a:pt x="519" y="1524"/>
                </a:lnTo>
                <a:lnTo>
                  <a:pt x="538" y="1530"/>
                </a:lnTo>
                <a:lnTo>
                  <a:pt x="547" y="1534"/>
                </a:lnTo>
                <a:lnTo>
                  <a:pt x="552" y="1536"/>
                </a:lnTo>
                <a:lnTo>
                  <a:pt x="552" y="1536"/>
                </a:lnTo>
                <a:lnTo>
                  <a:pt x="560" y="1542"/>
                </a:lnTo>
                <a:lnTo>
                  <a:pt x="571" y="1548"/>
                </a:lnTo>
                <a:lnTo>
                  <a:pt x="586" y="1556"/>
                </a:lnTo>
                <a:lnTo>
                  <a:pt x="596" y="1558"/>
                </a:lnTo>
                <a:lnTo>
                  <a:pt x="605" y="1561"/>
                </a:lnTo>
                <a:lnTo>
                  <a:pt x="605" y="1561"/>
                </a:lnTo>
                <a:lnTo>
                  <a:pt x="626" y="1564"/>
                </a:lnTo>
                <a:lnTo>
                  <a:pt x="646" y="1567"/>
                </a:lnTo>
                <a:lnTo>
                  <a:pt x="653" y="1567"/>
                </a:lnTo>
                <a:lnTo>
                  <a:pt x="659" y="1566"/>
                </a:lnTo>
                <a:lnTo>
                  <a:pt x="663" y="1564"/>
                </a:lnTo>
                <a:lnTo>
                  <a:pt x="664" y="1563"/>
                </a:lnTo>
                <a:lnTo>
                  <a:pt x="664" y="1561"/>
                </a:lnTo>
                <a:lnTo>
                  <a:pt x="664" y="1561"/>
                </a:lnTo>
                <a:lnTo>
                  <a:pt x="663" y="1557"/>
                </a:lnTo>
                <a:lnTo>
                  <a:pt x="660" y="1552"/>
                </a:lnTo>
                <a:lnTo>
                  <a:pt x="651" y="1545"/>
                </a:lnTo>
                <a:lnTo>
                  <a:pt x="625" y="1526"/>
                </a:lnTo>
                <a:lnTo>
                  <a:pt x="625" y="1526"/>
                </a:lnTo>
                <a:lnTo>
                  <a:pt x="618" y="1519"/>
                </a:lnTo>
                <a:lnTo>
                  <a:pt x="608" y="1509"/>
                </a:lnTo>
                <a:lnTo>
                  <a:pt x="587" y="1482"/>
                </a:lnTo>
                <a:lnTo>
                  <a:pt x="570" y="1458"/>
                </a:lnTo>
                <a:lnTo>
                  <a:pt x="561" y="1443"/>
                </a:lnTo>
                <a:lnTo>
                  <a:pt x="561" y="1443"/>
                </a:lnTo>
                <a:lnTo>
                  <a:pt x="561" y="1437"/>
                </a:lnTo>
                <a:lnTo>
                  <a:pt x="561" y="1424"/>
                </a:lnTo>
                <a:lnTo>
                  <a:pt x="563" y="1387"/>
                </a:lnTo>
                <a:lnTo>
                  <a:pt x="565" y="1349"/>
                </a:lnTo>
                <a:lnTo>
                  <a:pt x="566" y="1326"/>
                </a:lnTo>
                <a:lnTo>
                  <a:pt x="566" y="1326"/>
                </a:lnTo>
                <a:lnTo>
                  <a:pt x="568" y="1312"/>
                </a:lnTo>
                <a:lnTo>
                  <a:pt x="572" y="1287"/>
                </a:lnTo>
                <a:lnTo>
                  <a:pt x="587" y="1207"/>
                </a:lnTo>
                <a:lnTo>
                  <a:pt x="603" y="1120"/>
                </a:lnTo>
                <a:lnTo>
                  <a:pt x="610" y="1084"/>
                </a:lnTo>
                <a:lnTo>
                  <a:pt x="614" y="1057"/>
                </a:lnTo>
                <a:lnTo>
                  <a:pt x="614" y="1057"/>
                </a:lnTo>
                <a:lnTo>
                  <a:pt x="625" y="1046"/>
                </a:lnTo>
                <a:lnTo>
                  <a:pt x="630" y="1042"/>
                </a:lnTo>
                <a:lnTo>
                  <a:pt x="630" y="1042"/>
                </a:lnTo>
                <a:lnTo>
                  <a:pt x="631" y="1041"/>
                </a:lnTo>
                <a:lnTo>
                  <a:pt x="632" y="1036"/>
                </a:lnTo>
                <a:lnTo>
                  <a:pt x="631" y="1031"/>
                </a:lnTo>
                <a:lnTo>
                  <a:pt x="627" y="1024"/>
                </a:lnTo>
                <a:lnTo>
                  <a:pt x="622" y="1015"/>
                </a:lnTo>
                <a:lnTo>
                  <a:pt x="616" y="1006"/>
                </a:lnTo>
                <a:lnTo>
                  <a:pt x="607" y="995"/>
                </a:lnTo>
                <a:lnTo>
                  <a:pt x="596" y="984"/>
                </a:lnTo>
                <a:lnTo>
                  <a:pt x="596" y="984"/>
                </a:lnTo>
                <a:lnTo>
                  <a:pt x="579" y="970"/>
                </a:lnTo>
                <a:lnTo>
                  <a:pt x="555" y="952"/>
                </a:lnTo>
                <a:lnTo>
                  <a:pt x="499" y="911"/>
                </a:lnTo>
                <a:lnTo>
                  <a:pt x="446" y="876"/>
                </a:lnTo>
                <a:lnTo>
                  <a:pt x="426" y="862"/>
                </a:lnTo>
                <a:lnTo>
                  <a:pt x="415" y="856"/>
                </a:lnTo>
                <a:lnTo>
                  <a:pt x="415" y="856"/>
                </a:lnTo>
                <a:lnTo>
                  <a:pt x="392" y="847"/>
                </a:lnTo>
                <a:lnTo>
                  <a:pt x="381" y="842"/>
                </a:lnTo>
                <a:lnTo>
                  <a:pt x="410" y="827"/>
                </a:lnTo>
                <a:lnTo>
                  <a:pt x="410" y="827"/>
                </a:lnTo>
                <a:lnTo>
                  <a:pt x="400" y="818"/>
                </a:lnTo>
                <a:lnTo>
                  <a:pt x="377" y="796"/>
                </a:lnTo>
                <a:lnTo>
                  <a:pt x="364" y="784"/>
                </a:lnTo>
                <a:lnTo>
                  <a:pt x="352" y="770"/>
                </a:lnTo>
                <a:lnTo>
                  <a:pt x="341" y="756"/>
                </a:lnTo>
                <a:lnTo>
                  <a:pt x="332" y="744"/>
                </a:lnTo>
                <a:lnTo>
                  <a:pt x="332" y="744"/>
                </a:lnTo>
                <a:lnTo>
                  <a:pt x="330" y="738"/>
                </a:lnTo>
                <a:lnTo>
                  <a:pt x="327" y="730"/>
                </a:lnTo>
                <a:lnTo>
                  <a:pt x="325" y="715"/>
                </a:lnTo>
                <a:lnTo>
                  <a:pt x="323" y="696"/>
                </a:lnTo>
                <a:lnTo>
                  <a:pt x="323" y="679"/>
                </a:lnTo>
                <a:lnTo>
                  <a:pt x="326" y="648"/>
                </a:lnTo>
                <a:lnTo>
                  <a:pt x="327" y="636"/>
                </a:lnTo>
                <a:lnTo>
                  <a:pt x="498" y="592"/>
                </a:lnTo>
                <a:lnTo>
                  <a:pt x="498" y="592"/>
                </a:lnTo>
                <a:lnTo>
                  <a:pt x="503" y="593"/>
                </a:lnTo>
                <a:lnTo>
                  <a:pt x="515" y="595"/>
                </a:lnTo>
                <a:lnTo>
                  <a:pt x="531" y="595"/>
                </a:lnTo>
                <a:lnTo>
                  <a:pt x="539" y="595"/>
                </a:lnTo>
                <a:lnTo>
                  <a:pt x="547" y="592"/>
                </a:lnTo>
                <a:lnTo>
                  <a:pt x="547" y="592"/>
                </a:lnTo>
                <a:lnTo>
                  <a:pt x="568" y="585"/>
                </a:lnTo>
                <a:lnTo>
                  <a:pt x="574" y="581"/>
                </a:lnTo>
                <a:lnTo>
                  <a:pt x="576" y="578"/>
                </a:lnTo>
                <a:lnTo>
                  <a:pt x="576" y="578"/>
                </a:lnTo>
                <a:lnTo>
                  <a:pt x="577" y="570"/>
                </a:lnTo>
                <a:lnTo>
                  <a:pt x="580" y="560"/>
                </a:lnTo>
                <a:lnTo>
                  <a:pt x="581" y="548"/>
                </a:lnTo>
                <a:lnTo>
                  <a:pt x="581" y="548"/>
                </a:lnTo>
                <a:lnTo>
                  <a:pt x="579" y="542"/>
                </a:lnTo>
                <a:lnTo>
                  <a:pt x="579" y="537"/>
                </a:lnTo>
                <a:lnTo>
                  <a:pt x="580" y="535"/>
                </a:lnTo>
                <a:lnTo>
                  <a:pt x="581" y="534"/>
                </a:lnTo>
                <a:lnTo>
                  <a:pt x="581" y="534"/>
                </a:lnTo>
                <a:lnTo>
                  <a:pt x="585" y="532"/>
                </a:lnTo>
                <a:lnTo>
                  <a:pt x="588" y="531"/>
                </a:lnTo>
                <a:lnTo>
                  <a:pt x="588" y="531"/>
                </a:lnTo>
                <a:lnTo>
                  <a:pt x="588" y="530"/>
                </a:lnTo>
                <a:lnTo>
                  <a:pt x="586" y="524"/>
                </a:lnTo>
                <a:lnTo>
                  <a:pt x="586" y="524"/>
                </a:lnTo>
                <a:lnTo>
                  <a:pt x="583" y="519"/>
                </a:lnTo>
                <a:lnTo>
                  <a:pt x="580" y="515"/>
                </a:lnTo>
                <a:lnTo>
                  <a:pt x="570" y="508"/>
                </a:lnTo>
                <a:lnTo>
                  <a:pt x="557" y="499"/>
                </a:lnTo>
                <a:lnTo>
                  <a:pt x="557" y="499"/>
                </a:lnTo>
                <a:lnTo>
                  <a:pt x="552" y="498"/>
                </a:lnTo>
                <a:lnTo>
                  <a:pt x="546" y="498"/>
                </a:lnTo>
                <a:lnTo>
                  <a:pt x="532" y="499"/>
                </a:lnTo>
                <a:lnTo>
                  <a:pt x="532" y="499"/>
                </a:lnTo>
                <a:lnTo>
                  <a:pt x="529" y="501"/>
                </a:lnTo>
                <a:lnTo>
                  <a:pt x="524" y="503"/>
                </a:lnTo>
                <a:lnTo>
                  <a:pt x="520" y="505"/>
                </a:lnTo>
                <a:lnTo>
                  <a:pt x="518" y="509"/>
                </a:lnTo>
                <a:lnTo>
                  <a:pt x="518" y="509"/>
                </a:lnTo>
                <a:lnTo>
                  <a:pt x="511" y="515"/>
                </a:lnTo>
                <a:lnTo>
                  <a:pt x="499" y="525"/>
                </a:lnTo>
                <a:lnTo>
                  <a:pt x="483" y="538"/>
                </a:lnTo>
                <a:lnTo>
                  <a:pt x="317" y="558"/>
                </a:lnTo>
                <a:lnTo>
                  <a:pt x="317" y="524"/>
                </a:lnTo>
                <a:lnTo>
                  <a:pt x="361" y="494"/>
                </a:lnTo>
                <a:lnTo>
                  <a:pt x="361" y="494"/>
                </a:lnTo>
                <a:lnTo>
                  <a:pt x="369" y="494"/>
                </a:lnTo>
                <a:lnTo>
                  <a:pt x="384" y="494"/>
                </a:lnTo>
                <a:lnTo>
                  <a:pt x="394" y="494"/>
                </a:lnTo>
                <a:lnTo>
                  <a:pt x="404" y="492"/>
                </a:lnTo>
                <a:lnTo>
                  <a:pt x="413" y="490"/>
                </a:lnTo>
                <a:lnTo>
                  <a:pt x="420" y="485"/>
                </a:lnTo>
                <a:lnTo>
                  <a:pt x="420" y="485"/>
                </a:lnTo>
                <a:lnTo>
                  <a:pt x="425" y="480"/>
                </a:lnTo>
                <a:lnTo>
                  <a:pt x="430" y="475"/>
                </a:lnTo>
                <a:lnTo>
                  <a:pt x="433" y="466"/>
                </a:lnTo>
                <a:lnTo>
                  <a:pt x="436" y="461"/>
                </a:lnTo>
                <a:lnTo>
                  <a:pt x="437" y="460"/>
                </a:lnTo>
                <a:lnTo>
                  <a:pt x="439" y="460"/>
                </a:lnTo>
                <a:lnTo>
                  <a:pt x="439" y="460"/>
                </a:lnTo>
                <a:lnTo>
                  <a:pt x="448" y="461"/>
                </a:lnTo>
                <a:lnTo>
                  <a:pt x="460" y="463"/>
                </a:lnTo>
                <a:lnTo>
                  <a:pt x="466" y="463"/>
                </a:lnTo>
                <a:lnTo>
                  <a:pt x="470" y="460"/>
                </a:lnTo>
                <a:lnTo>
                  <a:pt x="474" y="457"/>
                </a:lnTo>
                <a:lnTo>
                  <a:pt x="474" y="454"/>
                </a:lnTo>
                <a:lnTo>
                  <a:pt x="474" y="450"/>
                </a:lnTo>
                <a:lnTo>
                  <a:pt x="474" y="450"/>
                </a:lnTo>
                <a:lnTo>
                  <a:pt x="471" y="439"/>
                </a:lnTo>
                <a:lnTo>
                  <a:pt x="470" y="433"/>
                </a:lnTo>
                <a:lnTo>
                  <a:pt x="469" y="428"/>
                </a:lnTo>
                <a:lnTo>
                  <a:pt x="469" y="421"/>
                </a:lnTo>
                <a:lnTo>
                  <a:pt x="469" y="421"/>
                </a:lnTo>
                <a:lnTo>
                  <a:pt x="470" y="400"/>
                </a:lnTo>
                <a:lnTo>
                  <a:pt x="469" y="387"/>
                </a:lnTo>
                <a:lnTo>
                  <a:pt x="469" y="387"/>
                </a:lnTo>
                <a:lnTo>
                  <a:pt x="469" y="383"/>
                </a:lnTo>
                <a:lnTo>
                  <a:pt x="469" y="379"/>
                </a:lnTo>
                <a:lnTo>
                  <a:pt x="467" y="376"/>
                </a:lnTo>
                <a:lnTo>
                  <a:pt x="466" y="375"/>
                </a:lnTo>
                <a:lnTo>
                  <a:pt x="464" y="372"/>
                </a:lnTo>
                <a:lnTo>
                  <a:pt x="464" y="372"/>
                </a:lnTo>
                <a:lnTo>
                  <a:pt x="456" y="370"/>
                </a:lnTo>
                <a:lnTo>
                  <a:pt x="449" y="367"/>
                </a:lnTo>
                <a:lnTo>
                  <a:pt x="442" y="367"/>
                </a:lnTo>
                <a:lnTo>
                  <a:pt x="435" y="367"/>
                </a:lnTo>
                <a:lnTo>
                  <a:pt x="435" y="367"/>
                </a:lnTo>
                <a:lnTo>
                  <a:pt x="428" y="368"/>
                </a:lnTo>
                <a:lnTo>
                  <a:pt x="421" y="372"/>
                </a:lnTo>
                <a:lnTo>
                  <a:pt x="405" y="382"/>
                </a:lnTo>
                <a:lnTo>
                  <a:pt x="405" y="382"/>
                </a:lnTo>
                <a:lnTo>
                  <a:pt x="391" y="392"/>
                </a:lnTo>
                <a:lnTo>
                  <a:pt x="386" y="397"/>
                </a:lnTo>
                <a:lnTo>
                  <a:pt x="381" y="401"/>
                </a:lnTo>
                <a:lnTo>
                  <a:pt x="381" y="401"/>
                </a:lnTo>
                <a:lnTo>
                  <a:pt x="377" y="405"/>
                </a:lnTo>
                <a:lnTo>
                  <a:pt x="371" y="409"/>
                </a:lnTo>
                <a:lnTo>
                  <a:pt x="356" y="419"/>
                </a:lnTo>
                <a:lnTo>
                  <a:pt x="342" y="426"/>
                </a:lnTo>
                <a:lnTo>
                  <a:pt x="338" y="430"/>
                </a:lnTo>
                <a:lnTo>
                  <a:pt x="337" y="431"/>
                </a:lnTo>
                <a:lnTo>
                  <a:pt x="337" y="431"/>
                </a:lnTo>
                <a:lnTo>
                  <a:pt x="337" y="432"/>
                </a:lnTo>
                <a:lnTo>
                  <a:pt x="334" y="433"/>
                </a:lnTo>
                <a:lnTo>
                  <a:pt x="328" y="437"/>
                </a:lnTo>
                <a:lnTo>
                  <a:pt x="317" y="441"/>
                </a:lnTo>
                <a:lnTo>
                  <a:pt x="317" y="441"/>
                </a:lnTo>
                <a:lnTo>
                  <a:pt x="284" y="390"/>
                </a:lnTo>
                <a:lnTo>
                  <a:pt x="261" y="355"/>
                </a:lnTo>
                <a:lnTo>
                  <a:pt x="249" y="338"/>
                </a:lnTo>
                <a:lnTo>
                  <a:pt x="249" y="338"/>
                </a:lnTo>
                <a:lnTo>
                  <a:pt x="247" y="334"/>
                </a:lnTo>
                <a:lnTo>
                  <a:pt x="243" y="327"/>
                </a:lnTo>
                <a:lnTo>
                  <a:pt x="239" y="318"/>
                </a:lnTo>
                <a:lnTo>
                  <a:pt x="249" y="299"/>
                </a:lnTo>
                <a:lnTo>
                  <a:pt x="249" y="299"/>
                </a:lnTo>
                <a:lnTo>
                  <a:pt x="255" y="302"/>
                </a:lnTo>
                <a:lnTo>
                  <a:pt x="270" y="309"/>
                </a:lnTo>
                <a:lnTo>
                  <a:pt x="278" y="311"/>
                </a:lnTo>
                <a:lnTo>
                  <a:pt x="287" y="312"/>
                </a:lnTo>
                <a:lnTo>
                  <a:pt x="293" y="311"/>
                </a:lnTo>
                <a:lnTo>
                  <a:pt x="295" y="310"/>
                </a:lnTo>
                <a:lnTo>
                  <a:pt x="298" y="309"/>
                </a:lnTo>
                <a:lnTo>
                  <a:pt x="298" y="309"/>
                </a:lnTo>
                <a:lnTo>
                  <a:pt x="304" y="302"/>
                </a:lnTo>
                <a:lnTo>
                  <a:pt x="308" y="298"/>
                </a:lnTo>
                <a:lnTo>
                  <a:pt x="310" y="295"/>
                </a:lnTo>
                <a:lnTo>
                  <a:pt x="312" y="289"/>
                </a:lnTo>
                <a:lnTo>
                  <a:pt x="312" y="289"/>
                </a:lnTo>
                <a:lnTo>
                  <a:pt x="314" y="282"/>
                </a:lnTo>
                <a:lnTo>
                  <a:pt x="314" y="276"/>
                </a:lnTo>
                <a:lnTo>
                  <a:pt x="314" y="271"/>
                </a:lnTo>
                <a:lnTo>
                  <a:pt x="315" y="269"/>
                </a:lnTo>
                <a:lnTo>
                  <a:pt x="317" y="269"/>
                </a:lnTo>
                <a:lnTo>
                  <a:pt x="317" y="269"/>
                </a:lnTo>
                <a:lnTo>
                  <a:pt x="325" y="271"/>
                </a:lnTo>
                <a:lnTo>
                  <a:pt x="332" y="272"/>
                </a:lnTo>
                <a:lnTo>
                  <a:pt x="336" y="272"/>
                </a:lnTo>
                <a:lnTo>
                  <a:pt x="339" y="271"/>
                </a:lnTo>
                <a:lnTo>
                  <a:pt x="341" y="268"/>
                </a:lnTo>
                <a:lnTo>
                  <a:pt x="342" y="265"/>
                </a:lnTo>
                <a:lnTo>
                  <a:pt x="342" y="265"/>
                </a:lnTo>
                <a:lnTo>
                  <a:pt x="342" y="257"/>
                </a:lnTo>
                <a:lnTo>
                  <a:pt x="341" y="254"/>
                </a:lnTo>
                <a:lnTo>
                  <a:pt x="341" y="251"/>
                </a:lnTo>
                <a:lnTo>
                  <a:pt x="342" y="250"/>
                </a:lnTo>
                <a:lnTo>
                  <a:pt x="342" y="250"/>
                </a:lnTo>
                <a:lnTo>
                  <a:pt x="344" y="249"/>
                </a:lnTo>
                <a:lnTo>
                  <a:pt x="348" y="249"/>
                </a:lnTo>
                <a:lnTo>
                  <a:pt x="358" y="249"/>
                </a:lnTo>
                <a:lnTo>
                  <a:pt x="364" y="249"/>
                </a:lnTo>
                <a:lnTo>
                  <a:pt x="367" y="247"/>
                </a:lnTo>
                <a:lnTo>
                  <a:pt x="370" y="245"/>
                </a:lnTo>
                <a:lnTo>
                  <a:pt x="371" y="240"/>
                </a:lnTo>
                <a:lnTo>
                  <a:pt x="371" y="240"/>
                </a:lnTo>
                <a:lnTo>
                  <a:pt x="370" y="230"/>
                </a:lnTo>
                <a:lnTo>
                  <a:pt x="367" y="222"/>
                </a:lnTo>
                <a:lnTo>
                  <a:pt x="366" y="214"/>
                </a:lnTo>
                <a:lnTo>
                  <a:pt x="366" y="211"/>
                </a:lnTo>
                <a:lnTo>
                  <a:pt x="366" y="211"/>
                </a:lnTo>
                <a:lnTo>
                  <a:pt x="372" y="203"/>
                </a:lnTo>
                <a:lnTo>
                  <a:pt x="376" y="199"/>
                </a:lnTo>
                <a:lnTo>
                  <a:pt x="381" y="191"/>
                </a:lnTo>
                <a:lnTo>
                  <a:pt x="381" y="191"/>
                </a:lnTo>
                <a:lnTo>
                  <a:pt x="386" y="185"/>
                </a:lnTo>
                <a:lnTo>
                  <a:pt x="389" y="181"/>
                </a:lnTo>
                <a:lnTo>
                  <a:pt x="391" y="180"/>
                </a:lnTo>
                <a:lnTo>
                  <a:pt x="391" y="177"/>
                </a:lnTo>
                <a:lnTo>
                  <a:pt x="391" y="167"/>
                </a:lnTo>
                <a:lnTo>
                  <a:pt x="391" y="16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09532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地団太を踏む、悔しがる女性のシルエット</a:t>
            </a:r>
          </a:p>
        </p:txBody>
      </p:sp>
      <p:sp>
        <p:nvSpPr>
          <p:cNvPr id="3" name="Freeform 12">
            <a:extLst>
              <a:ext uri="{FF2B5EF4-FFF2-40B4-BE49-F238E27FC236}">
                <a16:creationId xmlns:a16="http://schemas.microsoft.com/office/drawing/2014/main" id="{9DB7AD50-DBD5-ADC6-6B75-45AFCA6625C0}"/>
              </a:ext>
            </a:extLst>
          </p:cNvPr>
          <p:cNvSpPr>
            <a:spLocks/>
          </p:cNvSpPr>
          <p:nvPr/>
        </p:nvSpPr>
        <p:spPr bwMode="auto">
          <a:xfrm>
            <a:off x="1653949" y="3814764"/>
            <a:ext cx="1021082" cy="2542494"/>
          </a:xfrm>
          <a:custGeom>
            <a:avLst/>
            <a:gdLst>
              <a:gd name="T0" fmla="*/ 176 w 700"/>
              <a:gd name="T1" fmla="*/ 373 h 1743"/>
              <a:gd name="T2" fmla="*/ 202 w 700"/>
              <a:gd name="T3" fmla="*/ 384 h 1743"/>
              <a:gd name="T4" fmla="*/ 221 w 700"/>
              <a:gd name="T5" fmla="*/ 403 h 1743"/>
              <a:gd name="T6" fmla="*/ 274 w 700"/>
              <a:gd name="T7" fmla="*/ 397 h 1743"/>
              <a:gd name="T8" fmla="*/ 303 w 700"/>
              <a:gd name="T9" fmla="*/ 425 h 1743"/>
              <a:gd name="T10" fmla="*/ 314 w 700"/>
              <a:gd name="T11" fmla="*/ 552 h 1743"/>
              <a:gd name="T12" fmla="*/ 387 w 700"/>
              <a:gd name="T13" fmla="*/ 706 h 1743"/>
              <a:gd name="T14" fmla="*/ 352 w 700"/>
              <a:gd name="T15" fmla="*/ 826 h 1743"/>
              <a:gd name="T16" fmla="*/ 359 w 700"/>
              <a:gd name="T17" fmla="*/ 843 h 1743"/>
              <a:gd name="T18" fmla="*/ 165 w 700"/>
              <a:gd name="T19" fmla="*/ 960 h 1743"/>
              <a:gd name="T20" fmla="*/ 48 w 700"/>
              <a:gd name="T21" fmla="*/ 1071 h 1743"/>
              <a:gd name="T22" fmla="*/ 130 w 700"/>
              <a:gd name="T23" fmla="*/ 1145 h 1743"/>
              <a:gd name="T24" fmla="*/ 159 w 700"/>
              <a:gd name="T25" fmla="*/ 1269 h 1743"/>
              <a:gd name="T26" fmla="*/ 187 w 700"/>
              <a:gd name="T27" fmla="*/ 1435 h 1743"/>
              <a:gd name="T28" fmla="*/ 147 w 700"/>
              <a:gd name="T29" fmla="*/ 1544 h 1743"/>
              <a:gd name="T30" fmla="*/ 55 w 700"/>
              <a:gd name="T31" fmla="*/ 1641 h 1743"/>
              <a:gd name="T32" fmla="*/ 69 w 700"/>
              <a:gd name="T33" fmla="*/ 1679 h 1743"/>
              <a:gd name="T34" fmla="*/ 148 w 700"/>
              <a:gd name="T35" fmla="*/ 1645 h 1743"/>
              <a:gd name="T36" fmla="*/ 251 w 700"/>
              <a:gd name="T37" fmla="*/ 1592 h 1743"/>
              <a:gd name="T38" fmla="*/ 280 w 700"/>
              <a:gd name="T39" fmla="*/ 1592 h 1743"/>
              <a:gd name="T40" fmla="*/ 270 w 700"/>
              <a:gd name="T41" fmla="*/ 1479 h 1743"/>
              <a:gd name="T42" fmla="*/ 265 w 700"/>
              <a:gd name="T43" fmla="*/ 1385 h 1743"/>
              <a:gd name="T44" fmla="*/ 329 w 700"/>
              <a:gd name="T45" fmla="*/ 1172 h 1743"/>
              <a:gd name="T46" fmla="*/ 370 w 700"/>
              <a:gd name="T47" fmla="*/ 1313 h 1743"/>
              <a:gd name="T48" fmla="*/ 422 w 700"/>
              <a:gd name="T49" fmla="*/ 1533 h 1743"/>
              <a:gd name="T50" fmla="*/ 431 w 700"/>
              <a:gd name="T51" fmla="*/ 1611 h 1743"/>
              <a:gd name="T52" fmla="*/ 373 w 700"/>
              <a:gd name="T53" fmla="*/ 1670 h 1743"/>
              <a:gd name="T54" fmla="*/ 286 w 700"/>
              <a:gd name="T55" fmla="*/ 1694 h 1743"/>
              <a:gd name="T56" fmla="*/ 280 w 700"/>
              <a:gd name="T57" fmla="*/ 1734 h 1743"/>
              <a:gd name="T58" fmla="*/ 456 w 700"/>
              <a:gd name="T59" fmla="*/ 1724 h 1743"/>
              <a:gd name="T60" fmla="*/ 489 w 700"/>
              <a:gd name="T61" fmla="*/ 1743 h 1743"/>
              <a:gd name="T62" fmla="*/ 517 w 700"/>
              <a:gd name="T63" fmla="*/ 1643 h 1743"/>
              <a:gd name="T64" fmla="*/ 505 w 700"/>
              <a:gd name="T65" fmla="*/ 1587 h 1743"/>
              <a:gd name="T66" fmla="*/ 485 w 700"/>
              <a:gd name="T67" fmla="*/ 1303 h 1743"/>
              <a:gd name="T68" fmla="*/ 528 w 700"/>
              <a:gd name="T69" fmla="*/ 1200 h 1743"/>
              <a:gd name="T70" fmla="*/ 607 w 700"/>
              <a:gd name="T71" fmla="*/ 1034 h 1743"/>
              <a:gd name="T72" fmla="*/ 671 w 700"/>
              <a:gd name="T73" fmla="*/ 902 h 1743"/>
              <a:gd name="T74" fmla="*/ 624 w 700"/>
              <a:gd name="T75" fmla="*/ 602 h 1743"/>
              <a:gd name="T76" fmla="*/ 475 w 700"/>
              <a:gd name="T77" fmla="*/ 281 h 1743"/>
              <a:gd name="T78" fmla="*/ 524 w 700"/>
              <a:gd name="T79" fmla="*/ 223 h 1743"/>
              <a:gd name="T80" fmla="*/ 544 w 700"/>
              <a:gd name="T81" fmla="*/ 168 h 1743"/>
              <a:gd name="T82" fmla="*/ 514 w 700"/>
              <a:gd name="T83" fmla="*/ 143 h 1743"/>
              <a:gd name="T84" fmla="*/ 480 w 700"/>
              <a:gd name="T85" fmla="*/ 139 h 1743"/>
              <a:gd name="T86" fmla="*/ 422 w 700"/>
              <a:gd name="T87" fmla="*/ 188 h 1743"/>
              <a:gd name="T88" fmla="*/ 375 w 700"/>
              <a:gd name="T89" fmla="*/ 161 h 1743"/>
              <a:gd name="T90" fmla="*/ 271 w 700"/>
              <a:gd name="T91" fmla="*/ 123 h 1743"/>
              <a:gd name="T92" fmla="*/ 187 w 700"/>
              <a:gd name="T93" fmla="*/ 100 h 1743"/>
              <a:gd name="T94" fmla="*/ 103 w 700"/>
              <a:gd name="T95" fmla="*/ 80 h 1743"/>
              <a:gd name="T96" fmla="*/ 68 w 700"/>
              <a:gd name="T97" fmla="*/ 9 h 1743"/>
              <a:gd name="T98" fmla="*/ 41 w 700"/>
              <a:gd name="T99" fmla="*/ 2 h 1743"/>
              <a:gd name="T100" fmla="*/ 2 w 700"/>
              <a:gd name="T101" fmla="*/ 62 h 1743"/>
              <a:gd name="T102" fmla="*/ 21 w 700"/>
              <a:gd name="T103" fmla="*/ 85 h 1743"/>
              <a:gd name="T104" fmla="*/ 47 w 700"/>
              <a:gd name="T105" fmla="*/ 144 h 1743"/>
              <a:gd name="T106" fmla="*/ 19 w 700"/>
              <a:gd name="T107" fmla="*/ 165 h 1743"/>
              <a:gd name="T108" fmla="*/ 46 w 700"/>
              <a:gd name="T109" fmla="*/ 203 h 1743"/>
              <a:gd name="T110" fmla="*/ 65 w 700"/>
              <a:gd name="T111" fmla="*/ 266 h 1743"/>
              <a:gd name="T112" fmla="*/ 60 w 700"/>
              <a:gd name="T113" fmla="*/ 281 h 1743"/>
              <a:gd name="T114" fmla="*/ 41 w 700"/>
              <a:gd name="T115" fmla="*/ 300 h 1743"/>
              <a:gd name="T116" fmla="*/ 129 w 700"/>
              <a:gd name="T117" fmla="*/ 349 h 1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00" h="1743">
                <a:moveTo>
                  <a:pt x="129" y="349"/>
                </a:moveTo>
                <a:lnTo>
                  <a:pt x="129" y="349"/>
                </a:lnTo>
                <a:lnTo>
                  <a:pt x="177" y="369"/>
                </a:lnTo>
                <a:lnTo>
                  <a:pt x="177" y="369"/>
                </a:lnTo>
                <a:lnTo>
                  <a:pt x="177" y="369"/>
                </a:lnTo>
                <a:lnTo>
                  <a:pt x="177" y="369"/>
                </a:lnTo>
                <a:lnTo>
                  <a:pt x="177" y="369"/>
                </a:lnTo>
                <a:lnTo>
                  <a:pt x="176" y="370"/>
                </a:lnTo>
                <a:lnTo>
                  <a:pt x="176" y="373"/>
                </a:lnTo>
                <a:lnTo>
                  <a:pt x="175" y="381"/>
                </a:lnTo>
                <a:lnTo>
                  <a:pt x="175" y="389"/>
                </a:lnTo>
                <a:lnTo>
                  <a:pt x="176" y="392"/>
                </a:lnTo>
                <a:lnTo>
                  <a:pt x="177" y="393"/>
                </a:lnTo>
                <a:lnTo>
                  <a:pt x="177" y="393"/>
                </a:lnTo>
                <a:lnTo>
                  <a:pt x="182" y="392"/>
                </a:lnTo>
                <a:lnTo>
                  <a:pt x="191" y="389"/>
                </a:lnTo>
                <a:lnTo>
                  <a:pt x="202" y="384"/>
                </a:lnTo>
                <a:lnTo>
                  <a:pt x="202" y="384"/>
                </a:lnTo>
                <a:lnTo>
                  <a:pt x="206" y="389"/>
                </a:lnTo>
                <a:lnTo>
                  <a:pt x="209" y="392"/>
                </a:lnTo>
                <a:lnTo>
                  <a:pt x="212" y="393"/>
                </a:lnTo>
                <a:lnTo>
                  <a:pt x="212" y="393"/>
                </a:lnTo>
                <a:lnTo>
                  <a:pt x="213" y="395"/>
                </a:lnTo>
                <a:lnTo>
                  <a:pt x="215" y="396"/>
                </a:lnTo>
                <a:lnTo>
                  <a:pt x="218" y="400"/>
                </a:lnTo>
                <a:lnTo>
                  <a:pt x="221" y="403"/>
                </a:lnTo>
                <a:lnTo>
                  <a:pt x="221" y="403"/>
                </a:lnTo>
                <a:lnTo>
                  <a:pt x="226" y="407"/>
                </a:lnTo>
                <a:lnTo>
                  <a:pt x="231" y="411"/>
                </a:lnTo>
                <a:lnTo>
                  <a:pt x="238" y="413"/>
                </a:lnTo>
                <a:lnTo>
                  <a:pt x="242" y="413"/>
                </a:lnTo>
                <a:lnTo>
                  <a:pt x="247" y="413"/>
                </a:lnTo>
                <a:lnTo>
                  <a:pt x="247" y="413"/>
                </a:lnTo>
                <a:lnTo>
                  <a:pt x="253" y="411"/>
                </a:lnTo>
                <a:lnTo>
                  <a:pt x="260" y="407"/>
                </a:lnTo>
                <a:lnTo>
                  <a:pt x="274" y="397"/>
                </a:lnTo>
                <a:lnTo>
                  <a:pt x="285" y="387"/>
                </a:lnTo>
                <a:lnTo>
                  <a:pt x="290" y="384"/>
                </a:lnTo>
                <a:lnTo>
                  <a:pt x="304" y="398"/>
                </a:lnTo>
                <a:lnTo>
                  <a:pt x="290" y="418"/>
                </a:lnTo>
                <a:lnTo>
                  <a:pt x="290" y="418"/>
                </a:lnTo>
                <a:lnTo>
                  <a:pt x="292" y="418"/>
                </a:lnTo>
                <a:lnTo>
                  <a:pt x="298" y="420"/>
                </a:lnTo>
                <a:lnTo>
                  <a:pt x="301" y="423"/>
                </a:lnTo>
                <a:lnTo>
                  <a:pt x="303" y="425"/>
                </a:lnTo>
                <a:lnTo>
                  <a:pt x="304" y="429"/>
                </a:lnTo>
                <a:lnTo>
                  <a:pt x="304" y="433"/>
                </a:lnTo>
                <a:lnTo>
                  <a:pt x="304" y="433"/>
                </a:lnTo>
                <a:lnTo>
                  <a:pt x="303" y="441"/>
                </a:lnTo>
                <a:lnTo>
                  <a:pt x="303" y="455"/>
                </a:lnTo>
                <a:lnTo>
                  <a:pt x="304" y="494"/>
                </a:lnTo>
                <a:lnTo>
                  <a:pt x="307" y="516"/>
                </a:lnTo>
                <a:lnTo>
                  <a:pt x="309" y="535"/>
                </a:lnTo>
                <a:lnTo>
                  <a:pt x="314" y="552"/>
                </a:lnTo>
                <a:lnTo>
                  <a:pt x="317" y="560"/>
                </a:lnTo>
                <a:lnTo>
                  <a:pt x="319" y="565"/>
                </a:lnTo>
                <a:lnTo>
                  <a:pt x="319" y="565"/>
                </a:lnTo>
                <a:lnTo>
                  <a:pt x="326" y="578"/>
                </a:lnTo>
                <a:lnTo>
                  <a:pt x="336" y="596"/>
                </a:lnTo>
                <a:lnTo>
                  <a:pt x="359" y="643"/>
                </a:lnTo>
                <a:lnTo>
                  <a:pt x="379" y="686"/>
                </a:lnTo>
                <a:lnTo>
                  <a:pt x="385" y="699"/>
                </a:lnTo>
                <a:lnTo>
                  <a:pt x="387" y="706"/>
                </a:lnTo>
                <a:lnTo>
                  <a:pt x="387" y="706"/>
                </a:lnTo>
                <a:lnTo>
                  <a:pt x="383" y="725"/>
                </a:lnTo>
                <a:lnTo>
                  <a:pt x="372" y="759"/>
                </a:lnTo>
                <a:lnTo>
                  <a:pt x="359" y="793"/>
                </a:lnTo>
                <a:lnTo>
                  <a:pt x="353" y="809"/>
                </a:lnTo>
                <a:lnTo>
                  <a:pt x="353" y="809"/>
                </a:lnTo>
                <a:lnTo>
                  <a:pt x="352" y="813"/>
                </a:lnTo>
                <a:lnTo>
                  <a:pt x="352" y="819"/>
                </a:lnTo>
                <a:lnTo>
                  <a:pt x="352" y="826"/>
                </a:lnTo>
                <a:lnTo>
                  <a:pt x="352" y="827"/>
                </a:lnTo>
                <a:lnTo>
                  <a:pt x="353" y="829"/>
                </a:lnTo>
                <a:lnTo>
                  <a:pt x="353" y="829"/>
                </a:lnTo>
                <a:lnTo>
                  <a:pt x="357" y="830"/>
                </a:lnTo>
                <a:lnTo>
                  <a:pt x="361" y="831"/>
                </a:lnTo>
                <a:lnTo>
                  <a:pt x="363" y="832"/>
                </a:lnTo>
                <a:lnTo>
                  <a:pt x="363" y="835"/>
                </a:lnTo>
                <a:lnTo>
                  <a:pt x="363" y="838"/>
                </a:lnTo>
                <a:lnTo>
                  <a:pt x="359" y="843"/>
                </a:lnTo>
                <a:lnTo>
                  <a:pt x="353" y="848"/>
                </a:lnTo>
                <a:lnTo>
                  <a:pt x="353" y="848"/>
                </a:lnTo>
                <a:lnTo>
                  <a:pt x="321" y="870"/>
                </a:lnTo>
                <a:lnTo>
                  <a:pt x="269" y="903"/>
                </a:lnTo>
                <a:lnTo>
                  <a:pt x="213" y="935"/>
                </a:lnTo>
                <a:lnTo>
                  <a:pt x="190" y="949"/>
                </a:lnTo>
                <a:lnTo>
                  <a:pt x="173" y="956"/>
                </a:lnTo>
                <a:lnTo>
                  <a:pt x="173" y="956"/>
                </a:lnTo>
                <a:lnTo>
                  <a:pt x="165" y="960"/>
                </a:lnTo>
                <a:lnTo>
                  <a:pt x="157" y="964"/>
                </a:lnTo>
                <a:lnTo>
                  <a:pt x="136" y="978"/>
                </a:lnTo>
                <a:lnTo>
                  <a:pt x="114" y="995"/>
                </a:lnTo>
                <a:lnTo>
                  <a:pt x="92" y="1013"/>
                </a:lnTo>
                <a:lnTo>
                  <a:pt x="53" y="1048"/>
                </a:lnTo>
                <a:lnTo>
                  <a:pt x="36" y="1063"/>
                </a:lnTo>
                <a:lnTo>
                  <a:pt x="36" y="1063"/>
                </a:lnTo>
                <a:lnTo>
                  <a:pt x="38" y="1066"/>
                </a:lnTo>
                <a:lnTo>
                  <a:pt x="48" y="1071"/>
                </a:lnTo>
                <a:lnTo>
                  <a:pt x="79" y="1088"/>
                </a:lnTo>
                <a:lnTo>
                  <a:pt x="94" y="1099"/>
                </a:lnTo>
                <a:lnTo>
                  <a:pt x="110" y="1111"/>
                </a:lnTo>
                <a:lnTo>
                  <a:pt x="116" y="1117"/>
                </a:lnTo>
                <a:lnTo>
                  <a:pt x="123" y="1123"/>
                </a:lnTo>
                <a:lnTo>
                  <a:pt x="126" y="1131"/>
                </a:lnTo>
                <a:lnTo>
                  <a:pt x="129" y="1137"/>
                </a:lnTo>
                <a:lnTo>
                  <a:pt x="129" y="1137"/>
                </a:lnTo>
                <a:lnTo>
                  <a:pt x="130" y="1145"/>
                </a:lnTo>
                <a:lnTo>
                  <a:pt x="131" y="1154"/>
                </a:lnTo>
                <a:lnTo>
                  <a:pt x="132" y="1167"/>
                </a:lnTo>
                <a:lnTo>
                  <a:pt x="133" y="1172"/>
                </a:lnTo>
                <a:lnTo>
                  <a:pt x="137" y="1177"/>
                </a:lnTo>
                <a:lnTo>
                  <a:pt x="142" y="1181"/>
                </a:lnTo>
                <a:lnTo>
                  <a:pt x="151" y="1183"/>
                </a:lnTo>
                <a:lnTo>
                  <a:pt x="151" y="1183"/>
                </a:lnTo>
                <a:lnTo>
                  <a:pt x="157" y="1243"/>
                </a:lnTo>
                <a:lnTo>
                  <a:pt x="159" y="1269"/>
                </a:lnTo>
                <a:lnTo>
                  <a:pt x="163" y="1288"/>
                </a:lnTo>
                <a:lnTo>
                  <a:pt x="163" y="1288"/>
                </a:lnTo>
                <a:lnTo>
                  <a:pt x="170" y="1319"/>
                </a:lnTo>
                <a:lnTo>
                  <a:pt x="179" y="1357"/>
                </a:lnTo>
                <a:lnTo>
                  <a:pt x="184" y="1378"/>
                </a:lnTo>
                <a:lnTo>
                  <a:pt x="186" y="1397"/>
                </a:lnTo>
                <a:lnTo>
                  <a:pt x="187" y="1417"/>
                </a:lnTo>
                <a:lnTo>
                  <a:pt x="187" y="1435"/>
                </a:lnTo>
                <a:lnTo>
                  <a:pt x="187" y="1435"/>
                </a:lnTo>
                <a:lnTo>
                  <a:pt x="187" y="1450"/>
                </a:lnTo>
                <a:lnTo>
                  <a:pt x="188" y="1461"/>
                </a:lnTo>
                <a:lnTo>
                  <a:pt x="193" y="1476"/>
                </a:lnTo>
                <a:lnTo>
                  <a:pt x="193" y="1482"/>
                </a:lnTo>
                <a:lnTo>
                  <a:pt x="191" y="1490"/>
                </a:lnTo>
                <a:lnTo>
                  <a:pt x="184" y="1500"/>
                </a:lnTo>
                <a:lnTo>
                  <a:pt x="173" y="1513"/>
                </a:lnTo>
                <a:lnTo>
                  <a:pt x="173" y="1513"/>
                </a:lnTo>
                <a:lnTo>
                  <a:pt x="147" y="1544"/>
                </a:lnTo>
                <a:lnTo>
                  <a:pt x="125" y="1572"/>
                </a:lnTo>
                <a:lnTo>
                  <a:pt x="108" y="1593"/>
                </a:lnTo>
                <a:lnTo>
                  <a:pt x="101" y="1601"/>
                </a:lnTo>
                <a:lnTo>
                  <a:pt x="94" y="1606"/>
                </a:lnTo>
                <a:lnTo>
                  <a:pt x="94" y="1606"/>
                </a:lnTo>
                <a:lnTo>
                  <a:pt x="70" y="1626"/>
                </a:lnTo>
                <a:lnTo>
                  <a:pt x="60" y="1634"/>
                </a:lnTo>
                <a:lnTo>
                  <a:pt x="57" y="1638"/>
                </a:lnTo>
                <a:lnTo>
                  <a:pt x="55" y="1641"/>
                </a:lnTo>
                <a:lnTo>
                  <a:pt x="55" y="1641"/>
                </a:lnTo>
                <a:lnTo>
                  <a:pt x="52" y="1656"/>
                </a:lnTo>
                <a:lnTo>
                  <a:pt x="50" y="1665"/>
                </a:lnTo>
                <a:lnTo>
                  <a:pt x="50" y="1669"/>
                </a:lnTo>
                <a:lnTo>
                  <a:pt x="50" y="1670"/>
                </a:lnTo>
                <a:lnTo>
                  <a:pt x="50" y="1670"/>
                </a:lnTo>
                <a:lnTo>
                  <a:pt x="55" y="1672"/>
                </a:lnTo>
                <a:lnTo>
                  <a:pt x="64" y="1677"/>
                </a:lnTo>
                <a:lnTo>
                  <a:pt x="69" y="1679"/>
                </a:lnTo>
                <a:lnTo>
                  <a:pt x="75" y="1681"/>
                </a:lnTo>
                <a:lnTo>
                  <a:pt x="80" y="1681"/>
                </a:lnTo>
                <a:lnTo>
                  <a:pt x="85" y="1680"/>
                </a:lnTo>
                <a:lnTo>
                  <a:pt x="85" y="1680"/>
                </a:lnTo>
                <a:lnTo>
                  <a:pt x="98" y="1674"/>
                </a:lnTo>
                <a:lnTo>
                  <a:pt x="115" y="1665"/>
                </a:lnTo>
                <a:lnTo>
                  <a:pt x="133" y="1655"/>
                </a:lnTo>
                <a:lnTo>
                  <a:pt x="148" y="1645"/>
                </a:lnTo>
                <a:lnTo>
                  <a:pt x="148" y="1645"/>
                </a:lnTo>
                <a:lnTo>
                  <a:pt x="168" y="1631"/>
                </a:lnTo>
                <a:lnTo>
                  <a:pt x="197" y="1612"/>
                </a:lnTo>
                <a:lnTo>
                  <a:pt x="236" y="1587"/>
                </a:lnTo>
                <a:lnTo>
                  <a:pt x="236" y="1587"/>
                </a:lnTo>
                <a:lnTo>
                  <a:pt x="240" y="1587"/>
                </a:lnTo>
                <a:lnTo>
                  <a:pt x="245" y="1587"/>
                </a:lnTo>
                <a:lnTo>
                  <a:pt x="248" y="1589"/>
                </a:lnTo>
                <a:lnTo>
                  <a:pt x="251" y="1590"/>
                </a:lnTo>
                <a:lnTo>
                  <a:pt x="251" y="1592"/>
                </a:lnTo>
                <a:lnTo>
                  <a:pt x="251" y="1592"/>
                </a:lnTo>
                <a:lnTo>
                  <a:pt x="252" y="1598"/>
                </a:lnTo>
                <a:lnTo>
                  <a:pt x="254" y="1600"/>
                </a:lnTo>
                <a:lnTo>
                  <a:pt x="256" y="1601"/>
                </a:lnTo>
                <a:lnTo>
                  <a:pt x="256" y="1601"/>
                </a:lnTo>
                <a:lnTo>
                  <a:pt x="260" y="1600"/>
                </a:lnTo>
                <a:lnTo>
                  <a:pt x="269" y="1597"/>
                </a:lnTo>
                <a:lnTo>
                  <a:pt x="280" y="1592"/>
                </a:lnTo>
                <a:lnTo>
                  <a:pt x="280" y="1592"/>
                </a:lnTo>
                <a:lnTo>
                  <a:pt x="280" y="1567"/>
                </a:lnTo>
                <a:lnTo>
                  <a:pt x="280" y="1545"/>
                </a:lnTo>
                <a:lnTo>
                  <a:pt x="280" y="1528"/>
                </a:lnTo>
                <a:lnTo>
                  <a:pt x="280" y="1528"/>
                </a:lnTo>
                <a:lnTo>
                  <a:pt x="280" y="1512"/>
                </a:lnTo>
                <a:lnTo>
                  <a:pt x="278" y="1496"/>
                </a:lnTo>
                <a:lnTo>
                  <a:pt x="275" y="1484"/>
                </a:lnTo>
                <a:lnTo>
                  <a:pt x="273" y="1480"/>
                </a:lnTo>
                <a:lnTo>
                  <a:pt x="270" y="1479"/>
                </a:lnTo>
                <a:lnTo>
                  <a:pt x="270" y="1479"/>
                </a:lnTo>
                <a:lnTo>
                  <a:pt x="269" y="1478"/>
                </a:lnTo>
                <a:lnTo>
                  <a:pt x="268" y="1477"/>
                </a:lnTo>
                <a:lnTo>
                  <a:pt x="267" y="1468"/>
                </a:lnTo>
                <a:lnTo>
                  <a:pt x="267" y="1455"/>
                </a:lnTo>
                <a:lnTo>
                  <a:pt x="265" y="1435"/>
                </a:lnTo>
                <a:lnTo>
                  <a:pt x="265" y="1435"/>
                </a:lnTo>
                <a:lnTo>
                  <a:pt x="264" y="1412"/>
                </a:lnTo>
                <a:lnTo>
                  <a:pt x="265" y="1385"/>
                </a:lnTo>
                <a:lnTo>
                  <a:pt x="269" y="1352"/>
                </a:lnTo>
                <a:lnTo>
                  <a:pt x="275" y="1313"/>
                </a:lnTo>
                <a:lnTo>
                  <a:pt x="275" y="1313"/>
                </a:lnTo>
                <a:lnTo>
                  <a:pt x="281" y="1276"/>
                </a:lnTo>
                <a:lnTo>
                  <a:pt x="286" y="1238"/>
                </a:lnTo>
                <a:lnTo>
                  <a:pt x="290" y="1204"/>
                </a:lnTo>
                <a:lnTo>
                  <a:pt x="291" y="1177"/>
                </a:lnTo>
                <a:lnTo>
                  <a:pt x="291" y="1177"/>
                </a:lnTo>
                <a:lnTo>
                  <a:pt x="329" y="1172"/>
                </a:lnTo>
                <a:lnTo>
                  <a:pt x="347" y="1171"/>
                </a:lnTo>
                <a:lnTo>
                  <a:pt x="363" y="1172"/>
                </a:lnTo>
                <a:lnTo>
                  <a:pt x="363" y="1172"/>
                </a:lnTo>
                <a:lnTo>
                  <a:pt x="359" y="1240"/>
                </a:lnTo>
                <a:lnTo>
                  <a:pt x="359" y="1271"/>
                </a:lnTo>
                <a:lnTo>
                  <a:pt x="361" y="1284"/>
                </a:lnTo>
                <a:lnTo>
                  <a:pt x="363" y="1293"/>
                </a:lnTo>
                <a:lnTo>
                  <a:pt x="363" y="1293"/>
                </a:lnTo>
                <a:lnTo>
                  <a:pt x="370" y="1313"/>
                </a:lnTo>
                <a:lnTo>
                  <a:pt x="379" y="1330"/>
                </a:lnTo>
                <a:lnTo>
                  <a:pt x="385" y="1345"/>
                </a:lnTo>
                <a:lnTo>
                  <a:pt x="386" y="1351"/>
                </a:lnTo>
                <a:lnTo>
                  <a:pt x="387" y="1357"/>
                </a:lnTo>
                <a:lnTo>
                  <a:pt x="387" y="1357"/>
                </a:lnTo>
                <a:lnTo>
                  <a:pt x="392" y="1381"/>
                </a:lnTo>
                <a:lnTo>
                  <a:pt x="401" y="1427"/>
                </a:lnTo>
                <a:lnTo>
                  <a:pt x="412" y="1480"/>
                </a:lnTo>
                <a:lnTo>
                  <a:pt x="422" y="1533"/>
                </a:lnTo>
                <a:lnTo>
                  <a:pt x="422" y="1533"/>
                </a:lnTo>
                <a:lnTo>
                  <a:pt x="425" y="1554"/>
                </a:lnTo>
                <a:lnTo>
                  <a:pt x="429" y="1570"/>
                </a:lnTo>
                <a:lnTo>
                  <a:pt x="434" y="1588"/>
                </a:lnTo>
                <a:lnTo>
                  <a:pt x="435" y="1594"/>
                </a:lnTo>
                <a:lnTo>
                  <a:pt x="435" y="1599"/>
                </a:lnTo>
                <a:lnTo>
                  <a:pt x="434" y="1605"/>
                </a:lnTo>
                <a:lnTo>
                  <a:pt x="431" y="1611"/>
                </a:lnTo>
                <a:lnTo>
                  <a:pt x="431" y="1611"/>
                </a:lnTo>
                <a:lnTo>
                  <a:pt x="428" y="1620"/>
                </a:lnTo>
                <a:lnTo>
                  <a:pt x="422" y="1628"/>
                </a:lnTo>
                <a:lnTo>
                  <a:pt x="415" y="1637"/>
                </a:lnTo>
                <a:lnTo>
                  <a:pt x="408" y="1645"/>
                </a:lnTo>
                <a:lnTo>
                  <a:pt x="400" y="1654"/>
                </a:lnTo>
                <a:lnTo>
                  <a:pt x="391" y="1661"/>
                </a:lnTo>
                <a:lnTo>
                  <a:pt x="381" y="1666"/>
                </a:lnTo>
                <a:lnTo>
                  <a:pt x="373" y="1670"/>
                </a:lnTo>
                <a:lnTo>
                  <a:pt x="373" y="1670"/>
                </a:lnTo>
                <a:lnTo>
                  <a:pt x="354" y="1676"/>
                </a:lnTo>
                <a:lnTo>
                  <a:pt x="335" y="1682"/>
                </a:lnTo>
                <a:lnTo>
                  <a:pt x="318" y="1688"/>
                </a:lnTo>
                <a:lnTo>
                  <a:pt x="310" y="1690"/>
                </a:lnTo>
                <a:lnTo>
                  <a:pt x="304" y="1690"/>
                </a:lnTo>
                <a:lnTo>
                  <a:pt x="304" y="1690"/>
                </a:lnTo>
                <a:lnTo>
                  <a:pt x="299" y="1690"/>
                </a:lnTo>
                <a:lnTo>
                  <a:pt x="295" y="1691"/>
                </a:lnTo>
                <a:lnTo>
                  <a:pt x="286" y="1694"/>
                </a:lnTo>
                <a:lnTo>
                  <a:pt x="279" y="1699"/>
                </a:lnTo>
                <a:lnTo>
                  <a:pt x="275" y="1704"/>
                </a:lnTo>
                <a:lnTo>
                  <a:pt x="275" y="1704"/>
                </a:lnTo>
                <a:lnTo>
                  <a:pt x="274" y="1710"/>
                </a:lnTo>
                <a:lnTo>
                  <a:pt x="275" y="1720"/>
                </a:lnTo>
                <a:lnTo>
                  <a:pt x="278" y="1730"/>
                </a:lnTo>
                <a:lnTo>
                  <a:pt x="279" y="1732"/>
                </a:lnTo>
                <a:lnTo>
                  <a:pt x="280" y="1734"/>
                </a:lnTo>
                <a:lnTo>
                  <a:pt x="280" y="1734"/>
                </a:lnTo>
                <a:lnTo>
                  <a:pt x="351" y="1732"/>
                </a:lnTo>
                <a:lnTo>
                  <a:pt x="402" y="1731"/>
                </a:lnTo>
                <a:lnTo>
                  <a:pt x="420" y="1730"/>
                </a:lnTo>
                <a:lnTo>
                  <a:pt x="431" y="1729"/>
                </a:lnTo>
                <a:lnTo>
                  <a:pt x="431" y="1729"/>
                </a:lnTo>
                <a:lnTo>
                  <a:pt x="450" y="1724"/>
                </a:lnTo>
                <a:lnTo>
                  <a:pt x="455" y="1723"/>
                </a:lnTo>
                <a:lnTo>
                  <a:pt x="456" y="1723"/>
                </a:lnTo>
                <a:lnTo>
                  <a:pt x="456" y="1724"/>
                </a:lnTo>
                <a:lnTo>
                  <a:pt x="456" y="1724"/>
                </a:lnTo>
                <a:lnTo>
                  <a:pt x="456" y="1727"/>
                </a:lnTo>
                <a:lnTo>
                  <a:pt x="458" y="1732"/>
                </a:lnTo>
                <a:lnTo>
                  <a:pt x="461" y="1738"/>
                </a:lnTo>
                <a:lnTo>
                  <a:pt x="461" y="1738"/>
                </a:lnTo>
                <a:lnTo>
                  <a:pt x="466" y="1740"/>
                </a:lnTo>
                <a:lnTo>
                  <a:pt x="478" y="1742"/>
                </a:lnTo>
                <a:lnTo>
                  <a:pt x="484" y="1743"/>
                </a:lnTo>
                <a:lnTo>
                  <a:pt x="489" y="1743"/>
                </a:lnTo>
                <a:lnTo>
                  <a:pt x="494" y="1742"/>
                </a:lnTo>
                <a:lnTo>
                  <a:pt x="495" y="1740"/>
                </a:lnTo>
                <a:lnTo>
                  <a:pt x="495" y="1738"/>
                </a:lnTo>
                <a:lnTo>
                  <a:pt x="495" y="1738"/>
                </a:lnTo>
                <a:lnTo>
                  <a:pt x="496" y="1729"/>
                </a:lnTo>
                <a:lnTo>
                  <a:pt x="505" y="1699"/>
                </a:lnTo>
                <a:lnTo>
                  <a:pt x="505" y="1699"/>
                </a:lnTo>
                <a:lnTo>
                  <a:pt x="512" y="1670"/>
                </a:lnTo>
                <a:lnTo>
                  <a:pt x="517" y="1643"/>
                </a:lnTo>
                <a:lnTo>
                  <a:pt x="518" y="1632"/>
                </a:lnTo>
                <a:lnTo>
                  <a:pt x="518" y="1622"/>
                </a:lnTo>
                <a:lnTo>
                  <a:pt x="517" y="1615"/>
                </a:lnTo>
                <a:lnTo>
                  <a:pt x="516" y="1612"/>
                </a:lnTo>
                <a:lnTo>
                  <a:pt x="514" y="1611"/>
                </a:lnTo>
                <a:lnTo>
                  <a:pt x="514" y="1611"/>
                </a:lnTo>
                <a:lnTo>
                  <a:pt x="511" y="1609"/>
                </a:lnTo>
                <a:lnTo>
                  <a:pt x="508" y="1608"/>
                </a:lnTo>
                <a:lnTo>
                  <a:pt x="505" y="1587"/>
                </a:lnTo>
                <a:lnTo>
                  <a:pt x="505" y="1587"/>
                </a:lnTo>
                <a:lnTo>
                  <a:pt x="502" y="1572"/>
                </a:lnTo>
                <a:lnTo>
                  <a:pt x="501" y="1550"/>
                </a:lnTo>
                <a:lnTo>
                  <a:pt x="498" y="1494"/>
                </a:lnTo>
                <a:lnTo>
                  <a:pt x="495" y="1386"/>
                </a:lnTo>
                <a:lnTo>
                  <a:pt x="495" y="1386"/>
                </a:lnTo>
                <a:lnTo>
                  <a:pt x="492" y="1353"/>
                </a:lnTo>
                <a:lnTo>
                  <a:pt x="490" y="1330"/>
                </a:lnTo>
                <a:lnTo>
                  <a:pt x="485" y="1303"/>
                </a:lnTo>
                <a:lnTo>
                  <a:pt x="485" y="1303"/>
                </a:lnTo>
                <a:lnTo>
                  <a:pt x="486" y="1293"/>
                </a:lnTo>
                <a:lnTo>
                  <a:pt x="491" y="1274"/>
                </a:lnTo>
                <a:lnTo>
                  <a:pt x="503" y="1222"/>
                </a:lnTo>
                <a:lnTo>
                  <a:pt x="503" y="1222"/>
                </a:lnTo>
                <a:lnTo>
                  <a:pt x="514" y="1215"/>
                </a:lnTo>
                <a:lnTo>
                  <a:pt x="514" y="1215"/>
                </a:lnTo>
                <a:lnTo>
                  <a:pt x="522" y="1209"/>
                </a:lnTo>
                <a:lnTo>
                  <a:pt x="528" y="1200"/>
                </a:lnTo>
                <a:lnTo>
                  <a:pt x="533" y="1192"/>
                </a:lnTo>
                <a:lnTo>
                  <a:pt x="539" y="1182"/>
                </a:lnTo>
                <a:lnTo>
                  <a:pt x="549" y="1160"/>
                </a:lnTo>
                <a:lnTo>
                  <a:pt x="558" y="1136"/>
                </a:lnTo>
                <a:lnTo>
                  <a:pt x="568" y="1110"/>
                </a:lnTo>
                <a:lnTo>
                  <a:pt x="579" y="1083"/>
                </a:lnTo>
                <a:lnTo>
                  <a:pt x="591" y="1057"/>
                </a:lnTo>
                <a:lnTo>
                  <a:pt x="599" y="1045"/>
                </a:lnTo>
                <a:lnTo>
                  <a:pt x="607" y="1034"/>
                </a:lnTo>
                <a:lnTo>
                  <a:pt x="607" y="1034"/>
                </a:lnTo>
                <a:lnTo>
                  <a:pt x="623" y="1012"/>
                </a:lnTo>
                <a:lnTo>
                  <a:pt x="636" y="990"/>
                </a:lnTo>
                <a:lnTo>
                  <a:pt x="646" y="969"/>
                </a:lnTo>
                <a:lnTo>
                  <a:pt x="656" y="951"/>
                </a:lnTo>
                <a:lnTo>
                  <a:pt x="662" y="935"/>
                </a:lnTo>
                <a:lnTo>
                  <a:pt x="667" y="920"/>
                </a:lnTo>
                <a:lnTo>
                  <a:pt x="669" y="909"/>
                </a:lnTo>
                <a:lnTo>
                  <a:pt x="671" y="902"/>
                </a:lnTo>
                <a:lnTo>
                  <a:pt x="671" y="902"/>
                </a:lnTo>
                <a:lnTo>
                  <a:pt x="671" y="879"/>
                </a:lnTo>
                <a:lnTo>
                  <a:pt x="671" y="868"/>
                </a:lnTo>
                <a:lnTo>
                  <a:pt x="700" y="843"/>
                </a:lnTo>
                <a:lnTo>
                  <a:pt x="700" y="843"/>
                </a:lnTo>
                <a:lnTo>
                  <a:pt x="673" y="758"/>
                </a:lnTo>
                <a:lnTo>
                  <a:pt x="641" y="653"/>
                </a:lnTo>
                <a:lnTo>
                  <a:pt x="641" y="653"/>
                </a:lnTo>
                <a:lnTo>
                  <a:pt x="624" y="602"/>
                </a:lnTo>
                <a:lnTo>
                  <a:pt x="591" y="516"/>
                </a:lnTo>
                <a:lnTo>
                  <a:pt x="557" y="426"/>
                </a:lnTo>
                <a:lnTo>
                  <a:pt x="534" y="369"/>
                </a:lnTo>
                <a:lnTo>
                  <a:pt x="534" y="369"/>
                </a:lnTo>
                <a:lnTo>
                  <a:pt x="527" y="353"/>
                </a:lnTo>
                <a:lnTo>
                  <a:pt x="517" y="338"/>
                </a:lnTo>
                <a:lnTo>
                  <a:pt x="497" y="310"/>
                </a:lnTo>
                <a:lnTo>
                  <a:pt x="481" y="289"/>
                </a:lnTo>
                <a:lnTo>
                  <a:pt x="475" y="281"/>
                </a:lnTo>
                <a:lnTo>
                  <a:pt x="470" y="270"/>
                </a:lnTo>
                <a:lnTo>
                  <a:pt x="470" y="270"/>
                </a:lnTo>
                <a:lnTo>
                  <a:pt x="485" y="261"/>
                </a:lnTo>
                <a:lnTo>
                  <a:pt x="485" y="261"/>
                </a:lnTo>
                <a:lnTo>
                  <a:pt x="497" y="254"/>
                </a:lnTo>
                <a:lnTo>
                  <a:pt x="506" y="248"/>
                </a:lnTo>
                <a:lnTo>
                  <a:pt x="512" y="242"/>
                </a:lnTo>
                <a:lnTo>
                  <a:pt x="517" y="236"/>
                </a:lnTo>
                <a:lnTo>
                  <a:pt x="524" y="223"/>
                </a:lnTo>
                <a:lnTo>
                  <a:pt x="534" y="208"/>
                </a:lnTo>
                <a:lnTo>
                  <a:pt x="534" y="208"/>
                </a:lnTo>
                <a:lnTo>
                  <a:pt x="539" y="199"/>
                </a:lnTo>
                <a:lnTo>
                  <a:pt x="542" y="193"/>
                </a:lnTo>
                <a:lnTo>
                  <a:pt x="544" y="188"/>
                </a:lnTo>
                <a:lnTo>
                  <a:pt x="545" y="184"/>
                </a:lnTo>
                <a:lnTo>
                  <a:pt x="544" y="177"/>
                </a:lnTo>
                <a:lnTo>
                  <a:pt x="544" y="168"/>
                </a:lnTo>
                <a:lnTo>
                  <a:pt x="544" y="168"/>
                </a:lnTo>
                <a:lnTo>
                  <a:pt x="546" y="151"/>
                </a:lnTo>
                <a:lnTo>
                  <a:pt x="549" y="144"/>
                </a:lnTo>
                <a:lnTo>
                  <a:pt x="529" y="149"/>
                </a:lnTo>
                <a:lnTo>
                  <a:pt x="529" y="115"/>
                </a:lnTo>
                <a:lnTo>
                  <a:pt x="529" y="115"/>
                </a:lnTo>
                <a:lnTo>
                  <a:pt x="528" y="118"/>
                </a:lnTo>
                <a:lnTo>
                  <a:pt x="525" y="126"/>
                </a:lnTo>
                <a:lnTo>
                  <a:pt x="519" y="138"/>
                </a:lnTo>
                <a:lnTo>
                  <a:pt x="514" y="143"/>
                </a:lnTo>
                <a:lnTo>
                  <a:pt x="509" y="149"/>
                </a:lnTo>
                <a:lnTo>
                  <a:pt x="509" y="149"/>
                </a:lnTo>
                <a:lnTo>
                  <a:pt x="505" y="154"/>
                </a:lnTo>
                <a:lnTo>
                  <a:pt x="498" y="157"/>
                </a:lnTo>
                <a:lnTo>
                  <a:pt x="490" y="161"/>
                </a:lnTo>
                <a:lnTo>
                  <a:pt x="483" y="164"/>
                </a:lnTo>
                <a:lnTo>
                  <a:pt x="480" y="164"/>
                </a:lnTo>
                <a:lnTo>
                  <a:pt x="480" y="139"/>
                </a:lnTo>
                <a:lnTo>
                  <a:pt x="480" y="139"/>
                </a:lnTo>
                <a:lnTo>
                  <a:pt x="475" y="146"/>
                </a:lnTo>
                <a:lnTo>
                  <a:pt x="470" y="155"/>
                </a:lnTo>
                <a:lnTo>
                  <a:pt x="463" y="164"/>
                </a:lnTo>
                <a:lnTo>
                  <a:pt x="455" y="172"/>
                </a:lnTo>
                <a:lnTo>
                  <a:pt x="445" y="181"/>
                </a:lnTo>
                <a:lnTo>
                  <a:pt x="439" y="183"/>
                </a:lnTo>
                <a:lnTo>
                  <a:pt x="434" y="186"/>
                </a:lnTo>
                <a:lnTo>
                  <a:pt x="428" y="188"/>
                </a:lnTo>
                <a:lnTo>
                  <a:pt x="422" y="188"/>
                </a:lnTo>
                <a:lnTo>
                  <a:pt x="422" y="188"/>
                </a:lnTo>
                <a:lnTo>
                  <a:pt x="404" y="188"/>
                </a:lnTo>
                <a:lnTo>
                  <a:pt x="400" y="188"/>
                </a:lnTo>
                <a:lnTo>
                  <a:pt x="397" y="186"/>
                </a:lnTo>
                <a:lnTo>
                  <a:pt x="395" y="184"/>
                </a:lnTo>
                <a:lnTo>
                  <a:pt x="391" y="181"/>
                </a:lnTo>
                <a:lnTo>
                  <a:pt x="383" y="168"/>
                </a:lnTo>
                <a:lnTo>
                  <a:pt x="383" y="168"/>
                </a:lnTo>
                <a:lnTo>
                  <a:pt x="375" y="161"/>
                </a:lnTo>
                <a:lnTo>
                  <a:pt x="365" y="154"/>
                </a:lnTo>
                <a:lnTo>
                  <a:pt x="354" y="146"/>
                </a:lnTo>
                <a:lnTo>
                  <a:pt x="341" y="140"/>
                </a:lnTo>
                <a:lnTo>
                  <a:pt x="328" y="135"/>
                </a:lnTo>
                <a:lnTo>
                  <a:pt x="313" y="130"/>
                </a:lnTo>
                <a:lnTo>
                  <a:pt x="297" y="127"/>
                </a:lnTo>
                <a:lnTo>
                  <a:pt x="280" y="124"/>
                </a:lnTo>
                <a:lnTo>
                  <a:pt x="280" y="124"/>
                </a:lnTo>
                <a:lnTo>
                  <a:pt x="271" y="123"/>
                </a:lnTo>
                <a:lnTo>
                  <a:pt x="271" y="123"/>
                </a:lnTo>
                <a:lnTo>
                  <a:pt x="267" y="119"/>
                </a:lnTo>
                <a:lnTo>
                  <a:pt x="263" y="117"/>
                </a:lnTo>
                <a:lnTo>
                  <a:pt x="241" y="110"/>
                </a:lnTo>
                <a:lnTo>
                  <a:pt x="241" y="110"/>
                </a:lnTo>
                <a:lnTo>
                  <a:pt x="221" y="104"/>
                </a:lnTo>
                <a:lnTo>
                  <a:pt x="213" y="101"/>
                </a:lnTo>
                <a:lnTo>
                  <a:pt x="204" y="100"/>
                </a:lnTo>
                <a:lnTo>
                  <a:pt x="187" y="100"/>
                </a:lnTo>
                <a:lnTo>
                  <a:pt x="187" y="100"/>
                </a:lnTo>
                <a:lnTo>
                  <a:pt x="175" y="100"/>
                </a:lnTo>
                <a:lnTo>
                  <a:pt x="164" y="101"/>
                </a:lnTo>
                <a:lnTo>
                  <a:pt x="146" y="105"/>
                </a:lnTo>
                <a:lnTo>
                  <a:pt x="133" y="108"/>
                </a:lnTo>
                <a:lnTo>
                  <a:pt x="129" y="110"/>
                </a:lnTo>
                <a:lnTo>
                  <a:pt x="104" y="90"/>
                </a:lnTo>
                <a:lnTo>
                  <a:pt x="104" y="90"/>
                </a:lnTo>
                <a:lnTo>
                  <a:pt x="103" y="80"/>
                </a:lnTo>
                <a:lnTo>
                  <a:pt x="99" y="58"/>
                </a:lnTo>
                <a:lnTo>
                  <a:pt x="96" y="46"/>
                </a:lnTo>
                <a:lnTo>
                  <a:pt x="93" y="35"/>
                </a:lnTo>
                <a:lnTo>
                  <a:pt x="90" y="27"/>
                </a:lnTo>
                <a:lnTo>
                  <a:pt x="87" y="23"/>
                </a:lnTo>
                <a:lnTo>
                  <a:pt x="85" y="22"/>
                </a:lnTo>
                <a:lnTo>
                  <a:pt x="85" y="22"/>
                </a:lnTo>
                <a:lnTo>
                  <a:pt x="76" y="16"/>
                </a:lnTo>
                <a:lnTo>
                  <a:pt x="68" y="9"/>
                </a:lnTo>
                <a:lnTo>
                  <a:pt x="59" y="3"/>
                </a:lnTo>
                <a:lnTo>
                  <a:pt x="54" y="2"/>
                </a:lnTo>
                <a:lnTo>
                  <a:pt x="50" y="2"/>
                </a:lnTo>
                <a:lnTo>
                  <a:pt x="50" y="2"/>
                </a:lnTo>
                <a:lnTo>
                  <a:pt x="47" y="2"/>
                </a:lnTo>
                <a:lnTo>
                  <a:pt x="44" y="2"/>
                </a:lnTo>
                <a:lnTo>
                  <a:pt x="43" y="0"/>
                </a:lnTo>
                <a:lnTo>
                  <a:pt x="43" y="0"/>
                </a:lnTo>
                <a:lnTo>
                  <a:pt x="41" y="2"/>
                </a:lnTo>
                <a:lnTo>
                  <a:pt x="41" y="2"/>
                </a:lnTo>
                <a:lnTo>
                  <a:pt x="35" y="9"/>
                </a:lnTo>
                <a:lnTo>
                  <a:pt x="26" y="23"/>
                </a:lnTo>
                <a:lnTo>
                  <a:pt x="16" y="35"/>
                </a:lnTo>
                <a:lnTo>
                  <a:pt x="11" y="41"/>
                </a:lnTo>
                <a:lnTo>
                  <a:pt x="11" y="41"/>
                </a:lnTo>
                <a:lnTo>
                  <a:pt x="8" y="46"/>
                </a:lnTo>
                <a:lnTo>
                  <a:pt x="4" y="55"/>
                </a:lnTo>
                <a:lnTo>
                  <a:pt x="2" y="62"/>
                </a:lnTo>
                <a:lnTo>
                  <a:pt x="0" y="64"/>
                </a:lnTo>
                <a:lnTo>
                  <a:pt x="2" y="66"/>
                </a:lnTo>
                <a:lnTo>
                  <a:pt x="2" y="66"/>
                </a:lnTo>
                <a:lnTo>
                  <a:pt x="3" y="66"/>
                </a:lnTo>
                <a:lnTo>
                  <a:pt x="4" y="68"/>
                </a:lnTo>
                <a:lnTo>
                  <a:pt x="8" y="72"/>
                </a:lnTo>
                <a:lnTo>
                  <a:pt x="14" y="79"/>
                </a:lnTo>
                <a:lnTo>
                  <a:pt x="21" y="85"/>
                </a:lnTo>
                <a:lnTo>
                  <a:pt x="21" y="85"/>
                </a:lnTo>
                <a:lnTo>
                  <a:pt x="26" y="89"/>
                </a:lnTo>
                <a:lnTo>
                  <a:pt x="32" y="95"/>
                </a:lnTo>
                <a:lnTo>
                  <a:pt x="43" y="108"/>
                </a:lnTo>
                <a:lnTo>
                  <a:pt x="55" y="124"/>
                </a:lnTo>
                <a:lnTo>
                  <a:pt x="80" y="149"/>
                </a:lnTo>
                <a:lnTo>
                  <a:pt x="80" y="149"/>
                </a:lnTo>
                <a:lnTo>
                  <a:pt x="66" y="145"/>
                </a:lnTo>
                <a:lnTo>
                  <a:pt x="54" y="144"/>
                </a:lnTo>
                <a:lnTo>
                  <a:pt x="47" y="144"/>
                </a:lnTo>
                <a:lnTo>
                  <a:pt x="41" y="144"/>
                </a:lnTo>
                <a:lnTo>
                  <a:pt x="41" y="144"/>
                </a:lnTo>
                <a:lnTo>
                  <a:pt x="31" y="146"/>
                </a:lnTo>
                <a:lnTo>
                  <a:pt x="29" y="148"/>
                </a:lnTo>
                <a:lnTo>
                  <a:pt x="26" y="150"/>
                </a:lnTo>
                <a:lnTo>
                  <a:pt x="24" y="154"/>
                </a:lnTo>
                <a:lnTo>
                  <a:pt x="21" y="159"/>
                </a:lnTo>
                <a:lnTo>
                  <a:pt x="21" y="159"/>
                </a:lnTo>
                <a:lnTo>
                  <a:pt x="19" y="165"/>
                </a:lnTo>
                <a:lnTo>
                  <a:pt x="16" y="172"/>
                </a:lnTo>
                <a:lnTo>
                  <a:pt x="15" y="179"/>
                </a:lnTo>
                <a:lnTo>
                  <a:pt x="15" y="182"/>
                </a:lnTo>
                <a:lnTo>
                  <a:pt x="16" y="183"/>
                </a:lnTo>
                <a:lnTo>
                  <a:pt x="16" y="183"/>
                </a:lnTo>
                <a:lnTo>
                  <a:pt x="29" y="192"/>
                </a:lnTo>
                <a:lnTo>
                  <a:pt x="38" y="198"/>
                </a:lnTo>
                <a:lnTo>
                  <a:pt x="46" y="203"/>
                </a:lnTo>
                <a:lnTo>
                  <a:pt x="46" y="203"/>
                </a:lnTo>
                <a:lnTo>
                  <a:pt x="70" y="212"/>
                </a:lnTo>
                <a:lnTo>
                  <a:pt x="70" y="247"/>
                </a:lnTo>
                <a:lnTo>
                  <a:pt x="70" y="247"/>
                </a:lnTo>
                <a:lnTo>
                  <a:pt x="71" y="250"/>
                </a:lnTo>
                <a:lnTo>
                  <a:pt x="72" y="256"/>
                </a:lnTo>
                <a:lnTo>
                  <a:pt x="72" y="260"/>
                </a:lnTo>
                <a:lnTo>
                  <a:pt x="71" y="263"/>
                </a:lnTo>
                <a:lnTo>
                  <a:pt x="69" y="265"/>
                </a:lnTo>
                <a:lnTo>
                  <a:pt x="65" y="266"/>
                </a:lnTo>
                <a:lnTo>
                  <a:pt x="65" y="266"/>
                </a:lnTo>
                <a:lnTo>
                  <a:pt x="36" y="271"/>
                </a:lnTo>
                <a:lnTo>
                  <a:pt x="36" y="271"/>
                </a:lnTo>
                <a:lnTo>
                  <a:pt x="44" y="276"/>
                </a:lnTo>
                <a:lnTo>
                  <a:pt x="50" y="280"/>
                </a:lnTo>
                <a:lnTo>
                  <a:pt x="53" y="281"/>
                </a:lnTo>
                <a:lnTo>
                  <a:pt x="55" y="281"/>
                </a:lnTo>
                <a:lnTo>
                  <a:pt x="55" y="281"/>
                </a:lnTo>
                <a:lnTo>
                  <a:pt x="60" y="281"/>
                </a:lnTo>
                <a:lnTo>
                  <a:pt x="65" y="283"/>
                </a:lnTo>
                <a:lnTo>
                  <a:pt x="70" y="286"/>
                </a:lnTo>
                <a:lnTo>
                  <a:pt x="70" y="286"/>
                </a:lnTo>
                <a:lnTo>
                  <a:pt x="71" y="286"/>
                </a:lnTo>
                <a:lnTo>
                  <a:pt x="65" y="291"/>
                </a:lnTo>
                <a:lnTo>
                  <a:pt x="65" y="291"/>
                </a:lnTo>
                <a:lnTo>
                  <a:pt x="58" y="294"/>
                </a:lnTo>
                <a:lnTo>
                  <a:pt x="49" y="298"/>
                </a:lnTo>
                <a:lnTo>
                  <a:pt x="41" y="300"/>
                </a:lnTo>
                <a:lnTo>
                  <a:pt x="41" y="300"/>
                </a:lnTo>
                <a:lnTo>
                  <a:pt x="80" y="305"/>
                </a:lnTo>
                <a:lnTo>
                  <a:pt x="80" y="305"/>
                </a:lnTo>
                <a:lnTo>
                  <a:pt x="90" y="305"/>
                </a:lnTo>
                <a:lnTo>
                  <a:pt x="98" y="303"/>
                </a:lnTo>
                <a:lnTo>
                  <a:pt x="109" y="300"/>
                </a:lnTo>
                <a:lnTo>
                  <a:pt x="104" y="310"/>
                </a:lnTo>
                <a:lnTo>
                  <a:pt x="119" y="320"/>
                </a:lnTo>
                <a:lnTo>
                  <a:pt x="129" y="34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14">
            <a:extLst>
              <a:ext uri="{FF2B5EF4-FFF2-40B4-BE49-F238E27FC236}">
                <a16:creationId xmlns:a16="http://schemas.microsoft.com/office/drawing/2014/main" id="{F739DB9A-219D-9754-BC8A-8146ABFC666D}"/>
              </a:ext>
            </a:extLst>
          </p:cNvPr>
          <p:cNvSpPr>
            <a:spLocks noEditPoints="1"/>
          </p:cNvSpPr>
          <p:nvPr/>
        </p:nvSpPr>
        <p:spPr bwMode="auto">
          <a:xfrm>
            <a:off x="1523773" y="928914"/>
            <a:ext cx="1017430" cy="2488748"/>
          </a:xfrm>
          <a:custGeom>
            <a:avLst/>
            <a:gdLst>
              <a:gd name="T0" fmla="*/ 236 w 733"/>
              <a:gd name="T1" fmla="*/ 56 h 1793"/>
              <a:gd name="T2" fmla="*/ 203 w 733"/>
              <a:gd name="T3" fmla="*/ 135 h 1793"/>
              <a:gd name="T4" fmla="*/ 209 w 733"/>
              <a:gd name="T5" fmla="*/ 238 h 1793"/>
              <a:gd name="T6" fmla="*/ 191 w 733"/>
              <a:gd name="T7" fmla="*/ 303 h 1793"/>
              <a:gd name="T8" fmla="*/ 141 w 733"/>
              <a:gd name="T9" fmla="*/ 331 h 1793"/>
              <a:gd name="T10" fmla="*/ 15 w 733"/>
              <a:gd name="T11" fmla="*/ 513 h 1793"/>
              <a:gd name="T12" fmla="*/ 32 w 733"/>
              <a:gd name="T13" fmla="*/ 612 h 1793"/>
              <a:gd name="T14" fmla="*/ 64 w 733"/>
              <a:gd name="T15" fmla="*/ 704 h 1793"/>
              <a:gd name="T16" fmla="*/ 100 w 733"/>
              <a:gd name="T17" fmla="*/ 814 h 1793"/>
              <a:gd name="T18" fmla="*/ 110 w 733"/>
              <a:gd name="T19" fmla="*/ 807 h 1793"/>
              <a:gd name="T20" fmla="*/ 128 w 733"/>
              <a:gd name="T21" fmla="*/ 803 h 1793"/>
              <a:gd name="T22" fmla="*/ 98 w 733"/>
              <a:gd name="T23" fmla="*/ 860 h 1793"/>
              <a:gd name="T24" fmla="*/ 108 w 733"/>
              <a:gd name="T25" fmla="*/ 948 h 1793"/>
              <a:gd name="T26" fmla="*/ 83 w 733"/>
              <a:gd name="T27" fmla="*/ 1100 h 1793"/>
              <a:gd name="T28" fmla="*/ 120 w 733"/>
              <a:gd name="T29" fmla="*/ 1197 h 1793"/>
              <a:gd name="T30" fmla="*/ 205 w 733"/>
              <a:gd name="T31" fmla="*/ 1320 h 1793"/>
              <a:gd name="T32" fmla="*/ 225 w 733"/>
              <a:gd name="T33" fmla="*/ 1477 h 1793"/>
              <a:gd name="T34" fmla="*/ 288 w 733"/>
              <a:gd name="T35" fmla="*/ 1658 h 1793"/>
              <a:gd name="T36" fmla="*/ 225 w 733"/>
              <a:gd name="T37" fmla="*/ 1746 h 1793"/>
              <a:gd name="T38" fmla="*/ 199 w 733"/>
              <a:gd name="T39" fmla="*/ 1785 h 1793"/>
              <a:gd name="T40" fmla="*/ 264 w 733"/>
              <a:gd name="T41" fmla="*/ 1790 h 1793"/>
              <a:gd name="T42" fmla="*/ 327 w 733"/>
              <a:gd name="T43" fmla="*/ 1759 h 1793"/>
              <a:gd name="T44" fmla="*/ 374 w 733"/>
              <a:gd name="T45" fmla="*/ 1730 h 1793"/>
              <a:gd name="T46" fmla="*/ 386 w 733"/>
              <a:gd name="T47" fmla="*/ 1697 h 1793"/>
              <a:gd name="T48" fmla="*/ 370 w 733"/>
              <a:gd name="T49" fmla="*/ 1649 h 1793"/>
              <a:gd name="T50" fmla="*/ 352 w 733"/>
              <a:gd name="T51" fmla="*/ 1551 h 1793"/>
              <a:gd name="T52" fmla="*/ 347 w 733"/>
              <a:gd name="T53" fmla="*/ 1398 h 1793"/>
              <a:gd name="T54" fmla="*/ 335 w 733"/>
              <a:gd name="T55" fmla="*/ 1095 h 1793"/>
              <a:gd name="T56" fmla="*/ 393 w 733"/>
              <a:gd name="T57" fmla="*/ 1056 h 1793"/>
              <a:gd name="T58" fmla="*/ 457 w 733"/>
              <a:gd name="T59" fmla="*/ 992 h 1793"/>
              <a:gd name="T60" fmla="*/ 456 w 733"/>
              <a:gd name="T61" fmla="*/ 1061 h 1793"/>
              <a:gd name="T62" fmla="*/ 425 w 733"/>
              <a:gd name="T63" fmla="*/ 1187 h 1793"/>
              <a:gd name="T64" fmla="*/ 453 w 733"/>
              <a:gd name="T65" fmla="*/ 1188 h 1793"/>
              <a:gd name="T66" fmla="*/ 479 w 733"/>
              <a:gd name="T67" fmla="*/ 1239 h 1793"/>
              <a:gd name="T68" fmla="*/ 551 w 733"/>
              <a:gd name="T69" fmla="*/ 1304 h 1793"/>
              <a:gd name="T70" fmla="*/ 595 w 733"/>
              <a:gd name="T71" fmla="*/ 1303 h 1793"/>
              <a:gd name="T72" fmla="*/ 568 w 733"/>
              <a:gd name="T73" fmla="*/ 1199 h 1793"/>
              <a:gd name="T74" fmla="*/ 536 w 733"/>
              <a:gd name="T75" fmla="*/ 1084 h 1793"/>
              <a:gd name="T76" fmla="*/ 617 w 733"/>
              <a:gd name="T77" fmla="*/ 875 h 1793"/>
              <a:gd name="T78" fmla="*/ 690 w 733"/>
              <a:gd name="T79" fmla="*/ 778 h 1793"/>
              <a:gd name="T80" fmla="*/ 731 w 733"/>
              <a:gd name="T81" fmla="*/ 774 h 1793"/>
              <a:gd name="T82" fmla="*/ 669 w 733"/>
              <a:gd name="T83" fmla="*/ 694 h 1793"/>
              <a:gd name="T84" fmla="*/ 708 w 733"/>
              <a:gd name="T85" fmla="*/ 591 h 1793"/>
              <a:gd name="T86" fmla="*/ 723 w 733"/>
              <a:gd name="T87" fmla="*/ 534 h 1793"/>
              <a:gd name="T88" fmla="*/ 557 w 733"/>
              <a:gd name="T89" fmla="*/ 349 h 1793"/>
              <a:gd name="T90" fmla="*/ 497 w 733"/>
              <a:gd name="T91" fmla="*/ 305 h 1793"/>
              <a:gd name="T92" fmla="*/ 474 w 733"/>
              <a:gd name="T93" fmla="*/ 273 h 1793"/>
              <a:gd name="T94" fmla="*/ 440 w 733"/>
              <a:gd name="T95" fmla="*/ 220 h 1793"/>
              <a:gd name="T96" fmla="*/ 440 w 733"/>
              <a:gd name="T97" fmla="*/ 167 h 1793"/>
              <a:gd name="T98" fmla="*/ 419 w 733"/>
              <a:gd name="T99" fmla="*/ 113 h 1793"/>
              <a:gd name="T100" fmla="*/ 363 w 733"/>
              <a:gd name="T101" fmla="*/ 39 h 1793"/>
              <a:gd name="T102" fmla="*/ 312 w 733"/>
              <a:gd name="T103" fmla="*/ 22 h 1793"/>
              <a:gd name="T104" fmla="*/ 293 w 733"/>
              <a:gd name="T105" fmla="*/ 0 h 1793"/>
              <a:gd name="T106" fmla="*/ 132 w 733"/>
              <a:gd name="T107" fmla="*/ 518 h 1793"/>
              <a:gd name="T108" fmla="*/ 132 w 733"/>
              <a:gd name="T109" fmla="*/ 679 h 1793"/>
              <a:gd name="T110" fmla="*/ 108 w 733"/>
              <a:gd name="T111" fmla="*/ 633 h 1793"/>
              <a:gd name="T112" fmla="*/ 98 w 733"/>
              <a:gd name="T113" fmla="*/ 538 h 1793"/>
              <a:gd name="T114" fmla="*/ 581 w 733"/>
              <a:gd name="T115" fmla="*/ 626 h 1793"/>
              <a:gd name="T116" fmla="*/ 545 w 733"/>
              <a:gd name="T117" fmla="*/ 633 h 1793"/>
              <a:gd name="T118" fmla="*/ 489 w 733"/>
              <a:gd name="T119" fmla="*/ 664 h 1793"/>
              <a:gd name="T120" fmla="*/ 502 w 733"/>
              <a:gd name="T121" fmla="*/ 580 h 1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33" h="1793">
                <a:moveTo>
                  <a:pt x="279" y="39"/>
                </a:moveTo>
                <a:lnTo>
                  <a:pt x="279" y="39"/>
                </a:lnTo>
                <a:lnTo>
                  <a:pt x="277" y="40"/>
                </a:lnTo>
                <a:lnTo>
                  <a:pt x="274" y="40"/>
                </a:lnTo>
                <a:lnTo>
                  <a:pt x="260" y="42"/>
                </a:lnTo>
                <a:lnTo>
                  <a:pt x="253" y="45"/>
                </a:lnTo>
                <a:lnTo>
                  <a:pt x="244" y="48"/>
                </a:lnTo>
                <a:lnTo>
                  <a:pt x="236" y="56"/>
                </a:lnTo>
                <a:lnTo>
                  <a:pt x="229" y="64"/>
                </a:lnTo>
                <a:lnTo>
                  <a:pt x="229" y="64"/>
                </a:lnTo>
                <a:lnTo>
                  <a:pt x="222" y="74"/>
                </a:lnTo>
                <a:lnTo>
                  <a:pt x="216" y="86"/>
                </a:lnTo>
                <a:lnTo>
                  <a:pt x="211" y="97"/>
                </a:lnTo>
                <a:lnTo>
                  <a:pt x="207" y="110"/>
                </a:lnTo>
                <a:lnTo>
                  <a:pt x="204" y="123"/>
                </a:lnTo>
                <a:lnTo>
                  <a:pt x="203" y="135"/>
                </a:lnTo>
                <a:lnTo>
                  <a:pt x="203" y="149"/>
                </a:lnTo>
                <a:lnTo>
                  <a:pt x="205" y="161"/>
                </a:lnTo>
                <a:lnTo>
                  <a:pt x="205" y="161"/>
                </a:lnTo>
                <a:lnTo>
                  <a:pt x="208" y="173"/>
                </a:lnTo>
                <a:lnTo>
                  <a:pt x="209" y="187"/>
                </a:lnTo>
                <a:lnTo>
                  <a:pt x="210" y="200"/>
                </a:lnTo>
                <a:lnTo>
                  <a:pt x="210" y="214"/>
                </a:lnTo>
                <a:lnTo>
                  <a:pt x="209" y="238"/>
                </a:lnTo>
                <a:lnTo>
                  <a:pt x="207" y="258"/>
                </a:lnTo>
                <a:lnTo>
                  <a:pt x="207" y="258"/>
                </a:lnTo>
                <a:lnTo>
                  <a:pt x="205" y="266"/>
                </a:lnTo>
                <a:lnTo>
                  <a:pt x="204" y="273"/>
                </a:lnTo>
                <a:lnTo>
                  <a:pt x="199" y="284"/>
                </a:lnTo>
                <a:lnTo>
                  <a:pt x="194" y="294"/>
                </a:lnTo>
                <a:lnTo>
                  <a:pt x="191" y="303"/>
                </a:lnTo>
                <a:lnTo>
                  <a:pt x="191" y="303"/>
                </a:lnTo>
                <a:lnTo>
                  <a:pt x="188" y="306"/>
                </a:lnTo>
                <a:lnTo>
                  <a:pt x="186" y="310"/>
                </a:lnTo>
                <a:lnTo>
                  <a:pt x="181" y="314"/>
                </a:lnTo>
                <a:lnTo>
                  <a:pt x="175" y="316"/>
                </a:lnTo>
                <a:lnTo>
                  <a:pt x="161" y="322"/>
                </a:lnTo>
                <a:lnTo>
                  <a:pt x="147" y="327"/>
                </a:lnTo>
                <a:lnTo>
                  <a:pt x="147" y="327"/>
                </a:lnTo>
                <a:lnTo>
                  <a:pt x="141" y="331"/>
                </a:lnTo>
                <a:lnTo>
                  <a:pt x="135" y="335"/>
                </a:lnTo>
                <a:lnTo>
                  <a:pt x="125" y="344"/>
                </a:lnTo>
                <a:lnTo>
                  <a:pt x="103" y="371"/>
                </a:lnTo>
                <a:lnTo>
                  <a:pt x="103" y="371"/>
                </a:lnTo>
                <a:lnTo>
                  <a:pt x="0" y="494"/>
                </a:lnTo>
                <a:lnTo>
                  <a:pt x="20" y="503"/>
                </a:lnTo>
                <a:lnTo>
                  <a:pt x="20" y="503"/>
                </a:lnTo>
                <a:lnTo>
                  <a:pt x="15" y="513"/>
                </a:lnTo>
                <a:lnTo>
                  <a:pt x="10" y="524"/>
                </a:lnTo>
                <a:lnTo>
                  <a:pt x="5" y="538"/>
                </a:lnTo>
                <a:lnTo>
                  <a:pt x="5" y="538"/>
                </a:lnTo>
                <a:lnTo>
                  <a:pt x="5" y="542"/>
                </a:lnTo>
                <a:lnTo>
                  <a:pt x="6" y="549"/>
                </a:lnTo>
                <a:lnTo>
                  <a:pt x="12" y="567"/>
                </a:lnTo>
                <a:lnTo>
                  <a:pt x="21" y="589"/>
                </a:lnTo>
                <a:lnTo>
                  <a:pt x="32" y="612"/>
                </a:lnTo>
                <a:lnTo>
                  <a:pt x="53" y="655"/>
                </a:lnTo>
                <a:lnTo>
                  <a:pt x="64" y="675"/>
                </a:lnTo>
                <a:lnTo>
                  <a:pt x="64" y="675"/>
                </a:lnTo>
                <a:lnTo>
                  <a:pt x="65" y="678"/>
                </a:lnTo>
                <a:lnTo>
                  <a:pt x="64" y="684"/>
                </a:lnTo>
                <a:lnTo>
                  <a:pt x="64" y="693"/>
                </a:lnTo>
                <a:lnTo>
                  <a:pt x="64" y="704"/>
                </a:lnTo>
                <a:lnTo>
                  <a:pt x="64" y="704"/>
                </a:lnTo>
                <a:lnTo>
                  <a:pt x="65" y="712"/>
                </a:lnTo>
                <a:lnTo>
                  <a:pt x="69" y="726"/>
                </a:lnTo>
                <a:lnTo>
                  <a:pt x="78" y="760"/>
                </a:lnTo>
                <a:lnTo>
                  <a:pt x="89" y="793"/>
                </a:lnTo>
                <a:lnTo>
                  <a:pt x="94" y="804"/>
                </a:lnTo>
                <a:lnTo>
                  <a:pt x="98" y="811"/>
                </a:lnTo>
                <a:lnTo>
                  <a:pt x="98" y="811"/>
                </a:lnTo>
                <a:lnTo>
                  <a:pt x="100" y="814"/>
                </a:lnTo>
                <a:lnTo>
                  <a:pt x="103" y="813"/>
                </a:lnTo>
                <a:lnTo>
                  <a:pt x="104" y="811"/>
                </a:lnTo>
                <a:lnTo>
                  <a:pt x="106" y="808"/>
                </a:lnTo>
                <a:lnTo>
                  <a:pt x="108" y="800"/>
                </a:lnTo>
                <a:lnTo>
                  <a:pt x="108" y="797"/>
                </a:lnTo>
                <a:lnTo>
                  <a:pt x="108" y="797"/>
                </a:lnTo>
                <a:lnTo>
                  <a:pt x="109" y="802"/>
                </a:lnTo>
                <a:lnTo>
                  <a:pt x="110" y="807"/>
                </a:lnTo>
                <a:lnTo>
                  <a:pt x="113" y="811"/>
                </a:lnTo>
                <a:lnTo>
                  <a:pt x="113" y="811"/>
                </a:lnTo>
                <a:lnTo>
                  <a:pt x="114" y="813"/>
                </a:lnTo>
                <a:lnTo>
                  <a:pt x="116" y="811"/>
                </a:lnTo>
                <a:lnTo>
                  <a:pt x="121" y="807"/>
                </a:lnTo>
                <a:lnTo>
                  <a:pt x="127" y="797"/>
                </a:lnTo>
                <a:lnTo>
                  <a:pt x="127" y="797"/>
                </a:lnTo>
                <a:lnTo>
                  <a:pt x="128" y="803"/>
                </a:lnTo>
                <a:lnTo>
                  <a:pt x="130" y="808"/>
                </a:lnTo>
                <a:lnTo>
                  <a:pt x="132" y="811"/>
                </a:lnTo>
                <a:lnTo>
                  <a:pt x="132" y="811"/>
                </a:lnTo>
                <a:lnTo>
                  <a:pt x="135" y="814"/>
                </a:lnTo>
                <a:lnTo>
                  <a:pt x="138" y="815"/>
                </a:lnTo>
                <a:lnTo>
                  <a:pt x="142" y="816"/>
                </a:lnTo>
                <a:lnTo>
                  <a:pt x="98" y="860"/>
                </a:lnTo>
                <a:lnTo>
                  <a:pt x="98" y="860"/>
                </a:lnTo>
                <a:lnTo>
                  <a:pt x="117" y="868"/>
                </a:lnTo>
                <a:lnTo>
                  <a:pt x="137" y="875"/>
                </a:lnTo>
                <a:lnTo>
                  <a:pt x="137" y="875"/>
                </a:lnTo>
                <a:lnTo>
                  <a:pt x="137" y="878"/>
                </a:lnTo>
                <a:lnTo>
                  <a:pt x="135" y="884"/>
                </a:lnTo>
                <a:lnTo>
                  <a:pt x="127" y="902"/>
                </a:lnTo>
                <a:lnTo>
                  <a:pt x="108" y="948"/>
                </a:lnTo>
                <a:lnTo>
                  <a:pt x="108" y="948"/>
                </a:lnTo>
                <a:lnTo>
                  <a:pt x="103" y="961"/>
                </a:lnTo>
                <a:lnTo>
                  <a:pt x="99" y="975"/>
                </a:lnTo>
                <a:lnTo>
                  <a:pt x="94" y="994"/>
                </a:lnTo>
                <a:lnTo>
                  <a:pt x="91" y="1013"/>
                </a:lnTo>
                <a:lnTo>
                  <a:pt x="87" y="1034"/>
                </a:lnTo>
                <a:lnTo>
                  <a:pt x="84" y="1056"/>
                </a:lnTo>
                <a:lnTo>
                  <a:pt x="83" y="1078"/>
                </a:lnTo>
                <a:lnTo>
                  <a:pt x="83" y="1100"/>
                </a:lnTo>
                <a:lnTo>
                  <a:pt x="83" y="1100"/>
                </a:lnTo>
                <a:lnTo>
                  <a:pt x="84" y="1121"/>
                </a:lnTo>
                <a:lnTo>
                  <a:pt x="87" y="1140"/>
                </a:lnTo>
                <a:lnTo>
                  <a:pt x="92" y="1173"/>
                </a:lnTo>
                <a:lnTo>
                  <a:pt x="95" y="1195"/>
                </a:lnTo>
                <a:lnTo>
                  <a:pt x="98" y="1203"/>
                </a:lnTo>
                <a:lnTo>
                  <a:pt x="98" y="1203"/>
                </a:lnTo>
                <a:lnTo>
                  <a:pt x="120" y="1197"/>
                </a:lnTo>
                <a:lnTo>
                  <a:pt x="161" y="1183"/>
                </a:lnTo>
                <a:lnTo>
                  <a:pt x="161" y="1183"/>
                </a:lnTo>
                <a:lnTo>
                  <a:pt x="170" y="1181"/>
                </a:lnTo>
                <a:lnTo>
                  <a:pt x="181" y="1180"/>
                </a:lnTo>
                <a:lnTo>
                  <a:pt x="181" y="1180"/>
                </a:lnTo>
                <a:lnTo>
                  <a:pt x="197" y="1266"/>
                </a:lnTo>
                <a:lnTo>
                  <a:pt x="203" y="1301"/>
                </a:lnTo>
                <a:lnTo>
                  <a:pt x="205" y="1320"/>
                </a:lnTo>
                <a:lnTo>
                  <a:pt x="205" y="1320"/>
                </a:lnTo>
                <a:lnTo>
                  <a:pt x="207" y="1346"/>
                </a:lnTo>
                <a:lnTo>
                  <a:pt x="209" y="1390"/>
                </a:lnTo>
                <a:lnTo>
                  <a:pt x="211" y="1413"/>
                </a:lnTo>
                <a:lnTo>
                  <a:pt x="215" y="1438"/>
                </a:lnTo>
                <a:lnTo>
                  <a:pt x="219" y="1458"/>
                </a:lnTo>
                <a:lnTo>
                  <a:pt x="225" y="1477"/>
                </a:lnTo>
                <a:lnTo>
                  <a:pt x="225" y="1477"/>
                </a:lnTo>
                <a:lnTo>
                  <a:pt x="242" y="1517"/>
                </a:lnTo>
                <a:lnTo>
                  <a:pt x="265" y="1570"/>
                </a:lnTo>
                <a:lnTo>
                  <a:pt x="275" y="1597"/>
                </a:lnTo>
                <a:lnTo>
                  <a:pt x="283" y="1621"/>
                </a:lnTo>
                <a:lnTo>
                  <a:pt x="288" y="1642"/>
                </a:lnTo>
                <a:lnTo>
                  <a:pt x="288" y="1650"/>
                </a:lnTo>
                <a:lnTo>
                  <a:pt x="288" y="1658"/>
                </a:lnTo>
                <a:lnTo>
                  <a:pt x="288" y="1658"/>
                </a:lnTo>
                <a:lnTo>
                  <a:pt x="285" y="1671"/>
                </a:lnTo>
                <a:lnTo>
                  <a:pt x="279" y="1685"/>
                </a:lnTo>
                <a:lnTo>
                  <a:pt x="271" y="1698"/>
                </a:lnTo>
                <a:lnTo>
                  <a:pt x="263" y="1710"/>
                </a:lnTo>
                <a:lnTo>
                  <a:pt x="253" y="1721"/>
                </a:lnTo>
                <a:lnTo>
                  <a:pt x="243" y="1731"/>
                </a:lnTo>
                <a:lnTo>
                  <a:pt x="233" y="1740"/>
                </a:lnTo>
                <a:lnTo>
                  <a:pt x="225" y="1746"/>
                </a:lnTo>
                <a:lnTo>
                  <a:pt x="225" y="1746"/>
                </a:lnTo>
                <a:lnTo>
                  <a:pt x="218" y="1751"/>
                </a:lnTo>
                <a:lnTo>
                  <a:pt x="210" y="1758"/>
                </a:lnTo>
                <a:lnTo>
                  <a:pt x="204" y="1764"/>
                </a:lnTo>
                <a:lnTo>
                  <a:pt x="200" y="1771"/>
                </a:lnTo>
                <a:lnTo>
                  <a:pt x="198" y="1777"/>
                </a:lnTo>
                <a:lnTo>
                  <a:pt x="198" y="1782"/>
                </a:lnTo>
                <a:lnTo>
                  <a:pt x="199" y="1785"/>
                </a:lnTo>
                <a:lnTo>
                  <a:pt x="200" y="1787"/>
                </a:lnTo>
                <a:lnTo>
                  <a:pt x="203" y="1788"/>
                </a:lnTo>
                <a:lnTo>
                  <a:pt x="205" y="1790"/>
                </a:lnTo>
                <a:lnTo>
                  <a:pt x="205" y="1790"/>
                </a:lnTo>
                <a:lnTo>
                  <a:pt x="220" y="1792"/>
                </a:lnTo>
                <a:lnTo>
                  <a:pt x="236" y="1793"/>
                </a:lnTo>
                <a:lnTo>
                  <a:pt x="251" y="1792"/>
                </a:lnTo>
                <a:lnTo>
                  <a:pt x="264" y="1790"/>
                </a:lnTo>
                <a:lnTo>
                  <a:pt x="264" y="1790"/>
                </a:lnTo>
                <a:lnTo>
                  <a:pt x="277" y="1786"/>
                </a:lnTo>
                <a:lnTo>
                  <a:pt x="293" y="1781"/>
                </a:lnTo>
                <a:lnTo>
                  <a:pt x="309" y="1774"/>
                </a:lnTo>
                <a:lnTo>
                  <a:pt x="316" y="1770"/>
                </a:lnTo>
                <a:lnTo>
                  <a:pt x="323" y="1765"/>
                </a:lnTo>
                <a:lnTo>
                  <a:pt x="323" y="1765"/>
                </a:lnTo>
                <a:lnTo>
                  <a:pt x="327" y="1759"/>
                </a:lnTo>
                <a:lnTo>
                  <a:pt x="334" y="1753"/>
                </a:lnTo>
                <a:lnTo>
                  <a:pt x="343" y="1738"/>
                </a:lnTo>
                <a:lnTo>
                  <a:pt x="352" y="1721"/>
                </a:lnTo>
                <a:lnTo>
                  <a:pt x="352" y="1721"/>
                </a:lnTo>
                <a:lnTo>
                  <a:pt x="366" y="1731"/>
                </a:lnTo>
                <a:lnTo>
                  <a:pt x="366" y="1731"/>
                </a:lnTo>
                <a:lnTo>
                  <a:pt x="369" y="1731"/>
                </a:lnTo>
                <a:lnTo>
                  <a:pt x="374" y="1730"/>
                </a:lnTo>
                <a:lnTo>
                  <a:pt x="379" y="1729"/>
                </a:lnTo>
                <a:lnTo>
                  <a:pt x="381" y="1726"/>
                </a:lnTo>
                <a:lnTo>
                  <a:pt x="381" y="1726"/>
                </a:lnTo>
                <a:lnTo>
                  <a:pt x="384" y="1722"/>
                </a:lnTo>
                <a:lnTo>
                  <a:pt x="386" y="1716"/>
                </a:lnTo>
                <a:lnTo>
                  <a:pt x="387" y="1708"/>
                </a:lnTo>
                <a:lnTo>
                  <a:pt x="387" y="1703"/>
                </a:lnTo>
                <a:lnTo>
                  <a:pt x="386" y="1697"/>
                </a:lnTo>
                <a:lnTo>
                  <a:pt x="386" y="1697"/>
                </a:lnTo>
                <a:lnTo>
                  <a:pt x="382" y="1670"/>
                </a:lnTo>
                <a:lnTo>
                  <a:pt x="380" y="1659"/>
                </a:lnTo>
                <a:lnTo>
                  <a:pt x="379" y="1655"/>
                </a:lnTo>
                <a:lnTo>
                  <a:pt x="376" y="1653"/>
                </a:lnTo>
                <a:lnTo>
                  <a:pt x="376" y="1653"/>
                </a:lnTo>
                <a:lnTo>
                  <a:pt x="373" y="1650"/>
                </a:lnTo>
                <a:lnTo>
                  <a:pt x="370" y="1649"/>
                </a:lnTo>
                <a:lnTo>
                  <a:pt x="368" y="1645"/>
                </a:lnTo>
                <a:lnTo>
                  <a:pt x="366" y="1638"/>
                </a:lnTo>
                <a:lnTo>
                  <a:pt x="366" y="1638"/>
                </a:lnTo>
                <a:lnTo>
                  <a:pt x="364" y="1625"/>
                </a:lnTo>
                <a:lnTo>
                  <a:pt x="359" y="1605"/>
                </a:lnTo>
                <a:lnTo>
                  <a:pt x="355" y="1590"/>
                </a:lnTo>
                <a:lnTo>
                  <a:pt x="354" y="1573"/>
                </a:lnTo>
                <a:lnTo>
                  <a:pt x="352" y="1551"/>
                </a:lnTo>
                <a:lnTo>
                  <a:pt x="352" y="1526"/>
                </a:lnTo>
                <a:lnTo>
                  <a:pt x="352" y="1526"/>
                </a:lnTo>
                <a:lnTo>
                  <a:pt x="353" y="1444"/>
                </a:lnTo>
                <a:lnTo>
                  <a:pt x="352" y="1430"/>
                </a:lnTo>
                <a:lnTo>
                  <a:pt x="352" y="1418"/>
                </a:lnTo>
                <a:lnTo>
                  <a:pt x="349" y="1408"/>
                </a:lnTo>
                <a:lnTo>
                  <a:pt x="347" y="1398"/>
                </a:lnTo>
                <a:lnTo>
                  <a:pt x="347" y="1398"/>
                </a:lnTo>
                <a:lnTo>
                  <a:pt x="334" y="1362"/>
                </a:lnTo>
                <a:lnTo>
                  <a:pt x="329" y="1347"/>
                </a:lnTo>
                <a:lnTo>
                  <a:pt x="327" y="1340"/>
                </a:lnTo>
                <a:lnTo>
                  <a:pt x="327" y="1340"/>
                </a:lnTo>
                <a:lnTo>
                  <a:pt x="329" y="1247"/>
                </a:lnTo>
                <a:lnTo>
                  <a:pt x="329" y="1107"/>
                </a:lnTo>
                <a:lnTo>
                  <a:pt x="329" y="1107"/>
                </a:lnTo>
                <a:lnTo>
                  <a:pt x="335" y="1095"/>
                </a:lnTo>
                <a:lnTo>
                  <a:pt x="340" y="1083"/>
                </a:lnTo>
                <a:lnTo>
                  <a:pt x="346" y="1076"/>
                </a:lnTo>
                <a:lnTo>
                  <a:pt x="349" y="1072"/>
                </a:lnTo>
                <a:lnTo>
                  <a:pt x="352" y="1071"/>
                </a:lnTo>
                <a:lnTo>
                  <a:pt x="352" y="1071"/>
                </a:lnTo>
                <a:lnTo>
                  <a:pt x="368" y="1066"/>
                </a:lnTo>
                <a:lnTo>
                  <a:pt x="385" y="1060"/>
                </a:lnTo>
                <a:lnTo>
                  <a:pt x="393" y="1056"/>
                </a:lnTo>
                <a:lnTo>
                  <a:pt x="403" y="1051"/>
                </a:lnTo>
                <a:lnTo>
                  <a:pt x="414" y="1045"/>
                </a:lnTo>
                <a:lnTo>
                  <a:pt x="425" y="1036"/>
                </a:lnTo>
                <a:lnTo>
                  <a:pt x="425" y="1036"/>
                </a:lnTo>
                <a:lnTo>
                  <a:pt x="434" y="1028"/>
                </a:lnTo>
                <a:lnTo>
                  <a:pt x="442" y="1018"/>
                </a:lnTo>
                <a:lnTo>
                  <a:pt x="449" y="1006"/>
                </a:lnTo>
                <a:lnTo>
                  <a:pt x="457" y="992"/>
                </a:lnTo>
                <a:lnTo>
                  <a:pt x="469" y="963"/>
                </a:lnTo>
                <a:lnTo>
                  <a:pt x="481" y="934"/>
                </a:lnTo>
                <a:lnTo>
                  <a:pt x="481" y="934"/>
                </a:lnTo>
                <a:lnTo>
                  <a:pt x="473" y="996"/>
                </a:lnTo>
                <a:lnTo>
                  <a:pt x="468" y="1022"/>
                </a:lnTo>
                <a:lnTo>
                  <a:pt x="464" y="1036"/>
                </a:lnTo>
                <a:lnTo>
                  <a:pt x="464" y="1036"/>
                </a:lnTo>
                <a:lnTo>
                  <a:pt x="456" y="1061"/>
                </a:lnTo>
                <a:lnTo>
                  <a:pt x="446" y="1093"/>
                </a:lnTo>
                <a:lnTo>
                  <a:pt x="436" y="1122"/>
                </a:lnTo>
                <a:lnTo>
                  <a:pt x="430" y="1139"/>
                </a:lnTo>
                <a:lnTo>
                  <a:pt x="430" y="1139"/>
                </a:lnTo>
                <a:lnTo>
                  <a:pt x="426" y="1151"/>
                </a:lnTo>
                <a:lnTo>
                  <a:pt x="424" y="1170"/>
                </a:lnTo>
                <a:lnTo>
                  <a:pt x="424" y="1178"/>
                </a:lnTo>
                <a:lnTo>
                  <a:pt x="425" y="1187"/>
                </a:lnTo>
                <a:lnTo>
                  <a:pt x="426" y="1194"/>
                </a:lnTo>
                <a:lnTo>
                  <a:pt x="430" y="1198"/>
                </a:lnTo>
                <a:lnTo>
                  <a:pt x="430" y="1198"/>
                </a:lnTo>
                <a:lnTo>
                  <a:pt x="445" y="1208"/>
                </a:lnTo>
                <a:lnTo>
                  <a:pt x="445" y="1208"/>
                </a:lnTo>
                <a:lnTo>
                  <a:pt x="449" y="1198"/>
                </a:lnTo>
                <a:lnTo>
                  <a:pt x="452" y="1191"/>
                </a:lnTo>
                <a:lnTo>
                  <a:pt x="453" y="1188"/>
                </a:lnTo>
                <a:lnTo>
                  <a:pt x="454" y="1188"/>
                </a:lnTo>
                <a:lnTo>
                  <a:pt x="454" y="1188"/>
                </a:lnTo>
                <a:lnTo>
                  <a:pt x="463" y="1199"/>
                </a:lnTo>
                <a:lnTo>
                  <a:pt x="468" y="1210"/>
                </a:lnTo>
                <a:lnTo>
                  <a:pt x="474" y="1222"/>
                </a:lnTo>
                <a:lnTo>
                  <a:pt x="474" y="1222"/>
                </a:lnTo>
                <a:lnTo>
                  <a:pt x="478" y="1233"/>
                </a:lnTo>
                <a:lnTo>
                  <a:pt x="479" y="1239"/>
                </a:lnTo>
                <a:lnTo>
                  <a:pt x="481" y="1247"/>
                </a:lnTo>
                <a:lnTo>
                  <a:pt x="489" y="1257"/>
                </a:lnTo>
                <a:lnTo>
                  <a:pt x="489" y="1257"/>
                </a:lnTo>
                <a:lnTo>
                  <a:pt x="496" y="1264"/>
                </a:lnTo>
                <a:lnTo>
                  <a:pt x="507" y="1274"/>
                </a:lnTo>
                <a:lnTo>
                  <a:pt x="520" y="1285"/>
                </a:lnTo>
                <a:lnTo>
                  <a:pt x="536" y="1294"/>
                </a:lnTo>
                <a:lnTo>
                  <a:pt x="551" y="1304"/>
                </a:lnTo>
                <a:lnTo>
                  <a:pt x="564" y="1312"/>
                </a:lnTo>
                <a:lnTo>
                  <a:pt x="574" y="1315"/>
                </a:lnTo>
                <a:lnTo>
                  <a:pt x="579" y="1316"/>
                </a:lnTo>
                <a:lnTo>
                  <a:pt x="581" y="1315"/>
                </a:lnTo>
                <a:lnTo>
                  <a:pt x="581" y="1315"/>
                </a:lnTo>
                <a:lnTo>
                  <a:pt x="589" y="1310"/>
                </a:lnTo>
                <a:lnTo>
                  <a:pt x="592" y="1307"/>
                </a:lnTo>
                <a:lnTo>
                  <a:pt x="595" y="1303"/>
                </a:lnTo>
                <a:lnTo>
                  <a:pt x="597" y="1298"/>
                </a:lnTo>
                <a:lnTo>
                  <a:pt x="597" y="1292"/>
                </a:lnTo>
                <a:lnTo>
                  <a:pt x="597" y="1282"/>
                </a:lnTo>
                <a:lnTo>
                  <a:pt x="596" y="1271"/>
                </a:lnTo>
                <a:lnTo>
                  <a:pt x="596" y="1271"/>
                </a:lnTo>
                <a:lnTo>
                  <a:pt x="592" y="1257"/>
                </a:lnTo>
                <a:lnTo>
                  <a:pt x="586" y="1239"/>
                </a:lnTo>
                <a:lnTo>
                  <a:pt x="568" y="1199"/>
                </a:lnTo>
                <a:lnTo>
                  <a:pt x="550" y="1160"/>
                </a:lnTo>
                <a:lnTo>
                  <a:pt x="542" y="1143"/>
                </a:lnTo>
                <a:lnTo>
                  <a:pt x="537" y="1129"/>
                </a:lnTo>
                <a:lnTo>
                  <a:pt x="537" y="1129"/>
                </a:lnTo>
                <a:lnTo>
                  <a:pt x="535" y="1118"/>
                </a:lnTo>
                <a:lnTo>
                  <a:pt x="534" y="1106"/>
                </a:lnTo>
                <a:lnTo>
                  <a:pt x="535" y="1095"/>
                </a:lnTo>
                <a:lnTo>
                  <a:pt x="536" y="1084"/>
                </a:lnTo>
                <a:lnTo>
                  <a:pt x="539" y="1074"/>
                </a:lnTo>
                <a:lnTo>
                  <a:pt x="541" y="1066"/>
                </a:lnTo>
                <a:lnTo>
                  <a:pt x="547" y="1051"/>
                </a:lnTo>
                <a:lnTo>
                  <a:pt x="547" y="1051"/>
                </a:lnTo>
                <a:lnTo>
                  <a:pt x="559" y="1021"/>
                </a:lnTo>
                <a:lnTo>
                  <a:pt x="581" y="963"/>
                </a:lnTo>
                <a:lnTo>
                  <a:pt x="606" y="902"/>
                </a:lnTo>
                <a:lnTo>
                  <a:pt x="617" y="875"/>
                </a:lnTo>
                <a:lnTo>
                  <a:pt x="625" y="856"/>
                </a:lnTo>
                <a:lnTo>
                  <a:pt x="625" y="856"/>
                </a:lnTo>
                <a:lnTo>
                  <a:pt x="641" y="821"/>
                </a:lnTo>
                <a:lnTo>
                  <a:pt x="651" y="796"/>
                </a:lnTo>
                <a:lnTo>
                  <a:pt x="651" y="796"/>
                </a:lnTo>
                <a:lnTo>
                  <a:pt x="679" y="782"/>
                </a:lnTo>
                <a:lnTo>
                  <a:pt x="679" y="782"/>
                </a:lnTo>
                <a:lnTo>
                  <a:pt x="690" y="778"/>
                </a:lnTo>
                <a:lnTo>
                  <a:pt x="700" y="776"/>
                </a:lnTo>
                <a:lnTo>
                  <a:pt x="708" y="775"/>
                </a:lnTo>
                <a:lnTo>
                  <a:pt x="716" y="775"/>
                </a:lnTo>
                <a:lnTo>
                  <a:pt x="727" y="776"/>
                </a:lnTo>
                <a:lnTo>
                  <a:pt x="733" y="777"/>
                </a:lnTo>
                <a:lnTo>
                  <a:pt x="733" y="777"/>
                </a:lnTo>
                <a:lnTo>
                  <a:pt x="733" y="776"/>
                </a:lnTo>
                <a:lnTo>
                  <a:pt x="731" y="774"/>
                </a:lnTo>
                <a:lnTo>
                  <a:pt x="725" y="766"/>
                </a:lnTo>
                <a:lnTo>
                  <a:pt x="705" y="742"/>
                </a:lnTo>
                <a:lnTo>
                  <a:pt x="692" y="728"/>
                </a:lnTo>
                <a:lnTo>
                  <a:pt x="681" y="715"/>
                </a:lnTo>
                <a:lnTo>
                  <a:pt x="673" y="703"/>
                </a:lnTo>
                <a:lnTo>
                  <a:pt x="670" y="698"/>
                </a:lnTo>
                <a:lnTo>
                  <a:pt x="669" y="694"/>
                </a:lnTo>
                <a:lnTo>
                  <a:pt x="669" y="694"/>
                </a:lnTo>
                <a:lnTo>
                  <a:pt x="667" y="688"/>
                </a:lnTo>
                <a:lnTo>
                  <a:pt x="662" y="681"/>
                </a:lnTo>
                <a:lnTo>
                  <a:pt x="656" y="676"/>
                </a:lnTo>
                <a:lnTo>
                  <a:pt x="648" y="670"/>
                </a:lnTo>
                <a:lnTo>
                  <a:pt x="636" y="662"/>
                </a:lnTo>
                <a:lnTo>
                  <a:pt x="630" y="660"/>
                </a:lnTo>
                <a:lnTo>
                  <a:pt x="630" y="660"/>
                </a:lnTo>
                <a:lnTo>
                  <a:pt x="708" y="591"/>
                </a:lnTo>
                <a:lnTo>
                  <a:pt x="708" y="591"/>
                </a:lnTo>
                <a:lnTo>
                  <a:pt x="712" y="587"/>
                </a:lnTo>
                <a:lnTo>
                  <a:pt x="714" y="580"/>
                </a:lnTo>
                <a:lnTo>
                  <a:pt x="719" y="563"/>
                </a:lnTo>
                <a:lnTo>
                  <a:pt x="722" y="547"/>
                </a:lnTo>
                <a:lnTo>
                  <a:pt x="723" y="538"/>
                </a:lnTo>
                <a:lnTo>
                  <a:pt x="723" y="538"/>
                </a:lnTo>
                <a:lnTo>
                  <a:pt x="723" y="534"/>
                </a:lnTo>
                <a:lnTo>
                  <a:pt x="720" y="529"/>
                </a:lnTo>
                <a:lnTo>
                  <a:pt x="716" y="518"/>
                </a:lnTo>
                <a:lnTo>
                  <a:pt x="708" y="503"/>
                </a:lnTo>
                <a:lnTo>
                  <a:pt x="718" y="494"/>
                </a:lnTo>
                <a:lnTo>
                  <a:pt x="718" y="494"/>
                </a:lnTo>
                <a:lnTo>
                  <a:pt x="635" y="419"/>
                </a:lnTo>
                <a:lnTo>
                  <a:pt x="576" y="366"/>
                </a:lnTo>
                <a:lnTo>
                  <a:pt x="557" y="349"/>
                </a:lnTo>
                <a:lnTo>
                  <a:pt x="547" y="342"/>
                </a:lnTo>
                <a:lnTo>
                  <a:pt x="547" y="342"/>
                </a:lnTo>
                <a:lnTo>
                  <a:pt x="537" y="336"/>
                </a:lnTo>
                <a:lnTo>
                  <a:pt x="521" y="325"/>
                </a:lnTo>
                <a:lnTo>
                  <a:pt x="498" y="308"/>
                </a:lnTo>
                <a:lnTo>
                  <a:pt x="498" y="308"/>
                </a:lnTo>
                <a:lnTo>
                  <a:pt x="497" y="306"/>
                </a:lnTo>
                <a:lnTo>
                  <a:pt x="497" y="305"/>
                </a:lnTo>
                <a:lnTo>
                  <a:pt x="500" y="300"/>
                </a:lnTo>
                <a:lnTo>
                  <a:pt x="503" y="293"/>
                </a:lnTo>
                <a:lnTo>
                  <a:pt x="503" y="288"/>
                </a:lnTo>
                <a:lnTo>
                  <a:pt x="503" y="288"/>
                </a:lnTo>
                <a:lnTo>
                  <a:pt x="498" y="284"/>
                </a:lnTo>
                <a:lnTo>
                  <a:pt x="490" y="281"/>
                </a:lnTo>
                <a:lnTo>
                  <a:pt x="474" y="273"/>
                </a:lnTo>
                <a:lnTo>
                  <a:pt x="474" y="273"/>
                </a:lnTo>
                <a:lnTo>
                  <a:pt x="465" y="270"/>
                </a:lnTo>
                <a:lnTo>
                  <a:pt x="458" y="265"/>
                </a:lnTo>
                <a:lnTo>
                  <a:pt x="453" y="259"/>
                </a:lnTo>
                <a:lnTo>
                  <a:pt x="449" y="253"/>
                </a:lnTo>
                <a:lnTo>
                  <a:pt x="447" y="247"/>
                </a:lnTo>
                <a:lnTo>
                  <a:pt x="445" y="238"/>
                </a:lnTo>
                <a:lnTo>
                  <a:pt x="440" y="220"/>
                </a:lnTo>
                <a:lnTo>
                  <a:pt x="440" y="220"/>
                </a:lnTo>
                <a:lnTo>
                  <a:pt x="437" y="210"/>
                </a:lnTo>
                <a:lnTo>
                  <a:pt x="436" y="201"/>
                </a:lnTo>
                <a:lnTo>
                  <a:pt x="436" y="193"/>
                </a:lnTo>
                <a:lnTo>
                  <a:pt x="436" y="187"/>
                </a:lnTo>
                <a:lnTo>
                  <a:pt x="438" y="176"/>
                </a:lnTo>
                <a:lnTo>
                  <a:pt x="440" y="171"/>
                </a:lnTo>
                <a:lnTo>
                  <a:pt x="440" y="171"/>
                </a:lnTo>
                <a:lnTo>
                  <a:pt x="440" y="167"/>
                </a:lnTo>
                <a:lnTo>
                  <a:pt x="437" y="163"/>
                </a:lnTo>
                <a:lnTo>
                  <a:pt x="436" y="161"/>
                </a:lnTo>
                <a:lnTo>
                  <a:pt x="435" y="161"/>
                </a:lnTo>
                <a:lnTo>
                  <a:pt x="435" y="161"/>
                </a:lnTo>
                <a:lnTo>
                  <a:pt x="435" y="161"/>
                </a:lnTo>
                <a:lnTo>
                  <a:pt x="420" y="117"/>
                </a:lnTo>
                <a:lnTo>
                  <a:pt x="420" y="117"/>
                </a:lnTo>
                <a:lnTo>
                  <a:pt x="419" y="113"/>
                </a:lnTo>
                <a:lnTo>
                  <a:pt x="417" y="106"/>
                </a:lnTo>
                <a:lnTo>
                  <a:pt x="412" y="93"/>
                </a:lnTo>
                <a:lnTo>
                  <a:pt x="401" y="73"/>
                </a:lnTo>
                <a:lnTo>
                  <a:pt x="401" y="73"/>
                </a:lnTo>
                <a:lnTo>
                  <a:pt x="393" y="62"/>
                </a:lnTo>
                <a:lnTo>
                  <a:pt x="384" y="52"/>
                </a:lnTo>
                <a:lnTo>
                  <a:pt x="374" y="45"/>
                </a:lnTo>
                <a:lnTo>
                  <a:pt x="363" y="39"/>
                </a:lnTo>
                <a:lnTo>
                  <a:pt x="353" y="35"/>
                </a:lnTo>
                <a:lnTo>
                  <a:pt x="344" y="31"/>
                </a:lnTo>
                <a:lnTo>
                  <a:pt x="337" y="29"/>
                </a:lnTo>
                <a:lnTo>
                  <a:pt x="332" y="29"/>
                </a:lnTo>
                <a:lnTo>
                  <a:pt x="313" y="29"/>
                </a:lnTo>
                <a:lnTo>
                  <a:pt x="313" y="29"/>
                </a:lnTo>
                <a:lnTo>
                  <a:pt x="313" y="24"/>
                </a:lnTo>
                <a:lnTo>
                  <a:pt x="312" y="22"/>
                </a:lnTo>
                <a:lnTo>
                  <a:pt x="313" y="19"/>
                </a:lnTo>
                <a:lnTo>
                  <a:pt x="313" y="19"/>
                </a:lnTo>
                <a:lnTo>
                  <a:pt x="314" y="17"/>
                </a:lnTo>
                <a:lnTo>
                  <a:pt x="313" y="12"/>
                </a:lnTo>
                <a:lnTo>
                  <a:pt x="313" y="4"/>
                </a:lnTo>
                <a:lnTo>
                  <a:pt x="293" y="24"/>
                </a:lnTo>
                <a:lnTo>
                  <a:pt x="293" y="0"/>
                </a:lnTo>
                <a:lnTo>
                  <a:pt x="293" y="0"/>
                </a:lnTo>
                <a:lnTo>
                  <a:pt x="286" y="8"/>
                </a:lnTo>
                <a:lnTo>
                  <a:pt x="281" y="17"/>
                </a:lnTo>
                <a:lnTo>
                  <a:pt x="280" y="20"/>
                </a:lnTo>
                <a:lnTo>
                  <a:pt x="279" y="24"/>
                </a:lnTo>
                <a:lnTo>
                  <a:pt x="279" y="39"/>
                </a:lnTo>
                <a:close/>
                <a:moveTo>
                  <a:pt x="98" y="538"/>
                </a:moveTo>
                <a:lnTo>
                  <a:pt x="113" y="542"/>
                </a:lnTo>
                <a:lnTo>
                  <a:pt x="132" y="518"/>
                </a:lnTo>
                <a:lnTo>
                  <a:pt x="132" y="518"/>
                </a:lnTo>
                <a:lnTo>
                  <a:pt x="152" y="567"/>
                </a:lnTo>
                <a:lnTo>
                  <a:pt x="165" y="600"/>
                </a:lnTo>
                <a:lnTo>
                  <a:pt x="171" y="616"/>
                </a:lnTo>
                <a:lnTo>
                  <a:pt x="171" y="616"/>
                </a:lnTo>
                <a:lnTo>
                  <a:pt x="164" y="660"/>
                </a:lnTo>
                <a:lnTo>
                  <a:pt x="157" y="704"/>
                </a:lnTo>
                <a:lnTo>
                  <a:pt x="132" y="679"/>
                </a:lnTo>
                <a:lnTo>
                  <a:pt x="132" y="679"/>
                </a:lnTo>
                <a:lnTo>
                  <a:pt x="125" y="671"/>
                </a:lnTo>
                <a:lnTo>
                  <a:pt x="117" y="661"/>
                </a:lnTo>
                <a:lnTo>
                  <a:pt x="110" y="650"/>
                </a:lnTo>
                <a:lnTo>
                  <a:pt x="109" y="645"/>
                </a:lnTo>
                <a:lnTo>
                  <a:pt x="108" y="640"/>
                </a:lnTo>
                <a:lnTo>
                  <a:pt x="108" y="640"/>
                </a:lnTo>
                <a:lnTo>
                  <a:pt x="108" y="633"/>
                </a:lnTo>
                <a:lnTo>
                  <a:pt x="108" y="627"/>
                </a:lnTo>
                <a:lnTo>
                  <a:pt x="108" y="623"/>
                </a:lnTo>
                <a:lnTo>
                  <a:pt x="108" y="621"/>
                </a:lnTo>
                <a:lnTo>
                  <a:pt x="108" y="621"/>
                </a:lnTo>
                <a:lnTo>
                  <a:pt x="105" y="606"/>
                </a:lnTo>
                <a:lnTo>
                  <a:pt x="103" y="578"/>
                </a:lnTo>
                <a:lnTo>
                  <a:pt x="98" y="538"/>
                </a:lnTo>
                <a:lnTo>
                  <a:pt x="98" y="538"/>
                </a:lnTo>
                <a:close/>
                <a:moveTo>
                  <a:pt x="542" y="494"/>
                </a:moveTo>
                <a:lnTo>
                  <a:pt x="606" y="547"/>
                </a:lnTo>
                <a:lnTo>
                  <a:pt x="635" y="547"/>
                </a:lnTo>
                <a:lnTo>
                  <a:pt x="635" y="547"/>
                </a:lnTo>
                <a:lnTo>
                  <a:pt x="601" y="601"/>
                </a:lnTo>
                <a:lnTo>
                  <a:pt x="601" y="601"/>
                </a:lnTo>
                <a:lnTo>
                  <a:pt x="590" y="616"/>
                </a:lnTo>
                <a:lnTo>
                  <a:pt x="581" y="626"/>
                </a:lnTo>
                <a:lnTo>
                  <a:pt x="581" y="626"/>
                </a:lnTo>
                <a:lnTo>
                  <a:pt x="590" y="626"/>
                </a:lnTo>
                <a:lnTo>
                  <a:pt x="572" y="626"/>
                </a:lnTo>
                <a:lnTo>
                  <a:pt x="572" y="626"/>
                </a:lnTo>
                <a:lnTo>
                  <a:pt x="565" y="626"/>
                </a:lnTo>
                <a:lnTo>
                  <a:pt x="558" y="628"/>
                </a:lnTo>
                <a:lnTo>
                  <a:pt x="551" y="629"/>
                </a:lnTo>
                <a:lnTo>
                  <a:pt x="545" y="633"/>
                </a:lnTo>
                <a:lnTo>
                  <a:pt x="531" y="640"/>
                </a:lnTo>
                <a:lnTo>
                  <a:pt x="519" y="650"/>
                </a:lnTo>
                <a:lnTo>
                  <a:pt x="509" y="659"/>
                </a:lnTo>
                <a:lnTo>
                  <a:pt x="501" y="667"/>
                </a:lnTo>
                <a:lnTo>
                  <a:pt x="493" y="675"/>
                </a:lnTo>
                <a:lnTo>
                  <a:pt x="493" y="675"/>
                </a:lnTo>
                <a:lnTo>
                  <a:pt x="492" y="672"/>
                </a:lnTo>
                <a:lnTo>
                  <a:pt x="489" y="664"/>
                </a:lnTo>
                <a:lnTo>
                  <a:pt x="485" y="651"/>
                </a:lnTo>
                <a:lnTo>
                  <a:pt x="484" y="644"/>
                </a:lnTo>
                <a:lnTo>
                  <a:pt x="484" y="635"/>
                </a:lnTo>
                <a:lnTo>
                  <a:pt x="484" y="635"/>
                </a:lnTo>
                <a:lnTo>
                  <a:pt x="485" y="631"/>
                </a:lnTo>
                <a:lnTo>
                  <a:pt x="486" y="622"/>
                </a:lnTo>
                <a:lnTo>
                  <a:pt x="493" y="604"/>
                </a:lnTo>
                <a:lnTo>
                  <a:pt x="502" y="580"/>
                </a:lnTo>
                <a:lnTo>
                  <a:pt x="513" y="556"/>
                </a:lnTo>
                <a:lnTo>
                  <a:pt x="534" y="512"/>
                </a:lnTo>
                <a:lnTo>
                  <a:pt x="542" y="494"/>
                </a:lnTo>
                <a:lnTo>
                  <a:pt x="542" y="49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18">
            <a:extLst>
              <a:ext uri="{FF2B5EF4-FFF2-40B4-BE49-F238E27FC236}">
                <a16:creationId xmlns:a16="http://schemas.microsoft.com/office/drawing/2014/main" id="{8C849E7F-A887-6D34-A71E-290305769A42}"/>
              </a:ext>
            </a:extLst>
          </p:cNvPr>
          <p:cNvSpPr>
            <a:spLocks noEditPoints="1"/>
          </p:cNvSpPr>
          <p:nvPr/>
        </p:nvSpPr>
        <p:spPr bwMode="auto">
          <a:xfrm>
            <a:off x="4324010" y="929368"/>
            <a:ext cx="1254146" cy="2568575"/>
          </a:xfrm>
          <a:custGeom>
            <a:avLst/>
            <a:gdLst>
              <a:gd name="T0" fmla="*/ 318 w 957"/>
              <a:gd name="T1" fmla="*/ 369 h 1960"/>
              <a:gd name="T2" fmla="*/ 196 w 957"/>
              <a:gd name="T3" fmla="*/ 116 h 1960"/>
              <a:gd name="T4" fmla="*/ 259 w 957"/>
              <a:gd name="T5" fmla="*/ 71 h 1960"/>
              <a:gd name="T6" fmla="*/ 264 w 957"/>
              <a:gd name="T7" fmla="*/ 27 h 1960"/>
              <a:gd name="T8" fmla="*/ 232 w 957"/>
              <a:gd name="T9" fmla="*/ 11 h 1960"/>
              <a:gd name="T10" fmla="*/ 179 w 957"/>
              <a:gd name="T11" fmla="*/ 4 h 1960"/>
              <a:gd name="T12" fmla="*/ 152 w 957"/>
              <a:gd name="T13" fmla="*/ 12 h 1960"/>
              <a:gd name="T14" fmla="*/ 103 w 957"/>
              <a:gd name="T15" fmla="*/ 100 h 1960"/>
              <a:gd name="T16" fmla="*/ 49 w 957"/>
              <a:gd name="T17" fmla="*/ 423 h 1960"/>
              <a:gd name="T18" fmla="*/ 234 w 957"/>
              <a:gd name="T19" fmla="*/ 524 h 1960"/>
              <a:gd name="T20" fmla="*/ 298 w 957"/>
              <a:gd name="T21" fmla="*/ 839 h 1960"/>
              <a:gd name="T22" fmla="*/ 186 w 957"/>
              <a:gd name="T23" fmla="*/ 937 h 1960"/>
              <a:gd name="T24" fmla="*/ 234 w 957"/>
              <a:gd name="T25" fmla="*/ 971 h 1960"/>
              <a:gd name="T26" fmla="*/ 212 w 957"/>
              <a:gd name="T27" fmla="*/ 1083 h 1960"/>
              <a:gd name="T28" fmla="*/ 87 w 957"/>
              <a:gd name="T29" fmla="*/ 1246 h 1960"/>
              <a:gd name="T30" fmla="*/ 161 w 957"/>
              <a:gd name="T31" fmla="*/ 1314 h 1960"/>
              <a:gd name="T32" fmla="*/ 215 w 957"/>
              <a:gd name="T33" fmla="*/ 1511 h 1960"/>
              <a:gd name="T34" fmla="*/ 260 w 957"/>
              <a:gd name="T35" fmla="*/ 1786 h 1960"/>
              <a:gd name="T36" fmla="*/ 161 w 957"/>
              <a:gd name="T37" fmla="*/ 1905 h 1960"/>
              <a:gd name="T38" fmla="*/ 194 w 957"/>
              <a:gd name="T39" fmla="*/ 1960 h 1960"/>
              <a:gd name="T40" fmla="*/ 332 w 957"/>
              <a:gd name="T41" fmla="*/ 1871 h 1960"/>
              <a:gd name="T42" fmla="*/ 359 w 957"/>
              <a:gd name="T43" fmla="*/ 1878 h 1960"/>
              <a:gd name="T44" fmla="*/ 348 w 957"/>
              <a:gd name="T45" fmla="*/ 1795 h 1960"/>
              <a:gd name="T46" fmla="*/ 353 w 957"/>
              <a:gd name="T47" fmla="*/ 1473 h 1960"/>
              <a:gd name="T48" fmla="*/ 413 w 957"/>
              <a:gd name="T49" fmla="*/ 1320 h 1960"/>
              <a:gd name="T50" fmla="*/ 605 w 957"/>
              <a:gd name="T51" fmla="*/ 1382 h 1960"/>
              <a:gd name="T52" fmla="*/ 542 w 957"/>
              <a:gd name="T53" fmla="*/ 1504 h 1960"/>
              <a:gd name="T54" fmla="*/ 450 w 957"/>
              <a:gd name="T55" fmla="*/ 1724 h 1960"/>
              <a:gd name="T56" fmla="*/ 469 w 957"/>
              <a:gd name="T57" fmla="*/ 1772 h 1960"/>
              <a:gd name="T58" fmla="*/ 575 w 957"/>
              <a:gd name="T59" fmla="*/ 1786 h 1960"/>
              <a:gd name="T60" fmla="*/ 684 w 957"/>
              <a:gd name="T61" fmla="*/ 1788 h 1960"/>
              <a:gd name="T62" fmla="*/ 607 w 957"/>
              <a:gd name="T63" fmla="*/ 1730 h 1960"/>
              <a:gd name="T64" fmla="*/ 562 w 957"/>
              <a:gd name="T65" fmla="*/ 1651 h 1960"/>
              <a:gd name="T66" fmla="*/ 727 w 957"/>
              <a:gd name="T67" fmla="*/ 1409 h 1960"/>
              <a:gd name="T68" fmla="*/ 805 w 957"/>
              <a:gd name="T69" fmla="*/ 1280 h 1960"/>
              <a:gd name="T70" fmla="*/ 679 w 957"/>
              <a:gd name="T71" fmla="*/ 1058 h 1960"/>
              <a:gd name="T72" fmla="*/ 664 w 957"/>
              <a:gd name="T73" fmla="*/ 985 h 1960"/>
              <a:gd name="T74" fmla="*/ 631 w 957"/>
              <a:gd name="T75" fmla="*/ 890 h 1960"/>
              <a:gd name="T76" fmla="*/ 699 w 957"/>
              <a:gd name="T77" fmla="*/ 687 h 1960"/>
              <a:gd name="T78" fmla="*/ 928 w 957"/>
              <a:gd name="T79" fmla="*/ 545 h 1960"/>
              <a:gd name="T80" fmla="*/ 929 w 957"/>
              <a:gd name="T81" fmla="*/ 293 h 1960"/>
              <a:gd name="T82" fmla="*/ 884 w 957"/>
              <a:gd name="T83" fmla="*/ 164 h 1960"/>
              <a:gd name="T84" fmla="*/ 865 w 957"/>
              <a:gd name="T85" fmla="*/ 174 h 1960"/>
              <a:gd name="T86" fmla="*/ 843 w 957"/>
              <a:gd name="T87" fmla="*/ 160 h 1960"/>
              <a:gd name="T88" fmla="*/ 821 w 957"/>
              <a:gd name="T89" fmla="*/ 139 h 1960"/>
              <a:gd name="T90" fmla="*/ 794 w 957"/>
              <a:gd name="T91" fmla="*/ 143 h 1960"/>
              <a:gd name="T92" fmla="*/ 800 w 957"/>
              <a:gd name="T93" fmla="*/ 210 h 1960"/>
              <a:gd name="T94" fmla="*/ 790 w 957"/>
              <a:gd name="T95" fmla="*/ 214 h 1960"/>
              <a:gd name="T96" fmla="*/ 779 w 957"/>
              <a:gd name="T97" fmla="*/ 259 h 1960"/>
              <a:gd name="T98" fmla="*/ 850 w 957"/>
              <a:gd name="T99" fmla="*/ 301 h 1960"/>
              <a:gd name="T100" fmla="*/ 839 w 957"/>
              <a:gd name="T101" fmla="*/ 406 h 1960"/>
              <a:gd name="T102" fmla="*/ 802 w 957"/>
              <a:gd name="T103" fmla="*/ 455 h 1960"/>
              <a:gd name="T104" fmla="*/ 690 w 957"/>
              <a:gd name="T105" fmla="*/ 368 h 1960"/>
              <a:gd name="T106" fmla="*/ 732 w 957"/>
              <a:gd name="T107" fmla="*/ 317 h 1960"/>
              <a:gd name="T108" fmla="*/ 718 w 957"/>
              <a:gd name="T109" fmla="*/ 281 h 1960"/>
              <a:gd name="T110" fmla="*/ 728 w 957"/>
              <a:gd name="T111" fmla="*/ 249 h 1960"/>
              <a:gd name="T112" fmla="*/ 713 w 957"/>
              <a:gd name="T113" fmla="*/ 227 h 1960"/>
              <a:gd name="T114" fmla="*/ 713 w 957"/>
              <a:gd name="T115" fmla="*/ 203 h 1960"/>
              <a:gd name="T116" fmla="*/ 657 w 957"/>
              <a:gd name="T117" fmla="*/ 191 h 1960"/>
              <a:gd name="T118" fmla="*/ 526 w 957"/>
              <a:gd name="T119" fmla="*/ 182 h 1960"/>
              <a:gd name="T120" fmla="*/ 419 w 957"/>
              <a:gd name="T121" fmla="*/ 276 h 1960"/>
              <a:gd name="T122" fmla="*/ 374 w 957"/>
              <a:gd name="T123" fmla="*/ 331 h 1960"/>
              <a:gd name="T124" fmla="*/ 298 w 957"/>
              <a:gd name="T125" fmla="*/ 325 h 1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57" h="1960">
                <a:moveTo>
                  <a:pt x="332" y="345"/>
                </a:moveTo>
                <a:lnTo>
                  <a:pt x="332" y="345"/>
                </a:lnTo>
                <a:lnTo>
                  <a:pt x="324" y="341"/>
                </a:lnTo>
                <a:lnTo>
                  <a:pt x="314" y="336"/>
                </a:lnTo>
                <a:lnTo>
                  <a:pt x="298" y="325"/>
                </a:lnTo>
                <a:lnTo>
                  <a:pt x="298" y="325"/>
                </a:lnTo>
                <a:lnTo>
                  <a:pt x="301" y="334"/>
                </a:lnTo>
                <a:lnTo>
                  <a:pt x="303" y="345"/>
                </a:lnTo>
                <a:lnTo>
                  <a:pt x="303" y="345"/>
                </a:lnTo>
                <a:lnTo>
                  <a:pt x="306" y="352"/>
                </a:lnTo>
                <a:lnTo>
                  <a:pt x="310" y="359"/>
                </a:lnTo>
                <a:lnTo>
                  <a:pt x="318" y="369"/>
                </a:lnTo>
                <a:lnTo>
                  <a:pt x="318" y="369"/>
                </a:lnTo>
                <a:lnTo>
                  <a:pt x="287" y="366"/>
                </a:lnTo>
                <a:lnTo>
                  <a:pt x="263" y="363"/>
                </a:lnTo>
                <a:lnTo>
                  <a:pt x="244" y="359"/>
                </a:lnTo>
                <a:lnTo>
                  <a:pt x="244" y="359"/>
                </a:lnTo>
                <a:lnTo>
                  <a:pt x="165" y="337"/>
                </a:lnTo>
                <a:lnTo>
                  <a:pt x="98" y="320"/>
                </a:lnTo>
                <a:lnTo>
                  <a:pt x="166" y="149"/>
                </a:lnTo>
                <a:lnTo>
                  <a:pt x="161" y="144"/>
                </a:lnTo>
                <a:lnTo>
                  <a:pt x="176" y="120"/>
                </a:lnTo>
                <a:lnTo>
                  <a:pt x="176" y="120"/>
                </a:lnTo>
                <a:lnTo>
                  <a:pt x="196" y="116"/>
                </a:lnTo>
                <a:lnTo>
                  <a:pt x="210" y="111"/>
                </a:lnTo>
                <a:lnTo>
                  <a:pt x="216" y="108"/>
                </a:lnTo>
                <a:lnTo>
                  <a:pt x="220" y="105"/>
                </a:lnTo>
                <a:lnTo>
                  <a:pt x="220" y="105"/>
                </a:lnTo>
                <a:lnTo>
                  <a:pt x="224" y="101"/>
                </a:lnTo>
                <a:lnTo>
                  <a:pt x="229" y="98"/>
                </a:lnTo>
                <a:lnTo>
                  <a:pt x="242" y="90"/>
                </a:lnTo>
                <a:lnTo>
                  <a:pt x="248" y="86"/>
                </a:lnTo>
                <a:lnTo>
                  <a:pt x="253" y="81"/>
                </a:lnTo>
                <a:lnTo>
                  <a:pt x="257" y="76"/>
                </a:lnTo>
                <a:lnTo>
                  <a:pt x="259" y="71"/>
                </a:lnTo>
                <a:lnTo>
                  <a:pt x="259" y="71"/>
                </a:lnTo>
                <a:lnTo>
                  <a:pt x="259" y="66"/>
                </a:lnTo>
                <a:lnTo>
                  <a:pt x="259" y="62"/>
                </a:lnTo>
                <a:lnTo>
                  <a:pt x="257" y="57"/>
                </a:lnTo>
                <a:lnTo>
                  <a:pt x="255" y="55"/>
                </a:lnTo>
                <a:lnTo>
                  <a:pt x="255" y="52"/>
                </a:lnTo>
                <a:lnTo>
                  <a:pt x="257" y="50"/>
                </a:lnTo>
                <a:lnTo>
                  <a:pt x="259" y="46"/>
                </a:lnTo>
                <a:lnTo>
                  <a:pt x="259" y="46"/>
                </a:lnTo>
                <a:lnTo>
                  <a:pt x="264" y="39"/>
                </a:lnTo>
                <a:lnTo>
                  <a:pt x="266" y="34"/>
                </a:lnTo>
                <a:lnTo>
                  <a:pt x="266" y="30"/>
                </a:lnTo>
                <a:lnTo>
                  <a:pt x="264" y="27"/>
                </a:lnTo>
                <a:lnTo>
                  <a:pt x="264" y="27"/>
                </a:lnTo>
                <a:lnTo>
                  <a:pt x="263" y="26"/>
                </a:lnTo>
                <a:lnTo>
                  <a:pt x="260" y="26"/>
                </a:lnTo>
                <a:lnTo>
                  <a:pt x="255" y="26"/>
                </a:lnTo>
                <a:lnTo>
                  <a:pt x="249" y="27"/>
                </a:lnTo>
                <a:lnTo>
                  <a:pt x="240" y="27"/>
                </a:lnTo>
                <a:lnTo>
                  <a:pt x="240" y="27"/>
                </a:lnTo>
                <a:lnTo>
                  <a:pt x="240" y="22"/>
                </a:lnTo>
                <a:lnTo>
                  <a:pt x="237" y="17"/>
                </a:lnTo>
                <a:lnTo>
                  <a:pt x="235" y="12"/>
                </a:lnTo>
                <a:lnTo>
                  <a:pt x="235" y="12"/>
                </a:lnTo>
                <a:lnTo>
                  <a:pt x="232" y="11"/>
                </a:lnTo>
                <a:lnTo>
                  <a:pt x="229" y="8"/>
                </a:lnTo>
                <a:lnTo>
                  <a:pt x="221" y="7"/>
                </a:lnTo>
                <a:lnTo>
                  <a:pt x="210" y="7"/>
                </a:lnTo>
                <a:lnTo>
                  <a:pt x="210" y="7"/>
                </a:lnTo>
                <a:lnTo>
                  <a:pt x="196" y="2"/>
                </a:lnTo>
                <a:lnTo>
                  <a:pt x="196" y="2"/>
                </a:lnTo>
                <a:lnTo>
                  <a:pt x="188" y="0"/>
                </a:lnTo>
                <a:lnTo>
                  <a:pt x="185" y="0"/>
                </a:lnTo>
                <a:lnTo>
                  <a:pt x="182" y="1"/>
                </a:lnTo>
                <a:lnTo>
                  <a:pt x="181" y="2"/>
                </a:lnTo>
                <a:lnTo>
                  <a:pt x="181" y="2"/>
                </a:lnTo>
                <a:lnTo>
                  <a:pt x="179" y="4"/>
                </a:lnTo>
                <a:lnTo>
                  <a:pt x="171" y="2"/>
                </a:lnTo>
                <a:lnTo>
                  <a:pt x="171" y="2"/>
                </a:lnTo>
                <a:lnTo>
                  <a:pt x="160" y="0"/>
                </a:lnTo>
                <a:lnTo>
                  <a:pt x="158" y="0"/>
                </a:lnTo>
                <a:lnTo>
                  <a:pt x="157" y="1"/>
                </a:lnTo>
                <a:lnTo>
                  <a:pt x="157" y="2"/>
                </a:lnTo>
                <a:lnTo>
                  <a:pt x="157" y="2"/>
                </a:lnTo>
                <a:lnTo>
                  <a:pt x="157" y="6"/>
                </a:lnTo>
                <a:lnTo>
                  <a:pt x="157" y="7"/>
                </a:lnTo>
                <a:lnTo>
                  <a:pt x="155" y="10"/>
                </a:lnTo>
                <a:lnTo>
                  <a:pt x="152" y="12"/>
                </a:lnTo>
                <a:lnTo>
                  <a:pt x="152" y="12"/>
                </a:lnTo>
                <a:lnTo>
                  <a:pt x="146" y="17"/>
                </a:lnTo>
                <a:lnTo>
                  <a:pt x="138" y="26"/>
                </a:lnTo>
                <a:lnTo>
                  <a:pt x="132" y="34"/>
                </a:lnTo>
                <a:lnTo>
                  <a:pt x="127" y="41"/>
                </a:lnTo>
                <a:lnTo>
                  <a:pt x="127" y="41"/>
                </a:lnTo>
                <a:lnTo>
                  <a:pt x="125" y="51"/>
                </a:lnTo>
                <a:lnTo>
                  <a:pt x="121" y="66"/>
                </a:lnTo>
                <a:lnTo>
                  <a:pt x="118" y="86"/>
                </a:lnTo>
                <a:lnTo>
                  <a:pt x="118" y="90"/>
                </a:lnTo>
                <a:lnTo>
                  <a:pt x="113" y="105"/>
                </a:lnTo>
                <a:lnTo>
                  <a:pt x="103" y="100"/>
                </a:lnTo>
                <a:lnTo>
                  <a:pt x="103" y="100"/>
                </a:lnTo>
                <a:lnTo>
                  <a:pt x="52" y="229"/>
                </a:lnTo>
                <a:lnTo>
                  <a:pt x="17" y="318"/>
                </a:lnTo>
                <a:lnTo>
                  <a:pt x="5" y="350"/>
                </a:lnTo>
                <a:lnTo>
                  <a:pt x="0" y="364"/>
                </a:lnTo>
                <a:lnTo>
                  <a:pt x="0" y="364"/>
                </a:lnTo>
                <a:lnTo>
                  <a:pt x="2" y="369"/>
                </a:lnTo>
                <a:lnTo>
                  <a:pt x="4" y="377"/>
                </a:lnTo>
                <a:lnTo>
                  <a:pt x="9" y="384"/>
                </a:lnTo>
                <a:lnTo>
                  <a:pt x="16" y="392"/>
                </a:lnTo>
                <a:lnTo>
                  <a:pt x="32" y="410"/>
                </a:lnTo>
                <a:lnTo>
                  <a:pt x="41" y="417"/>
                </a:lnTo>
                <a:lnTo>
                  <a:pt x="49" y="423"/>
                </a:lnTo>
                <a:lnTo>
                  <a:pt x="49" y="423"/>
                </a:lnTo>
                <a:lnTo>
                  <a:pt x="61" y="429"/>
                </a:lnTo>
                <a:lnTo>
                  <a:pt x="78" y="438"/>
                </a:lnTo>
                <a:lnTo>
                  <a:pt x="122" y="455"/>
                </a:lnTo>
                <a:lnTo>
                  <a:pt x="165" y="471"/>
                </a:lnTo>
                <a:lnTo>
                  <a:pt x="181" y="477"/>
                </a:lnTo>
                <a:lnTo>
                  <a:pt x="191" y="482"/>
                </a:lnTo>
                <a:lnTo>
                  <a:pt x="191" y="482"/>
                </a:lnTo>
                <a:lnTo>
                  <a:pt x="197" y="487"/>
                </a:lnTo>
                <a:lnTo>
                  <a:pt x="204" y="494"/>
                </a:lnTo>
                <a:lnTo>
                  <a:pt x="220" y="510"/>
                </a:lnTo>
                <a:lnTo>
                  <a:pt x="234" y="524"/>
                </a:lnTo>
                <a:lnTo>
                  <a:pt x="240" y="531"/>
                </a:lnTo>
                <a:lnTo>
                  <a:pt x="240" y="531"/>
                </a:lnTo>
                <a:lnTo>
                  <a:pt x="244" y="549"/>
                </a:lnTo>
                <a:lnTo>
                  <a:pt x="253" y="591"/>
                </a:lnTo>
                <a:lnTo>
                  <a:pt x="269" y="663"/>
                </a:lnTo>
                <a:lnTo>
                  <a:pt x="269" y="663"/>
                </a:lnTo>
                <a:lnTo>
                  <a:pt x="275" y="694"/>
                </a:lnTo>
                <a:lnTo>
                  <a:pt x="287" y="751"/>
                </a:lnTo>
                <a:lnTo>
                  <a:pt x="296" y="807"/>
                </a:lnTo>
                <a:lnTo>
                  <a:pt x="298" y="828"/>
                </a:lnTo>
                <a:lnTo>
                  <a:pt x="298" y="834"/>
                </a:lnTo>
                <a:lnTo>
                  <a:pt x="298" y="839"/>
                </a:lnTo>
                <a:lnTo>
                  <a:pt x="298" y="839"/>
                </a:lnTo>
                <a:lnTo>
                  <a:pt x="296" y="842"/>
                </a:lnTo>
                <a:lnTo>
                  <a:pt x="291" y="847"/>
                </a:lnTo>
                <a:lnTo>
                  <a:pt x="276" y="860"/>
                </a:lnTo>
                <a:lnTo>
                  <a:pt x="234" y="889"/>
                </a:lnTo>
                <a:lnTo>
                  <a:pt x="213" y="905"/>
                </a:lnTo>
                <a:lnTo>
                  <a:pt x="196" y="919"/>
                </a:lnTo>
                <a:lnTo>
                  <a:pt x="190" y="924"/>
                </a:lnTo>
                <a:lnTo>
                  <a:pt x="186" y="930"/>
                </a:lnTo>
                <a:lnTo>
                  <a:pt x="185" y="934"/>
                </a:lnTo>
                <a:lnTo>
                  <a:pt x="185" y="935"/>
                </a:lnTo>
                <a:lnTo>
                  <a:pt x="186" y="937"/>
                </a:lnTo>
                <a:lnTo>
                  <a:pt x="186" y="937"/>
                </a:lnTo>
                <a:lnTo>
                  <a:pt x="192" y="939"/>
                </a:lnTo>
                <a:lnTo>
                  <a:pt x="198" y="940"/>
                </a:lnTo>
                <a:lnTo>
                  <a:pt x="207" y="941"/>
                </a:lnTo>
                <a:lnTo>
                  <a:pt x="210" y="941"/>
                </a:lnTo>
                <a:lnTo>
                  <a:pt x="214" y="943"/>
                </a:lnTo>
                <a:lnTo>
                  <a:pt x="218" y="945"/>
                </a:lnTo>
                <a:lnTo>
                  <a:pt x="220" y="951"/>
                </a:lnTo>
                <a:lnTo>
                  <a:pt x="220" y="951"/>
                </a:lnTo>
                <a:lnTo>
                  <a:pt x="223" y="957"/>
                </a:lnTo>
                <a:lnTo>
                  <a:pt x="226" y="963"/>
                </a:lnTo>
                <a:lnTo>
                  <a:pt x="234" y="971"/>
                </a:lnTo>
                <a:lnTo>
                  <a:pt x="240" y="976"/>
                </a:lnTo>
                <a:lnTo>
                  <a:pt x="242" y="976"/>
                </a:lnTo>
                <a:lnTo>
                  <a:pt x="244" y="976"/>
                </a:lnTo>
                <a:lnTo>
                  <a:pt x="244" y="976"/>
                </a:lnTo>
                <a:lnTo>
                  <a:pt x="246" y="976"/>
                </a:lnTo>
                <a:lnTo>
                  <a:pt x="246" y="978"/>
                </a:lnTo>
                <a:lnTo>
                  <a:pt x="243" y="988"/>
                </a:lnTo>
                <a:lnTo>
                  <a:pt x="241" y="1001"/>
                </a:lnTo>
                <a:lnTo>
                  <a:pt x="236" y="1020"/>
                </a:lnTo>
                <a:lnTo>
                  <a:pt x="229" y="1040"/>
                </a:lnTo>
                <a:lnTo>
                  <a:pt x="220" y="1061"/>
                </a:lnTo>
                <a:lnTo>
                  <a:pt x="212" y="1083"/>
                </a:lnTo>
                <a:lnTo>
                  <a:pt x="201" y="1103"/>
                </a:lnTo>
                <a:lnTo>
                  <a:pt x="201" y="1103"/>
                </a:lnTo>
                <a:lnTo>
                  <a:pt x="175" y="1144"/>
                </a:lnTo>
                <a:lnTo>
                  <a:pt x="147" y="1188"/>
                </a:lnTo>
                <a:lnTo>
                  <a:pt x="133" y="1208"/>
                </a:lnTo>
                <a:lnTo>
                  <a:pt x="121" y="1224"/>
                </a:lnTo>
                <a:lnTo>
                  <a:pt x="110" y="1235"/>
                </a:lnTo>
                <a:lnTo>
                  <a:pt x="107" y="1239"/>
                </a:lnTo>
                <a:lnTo>
                  <a:pt x="103" y="1240"/>
                </a:lnTo>
                <a:lnTo>
                  <a:pt x="103" y="1240"/>
                </a:lnTo>
                <a:lnTo>
                  <a:pt x="96" y="1242"/>
                </a:lnTo>
                <a:lnTo>
                  <a:pt x="87" y="1246"/>
                </a:lnTo>
                <a:lnTo>
                  <a:pt x="67" y="1256"/>
                </a:lnTo>
                <a:lnTo>
                  <a:pt x="44" y="1269"/>
                </a:lnTo>
                <a:lnTo>
                  <a:pt x="44" y="1269"/>
                </a:lnTo>
                <a:lnTo>
                  <a:pt x="55" y="1270"/>
                </a:lnTo>
                <a:lnTo>
                  <a:pt x="83" y="1275"/>
                </a:lnTo>
                <a:lnTo>
                  <a:pt x="98" y="1279"/>
                </a:lnTo>
                <a:lnTo>
                  <a:pt x="114" y="1283"/>
                </a:lnTo>
                <a:lnTo>
                  <a:pt x="127" y="1287"/>
                </a:lnTo>
                <a:lnTo>
                  <a:pt x="137" y="1294"/>
                </a:lnTo>
                <a:lnTo>
                  <a:pt x="137" y="1294"/>
                </a:lnTo>
                <a:lnTo>
                  <a:pt x="153" y="1307"/>
                </a:lnTo>
                <a:lnTo>
                  <a:pt x="161" y="1314"/>
                </a:lnTo>
                <a:lnTo>
                  <a:pt x="171" y="1323"/>
                </a:lnTo>
                <a:lnTo>
                  <a:pt x="181" y="1330"/>
                </a:lnTo>
                <a:lnTo>
                  <a:pt x="193" y="1335"/>
                </a:lnTo>
                <a:lnTo>
                  <a:pt x="205" y="1340"/>
                </a:lnTo>
                <a:lnTo>
                  <a:pt x="220" y="1343"/>
                </a:lnTo>
                <a:lnTo>
                  <a:pt x="220" y="1343"/>
                </a:lnTo>
                <a:lnTo>
                  <a:pt x="219" y="1429"/>
                </a:lnTo>
                <a:lnTo>
                  <a:pt x="218" y="1468"/>
                </a:lnTo>
                <a:lnTo>
                  <a:pt x="215" y="1494"/>
                </a:lnTo>
                <a:lnTo>
                  <a:pt x="215" y="1494"/>
                </a:lnTo>
                <a:lnTo>
                  <a:pt x="215" y="1501"/>
                </a:lnTo>
                <a:lnTo>
                  <a:pt x="215" y="1511"/>
                </a:lnTo>
                <a:lnTo>
                  <a:pt x="219" y="1538"/>
                </a:lnTo>
                <a:lnTo>
                  <a:pt x="226" y="1572"/>
                </a:lnTo>
                <a:lnTo>
                  <a:pt x="234" y="1610"/>
                </a:lnTo>
                <a:lnTo>
                  <a:pt x="248" y="1684"/>
                </a:lnTo>
                <a:lnTo>
                  <a:pt x="253" y="1713"/>
                </a:lnTo>
                <a:lnTo>
                  <a:pt x="254" y="1725"/>
                </a:lnTo>
                <a:lnTo>
                  <a:pt x="254" y="1734"/>
                </a:lnTo>
                <a:lnTo>
                  <a:pt x="254" y="1734"/>
                </a:lnTo>
                <a:lnTo>
                  <a:pt x="254" y="1747"/>
                </a:lnTo>
                <a:lnTo>
                  <a:pt x="255" y="1758"/>
                </a:lnTo>
                <a:lnTo>
                  <a:pt x="259" y="1778"/>
                </a:lnTo>
                <a:lnTo>
                  <a:pt x="260" y="1786"/>
                </a:lnTo>
                <a:lnTo>
                  <a:pt x="260" y="1794"/>
                </a:lnTo>
                <a:lnTo>
                  <a:pt x="258" y="1802"/>
                </a:lnTo>
                <a:lnTo>
                  <a:pt x="254" y="1812"/>
                </a:lnTo>
                <a:lnTo>
                  <a:pt x="254" y="1812"/>
                </a:lnTo>
                <a:lnTo>
                  <a:pt x="247" y="1823"/>
                </a:lnTo>
                <a:lnTo>
                  <a:pt x="235" y="1837"/>
                </a:lnTo>
                <a:lnTo>
                  <a:pt x="221" y="1850"/>
                </a:lnTo>
                <a:lnTo>
                  <a:pt x="207" y="1863"/>
                </a:lnTo>
                <a:lnTo>
                  <a:pt x="179" y="1888"/>
                </a:lnTo>
                <a:lnTo>
                  <a:pt x="168" y="1898"/>
                </a:lnTo>
                <a:lnTo>
                  <a:pt x="161" y="1905"/>
                </a:lnTo>
                <a:lnTo>
                  <a:pt x="161" y="1905"/>
                </a:lnTo>
                <a:lnTo>
                  <a:pt x="158" y="1911"/>
                </a:lnTo>
                <a:lnTo>
                  <a:pt x="157" y="1917"/>
                </a:lnTo>
                <a:lnTo>
                  <a:pt x="157" y="1923"/>
                </a:lnTo>
                <a:lnTo>
                  <a:pt x="158" y="1929"/>
                </a:lnTo>
                <a:lnTo>
                  <a:pt x="161" y="1942"/>
                </a:lnTo>
                <a:lnTo>
                  <a:pt x="166" y="1949"/>
                </a:lnTo>
                <a:lnTo>
                  <a:pt x="166" y="1949"/>
                </a:lnTo>
                <a:lnTo>
                  <a:pt x="172" y="1954"/>
                </a:lnTo>
                <a:lnTo>
                  <a:pt x="180" y="1958"/>
                </a:lnTo>
                <a:lnTo>
                  <a:pt x="185" y="1960"/>
                </a:lnTo>
                <a:lnTo>
                  <a:pt x="190" y="1960"/>
                </a:lnTo>
                <a:lnTo>
                  <a:pt x="194" y="1960"/>
                </a:lnTo>
                <a:lnTo>
                  <a:pt x="201" y="1959"/>
                </a:lnTo>
                <a:lnTo>
                  <a:pt x="201" y="1959"/>
                </a:lnTo>
                <a:lnTo>
                  <a:pt x="207" y="1958"/>
                </a:lnTo>
                <a:lnTo>
                  <a:pt x="208" y="1958"/>
                </a:lnTo>
                <a:lnTo>
                  <a:pt x="208" y="1958"/>
                </a:lnTo>
                <a:lnTo>
                  <a:pt x="212" y="1956"/>
                </a:lnTo>
                <a:lnTo>
                  <a:pt x="230" y="1944"/>
                </a:lnTo>
                <a:lnTo>
                  <a:pt x="230" y="1944"/>
                </a:lnTo>
                <a:lnTo>
                  <a:pt x="266" y="1921"/>
                </a:lnTo>
                <a:lnTo>
                  <a:pt x="284" y="1910"/>
                </a:lnTo>
                <a:lnTo>
                  <a:pt x="284" y="1910"/>
                </a:lnTo>
                <a:lnTo>
                  <a:pt x="332" y="1871"/>
                </a:lnTo>
                <a:lnTo>
                  <a:pt x="332" y="1871"/>
                </a:lnTo>
                <a:lnTo>
                  <a:pt x="332" y="1872"/>
                </a:lnTo>
                <a:lnTo>
                  <a:pt x="331" y="1876"/>
                </a:lnTo>
                <a:lnTo>
                  <a:pt x="331" y="1878"/>
                </a:lnTo>
                <a:lnTo>
                  <a:pt x="332" y="1879"/>
                </a:lnTo>
                <a:lnTo>
                  <a:pt x="335" y="1881"/>
                </a:lnTo>
                <a:lnTo>
                  <a:pt x="337" y="1881"/>
                </a:lnTo>
                <a:lnTo>
                  <a:pt x="337" y="1881"/>
                </a:lnTo>
                <a:lnTo>
                  <a:pt x="346" y="1881"/>
                </a:lnTo>
                <a:lnTo>
                  <a:pt x="353" y="1881"/>
                </a:lnTo>
                <a:lnTo>
                  <a:pt x="357" y="1881"/>
                </a:lnTo>
                <a:lnTo>
                  <a:pt x="359" y="1878"/>
                </a:lnTo>
                <a:lnTo>
                  <a:pt x="360" y="1876"/>
                </a:lnTo>
                <a:lnTo>
                  <a:pt x="362" y="1871"/>
                </a:lnTo>
                <a:lnTo>
                  <a:pt x="362" y="1871"/>
                </a:lnTo>
                <a:lnTo>
                  <a:pt x="363" y="1857"/>
                </a:lnTo>
                <a:lnTo>
                  <a:pt x="364" y="1844"/>
                </a:lnTo>
                <a:lnTo>
                  <a:pt x="364" y="1829"/>
                </a:lnTo>
                <a:lnTo>
                  <a:pt x="363" y="1823"/>
                </a:lnTo>
                <a:lnTo>
                  <a:pt x="362" y="1817"/>
                </a:lnTo>
                <a:lnTo>
                  <a:pt x="362" y="1817"/>
                </a:lnTo>
                <a:lnTo>
                  <a:pt x="357" y="1807"/>
                </a:lnTo>
                <a:lnTo>
                  <a:pt x="352" y="1800"/>
                </a:lnTo>
                <a:lnTo>
                  <a:pt x="348" y="1795"/>
                </a:lnTo>
                <a:lnTo>
                  <a:pt x="347" y="1792"/>
                </a:lnTo>
                <a:lnTo>
                  <a:pt x="347" y="1792"/>
                </a:lnTo>
                <a:lnTo>
                  <a:pt x="346" y="1766"/>
                </a:lnTo>
                <a:lnTo>
                  <a:pt x="343" y="1703"/>
                </a:lnTo>
                <a:lnTo>
                  <a:pt x="342" y="1665"/>
                </a:lnTo>
                <a:lnTo>
                  <a:pt x="342" y="1627"/>
                </a:lnTo>
                <a:lnTo>
                  <a:pt x="345" y="1592"/>
                </a:lnTo>
                <a:lnTo>
                  <a:pt x="347" y="1563"/>
                </a:lnTo>
                <a:lnTo>
                  <a:pt x="347" y="1563"/>
                </a:lnTo>
                <a:lnTo>
                  <a:pt x="352" y="1520"/>
                </a:lnTo>
                <a:lnTo>
                  <a:pt x="354" y="1490"/>
                </a:lnTo>
                <a:lnTo>
                  <a:pt x="353" y="1473"/>
                </a:lnTo>
                <a:lnTo>
                  <a:pt x="352" y="1460"/>
                </a:lnTo>
                <a:lnTo>
                  <a:pt x="352" y="1460"/>
                </a:lnTo>
                <a:lnTo>
                  <a:pt x="353" y="1453"/>
                </a:lnTo>
                <a:lnTo>
                  <a:pt x="356" y="1439"/>
                </a:lnTo>
                <a:lnTo>
                  <a:pt x="367" y="1402"/>
                </a:lnTo>
                <a:lnTo>
                  <a:pt x="379" y="1357"/>
                </a:lnTo>
                <a:lnTo>
                  <a:pt x="384" y="1336"/>
                </a:lnTo>
                <a:lnTo>
                  <a:pt x="387" y="1317"/>
                </a:lnTo>
                <a:lnTo>
                  <a:pt x="387" y="1317"/>
                </a:lnTo>
                <a:lnTo>
                  <a:pt x="401" y="1318"/>
                </a:lnTo>
                <a:lnTo>
                  <a:pt x="401" y="1318"/>
                </a:lnTo>
                <a:lnTo>
                  <a:pt x="413" y="1320"/>
                </a:lnTo>
                <a:lnTo>
                  <a:pt x="425" y="1324"/>
                </a:lnTo>
                <a:lnTo>
                  <a:pt x="451" y="1333"/>
                </a:lnTo>
                <a:lnTo>
                  <a:pt x="476" y="1344"/>
                </a:lnTo>
                <a:lnTo>
                  <a:pt x="502" y="1355"/>
                </a:lnTo>
                <a:lnTo>
                  <a:pt x="528" y="1365"/>
                </a:lnTo>
                <a:lnTo>
                  <a:pt x="552" y="1374"/>
                </a:lnTo>
                <a:lnTo>
                  <a:pt x="563" y="1377"/>
                </a:lnTo>
                <a:lnTo>
                  <a:pt x="575" y="1380"/>
                </a:lnTo>
                <a:lnTo>
                  <a:pt x="586" y="1382"/>
                </a:lnTo>
                <a:lnTo>
                  <a:pt x="596" y="1382"/>
                </a:lnTo>
                <a:lnTo>
                  <a:pt x="596" y="1382"/>
                </a:lnTo>
                <a:lnTo>
                  <a:pt x="605" y="1382"/>
                </a:lnTo>
                <a:lnTo>
                  <a:pt x="605" y="1382"/>
                </a:lnTo>
                <a:lnTo>
                  <a:pt x="606" y="1391"/>
                </a:lnTo>
                <a:lnTo>
                  <a:pt x="607" y="1401"/>
                </a:lnTo>
                <a:lnTo>
                  <a:pt x="605" y="1410"/>
                </a:lnTo>
                <a:lnTo>
                  <a:pt x="603" y="1413"/>
                </a:lnTo>
                <a:lnTo>
                  <a:pt x="601" y="1416"/>
                </a:lnTo>
                <a:lnTo>
                  <a:pt x="601" y="1416"/>
                </a:lnTo>
                <a:lnTo>
                  <a:pt x="594" y="1424"/>
                </a:lnTo>
                <a:lnTo>
                  <a:pt x="585" y="1435"/>
                </a:lnTo>
                <a:lnTo>
                  <a:pt x="569" y="1460"/>
                </a:lnTo>
                <a:lnTo>
                  <a:pt x="542" y="1504"/>
                </a:lnTo>
                <a:lnTo>
                  <a:pt x="542" y="1504"/>
                </a:lnTo>
                <a:lnTo>
                  <a:pt x="537" y="1515"/>
                </a:lnTo>
                <a:lnTo>
                  <a:pt x="530" y="1533"/>
                </a:lnTo>
                <a:lnTo>
                  <a:pt x="512" y="1583"/>
                </a:lnTo>
                <a:lnTo>
                  <a:pt x="494" y="1634"/>
                </a:lnTo>
                <a:lnTo>
                  <a:pt x="485" y="1653"/>
                </a:lnTo>
                <a:lnTo>
                  <a:pt x="479" y="1665"/>
                </a:lnTo>
                <a:lnTo>
                  <a:pt x="479" y="1665"/>
                </a:lnTo>
                <a:lnTo>
                  <a:pt x="468" y="1681"/>
                </a:lnTo>
                <a:lnTo>
                  <a:pt x="459" y="1696"/>
                </a:lnTo>
                <a:lnTo>
                  <a:pt x="453" y="1711"/>
                </a:lnTo>
                <a:lnTo>
                  <a:pt x="450" y="1724"/>
                </a:lnTo>
                <a:lnTo>
                  <a:pt x="450" y="1724"/>
                </a:lnTo>
                <a:lnTo>
                  <a:pt x="447" y="1737"/>
                </a:lnTo>
                <a:lnTo>
                  <a:pt x="447" y="1752"/>
                </a:lnTo>
                <a:lnTo>
                  <a:pt x="448" y="1763"/>
                </a:lnTo>
                <a:lnTo>
                  <a:pt x="448" y="1767"/>
                </a:lnTo>
                <a:lnTo>
                  <a:pt x="450" y="1768"/>
                </a:lnTo>
                <a:lnTo>
                  <a:pt x="450" y="1768"/>
                </a:lnTo>
                <a:lnTo>
                  <a:pt x="461" y="1772"/>
                </a:lnTo>
                <a:lnTo>
                  <a:pt x="467" y="1774"/>
                </a:lnTo>
                <a:lnTo>
                  <a:pt x="469" y="1774"/>
                </a:lnTo>
                <a:lnTo>
                  <a:pt x="469" y="1773"/>
                </a:lnTo>
                <a:lnTo>
                  <a:pt x="469" y="1773"/>
                </a:lnTo>
                <a:lnTo>
                  <a:pt x="469" y="1772"/>
                </a:lnTo>
                <a:lnTo>
                  <a:pt x="472" y="1770"/>
                </a:lnTo>
                <a:lnTo>
                  <a:pt x="476" y="1769"/>
                </a:lnTo>
                <a:lnTo>
                  <a:pt x="484" y="1768"/>
                </a:lnTo>
                <a:lnTo>
                  <a:pt x="489" y="1753"/>
                </a:lnTo>
                <a:lnTo>
                  <a:pt x="489" y="1753"/>
                </a:lnTo>
                <a:lnTo>
                  <a:pt x="494" y="1757"/>
                </a:lnTo>
                <a:lnTo>
                  <a:pt x="509" y="1764"/>
                </a:lnTo>
                <a:lnTo>
                  <a:pt x="533" y="1774"/>
                </a:lnTo>
                <a:lnTo>
                  <a:pt x="546" y="1778"/>
                </a:lnTo>
                <a:lnTo>
                  <a:pt x="562" y="1783"/>
                </a:lnTo>
                <a:lnTo>
                  <a:pt x="562" y="1783"/>
                </a:lnTo>
                <a:lnTo>
                  <a:pt x="575" y="1786"/>
                </a:lnTo>
                <a:lnTo>
                  <a:pt x="585" y="1790"/>
                </a:lnTo>
                <a:lnTo>
                  <a:pt x="596" y="1795"/>
                </a:lnTo>
                <a:lnTo>
                  <a:pt x="600" y="1796"/>
                </a:lnTo>
                <a:lnTo>
                  <a:pt x="605" y="1797"/>
                </a:lnTo>
                <a:lnTo>
                  <a:pt x="620" y="1797"/>
                </a:lnTo>
                <a:lnTo>
                  <a:pt x="620" y="1797"/>
                </a:lnTo>
                <a:lnTo>
                  <a:pt x="644" y="1796"/>
                </a:lnTo>
                <a:lnTo>
                  <a:pt x="663" y="1795"/>
                </a:lnTo>
                <a:lnTo>
                  <a:pt x="672" y="1794"/>
                </a:lnTo>
                <a:lnTo>
                  <a:pt x="678" y="1792"/>
                </a:lnTo>
                <a:lnTo>
                  <a:pt x="683" y="1790"/>
                </a:lnTo>
                <a:lnTo>
                  <a:pt x="684" y="1788"/>
                </a:lnTo>
                <a:lnTo>
                  <a:pt x="684" y="1788"/>
                </a:lnTo>
                <a:lnTo>
                  <a:pt x="685" y="1785"/>
                </a:lnTo>
                <a:lnTo>
                  <a:pt x="686" y="1784"/>
                </a:lnTo>
                <a:lnTo>
                  <a:pt x="688" y="1781"/>
                </a:lnTo>
                <a:lnTo>
                  <a:pt x="689" y="1780"/>
                </a:lnTo>
                <a:lnTo>
                  <a:pt x="688" y="1778"/>
                </a:lnTo>
                <a:lnTo>
                  <a:pt x="683" y="1774"/>
                </a:lnTo>
                <a:lnTo>
                  <a:pt x="675" y="1769"/>
                </a:lnTo>
                <a:lnTo>
                  <a:pt x="664" y="1763"/>
                </a:lnTo>
                <a:lnTo>
                  <a:pt x="664" y="1763"/>
                </a:lnTo>
                <a:lnTo>
                  <a:pt x="635" y="1747"/>
                </a:lnTo>
                <a:lnTo>
                  <a:pt x="607" y="1730"/>
                </a:lnTo>
                <a:lnTo>
                  <a:pt x="594" y="1722"/>
                </a:lnTo>
                <a:lnTo>
                  <a:pt x="583" y="1713"/>
                </a:lnTo>
                <a:lnTo>
                  <a:pt x="573" y="1703"/>
                </a:lnTo>
                <a:lnTo>
                  <a:pt x="567" y="1695"/>
                </a:lnTo>
                <a:lnTo>
                  <a:pt x="567" y="1695"/>
                </a:lnTo>
                <a:lnTo>
                  <a:pt x="563" y="1686"/>
                </a:lnTo>
                <a:lnTo>
                  <a:pt x="561" y="1678"/>
                </a:lnTo>
                <a:lnTo>
                  <a:pt x="559" y="1670"/>
                </a:lnTo>
                <a:lnTo>
                  <a:pt x="559" y="1663"/>
                </a:lnTo>
                <a:lnTo>
                  <a:pt x="561" y="1654"/>
                </a:lnTo>
                <a:lnTo>
                  <a:pt x="562" y="1651"/>
                </a:lnTo>
                <a:lnTo>
                  <a:pt x="562" y="1651"/>
                </a:lnTo>
                <a:lnTo>
                  <a:pt x="606" y="1603"/>
                </a:lnTo>
                <a:lnTo>
                  <a:pt x="641" y="1564"/>
                </a:lnTo>
                <a:lnTo>
                  <a:pt x="655" y="1547"/>
                </a:lnTo>
                <a:lnTo>
                  <a:pt x="664" y="1533"/>
                </a:lnTo>
                <a:lnTo>
                  <a:pt x="664" y="1533"/>
                </a:lnTo>
                <a:lnTo>
                  <a:pt x="702" y="1472"/>
                </a:lnTo>
                <a:lnTo>
                  <a:pt x="712" y="1456"/>
                </a:lnTo>
                <a:lnTo>
                  <a:pt x="721" y="1442"/>
                </a:lnTo>
                <a:lnTo>
                  <a:pt x="725" y="1429"/>
                </a:lnTo>
                <a:lnTo>
                  <a:pt x="728" y="1421"/>
                </a:lnTo>
                <a:lnTo>
                  <a:pt x="728" y="1421"/>
                </a:lnTo>
                <a:lnTo>
                  <a:pt x="727" y="1409"/>
                </a:lnTo>
                <a:lnTo>
                  <a:pt x="725" y="1390"/>
                </a:lnTo>
                <a:lnTo>
                  <a:pt x="718" y="1350"/>
                </a:lnTo>
                <a:lnTo>
                  <a:pt x="718" y="1350"/>
                </a:lnTo>
                <a:lnTo>
                  <a:pt x="754" y="1338"/>
                </a:lnTo>
                <a:lnTo>
                  <a:pt x="766" y="1334"/>
                </a:lnTo>
                <a:lnTo>
                  <a:pt x="772" y="1333"/>
                </a:lnTo>
                <a:lnTo>
                  <a:pt x="772" y="1333"/>
                </a:lnTo>
                <a:lnTo>
                  <a:pt x="806" y="1333"/>
                </a:lnTo>
                <a:lnTo>
                  <a:pt x="830" y="1333"/>
                </a:lnTo>
                <a:lnTo>
                  <a:pt x="830" y="1333"/>
                </a:lnTo>
                <a:lnTo>
                  <a:pt x="823" y="1317"/>
                </a:lnTo>
                <a:lnTo>
                  <a:pt x="805" y="1280"/>
                </a:lnTo>
                <a:lnTo>
                  <a:pt x="783" y="1234"/>
                </a:lnTo>
                <a:lnTo>
                  <a:pt x="774" y="1210"/>
                </a:lnTo>
                <a:lnTo>
                  <a:pt x="767" y="1191"/>
                </a:lnTo>
                <a:lnTo>
                  <a:pt x="767" y="1191"/>
                </a:lnTo>
                <a:lnTo>
                  <a:pt x="763" y="1181"/>
                </a:lnTo>
                <a:lnTo>
                  <a:pt x="760" y="1171"/>
                </a:lnTo>
                <a:lnTo>
                  <a:pt x="749" y="1151"/>
                </a:lnTo>
                <a:lnTo>
                  <a:pt x="735" y="1129"/>
                </a:lnTo>
                <a:lnTo>
                  <a:pt x="721" y="1108"/>
                </a:lnTo>
                <a:lnTo>
                  <a:pt x="705" y="1088"/>
                </a:lnTo>
                <a:lnTo>
                  <a:pt x="691" y="1071"/>
                </a:lnTo>
                <a:lnTo>
                  <a:pt x="679" y="1058"/>
                </a:lnTo>
                <a:lnTo>
                  <a:pt x="669" y="1049"/>
                </a:lnTo>
                <a:lnTo>
                  <a:pt x="669" y="1049"/>
                </a:lnTo>
                <a:lnTo>
                  <a:pt x="652" y="1034"/>
                </a:lnTo>
                <a:lnTo>
                  <a:pt x="635" y="1016"/>
                </a:lnTo>
                <a:lnTo>
                  <a:pt x="616" y="995"/>
                </a:lnTo>
                <a:lnTo>
                  <a:pt x="616" y="995"/>
                </a:lnTo>
                <a:lnTo>
                  <a:pt x="642" y="993"/>
                </a:lnTo>
                <a:lnTo>
                  <a:pt x="658" y="989"/>
                </a:lnTo>
                <a:lnTo>
                  <a:pt x="663" y="988"/>
                </a:lnTo>
                <a:lnTo>
                  <a:pt x="664" y="987"/>
                </a:lnTo>
                <a:lnTo>
                  <a:pt x="664" y="985"/>
                </a:lnTo>
                <a:lnTo>
                  <a:pt x="664" y="985"/>
                </a:lnTo>
                <a:lnTo>
                  <a:pt x="646" y="966"/>
                </a:lnTo>
                <a:lnTo>
                  <a:pt x="636" y="954"/>
                </a:lnTo>
                <a:lnTo>
                  <a:pt x="630" y="946"/>
                </a:lnTo>
                <a:lnTo>
                  <a:pt x="630" y="946"/>
                </a:lnTo>
                <a:lnTo>
                  <a:pt x="628" y="940"/>
                </a:lnTo>
                <a:lnTo>
                  <a:pt x="625" y="932"/>
                </a:lnTo>
                <a:lnTo>
                  <a:pt x="624" y="923"/>
                </a:lnTo>
                <a:lnTo>
                  <a:pt x="624" y="919"/>
                </a:lnTo>
                <a:lnTo>
                  <a:pt x="625" y="917"/>
                </a:lnTo>
                <a:lnTo>
                  <a:pt x="625" y="917"/>
                </a:lnTo>
                <a:lnTo>
                  <a:pt x="628" y="908"/>
                </a:lnTo>
                <a:lnTo>
                  <a:pt x="631" y="890"/>
                </a:lnTo>
                <a:lnTo>
                  <a:pt x="644" y="834"/>
                </a:lnTo>
                <a:lnTo>
                  <a:pt x="657" y="775"/>
                </a:lnTo>
                <a:lnTo>
                  <a:pt x="663" y="751"/>
                </a:lnTo>
                <a:lnTo>
                  <a:pt x="669" y="736"/>
                </a:lnTo>
                <a:lnTo>
                  <a:pt x="669" y="736"/>
                </a:lnTo>
                <a:lnTo>
                  <a:pt x="674" y="727"/>
                </a:lnTo>
                <a:lnTo>
                  <a:pt x="679" y="721"/>
                </a:lnTo>
                <a:lnTo>
                  <a:pt x="688" y="714"/>
                </a:lnTo>
                <a:lnTo>
                  <a:pt x="692" y="710"/>
                </a:lnTo>
                <a:lnTo>
                  <a:pt x="695" y="705"/>
                </a:lnTo>
                <a:lnTo>
                  <a:pt x="697" y="698"/>
                </a:lnTo>
                <a:lnTo>
                  <a:pt x="699" y="687"/>
                </a:lnTo>
                <a:lnTo>
                  <a:pt x="699" y="687"/>
                </a:lnTo>
                <a:lnTo>
                  <a:pt x="702" y="613"/>
                </a:lnTo>
                <a:lnTo>
                  <a:pt x="703" y="565"/>
                </a:lnTo>
                <a:lnTo>
                  <a:pt x="703" y="565"/>
                </a:lnTo>
                <a:lnTo>
                  <a:pt x="735" y="564"/>
                </a:lnTo>
                <a:lnTo>
                  <a:pt x="806" y="560"/>
                </a:lnTo>
                <a:lnTo>
                  <a:pt x="845" y="557"/>
                </a:lnTo>
                <a:lnTo>
                  <a:pt x="882" y="554"/>
                </a:lnTo>
                <a:lnTo>
                  <a:pt x="911" y="550"/>
                </a:lnTo>
                <a:lnTo>
                  <a:pt x="921" y="548"/>
                </a:lnTo>
                <a:lnTo>
                  <a:pt x="928" y="545"/>
                </a:lnTo>
                <a:lnTo>
                  <a:pt x="928" y="545"/>
                </a:lnTo>
                <a:lnTo>
                  <a:pt x="937" y="542"/>
                </a:lnTo>
                <a:lnTo>
                  <a:pt x="944" y="539"/>
                </a:lnTo>
                <a:lnTo>
                  <a:pt x="952" y="535"/>
                </a:lnTo>
                <a:lnTo>
                  <a:pt x="956" y="535"/>
                </a:lnTo>
                <a:lnTo>
                  <a:pt x="957" y="533"/>
                </a:lnTo>
                <a:lnTo>
                  <a:pt x="957" y="531"/>
                </a:lnTo>
                <a:lnTo>
                  <a:pt x="957" y="526"/>
                </a:lnTo>
                <a:lnTo>
                  <a:pt x="957" y="526"/>
                </a:lnTo>
                <a:lnTo>
                  <a:pt x="944" y="402"/>
                </a:lnTo>
                <a:lnTo>
                  <a:pt x="935" y="325"/>
                </a:lnTo>
                <a:lnTo>
                  <a:pt x="930" y="301"/>
                </a:lnTo>
                <a:lnTo>
                  <a:pt x="929" y="293"/>
                </a:lnTo>
                <a:lnTo>
                  <a:pt x="928" y="291"/>
                </a:lnTo>
                <a:lnTo>
                  <a:pt x="913" y="291"/>
                </a:lnTo>
                <a:lnTo>
                  <a:pt x="913" y="291"/>
                </a:lnTo>
                <a:lnTo>
                  <a:pt x="911" y="243"/>
                </a:lnTo>
                <a:lnTo>
                  <a:pt x="907" y="210"/>
                </a:lnTo>
                <a:lnTo>
                  <a:pt x="905" y="199"/>
                </a:lnTo>
                <a:lnTo>
                  <a:pt x="904" y="193"/>
                </a:lnTo>
                <a:lnTo>
                  <a:pt x="904" y="193"/>
                </a:lnTo>
                <a:lnTo>
                  <a:pt x="893" y="178"/>
                </a:lnTo>
                <a:lnTo>
                  <a:pt x="887" y="170"/>
                </a:lnTo>
                <a:lnTo>
                  <a:pt x="884" y="164"/>
                </a:lnTo>
                <a:lnTo>
                  <a:pt x="884" y="164"/>
                </a:lnTo>
                <a:lnTo>
                  <a:pt x="882" y="160"/>
                </a:lnTo>
                <a:lnTo>
                  <a:pt x="876" y="154"/>
                </a:lnTo>
                <a:lnTo>
                  <a:pt x="869" y="150"/>
                </a:lnTo>
                <a:lnTo>
                  <a:pt x="865" y="149"/>
                </a:lnTo>
                <a:lnTo>
                  <a:pt x="865" y="149"/>
                </a:lnTo>
                <a:lnTo>
                  <a:pt x="860" y="152"/>
                </a:lnTo>
                <a:lnTo>
                  <a:pt x="860" y="153"/>
                </a:lnTo>
                <a:lnTo>
                  <a:pt x="860" y="154"/>
                </a:lnTo>
                <a:lnTo>
                  <a:pt x="860" y="154"/>
                </a:lnTo>
                <a:lnTo>
                  <a:pt x="861" y="158"/>
                </a:lnTo>
                <a:lnTo>
                  <a:pt x="862" y="164"/>
                </a:lnTo>
                <a:lnTo>
                  <a:pt x="865" y="174"/>
                </a:lnTo>
                <a:lnTo>
                  <a:pt x="865" y="174"/>
                </a:lnTo>
                <a:lnTo>
                  <a:pt x="860" y="172"/>
                </a:lnTo>
                <a:lnTo>
                  <a:pt x="857" y="170"/>
                </a:lnTo>
                <a:lnTo>
                  <a:pt x="855" y="169"/>
                </a:lnTo>
                <a:lnTo>
                  <a:pt x="855" y="169"/>
                </a:lnTo>
                <a:lnTo>
                  <a:pt x="854" y="165"/>
                </a:lnTo>
                <a:lnTo>
                  <a:pt x="852" y="164"/>
                </a:lnTo>
                <a:lnTo>
                  <a:pt x="850" y="164"/>
                </a:lnTo>
                <a:lnTo>
                  <a:pt x="850" y="164"/>
                </a:lnTo>
                <a:lnTo>
                  <a:pt x="847" y="164"/>
                </a:lnTo>
                <a:lnTo>
                  <a:pt x="846" y="164"/>
                </a:lnTo>
                <a:lnTo>
                  <a:pt x="843" y="160"/>
                </a:lnTo>
                <a:lnTo>
                  <a:pt x="838" y="155"/>
                </a:lnTo>
                <a:lnTo>
                  <a:pt x="835" y="149"/>
                </a:lnTo>
                <a:lnTo>
                  <a:pt x="835" y="149"/>
                </a:lnTo>
                <a:lnTo>
                  <a:pt x="834" y="144"/>
                </a:lnTo>
                <a:lnTo>
                  <a:pt x="835" y="142"/>
                </a:lnTo>
                <a:lnTo>
                  <a:pt x="834" y="139"/>
                </a:lnTo>
                <a:lnTo>
                  <a:pt x="830" y="139"/>
                </a:lnTo>
                <a:lnTo>
                  <a:pt x="830" y="139"/>
                </a:lnTo>
                <a:lnTo>
                  <a:pt x="826" y="138"/>
                </a:lnTo>
                <a:lnTo>
                  <a:pt x="823" y="137"/>
                </a:lnTo>
                <a:lnTo>
                  <a:pt x="822" y="136"/>
                </a:lnTo>
                <a:lnTo>
                  <a:pt x="821" y="139"/>
                </a:lnTo>
                <a:lnTo>
                  <a:pt x="821" y="139"/>
                </a:lnTo>
                <a:lnTo>
                  <a:pt x="819" y="145"/>
                </a:lnTo>
                <a:lnTo>
                  <a:pt x="819" y="152"/>
                </a:lnTo>
                <a:lnTo>
                  <a:pt x="821" y="159"/>
                </a:lnTo>
                <a:lnTo>
                  <a:pt x="821" y="159"/>
                </a:lnTo>
                <a:lnTo>
                  <a:pt x="812" y="155"/>
                </a:lnTo>
                <a:lnTo>
                  <a:pt x="801" y="149"/>
                </a:lnTo>
                <a:lnTo>
                  <a:pt x="801" y="149"/>
                </a:lnTo>
                <a:lnTo>
                  <a:pt x="799" y="147"/>
                </a:lnTo>
                <a:lnTo>
                  <a:pt x="797" y="144"/>
                </a:lnTo>
                <a:lnTo>
                  <a:pt x="795" y="143"/>
                </a:lnTo>
                <a:lnTo>
                  <a:pt x="794" y="143"/>
                </a:lnTo>
                <a:lnTo>
                  <a:pt x="791" y="144"/>
                </a:lnTo>
                <a:lnTo>
                  <a:pt x="791" y="144"/>
                </a:lnTo>
                <a:lnTo>
                  <a:pt x="788" y="147"/>
                </a:lnTo>
                <a:lnTo>
                  <a:pt x="788" y="149"/>
                </a:lnTo>
                <a:lnTo>
                  <a:pt x="786" y="154"/>
                </a:lnTo>
                <a:lnTo>
                  <a:pt x="786" y="154"/>
                </a:lnTo>
                <a:lnTo>
                  <a:pt x="786" y="163"/>
                </a:lnTo>
                <a:lnTo>
                  <a:pt x="790" y="177"/>
                </a:lnTo>
                <a:lnTo>
                  <a:pt x="793" y="193"/>
                </a:lnTo>
                <a:lnTo>
                  <a:pt x="796" y="203"/>
                </a:lnTo>
                <a:lnTo>
                  <a:pt x="796" y="203"/>
                </a:lnTo>
                <a:lnTo>
                  <a:pt x="800" y="210"/>
                </a:lnTo>
                <a:lnTo>
                  <a:pt x="801" y="218"/>
                </a:lnTo>
                <a:lnTo>
                  <a:pt x="801" y="218"/>
                </a:lnTo>
                <a:lnTo>
                  <a:pt x="802" y="227"/>
                </a:lnTo>
                <a:lnTo>
                  <a:pt x="802" y="231"/>
                </a:lnTo>
                <a:lnTo>
                  <a:pt x="802" y="232"/>
                </a:lnTo>
                <a:lnTo>
                  <a:pt x="801" y="232"/>
                </a:lnTo>
                <a:lnTo>
                  <a:pt x="801" y="232"/>
                </a:lnTo>
                <a:lnTo>
                  <a:pt x="800" y="231"/>
                </a:lnTo>
                <a:lnTo>
                  <a:pt x="799" y="230"/>
                </a:lnTo>
                <a:lnTo>
                  <a:pt x="796" y="222"/>
                </a:lnTo>
                <a:lnTo>
                  <a:pt x="793" y="216"/>
                </a:lnTo>
                <a:lnTo>
                  <a:pt x="790" y="214"/>
                </a:lnTo>
                <a:lnTo>
                  <a:pt x="786" y="213"/>
                </a:lnTo>
                <a:lnTo>
                  <a:pt x="786" y="213"/>
                </a:lnTo>
                <a:lnTo>
                  <a:pt x="783" y="213"/>
                </a:lnTo>
                <a:lnTo>
                  <a:pt x="780" y="214"/>
                </a:lnTo>
                <a:lnTo>
                  <a:pt x="778" y="215"/>
                </a:lnTo>
                <a:lnTo>
                  <a:pt x="775" y="218"/>
                </a:lnTo>
                <a:lnTo>
                  <a:pt x="773" y="225"/>
                </a:lnTo>
                <a:lnTo>
                  <a:pt x="772" y="232"/>
                </a:lnTo>
                <a:lnTo>
                  <a:pt x="772" y="232"/>
                </a:lnTo>
                <a:lnTo>
                  <a:pt x="773" y="241"/>
                </a:lnTo>
                <a:lnTo>
                  <a:pt x="775" y="251"/>
                </a:lnTo>
                <a:lnTo>
                  <a:pt x="779" y="259"/>
                </a:lnTo>
                <a:lnTo>
                  <a:pt x="783" y="263"/>
                </a:lnTo>
                <a:lnTo>
                  <a:pt x="786" y="266"/>
                </a:lnTo>
                <a:lnTo>
                  <a:pt x="786" y="266"/>
                </a:lnTo>
                <a:lnTo>
                  <a:pt x="795" y="271"/>
                </a:lnTo>
                <a:lnTo>
                  <a:pt x="804" y="274"/>
                </a:lnTo>
                <a:lnTo>
                  <a:pt x="812" y="276"/>
                </a:lnTo>
                <a:lnTo>
                  <a:pt x="821" y="281"/>
                </a:lnTo>
                <a:lnTo>
                  <a:pt x="821" y="281"/>
                </a:lnTo>
                <a:lnTo>
                  <a:pt x="839" y="292"/>
                </a:lnTo>
                <a:lnTo>
                  <a:pt x="846" y="297"/>
                </a:lnTo>
                <a:lnTo>
                  <a:pt x="850" y="301"/>
                </a:lnTo>
                <a:lnTo>
                  <a:pt x="850" y="301"/>
                </a:lnTo>
                <a:lnTo>
                  <a:pt x="850" y="302"/>
                </a:lnTo>
                <a:lnTo>
                  <a:pt x="850" y="304"/>
                </a:lnTo>
                <a:lnTo>
                  <a:pt x="846" y="307"/>
                </a:lnTo>
                <a:lnTo>
                  <a:pt x="840" y="311"/>
                </a:lnTo>
                <a:lnTo>
                  <a:pt x="840" y="311"/>
                </a:lnTo>
                <a:lnTo>
                  <a:pt x="841" y="313"/>
                </a:lnTo>
                <a:lnTo>
                  <a:pt x="843" y="320"/>
                </a:lnTo>
                <a:lnTo>
                  <a:pt x="845" y="333"/>
                </a:lnTo>
                <a:lnTo>
                  <a:pt x="845" y="350"/>
                </a:lnTo>
                <a:lnTo>
                  <a:pt x="845" y="350"/>
                </a:lnTo>
                <a:lnTo>
                  <a:pt x="843" y="375"/>
                </a:lnTo>
                <a:lnTo>
                  <a:pt x="839" y="406"/>
                </a:lnTo>
                <a:lnTo>
                  <a:pt x="837" y="433"/>
                </a:lnTo>
                <a:lnTo>
                  <a:pt x="835" y="447"/>
                </a:lnTo>
                <a:lnTo>
                  <a:pt x="835" y="447"/>
                </a:lnTo>
                <a:lnTo>
                  <a:pt x="837" y="452"/>
                </a:lnTo>
                <a:lnTo>
                  <a:pt x="839" y="456"/>
                </a:lnTo>
                <a:lnTo>
                  <a:pt x="840" y="457"/>
                </a:lnTo>
                <a:lnTo>
                  <a:pt x="839" y="457"/>
                </a:lnTo>
                <a:lnTo>
                  <a:pt x="835" y="457"/>
                </a:lnTo>
                <a:lnTo>
                  <a:pt x="835" y="457"/>
                </a:lnTo>
                <a:lnTo>
                  <a:pt x="827" y="456"/>
                </a:lnTo>
                <a:lnTo>
                  <a:pt x="816" y="455"/>
                </a:lnTo>
                <a:lnTo>
                  <a:pt x="802" y="455"/>
                </a:lnTo>
                <a:lnTo>
                  <a:pt x="786" y="452"/>
                </a:lnTo>
                <a:lnTo>
                  <a:pt x="786" y="452"/>
                </a:lnTo>
                <a:lnTo>
                  <a:pt x="758" y="445"/>
                </a:lnTo>
                <a:lnTo>
                  <a:pt x="717" y="434"/>
                </a:lnTo>
                <a:lnTo>
                  <a:pt x="664" y="418"/>
                </a:lnTo>
                <a:lnTo>
                  <a:pt x="664" y="418"/>
                </a:lnTo>
                <a:lnTo>
                  <a:pt x="672" y="401"/>
                </a:lnTo>
                <a:lnTo>
                  <a:pt x="679" y="388"/>
                </a:lnTo>
                <a:lnTo>
                  <a:pt x="684" y="379"/>
                </a:lnTo>
                <a:lnTo>
                  <a:pt x="684" y="379"/>
                </a:lnTo>
                <a:lnTo>
                  <a:pt x="686" y="375"/>
                </a:lnTo>
                <a:lnTo>
                  <a:pt x="690" y="368"/>
                </a:lnTo>
                <a:lnTo>
                  <a:pt x="699" y="350"/>
                </a:lnTo>
                <a:lnTo>
                  <a:pt x="708" y="325"/>
                </a:lnTo>
                <a:lnTo>
                  <a:pt x="708" y="325"/>
                </a:lnTo>
                <a:lnTo>
                  <a:pt x="708" y="326"/>
                </a:lnTo>
                <a:lnTo>
                  <a:pt x="711" y="329"/>
                </a:lnTo>
                <a:lnTo>
                  <a:pt x="712" y="329"/>
                </a:lnTo>
                <a:lnTo>
                  <a:pt x="714" y="329"/>
                </a:lnTo>
                <a:lnTo>
                  <a:pt x="718" y="328"/>
                </a:lnTo>
                <a:lnTo>
                  <a:pt x="723" y="325"/>
                </a:lnTo>
                <a:lnTo>
                  <a:pt x="723" y="325"/>
                </a:lnTo>
                <a:lnTo>
                  <a:pt x="728" y="322"/>
                </a:lnTo>
                <a:lnTo>
                  <a:pt x="732" y="317"/>
                </a:lnTo>
                <a:lnTo>
                  <a:pt x="738" y="307"/>
                </a:lnTo>
                <a:lnTo>
                  <a:pt x="741" y="299"/>
                </a:lnTo>
                <a:lnTo>
                  <a:pt x="743" y="296"/>
                </a:lnTo>
                <a:lnTo>
                  <a:pt x="743" y="296"/>
                </a:lnTo>
                <a:lnTo>
                  <a:pt x="740" y="296"/>
                </a:lnTo>
                <a:lnTo>
                  <a:pt x="736" y="297"/>
                </a:lnTo>
                <a:lnTo>
                  <a:pt x="733" y="296"/>
                </a:lnTo>
                <a:lnTo>
                  <a:pt x="733" y="296"/>
                </a:lnTo>
                <a:lnTo>
                  <a:pt x="728" y="293"/>
                </a:lnTo>
                <a:lnTo>
                  <a:pt x="723" y="288"/>
                </a:lnTo>
                <a:lnTo>
                  <a:pt x="718" y="281"/>
                </a:lnTo>
                <a:lnTo>
                  <a:pt x="718" y="281"/>
                </a:lnTo>
                <a:lnTo>
                  <a:pt x="721" y="281"/>
                </a:lnTo>
                <a:lnTo>
                  <a:pt x="728" y="280"/>
                </a:lnTo>
                <a:lnTo>
                  <a:pt x="732" y="279"/>
                </a:lnTo>
                <a:lnTo>
                  <a:pt x="734" y="276"/>
                </a:lnTo>
                <a:lnTo>
                  <a:pt x="736" y="273"/>
                </a:lnTo>
                <a:lnTo>
                  <a:pt x="738" y="266"/>
                </a:lnTo>
                <a:lnTo>
                  <a:pt x="738" y="266"/>
                </a:lnTo>
                <a:lnTo>
                  <a:pt x="738" y="248"/>
                </a:lnTo>
                <a:lnTo>
                  <a:pt x="738" y="242"/>
                </a:lnTo>
                <a:lnTo>
                  <a:pt x="738" y="242"/>
                </a:lnTo>
                <a:lnTo>
                  <a:pt x="733" y="247"/>
                </a:lnTo>
                <a:lnTo>
                  <a:pt x="728" y="249"/>
                </a:lnTo>
                <a:lnTo>
                  <a:pt x="723" y="252"/>
                </a:lnTo>
                <a:lnTo>
                  <a:pt x="723" y="252"/>
                </a:lnTo>
                <a:lnTo>
                  <a:pt x="718" y="251"/>
                </a:lnTo>
                <a:lnTo>
                  <a:pt x="712" y="248"/>
                </a:lnTo>
                <a:lnTo>
                  <a:pt x="705" y="242"/>
                </a:lnTo>
                <a:lnTo>
                  <a:pt x="705" y="242"/>
                </a:lnTo>
                <a:lnTo>
                  <a:pt x="703" y="242"/>
                </a:lnTo>
                <a:lnTo>
                  <a:pt x="703" y="242"/>
                </a:lnTo>
                <a:lnTo>
                  <a:pt x="705" y="242"/>
                </a:lnTo>
                <a:lnTo>
                  <a:pt x="705" y="242"/>
                </a:lnTo>
                <a:lnTo>
                  <a:pt x="707" y="238"/>
                </a:lnTo>
                <a:lnTo>
                  <a:pt x="713" y="227"/>
                </a:lnTo>
                <a:lnTo>
                  <a:pt x="713" y="227"/>
                </a:lnTo>
                <a:lnTo>
                  <a:pt x="717" y="220"/>
                </a:lnTo>
                <a:lnTo>
                  <a:pt x="719" y="211"/>
                </a:lnTo>
                <a:lnTo>
                  <a:pt x="722" y="198"/>
                </a:lnTo>
                <a:lnTo>
                  <a:pt x="723" y="187"/>
                </a:lnTo>
                <a:lnTo>
                  <a:pt x="723" y="183"/>
                </a:lnTo>
                <a:lnTo>
                  <a:pt x="723" y="183"/>
                </a:lnTo>
                <a:lnTo>
                  <a:pt x="723" y="186"/>
                </a:lnTo>
                <a:lnTo>
                  <a:pt x="722" y="193"/>
                </a:lnTo>
                <a:lnTo>
                  <a:pt x="718" y="199"/>
                </a:lnTo>
                <a:lnTo>
                  <a:pt x="716" y="202"/>
                </a:lnTo>
                <a:lnTo>
                  <a:pt x="713" y="203"/>
                </a:lnTo>
                <a:lnTo>
                  <a:pt x="713" y="203"/>
                </a:lnTo>
                <a:lnTo>
                  <a:pt x="708" y="204"/>
                </a:lnTo>
                <a:lnTo>
                  <a:pt x="706" y="207"/>
                </a:lnTo>
                <a:lnTo>
                  <a:pt x="703" y="208"/>
                </a:lnTo>
                <a:lnTo>
                  <a:pt x="699" y="208"/>
                </a:lnTo>
                <a:lnTo>
                  <a:pt x="699" y="208"/>
                </a:lnTo>
                <a:lnTo>
                  <a:pt x="694" y="207"/>
                </a:lnTo>
                <a:lnTo>
                  <a:pt x="690" y="208"/>
                </a:lnTo>
                <a:lnTo>
                  <a:pt x="689" y="208"/>
                </a:lnTo>
                <a:lnTo>
                  <a:pt x="660" y="193"/>
                </a:lnTo>
                <a:lnTo>
                  <a:pt x="660" y="193"/>
                </a:lnTo>
                <a:lnTo>
                  <a:pt x="657" y="191"/>
                </a:lnTo>
                <a:lnTo>
                  <a:pt x="647" y="185"/>
                </a:lnTo>
                <a:lnTo>
                  <a:pt x="633" y="176"/>
                </a:lnTo>
                <a:lnTo>
                  <a:pt x="622" y="172"/>
                </a:lnTo>
                <a:lnTo>
                  <a:pt x="611" y="169"/>
                </a:lnTo>
                <a:lnTo>
                  <a:pt x="611" y="169"/>
                </a:lnTo>
                <a:lnTo>
                  <a:pt x="598" y="166"/>
                </a:lnTo>
                <a:lnTo>
                  <a:pt x="585" y="165"/>
                </a:lnTo>
                <a:lnTo>
                  <a:pt x="573" y="166"/>
                </a:lnTo>
                <a:lnTo>
                  <a:pt x="559" y="169"/>
                </a:lnTo>
                <a:lnTo>
                  <a:pt x="547" y="172"/>
                </a:lnTo>
                <a:lnTo>
                  <a:pt x="536" y="176"/>
                </a:lnTo>
                <a:lnTo>
                  <a:pt x="526" y="182"/>
                </a:lnTo>
                <a:lnTo>
                  <a:pt x="518" y="188"/>
                </a:lnTo>
                <a:lnTo>
                  <a:pt x="518" y="188"/>
                </a:lnTo>
                <a:lnTo>
                  <a:pt x="502" y="203"/>
                </a:lnTo>
                <a:lnTo>
                  <a:pt x="487" y="218"/>
                </a:lnTo>
                <a:lnTo>
                  <a:pt x="473" y="235"/>
                </a:lnTo>
                <a:lnTo>
                  <a:pt x="459" y="252"/>
                </a:lnTo>
                <a:lnTo>
                  <a:pt x="459" y="252"/>
                </a:lnTo>
                <a:lnTo>
                  <a:pt x="453" y="259"/>
                </a:lnTo>
                <a:lnTo>
                  <a:pt x="446" y="264"/>
                </a:lnTo>
                <a:lnTo>
                  <a:pt x="440" y="268"/>
                </a:lnTo>
                <a:lnTo>
                  <a:pt x="432" y="270"/>
                </a:lnTo>
                <a:lnTo>
                  <a:pt x="419" y="276"/>
                </a:lnTo>
                <a:lnTo>
                  <a:pt x="412" y="280"/>
                </a:lnTo>
                <a:lnTo>
                  <a:pt x="406" y="286"/>
                </a:lnTo>
                <a:lnTo>
                  <a:pt x="406" y="286"/>
                </a:lnTo>
                <a:lnTo>
                  <a:pt x="401" y="293"/>
                </a:lnTo>
                <a:lnTo>
                  <a:pt x="397" y="299"/>
                </a:lnTo>
                <a:lnTo>
                  <a:pt x="395" y="313"/>
                </a:lnTo>
                <a:lnTo>
                  <a:pt x="393" y="318"/>
                </a:lnTo>
                <a:lnTo>
                  <a:pt x="391" y="323"/>
                </a:lnTo>
                <a:lnTo>
                  <a:pt x="387" y="328"/>
                </a:lnTo>
                <a:lnTo>
                  <a:pt x="381" y="330"/>
                </a:lnTo>
                <a:lnTo>
                  <a:pt x="381" y="330"/>
                </a:lnTo>
                <a:lnTo>
                  <a:pt x="374" y="331"/>
                </a:lnTo>
                <a:lnTo>
                  <a:pt x="367" y="333"/>
                </a:lnTo>
                <a:lnTo>
                  <a:pt x="354" y="333"/>
                </a:lnTo>
                <a:lnTo>
                  <a:pt x="346" y="331"/>
                </a:lnTo>
                <a:lnTo>
                  <a:pt x="342" y="330"/>
                </a:lnTo>
                <a:lnTo>
                  <a:pt x="352" y="340"/>
                </a:lnTo>
                <a:lnTo>
                  <a:pt x="352" y="340"/>
                </a:lnTo>
                <a:lnTo>
                  <a:pt x="346" y="342"/>
                </a:lnTo>
                <a:lnTo>
                  <a:pt x="340" y="345"/>
                </a:lnTo>
                <a:lnTo>
                  <a:pt x="332" y="345"/>
                </a:lnTo>
                <a:lnTo>
                  <a:pt x="332" y="345"/>
                </a:lnTo>
                <a:close/>
                <a:moveTo>
                  <a:pt x="298" y="325"/>
                </a:moveTo>
                <a:lnTo>
                  <a:pt x="298" y="325"/>
                </a:lnTo>
                <a:lnTo>
                  <a:pt x="298" y="325"/>
                </a:lnTo>
                <a:lnTo>
                  <a:pt x="298" y="325"/>
                </a:lnTo>
                <a:lnTo>
                  <a:pt x="298" y="325"/>
                </a:lnTo>
                <a:lnTo>
                  <a:pt x="298" y="32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19">
            <a:extLst>
              <a:ext uri="{FF2B5EF4-FFF2-40B4-BE49-F238E27FC236}">
                <a16:creationId xmlns:a16="http://schemas.microsoft.com/office/drawing/2014/main" id="{A828727F-FA43-66CD-30AB-435456C216B2}"/>
              </a:ext>
            </a:extLst>
          </p:cNvPr>
          <p:cNvSpPr>
            <a:spLocks noEditPoints="1"/>
          </p:cNvSpPr>
          <p:nvPr/>
        </p:nvSpPr>
        <p:spPr bwMode="auto">
          <a:xfrm>
            <a:off x="7251475" y="927555"/>
            <a:ext cx="1071242" cy="2512332"/>
          </a:xfrm>
          <a:custGeom>
            <a:avLst/>
            <a:gdLst>
              <a:gd name="T0" fmla="*/ 307 w 811"/>
              <a:gd name="T1" fmla="*/ 132 h 1902"/>
              <a:gd name="T2" fmla="*/ 249 w 811"/>
              <a:gd name="T3" fmla="*/ 180 h 1902"/>
              <a:gd name="T4" fmla="*/ 177 w 811"/>
              <a:gd name="T5" fmla="*/ 288 h 1902"/>
              <a:gd name="T6" fmla="*/ 169 w 811"/>
              <a:gd name="T7" fmla="*/ 303 h 1902"/>
              <a:gd name="T8" fmla="*/ 142 w 811"/>
              <a:gd name="T9" fmla="*/ 309 h 1902"/>
              <a:gd name="T10" fmla="*/ 151 w 811"/>
              <a:gd name="T11" fmla="*/ 321 h 1902"/>
              <a:gd name="T12" fmla="*/ 104 w 811"/>
              <a:gd name="T13" fmla="*/ 284 h 1902"/>
              <a:gd name="T14" fmla="*/ 130 w 811"/>
              <a:gd name="T15" fmla="*/ 79 h 1902"/>
              <a:gd name="T16" fmla="*/ 129 w 811"/>
              <a:gd name="T17" fmla="*/ 25 h 1902"/>
              <a:gd name="T18" fmla="*/ 108 w 811"/>
              <a:gd name="T19" fmla="*/ 15 h 1902"/>
              <a:gd name="T20" fmla="*/ 49 w 811"/>
              <a:gd name="T21" fmla="*/ 6 h 1902"/>
              <a:gd name="T22" fmla="*/ 38 w 811"/>
              <a:gd name="T23" fmla="*/ 59 h 1902"/>
              <a:gd name="T24" fmla="*/ 42 w 811"/>
              <a:gd name="T25" fmla="*/ 349 h 1902"/>
              <a:gd name="T26" fmla="*/ 80 w 811"/>
              <a:gd name="T27" fmla="*/ 426 h 1902"/>
              <a:gd name="T28" fmla="*/ 191 w 811"/>
              <a:gd name="T29" fmla="*/ 480 h 1902"/>
              <a:gd name="T30" fmla="*/ 206 w 811"/>
              <a:gd name="T31" fmla="*/ 695 h 1902"/>
              <a:gd name="T32" fmla="*/ 120 w 811"/>
              <a:gd name="T33" fmla="*/ 869 h 1902"/>
              <a:gd name="T34" fmla="*/ 136 w 811"/>
              <a:gd name="T35" fmla="*/ 901 h 1902"/>
              <a:gd name="T36" fmla="*/ 160 w 811"/>
              <a:gd name="T37" fmla="*/ 995 h 1902"/>
              <a:gd name="T38" fmla="*/ 134 w 811"/>
              <a:gd name="T39" fmla="*/ 1135 h 1902"/>
              <a:gd name="T40" fmla="*/ 0 w 811"/>
              <a:gd name="T41" fmla="*/ 1258 h 1902"/>
              <a:gd name="T42" fmla="*/ 190 w 811"/>
              <a:gd name="T43" fmla="*/ 1347 h 1902"/>
              <a:gd name="T44" fmla="*/ 234 w 811"/>
              <a:gd name="T45" fmla="*/ 1561 h 1902"/>
              <a:gd name="T46" fmla="*/ 298 w 811"/>
              <a:gd name="T47" fmla="*/ 1739 h 1902"/>
              <a:gd name="T48" fmla="*/ 235 w 811"/>
              <a:gd name="T49" fmla="*/ 1830 h 1902"/>
              <a:gd name="T50" fmla="*/ 170 w 811"/>
              <a:gd name="T51" fmla="*/ 1892 h 1902"/>
              <a:gd name="T52" fmla="*/ 321 w 811"/>
              <a:gd name="T53" fmla="*/ 1890 h 1902"/>
              <a:gd name="T54" fmla="*/ 383 w 811"/>
              <a:gd name="T55" fmla="*/ 1897 h 1902"/>
              <a:gd name="T56" fmla="*/ 409 w 811"/>
              <a:gd name="T57" fmla="*/ 1894 h 1902"/>
              <a:gd name="T58" fmla="*/ 428 w 811"/>
              <a:gd name="T59" fmla="*/ 1864 h 1902"/>
              <a:gd name="T60" fmla="*/ 491 w 811"/>
              <a:gd name="T61" fmla="*/ 1891 h 1902"/>
              <a:gd name="T62" fmla="*/ 496 w 811"/>
              <a:gd name="T63" fmla="*/ 1775 h 1902"/>
              <a:gd name="T64" fmla="*/ 457 w 811"/>
              <a:gd name="T65" fmla="*/ 1681 h 1902"/>
              <a:gd name="T66" fmla="*/ 535 w 811"/>
              <a:gd name="T67" fmla="*/ 1360 h 1902"/>
              <a:gd name="T68" fmla="*/ 667 w 811"/>
              <a:gd name="T69" fmla="*/ 1259 h 1902"/>
              <a:gd name="T70" fmla="*/ 612 w 811"/>
              <a:gd name="T71" fmla="*/ 1023 h 1902"/>
              <a:gd name="T72" fmla="*/ 557 w 811"/>
              <a:gd name="T73" fmla="*/ 705 h 1902"/>
              <a:gd name="T74" fmla="*/ 606 w 811"/>
              <a:gd name="T75" fmla="*/ 495 h 1902"/>
              <a:gd name="T76" fmla="*/ 806 w 811"/>
              <a:gd name="T77" fmla="*/ 355 h 1902"/>
              <a:gd name="T78" fmla="*/ 679 w 811"/>
              <a:gd name="T79" fmla="*/ 133 h 1902"/>
              <a:gd name="T80" fmla="*/ 633 w 811"/>
              <a:gd name="T81" fmla="*/ 19 h 1902"/>
              <a:gd name="T82" fmla="*/ 591 w 811"/>
              <a:gd name="T83" fmla="*/ 1 h 1902"/>
              <a:gd name="T84" fmla="*/ 538 w 811"/>
              <a:gd name="T85" fmla="*/ 6 h 1902"/>
              <a:gd name="T86" fmla="*/ 556 w 811"/>
              <a:gd name="T87" fmla="*/ 26 h 1902"/>
              <a:gd name="T88" fmla="*/ 540 w 811"/>
              <a:gd name="T89" fmla="*/ 59 h 1902"/>
              <a:gd name="T90" fmla="*/ 516 w 811"/>
              <a:gd name="T91" fmla="*/ 46 h 1902"/>
              <a:gd name="T92" fmla="*/ 523 w 811"/>
              <a:gd name="T93" fmla="*/ 84 h 1902"/>
              <a:gd name="T94" fmla="*/ 577 w 811"/>
              <a:gd name="T95" fmla="*/ 116 h 1902"/>
              <a:gd name="T96" fmla="*/ 704 w 811"/>
              <a:gd name="T97" fmla="*/ 331 h 1902"/>
              <a:gd name="T98" fmla="*/ 577 w 811"/>
              <a:gd name="T99" fmla="*/ 352 h 1902"/>
              <a:gd name="T100" fmla="*/ 505 w 811"/>
              <a:gd name="T101" fmla="*/ 291 h 1902"/>
              <a:gd name="T102" fmla="*/ 495 w 811"/>
              <a:gd name="T103" fmla="*/ 270 h 1902"/>
              <a:gd name="T104" fmla="*/ 517 w 811"/>
              <a:gd name="T105" fmla="*/ 242 h 1902"/>
              <a:gd name="T106" fmla="*/ 462 w 811"/>
              <a:gd name="T107" fmla="*/ 190 h 1902"/>
              <a:gd name="T108" fmla="*/ 400 w 811"/>
              <a:gd name="T109" fmla="*/ 134 h 1902"/>
              <a:gd name="T110" fmla="*/ 350 w 811"/>
              <a:gd name="T111" fmla="*/ 1336 h 1902"/>
              <a:gd name="T112" fmla="*/ 393 w 811"/>
              <a:gd name="T113" fmla="*/ 1587 h 1902"/>
              <a:gd name="T114" fmla="*/ 367 w 811"/>
              <a:gd name="T115" fmla="*/ 1649 h 1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11" h="1902">
                <a:moveTo>
                  <a:pt x="359" y="146"/>
                </a:moveTo>
                <a:lnTo>
                  <a:pt x="359" y="146"/>
                </a:lnTo>
                <a:lnTo>
                  <a:pt x="356" y="141"/>
                </a:lnTo>
                <a:lnTo>
                  <a:pt x="351" y="138"/>
                </a:lnTo>
                <a:lnTo>
                  <a:pt x="343" y="133"/>
                </a:lnTo>
                <a:lnTo>
                  <a:pt x="334" y="130"/>
                </a:lnTo>
                <a:lnTo>
                  <a:pt x="328" y="129"/>
                </a:lnTo>
                <a:lnTo>
                  <a:pt x="321" y="129"/>
                </a:lnTo>
                <a:lnTo>
                  <a:pt x="314" y="130"/>
                </a:lnTo>
                <a:lnTo>
                  <a:pt x="307" y="132"/>
                </a:lnTo>
                <a:lnTo>
                  <a:pt x="298" y="134"/>
                </a:lnTo>
                <a:lnTo>
                  <a:pt x="289" y="138"/>
                </a:lnTo>
                <a:lnTo>
                  <a:pt x="289" y="138"/>
                </a:lnTo>
                <a:lnTo>
                  <a:pt x="280" y="143"/>
                </a:lnTo>
                <a:lnTo>
                  <a:pt x="273" y="147"/>
                </a:lnTo>
                <a:lnTo>
                  <a:pt x="267" y="152"/>
                </a:lnTo>
                <a:lnTo>
                  <a:pt x="262" y="157"/>
                </a:lnTo>
                <a:lnTo>
                  <a:pt x="257" y="162"/>
                </a:lnTo>
                <a:lnTo>
                  <a:pt x="254" y="168"/>
                </a:lnTo>
                <a:lnTo>
                  <a:pt x="249" y="180"/>
                </a:lnTo>
                <a:lnTo>
                  <a:pt x="242" y="209"/>
                </a:lnTo>
                <a:lnTo>
                  <a:pt x="237" y="224"/>
                </a:lnTo>
                <a:lnTo>
                  <a:pt x="230" y="240"/>
                </a:lnTo>
                <a:lnTo>
                  <a:pt x="230" y="240"/>
                </a:lnTo>
                <a:lnTo>
                  <a:pt x="220" y="255"/>
                </a:lnTo>
                <a:lnTo>
                  <a:pt x="210" y="267"/>
                </a:lnTo>
                <a:lnTo>
                  <a:pt x="201" y="276"/>
                </a:lnTo>
                <a:lnTo>
                  <a:pt x="192" y="282"/>
                </a:lnTo>
                <a:lnTo>
                  <a:pt x="184" y="286"/>
                </a:lnTo>
                <a:lnTo>
                  <a:pt x="177" y="288"/>
                </a:lnTo>
                <a:lnTo>
                  <a:pt x="171" y="289"/>
                </a:lnTo>
                <a:lnTo>
                  <a:pt x="181" y="299"/>
                </a:lnTo>
                <a:lnTo>
                  <a:pt x="181" y="299"/>
                </a:lnTo>
                <a:lnTo>
                  <a:pt x="184" y="300"/>
                </a:lnTo>
                <a:lnTo>
                  <a:pt x="187" y="302"/>
                </a:lnTo>
                <a:lnTo>
                  <a:pt x="187" y="303"/>
                </a:lnTo>
                <a:lnTo>
                  <a:pt x="186" y="304"/>
                </a:lnTo>
                <a:lnTo>
                  <a:pt x="176" y="304"/>
                </a:lnTo>
                <a:lnTo>
                  <a:pt x="176" y="304"/>
                </a:lnTo>
                <a:lnTo>
                  <a:pt x="169" y="303"/>
                </a:lnTo>
                <a:lnTo>
                  <a:pt x="162" y="302"/>
                </a:lnTo>
                <a:lnTo>
                  <a:pt x="152" y="298"/>
                </a:lnTo>
                <a:lnTo>
                  <a:pt x="146" y="295"/>
                </a:lnTo>
                <a:lnTo>
                  <a:pt x="142" y="294"/>
                </a:lnTo>
                <a:lnTo>
                  <a:pt x="142" y="294"/>
                </a:lnTo>
                <a:lnTo>
                  <a:pt x="141" y="297"/>
                </a:lnTo>
                <a:lnTo>
                  <a:pt x="141" y="300"/>
                </a:lnTo>
                <a:lnTo>
                  <a:pt x="141" y="305"/>
                </a:lnTo>
                <a:lnTo>
                  <a:pt x="142" y="309"/>
                </a:lnTo>
                <a:lnTo>
                  <a:pt x="142" y="309"/>
                </a:lnTo>
                <a:lnTo>
                  <a:pt x="146" y="310"/>
                </a:lnTo>
                <a:lnTo>
                  <a:pt x="153" y="313"/>
                </a:lnTo>
                <a:lnTo>
                  <a:pt x="155" y="314"/>
                </a:lnTo>
                <a:lnTo>
                  <a:pt x="157" y="315"/>
                </a:lnTo>
                <a:lnTo>
                  <a:pt x="157" y="316"/>
                </a:lnTo>
                <a:lnTo>
                  <a:pt x="153" y="319"/>
                </a:lnTo>
                <a:lnTo>
                  <a:pt x="153" y="319"/>
                </a:lnTo>
                <a:lnTo>
                  <a:pt x="151" y="320"/>
                </a:lnTo>
                <a:lnTo>
                  <a:pt x="149" y="321"/>
                </a:lnTo>
                <a:lnTo>
                  <a:pt x="151" y="321"/>
                </a:lnTo>
                <a:lnTo>
                  <a:pt x="153" y="322"/>
                </a:lnTo>
                <a:lnTo>
                  <a:pt x="162" y="324"/>
                </a:lnTo>
                <a:lnTo>
                  <a:pt x="162" y="324"/>
                </a:lnTo>
                <a:lnTo>
                  <a:pt x="142" y="322"/>
                </a:lnTo>
                <a:lnTo>
                  <a:pt x="125" y="321"/>
                </a:lnTo>
                <a:lnTo>
                  <a:pt x="113" y="319"/>
                </a:lnTo>
                <a:lnTo>
                  <a:pt x="113" y="319"/>
                </a:lnTo>
                <a:lnTo>
                  <a:pt x="110" y="316"/>
                </a:lnTo>
                <a:lnTo>
                  <a:pt x="108" y="309"/>
                </a:lnTo>
                <a:lnTo>
                  <a:pt x="104" y="284"/>
                </a:lnTo>
                <a:lnTo>
                  <a:pt x="99" y="250"/>
                </a:lnTo>
                <a:lnTo>
                  <a:pt x="96" y="212"/>
                </a:lnTo>
                <a:lnTo>
                  <a:pt x="91" y="140"/>
                </a:lnTo>
                <a:lnTo>
                  <a:pt x="88" y="108"/>
                </a:lnTo>
                <a:lnTo>
                  <a:pt x="88" y="108"/>
                </a:lnTo>
                <a:lnTo>
                  <a:pt x="96" y="105"/>
                </a:lnTo>
                <a:lnTo>
                  <a:pt x="110" y="95"/>
                </a:lnTo>
                <a:lnTo>
                  <a:pt x="119" y="90"/>
                </a:lnTo>
                <a:lnTo>
                  <a:pt x="125" y="84"/>
                </a:lnTo>
                <a:lnTo>
                  <a:pt x="130" y="79"/>
                </a:lnTo>
                <a:lnTo>
                  <a:pt x="132" y="77"/>
                </a:lnTo>
                <a:lnTo>
                  <a:pt x="132" y="74"/>
                </a:lnTo>
                <a:lnTo>
                  <a:pt x="132" y="74"/>
                </a:lnTo>
                <a:lnTo>
                  <a:pt x="135" y="46"/>
                </a:lnTo>
                <a:lnTo>
                  <a:pt x="135" y="33"/>
                </a:lnTo>
                <a:lnTo>
                  <a:pt x="134" y="28"/>
                </a:lnTo>
                <a:lnTo>
                  <a:pt x="132" y="25"/>
                </a:lnTo>
                <a:lnTo>
                  <a:pt x="132" y="25"/>
                </a:lnTo>
                <a:lnTo>
                  <a:pt x="130" y="25"/>
                </a:lnTo>
                <a:lnTo>
                  <a:pt x="129" y="25"/>
                </a:lnTo>
                <a:lnTo>
                  <a:pt x="126" y="28"/>
                </a:lnTo>
                <a:lnTo>
                  <a:pt x="124" y="30"/>
                </a:lnTo>
                <a:lnTo>
                  <a:pt x="124" y="30"/>
                </a:lnTo>
                <a:lnTo>
                  <a:pt x="123" y="30"/>
                </a:lnTo>
                <a:lnTo>
                  <a:pt x="123" y="30"/>
                </a:lnTo>
                <a:lnTo>
                  <a:pt x="121" y="29"/>
                </a:lnTo>
                <a:lnTo>
                  <a:pt x="121" y="26"/>
                </a:lnTo>
                <a:lnTo>
                  <a:pt x="118" y="22"/>
                </a:lnTo>
                <a:lnTo>
                  <a:pt x="108" y="15"/>
                </a:lnTo>
                <a:lnTo>
                  <a:pt x="108" y="15"/>
                </a:lnTo>
                <a:lnTo>
                  <a:pt x="98" y="9"/>
                </a:lnTo>
                <a:lnTo>
                  <a:pt x="91" y="7"/>
                </a:lnTo>
                <a:lnTo>
                  <a:pt x="86" y="6"/>
                </a:lnTo>
                <a:lnTo>
                  <a:pt x="79" y="6"/>
                </a:lnTo>
                <a:lnTo>
                  <a:pt x="79" y="6"/>
                </a:lnTo>
                <a:lnTo>
                  <a:pt x="70" y="6"/>
                </a:lnTo>
                <a:lnTo>
                  <a:pt x="60" y="4"/>
                </a:lnTo>
                <a:lnTo>
                  <a:pt x="53" y="3"/>
                </a:lnTo>
                <a:lnTo>
                  <a:pt x="50" y="4"/>
                </a:lnTo>
                <a:lnTo>
                  <a:pt x="49" y="6"/>
                </a:lnTo>
                <a:lnTo>
                  <a:pt x="49" y="6"/>
                </a:lnTo>
                <a:lnTo>
                  <a:pt x="43" y="18"/>
                </a:lnTo>
                <a:lnTo>
                  <a:pt x="41" y="25"/>
                </a:lnTo>
                <a:lnTo>
                  <a:pt x="40" y="30"/>
                </a:lnTo>
                <a:lnTo>
                  <a:pt x="40" y="30"/>
                </a:lnTo>
                <a:lnTo>
                  <a:pt x="40" y="35"/>
                </a:lnTo>
                <a:lnTo>
                  <a:pt x="40" y="41"/>
                </a:lnTo>
                <a:lnTo>
                  <a:pt x="40" y="50"/>
                </a:lnTo>
                <a:lnTo>
                  <a:pt x="40" y="50"/>
                </a:lnTo>
                <a:lnTo>
                  <a:pt x="38" y="59"/>
                </a:lnTo>
                <a:lnTo>
                  <a:pt x="37" y="69"/>
                </a:lnTo>
                <a:lnTo>
                  <a:pt x="35" y="79"/>
                </a:lnTo>
                <a:lnTo>
                  <a:pt x="35" y="79"/>
                </a:lnTo>
                <a:lnTo>
                  <a:pt x="33" y="89"/>
                </a:lnTo>
                <a:lnTo>
                  <a:pt x="33" y="99"/>
                </a:lnTo>
                <a:lnTo>
                  <a:pt x="35" y="108"/>
                </a:lnTo>
                <a:lnTo>
                  <a:pt x="35" y="108"/>
                </a:lnTo>
                <a:lnTo>
                  <a:pt x="37" y="232"/>
                </a:lnTo>
                <a:lnTo>
                  <a:pt x="41" y="319"/>
                </a:lnTo>
                <a:lnTo>
                  <a:pt x="42" y="349"/>
                </a:lnTo>
                <a:lnTo>
                  <a:pt x="43" y="358"/>
                </a:lnTo>
                <a:lnTo>
                  <a:pt x="44" y="363"/>
                </a:lnTo>
                <a:lnTo>
                  <a:pt x="44" y="363"/>
                </a:lnTo>
                <a:lnTo>
                  <a:pt x="48" y="366"/>
                </a:lnTo>
                <a:lnTo>
                  <a:pt x="53" y="370"/>
                </a:lnTo>
                <a:lnTo>
                  <a:pt x="66" y="376"/>
                </a:lnTo>
                <a:lnTo>
                  <a:pt x="83" y="382"/>
                </a:lnTo>
                <a:lnTo>
                  <a:pt x="79" y="426"/>
                </a:lnTo>
                <a:lnTo>
                  <a:pt x="79" y="426"/>
                </a:lnTo>
                <a:lnTo>
                  <a:pt x="80" y="426"/>
                </a:lnTo>
                <a:lnTo>
                  <a:pt x="86" y="426"/>
                </a:lnTo>
                <a:lnTo>
                  <a:pt x="98" y="430"/>
                </a:lnTo>
                <a:lnTo>
                  <a:pt x="118" y="436"/>
                </a:lnTo>
                <a:lnTo>
                  <a:pt x="118" y="436"/>
                </a:lnTo>
                <a:lnTo>
                  <a:pt x="130" y="441"/>
                </a:lnTo>
                <a:lnTo>
                  <a:pt x="142" y="447"/>
                </a:lnTo>
                <a:lnTo>
                  <a:pt x="164" y="459"/>
                </a:lnTo>
                <a:lnTo>
                  <a:pt x="181" y="471"/>
                </a:lnTo>
                <a:lnTo>
                  <a:pt x="191" y="480"/>
                </a:lnTo>
                <a:lnTo>
                  <a:pt x="191" y="480"/>
                </a:lnTo>
                <a:lnTo>
                  <a:pt x="193" y="490"/>
                </a:lnTo>
                <a:lnTo>
                  <a:pt x="197" y="511"/>
                </a:lnTo>
                <a:lnTo>
                  <a:pt x="201" y="540"/>
                </a:lnTo>
                <a:lnTo>
                  <a:pt x="204" y="574"/>
                </a:lnTo>
                <a:lnTo>
                  <a:pt x="207" y="611"/>
                </a:lnTo>
                <a:lnTo>
                  <a:pt x="208" y="645"/>
                </a:lnTo>
                <a:lnTo>
                  <a:pt x="208" y="674"/>
                </a:lnTo>
                <a:lnTo>
                  <a:pt x="207" y="685"/>
                </a:lnTo>
                <a:lnTo>
                  <a:pt x="206" y="695"/>
                </a:lnTo>
                <a:lnTo>
                  <a:pt x="206" y="695"/>
                </a:lnTo>
                <a:lnTo>
                  <a:pt x="201" y="714"/>
                </a:lnTo>
                <a:lnTo>
                  <a:pt x="191" y="737"/>
                </a:lnTo>
                <a:lnTo>
                  <a:pt x="180" y="764"/>
                </a:lnTo>
                <a:lnTo>
                  <a:pt x="168" y="791"/>
                </a:lnTo>
                <a:lnTo>
                  <a:pt x="154" y="815"/>
                </a:lnTo>
                <a:lnTo>
                  <a:pt x="143" y="837"/>
                </a:lnTo>
                <a:lnTo>
                  <a:pt x="134" y="853"/>
                </a:lnTo>
                <a:lnTo>
                  <a:pt x="127" y="862"/>
                </a:lnTo>
                <a:lnTo>
                  <a:pt x="127" y="862"/>
                </a:lnTo>
                <a:lnTo>
                  <a:pt x="120" y="869"/>
                </a:lnTo>
                <a:lnTo>
                  <a:pt x="119" y="871"/>
                </a:lnTo>
                <a:lnTo>
                  <a:pt x="118" y="875"/>
                </a:lnTo>
                <a:lnTo>
                  <a:pt x="116" y="877"/>
                </a:lnTo>
                <a:lnTo>
                  <a:pt x="118" y="880"/>
                </a:lnTo>
                <a:lnTo>
                  <a:pt x="120" y="884"/>
                </a:lnTo>
                <a:lnTo>
                  <a:pt x="123" y="886"/>
                </a:lnTo>
                <a:lnTo>
                  <a:pt x="123" y="886"/>
                </a:lnTo>
                <a:lnTo>
                  <a:pt x="126" y="890"/>
                </a:lnTo>
                <a:lnTo>
                  <a:pt x="129" y="893"/>
                </a:lnTo>
                <a:lnTo>
                  <a:pt x="136" y="901"/>
                </a:lnTo>
                <a:lnTo>
                  <a:pt x="140" y="904"/>
                </a:lnTo>
                <a:lnTo>
                  <a:pt x="144" y="908"/>
                </a:lnTo>
                <a:lnTo>
                  <a:pt x="149" y="909"/>
                </a:lnTo>
                <a:lnTo>
                  <a:pt x="157" y="910"/>
                </a:lnTo>
                <a:lnTo>
                  <a:pt x="186" y="910"/>
                </a:lnTo>
                <a:lnTo>
                  <a:pt x="186" y="910"/>
                </a:lnTo>
                <a:lnTo>
                  <a:pt x="182" y="920"/>
                </a:lnTo>
                <a:lnTo>
                  <a:pt x="174" y="943"/>
                </a:lnTo>
                <a:lnTo>
                  <a:pt x="164" y="976"/>
                </a:lnTo>
                <a:lnTo>
                  <a:pt x="160" y="995"/>
                </a:lnTo>
                <a:lnTo>
                  <a:pt x="157" y="1013"/>
                </a:lnTo>
                <a:lnTo>
                  <a:pt x="157" y="1013"/>
                </a:lnTo>
                <a:lnTo>
                  <a:pt x="154" y="1032"/>
                </a:lnTo>
                <a:lnTo>
                  <a:pt x="153" y="1051"/>
                </a:lnTo>
                <a:lnTo>
                  <a:pt x="152" y="1072"/>
                </a:lnTo>
                <a:lnTo>
                  <a:pt x="149" y="1091"/>
                </a:lnTo>
                <a:lnTo>
                  <a:pt x="146" y="1110"/>
                </a:lnTo>
                <a:lnTo>
                  <a:pt x="142" y="1120"/>
                </a:lnTo>
                <a:lnTo>
                  <a:pt x="138" y="1128"/>
                </a:lnTo>
                <a:lnTo>
                  <a:pt x="134" y="1135"/>
                </a:lnTo>
                <a:lnTo>
                  <a:pt x="127" y="1143"/>
                </a:lnTo>
                <a:lnTo>
                  <a:pt x="121" y="1149"/>
                </a:lnTo>
                <a:lnTo>
                  <a:pt x="113" y="1155"/>
                </a:lnTo>
                <a:lnTo>
                  <a:pt x="113" y="1155"/>
                </a:lnTo>
                <a:lnTo>
                  <a:pt x="94" y="1167"/>
                </a:lnTo>
                <a:lnTo>
                  <a:pt x="76" y="1183"/>
                </a:lnTo>
                <a:lnTo>
                  <a:pt x="57" y="1200"/>
                </a:lnTo>
                <a:lnTo>
                  <a:pt x="40" y="1217"/>
                </a:lnTo>
                <a:lnTo>
                  <a:pt x="11" y="1245"/>
                </a:lnTo>
                <a:lnTo>
                  <a:pt x="0" y="1258"/>
                </a:lnTo>
                <a:lnTo>
                  <a:pt x="0" y="1258"/>
                </a:lnTo>
                <a:lnTo>
                  <a:pt x="21" y="1270"/>
                </a:lnTo>
                <a:lnTo>
                  <a:pt x="70" y="1298"/>
                </a:lnTo>
                <a:lnTo>
                  <a:pt x="99" y="1314"/>
                </a:lnTo>
                <a:lnTo>
                  <a:pt x="129" y="1327"/>
                </a:lnTo>
                <a:lnTo>
                  <a:pt x="154" y="1340"/>
                </a:lnTo>
                <a:lnTo>
                  <a:pt x="166" y="1343"/>
                </a:lnTo>
                <a:lnTo>
                  <a:pt x="176" y="1346"/>
                </a:lnTo>
                <a:lnTo>
                  <a:pt x="176" y="1346"/>
                </a:lnTo>
                <a:lnTo>
                  <a:pt x="190" y="1347"/>
                </a:lnTo>
                <a:lnTo>
                  <a:pt x="204" y="1346"/>
                </a:lnTo>
                <a:lnTo>
                  <a:pt x="204" y="1346"/>
                </a:lnTo>
                <a:lnTo>
                  <a:pt x="220" y="1439"/>
                </a:lnTo>
                <a:lnTo>
                  <a:pt x="220" y="1439"/>
                </a:lnTo>
                <a:lnTo>
                  <a:pt x="221" y="1452"/>
                </a:lnTo>
                <a:lnTo>
                  <a:pt x="224" y="1475"/>
                </a:lnTo>
                <a:lnTo>
                  <a:pt x="226" y="1506"/>
                </a:lnTo>
                <a:lnTo>
                  <a:pt x="230" y="1541"/>
                </a:lnTo>
                <a:lnTo>
                  <a:pt x="230" y="1541"/>
                </a:lnTo>
                <a:lnTo>
                  <a:pt x="234" y="1561"/>
                </a:lnTo>
                <a:lnTo>
                  <a:pt x="240" y="1583"/>
                </a:lnTo>
                <a:lnTo>
                  <a:pt x="247" y="1604"/>
                </a:lnTo>
                <a:lnTo>
                  <a:pt x="256" y="1625"/>
                </a:lnTo>
                <a:lnTo>
                  <a:pt x="273" y="1659"/>
                </a:lnTo>
                <a:lnTo>
                  <a:pt x="284" y="1678"/>
                </a:lnTo>
                <a:lnTo>
                  <a:pt x="284" y="1678"/>
                </a:lnTo>
                <a:lnTo>
                  <a:pt x="287" y="1684"/>
                </a:lnTo>
                <a:lnTo>
                  <a:pt x="290" y="1693"/>
                </a:lnTo>
                <a:lnTo>
                  <a:pt x="295" y="1716"/>
                </a:lnTo>
                <a:lnTo>
                  <a:pt x="298" y="1739"/>
                </a:lnTo>
                <a:lnTo>
                  <a:pt x="298" y="1752"/>
                </a:lnTo>
                <a:lnTo>
                  <a:pt x="298" y="1761"/>
                </a:lnTo>
                <a:lnTo>
                  <a:pt x="298" y="1761"/>
                </a:lnTo>
                <a:lnTo>
                  <a:pt x="297" y="1770"/>
                </a:lnTo>
                <a:lnTo>
                  <a:pt x="293" y="1777"/>
                </a:lnTo>
                <a:lnTo>
                  <a:pt x="287" y="1785"/>
                </a:lnTo>
                <a:lnTo>
                  <a:pt x="281" y="1792"/>
                </a:lnTo>
                <a:lnTo>
                  <a:pt x="262" y="1808"/>
                </a:lnTo>
                <a:lnTo>
                  <a:pt x="235" y="1830"/>
                </a:lnTo>
                <a:lnTo>
                  <a:pt x="235" y="1830"/>
                </a:lnTo>
                <a:lnTo>
                  <a:pt x="220" y="1842"/>
                </a:lnTo>
                <a:lnTo>
                  <a:pt x="207" y="1852"/>
                </a:lnTo>
                <a:lnTo>
                  <a:pt x="186" y="1868"/>
                </a:lnTo>
                <a:lnTo>
                  <a:pt x="177" y="1874"/>
                </a:lnTo>
                <a:lnTo>
                  <a:pt x="173" y="1879"/>
                </a:lnTo>
                <a:lnTo>
                  <a:pt x="168" y="1884"/>
                </a:lnTo>
                <a:lnTo>
                  <a:pt x="166" y="1889"/>
                </a:lnTo>
                <a:lnTo>
                  <a:pt x="166" y="1889"/>
                </a:lnTo>
                <a:lnTo>
                  <a:pt x="168" y="1891"/>
                </a:lnTo>
                <a:lnTo>
                  <a:pt x="170" y="1892"/>
                </a:lnTo>
                <a:lnTo>
                  <a:pt x="182" y="1896"/>
                </a:lnTo>
                <a:lnTo>
                  <a:pt x="199" y="1900"/>
                </a:lnTo>
                <a:lnTo>
                  <a:pt x="220" y="1901"/>
                </a:lnTo>
                <a:lnTo>
                  <a:pt x="243" y="1902"/>
                </a:lnTo>
                <a:lnTo>
                  <a:pt x="264" y="1902"/>
                </a:lnTo>
                <a:lnTo>
                  <a:pt x="284" y="1901"/>
                </a:lnTo>
                <a:lnTo>
                  <a:pt x="298" y="1898"/>
                </a:lnTo>
                <a:lnTo>
                  <a:pt x="298" y="1898"/>
                </a:lnTo>
                <a:lnTo>
                  <a:pt x="310" y="1895"/>
                </a:lnTo>
                <a:lnTo>
                  <a:pt x="321" y="1890"/>
                </a:lnTo>
                <a:lnTo>
                  <a:pt x="343" y="1879"/>
                </a:lnTo>
                <a:lnTo>
                  <a:pt x="361" y="1869"/>
                </a:lnTo>
                <a:lnTo>
                  <a:pt x="367" y="1864"/>
                </a:lnTo>
                <a:lnTo>
                  <a:pt x="367" y="1864"/>
                </a:lnTo>
                <a:lnTo>
                  <a:pt x="370" y="1873"/>
                </a:lnTo>
                <a:lnTo>
                  <a:pt x="374" y="1880"/>
                </a:lnTo>
                <a:lnTo>
                  <a:pt x="376" y="1889"/>
                </a:lnTo>
                <a:lnTo>
                  <a:pt x="376" y="1889"/>
                </a:lnTo>
                <a:lnTo>
                  <a:pt x="379" y="1895"/>
                </a:lnTo>
                <a:lnTo>
                  <a:pt x="383" y="1897"/>
                </a:lnTo>
                <a:lnTo>
                  <a:pt x="385" y="1898"/>
                </a:lnTo>
                <a:lnTo>
                  <a:pt x="386" y="1898"/>
                </a:lnTo>
                <a:lnTo>
                  <a:pt x="386" y="1898"/>
                </a:lnTo>
                <a:lnTo>
                  <a:pt x="393" y="1897"/>
                </a:lnTo>
                <a:lnTo>
                  <a:pt x="400" y="1897"/>
                </a:lnTo>
                <a:lnTo>
                  <a:pt x="406" y="1898"/>
                </a:lnTo>
                <a:lnTo>
                  <a:pt x="406" y="1898"/>
                </a:lnTo>
                <a:lnTo>
                  <a:pt x="407" y="1898"/>
                </a:lnTo>
                <a:lnTo>
                  <a:pt x="408" y="1897"/>
                </a:lnTo>
                <a:lnTo>
                  <a:pt x="409" y="1894"/>
                </a:lnTo>
                <a:lnTo>
                  <a:pt x="411" y="1881"/>
                </a:lnTo>
                <a:lnTo>
                  <a:pt x="411" y="1850"/>
                </a:lnTo>
                <a:lnTo>
                  <a:pt x="411" y="1850"/>
                </a:lnTo>
                <a:lnTo>
                  <a:pt x="409" y="1841"/>
                </a:lnTo>
                <a:lnTo>
                  <a:pt x="406" y="1825"/>
                </a:lnTo>
                <a:lnTo>
                  <a:pt x="406" y="1825"/>
                </a:lnTo>
                <a:lnTo>
                  <a:pt x="406" y="1825"/>
                </a:lnTo>
                <a:lnTo>
                  <a:pt x="412" y="1839"/>
                </a:lnTo>
                <a:lnTo>
                  <a:pt x="419" y="1852"/>
                </a:lnTo>
                <a:lnTo>
                  <a:pt x="428" y="1864"/>
                </a:lnTo>
                <a:lnTo>
                  <a:pt x="436" y="1876"/>
                </a:lnTo>
                <a:lnTo>
                  <a:pt x="446" y="1886"/>
                </a:lnTo>
                <a:lnTo>
                  <a:pt x="456" y="1894"/>
                </a:lnTo>
                <a:lnTo>
                  <a:pt x="461" y="1896"/>
                </a:lnTo>
                <a:lnTo>
                  <a:pt x="464" y="1897"/>
                </a:lnTo>
                <a:lnTo>
                  <a:pt x="469" y="1898"/>
                </a:lnTo>
                <a:lnTo>
                  <a:pt x="474" y="1898"/>
                </a:lnTo>
                <a:lnTo>
                  <a:pt x="474" y="1898"/>
                </a:lnTo>
                <a:lnTo>
                  <a:pt x="483" y="1896"/>
                </a:lnTo>
                <a:lnTo>
                  <a:pt x="491" y="1891"/>
                </a:lnTo>
                <a:lnTo>
                  <a:pt x="498" y="1885"/>
                </a:lnTo>
                <a:lnTo>
                  <a:pt x="505" y="1876"/>
                </a:lnTo>
                <a:lnTo>
                  <a:pt x="509" y="1867"/>
                </a:lnTo>
                <a:lnTo>
                  <a:pt x="513" y="1856"/>
                </a:lnTo>
                <a:lnTo>
                  <a:pt x="514" y="1843"/>
                </a:lnTo>
                <a:lnTo>
                  <a:pt x="513" y="1830"/>
                </a:lnTo>
                <a:lnTo>
                  <a:pt x="513" y="1830"/>
                </a:lnTo>
                <a:lnTo>
                  <a:pt x="511" y="1817"/>
                </a:lnTo>
                <a:lnTo>
                  <a:pt x="507" y="1802"/>
                </a:lnTo>
                <a:lnTo>
                  <a:pt x="496" y="1775"/>
                </a:lnTo>
                <a:lnTo>
                  <a:pt x="486" y="1752"/>
                </a:lnTo>
                <a:lnTo>
                  <a:pt x="479" y="1737"/>
                </a:lnTo>
                <a:lnTo>
                  <a:pt x="479" y="1737"/>
                </a:lnTo>
                <a:lnTo>
                  <a:pt x="467" y="1710"/>
                </a:lnTo>
                <a:lnTo>
                  <a:pt x="462" y="1697"/>
                </a:lnTo>
                <a:lnTo>
                  <a:pt x="459" y="1688"/>
                </a:lnTo>
                <a:lnTo>
                  <a:pt x="459" y="1688"/>
                </a:lnTo>
                <a:lnTo>
                  <a:pt x="459" y="1686"/>
                </a:lnTo>
                <a:lnTo>
                  <a:pt x="458" y="1683"/>
                </a:lnTo>
                <a:lnTo>
                  <a:pt x="457" y="1681"/>
                </a:lnTo>
                <a:lnTo>
                  <a:pt x="457" y="1676"/>
                </a:lnTo>
                <a:lnTo>
                  <a:pt x="457" y="1669"/>
                </a:lnTo>
                <a:lnTo>
                  <a:pt x="459" y="1658"/>
                </a:lnTo>
                <a:lnTo>
                  <a:pt x="463" y="1642"/>
                </a:lnTo>
                <a:lnTo>
                  <a:pt x="469" y="1620"/>
                </a:lnTo>
                <a:lnTo>
                  <a:pt x="469" y="1620"/>
                </a:lnTo>
                <a:lnTo>
                  <a:pt x="484" y="1567"/>
                </a:lnTo>
                <a:lnTo>
                  <a:pt x="502" y="1496"/>
                </a:lnTo>
                <a:lnTo>
                  <a:pt x="520" y="1423"/>
                </a:lnTo>
                <a:lnTo>
                  <a:pt x="535" y="1360"/>
                </a:lnTo>
                <a:lnTo>
                  <a:pt x="535" y="1360"/>
                </a:lnTo>
                <a:lnTo>
                  <a:pt x="556" y="1346"/>
                </a:lnTo>
                <a:lnTo>
                  <a:pt x="575" y="1329"/>
                </a:lnTo>
                <a:lnTo>
                  <a:pt x="612" y="1294"/>
                </a:lnTo>
                <a:lnTo>
                  <a:pt x="640" y="1268"/>
                </a:lnTo>
                <a:lnTo>
                  <a:pt x="650" y="1260"/>
                </a:lnTo>
                <a:lnTo>
                  <a:pt x="652" y="1258"/>
                </a:lnTo>
                <a:lnTo>
                  <a:pt x="655" y="1258"/>
                </a:lnTo>
                <a:lnTo>
                  <a:pt x="655" y="1258"/>
                </a:lnTo>
                <a:lnTo>
                  <a:pt x="667" y="1259"/>
                </a:lnTo>
                <a:lnTo>
                  <a:pt x="684" y="1261"/>
                </a:lnTo>
                <a:lnTo>
                  <a:pt x="704" y="1263"/>
                </a:lnTo>
                <a:lnTo>
                  <a:pt x="704" y="1263"/>
                </a:lnTo>
                <a:lnTo>
                  <a:pt x="686" y="1206"/>
                </a:lnTo>
                <a:lnTo>
                  <a:pt x="655" y="1106"/>
                </a:lnTo>
                <a:lnTo>
                  <a:pt x="655" y="1106"/>
                </a:lnTo>
                <a:lnTo>
                  <a:pt x="650" y="1094"/>
                </a:lnTo>
                <a:lnTo>
                  <a:pt x="645" y="1082"/>
                </a:lnTo>
                <a:lnTo>
                  <a:pt x="630" y="1052"/>
                </a:lnTo>
                <a:lnTo>
                  <a:pt x="612" y="1023"/>
                </a:lnTo>
                <a:lnTo>
                  <a:pt x="594" y="994"/>
                </a:lnTo>
                <a:lnTo>
                  <a:pt x="562" y="945"/>
                </a:lnTo>
                <a:lnTo>
                  <a:pt x="547" y="925"/>
                </a:lnTo>
                <a:lnTo>
                  <a:pt x="586" y="906"/>
                </a:lnTo>
                <a:lnTo>
                  <a:pt x="586" y="906"/>
                </a:lnTo>
                <a:lnTo>
                  <a:pt x="581" y="882"/>
                </a:lnTo>
                <a:lnTo>
                  <a:pt x="572" y="826"/>
                </a:lnTo>
                <a:lnTo>
                  <a:pt x="562" y="760"/>
                </a:lnTo>
                <a:lnTo>
                  <a:pt x="558" y="729"/>
                </a:lnTo>
                <a:lnTo>
                  <a:pt x="557" y="705"/>
                </a:lnTo>
                <a:lnTo>
                  <a:pt x="557" y="705"/>
                </a:lnTo>
                <a:lnTo>
                  <a:pt x="557" y="693"/>
                </a:lnTo>
                <a:lnTo>
                  <a:pt x="558" y="679"/>
                </a:lnTo>
                <a:lnTo>
                  <a:pt x="564" y="649"/>
                </a:lnTo>
                <a:lnTo>
                  <a:pt x="572" y="615"/>
                </a:lnTo>
                <a:lnTo>
                  <a:pt x="580" y="579"/>
                </a:lnTo>
                <a:lnTo>
                  <a:pt x="597" y="520"/>
                </a:lnTo>
                <a:lnTo>
                  <a:pt x="603" y="502"/>
                </a:lnTo>
                <a:lnTo>
                  <a:pt x="606" y="495"/>
                </a:lnTo>
                <a:lnTo>
                  <a:pt x="606" y="495"/>
                </a:lnTo>
                <a:lnTo>
                  <a:pt x="708" y="456"/>
                </a:lnTo>
                <a:lnTo>
                  <a:pt x="704" y="426"/>
                </a:lnTo>
                <a:lnTo>
                  <a:pt x="704" y="426"/>
                </a:lnTo>
                <a:lnTo>
                  <a:pt x="719" y="418"/>
                </a:lnTo>
                <a:lnTo>
                  <a:pt x="737" y="408"/>
                </a:lnTo>
                <a:lnTo>
                  <a:pt x="756" y="396"/>
                </a:lnTo>
                <a:lnTo>
                  <a:pt x="776" y="382"/>
                </a:lnTo>
                <a:lnTo>
                  <a:pt x="793" y="369"/>
                </a:lnTo>
                <a:lnTo>
                  <a:pt x="800" y="361"/>
                </a:lnTo>
                <a:lnTo>
                  <a:pt x="806" y="355"/>
                </a:lnTo>
                <a:lnTo>
                  <a:pt x="810" y="349"/>
                </a:lnTo>
                <a:lnTo>
                  <a:pt x="811" y="343"/>
                </a:lnTo>
                <a:lnTo>
                  <a:pt x="811" y="343"/>
                </a:lnTo>
                <a:lnTo>
                  <a:pt x="810" y="336"/>
                </a:lnTo>
                <a:lnTo>
                  <a:pt x="805" y="325"/>
                </a:lnTo>
                <a:lnTo>
                  <a:pt x="798" y="310"/>
                </a:lnTo>
                <a:lnTo>
                  <a:pt x="788" y="293"/>
                </a:lnTo>
                <a:lnTo>
                  <a:pt x="762" y="253"/>
                </a:lnTo>
                <a:lnTo>
                  <a:pt x="734" y="210"/>
                </a:lnTo>
                <a:lnTo>
                  <a:pt x="679" y="133"/>
                </a:lnTo>
                <a:lnTo>
                  <a:pt x="655" y="99"/>
                </a:lnTo>
                <a:lnTo>
                  <a:pt x="655" y="99"/>
                </a:lnTo>
                <a:lnTo>
                  <a:pt x="655" y="90"/>
                </a:lnTo>
                <a:lnTo>
                  <a:pt x="652" y="72"/>
                </a:lnTo>
                <a:lnTo>
                  <a:pt x="650" y="59"/>
                </a:lnTo>
                <a:lnTo>
                  <a:pt x="647" y="48"/>
                </a:lnTo>
                <a:lnTo>
                  <a:pt x="644" y="39"/>
                </a:lnTo>
                <a:lnTo>
                  <a:pt x="640" y="30"/>
                </a:lnTo>
                <a:lnTo>
                  <a:pt x="640" y="30"/>
                </a:lnTo>
                <a:lnTo>
                  <a:pt x="633" y="19"/>
                </a:lnTo>
                <a:lnTo>
                  <a:pt x="627" y="13"/>
                </a:lnTo>
                <a:lnTo>
                  <a:pt x="622" y="11"/>
                </a:lnTo>
                <a:lnTo>
                  <a:pt x="616" y="11"/>
                </a:lnTo>
                <a:lnTo>
                  <a:pt x="616" y="11"/>
                </a:lnTo>
                <a:lnTo>
                  <a:pt x="613" y="11"/>
                </a:lnTo>
                <a:lnTo>
                  <a:pt x="611" y="9"/>
                </a:lnTo>
                <a:lnTo>
                  <a:pt x="606" y="7"/>
                </a:lnTo>
                <a:lnTo>
                  <a:pt x="601" y="3"/>
                </a:lnTo>
                <a:lnTo>
                  <a:pt x="596" y="2"/>
                </a:lnTo>
                <a:lnTo>
                  <a:pt x="591" y="1"/>
                </a:lnTo>
                <a:lnTo>
                  <a:pt x="591" y="1"/>
                </a:lnTo>
                <a:lnTo>
                  <a:pt x="581" y="0"/>
                </a:lnTo>
                <a:lnTo>
                  <a:pt x="575" y="0"/>
                </a:lnTo>
                <a:lnTo>
                  <a:pt x="572" y="1"/>
                </a:lnTo>
                <a:lnTo>
                  <a:pt x="557" y="1"/>
                </a:lnTo>
                <a:lnTo>
                  <a:pt x="557" y="1"/>
                </a:lnTo>
                <a:lnTo>
                  <a:pt x="547" y="1"/>
                </a:lnTo>
                <a:lnTo>
                  <a:pt x="541" y="2"/>
                </a:lnTo>
                <a:lnTo>
                  <a:pt x="539" y="3"/>
                </a:lnTo>
                <a:lnTo>
                  <a:pt x="538" y="6"/>
                </a:lnTo>
                <a:lnTo>
                  <a:pt x="538" y="6"/>
                </a:lnTo>
                <a:lnTo>
                  <a:pt x="539" y="8"/>
                </a:lnTo>
                <a:lnTo>
                  <a:pt x="541" y="11"/>
                </a:lnTo>
                <a:lnTo>
                  <a:pt x="549" y="14"/>
                </a:lnTo>
                <a:lnTo>
                  <a:pt x="555" y="18"/>
                </a:lnTo>
                <a:lnTo>
                  <a:pt x="557" y="19"/>
                </a:lnTo>
                <a:lnTo>
                  <a:pt x="557" y="20"/>
                </a:lnTo>
                <a:lnTo>
                  <a:pt x="557" y="20"/>
                </a:lnTo>
                <a:lnTo>
                  <a:pt x="556" y="23"/>
                </a:lnTo>
                <a:lnTo>
                  <a:pt x="556" y="26"/>
                </a:lnTo>
                <a:lnTo>
                  <a:pt x="556" y="40"/>
                </a:lnTo>
                <a:lnTo>
                  <a:pt x="556" y="52"/>
                </a:lnTo>
                <a:lnTo>
                  <a:pt x="557" y="59"/>
                </a:lnTo>
                <a:lnTo>
                  <a:pt x="557" y="59"/>
                </a:lnTo>
                <a:lnTo>
                  <a:pt x="557" y="61"/>
                </a:lnTo>
                <a:lnTo>
                  <a:pt x="556" y="61"/>
                </a:lnTo>
                <a:lnTo>
                  <a:pt x="550" y="63"/>
                </a:lnTo>
                <a:lnTo>
                  <a:pt x="542" y="64"/>
                </a:lnTo>
                <a:lnTo>
                  <a:pt x="542" y="64"/>
                </a:lnTo>
                <a:lnTo>
                  <a:pt x="540" y="59"/>
                </a:lnTo>
                <a:lnTo>
                  <a:pt x="533" y="50"/>
                </a:lnTo>
                <a:lnTo>
                  <a:pt x="529" y="46"/>
                </a:lnTo>
                <a:lnTo>
                  <a:pt x="525" y="41"/>
                </a:lnTo>
                <a:lnTo>
                  <a:pt x="522" y="40"/>
                </a:lnTo>
                <a:lnTo>
                  <a:pt x="519" y="40"/>
                </a:lnTo>
                <a:lnTo>
                  <a:pt x="518" y="40"/>
                </a:lnTo>
                <a:lnTo>
                  <a:pt x="518" y="40"/>
                </a:lnTo>
                <a:lnTo>
                  <a:pt x="516" y="41"/>
                </a:lnTo>
                <a:lnTo>
                  <a:pt x="516" y="44"/>
                </a:lnTo>
                <a:lnTo>
                  <a:pt x="516" y="46"/>
                </a:lnTo>
                <a:lnTo>
                  <a:pt x="518" y="50"/>
                </a:lnTo>
                <a:lnTo>
                  <a:pt x="518" y="52"/>
                </a:lnTo>
                <a:lnTo>
                  <a:pt x="518" y="55"/>
                </a:lnTo>
                <a:lnTo>
                  <a:pt x="518" y="55"/>
                </a:lnTo>
                <a:lnTo>
                  <a:pt x="518" y="62"/>
                </a:lnTo>
                <a:lnTo>
                  <a:pt x="519" y="72"/>
                </a:lnTo>
                <a:lnTo>
                  <a:pt x="520" y="80"/>
                </a:lnTo>
                <a:lnTo>
                  <a:pt x="522" y="83"/>
                </a:lnTo>
                <a:lnTo>
                  <a:pt x="523" y="84"/>
                </a:lnTo>
                <a:lnTo>
                  <a:pt x="523" y="84"/>
                </a:lnTo>
                <a:lnTo>
                  <a:pt x="527" y="85"/>
                </a:lnTo>
                <a:lnTo>
                  <a:pt x="533" y="90"/>
                </a:lnTo>
                <a:lnTo>
                  <a:pt x="539" y="95"/>
                </a:lnTo>
                <a:lnTo>
                  <a:pt x="542" y="99"/>
                </a:lnTo>
                <a:lnTo>
                  <a:pt x="542" y="99"/>
                </a:lnTo>
                <a:lnTo>
                  <a:pt x="546" y="102"/>
                </a:lnTo>
                <a:lnTo>
                  <a:pt x="551" y="106"/>
                </a:lnTo>
                <a:lnTo>
                  <a:pt x="567" y="113"/>
                </a:lnTo>
                <a:lnTo>
                  <a:pt x="567" y="113"/>
                </a:lnTo>
                <a:lnTo>
                  <a:pt x="577" y="116"/>
                </a:lnTo>
                <a:lnTo>
                  <a:pt x="588" y="117"/>
                </a:lnTo>
                <a:lnTo>
                  <a:pt x="601" y="118"/>
                </a:lnTo>
                <a:lnTo>
                  <a:pt x="601" y="118"/>
                </a:lnTo>
                <a:lnTo>
                  <a:pt x="656" y="222"/>
                </a:lnTo>
                <a:lnTo>
                  <a:pt x="694" y="294"/>
                </a:lnTo>
                <a:lnTo>
                  <a:pt x="705" y="319"/>
                </a:lnTo>
                <a:lnTo>
                  <a:pt x="708" y="326"/>
                </a:lnTo>
                <a:lnTo>
                  <a:pt x="708" y="328"/>
                </a:lnTo>
                <a:lnTo>
                  <a:pt x="708" y="328"/>
                </a:lnTo>
                <a:lnTo>
                  <a:pt x="704" y="331"/>
                </a:lnTo>
                <a:lnTo>
                  <a:pt x="697" y="332"/>
                </a:lnTo>
                <a:lnTo>
                  <a:pt x="690" y="333"/>
                </a:lnTo>
                <a:lnTo>
                  <a:pt x="684" y="333"/>
                </a:lnTo>
                <a:lnTo>
                  <a:pt x="684" y="333"/>
                </a:lnTo>
                <a:lnTo>
                  <a:pt x="679" y="333"/>
                </a:lnTo>
                <a:lnTo>
                  <a:pt x="669" y="335"/>
                </a:lnTo>
                <a:lnTo>
                  <a:pt x="643" y="338"/>
                </a:lnTo>
                <a:lnTo>
                  <a:pt x="596" y="348"/>
                </a:lnTo>
                <a:lnTo>
                  <a:pt x="596" y="348"/>
                </a:lnTo>
                <a:lnTo>
                  <a:pt x="577" y="352"/>
                </a:lnTo>
                <a:lnTo>
                  <a:pt x="567" y="353"/>
                </a:lnTo>
                <a:lnTo>
                  <a:pt x="567" y="353"/>
                </a:lnTo>
                <a:lnTo>
                  <a:pt x="533" y="333"/>
                </a:lnTo>
                <a:lnTo>
                  <a:pt x="533" y="333"/>
                </a:lnTo>
                <a:lnTo>
                  <a:pt x="520" y="325"/>
                </a:lnTo>
                <a:lnTo>
                  <a:pt x="508" y="314"/>
                </a:lnTo>
                <a:lnTo>
                  <a:pt x="485" y="291"/>
                </a:lnTo>
                <a:lnTo>
                  <a:pt x="485" y="291"/>
                </a:lnTo>
                <a:lnTo>
                  <a:pt x="498" y="291"/>
                </a:lnTo>
                <a:lnTo>
                  <a:pt x="505" y="291"/>
                </a:lnTo>
                <a:lnTo>
                  <a:pt x="508" y="289"/>
                </a:lnTo>
                <a:lnTo>
                  <a:pt x="508" y="289"/>
                </a:lnTo>
                <a:lnTo>
                  <a:pt x="538" y="275"/>
                </a:lnTo>
                <a:lnTo>
                  <a:pt x="538" y="275"/>
                </a:lnTo>
                <a:lnTo>
                  <a:pt x="525" y="277"/>
                </a:lnTo>
                <a:lnTo>
                  <a:pt x="514" y="277"/>
                </a:lnTo>
                <a:lnTo>
                  <a:pt x="508" y="276"/>
                </a:lnTo>
                <a:lnTo>
                  <a:pt x="503" y="275"/>
                </a:lnTo>
                <a:lnTo>
                  <a:pt x="503" y="275"/>
                </a:lnTo>
                <a:lnTo>
                  <a:pt x="495" y="270"/>
                </a:lnTo>
                <a:lnTo>
                  <a:pt x="489" y="265"/>
                </a:lnTo>
                <a:lnTo>
                  <a:pt x="484" y="260"/>
                </a:lnTo>
                <a:lnTo>
                  <a:pt x="484" y="260"/>
                </a:lnTo>
                <a:lnTo>
                  <a:pt x="491" y="260"/>
                </a:lnTo>
                <a:lnTo>
                  <a:pt x="497" y="259"/>
                </a:lnTo>
                <a:lnTo>
                  <a:pt x="503" y="255"/>
                </a:lnTo>
                <a:lnTo>
                  <a:pt x="503" y="255"/>
                </a:lnTo>
                <a:lnTo>
                  <a:pt x="523" y="240"/>
                </a:lnTo>
                <a:lnTo>
                  <a:pt x="523" y="240"/>
                </a:lnTo>
                <a:lnTo>
                  <a:pt x="517" y="242"/>
                </a:lnTo>
                <a:lnTo>
                  <a:pt x="503" y="245"/>
                </a:lnTo>
                <a:lnTo>
                  <a:pt x="496" y="245"/>
                </a:lnTo>
                <a:lnTo>
                  <a:pt x="487" y="245"/>
                </a:lnTo>
                <a:lnTo>
                  <a:pt x="480" y="244"/>
                </a:lnTo>
                <a:lnTo>
                  <a:pt x="474" y="240"/>
                </a:lnTo>
                <a:lnTo>
                  <a:pt x="474" y="240"/>
                </a:lnTo>
                <a:lnTo>
                  <a:pt x="474" y="240"/>
                </a:lnTo>
                <a:lnTo>
                  <a:pt x="472" y="223"/>
                </a:lnTo>
                <a:lnTo>
                  <a:pt x="468" y="206"/>
                </a:lnTo>
                <a:lnTo>
                  <a:pt x="462" y="190"/>
                </a:lnTo>
                <a:lnTo>
                  <a:pt x="458" y="183"/>
                </a:lnTo>
                <a:lnTo>
                  <a:pt x="455" y="177"/>
                </a:lnTo>
                <a:lnTo>
                  <a:pt x="455" y="177"/>
                </a:lnTo>
                <a:lnTo>
                  <a:pt x="446" y="166"/>
                </a:lnTo>
                <a:lnTo>
                  <a:pt x="437" y="157"/>
                </a:lnTo>
                <a:lnTo>
                  <a:pt x="430" y="150"/>
                </a:lnTo>
                <a:lnTo>
                  <a:pt x="423" y="145"/>
                </a:lnTo>
                <a:lnTo>
                  <a:pt x="415" y="140"/>
                </a:lnTo>
                <a:lnTo>
                  <a:pt x="409" y="138"/>
                </a:lnTo>
                <a:lnTo>
                  <a:pt x="400" y="134"/>
                </a:lnTo>
                <a:lnTo>
                  <a:pt x="400" y="134"/>
                </a:lnTo>
                <a:lnTo>
                  <a:pt x="393" y="134"/>
                </a:lnTo>
                <a:lnTo>
                  <a:pt x="386" y="134"/>
                </a:lnTo>
                <a:lnTo>
                  <a:pt x="380" y="136"/>
                </a:lnTo>
                <a:lnTo>
                  <a:pt x="374" y="139"/>
                </a:lnTo>
                <a:lnTo>
                  <a:pt x="363" y="144"/>
                </a:lnTo>
                <a:lnTo>
                  <a:pt x="359" y="146"/>
                </a:lnTo>
                <a:lnTo>
                  <a:pt x="359" y="146"/>
                </a:lnTo>
                <a:close/>
                <a:moveTo>
                  <a:pt x="350" y="1336"/>
                </a:moveTo>
                <a:lnTo>
                  <a:pt x="350" y="1336"/>
                </a:lnTo>
                <a:lnTo>
                  <a:pt x="373" y="1349"/>
                </a:lnTo>
                <a:lnTo>
                  <a:pt x="398" y="1362"/>
                </a:lnTo>
                <a:lnTo>
                  <a:pt x="398" y="1362"/>
                </a:lnTo>
                <a:lnTo>
                  <a:pt x="393" y="1422"/>
                </a:lnTo>
                <a:lnTo>
                  <a:pt x="392" y="1452"/>
                </a:lnTo>
                <a:lnTo>
                  <a:pt x="391" y="1478"/>
                </a:lnTo>
                <a:lnTo>
                  <a:pt x="391" y="1478"/>
                </a:lnTo>
                <a:lnTo>
                  <a:pt x="392" y="1514"/>
                </a:lnTo>
                <a:lnTo>
                  <a:pt x="393" y="1552"/>
                </a:lnTo>
                <a:lnTo>
                  <a:pt x="393" y="1587"/>
                </a:lnTo>
                <a:lnTo>
                  <a:pt x="392" y="1600"/>
                </a:lnTo>
                <a:lnTo>
                  <a:pt x="391" y="1610"/>
                </a:lnTo>
                <a:lnTo>
                  <a:pt x="391" y="1610"/>
                </a:lnTo>
                <a:lnTo>
                  <a:pt x="381" y="1648"/>
                </a:lnTo>
                <a:lnTo>
                  <a:pt x="372" y="1678"/>
                </a:lnTo>
                <a:lnTo>
                  <a:pt x="372" y="1678"/>
                </a:lnTo>
                <a:lnTo>
                  <a:pt x="370" y="1681"/>
                </a:lnTo>
                <a:lnTo>
                  <a:pt x="370" y="1681"/>
                </a:lnTo>
                <a:lnTo>
                  <a:pt x="368" y="1664"/>
                </a:lnTo>
                <a:lnTo>
                  <a:pt x="367" y="1649"/>
                </a:lnTo>
                <a:lnTo>
                  <a:pt x="367" y="1649"/>
                </a:lnTo>
                <a:lnTo>
                  <a:pt x="365" y="1628"/>
                </a:lnTo>
                <a:lnTo>
                  <a:pt x="362" y="1603"/>
                </a:lnTo>
                <a:lnTo>
                  <a:pt x="353" y="1544"/>
                </a:lnTo>
                <a:lnTo>
                  <a:pt x="346" y="1490"/>
                </a:lnTo>
                <a:lnTo>
                  <a:pt x="343" y="1470"/>
                </a:lnTo>
                <a:lnTo>
                  <a:pt x="342" y="1458"/>
                </a:lnTo>
                <a:lnTo>
                  <a:pt x="350" y="133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21">
            <a:extLst>
              <a:ext uri="{FF2B5EF4-FFF2-40B4-BE49-F238E27FC236}">
                <a16:creationId xmlns:a16="http://schemas.microsoft.com/office/drawing/2014/main" id="{B0F10A79-7B95-2405-D2FD-E22E1BF8C1C8}"/>
              </a:ext>
            </a:extLst>
          </p:cNvPr>
          <p:cNvSpPr>
            <a:spLocks/>
          </p:cNvSpPr>
          <p:nvPr/>
        </p:nvSpPr>
        <p:spPr bwMode="auto">
          <a:xfrm>
            <a:off x="4203607" y="3814764"/>
            <a:ext cx="1335983" cy="2542493"/>
          </a:xfrm>
          <a:custGeom>
            <a:avLst/>
            <a:gdLst>
              <a:gd name="T0" fmla="*/ 338 w 939"/>
              <a:gd name="T1" fmla="*/ 115 h 1787"/>
              <a:gd name="T2" fmla="*/ 263 w 939"/>
              <a:gd name="T3" fmla="*/ 146 h 1787"/>
              <a:gd name="T4" fmla="*/ 243 w 939"/>
              <a:gd name="T5" fmla="*/ 156 h 1787"/>
              <a:gd name="T6" fmla="*/ 224 w 939"/>
              <a:gd name="T7" fmla="*/ 164 h 1787"/>
              <a:gd name="T8" fmla="*/ 216 w 939"/>
              <a:gd name="T9" fmla="*/ 182 h 1787"/>
              <a:gd name="T10" fmla="*/ 224 w 939"/>
              <a:gd name="T11" fmla="*/ 198 h 1787"/>
              <a:gd name="T12" fmla="*/ 116 w 939"/>
              <a:gd name="T13" fmla="*/ 97 h 1787"/>
              <a:gd name="T14" fmla="*/ 68 w 939"/>
              <a:gd name="T15" fmla="*/ 58 h 1787"/>
              <a:gd name="T16" fmla="*/ 18 w 939"/>
              <a:gd name="T17" fmla="*/ 66 h 1787"/>
              <a:gd name="T18" fmla="*/ 5 w 939"/>
              <a:gd name="T19" fmla="*/ 104 h 1787"/>
              <a:gd name="T20" fmla="*/ 90 w 939"/>
              <a:gd name="T21" fmla="*/ 193 h 1787"/>
              <a:gd name="T22" fmla="*/ 154 w 939"/>
              <a:gd name="T23" fmla="*/ 260 h 1787"/>
              <a:gd name="T24" fmla="*/ 241 w 939"/>
              <a:gd name="T25" fmla="*/ 330 h 1787"/>
              <a:gd name="T26" fmla="*/ 267 w 939"/>
              <a:gd name="T27" fmla="*/ 366 h 1787"/>
              <a:gd name="T28" fmla="*/ 289 w 939"/>
              <a:gd name="T29" fmla="*/ 368 h 1787"/>
              <a:gd name="T30" fmla="*/ 309 w 939"/>
              <a:gd name="T31" fmla="*/ 377 h 1787"/>
              <a:gd name="T32" fmla="*/ 326 w 939"/>
              <a:gd name="T33" fmla="*/ 364 h 1787"/>
              <a:gd name="T34" fmla="*/ 366 w 939"/>
              <a:gd name="T35" fmla="*/ 406 h 1787"/>
              <a:gd name="T36" fmla="*/ 475 w 939"/>
              <a:gd name="T37" fmla="*/ 720 h 1787"/>
              <a:gd name="T38" fmla="*/ 410 w 939"/>
              <a:gd name="T39" fmla="*/ 1147 h 1787"/>
              <a:gd name="T40" fmla="*/ 387 w 939"/>
              <a:gd name="T41" fmla="*/ 1244 h 1787"/>
              <a:gd name="T42" fmla="*/ 563 w 939"/>
              <a:gd name="T43" fmla="*/ 1454 h 1787"/>
              <a:gd name="T44" fmla="*/ 562 w 939"/>
              <a:gd name="T45" fmla="*/ 1577 h 1787"/>
              <a:gd name="T46" fmla="*/ 438 w 939"/>
              <a:gd name="T47" fmla="*/ 1655 h 1787"/>
              <a:gd name="T48" fmla="*/ 431 w 939"/>
              <a:gd name="T49" fmla="*/ 1682 h 1787"/>
              <a:gd name="T50" fmla="*/ 496 w 939"/>
              <a:gd name="T51" fmla="*/ 1696 h 1787"/>
              <a:gd name="T52" fmla="*/ 670 w 939"/>
              <a:gd name="T53" fmla="*/ 1620 h 1787"/>
              <a:gd name="T54" fmla="*/ 646 w 939"/>
              <a:gd name="T55" fmla="*/ 1424 h 1787"/>
              <a:gd name="T56" fmla="*/ 619 w 939"/>
              <a:gd name="T57" fmla="*/ 1238 h 1787"/>
              <a:gd name="T58" fmla="*/ 702 w 939"/>
              <a:gd name="T59" fmla="*/ 1342 h 1787"/>
              <a:gd name="T60" fmla="*/ 715 w 939"/>
              <a:gd name="T61" fmla="*/ 1592 h 1787"/>
              <a:gd name="T62" fmla="*/ 681 w 939"/>
              <a:gd name="T63" fmla="*/ 1726 h 1787"/>
              <a:gd name="T64" fmla="*/ 684 w 939"/>
              <a:gd name="T65" fmla="*/ 1785 h 1787"/>
              <a:gd name="T66" fmla="*/ 775 w 939"/>
              <a:gd name="T67" fmla="*/ 1751 h 1787"/>
              <a:gd name="T68" fmla="*/ 797 w 939"/>
              <a:gd name="T69" fmla="*/ 1665 h 1787"/>
              <a:gd name="T70" fmla="*/ 807 w 939"/>
              <a:gd name="T71" fmla="*/ 1610 h 1787"/>
              <a:gd name="T72" fmla="*/ 807 w 939"/>
              <a:gd name="T73" fmla="*/ 1478 h 1787"/>
              <a:gd name="T74" fmla="*/ 787 w 939"/>
              <a:gd name="T75" fmla="*/ 1183 h 1787"/>
              <a:gd name="T76" fmla="*/ 901 w 939"/>
              <a:gd name="T77" fmla="*/ 1175 h 1787"/>
              <a:gd name="T78" fmla="*/ 906 w 939"/>
              <a:gd name="T79" fmla="*/ 1022 h 1787"/>
              <a:gd name="T80" fmla="*/ 859 w 939"/>
              <a:gd name="T81" fmla="*/ 860 h 1787"/>
              <a:gd name="T82" fmla="*/ 792 w 939"/>
              <a:gd name="T83" fmla="*/ 715 h 1787"/>
              <a:gd name="T84" fmla="*/ 730 w 939"/>
              <a:gd name="T85" fmla="*/ 522 h 1787"/>
              <a:gd name="T86" fmla="*/ 807 w 939"/>
              <a:gd name="T87" fmla="*/ 388 h 1787"/>
              <a:gd name="T88" fmla="*/ 870 w 939"/>
              <a:gd name="T89" fmla="*/ 358 h 1787"/>
              <a:gd name="T90" fmla="*/ 806 w 939"/>
              <a:gd name="T91" fmla="*/ 225 h 1787"/>
              <a:gd name="T92" fmla="*/ 662 w 939"/>
              <a:gd name="T93" fmla="*/ 47 h 1787"/>
              <a:gd name="T94" fmla="*/ 621 w 939"/>
              <a:gd name="T95" fmla="*/ 20 h 1787"/>
              <a:gd name="T96" fmla="*/ 577 w 939"/>
              <a:gd name="T97" fmla="*/ 1 h 1787"/>
              <a:gd name="T98" fmla="*/ 553 w 939"/>
              <a:gd name="T99" fmla="*/ 25 h 1787"/>
              <a:gd name="T100" fmla="*/ 548 w 939"/>
              <a:gd name="T101" fmla="*/ 55 h 1787"/>
              <a:gd name="T102" fmla="*/ 582 w 939"/>
              <a:gd name="T103" fmla="*/ 101 h 1787"/>
              <a:gd name="T104" fmla="*/ 662 w 939"/>
              <a:gd name="T105" fmla="*/ 258 h 1787"/>
              <a:gd name="T106" fmla="*/ 577 w 939"/>
              <a:gd name="T107" fmla="*/ 226 h 1787"/>
              <a:gd name="T108" fmla="*/ 612 w 939"/>
              <a:gd name="T109" fmla="*/ 183 h 1787"/>
              <a:gd name="T110" fmla="*/ 603 w 939"/>
              <a:gd name="T111" fmla="*/ 165 h 1787"/>
              <a:gd name="T112" fmla="*/ 564 w 939"/>
              <a:gd name="T113" fmla="*/ 162 h 1787"/>
              <a:gd name="T114" fmla="*/ 548 w 939"/>
              <a:gd name="T115" fmla="*/ 113 h 1787"/>
              <a:gd name="T116" fmla="*/ 514 w 939"/>
              <a:gd name="T117" fmla="*/ 148 h 1787"/>
              <a:gd name="T118" fmla="*/ 418 w 939"/>
              <a:gd name="T119" fmla="*/ 129 h 1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39" h="1787">
                <a:moveTo>
                  <a:pt x="397" y="128"/>
                </a:moveTo>
                <a:lnTo>
                  <a:pt x="397" y="128"/>
                </a:lnTo>
                <a:lnTo>
                  <a:pt x="396" y="126"/>
                </a:lnTo>
                <a:lnTo>
                  <a:pt x="392" y="123"/>
                </a:lnTo>
                <a:lnTo>
                  <a:pt x="381" y="118"/>
                </a:lnTo>
                <a:lnTo>
                  <a:pt x="366" y="116"/>
                </a:lnTo>
                <a:lnTo>
                  <a:pt x="348" y="113"/>
                </a:lnTo>
                <a:lnTo>
                  <a:pt x="348" y="113"/>
                </a:lnTo>
                <a:lnTo>
                  <a:pt x="338" y="115"/>
                </a:lnTo>
                <a:lnTo>
                  <a:pt x="328" y="118"/>
                </a:lnTo>
                <a:lnTo>
                  <a:pt x="319" y="123"/>
                </a:lnTo>
                <a:lnTo>
                  <a:pt x="308" y="129"/>
                </a:lnTo>
                <a:lnTo>
                  <a:pt x="288" y="141"/>
                </a:lnTo>
                <a:lnTo>
                  <a:pt x="278" y="145"/>
                </a:lnTo>
                <a:lnTo>
                  <a:pt x="270" y="148"/>
                </a:lnTo>
                <a:lnTo>
                  <a:pt x="270" y="148"/>
                </a:lnTo>
                <a:lnTo>
                  <a:pt x="266" y="148"/>
                </a:lnTo>
                <a:lnTo>
                  <a:pt x="263" y="146"/>
                </a:lnTo>
                <a:lnTo>
                  <a:pt x="255" y="143"/>
                </a:lnTo>
                <a:lnTo>
                  <a:pt x="249" y="138"/>
                </a:lnTo>
                <a:lnTo>
                  <a:pt x="244" y="130"/>
                </a:lnTo>
                <a:lnTo>
                  <a:pt x="238" y="119"/>
                </a:lnTo>
                <a:lnTo>
                  <a:pt x="236" y="113"/>
                </a:lnTo>
                <a:lnTo>
                  <a:pt x="236" y="113"/>
                </a:lnTo>
                <a:lnTo>
                  <a:pt x="241" y="148"/>
                </a:lnTo>
                <a:lnTo>
                  <a:pt x="241" y="148"/>
                </a:lnTo>
                <a:lnTo>
                  <a:pt x="243" y="156"/>
                </a:lnTo>
                <a:lnTo>
                  <a:pt x="245" y="162"/>
                </a:lnTo>
                <a:lnTo>
                  <a:pt x="249" y="166"/>
                </a:lnTo>
                <a:lnTo>
                  <a:pt x="250" y="167"/>
                </a:lnTo>
                <a:lnTo>
                  <a:pt x="250" y="167"/>
                </a:lnTo>
                <a:lnTo>
                  <a:pt x="244" y="168"/>
                </a:lnTo>
                <a:lnTo>
                  <a:pt x="238" y="168"/>
                </a:lnTo>
                <a:lnTo>
                  <a:pt x="231" y="167"/>
                </a:lnTo>
                <a:lnTo>
                  <a:pt x="231" y="167"/>
                </a:lnTo>
                <a:lnTo>
                  <a:pt x="224" y="164"/>
                </a:lnTo>
                <a:lnTo>
                  <a:pt x="217" y="159"/>
                </a:lnTo>
                <a:lnTo>
                  <a:pt x="211" y="153"/>
                </a:lnTo>
                <a:lnTo>
                  <a:pt x="211" y="153"/>
                </a:lnTo>
                <a:lnTo>
                  <a:pt x="211" y="156"/>
                </a:lnTo>
                <a:lnTo>
                  <a:pt x="210" y="164"/>
                </a:lnTo>
                <a:lnTo>
                  <a:pt x="210" y="168"/>
                </a:lnTo>
                <a:lnTo>
                  <a:pt x="211" y="173"/>
                </a:lnTo>
                <a:lnTo>
                  <a:pt x="214" y="178"/>
                </a:lnTo>
                <a:lnTo>
                  <a:pt x="216" y="182"/>
                </a:lnTo>
                <a:lnTo>
                  <a:pt x="216" y="182"/>
                </a:lnTo>
                <a:lnTo>
                  <a:pt x="230" y="193"/>
                </a:lnTo>
                <a:lnTo>
                  <a:pt x="236" y="197"/>
                </a:lnTo>
                <a:lnTo>
                  <a:pt x="236" y="197"/>
                </a:lnTo>
                <a:lnTo>
                  <a:pt x="233" y="199"/>
                </a:lnTo>
                <a:lnTo>
                  <a:pt x="232" y="201"/>
                </a:lnTo>
                <a:lnTo>
                  <a:pt x="231" y="201"/>
                </a:lnTo>
                <a:lnTo>
                  <a:pt x="231" y="201"/>
                </a:lnTo>
                <a:lnTo>
                  <a:pt x="224" y="198"/>
                </a:lnTo>
                <a:lnTo>
                  <a:pt x="209" y="192"/>
                </a:lnTo>
                <a:lnTo>
                  <a:pt x="187" y="182"/>
                </a:lnTo>
                <a:lnTo>
                  <a:pt x="182" y="187"/>
                </a:lnTo>
                <a:lnTo>
                  <a:pt x="109" y="128"/>
                </a:lnTo>
                <a:lnTo>
                  <a:pt x="109" y="128"/>
                </a:lnTo>
                <a:lnTo>
                  <a:pt x="111" y="123"/>
                </a:lnTo>
                <a:lnTo>
                  <a:pt x="115" y="112"/>
                </a:lnTo>
                <a:lnTo>
                  <a:pt x="116" y="105"/>
                </a:lnTo>
                <a:lnTo>
                  <a:pt x="116" y="97"/>
                </a:lnTo>
                <a:lnTo>
                  <a:pt x="114" y="90"/>
                </a:lnTo>
                <a:lnTo>
                  <a:pt x="109" y="84"/>
                </a:lnTo>
                <a:lnTo>
                  <a:pt x="109" y="84"/>
                </a:lnTo>
                <a:lnTo>
                  <a:pt x="98" y="74"/>
                </a:lnTo>
                <a:lnTo>
                  <a:pt x="89" y="67"/>
                </a:lnTo>
                <a:lnTo>
                  <a:pt x="82" y="62"/>
                </a:lnTo>
                <a:lnTo>
                  <a:pt x="75" y="60"/>
                </a:lnTo>
                <a:lnTo>
                  <a:pt x="75" y="60"/>
                </a:lnTo>
                <a:lnTo>
                  <a:pt x="68" y="58"/>
                </a:lnTo>
                <a:lnTo>
                  <a:pt x="64" y="60"/>
                </a:lnTo>
                <a:lnTo>
                  <a:pt x="60" y="60"/>
                </a:lnTo>
                <a:lnTo>
                  <a:pt x="55" y="60"/>
                </a:lnTo>
                <a:lnTo>
                  <a:pt x="55" y="60"/>
                </a:lnTo>
                <a:lnTo>
                  <a:pt x="48" y="60"/>
                </a:lnTo>
                <a:lnTo>
                  <a:pt x="38" y="61"/>
                </a:lnTo>
                <a:lnTo>
                  <a:pt x="21" y="64"/>
                </a:lnTo>
                <a:lnTo>
                  <a:pt x="21" y="64"/>
                </a:lnTo>
                <a:lnTo>
                  <a:pt x="18" y="66"/>
                </a:lnTo>
                <a:lnTo>
                  <a:pt x="16" y="68"/>
                </a:lnTo>
                <a:lnTo>
                  <a:pt x="10" y="73"/>
                </a:lnTo>
                <a:lnTo>
                  <a:pt x="5" y="79"/>
                </a:lnTo>
                <a:lnTo>
                  <a:pt x="1" y="84"/>
                </a:lnTo>
                <a:lnTo>
                  <a:pt x="1" y="84"/>
                </a:lnTo>
                <a:lnTo>
                  <a:pt x="0" y="86"/>
                </a:lnTo>
                <a:lnTo>
                  <a:pt x="0" y="89"/>
                </a:lnTo>
                <a:lnTo>
                  <a:pt x="3" y="96"/>
                </a:lnTo>
                <a:lnTo>
                  <a:pt x="5" y="104"/>
                </a:lnTo>
                <a:lnTo>
                  <a:pt x="6" y="108"/>
                </a:lnTo>
                <a:lnTo>
                  <a:pt x="6" y="108"/>
                </a:lnTo>
                <a:lnTo>
                  <a:pt x="9" y="113"/>
                </a:lnTo>
                <a:lnTo>
                  <a:pt x="14" y="119"/>
                </a:lnTo>
                <a:lnTo>
                  <a:pt x="21" y="128"/>
                </a:lnTo>
                <a:lnTo>
                  <a:pt x="36" y="138"/>
                </a:lnTo>
                <a:lnTo>
                  <a:pt x="55" y="143"/>
                </a:lnTo>
                <a:lnTo>
                  <a:pt x="55" y="143"/>
                </a:lnTo>
                <a:lnTo>
                  <a:pt x="90" y="193"/>
                </a:lnTo>
                <a:lnTo>
                  <a:pt x="115" y="228"/>
                </a:lnTo>
                <a:lnTo>
                  <a:pt x="128" y="245"/>
                </a:lnTo>
                <a:lnTo>
                  <a:pt x="128" y="245"/>
                </a:lnTo>
                <a:lnTo>
                  <a:pt x="142" y="254"/>
                </a:lnTo>
                <a:lnTo>
                  <a:pt x="149" y="259"/>
                </a:lnTo>
                <a:lnTo>
                  <a:pt x="151" y="260"/>
                </a:lnTo>
                <a:lnTo>
                  <a:pt x="153" y="260"/>
                </a:lnTo>
                <a:lnTo>
                  <a:pt x="153" y="260"/>
                </a:lnTo>
                <a:lnTo>
                  <a:pt x="154" y="260"/>
                </a:lnTo>
                <a:lnTo>
                  <a:pt x="154" y="263"/>
                </a:lnTo>
                <a:lnTo>
                  <a:pt x="155" y="271"/>
                </a:lnTo>
                <a:lnTo>
                  <a:pt x="158" y="285"/>
                </a:lnTo>
                <a:lnTo>
                  <a:pt x="241" y="304"/>
                </a:lnTo>
                <a:lnTo>
                  <a:pt x="241" y="304"/>
                </a:lnTo>
                <a:lnTo>
                  <a:pt x="241" y="309"/>
                </a:lnTo>
                <a:lnTo>
                  <a:pt x="241" y="324"/>
                </a:lnTo>
                <a:lnTo>
                  <a:pt x="241" y="324"/>
                </a:lnTo>
                <a:lnTo>
                  <a:pt x="241" y="330"/>
                </a:lnTo>
                <a:lnTo>
                  <a:pt x="242" y="336"/>
                </a:lnTo>
                <a:lnTo>
                  <a:pt x="245" y="348"/>
                </a:lnTo>
                <a:lnTo>
                  <a:pt x="250" y="363"/>
                </a:lnTo>
                <a:lnTo>
                  <a:pt x="255" y="353"/>
                </a:lnTo>
                <a:lnTo>
                  <a:pt x="255" y="353"/>
                </a:lnTo>
                <a:lnTo>
                  <a:pt x="256" y="353"/>
                </a:lnTo>
                <a:lnTo>
                  <a:pt x="261" y="355"/>
                </a:lnTo>
                <a:lnTo>
                  <a:pt x="265" y="362"/>
                </a:lnTo>
                <a:lnTo>
                  <a:pt x="267" y="366"/>
                </a:lnTo>
                <a:lnTo>
                  <a:pt x="270" y="373"/>
                </a:lnTo>
                <a:lnTo>
                  <a:pt x="270" y="373"/>
                </a:lnTo>
                <a:lnTo>
                  <a:pt x="277" y="396"/>
                </a:lnTo>
                <a:lnTo>
                  <a:pt x="280" y="402"/>
                </a:lnTo>
                <a:lnTo>
                  <a:pt x="280" y="402"/>
                </a:lnTo>
                <a:lnTo>
                  <a:pt x="281" y="395"/>
                </a:lnTo>
                <a:lnTo>
                  <a:pt x="285" y="384"/>
                </a:lnTo>
                <a:lnTo>
                  <a:pt x="289" y="368"/>
                </a:lnTo>
                <a:lnTo>
                  <a:pt x="289" y="368"/>
                </a:lnTo>
                <a:lnTo>
                  <a:pt x="289" y="371"/>
                </a:lnTo>
                <a:lnTo>
                  <a:pt x="291" y="376"/>
                </a:lnTo>
                <a:lnTo>
                  <a:pt x="294" y="382"/>
                </a:lnTo>
                <a:lnTo>
                  <a:pt x="294" y="382"/>
                </a:lnTo>
                <a:lnTo>
                  <a:pt x="302" y="391"/>
                </a:lnTo>
                <a:lnTo>
                  <a:pt x="303" y="392"/>
                </a:lnTo>
                <a:lnTo>
                  <a:pt x="304" y="392"/>
                </a:lnTo>
                <a:lnTo>
                  <a:pt x="304" y="392"/>
                </a:lnTo>
                <a:lnTo>
                  <a:pt x="309" y="377"/>
                </a:lnTo>
                <a:lnTo>
                  <a:pt x="314" y="363"/>
                </a:lnTo>
                <a:lnTo>
                  <a:pt x="314" y="363"/>
                </a:lnTo>
                <a:lnTo>
                  <a:pt x="319" y="370"/>
                </a:lnTo>
                <a:lnTo>
                  <a:pt x="324" y="377"/>
                </a:lnTo>
                <a:lnTo>
                  <a:pt x="324" y="377"/>
                </a:lnTo>
                <a:lnTo>
                  <a:pt x="324" y="368"/>
                </a:lnTo>
                <a:lnTo>
                  <a:pt x="324" y="365"/>
                </a:lnTo>
                <a:lnTo>
                  <a:pt x="325" y="364"/>
                </a:lnTo>
                <a:lnTo>
                  <a:pt x="326" y="364"/>
                </a:lnTo>
                <a:lnTo>
                  <a:pt x="328" y="368"/>
                </a:lnTo>
                <a:lnTo>
                  <a:pt x="328" y="368"/>
                </a:lnTo>
                <a:lnTo>
                  <a:pt x="339" y="387"/>
                </a:lnTo>
                <a:lnTo>
                  <a:pt x="346" y="396"/>
                </a:lnTo>
                <a:lnTo>
                  <a:pt x="349" y="399"/>
                </a:lnTo>
                <a:lnTo>
                  <a:pt x="353" y="402"/>
                </a:lnTo>
                <a:lnTo>
                  <a:pt x="353" y="402"/>
                </a:lnTo>
                <a:lnTo>
                  <a:pt x="360" y="404"/>
                </a:lnTo>
                <a:lnTo>
                  <a:pt x="366" y="406"/>
                </a:lnTo>
                <a:lnTo>
                  <a:pt x="372" y="407"/>
                </a:lnTo>
                <a:lnTo>
                  <a:pt x="372" y="407"/>
                </a:lnTo>
                <a:lnTo>
                  <a:pt x="374" y="464"/>
                </a:lnTo>
                <a:lnTo>
                  <a:pt x="375" y="507"/>
                </a:lnTo>
                <a:lnTo>
                  <a:pt x="376" y="522"/>
                </a:lnTo>
                <a:lnTo>
                  <a:pt x="377" y="529"/>
                </a:lnTo>
                <a:lnTo>
                  <a:pt x="377" y="529"/>
                </a:lnTo>
                <a:lnTo>
                  <a:pt x="429" y="628"/>
                </a:lnTo>
                <a:lnTo>
                  <a:pt x="475" y="720"/>
                </a:lnTo>
                <a:lnTo>
                  <a:pt x="446" y="891"/>
                </a:lnTo>
                <a:lnTo>
                  <a:pt x="460" y="896"/>
                </a:lnTo>
                <a:lnTo>
                  <a:pt x="460" y="896"/>
                </a:lnTo>
                <a:lnTo>
                  <a:pt x="454" y="931"/>
                </a:lnTo>
                <a:lnTo>
                  <a:pt x="441" y="1012"/>
                </a:lnTo>
                <a:lnTo>
                  <a:pt x="432" y="1057"/>
                </a:lnTo>
                <a:lnTo>
                  <a:pt x="424" y="1100"/>
                </a:lnTo>
                <a:lnTo>
                  <a:pt x="415" y="1134"/>
                </a:lnTo>
                <a:lnTo>
                  <a:pt x="410" y="1147"/>
                </a:lnTo>
                <a:lnTo>
                  <a:pt x="407" y="1155"/>
                </a:lnTo>
                <a:lnTo>
                  <a:pt x="407" y="1155"/>
                </a:lnTo>
                <a:lnTo>
                  <a:pt x="399" y="1169"/>
                </a:lnTo>
                <a:lnTo>
                  <a:pt x="393" y="1185"/>
                </a:lnTo>
                <a:lnTo>
                  <a:pt x="382" y="1215"/>
                </a:lnTo>
                <a:lnTo>
                  <a:pt x="375" y="1238"/>
                </a:lnTo>
                <a:lnTo>
                  <a:pt x="372" y="1248"/>
                </a:lnTo>
                <a:lnTo>
                  <a:pt x="372" y="1248"/>
                </a:lnTo>
                <a:lnTo>
                  <a:pt x="387" y="1244"/>
                </a:lnTo>
                <a:lnTo>
                  <a:pt x="422" y="1237"/>
                </a:lnTo>
                <a:lnTo>
                  <a:pt x="443" y="1232"/>
                </a:lnTo>
                <a:lnTo>
                  <a:pt x="464" y="1230"/>
                </a:lnTo>
                <a:lnTo>
                  <a:pt x="482" y="1227"/>
                </a:lnTo>
                <a:lnTo>
                  <a:pt x="497" y="1227"/>
                </a:lnTo>
                <a:lnTo>
                  <a:pt x="497" y="1227"/>
                </a:lnTo>
                <a:lnTo>
                  <a:pt x="536" y="1363"/>
                </a:lnTo>
                <a:lnTo>
                  <a:pt x="563" y="1454"/>
                </a:lnTo>
                <a:lnTo>
                  <a:pt x="563" y="1454"/>
                </a:lnTo>
                <a:lnTo>
                  <a:pt x="567" y="1478"/>
                </a:lnTo>
                <a:lnTo>
                  <a:pt x="570" y="1515"/>
                </a:lnTo>
                <a:lnTo>
                  <a:pt x="571" y="1534"/>
                </a:lnTo>
                <a:lnTo>
                  <a:pt x="571" y="1550"/>
                </a:lnTo>
                <a:lnTo>
                  <a:pt x="570" y="1564"/>
                </a:lnTo>
                <a:lnTo>
                  <a:pt x="569" y="1568"/>
                </a:lnTo>
                <a:lnTo>
                  <a:pt x="568" y="1571"/>
                </a:lnTo>
                <a:lnTo>
                  <a:pt x="568" y="1571"/>
                </a:lnTo>
                <a:lnTo>
                  <a:pt x="562" y="1577"/>
                </a:lnTo>
                <a:lnTo>
                  <a:pt x="552" y="1586"/>
                </a:lnTo>
                <a:lnTo>
                  <a:pt x="524" y="1608"/>
                </a:lnTo>
                <a:lnTo>
                  <a:pt x="494" y="1628"/>
                </a:lnTo>
                <a:lnTo>
                  <a:pt x="482" y="1636"/>
                </a:lnTo>
                <a:lnTo>
                  <a:pt x="475" y="1639"/>
                </a:lnTo>
                <a:lnTo>
                  <a:pt x="475" y="1639"/>
                </a:lnTo>
                <a:lnTo>
                  <a:pt x="462" y="1644"/>
                </a:lnTo>
                <a:lnTo>
                  <a:pt x="446" y="1650"/>
                </a:lnTo>
                <a:lnTo>
                  <a:pt x="438" y="1655"/>
                </a:lnTo>
                <a:lnTo>
                  <a:pt x="433" y="1659"/>
                </a:lnTo>
                <a:lnTo>
                  <a:pt x="431" y="1664"/>
                </a:lnTo>
                <a:lnTo>
                  <a:pt x="431" y="1666"/>
                </a:lnTo>
                <a:lnTo>
                  <a:pt x="431" y="1669"/>
                </a:lnTo>
                <a:lnTo>
                  <a:pt x="431" y="1669"/>
                </a:lnTo>
                <a:lnTo>
                  <a:pt x="432" y="1672"/>
                </a:lnTo>
                <a:lnTo>
                  <a:pt x="432" y="1676"/>
                </a:lnTo>
                <a:lnTo>
                  <a:pt x="431" y="1681"/>
                </a:lnTo>
                <a:lnTo>
                  <a:pt x="431" y="1682"/>
                </a:lnTo>
                <a:lnTo>
                  <a:pt x="432" y="1685"/>
                </a:lnTo>
                <a:lnTo>
                  <a:pt x="436" y="1686"/>
                </a:lnTo>
                <a:lnTo>
                  <a:pt x="441" y="1688"/>
                </a:lnTo>
                <a:lnTo>
                  <a:pt x="441" y="1688"/>
                </a:lnTo>
                <a:lnTo>
                  <a:pt x="455" y="1693"/>
                </a:lnTo>
                <a:lnTo>
                  <a:pt x="471" y="1696"/>
                </a:lnTo>
                <a:lnTo>
                  <a:pt x="479" y="1697"/>
                </a:lnTo>
                <a:lnTo>
                  <a:pt x="487" y="1697"/>
                </a:lnTo>
                <a:lnTo>
                  <a:pt x="496" y="1696"/>
                </a:lnTo>
                <a:lnTo>
                  <a:pt x="504" y="1693"/>
                </a:lnTo>
                <a:lnTo>
                  <a:pt x="621" y="1654"/>
                </a:lnTo>
                <a:lnTo>
                  <a:pt x="626" y="1664"/>
                </a:lnTo>
                <a:lnTo>
                  <a:pt x="665" y="1659"/>
                </a:lnTo>
                <a:lnTo>
                  <a:pt x="665" y="1659"/>
                </a:lnTo>
                <a:lnTo>
                  <a:pt x="668" y="1647"/>
                </a:lnTo>
                <a:lnTo>
                  <a:pt x="670" y="1634"/>
                </a:lnTo>
                <a:lnTo>
                  <a:pt x="670" y="1620"/>
                </a:lnTo>
                <a:lnTo>
                  <a:pt x="670" y="1620"/>
                </a:lnTo>
                <a:lnTo>
                  <a:pt x="668" y="1604"/>
                </a:lnTo>
                <a:lnTo>
                  <a:pt x="665" y="1589"/>
                </a:lnTo>
                <a:lnTo>
                  <a:pt x="660" y="1571"/>
                </a:lnTo>
                <a:lnTo>
                  <a:pt x="660" y="1571"/>
                </a:lnTo>
                <a:lnTo>
                  <a:pt x="656" y="1562"/>
                </a:lnTo>
                <a:lnTo>
                  <a:pt x="651" y="1556"/>
                </a:lnTo>
                <a:lnTo>
                  <a:pt x="651" y="1556"/>
                </a:lnTo>
                <a:lnTo>
                  <a:pt x="650" y="1515"/>
                </a:lnTo>
                <a:lnTo>
                  <a:pt x="646" y="1424"/>
                </a:lnTo>
                <a:lnTo>
                  <a:pt x="646" y="1424"/>
                </a:lnTo>
                <a:lnTo>
                  <a:pt x="643" y="1400"/>
                </a:lnTo>
                <a:lnTo>
                  <a:pt x="641" y="1374"/>
                </a:lnTo>
                <a:lnTo>
                  <a:pt x="634" y="1326"/>
                </a:lnTo>
                <a:lnTo>
                  <a:pt x="626" y="1286"/>
                </a:lnTo>
                <a:lnTo>
                  <a:pt x="621" y="1258"/>
                </a:lnTo>
                <a:lnTo>
                  <a:pt x="621" y="1258"/>
                </a:lnTo>
                <a:lnTo>
                  <a:pt x="619" y="1238"/>
                </a:lnTo>
                <a:lnTo>
                  <a:pt x="619" y="1238"/>
                </a:lnTo>
                <a:lnTo>
                  <a:pt x="640" y="1229"/>
                </a:lnTo>
                <a:lnTo>
                  <a:pt x="660" y="1216"/>
                </a:lnTo>
                <a:lnTo>
                  <a:pt x="660" y="1216"/>
                </a:lnTo>
                <a:lnTo>
                  <a:pt x="681" y="1273"/>
                </a:lnTo>
                <a:lnTo>
                  <a:pt x="690" y="1296"/>
                </a:lnTo>
                <a:lnTo>
                  <a:pt x="695" y="1307"/>
                </a:lnTo>
                <a:lnTo>
                  <a:pt x="695" y="1307"/>
                </a:lnTo>
                <a:lnTo>
                  <a:pt x="697" y="1317"/>
                </a:lnTo>
                <a:lnTo>
                  <a:pt x="702" y="1342"/>
                </a:lnTo>
                <a:lnTo>
                  <a:pt x="713" y="1418"/>
                </a:lnTo>
                <a:lnTo>
                  <a:pt x="718" y="1460"/>
                </a:lnTo>
                <a:lnTo>
                  <a:pt x="722" y="1499"/>
                </a:lnTo>
                <a:lnTo>
                  <a:pt x="724" y="1531"/>
                </a:lnTo>
                <a:lnTo>
                  <a:pt x="724" y="1543"/>
                </a:lnTo>
                <a:lnTo>
                  <a:pt x="724" y="1551"/>
                </a:lnTo>
                <a:lnTo>
                  <a:pt x="724" y="1551"/>
                </a:lnTo>
                <a:lnTo>
                  <a:pt x="720" y="1573"/>
                </a:lnTo>
                <a:lnTo>
                  <a:pt x="715" y="1592"/>
                </a:lnTo>
                <a:lnTo>
                  <a:pt x="712" y="1608"/>
                </a:lnTo>
                <a:lnTo>
                  <a:pt x="709" y="1625"/>
                </a:lnTo>
                <a:lnTo>
                  <a:pt x="709" y="1625"/>
                </a:lnTo>
                <a:lnTo>
                  <a:pt x="707" y="1647"/>
                </a:lnTo>
                <a:lnTo>
                  <a:pt x="702" y="1670"/>
                </a:lnTo>
                <a:lnTo>
                  <a:pt x="696" y="1691"/>
                </a:lnTo>
                <a:lnTo>
                  <a:pt x="690" y="1708"/>
                </a:lnTo>
                <a:lnTo>
                  <a:pt x="690" y="1708"/>
                </a:lnTo>
                <a:lnTo>
                  <a:pt x="681" y="1726"/>
                </a:lnTo>
                <a:lnTo>
                  <a:pt x="671" y="1749"/>
                </a:lnTo>
                <a:lnTo>
                  <a:pt x="668" y="1762"/>
                </a:lnTo>
                <a:lnTo>
                  <a:pt x="665" y="1771"/>
                </a:lnTo>
                <a:lnTo>
                  <a:pt x="665" y="1775"/>
                </a:lnTo>
                <a:lnTo>
                  <a:pt x="667" y="1778"/>
                </a:lnTo>
                <a:lnTo>
                  <a:pt x="668" y="1780"/>
                </a:lnTo>
                <a:lnTo>
                  <a:pt x="670" y="1781"/>
                </a:lnTo>
                <a:lnTo>
                  <a:pt x="670" y="1781"/>
                </a:lnTo>
                <a:lnTo>
                  <a:pt x="684" y="1785"/>
                </a:lnTo>
                <a:lnTo>
                  <a:pt x="692" y="1786"/>
                </a:lnTo>
                <a:lnTo>
                  <a:pt x="702" y="1787"/>
                </a:lnTo>
                <a:lnTo>
                  <a:pt x="711" y="1787"/>
                </a:lnTo>
                <a:lnTo>
                  <a:pt x="722" y="1786"/>
                </a:lnTo>
                <a:lnTo>
                  <a:pt x="733" y="1782"/>
                </a:lnTo>
                <a:lnTo>
                  <a:pt x="744" y="1776"/>
                </a:lnTo>
                <a:lnTo>
                  <a:pt x="744" y="1776"/>
                </a:lnTo>
                <a:lnTo>
                  <a:pt x="765" y="1759"/>
                </a:lnTo>
                <a:lnTo>
                  <a:pt x="775" y="1751"/>
                </a:lnTo>
                <a:lnTo>
                  <a:pt x="784" y="1742"/>
                </a:lnTo>
                <a:lnTo>
                  <a:pt x="791" y="1732"/>
                </a:lnTo>
                <a:lnTo>
                  <a:pt x="797" y="1724"/>
                </a:lnTo>
                <a:lnTo>
                  <a:pt x="801" y="1715"/>
                </a:lnTo>
                <a:lnTo>
                  <a:pt x="802" y="1708"/>
                </a:lnTo>
                <a:lnTo>
                  <a:pt x="802" y="1708"/>
                </a:lnTo>
                <a:lnTo>
                  <a:pt x="801" y="1692"/>
                </a:lnTo>
                <a:lnTo>
                  <a:pt x="798" y="1677"/>
                </a:lnTo>
                <a:lnTo>
                  <a:pt x="797" y="1665"/>
                </a:lnTo>
                <a:lnTo>
                  <a:pt x="797" y="1661"/>
                </a:lnTo>
                <a:lnTo>
                  <a:pt x="797" y="1659"/>
                </a:lnTo>
                <a:lnTo>
                  <a:pt x="797" y="1659"/>
                </a:lnTo>
                <a:lnTo>
                  <a:pt x="800" y="1653"/>
                </a:lnTo>
                <a:lnTo>
                  <a:pt x="805" y="1642"/>
                </a:lnTo>
                <a:lnTo>
                  <a:pt x="807" y="1626"/>
                </a:lnTo>
                <a:lnTo>
                  <a:pt x="807" y="1619"/>
                </a:lnTo>
                <a:lnTo>
                  <a:pt x="807" y="1610"/>
                </a:lnTo>
                <a:lnTo>
                  <a:pt x="807" y="1610"/>
                </a:lnTo>
                <a:lnTo>
                  <a:pt x="803" y="1578"/>
                </a:lnTo>
                <a:lnTo>
                  <a:pt x="802" y="1562"/>
                </a:lnTo>
                <a:lnTo>
                  <a:pt x="802" y="1546"/>
                </a:lnTo>
                <a:lnTo>
                  <a:pt x="802" y="1546"/>
                </a:lnTo>
                <a:lnTo>
                  <a:pt x="802" y="1535"/>
                </a:lnTo>
                <a:lnTo>
                  <a:pt x="805" y="1529"/>
                </a:lnTo>
                <a:lnTo>
                  <a:pt x="806" y="1513"/>
                </a:lnTo>
                <a:lnTo>
                  <a:pt x="807" y="1478"/>
                </a:lnTo>
                <a:lnTo>
                  <a:pt x="807" y="1478"/>
                </a:lnTo>
                <a:lnTo>
                  <a:pt x="808" y="1435"/>
                </a:lnTo>
                <a:lnTo>
                  <a:pt x="807" y="1402"/>
                </a:lnTo>
                <a:lnTo>
                  <a:pt x="806" y="1374"/>
                </a:lnTo>
                <a:lnTo>
                  <a:pt x="802" y="1346"/>
                </a:lnTo>
                <a:lnTo>
                  <a:pt x="802" y="1346"/>
                </a:lnTo>
                <a:lnTo>
                  <a:pt x="797" y="1306"/>
                </a:lnTo>
                <a:lnTo>
                  <a:pt x="794" y="1255"/>
                </a:lnTo>
                <a:lnTo>
                  <a:pt x="787" y="1185"/>
                </a:lnTo>
                <a:lnTo>
                  <a:pt x="787" y="1183"/>
                </a:lnTo>
                <a:lnTo>
                  <a:pt x="787" y="1183"/>
                </a:lnTo>
                <a:lnTo>
                  <a:pt x="808" y="1175"/>
                </a:lnTo>
                <a:lnTo>
                  <a:pt x="829" y="1167"/>
                </a:lnTo>
                <a:lnTo>
                  <a:pt x="839" y="1165"/>
                </a:lnTo>
                <a:lnTo>
                  <a:pt x="850" y="1162"/>
                </a:lnTo>
                <a:lnTo>
                  <a:pt x="859" y="1162"/>
                </a:lnTo>
                <a:lnTo>
                  <a:pt x="870" y="1165"/>
                </a:lnTo>
                <a:lnTo>
                  <a:pt x="870" y="1165"/>
                </a:lnTo>
                <a:lnTo>
                  <a:pt x="901" y="1175"/>
                </a:lnTo>
                <a:lnTo>
                  <a:pt x="922" y="1182"/>
                </a:lnTo>
                <a:lnTo>
                  <a:pt x="935" y="1186"/>
                </a:lnTo>
                <a:lnTo>
                  <a:pt x="939" y="1186"/>
                </a:lnTo>
                <a:lnTo>
                  <a:pt x="939" y="1185"/>
                </a:lnTo>
                <a:lnTo>
                  <a:pt x="939" y="1185"/>
                </a:lnTo>
                <a:lnTo>
                  <a:pt x="934" y="1167"/>
                </a:lnTo>
                <a:lnTo>
                  <a:pt x="925" y="1123"/>
                </a:lnTo>
                <a:lnTo>
                  <a:pt x="912" y="1060"/>
                </a:lnTo>
                <a:lnTo>
                  <a:pt x="906" y="1022"/>
                </a:lnTo>
                <a:lnTo>
                  <a:pt x="900" y="979"/>
                </a:lnTo>
                <a:lnTo>
                  <a:pt x="900" y="979"/>
                </a:lnTo>
                <a:lnTo>
                  <a:pt x="896" y="958"/>
                </a:lnTo>
                <a:lnTo>
                  <a:pt x="891" y="938"/>
                </a:lnTo>
                <a:lnTo>
                  <a:pt x="886" y="919"/>
                </a:lnTo>
                <a:lnTo>
                  <a:pt x="880" y="903"/>
                </a:lnTo>
                <a:lnTo>
                  <a:pt x="873" y="887"/>
                </a:lnTo>
                <a:lnTo>
                  <a:pt x="867" y="874"/>
                </a:lnTo>
                <a:lnTo>
                  <a:pt x="859" y="860"/>
                </a:lnTo>
                <a:lnTo>
                  <a:pt x="852" y="849"/>
                </a:lnTo>
                <a:lnTo>
                  <a:pt x="839" y="831"/>
                </a:lnTo>
                <a:lnTo>
                  <a:pt x="828" y="818"/>
                </a:lnTo>
                <a:lnTo>
                  <a:pt x="817" y="808"/>
                </a:lnTo>
                <a:lnTo>
                  <a:pt x="851" y="783"/>
                </a:lnTo>
                <a:lnTo>
                  <a:pt x="851" y="783"/>
                </a:lnTo>
                <a:lnTo>
                  <a:pt x="831" y="758"/>
                </a:lnTo>
                <a:lnTo>
                  <a:pt x="812" y="736"/>
                </a:lnTo>
                <a:lnTo>
                  <a:pt x="792" y="715"/>
                </a:lnTo>
                <a:lnTo>
                  <a:pt x="792" y="715"/>
                </a:lnTo>
                <a:lnTo>
                  <a:pt x="775" y="698"/>
                </a:lnTo>
                <a:lnTo>
                  <a:pt x="761" y="680"/>
                </a:lnTo>
                <a:lnTo>
                  <a:pt x="751" y="662"/>
                </a:lnTo>
                <a:lnTo>
                  <a:pt x="744" y="646"/>
                </a:lnTo>
                <a:lnTo>
                  <a:pt x="744" y="646"/>
                </a:lnTo>
                <a:lnTo>
                  <a:pt x="741" y="631"/>
                </a:lnTo>
                <a:lnTo>
                  <a:pt x="737" y="601"/>
                </a:lnTo>
                <a:lnTo>
                  <a:pt x="730" y="522"/>
                </a:lnTo>
                <a:lnTo>
                  <a:pt x="724" y="446"/>
                </a:lnTo>
                <a:lnTo>
                  <a:pt x="723" y="422"/>
                </a:lnTo>
                <a:lnTo>
                  <a:pt x="723" y="414"/>
                </a:lnTo>
                <a:lnTo>
                  <a:pt x="724" y="412"/>
                </a:lnTo>
                <a:lnTo>
                  <a:pt x="724" y="412"/>
                </a:lnTo>
                <a:lnTo>
                  <a:pt x="802" y="417"/>
                </a:lnTo>
                <a:lnTo>
                  <a:pt x="797" y="387"/>
                </a:lnTo>
                <a:lnTo>
                  <a:pt x="797" y="387"/>
                </a:lnTo>
                <a:lnTo>
                  <a:pt x="807" y="388"/>
                </a:lnTo>
                <a:lnTo>
                  <a:pt x="818" y="387"/>
                </a:lnTo>
                <a:lnTo>
                  <a:pt x="830" y="387"/>
                </a:lnTo>
                <a:lnTo>
                  <a:pt x="844" y="384"/>
                </a:lnTo>
                <a:lnTo>
                  <a:pt x="850" y="381"/>
                </a:lnTo>
                <a:lnTo>
                  <a:pt x="855" y="379"/>
                </a:lnTo>
                <a:lnTo>
                  <a:pt x="859" y="375"/>
                </a:lnTo>
                <a:lnTo>
                  <a:pt x="864" y="370"/>
                </a:lnTo>
                <a:lnTo>
                  <a:pt x="868" y="364"/>
                </a:lnTo>
                <a:lnTo>
                  <a:pt x="870" y="358"/>
                </a:lnTo>
                <a:lnTo>
                  <a:pt x="870" y="358"/>
                </a:lnTo>
                <a:lnTo>
                  <a:pt x="872" y="351"/>
                </a:lnTo>
                <a:lnTo>
                  <a:pt x="870" y="341"/>
                </a:lnTo>
                <a:lnTo>
                  <a:pt x="868" y="331"/>
                </a:lnTo>
                <a:lnTo>
                  <a:pt x="863" y="320"/>
                </a:lnTo>
                <a:lnTo>
                  <a:pt x="852" y="296"/>
                </a:lnTo>
                <a:lnTo>
                  <a:pt x="837" y="270"/>
                </a:lnTo>
                <a:lnTo>
                  <a:pt x="822" y="247"/>
                </a:lnTo>
                <a:lnTo>
                  <a:pt x="806" y="225"/>
                </a:lnTo>
                <a:lnTo>
                  <a:pt x="792" y="208"/>
                </a:lnTo>
                <a:lnTo>
                  <a:pt x="783" y="197"/>
                </a:lnTo>
                <a:lnTo>
                  <a:pt x="783" y="197"/>
                </a:lnTo>
                <a:lnTo>
                  <a:pt x="758" y="173"/>
                </a:lnTo>
                <a:lnTo>
                  <a:pt x="722" y="140"/>
                </a:lnTo>
                <a:lnTo>
                  <a:pt x="675" y="99"/>
                </a:lnTo>
                <a:lnTo>
                  <a:pt x="675" y="99"/>
                </a:lnTo>
                <a:lnTo>
                  <a:pt x="668" y="68"/>
                </a:lnTo>
                <a:lnTo>
                  <a:pt x="662" y="47"/>
                </a:lnTo>
                <a:lnTo>
                  <a:pt x="658" y="39"/>
                </a:lnTo>
                <a:lnTo>
                  <a:pt x="656" y="35"/>
                </a:lnTo>
                <a:lnTo>
                  <a:pt x="656" y="35"/>
                </a:lnTo>
                <a:lnTo>
                  <a:pt x="650" y="33"/>
                </a:lnTo>
                <a:lnTo>
                  <a:pt x="641" y="30"/>
                </a:lnTo>
                <a:lnTo>
                  <a:pt x="634" y="29"/>
                </a:lnTo>
                <a:lnTo>
                  <a:pt x="626" y="25"/>
                </a:lnTo>
                <a:lnTo>
                  <a:pt x="626" y="25"/>
                </a:lnTo>
                <a:lnTo>
                  <a:pt x="621" y="20"/>
                </a:lnTo>
                <a:lnTo>
                  <a:pt x="617" y="16"/>
                </a:lnTo>
                <a:lnTo>
                  <a:pt x="612" y="11"/>
                </a:lnTo>
                <a:lnTo>
                  <a:pt x="607" y="8"/>
                </a:lnTo>
                <a:lnTo>
                  <a:pt x="602" y="6"/>
                </a:lnTo>
                <a:lnTo>
                  <a:pt x="602" y="6"/>
                </a:lnTo>
                <a:lnTo>
                  <a:pt x="592" y="2"/>
                </a:lnTo>
                <a:lnTo>
                  <a:pt x="587" y="0"/>
                </a:lnTo>
                <a:lnTo>
                  <a:pt x="584" y="0"/>
                </a:lnTo>
                <a:lnTo>
                  <a:pt x="577" y="1"/>
                </a:lnTo>
                <a:lnTo>
                  <a:pt x="577" y="1"/>
                </a:lnTo>
                <a:lnTo>
                  <a:pt x="564" y="6"/>
                </a:lnTo>
                <a:lnTo>
                  <a:pt x="559" y="7"/>
                </a:lnTo>
                <a:lnTo>
                  <a:pt x="558" y="9"/>
                </a:lnTo>
                <a:lnTo>
                  <a:pt x="558" y="11"/>
                </a:lnTo>
                <a:lnTo>
                  <a:pt x="558" y="11"/>
                </a:lnTo>
                <a:lnTo>
                  <a:pt x="557" y="16"/>
                </a:lnTo>
                <a:lnTo>
                  <a:pt x="556" y="19"/>
                </a:lnTo>
                <a:lnTo>
                  <a:pt x="553" y="25"/>
                </a:lnTo>
                <a:lnTo>
                  <a:pt x="553" y="25"/>
                </a:lnTo>
                <a:lnTo>
                  <a:pt x="552" y="25"/>
                </a:lnTo>
                <a:lnTo>
                  <a:pt x="549" y="27"/>
                </a:lnTo>
                <a:lnTo>
                  <a:pt x="546" y="29"/>
                </a:lnTo>
                <a:lnTo>
                  <a:pt x="543" y="35"/>
                </a:lnTo>
                <a:lnTo>
                  <a:pt x="543" y="35"/>
                </a:lnTo>
                <a:lnTo>
                  <a:pt x="543" y="39"/>
                </a:lnTo>
                <a:lnTo>
                  <a:pt x="545" y="44"/>
                </a:lnTo>
                <a:lnTo>
                  <a:pt x="548" y="55"/>
                </a:lnTo>
                <a:lnTo>
                  <a:pt x="554" y="64"/>
                </a:lnTo>
                <a:lnTo>
                  <a:pt x="558" y="69"/>
                </a:lnTo>
                <a:lnTo>
                  <a:pt x="558" y="69"/>
                </a:lnTo>
                <a:lnTo>
                  <a:pt x="569" y="80"/>
                </a:lnTo>
                <a:lnTo>
                  <a:pt x="575" y="88"/>
                </a:lnTo>
                <a:lnTo>
                  <a:pt x="577" y="94"/>
                </a:lnTo>
                <a:lnTo>
                  <a:pt x="577" y="94"/>
                </a:lnTo>
                <a:lnTo>
                  <a:pt x="579" y="97"/>
                </a:lnTo>
                <a:lnTo>
                  <a:pt x="582" y="101"/>
                </a:lnTo>
                <a:lnTo>
                  <a:pt x="602" y="113"/>
                </a:lnTo>
                <a:lnTo>
                  <a:pt x="602" y="113"/>
                </a:lnTo>
                <a:lnTo>
                  <a:pt x="624" y="128"/>
                </a:lnTo>
                <a:lnTo>
                  <a:pt x="631" y="133"/>
                </a:lnTo>
                <a:lnTo>
                  <a:pt x="744" y="270"/>
                </a:lnTo>
                <a:lnTo>
                  <a:pt x="744" y="270"/>
                </a:lnTo>
                <a:lnTo>
                  <a:pt x="703" y="264"/>
                </a:lnTo>
                <a:lnTo>
                  <a:pt x="674" y="260"/>
                </a:lnTo>
                <a:lnTo>
                  <a:pt x="662" y="258"/>
                </a:lnTo>
                <a:lnTo>
                  <a:pt x="656" y="255"/>
                </a:lnTo>
                <a:lnTo>
                  <a:pt x="656" y="255"/>
                </a:lnTo>
                <a:lnTo>
                  <a:pt x="636" y="248"/>
                </a:lnTo>
                <a:lnTo>
                  <a:pt x="617" y="241"/>
                </a:lnTo>
                <a:lnTo>
                  <a:pt x="617" y="241"/>
                </a:lnTo>
                <a:lnTo>
                  <a:pt x="593" y="231"/>
                </a:lnTo>
                <a:lnTo>
                  <a:pt x="584" y="227"/>
                </a:lnTo>
                <a:lnTo>
                  <a:pt x="577" y="226"/>
                </a:lnTo>
                <a:lnTo>
                  <a:pt x="577" y="226"/>
                </a:lnTo>
                <a:lnTo>
                  <a:pt x="576" y="225"/>
                </a:lnTo>
                <a:lnTo>
                  <a:pt x="574" y="221"/>
                </a:lnTo>
                <a:lnTo>
                  <a:pt x="569" y="208"/>
                </a:lnTo>
                <a:lnTo>
                  <a:pt x="569" y="208"/>
                </a:lnTo>
                <a:lnTo>
                  <a:pt x="586" y="200"/>
                </a:lnTo>
                <a:lnTo>
                  <a:pt x="595" y="197"/>
                </a:lnTo>
                <a:lnTo>
                  <a:pt x="602" y="192"/>
                </a:lnTo>
                <a:lnTo>
                  <a:pt x="602" y="192"/>
                </a:lnTo>
                <a:lnTo>
                  <a:pt x="612" y="183"/>
                </a:lnTo>
                <a:lnTo>
                  <a:pt x="618" y="177"/>
                </a:lnTo>
                <a:lnTo>
                  <a:pt x="621" y="171"/>
                </a:lnTo>
                <a:lnTo>
                  <a:pt x="621" y="166"/>
                </a:lnTo>
                <a:lnTo>
                  <a:pt x="620" y="162"/>
                </a:lnTo>
                <a:lnTo>
                  <a:pt x="619" y="160"/>
                </a:lnTo>
                <a:lnTo>
                  <a:pt x="617" y="157"/>
                </a:lnTo>
                <a:lnTo>
                  <a:pt x="617" y="157"/>
                </a:lnTo>
                <a:lnTo>
                  <a:pt x="612" y="161"/>
                </a:lnTo>
                <a:lnTo>
                  <a:pt x="603" y="165"/>
                </a:lnTo>
                <a:lnTo>
                  <a:pt x="592" y="167"/>
                </a:lnTo>
                <a:lnTo>
                  <a:pt x="592" y="167"/>
                </a:lnTo>
                <a:lnTo>
                  <a:pt x="586" y="168"/>
                </a:lnTo>
                <a:lnTo>
                  <a:pt x="580" y="168"/>
                </a:lnTo>
                <a:lnTo>
                  <a:pt x="570" y="166"/>
                </a:lnTo>
                <a:lnTo>
                  <a:pt x="564" y="164"/>
                </a:lnTo>
                <a:lnTo>
                  <a:pt x="563" y="162"/>
                </a:lnTo>
                <a:lnTo>
                  <a:pt x="563" y="162"/>
                </a:lnTo>
                <a:lnTo>
                  <a:pt x="564" y="162"/>
                </a:lnTo>
                <a:lnTo>
                  <a:pt x="565" y="164"/>
                </a:lnTo>
                <a:lnTo>
                  <a:pt x="568" y="161"/>
                </a:lnTo>
                <a:lnTo>
                  <a:pt x="573" y="157"/>
                </a:lnTo>
                <a:lnTo>
                  <a:pt x="573" y="157"/>
                </a:lnTo>
                <a:lnTo>
                  <a:pt x="577" y="151"/>
                </a:lnTo>
                <a:lnTo>
                  <a:pt x="581" y="144"/>
                </a:lnTo>
                <a:lnTo>
                  <a:pt x="582" y="138"/>
                </a:lnTo>
                <a:lnTo>
                  <a:pt x="543" y="143"/>
                </a:lnTo>
                <a:lnTo>
                  <a:pt x="548" y="113"/>
                </a:lnTo>
                <a:lnTo>
                  <a:pt x="548" y="113"/>
                </a:lnTo>
                <a:lnTo>
                  <a:pt x="545" y="117"/>
                </a:lnTo>
                <a:lnTo>
                  <a:pt x="541" y="124"/>
                </a:lnTo>
                <a:lnTo>
                  <a:pt x="534" y="138"/>
                </a:lnTo>
                <a:lnTo>
                  <a:pt x="534" y="138"/>
                </a:lnTo>
                <a:lnTo>
                  <a:pt x="529" y="145"/>
                </a:lnTo>
                <a:lnTo>
                  <a:pt x="523" y="151"/>
                </a:lnTo>
                <a:lnTo>
                  <a:pt x="523" y="151"/>
                </a:lnTo>
                <a:lnTo>
                  <a:pt x="514" y="148"/>
                </a:lnTo>
                <a:lnTo>
                  <a:pt x="514" y="148"/>
                </a:lnTo>
                <a:lnTo>
                  <a:pt x="491" y="139"/>
                </a:lnTo>
                <a:lnTo>
                  <a:pt x="481" y="138"/>
                </a:lnTo>
                <a:lnTo>
                  <a:pt x="475" y="137"/>
                </a:lnTo>
                <a:lnTo>
                  <a:pt x="460" y="133"/>
                </a:lnTo>
                <a:lnTo>
                  <a:pt x="460" y="133"/>
                </a:lnTo>
                <a:lnTo>
                  <a:pt x="449" y="130"/>
                </a:lnTo>
                <a:lnTo>
                  <a:pt x="437" y="129"/>
                </a:lnTo>
                <a:lnTo>
                  <a:pt x="418" y="129"/>
                </a:lnTo>
                <a:lnTo>
                  <a:pt x="403" y="130"/>
                </a:lnTo>
                <a:lnTo>
                  <a:pt x="399" y="129"/>
                </a:lnTo>
                <a:lnTo>
                  <a:pt x="397" y="128"/>
                </a:lnTo>
                <a:lnTo>
                  <a:pt x="397" y="12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9" name="Freeform 22">
            <a:extLst>
              <a:ext uri="{FF2B5EF4-FFF2-40B4-BE49-F238E27FC236}">
                <a16:creationId xmlns:a16="http://schemas.microsoft.com/office/drawing/2014/main" id="{B8707901-5497-1F8F-B9FC-20395E05F34D}"/>
              </a:ext>
            </a:extLst>
          </p:cNvPr>
          <p:cNvSpPr>
            <a:spLocks/>
          </p:cNvSpPr>
          <p:nvPr/>
        </p:nvSpPr>
        <p:spPr bwMode="auto">
          <a:xfrm>
            <a:off x="7477760" y="3814764"/>
            <a:ext cx="971312" cy="2557007"/>
          </a:xfrm>
          <a:custGeom>
            <a:avLst/>
            <a:gdLst>
              <a:gd name="T0" fmla="*/ 400 w 664"/>
              <a:gd name="T1" fmla="*/ 152 h 1748"/>
              <a:gd name="T2" fmla="*/ 415 w 664"/>
              <a:gd name="T3" fmla="*/ 108 h 1748"/>
              <a:gd name="T4" fmla="*/ 425 w 664"/>
              <a:gd name="T5" fmla="*/ 95 h 1748"/>
              <a:gd name="T6" fmla="*/ 435 w 664"/>
              <a:gd name="T7" fmla="*/ 64 h 1748"/>
              <a:gd name="T8" fmla="*/ 408 w 664"/>
              <a:gd name="T9" fmla="*/ 60 h 1748"/>
              <a:gd name="T10" fmla="*/ 403 w 664"/>
              <a:gd name="T11" fmla="*/ 35 h 1748"/>
              <a:gd name="T12" fmla="*/ 361 w 664"/>
              <a:gd name="T13" fmla="*/ 32 h 1748"/>
              <a:gd name="T14" fmla="*/ 273 w 664"/>
              <a:gd name="T15" fmla="*/ 0 h 1748"/>
              <a:gd name="T16" fmla="*/ 164 w 664"/>
              <a:gd name="T17" fmla="*/ 73 h 1748"/>
              <a:gd name="T18" fmla="*/ 78 w 664"/>
              <a:gd name="T19" fmla="*/ 123 h 1748"/>
              <a:gd name="T20" fmla="*/ 38 w 664"/>
              <a:gd name="T21" fmla="*/ 184 h 1748"/>
              <a:gd name="T22" fmla="*/ 24 w 664"/>
              <a:gd name="T23" fmla="*/ 221 h 1748"/>
              <a:gd name="T24" fmla="*/ 5 w 664"/>
              <a:gd name="T25" fmla="*/ 260 h 1748"/>
              <a:gd name="T26" fmla="*/ 16 w 664"/>
              <a:gd name="T27" fmla="*/ 274 h 1748"/>
              <a:gd name="T28" fmla="*/ 33 w 664"/>
              <a:gd name="T29" fmla="*/ 304 h 1748"/>
              <a:gd name="T30" fmla="*/ 7 w 664"/>
              <a:gd name="T31" fmla="*/ 433 h 1748"/>
              <a:gd name="T32" fmla="*/ 78 w 664"/>
              <a:gd name="T33" fmla="*/ 773 h 1748"/>
              <a:gd name="T34" fmla="*/ 18 w 664"/>
              <a:gd name="T35" fmla="*/ 937 h 1748"/>
              <a:gd name="T36" fmla="*/ 59 w 664"/>
              <a:gd name="T37" fmla="*/ 1028 h 1748"/>
              <a:gd name="T38" fmla="*/ 83 w 664"/>
              <a:gd name="T39" fmla="*/ 1150 h 1748"/>
              <a:gd name="T40" fmla="*/ 73 w 664"/>
              <a:gd name="T41" fmla="*/ 1238 h 1748"/>
              <a:gd name="T42" fmla="*/ 168 w 664"/>
              <a:gd name="T43" fmla="*/ 1299 h 1748"/>
              <a:gd name="T44" fmla="*/ 142 w 664"/>
              <a:gd name="T45" fmla="*/ 1482 h 1748"/>
              <a:gd name="T46" fmla="*/ 155 w 664"/>
              <a:gd name="T47" fmla="*/ 1638 h 1748"/>
              <a:gd name="T48" fmla="*/ 140 w 664"/>
              <a:gd name="T49" fmla="*/ 1698 h 1748"/>
              <a:gd name="T50" fmla="*/ 170 w 664"/>
              <a:gd name="T51" fmla="*/ 1710 h 1748"/>
              <a:gd name="T52" fmla="*/ 269 w 664"/>
              <a:gd name="T53" fmla="*/ 1748 h 1748"/>
              <a:gd name="T54" fmla="*/ 366 w 664"/>
              <a:gd name="T55" fmla="*/ 1727 h 1748"/>
              <a:gd name="T56" fmla="*/ 289 w 664"/>
              <a:gd name="T57" fmla="*/ 1666 h 1748"/>
              <a:gd name="T58" fmla="*/ 242 w 664"/>
              <a:gd name="T59" fmla="*/ 1511 h 1748"/>
              <a:gd name="T60" fmla="*/ 293 w 664"/>
              <a:gd name="T61" fmla="*/ 1311 h 1748"/>
              <a:gd name="T62" fmla="*/ 356 w 664"/>
              <a:gd name="T63" fmla="*/ 1164 h 1748"/>
              <a:gd name="T64" fmla="*/ 475 w 664"/>
              <a:gd name="T65" fmla="*/ 1178 h 1748"/>
              <a:gd name="T66" fmla="*/ 488 w 664"/>
              <a:gd name="T67" fmla="*/ 1389 h 1748"/>
              <a:gd name="T68" fmla="*/ 464 w 664"/>
              <a:gd name="T69" fmla="*/ 1526 h 1748"/>
              <a:gd name="T70" fmla="*/ 571 w 664"/>
              <a:gd name="T71" fmla="*/ 1548 h 1748"/>
              <a:gd name="T72" fmla="*/ 664 w 664"/>
              <a:gd name="T73" fmla="*/ 1563 h 1748"/>
              <a:gd name="T74" fmla="*/ 587 w 664"/>
              <a:gd name="T75" fmla="*/ 1482 h 1748"/>
              <a:gd name="T76" fmla="*/ 568 w 664"/>
              <a:gd name="T77" fmla="*/ 1312 h 1748"/>
              <a:gd name="T78" fmla="*/ 631 w 664"/>
              <a:gd name="T79" fmla="*/ 1041 h 1748"/>
              <a:gd name="T80" fmla="*/ 555 w 664"/>
              <a:gd name="T81" fmla="*/ 952 h 1748"/>
              <a:gd name="T82" fmla="*/ 400 w 664"/>
              <a:gd name="T83" fmla="*/ 818 h 1748"/>
              <a:gd name="T84" fmla="*/ 323 w 664"/>
              <a:gd name="T85" fmla="*/ 696 h 1748"/>
              <a:gd name="T86" fmla="*/ 547 w 664"/>
              <a:gd name="T87" fmla="*/ 592 h 1748"/>
              <a:gd name="T88" fmla="*/ 579 w 664"/>
              <a:gd name="T89" fmla="*/ 542 h 1748"/>
              <a:gd name="T90" fmla="*/ 586 w 664"/>
              <a:gd name="T91" fmla="*/ 524 h 1748"/>
              <a:gd name="T92" fmla="*/ 529 w 664"/>
              <a:gd name="T93" fmla="*/ 501 h 1748"/>
              <a:gd name="T94" fmla="*/ 361 w 664"/>
              <a:gd name="T95" fmla="*/ 494 h 1748"/>
              <a:gd name="T96" fmla="*/ 430 w 664"/>
              <a:gd name="T97" fmla="*/ 475 h 1748"/>
              <a:gd name="T98" fmla="*/ 474 w 664"/>
              <a:gd name="T99" fmla="*/ 457 h 1748"/>
              <a:gd name="T100" fmla="*/ 469 w 664"/>
              <a:gd name="T101" fmla="*/ 387 h 1748"/>
              <a:gd name="T102" fmla="*/ 442 w 664"/>
              <a:gd name="T103" fmla="*/ 367 h 1748"/>
              <a:gd name="T104" fmla="*/ 381 w 664"/>
              <a:gd name="T105" fmla="*/ 401 h 1748"/>
              <a:gd name="T106" fmla="*/ 328 w 664"/>
              <a:gd name="T107" fmla="*/ 437 h 1748"/>
              <a:gd name="T108" fmla="*/ 249 w 664"/>
              <a:gd name="T109" fmla="*/ 299 h 1748"/>
              <a:gd name="T110" fmla="*/ 304 w 664"/>
              <a:gd name="T111" fmla="*/ 302 h 1748"/>
              <a:gd name="T112" fmla="*/ 317 w 664"/>
              <a:gd name="T113" fmla="*/ 269 h 1748"/>
              <a:gd name="T114" fmla="*/ 341 w 664"/>
              <a:gd name="T115" fmla="*/ 251 h 1748"/>
              <a:gd name="T116" fmla="*/ 371 w 664"/>
              <a:gd name="T117" fmla="*/ 240 h 1748"/>
              <a:gd name="T118" fmla="*/ 386 w 664"/>
              <a:gd name="T119" fmla="*/ 185 h 1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64" h="1748">
                <a:moveTo>
                  <a:pt x="391" y="167"/>
                </a:moveTo>
                <a:lnTo>
                  <a:pt x="391" y="167"/>
                </a:lnTo>
                <a:lnTo>
                  <a:pt x="387" y="139"/>
                </a:lnTo>
                <a:lnTo>
                  <a:pt x="387" y="139"/>
                </a:lnTo>
                <a:lnTo>
                  <a:pt x="386" y="137"/>
                </a:lnTo>
                <a:lnTo>
                  <a:pt x="386" y="137"/>
                </a:lnTo>
                <a:lnTo>
                  <a:pt x="387" y="139"/>
                </a:lnTo>
                <a:lnTo>
                  <a:pt x="387" y="139"/>
                </a:lnTo>
                <a:lnTo>
                  <a:pt x="394" y="147"/>
                </a:lnTo>
                <a:lnTo>
                  <a:pt x="400" y="152"/>
                </a:lnTo>
                <a:lnTo>
                  <a:pt x="400" y="152"/>
                </a:lnTo>
                <a:lnTo>
                  <a:pt x="400" y="152"/>
                </a:lnTo>
                <a:lnTo>
                  <a:pt x="403" y="152"/>
                </a:lnTo>
                <a:lnTo>
                  <a:pt x="405" y="150"/>
                </a:lnTo>
                <a:lnTo>
                  <a:pt x="410" y="142"/>
                </a:lnTo>
                <a:lnTo>
                  <a:pt x="410" y="142"/>
                </a:lnTo>
                <a:lnTo>
                  <a:pt x="413" y="137"/>
                </a:lnTo>
                <a:lnTo>
                  <a:pt x="414" y="131"/>
                </a:lnTo>
                <a:lnTo>
                  <a:pt x="415" y="118"/>
                </a:lnTo>
                <a:lnTo>
                  <a:pt x="415" y="108"/>
                </a:lnTo>
                <a:lnTo>
                  <a:pt x="415" y="103"/>
                </a:lnTo>
                <a:lnTo>
                  <a:pt x="430" y="113"/>
                </a:lnTo>
                <a:lnTo>
                  <a:pt x="430" y="113"/>
                </a:lnTo>
                <a:lnTo>
                  <a:pt x="430" y="113"/>
                </a:lnTo>
                <a:lnTo>
                  <a:pt x="431" y="113"/>
                </a:lnTo>
                <a:lnTo>
                  <a:pt x="431" y="109"/>
                </a:lnTo>
                <a:lnTo>
                  <a:pt x="430" y="103"/>
                </a:lnTo>
                <a:lnTo>
                  <a:pt x="430" y="103"/>
                </a:lnTo>
                <a:lnTo>
                  <a:pt x="427" y="99"/>
                </a:lnTo>
                <a:lnTo>
                  <a:pt x="425" y="95"/>
                </a:lnTo>
                <a:lnTo>
                  <a:pt x="419" y="88"/>
                </a:lnTo>
                <a:lnTo>
                  <a:pt x="410" y="84"/>
                </a:lnTo>
                <a:lnTo>
                  <a:pt x="410" y="84"/>
                </a:lnTo>
                <a:lnTo>
                  <a:pt x="411" y="84"/>
                </a:lnTo>
                <a:lnTo>
                  <a:pt x="415" y="84"/>
                </a:lnTo>
                <a:lnTo>
                  <a:pt x="422" y="80"/>
                </a:lnTo>
                <a:lnTo>
                  <a:pt x="430" y="74"/>
                </a:lnTo>
                <a:lnTo>
                  <a:pt x="430" y="74"/>
                </a:lnTo>
                <a:lnTo>
                  <a:pt x="433" y="69"/>
                </a:lnTo>
                <a:lnTo>
                  <a:pt x="435" y="64"/>
                </a:lnTo>
                <a:lnTo>
                  <a:pt x="435" y="58"/>
                </a:lnTo>
                <a:lnTo>
                  <a:pt x="435" y="52"/>
                </a:lnTo>
                <a:lnTo>
                  <a:pt x="431" y="43"/>
                </a:lnTo>
                <a:lnTo>
                  <a:pt x="430" y="40"/>
                </a:lnTo>
                <a:lnTo>
                  <a:pt x="430" y="40"/>
                </a:lnTo>
                <a:lnTo>
                  <a:pt x="424" y="48"/>
                </a:lnTo>
                <a:lnTo>
                  <a:pt x="415" y="59"/>
                </a:lnTo>
                <a:lnTo>
                  <a:pt x="415" y="59"/>
                </a:lnTo>
                <a:lnTo>
                  <a:pt x="413" y="60"/>
                </a:lnTo>
                <a:lnTo>
                  <a:pt x="408" y="60"/>
                </a:lnTo>
                <a:lnTo>
                  <a:pt x="397" y="58"/>
                </a:lnTo>
                <a:lnTo>
                  <a:pt x="381" y="54"/>
                </a:lnTo>
                <a:lnTo>
                  <a:pt x="381" y="54"/>
                </a:lnTo>
                <a:lnTo>
                  <a:pt x="388" y="52"/>
                </a:lnTo>
                <a:lnTo>
                  <a:pt x="394" y="48"/>
                </a:lnTo>
                <a:lnTo>
                  <a:pt x="400" y="44"/>
                </a:lnTo>
                <a:lnTo>
                  <a:pt x="400" y="44"/>
                </a:lnTo>
                <a:lnTo>
                  <a:pt x="402" y="42"/>
                </a:lnTo>
                <a:lnTo>
                  <a:pt x="403" y="40"/>
                </a:lnTo>
                <a:lnTo>
                  <a:pt x="403" y="35"/>
                </a:lnTo>
                <a:lnTo>
                  <a:pt x="400" y="30"/>
                </a:lnTo>
                <a:lnTo>
                  <a:pt x="400" y="30"/>
                </a:lnTo>
                <a:lnTo>
                  <a:pt x="398" y="33"/>
                </a:lnTo>
                <a:lnTo>
                  <a:pt x="393" y="36"/>
                </a:lnTo>
                <a:lnTo>
                  <a:pt x="386" y="40"/>
                </a:lnTo>
                <a:lnTo>
                  <a:pt x="386" y="40"/>
                </a:lnTo>
                <a:lnTo>
                  <a:pt x="381" y="41"/>
                </a:lnTo>
                <a:lnTo>
                  <a:pt x="377" y="40"/>
                </a:lnTo>
                <a:lnTo>
                  <a:pt x="369" y="36"/>
                </a:lnTo>
                <a:lnTo>
                  <a:pt x="361" y="32"/>
                </a:lnTo>
                <a:lnTo>
                  <a:pt x="356" y="30"/>
                </a:lnTo>
                <a:lnTo>
                  <a:pt x="356" y="30"/>
                </a:lnTo>
                <a:lnTo>
                  <a:pt x="332" y="25"/>
                </a:lnTo>
                <a:lnTo>
                  <a:pt x="332" y="25"/>
                </a:lnTo>
                <a:lnTo>
                  <a:pt x="327" y="21"/>
                </a:lnTo>
                <a:lnTo>
                  <a:pt x="315" y="11"/>
                </a:lnTo>
                <a:lnTo>
                  <a:pt x="306" y="8"/>
                </a:lnTo>
                <a:lnTo>
                  <a:pt x="297" y="3"/>
                </a:lnTo>
                <a:lnTo>
                  <a:pt x="286" y="0"/>
                </a:lnTo>
                <a:lnTo>
                  <a:pt x="273" y="0"/>
                </a:lnTo>
                <a:lnTo>
                  <a:pt x="273" y="0"/>
                </a:lnTo>
                <a:lnTo>
                  <a:pt x="248" y="2"/>
                </a:lnTo>
                <a:lnTo>
                  <a:pt x="236" y="4"/>
                </a:lnTo>
                <a:lnTo>
                  <a:pt x="223" y="8"/>
                </a:lnTo>
                <a:lnTo>
                  <a:pt x="212" y="13"/>
                </a:lnTo>
                <a:lnTo>
                  <a:pt x="200" y="20"/>
                </a:lnTo>
                <a:lnTo>
                  <a:pt x="190" y="31"/>
                </a:lnTo>
                <a:lnTo>
                  <a:pt x="181" y="44"/>
                </a:lnTo>
                <a:lnTo>
                  <a:pt x="181" y="44"/>
                </a:lnTo>
                <a:lnTo>
                  <a:pt x="164" y="73"/>
                </a:lnTo>
                <a:lnTo>
                  <a:pt x="156" y="85"/>
                </a:lnTo>
                <a:lnTo>
                  <a:pt x="149" y="96"/>
                </a:lnTo>
                <a:lnTo>
                  <a:pt x="140" y="104"/>
                </a:lnTo>
                <a:lnTo>
                  <a:pt x="132" y="112"/>
                </a:lnTo>
                <a:lnTo>
                  <a:pt x="123" y="115"/>
                </a:lnTo>
                <a:lnTo>
                  <a:pt x="112" y="118"/>
                </a:lnTo>
                <a:lnTo>
                  <a:pt x="112" y="118"/>
                </a:lnTo>
                <a:lnTo>
                  <a:pt x="94" y="119"/>
                </a:lnTo>
                <a:lnTo>
                  <a:pt x="84" y="121"/>
                </a:lnTo>
                <a:lnTo>
                  <a:pt x="78" y="123"/>
                </a:lnTo>
                <a:lnTo>
                  <a:pt x="93" y="128"/>
                </a:lnTo>
                <a:lnTo>
                  <a:pt x="93" y="128"/>
                </a:lnTo>
                <a:lnTo>
                  <a:pt x="88" y="130"/>
                </a:lnTo>
                <a:lnTo>
                  <a:pt x="68" y="142"/>
                </a:lnTo>
                <a:lnTo>
                  <a:pt x="68" y="142"/>
                </a:lnTo>
                <a:lnTo>
                  <a:pt x="61" y="147"/>
                </a:lnTo>
                <a:lnTo>
                  <a:pt x="55" y="153"/>
                </a:lnTo>
                <a:lnTo>
                  <a:pt x="50" y="161"/>
                </a:lnTo>
                <a:lnTo>
                  <a:pt x="46" y="168"/>
                </a:lnTo>
                <a:lnTo>
                  <a:pt x="38" y="184"/>
                </a:lnTo>
                <a:lnTo>
                  <a:pt x="34" y="190"/>
                </a:lnTo>
                <a:lnTo>
                  <a:pt x="29" y="196"/>
                </a:lnTo>
                <a:lnTo>
                  <a:pt x="29" y="196"/>
                </a:lnTo>
                <a:lnTo>
                  <a:pt x="24" y="201"/>
                </a:lnTo>
                <a:lnTo>
                  <a:pt x="18" y="205"/>
                </a:lnTo>
                <a:lnTo>
                  <a:pt x="10" y="208"/>
                </a:lnTo>
                <a:lnTo>
                  <a:pt x="2" y="211"/>
                </a:lnTo>
                <a:lnTo>
                  <a:pt x="0" y="211"/>
                </a:lnTo>
                <a:lnTo>
                  <a:pt x="24" y="221"/>
                </a:lnTo>
                <a:lnTo>
                  <a:pt x="24" y="221"/>
                </a:lnTo>
                <a:lnTo>
                  <a:pt x="23" y="221"/>
                </a:lnTo>
                <a:lnTo>
                  <a:pt x="18" y="221"/>
                </a:lnTo>
                <a:lnTo>
                  <a:pt x="13" y="224"/>
                </a:lnTo>
                <a:lnTo>
                  <a:pt x="12" y="227"/>
                </a:lnTo>
                <a:lnTo>
                  <a:pt x="10" y="230"/>
                </a:lnTo>
                <a:lnTo>
                  <a:pt x="10" y="230"/>
                </a:lnTo>
                <a:lnTo>
                  <a:pt x="7" y="240"/>
                </a:lnTo>
                <a:lnTo>
                  <a:pt x="5" y="250"/>
                </a:lnTo>
                <a:lnTo>
                  <a:pt x="5" y="257"/>
                </a:lnTo>
                <a:lnTo>
                  <a:pt x="5" y="260"/>
                </a:lnTo>
                <a:lnTo>
                  <a:pt x="5" y="260"/>
                </a:lnTo>
                <a:lnTo>
                  <a:pt x="12" y="258"/>
                </a:lnTo>
                <a:lnTo>
                  <a:pt x="17" y="256"/>
                </a:lnTo>
                <a:lnTo>
                  <a:pt x="19" y="255"/>
                </a:lnTo>
                <a:lnTo>
                  <a:pt x="19" y="255"/>
                </a:lnTo>
                <a:lnTo>
                  <a:pt x="19" y="257"/>
                </a:lnTo>
                <a:lnTo>
                  <a:pt x="17" y="265"/>
                </a:lnTo>
                <a:lnTo>
                  <a:pt x="15" y="274"/>
                </a:lnTo>
                <a:lnTo>
                  <a:pt x="15" y="274"/>
                </a:lnTo>
                <a:lnTo>
                  <a:pt x="16" y="274"/>
                </a:lnTo>
                <a:lnTo>
                  <a:pt x="19" y="277"/>
                </a:lnTo>
                <a:lnTo>
                  <a:pt x="22" y="277"/>
                </a:lnTo>
                <a:lnTo>
                  <a:pt x="24" y="277"/>
                </a:lnTo>
                <a:lnTo>
                  <a:pt x="29" y="277"/>
                </a:lnTo>
                <a:lnTo>
                  <a:pt x="34" y="274"/>
                </a:lnTo>
                <a:lnTo>
                  <a:pt x="34" y="274"/>
                </a:lnTo>
                <a:lnTo>
                  <a:pt x="63" y="260"/>
                </a:lnTo>
                <a:lnTo>
                  <a:pt x="63" y="260"/>
                </a:lnTo>
                <a:lnTo>
                  <a:pt x="54" y="273"/>
                </a:lnTo>
                <a:lnTo>
                  <a:pt x="33" y="304"/>
                </a:lnTo>
                <a:lnTo>
                  <a:pt x="21" y="322"/>
                </a:lnTo>
                <a:lnTo>
                  <a:pt x="11" y="342"/>
                </a:lnTo>
                <a:lnTo>
                  <a:pt x="4" y="359"/>
                </a:lnTo>
                <a:lnTo>
                  <a:pt x="1" y="366"/>
                </a:lnTo>
                <a:lnTo>
                  <a:pt x="0" y="372"/>
                </a:lnTo>
                <a:lnTo>
                  <a:pt x="0" y="372"/>
                </a:lnTo>
                <a:lnTo>
                  <a:pt x="0" y="384"/>
                </a:lnTo>
                <a:lnTo>
                  <a:pt x="0" y="395"/>
                </a:lnTo>
                <a:lnTo>
                  <a:pt x="4" y="417"/>
                </a:lnTo>
                <a:lnTo>
                  <a:pt x="7" y="433"/>
                </a:lnTo>
                <a:lnTo>
                  <a:pt x="10" y="441"/>
                </a:lnTo>
                <a:lnTo>
                  <a:pt x="10" y="441"/>
                </a:lnTo>
                <a:lnTo>
                  <a:pt x="35" y="569"/>
                </a:lnTo>
                <a:lnTo>
                  <a:pt x="54" y="658"/>
                </a:lnTo>
                <a:lnTo>
                  <a:pt x="63" y="705"/>
                </a:lnTo>
                <a:lnTo>
                  <a:pt x="63" y="705"/>
                </a:lnTo>
                <a:lnTo>
                  <a:pt x="67" y="719"/>
                </a:lnTo>
                <a:lnTo>
                  <a:pt x="72" y="740"/>
                </a:lnTo>
                <a:lnTo>
                  <a:pt x="78" y="773"/>
                </a:lnTo>
                <a:lnTo>
                  <a:pt x="78" y="773"/>
                </a:lnTo>
                <a:lnTo>
                  <a:pt x="78" y="777"/>
                </a:lnTo>
                <a:lnTo>
                  <a:pt x="76" y="783"/>
                </a:lnTo>
                <a:lnTo>
                  <a:pt x="67" y="803"/>
                </a:lnTo>
                <a:lnTo>
                  <a:pt x="44" y="855"/>
                </a:lnTo>
                <a:lnTo>
                  <a:pt x="22" y="908"/>
                </a:lnTo>
                <a:lnTo>
                  <a:pt x="16" y="926"/>
                </a:lnTo>
                <a:lnTo>
                  <a:pt x="15" y="932"/>
                </a:lnTo>
                <a:lnTo>
                  <a:pt x="15" y="935"/>
                </a:lnTo>
                <a:lnTo>
                  <a:pt x="15" y="935"/>
                </a:lnTo>
                <a:lnTo>
                  <a:pt x="18" y="937"/>
                </a:lnTo>
                <a:lnTo>
                  <a:pt x="22" y="938"/>
                </a:lnTo>
                <a:lnTo>
                  <a:pt x="29" y="940"/>
                </a:lnTo>
                <a:lnTo>
                  <a:pt x="39" y="940"/>
                </a:lnTo>
                <a:lnTo>
                  <a:pt x="39" y="940"/>
                </a:lnTo>
                <a:lnTo>
                  <a:pt x="43" y="946"/>
                </a:lnTo>
                <a:lnTo>
                  <a:pt x="49" y="962"/>
                </a:lnTo>
                <a:lnTo>
                  <a:pt x="52" y="975"/>
                </a:lnTo>
                <a:lnTo>
                  <a:pt x="56" y="990"/>
                </a:lnTo>
                <a:lnTo>
                  <a:pt x="57" y="1007"/>
                </a:lnTo>
                <a:lnTo>
                  <a:pt x="59" y="1028"/>
                </a:lnTo>
                <a:lnTo>
                  <a:pt x="59" y="1028"/>
                </a:lnTo>
                <a:lnTo>
                  <a:pt x="60" y="1048"/>
                </a:lnTo>
                <a:lnTo>
                  <a:pt x="63" y="1067"/>
                </a:lnTo>
                <a:lnTo>
                  <a:pt x="68" y="1084"/>
                </a:lnTo>
                <a:lnTo>
                  <a:pt x="73" y="1100"/>
                </a:lnTo>
                <a:lnTo>
                  <a:pt x="78" y="1113"/>
                </a:lnTo>
                <a:lnTo>
                  <a:pt x="82" y="1127"/>
                </a:lnTo>
                <a:lnTo>
                  <a:pt x="84" y="1139"/>
                </a:lnTo>
                <a:lnTo>
                  <a:pt x="84" y="1145"/>
                </a:lnTo>
                <a:lnTo>
                  <a:pt x="83" y="1150"/>
                </a:lnTo>
                <a:lnTo>
                  <a:pt x="83" y="1150"/>
                </a:lnTo>
                <a:lnTo>
                  <a:pt x="79" y="1162"/>
                </a:lnTo>
                <a:lnTo>
                  <a:pt x="73" y="1177"/>
                </a:lnTo>
                <a:lnTo>
                  <a:pt x="59" y="1210"/>
                </a:lnTo>
                <a:lnTo>
                  <a:pt x="39" y="1248"/>
                </a:lnTo>
                <a:lnTo>
                  <a:pt x="39" y="1248"/>
                </a:lnTo>
                <a:lnTo>
                  <a:pt x="44" y="1245"/>
                </a:lnTo>
                <a:lnTo>
                  <a:pt x="50" y="1242"/>
                </a:lnTo>
                <a:lnTo>
                  <a:pt x="60" y="1239"/>
                </a:lnTo>
                <a:lnTo>
                  <a:pt x="73" y="1238"/>
                </a:lnTo>
                <a:lnTo>
                  <a:pt x="89" y="1237"/>
                </a:lnTo>
                <a:lnTo>
                  <a:pt x="109" y="1239"/>
                </a:lnTo>
                <a:lnTo>
                  <a:pt x="132" y="1243"/>
                </a:lnTo>
                <a:lnTo>
                  <a:pt x="132" y="1243"/>
                </a:lnTo>
                <a:lnTo>
                  <a:pt x="148" y="1248"/>
                </a:lnTo>
                <a:lnTo>
                  <a:pt x="160" y="1253"/>
                </a:lnTo>
                <a:lnTo>
                  <a:pt x="168" y="1256"/>
                </a:lnTo>
                <a:lnTo>
                  <a:pt x="175" y="1261"/>
                </a:lnTo>
                <a:lnTo>
                  <a:pt x="175" y="1261"/>
                </a:lnTo>
                <a:lnTo>
                  <a:pt x="168" y="1299"/>
                </a:lnTo>
                <a:lnTo>
                  <a:pt x="165" y="1319"/>
                </a:lnTo>
                <a:lnTo>
                  <a:pt x="161" y="1336"/>
                </a:lnTo>
                <a:lnTo>
                  <a:pt x="161" y="1336"/>
                </a:lnTo>
                <a:lnTo>
                  <a:pt x="154" y="1366"/>
                </a:lnTo>
                <a:lnTo>
                  <a:pt x="146" y="1408"/>
                </a:lnTo>
                <a:lnTo>
                  <a:pt x="143" y="1430"/>
                </a:lnTo>
                <a:lnTo>
                  <a:pt x="142" y="1451"/>
                </a:lnTo>
                <a:lnTo>
                  <a:pt x="140" y="1468"/>
                </a:lnTo>
                <a:lnTo>
                  <a:pt x="142" y="1482"/>
                </a:lnTo>
                <a:lnTo>
                  <a:pt x="142" y="1482"/>
                </a:lnTo>
                <a:lnTo>
                  <a:pt x="145" y="1512"/>
                </a:lnTo>
                <a:lnTo>
                  <a:pt x="149" y="1548"/>
                </a:lnTo>
                <a:lnTo>
                  <a:pt x="151" y="1581"/>
                </a:lnTo>
                <a:lnTo>
                  <a:pt x="151" y="1595"/>
                </a:lnTo>
                <a:lnTo>
                  <a:pt x="151" y="1605"/>
                </a:lnTo>
                <a:lnTo>
                  <a:pt x="151" y="1605"/>
                </a:lnTo>
                <a:lnTo>
                  <a:pt x="151" y="1612"/>
                </a:lnTo>
                <a:lnTo>
                  <a:pt x="151" y="1618"/>
                </a:lnTo>
                <a:lnTo>
                  <a:pt x="154" y="1632"/>
                </a:lnTo>
                <a:lnTo>
                  <a:pt x="155" y="1638"/>
                </a:lnTo>
                <a:lnTo>
                  <a:pt x="155" y="1643"/>
                </a:lnTo>
                <a:lnTo>
                  <a:pt x="154" y="1649"/>
                </a:lnTo>
                <a:lnTo>
                  <a:pt x="151" y="1654"/>
                </a:lnTo>
                <a:lnTo>
                  <a:pt x="151" y="1654"/>
                </a:lnTo>
                <a:lnTo>
                  <a:pt x="146" y="1662"/>
                </a:lnTo>
                <a:lnTo>
                  <a:pt x="144" y="1671"/>
                </a:lnTo>
                <a:lnTo>
                  <a:pt x="142" y="1683"/>
                </a:lnTo>
                <a:lnTo>
                  <a:pt x="142" y="1683"/>
                </a:lnTo>
                <a:lnTo>
                  <a:pt x="140" y="1690"/>
                </a:lnTo>
                <a:lnTo>
                  <a:pt x="140" y="1698"/>
                </a:lnTo>
                <a:lnTo>
                  <a:pt x="140" y="1704"/>
                </a:lnTo>
                <a:lnTo>
                  <a:pt x="142" y="1707"/>
                </a:lnTo>
                <a:lnTo>
                  <a:pt x="142" y="1707"/>
                </a:lnTo>
                <a:lnTo>
                  <a:pt x="149" y="1714"/>
                </a:lnTo>
                <a:lnTo>
                  <a:pt x="154" y="1717"/>
                </a:lnTo>
                <a:lnTo>
                  <a:pt x="155" y="1717"/>
                </a:lnTo>
                <a:lnTo>
                  <a:pt x="156" y="1717"/>
                </a:lnTo>
                <a:lnTo>
                  <a:pt x="156" y="1717"/>
                </a:lnTo>
                <a:lnTo>
                  <a:pt x="165" y="1712"/>
                </a:lnTo>
                <a:lnTo>
                  <a:pt x="170" y="1710"/>
                </a:lnTo>
                <a:lnTo>
                  <a:pt x="171" y="1709"/>
                </a:lnTo>
                <a:lnTo>
                  <a:pt x="171" y="1707"/>
                </a:lnTo>
                <a:lnTo>
                  <a:pt x="171" y="1707"/>
                </a:lnTo>
                <a:lnTo>
                  <a:pt x="192" y="1721"/>
                </a:lnTo>
                <a:lnTo>
                  <a:pt x="220" y="1742"/>
                </a:lnTo>
                <a:lnTo>
                  <a:pt x="220" y="1742"/>
                </a:lnTo>
                <a:lnTo>
                  <a:pt x="222" y="1743"/>
                </a:lnTo>
                <a:lnTo>
                  <a:pt x="228" y="1744"/>
                </a:lnTo>
                <a:lnTo>
                  <a:pt x="245" y="1747"/>
                </a:lnTo>
                <a:lnTo>
                  <a:pt x="269" y="1748"/>
                </a:lnTo>
                <a:lnTo>
                  <a:pt x="295" y="1748"/>
                </a:lnTo>
                <a:lnTo>
                  <a:pt x="321" y="1748"/>
                </a:lnTo>
                <a:lnTo>
                  <a:pt x="343" y="1744"/>
                </a:lnTo>
                <a:lnTo>
                  <a:pt x="352" y="1742"/>
                </a:lnTo>
                <a:lnTo>
                  <a:pt x="359" y="1739"/>
                </a:lnTo>
                <a:lnTo>
                  <a:pt x="364" y="1736"/>
                </a:lnTo>
                <a:lnTo>
                  <a:pt x="365" y="1734"/>
                </a:lnTo>
                <a:lnTo>
                  <a:pt x="366" y="1732"/>
                </a:lnTo>
                <a:lnTo>
                  <a:pt x="366" y="1732"/>
                </a:lnTo>
                <a:lnTo>
                  <a:pt x="366" y="1727"/>
                </a:lnTo>
                <a:lnTo>
                  <a:pt x="365" y="1723"/>
                </a:lnTo>
                <a:lnTo>
                  <a:pt x="363" y="1718"/>
                </a:lnTo>
                <a:lnTo>
                  <a:pt x="360" y="1715"/>
                </a:lnTo>
                <a:lnTo>
                  <a:pt x="352" y="1707"/>
                </a:lnTo>
                <a:lnTo>
                  <a:pt x="342" y="1700"/>
                </a:lnTo>
                <a:lnTo>
                  <a:pt x="317" y="1685"/>
                </a:lnTo>
                <a:lnTo>
                  <a:pt x="306" y="1679"/>
                </a:lnTo>
                <a:lnTo>
                  <a:pt x="298" y="1673"/>
                </a:lnTo>
                <a:lnTo>
                  <a:pt x="298" y="1673"/>
                </a:lnTo>
                <a:lnTo>
                  <a:pt x="289" y="1666"/>
                </a:lnTo>
                <a:lnTo>
                  <a:pt x="279" y="1655"/>
                </a:lnTo>
                <a:lnTo>
                  <a:pt x="261" y="1630"/>
                </a:lnTo>
                <a:lnTo>
                  <a:pt x="247" y="1606"/>
                </a:lnTo>
                <a:lnTo>
                  <a:pt x="242" y="1596"/>
                </a:lnTo>
                <a:lnTo>
                  <a:pt x="239" y="1590"/>
                </a:lnTo>
                <a:lnTo>
                  <a:pt x="239" y="1590"/>
                </a:lnTo>
                <a:lnTo>
                  <a:pt x="238" y="1575"/>
                </a:lnTo>
                <a:lnTo>
                  <a:pt x="238" y="1552"/>
                </a:lnTo>
                <a:lnTo>
                  <a:pt x="239" y="1525"/>
                </a:lnTo>
                <a:lnTo>
                  <a:pt x="242" y="1511"/>
                </a:lnTo>
                <a:lnTo>
                  <a:pt x="244" y="1497"/>
                </a:lnTo>
                <a:lnTo>
                  <a:pt x="244" y="1497"/>
                </a:lnTo>
                <a:lnTo>
                  <a:pt x="253" y="1460"/>
                </a:lnTo>
                <a:lnTo>
                  <a:pt x="261" y="1413"/>
                </a:lnTo>
                <a:lnTo>
                  <a:pt x="269" y="1371"/>
                </a:lnTo>
                <a:lnTo>
                  <a:pt x="273" y="1350"/>
                </a:lnTo>
                <a:lnTo>
                  <a:pt x="273" y="1350"/>
                </a:lnTo>
                <a:lnTo>
                  <a:pt x="279" y="1339"/>
                </a:lnTo>
                <a:lnTo>
                  <a:pt x="288" y="1322"/>
                </a:lnTo>
                <a:lnTo>
                  <a:pt x="293" y="1311"/>
                </a:lnTo>
                <a:lnTo>
                  <a:pt x="298" y="1300"/>
                </a:lnTo>
                <a:lnTo>
                  <a:pt x="301" y="1288"/>
                </a:lnTo>
                <a:lnTo>
                  <a:pt x="303" y="1277"/>
                </a:lnTo>
                <a:lnTo>
                  <a:pt x="303" y="1277"/>
                </a:lnTo>
                <a:lnTo>
                  <a:pt x="311" y="1190"/>
                </a:lnTo>
                <a:lnTo>
                  <a:pt x="311" y="1190"/>
                </a:lnTo>
                <a:lnTo>
                  <a:pt x="322" y="1182"/>
                </a:lnTo>
                <a:lnTo>
                  <a:pt x="334" y="1174"/>
                </a:lnTo>
                <a:lnTo>
                  <a:pt x="345" y="1168"/>
                </a:lnTo>
                <a:lnTo>
                  <a:pt x="356" y="1164"/>
                </a:lnTo>
                <a:lnTo>
                  <a:pt x="367" y="1161"/>
                </a:lnTo>
                <a:lnTo>
                  <a:pt x="378" y="1160"/>
                </a:lnTo>
                <a:lnTo>
                  <a:pt x="389" y="1161"/>
                </a:lnTo>
                <a:lnTo>
                  <a:pt x="400" y="1164"/>
                </a:lnTo>
                <a:lnTo>
                  <a:pt x="400" y="1164"/>
                </a:lnTo>
                <a:lnTo>
                  <a:pt x="421" y="1172"/>
                </a:lnTo>
                <a:lnTo>
                  <a:pt x="441" y="1177"/>
                </a:lnTo>
                <a:lnTo>
                  <a:pt x="459" y="1178"/>
                </a:lnTo>
                <a:lnTo>
                  <a:pt x="475" y="1178"/>
                </a:lnTo>
                <a:lnTo>
                  <a:pt x="475" y="1178"/>
                </a:lnTo>
                <a:lnTo>
                  <a:pt x="470" y="1229"/>
                </a:lnTo>
                <a:lnTo>
                  <a:pt x="469" y="1253"/>
                </a:lnTo>
                <a:lnTo>
                  <a:pt x="469" y="1267"/>
                </a:lnTo>
                <a:lnTo>
                  <a:pt x="469" y="1267"/>
                </a:lnTo>
                <a:lnTo>
                  <a:pt x="474" y="1293"/>
                </a:lnTo>
                <a:lnTo>
                  <a:pt x="481" y="1330"/>
                </a:lnTo>
                <a:lnTo>
                  <a:pt x="487" y="1365"/>
                </a:lnTo>
                <a:lnTo>
                  <a:pt x="488" y="1380"/>
                </a:lnTo>
                <a:lnTo>
                  <a:pt x="488" y="1389"/>
                </a:lnTo>
                <a:lnTo>
                  <a:pt x="488" y="1389"/>
                </a:lnTo>
                <a:lnTo>
                  <a:pt x="483" y="1410"/>
                </a:lnTo>
                <a:lnTo>
                  <a:pt x="476" y="1437"/>
                </a:lnTo>
                <a:lnTo>
                  <a:pt x="464" y="1478"/>
                </a:lnTo>
                <a:lnTo>
                  <a:pt x="464" y="1478"/>
                </a:lnTo>
                <a:lnTo>
                  <a:pt x="460" y="1501"/>
                </a:lnTo>
                <a:lnTo>
                  <a:pt x="459" y="1512"/>
                </a:lnTo>
                <a:lnTo>
                  <a:pt x="459" y="1517"/>
                </a:lnTo>
                <a:lnTo>
                  <a:pt x="459" y="1517"/>
                </a:lnTo>
                <a:lnTo>
                  <a:pt x="463" y="1523"/>
                </a:lnTo>
                <a:lnTo>
                  <a:pt x="464" y="1526"/>
                </a:lnTo>
                <a:lnTo>
                  <a:pt x="483" y="1526"/>
                </a:lnTo>
                <a:lnTo>
                  <a:pt x="493" y="1517"/>
                </a:lnTo>
                <a:lnTo>
                  <a:pt x="493" y="1517"/>
                </a:lnTo>
                <a:lnTo>
                  <a:pt x="519" y="1524"/>
                </a:lnTo>
                <a:lnTo>
                  <a:pt x="538" y="1530"/>
                </a:lnTo>
                <a:lnTo>
                  <a:pt x="547" y="1534"/>
                </a:lnTo>
                <a:lnTo>
                  <a:pt x="552" y="1536"/>
                </a:lnTo>
                <a:lnTo>
                  <a:pt x="552" y="1536"/>
                </a:lnTo>
                <a:lnTo>
                  <a:pt x="560" y="1542"/>
                </a:lnTo>
                <a:lnTo>
                  <a:pt x="571" y="1548"/>
                </a:lnTo>
                <a:lnTo>
                  <a:pt x="586" y="1556"/>
                </a:lnTo>
                <a:lnTo>
                  <a:pt x="596" y="1558"/>
                </a:lnTo>
                <a:lnTo>
                  <a:pt x="605" y="1561"/>
                </a:lnTo>
                <a:lnTo>
                  <a:pt x="605" y="1561"/>
                </a:lnTo>
                <a:lnTo>
                  <a:pt x="626" y="1564"/>
                </a:lnTo>
                <a:lnTo>
                  <a:pt x="646" y="1567"/>
                </a:lnTo>
                <a:lnTo>
                  <a:pt x="653" y="1567"/>
                </a:lnTo>
                <a:lnTo>
                  <a:pt x="659" y="1566"/>
                </a:lnTo>
                <a:lnTo>
                  <a:pt x="663" y="1564"/>
                </a:lnTo>
                <a:lnTo>
                  <a:pt x="664" y="1563"/>
                </a:lnTo>
                <a:lnTo>
                  <a:pt x="664" y="1561"/>
                </a:lnTo>
                <a:lnTo>
                  <a:pt x="664" y="1561"/>
                </a:lnTo>
                <a:lnTo>
                  <a:pt x="663" y="1557"/>
                </a:lnTo>
                <a:lnTo>
                  <a:pt x="660" y="1552"/>
                </a:lnTo>
                <a:lnTo>
                  <a:pt x="651" y="1545"/>
                </a:lnTo>
                <a:lnTo>
                  <a:pt x="625" y="1526"/>
                </a:lnTo>
                <a:lnTo>
                  <a:pt x="625" y="1526"/>
                </a:lnTo>
                <a:lnTo>
                  <a:pt x="618" y="1519"/>
                </a:lnTo>
                <a:lnTo>
                  <a:pt x="608" y="1509"/>
                </a:lnTo>
                <a:lnTo>
                  <a:pt x="587" y="1482"/>
                </a:lnTo>
                <a:lnTo>
                  <a:pt x="570" y="1458"/>
                </a:lnTo>
                <a:lnTo>
                  <a:pt x="561" y="1443"/>
                </a:lnTo>
                <a:lnTo>
                  <a:pt x="561" y="1443"/>
                </a:lnTo>
                <a:lnTo>
                  <a:pt x="561" y="1437"/>
                </a:lnTo>
                <a:lnTo>
                  <a:pt x="561" y="1424"/>
                </a:lnTo>
                <a:lnTo>
                  <a:pt x="563" y="1387"/>
                </a:lnTo>
                <a:lnTo>
                  <a:pt x="565" y="1349"/>
                </a:lnTo>
                <a:lnTo>
                  <a:pt x="566" y="1326"/>
                </a:lnTo>
                <a:lnTo>
                  <a:pt x="566" y="1326"/>
                </a:lnTo>
                <a:lnTo>
                  <a:pt x="568" y="1312"/>
                </a:lnTo>
                <a:lnTo>
                  <a:pt x="572" y="1287"/>
                </a:lnTo>
                <a:lnTo>
                  <a:pt x="587" y="1207"/>
                </a:lnTo>
                <a:lnTo>
                  <a:pt x="603" y="1120"/>
                </a:lnTo>
                <a:lnTo>
                  <a:pt x="610" y="1084"/>
                </a:lnTo>
                <a:lnTo>
                  <a:pt x="614" y="1057"/>
                </a:lnTo>
                <a:lnTo>
                  <a:pt x="614" y="1057"/>
                </a:lnTo>
                <a:lnTo>
                  <a:pt x="625" y="1046"/>
                </a:lnTo>
                <a:lnTo>
                  <a:pt x="630" y="1042"/>
                </a:lnTo>
                <a:lnTo>
                  <a:pt x="630" y="1042"/>
                </a:lnTo>
                <a:lnTo>
                  <a:pt x="631" y="1041"/>
                </a:lnTo>
                <a:lnTo>
                  <a:pt x="632" y="1036"/>
                </a:lnTo>
                <a:lnTo>
                  <a:pt x="631" y="1031"/>
                </a:lnTo>
                <a:lnTo>
                  <a:pt x="627" y="1024"/>
                </a:lnTo>
                <a:lnTo>
                  <a:pt x="622" y="1015"/>
                </a:lnTo>
                <a:lnTo>
                  <a:pt x="616" y="1006"/>
                </a:lnTo>
                <a:lnTo>
                  <a:pt x="607" y="995"/>
                </a:lnTo>
                <a:lnTo>
                  <a:pt x="596" y="984"/>
                </a:lnTo>
                <a:lnTo>
                  <a:pt x="596" y="984"/>
                </a:lnTo>
                <a:lnTo>
                  <a:pt x="579" y="970"/>
                </a:lnTo>
                <a:lnTo>
                  <a:pt x="555" y="952"/>
                </a:lnTo>
                <a:lnTo>
                  <a:pt x="499" y="911"/>
                </a:lnTo>
                <a:lnTo>
                  <a:pt x="446" y="876"/>
                </a:lnTo>
                <a:lnTo>
                  <a:pt x="426" y="862"/>
                </a:lnTo>
                <a:lnTo>
                  <a:pt x="415" y="856"/>
                </a:lnTo>
                <a:lnTo>
                  <a:pt x="415" y="856"/>
                </a:lnTo>
                <a:lnTo>
                  <a:pt x="392" y="847"/>
                </a:lnTo>
                <a:lnTo>
                  <a:pt x="381" y="842"/>
                </a:lnTo>
                <a:lnTo>
                  <a:pt x="410" y="827"/>
                </a:lnTo>
                <a:lnTo>
                  <a:pt x="410" y="827"/>
                </a:lnTo>
                <a:lnTo>
                  <a:pt x="400" y="818"/>
                </a:lnTo>
                <a:lnTo>
                  <a:pt x="377" y="796"/>
                </a:lnTo>
                <a:lnTo>
                  <a:pt x="364" y="784"/>
                </a:lnTo>
                <a:lnTo>
                  <a:pt x="352" y="770"/>
                </a:lnTo>
                <a:lnTo>
                  <a:pt x="341" y="756"/>
                </a:lnTo>
                <a:lnTo>
                  <a:pt x="332" y="744"/>
                </a:lnTo>
                <a:lnTo>
                  <a:pt x="332" y="744"/>
                </a:lnTo>
                <a:lnTo>
                  <a:pt x="330" y="738"/>
                </a:lnTo>
                <a:lnTo>
                  <a:pt x="327" y="730"/>
                </a:lnTo>
                <a:lnTo>
                  <a:pt x="325" y="715"/>
                </a:lnTo>
                <a:lnTo>
                  <a:pt x="323" y="696"/>
                </a:lnTo>
                <a:lnTo>
                  <a:pt x="323" y="679"/>
                </a:lnTo>
                <a:lnTo>
                  <a:pt x="326" y="648"/>
                </a:lnTo>
                <a:lnTo>
                  <a:pt x="327" y="636"/>
                </a:lnTo>
                <a:lnTo>
                  <a:pt x="498" y="592"/>
                </a:lnTo>
                <a:lnTo>
                  <a:pt x="498" y="592"/>
                </a:lnTo>
                <a:lnTo>
                  <a:pt x="503" y="593"/>
                </a:lnTo>
                <a:lnTo>
                  <a:pt x="515" y="595"/>
                </a:lnTo>
                <a:lnTo>
                  <a:pt x="531" y="595"/>
                </a:lnTo>
                <a:lnTo>
                  <a:pt x="539" y="595"/>
                </a:lnTo>
                <a:lnTo>
                  <a:pt x="547" y="592"/>
                </a:lnTo>
                <a:lnTo>
                  <a:pt x="547" y="592"/>
                </a:lnTo>
                <a:lnTo>
                  <a:pt x="568" y="585"/>
                </a:lnTo>
                <a:lnTo>
                  <a:pt x="574" y="581"/>
                </a:lnTo>
                <a:lnTo>
                  <a:pt x="576" y="578"/>
                </a:lnTo>
                <a:lnTo>
                  <a:pt x="576" y="578"/>
                </a:lnTo>
                <a:lnTo>
                  <a:pt x="577" y="570"/>
                </a:lnTo>
                <a:lnTo>
                  <a:pt x="580" y="560"/>
                </a:lnTo>
                <a:lnTo>
                  <a:pt x="581" y="548"/>
                </a:lnTo>
                <a:lnTo>
                  <a:pt x="581" y="548"/>
                </a:lnTo>
                <a:lnTo>
                  <a:pt x="579" y="542"/>
                </a:lnTo>
                <a:lnTo>
                  <a:pt x="579" y="537"/>
                </a:lnTo>
                <a:lnTo>
                  <a:pt x="580" y="535"/>
                </a:lnTo>
                <a:lnTo>
                  <a:pt x="581" y="534"/>
                </a:lnTo>
                <a:lnTo>
                  <a:pt x="581" y="534"/>
                </a:lnTo>
                <a:lnTo>
                  <a:pt x="585" y="532"/>
                </a:lnTo>
                <a:lnTo>
                  <a:pt x="588" y="531"/>
                </a:lnTo>
                <a:lnTo>
                  <a:pt x="588" y="531"/>
                </a:lnTo>
                <a:lnTo>
                  <a:pt x="588" y="530"/>
                </a:lnTo>
                <a:lnTo>
                  <a:pt x="586" y="524"/>
                </a:lnTo>
                <a:lnTo>
                  <a:pt x="586" y="524"/>
                </a:lnTo>
                <a:lnTo>
                  <a:pt x="583" y="519"/>
                </a:lnTo>
                <a:lnTo>
                  <a:pt x="580" y="515"/>
                </a:lnTo>
                <a:lnTo>
                  <a:pt x="570" y="508"/>
                </a:lnTo>
                <a:lnTo>
                  <a:pt x="557" y="499"/>
                </a:lnTo>
                <a:lnTo>
                  <a:pt x="557" y="499"/>
                </a:lnTo>
                <a:lnTo>
                  <a:pt x="552" y="498"/>
                </a:lnTo>
                <a:lnTo>
                  <a:pt x="546" y="498"/>
                </a:lnTo>
                <a:lnTo>
                  <a:pt x="532" y="499"/>
                </a:lnTo>
                <a:lnTo>
                  <a:pt x="532" y="499"/>
                </a:lnTo>
                <a:lnTo>
                  <a:pt x="529" y="501"/>
                </a:lnTo>
                <a:lnTo>
                  <a:pt x="524" y="503"/>
                </a:lnTo>
                <a:lnTo>
                  <a:pt x="520" y="505"/>
                </a:lnTo>
                <a:lnTo>
                  <a:pt x="518" y="509"/>
                </a:lnTo>
                <a:lnTo>
                  <a:pt x="518" y="509"/>
                </a:lnTo>
                <a:lnTo>
                  <a:pt x="511" y="515"/>
                </a:lnTo>
                <a:lnTo>
                  <a:pt x="499" y="525"/>
                </a:lnTo>
                <a:lnTo>
                  <a:pt x="483" y="538"/>
                </a:lnTo>
                <a:lnTo>
                  <a:pt x="317" y="558"/>
                </a:lnTo>
                <a:lnTo>
                  <a:pt x="317" y="524"/>
                </a:lnTo>
                <a:lnTo>
                  <a:pt x="361" y="494"/>
                </a:lnTo>
                <a:lnTo>
                  <a:pt x="361" y="494"/>
                </a:lnTo>
                <a:lnTo>
                  <a:pt x="369" y="494"/>
                </a:lnTo>
                <a:lnTo>
                  <a:pt x="384" y="494"/>
                </a:lnTo>
                <a:lnTo>
                  <a:pt x="394" y="494"/>
                </a:lnTo>
                <a:lnTo>
                  <a:pt x="404" y="492"/>
                </a:lnTo>
                <a:lnTo>
                  <a:pt x="413" y="490"/>
                </a:lnTo>
                <a:lnTo>
                  <a:pt x="420" y="485"/>
                </a:lnTo>
                <a:lnTo>
                  <a:pt x="420" y="485"/>
                </a:lnTo>
                <a:lnTo>
                  <a:pt x="425" y="480"/>
                </a:lnTo>
                <a:lnTo>
                  <a:pt x="430" y="475"/>
                </a:lnTo>
                <a:lnTo>
                  <a:pt x="433" y="466"/>
                </a:lnTo>
                <a:lnTo>
                  <a:pt x="436" y="461"/>
                </a:lnTo>
                <a:lnTo>
                  <a:pt x="437" y="460"/>
                </a:lnTo>
                <a:lnTo>
                  <a:pt x="439" y="460"/>
                </a:lnTo>
                <a:lnTo>
                  <a:pt x="439" y="460"/>
                </a:lnTo>
                <a:lnTo>
                  <a:pt x="448" y="461"/>
                </a:lnTo>
                <a:lnTo>
                  <a:pt x="460" y="463"/>
                </a:lnTo>
                <a:lnTo>
                  <a:pt x="466" y="463"/>
                </a:lnTo>
                <a:lnTo>
                  <a:pt x="470" y="460"/>
                </a:lnTo>
                <a:lnTo>
                  <a:pt x="474" y="457"/>
                </a:lnTo>
                <a:lnTo>
                  <a:pt x="474" y="454"/>
                </a:lnTo>
                <a:lnTo>
                  <a:pt x="474" y="450"/>
                </a:lnTo>
                <a:lnTo>
                  <a:pt x="474" y="450"/>
                </a:lnTo>
                <a:lnTo>
                  <a:pt x="471" y="439"/>
                </a:lnTo>
                <a:lnTo>
                  <a:pt x="470" y="433"/>
                </a:lnTo>
                <a:lnTo>
                  <a:pt x="469" y="428"/>
                </a:lnTo>
                <a:lnTo>
                  <a:pt x="469" y="421"/>
                </a:lnTo>
                <a:lnTo>
                  <a:pt x="469" y="421"/>
                </a:lnTo>
                <a:lnTo>
                  <a:pt x="470" y="400"/>
                </a:lnTo>
                <a:lnTo>
                  <a:pt x="469" y="387"/>
                </a:lnTo>
                <a:lnTo>
                  <a:pt x="469" y="387"/>
                </a:lnTo>
                <a:lnTo>
                  <a:pt x="469" y="383"/>
                </a:lnTo>
                <a:lnTo>
                  <a:pt x="469" y="379"/>
                </a:lnTo>
                <a:lnTo>
                  <a:pt x="467" y="376"/>
                </a:lnTo>
                <a:lnTo>
                  <a:pt x="466" y="375"/>
                </a:lnTo>
                <a:lnTo>
                  <a:pt x="464" y="372"/>
                </a:lnTo>
                <a:lnTo>
                  <a:pt x="464" y="372"/>
                </a:lnTo>
                <a:lnTo>
                  <a:pt x="456" y="370"/>
                </a:lnTo>
                <a:lnTo>
                  <a:pt x="449" y="367"/>
                </a:lnTo>
                <a:lnTo>
                  <a:pt x="442" y="367"/>
                </a:lnTo>
                <a:lnTo>
                  <a:pt x="435" y="367"/>
                </a:lnTo>
                <a:lnTo>
                  <a:pt x="435" y="367"/>
                </a:lnTo>
                <a:lnTo>
                  <a:pt x="428" y="368"/>
                </a:lnTo>
                <a:lnTo>
                  <a:pt x="421" y="372"/>
                </a:lnTo>
                <a:lnTo>
                  <a:pt x="405" y="382"/>
                </a:lnTo>
                <a:lnTo>
                  <a:pt x="405" y="382"/>
                </a:lnTo>
                <a:lnTo>
                  <a:pt x="391" y="392"/>
                </a:lnTo>
                <a:lnTo>
                  <a:pt x="386" y="397"/>
                </a:lnTo>
                <a:lnTo>
                  <a:pt x="381" y="401"/>
                </a:lnTo>
                <a:lnTo>
                  <a:pt x="381" y="401"/>
                </a:lnTo>
                <a:lnTo>
                  <a:pt x="377" y="405"/>
                </a:lnTo>
                <a:lnTo>
                  <a:pt x="371" y="409"/>
                </a:lnTo>
                <a:lnTo>
                  <a:pt x="356" y="419"/>
                </a:lnTo>
                <a:lnTo>
                  <a:pt x="342" y="426"/>
                </a:lnTo>
                <a:lnTo>
                  <a:pt x="338" y="430"/>
                </a:lnTo>
                <a:lnTo>
                  <a:pt x="337" y="431"/>
                </a:lnTo>
                <a:lnTo>
                  <a:pt x="337" y="431"/>
                </a:lnTo>
                <a:lnTo>
                  <a:pt x="337" y="432"/>
                </a:lnTo>
                <a:lnTo>
                  <a:pt x="334" y="433"/>
                </a:lnTo>
                <a:lnTo>
                  <a:pt x="328" y="437"/>
                </a:lnTo>
                <a:lnTo>
                  <a:pt x="317" y="441"/>
                </a:lnTo>
                <a:lnTo>
                  <a:pt x="317" y="441"/>
                </a:lnTo>
                <a:lnTo>
                  <a:pt x="284" y="390"/>
                </a:lnTo>
                <a:lnTo>
                  <a:pt x="261" y="355"/>
                </a:lnTo>
                <a:lnTo>
                  <a:pt x="249" y="338"/>
                </a:lnTo>
                <a:lnTo>
                  <a:pt x="249" y="338"/>
                </a:lnTo>
                <a:lnTo>
                  <a:pt x="247" y="334"/>
                </a:lnTo>
                <a:lnTo>
                  <a:pt x="243" y="327"/>
                </a:lnTo>
                <a:lnTo>
                  <a:pt x="239" y="318"/>
                </a:lnTo>
                <a:lnTo>
                  <a:pt x="249" y="299"/>
                </a:lnTo>
                <a:lnTo>
                  <a:pt x="249" y="299"/>
                </a:lnTo>
                <a:lnTo>
                  <a:pt x="255" y="302"/>
                </a:lnTo>
                <a:lnTo>
                  <a:pt x="270" y="309"/>
                </a:lnTo>
                <a:lnTo>
                  <a:pt x="278" y="311"/>
                </a:lnTo>
                <a:lnTo>
                  <a:pt x="287" y="312"/>
                </a:lnTo>
                <a:lnTo>
                  <a:pt x="293" y="311"/>
                </a:lnTo>
                <a:lnTo>
                  <a:pt x="295" y="310"/>
                </a:lnTo>
                <a:lnTo>
                  <a:pt x="298" y="309"/>
                </a:lnTo>
                <a:lnTo>
                  <a:pt x="298" y="309"/>
                </a:lnTo>
                <a:lnTo>
                  <a:pt x="304" y="302"/>
                </a:lnTo>
                <a:lnTo>
                  <a:pt x="308" y="298"/>
                </a:lnTo>
                <a:lnTo>
                  <a:pt x="310" y="295"/>
                </a:lnTo>
                <a:lnTo>
                  <a:pt x="312" y="289"/>
                </a:lnTo>
                <a:lnTo>
                  <a:pt x="312" y="289"/>
                </a:lnTo>
                <a:lnTo>
                  <a:pt x="314" y="282"/>
                </a:lnTo>
                <a:lnTo>
                  <a:pt x="314" y="276"/>
                </a:lnTo>
                <a:lnTo>
                  <a:pt x="314" y="271"/>
                </a:lnTo>
                <a:lnTo>
                  <a:pt x="315" y="269"/>
                </a:lnTo>
                <a:lnTo>
                  <a:pt x="317" y="269"/>
                </a:lnTo>
                <a:lnTo>
                  <a:pt x="317" y="269"/>
                </a:lnTo>
                <a:lnTo>
                  <a:pt x="325" y="271"/>
                </a:lnTo>
                <a:lnTo>
                  <a:pt x="332" y="272"/>
                </a:lnTo>
                <a:lnTo>
                  <a:pt x="336" y="272"/>
                </a:lnTo>
                <a:lnTo>
                  <a:pt x="339" y="271"/>
                </a:lnTo>
                <a:lnTo>
                  <a:pt x="341" y="268"/>
                </a:lnTo>
                <a:lnTo>
                  <a:pt x="342" y="265"/>
                </a:lnTo>
                <a:lnTo>
                  <a:pt x="342" y="265"/>
                </a:lnTo>
                <a:lnTo>
                  <a:pt x="342" y="257"/>
                </a:lnTo>
                <a:lnTo>
                  <a:pt x="341" y="254"/>
                </a:lnTo>
                <a:lnTo>
                  <a:pt x="341" y="251"/>
                </a:lnTo>
                <a:lnTo>
                  <a:pt x="342" y="250"/>
                </a:lnTo>
                <a:lnTo>
                  <a:pt x="342" y="250"/>
                </a:lnTo>
                <a:lnTo>
                  <a:pt x="344" y="249"/>
                </a:lnTo>
                <a:lnTo>
                  <a:pt x="348" y="249"/>
                </a:lnTo>
                <a:lnTo>
                  <a:pt x="358" y="249"/>
                </a:lnTo>
                <a:lnTo>
                  <a:pt x="364" y="249"/>
                </a:lnTo>
                <a:lnTo>
                  <a:pt x="367" y="247"/>
                </a:lnTo>
                <a:lnTo>
                  <a:pt x="370" y="245"/>
                </a:lnTo>
                <a:lnTo>
                  <a:pt x="371" y="240"/>
                </a:lnTo>
                <a:lnTo>
                  <a:pt x="371" y="240"/>
                </a:lnTo>
                <a:lnTo>
                  <a:pt x="370" y="230"/>
                </a:lnTo>
                <a:lnTo>
                  <a:pt x="367" y="222"/>
                </a:lnTo>
                <a:lnTo>
                  <a:pt x="366" y="214"/>
                </a:lnTo>
                <a:lnTo>
                  <a:pt x="366" y="211"/>
                </a:lnTo>
                <a:lnTo>
                  <a:pt x="366" y="211"/>
                </a:lnTo>
                <a:lnTo>
                  <a:pt x="372" y="203"/>
                </a:lnTo>
                <a:lnTo>
                  <a:pt x="376" y="199"/>
                </a:lnTo>
                <a:lnTo>
                  <a:pt x="381" y="191"/>
                </a:lnTo>
                <a:lnTo>
                  <a:pt x="381" y="191"/>
                </a:lnTo>
                <a:lnTo>
                  <a:pt x="386" y="185"/>
                </a:lnTo>
                <a:lnTo>
                  <a:pt x="389" y="181"/>
                </a:lnTo>
                <a:lnTo>
                  <a:pt x="391" y="180"/>
                </a:lnTo>
                <a:lnTo>
                  <a:pt x="391" y="177"/>
                </a:lnTo>
                <a:lnTo>
                  <a:pt x="391" y="167"/>
                </a:lnTo>
                <a:lnTo>
                  <a:pt x="391" y="16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7143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16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pptxk11_地団太を踏む、悔しがる女性のシルエット</dc:title>
  <dc:subject>pptxk11_地団太を踏む、悔しがる女性のシルエット</dc:subject>
  <dc:creator>でじけろお</dc:creator>
  <cp:revision>1</cp:revision>
  <dcterms:created xsi:type="dcterms:W3CDTF">2018-05-20T00:31:01Z</dcterms:created>
  <dcterms:modified xsi:type="dcterms:W3CDTF">2022-07-03T16:26:09Z</dcterms:modified>
  <cp:version>1</cp:version>
</cp:coreProperties>
</file>