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3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4" d="100"/>
          <a:sy n="64" d="100"/>
        </p:scale>
        <p:origin x="2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手洗いする女性のシルエット</a:t>
            </a:r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0FDBCCEA-901F-3D9A-6F30-9929A41AAB7F}"/>
              </a:ext>
            </a:extLst>
          </p:cNvPr>
          <p:cNvSpPr>
            <a:spLocks noEditPoints="1"/>
          </p:cNvSpPr>
          <p:nvPr/>
        </p:nvSpPr>
        <p:spPr bwMode="auto">
          <a:xfrm>
            <a:off x="1325563" y="920376"/>
            <a:ext cx="1345066" cy="2523700"/>
          </a:xfrm>
          <a:custGeom>
            <a:avLst/>
            <a:gdLst>
              <a:gd name="T0" fmla="*/ 239 w 889"/>
              <a:gd name="T1" fmla="*/ 161 h 1668"/>
              <a:gd name="T2" fmla="*/ 244 w 889"/>
              <a:gd name="T3" fmla="*/ 195 h 1668"/>
              <a:gd name="T4" fmla="*/ 261 w 889"/>
              <a:gd name="T5" fmla="*/ 166 h 1668"/>
              <a:gd name="T6" fmla="*/ 298 w 889"/>
              <a:gd name="T7" fmla="*/ 227 h 1668"/>
              <a:gd name="T8" fmla="*/ 304 w 889"/>
              <a:gd name="T9" fmla="*/ 260 h 1668"/>
              <a:gd name="T10" fmla="*/ 353 w 889"/>
              <a:gd name="T11" fmla="*/ 281 h 1668"/>
              <a:gd name="T12" fmla="*/ 421 w 889"/>
              <a:gd name="T13" fmla="*/ 275 h 1668"/>
              <a:gd name="T14" fmla="*/ 431 w 889"/>
              <a:gd name="T15" fmla="*/ 356 h 1668"/>
              <a:gd name="T16" fmla="*/ 381 w 889"/>
              <a:gd name="T17" fmla="*/ 499 h 1668"/>
              <a:gd name="T18" fmla="*/ 337 w 889"/>
              <a:gd name="T19" fmla="*/ 528 h 1668"/>
              <a:gd name="T20" fmla="*/ 142 w 889"/>
              <a:gd name="T21" fmla="*/ 528 h 1668"/>
              <a:gd name="T22" fmla="*/ 94 w 889"/>
              <a:gd name="T23" fmla="*/ 517 h 1668"/>
              <a:gd name="T24" fmla="*/ 32 w 889"/>
              <a:gd name="T25" fmla="*/ 512 h 1668"/>
              <a:gd name="T26" fmla="*/ 24 w 889"/>
              <a:gd name="T27" fmla="*/ 523 h 1668"/>
              <a:gd name="T28" fmla="*/ 0 w 889"/>
              <a:gd name="T29" fmla="*/ 528 h 1668"/>
              <a:gd name="T30" fmla="*/ 55 w 889"/>
              <a:gd name="T31" fmla="*/ 582 h 1668"/>
              <a:gd name="T32" fmla="*/ 121 w 889"/>
              <a:gd name="T33" fmla="*/ 603 h 1668"/>
              <a:gd name="T34" fmla="*/ 361 w 889"/>
              <a:gd name="T35" fmla="*/ 601 h 1668"/>
              <a:gd name="T36" fmla="*/ 430 w 889"/>
              <a:gd name="T37" fmla="*/ 577 h 1668"/>
              <a:gd name="T38" fmla="*/ 498 w 889"/>
              <a:gd name="T39" fmla="*/ 528 h 1668"/>
              <a:gd name="T40" fmla="*/ 561 w 889"/>
              <a:gd name="T41" fmla="*/ 619 h 1668"/>
              <a:gd name="T42" fmla="*/ 527 w 889"/>
              <a:gd name="T43" fmla="*/ 822 h 1668"/>
              <a:gd name="T44" fmla="*/ 544 w 889"/>
              <a:gd name="T45" fmla="*/ 988 h 1668"/>
              <a:gd name="T46" fmla="*/ 587 w 889"/>
              <a:gd name="T47" fmla="*/ 1224 h 1668"/>
              <a:gd name="T48" fmla="*/ 620 w 889"/>
              <a:gd name="T49" fmla="*/ 1423 h 1668"/>
              <a:gd name="T50" fmla="*/ 607 w 889"/>
              <a:gd name="T51" fmla="*/ 1495 h 1668"/>
              <a:gd name="T52" fmla="*/ 538 w 889"/>
              <a:gd name="T53" fmla="*/ 1532 h 1668"/>
              <a:gd name="T54" fmla="*/ 476 w 889"/>
              <a:gd name="T55" fmla="*/ 1545 h 1668"/>
              <a:gd name="T56" fmla="*/ 466 w 889"/>
              <a:gd name="T57" fmla="*/ 1567 h 1668"/>
              <a:gd name="T58" fmla="*/ 463 w 889"/>
              <a:gd name="T59" fmla="*/ 1602 h 1668"/>
              <a:gd name="T60" fmla="*/ 443 w 889"/>
              <a:gd name="T61" fmla="*/ 1621 h 1668"/>
              <a:gd name="T62" fmla="*/ 439 w 889"/>
              <a:gd name="T63" fmla="*/ 1648 h 1668"/>
              <a:gd name="T64" fmla="*/ 475 w 889"/>
              <a:gd name="T65" fmla="*/ 1666 h 1668"/>
              <a:gd name="T66" fmla="*/ 662 w 889"/>
              <a:gd name="T67" fmla="*/ 1652 h 1668"/>
              <a:gd name="T68" fmla="*/ 688 w 889"/>
              <a:gd name="T69" fmla="*/ 1648 h 1668"/>
              <a:gd name="T70" fmla="*/ 718 w 889"/>
              <a:gd name="T71" fmla="*/ 1629 h 1668"/>
              <a:gd name="T72" fmla="*/ 718 w 889"/>
              <a:gd name="T73" fmla="*/ 1572 h 1668"/>
              <a:gd name="T74" fmla="*/ 719 w 889"/>
              <a:gd name="T75" fmla="*/ 1466 h 1668"/>
              <a:gd name="T76" fmla="*/ 753 w 889"/>
              <a:gd name="T77" fmla="*/ 1286 h 1668"/>
              <a:gd name="T78" fmla="*/ 776 w 889"/>
              <a:gd name="T79" fmla="*/ 1223 h 1668"/>
              <a:gd name="T80" fmla="*/ 842 w 889"/>
              <a:gd name="T81" fmla="*/ 1197 h 1668"/>
              <a:gd name="T82" fmla="*/ 864 w 889"/>
              <a:gd name="T83" fmla="*/ 817 h 1668"/>
              <a:gd name="T84" fmla="*/ 732 w 889"/>
              <a:gd name="T85" fmla="*/ 386 h 1668"/>
              <a:gd name="T86" fmla="*/ 728 w 889"/>
              <a:gd name="T87" fmla="*/ 346 h 1668"/>
              <a:gd name="T88" fmla="*/ 723 w 889"/>
              <a:gd name="T89" fmla="*/ 318 h 1668"/>
              <a:gd name="T90" fmla="*/ 730 w 889"/>
              <a:gd name="T91" fmla="*/ 299 h 1668"/>
              <a:gd name="T92" fmla="*/ 729 w 889"/>
              <a:gd name="T93" fmla="*/ 271 h 1668"/>
              <a:gd name="T94" fmla="*/ 714 w 889"/>
              <a:gd name="T95" fmla="*/ 236 h 1668"/>
              <a:gd name="T96" fmla="*/ 693 w 889"/>
              <a:gd name="T97" fmla="*/ 200 h 1668"/>
              <a:gd name="T98" fmla="*/ 588 w 889"/>
              <a:gd name="T99" fmla="*/ 160 h 1668"/>
              <a:gd name="T100" fmla="*/ 527 w 889"/>
              <a:gd name="T101" fmla="*/ 96 h 1668"/>
              <a:gd name="T102" fmla="*/ 452 w 889"/>
              <a:gd name="T103" fmla="*/ 27 h 1668"/>
              <a:gd name="T104" fmla="*/ 383 w 889"/>
              <a:gd name="T105" fmla="*/ 1 h 1668"/>
              <a:gd name="T106" fmla="*/ 303 w 889"/>
              <a:gd name="T107" fmla="*/ 14 h 1668"/>
              <a:gd name="T108" fmla="*/ 264 w 889"/>
              <a:gd name="T109" fmla="*/ 29 h 1668"/>
              <a:gd name="T110" fmla="*/ 225 w 889"/>
              <a:gd name="T111" fmla="*/ 112 h 1668"/>
              <a:gd name="T112" fmla="*/ 225 w 889"/>
              <a:gd name="T113" fmla="*/ 171 h 1668"/>
              <a:gd name="T114" fmla="*/ 737 w 889"/>
              <a:gd name="T115" fmla="*/ 288 h 16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89" h="1668">
                <a:moveTo>
                  <a:pt x="225" y="161"/>
                </a:moveTo>
                <a:lnTo>
                  <a:pt x="225" y="161"/>
                </a:lnTo>
                <a:lnTo>
                  <a:pt x="223" y="167"/>
                </a:lnTo>
                <a:lnTo>
                  <a:pt x="225" y="171"/>
                </a:lnTo>
                <a:lnTo>
                  <a:pt x="225" y="171"/>
                </a:lnTo>
                <a:lnTo>
                  <a:pt x="227" y="169"/>
                </a:lnTo>
                <a:lnTo>
                  <a:pt x="232" y="165"/>
                </a:lnTo>
                <a:lnTo>
                  <a:pt x="239" y="161"/>
                </a:lnTo>
                <a:lnTo>
                  <a:pt x="239" y="161"/>
                </a:lnTo>
                <a:lnTo>
                  <a:pt x="237" y="165"/>
                </a:lnTo>
                <a:lnTo>
                  <a:pt x="234" y="170"/>
                </a:lnTo>
                <a:lnTo>
                  <a:pt x="234" y="176"/>
                </a:lnTo>
                <a:lnTo>
                  <a:pt x="234" y="176"/>
                </a:lnTo>
                <a:lnTo>
                  <a:pt x="237" y="183"/>
                </a:lnTo>
                <a:lnTo>
                  <a:pt x="239" y="189"/>
                </a:lnTo>
                <a:lnTo>
                  <a:pt x="244" y="195"/>
                </a:lnTo>
                <a:lnTo>
                  <a:pt x="244" y="195"/>
                </a:lnTo>
                <a:lnTo>
                  <a:pt x="259" y="158"/>
                </a:lnTo>
                <a:lnTo>
                  <a:pt x="259" y="158"/>
                </a:lnTo>
                <a:lnTo>
                  <a:pt x="259" y="156"/>
                </a:lnTo>
                <a:lnTo>
                  <a:pt x="259" y="156"/>
                </a:lnTo>
                <a:lnTo>
                  <a:pt x="259" y="158"/>
                </a:lnTo>
                <a:lnTo>
                  <a:pt x="259" y="158"/>
                </a:lnTo>
                <a:lnTo>
                  <a:pt x="261" y="166"/>
                </a:lnTo>
                <a:lnTo>
                  <a:pt x="266" y="180"/>
                </a:lnTo>
                <a:lnTo>
                  <a:pt x="273" y="192"/>
                </a:lnTo>
                <a:lnTo>
                  <a:pt x="278" y="200"/>
                </a:lnTo>
                <a:lnTo>
                  <a:pt x="278" y="200"/>
                </a:lnTo>
                <a:lnTo>
                  <a:pt x="289" y="214"/>
                </a:lnTo>
                <a:lnTo>
                  <a:pt x="298" y="225"/>
                </a:lnTo>
                <a:lnTo>
                  <a:pt x="298" y="225"/>
                </a:lnTo>
                <a:lnTo>
                  <a:pt x="298" y="227"/>
                </a:lnTo>
                <a:lnTo>
                  <a:pt x="299" y="231"/>
                </a:lnTo>
                <a:lnTo>
                  <a:pt x="298" y="242"/>
                </a:lnTo>
                <a:lnTo>
                  <a:pt x="297" y="253"/>
                </a:lnTo>
                <a:lnTo>
                  <a:pt x="298" y="257"/>
                </a:lnTo>
                <a:lnTo>
                  <a:pt x="298" y="259"/>
                </a:lnTo>
                <a:lnTo>
                  <a:pt x="298" y="259"/>
                </a:lnTo>
                <a:lnTo>
                  <a:pt x="300" y="260"/>
                </a:lnTo>
                <a:lnTo>
                  <a:pt x="304" y="260"/>
                </a:lnTo>
                <a:lnTo>
                  <a:pt x="314" y="260"/>
                </a:lnTo>
                <a:lnTo>
                  <a:pt x="327" y="259"/>
                </a:lnTo>
                <a:lnTo>
                  <a:pt x="337" y="274"/>
                </a:lnTo>
                <a:lnTo>
                  <a:pt x="337" y="274"/>
                </a:lnTo>
                <a:lnTo>
                  <a:pt x="341" y="276"/>
                </a:lnTo>
                <a:lnTo>
                  <a:pt x="347" y="279"/>
                </a:lnTo>
                <a:lnTo>
                  <a:pt x="347" y="279"/>
                </a:lnTo>
                <a:lnTo>
                  <a:pt x="353" y="281"/>
                </a:lnTo>
                <a:lnTo>
                  <a:pt x="363" y="286"/>
                </a:lnTo>
                <a:lnTo>
                  <a:pt x="372" y="291"/>
                </a:lnTo>
                <a:lnTo>
                  <a:pt x="381" y="293"/>
                </a:lnTo>
                <a:lnTo>
                  <a:pt x="381" y="293"/>
                </a:lnTo>
                <a:lnTo>
                  <a:pt x="386" y="292"/>
                </a:lnTo>
                <a:lnTo>
                  <a:pt x="392" y="290"/>
                </a:lnTo>
                <a:lnTo>
                  <a:pt x="406" y="282"/>
                </a:lnTo>
                <a:lnTo>
                  <a:pt x="421" y="275"/>
                </a:lnTo>
                <a:lnTo>
                  <a:pt x="426" y="274"/>
                </a:lnTo>
                <a:lnTo>
                  <a:pt x="430" y="274"/>
                </a:lnTo>
                <a:lnTo>
                  <a:pt x="430" y="274"/>
                </a:lnTo>
                <a:lnTo>
                  <a:pt x="439" y="280"/>
                </a:lnTo>
                <a:lnTo>
                  <a:pt x="444" y="284"/>
                </a:lnTo>
                <a:lnTo>
                  <a:pt x="444" y="284"/>
                </a:lnTo>
                <a:lnTo>
                  <a:pt x="437" y="324"/>
                </a:lnTo>
                <a:lnTo>
                  <a:pt x="431" y="356"/>
                </a:lnTo>
                <a:lnTo>
                  <a:pt x="427" y="368"/>
                </a:lnTo>
                <a:lnTo>
                  <a:pt x="425" y="376"/>
                </a:lnTo>
                <a:lnTo>
                  <a:pt x="425" y="376"/>
                </a:lnTo>
                <a:lnTo>
                  <a:pt x="411" y="398"/>
                </a:lnTo>
                <a:lnTo>
                  <a:pt x="391" y="431"/>
                </a:lnTo>
                <a:lnTo>
                  <a:pt x="361" y="474"/>
                </a:lnTo>
                <a:lnTo>
                  <a:pt x="381" y="499"/>
                </a:lnTo>
                <a:lnTo>
                  <a:pt x="381" y="499"/>
                </a:lnTo>
                <a:lnTo>
                  <a:pt x="380" y="506"/>
                </a:lnTo>
                <a:lnTo>
                  <a:pt x="378" y="511"/>
                </a:lnTo>
                <a:lnTo>
                  <a:pt x="377" y="512"/>
                </a:lnTo>
                <a:lnTo>
                  <a:pt x="376" y="513"/>
                </a:lnTo>
                <a:lnTo>
                  <a:pt x="376" y="513"/>
                </a:lnTo>
                <a:lnTo>
                  <a:pt x="356" y="521"/>
                </a:lnTo>
                <a:lnTo>
                  <a:pt x="337" y="528"/>
                </a:lnTo>
                <a:lnTo>
                  <a:pt x="337" y="528"/>
                </a:lnTo>
                <a:lnTo>
                  <a:pt x="315" y="532"/>
                </a:lnTo>
                <a:lnTo>
                  <a:pt x="272" y="539"/>
                </a:lnTo>
                <a:lnTo>
                  <a:pt x="210" y="548"/>
                </a:lnTo>
                <a:lnTo>
                  <a:pt x="210" y="548"/>
                </a:lnTo>
                <a:lnTo>
                  <a:pt x="178" y="540"/>
                </a:lnTo>
                <a:lnTo>
                  <a:pt x="155" y="534"/>
                </a:lnTo>
                <a:lnTo>
                  <a:pt x="146" y="530"/>
                </a:lnTo>
                <a:lnTo>
                  <a:pt x="142" y="528"/>
                </a:lnTo>
                <a:lnTo>
                  <a:pt x="142" y="528"/>
                </a:lnTo>
                <a:lnTo>
                  <a:pt x="135" y="523"/>
                </a:lnTo>
                <a:lnTo>
                  <a:pt x="126" y="518"/>
                </a:lnTo>
                <a:lnTo>
                  <a:pt x="116" y="515"/>
                </a:lnTo>
                <a:lnTo>
                  <a:pt x="107" y="513"/>
                </a:lnTo>
                <a:lnTo>
                  <a:pt x="107" y="513"/>
                </a:lnTo>
                <a:lnTo>
                  <a:pt x="101" y="515"/>
                </a:lnTo>
                <a:lnTo>
                  <a:pt x="94" y="517"/>
                </a:lnTo>
                <a:lnTo>
                  <a:pt x="87" y="518"/>
                </a:lnTo>
                <a:lnTo>
                  <a:pt x="78" y="518"/>
                </a:lnTo>
                <a:lnTo>
                  <a:pt x="78" y="518"/>
                </a:lnTo>
                <a:lnTo>
                  <a:pt x="61" y="516"/>
                </a:lnTo>
                <a:lnTo>
                  <a:pt x="52" y="515"/>
                </a:lnTo>
                <a:lnTo>
                  <a:pt x="44" y="513"/>
                </a:lnTo>
                <a:lnTo>
                  <a:pt x="44" y="513"/>
                </a:lnTo>
                <a:lnTo>
                  <a:pt x="32" y="512"/>
                </a:lnTo>
                <a:lnTo>
                  <a:pt x="27" y="512"/>
                </a:lnTo>
                <a:lnTo>
                  <a:pt x="24" y="513"/>
                </a:lnTo>
                <a:lnTo>
                  <a:pt x="24" y="513"/>
                </a:lnTo>
                <a:lnTo>
                  <a:pt x="23" y="515"/>
                </a:lnTo>
                <a:lnTo>
                  <a:pt x="23" y="516"/>
                </a:lnTo>
                <a:lnTo>
                  <a:pt x="24" y="519"/>
                </a:lnTo>
                <a:lnTo>
                  <a:pt x="24" y="522"/>
                </a:lnTo>
                <a:lnTo>
                  <a:pt x="24" y="523"/>
                </a:lnTo>
                <a:lnTo>
                  <a:pt x="24" y="523"/>
                </a:lnTo>
                <a:lnTo>
                  <a:pt x="24" y="523"/>
                </a:lnTo>
                <a:lnTo>
                  <a:pt x="20" y="523"/>
                </a:lnTo>
                <a:lnTo>
                  <a:pt x="11" y="523"/>
                </a:lnTo>
                <a:lnTo>
                  <a:pt x="4" y="526"/>
                </a:lnTo>
                <a:lnTo>
                  <a:pt x="1" y="527"/>
                </a:lnTo>
                <a:lnTo>
                  <a:pt x="0" y="528"/>
                </a:lnTo>
                <a:lnTo>
                  <a:pt x="0" y="528"/>
                </a:lnTo>
                <a:lnTo>
                  <a:pt x="1" y="530"/>
                </a:lnTo>
                <a:lnTo>
                  <a:pt x="6" y="534"/>
                </a:lnTo>
                <a:lnTo>
                  <a:pt x="18" y="544"/>
                </a:lnTo>
                <a:lnTo>
                  <a:pt x="31" y="555"/>
                </a:lnTo>
                <a:lnTo>
                  <a:pt x="39" y="562"/>
                </a:lnTo>
                <a:lnTo>
                  <a:pt x="39" y="562"/>
                </a:lnTo>
                <a:lnTo>
                  <a:pt x="49" y="576"/>
                </a:lnTo>
                <a:lnTo>
                  <a:pt x="55" y="582"/>
                </a:lnTo>
                <a:lnTo>
                  <a:pt x="59" y="584"/>
                </a:lnTo>
                <a:lnTo>
                  <a:pt x="63" y="587"/>
                </a:lnTo>
                <a:lnTo>
                  <a:pt x="63" y="587"/>
                </a:lnTo>
                <a:lnTo>
                  <a:pt x="88" y="595"/>
                </a:lnTo>
                <a:lnTo>
                  <a:pt x="101" y="600"/>
                </a:lnTo>
                <a:lnTo>
                  <a:pt x="112" y="601"/>
                </a:lnTo>
                <a:lnTo>
                  <a:pt x="112" y="601"/>
                </a:lnTo>
                <a:lnTo>
                  <a:pt x="121" y="603"/>
                </a:lnTo>
                <a:lnTo>
                  <a:pt x="128" y="604"/>
                </a:lnTo>
                <a:lnTo>
                  <a:pt x="139" y="605"/>
                </a:lnTo>
                <a:lnTo>
                  <a:pt x="156" y="606"/>
                </a:lnTo>
                <a:lnTo>
                  <a:pt x="156" y="606"/>
                </a:lnTo>
                <a:lnTo>
                  <a:pt x="200" y="606"/>
                </a:lnTo>
                <a:lnTo>
                  <a:pt x="270" y="604"/>
                </a:lnTo>
                <a:lnTo>
                  <a:pt x="361" y="601"/>
                </a:lnTo>
                <a:lnTo>
                  <a:pt x="361" y="601"/>
                </a:lnTo>
                <a:lnTo>
                  <a:pt x="381" y="597"/>
                </a:lnTo>
                <a:lnTo>
                  <a:pt x="395" y="593"/>
                </a:lnTo>
                <a:lnTo>
                  <a:pt x="405" y="592"/>
                </a:lnTo>
                <a:lnTo>
                  <a:pt x="405" y="592"/>
                </a:lnTo>
                <a:lnTo>
                  <a:pt x="408" y="590"/>
                </a:lnTo>
                <a:lnTo>
                  <a:pt x="411" y="589"/>
                </a:lnTo>
                <a:lnTo>
                  <a:pt x="420" y="584"/>
                </a:lnTo>
                <a:lnTo>
                  <a:pt x="430" y="577"/>
                </a:lnTo>
                <a:lnTo>
                  <a:pt x="444" y="592"/>
                </a:lnTo>
                <a:lnTo>
                  <a:pt x="444" y="592"/>
                </a:lnTo>
                <a:lnTo>
                  <a:pt x="471" y="556"/>
                </a:lnTo>
                <a:lnTo>
                  <a:pt x="489" y="534"/>
                </a:lnTo>
                <a:lnTo>
                  <a:pt x="496" y="528"/>
                </a:lnTo>
                <a:lnTo>
                  <a:pt x="498" y="527"/>
                </a:lnTo>
                <a:lnTo>
                  <a:pt x="498" y="528"/>
                </a:lnTo>
                <a:lnTo>
                  <a:pt x="498" y="528"/>
                </a:lnTo>
                <a:lnTo>
                  <a:pt x="500" y="534"/>
                </a:lnTo>
                <a:lnTo>
                  <a:pt x="508" y="545"/>
                </a:lnTo>
                <a:lnTo>
                  <a:pt x="529" y="575"/>
                </a:lnTo>
                <a:lnTo>
                  <a:pt x="549" y="603"/>
                </a:lnTo>
                <a:lnTo>
                  <a:pt x="558" y="612"/>
                </a:lnTo>
                <a:lnTo>
                  <a:pt x="561" y="616"/>
                </a:lnTo>
                <a:lnTo>
                  <a:pt x="561" y="616"/>
                </a:lnTo>
                <a:lnTo>
                  <a:pt x="561" y="619"/>
                </a:lnTo>
                <a:lnTo>
                  <a:pt x="561" y="625"/>
                </a:lnTo>
                <a:lnTo>
                  <a:pt x="557" y="648"/>
                </a:lnTo>
                <a:lnTo>
                  <a:pt x="543" y="718"/>
                </a:lnTo>
                <a:lnTo>
                  <a:pt x="531" y="787"/>
                </a:lnTo>
                <a:lnTo>
                  <a:pt x="527" y="812"/>
                </a:lnTo>
                <a:lnTo>
                  <a:pt x="527" y="819"/>
                </a:lnTo>
                <a:lnTo>
                  <a:pt x="527" y="822"/>
                </a:lnTo>
                <a:lnTo>
                  <a:pt x="527" y="822"/>
                </a:lnTo>
                <a:lnTo>
                  <a:pt x="532" y="824"/>
                </a:lnTo>
                <a:lnTo>
                  <a:pt x="536" y="824"/>
                </a:lnTo>
                <a:lnTo>
                  <a:pt x="540" y="825"/>
                </a:lnTo>
                <a:lnTo>
                  <a:pt x="542" y="826"/>
                </a:lnTo>
                <a:lnTo>
                  <a:pt x="542" y="826"/>
                </a:lnTo>
                <a:lnTo>
                  <a:pt x="543" y="853"/>
                </a:lnTo>
                <a:lnTo>
                  <a:pt x="543" y="914"/>
                </a:lnTo>
                <a:lnTo>
                  <a:pt x="544" y="988"/>
                </a:lnTo>
                <a:lnTo>
                  <a:pt x="547" y="1047"/>
                </a:lnTo>
                <a:lnTo>
                  <a:pt x="547" y="1047"/>
                </a:lnTo>
                <a:lnTo>
                  <a:pt x="549" y="1071"/>
                </a:lnTo>
                <a:lnTo>
                  <a:pt x="553" y="1100"/>
                </a:lnTo>
                <a:lnTo>
                  <a:pt x="563" y="1159"/>
                </a:lnTo>
                <a:lnTo>
                  <a:pt x="576" y="1227"/>
                </a:lnTo>
                <a:lnTo>
                  <a:pt x="576" y="1227"/>
                </a:lnTo>
                <a:lnTo>
                  <a:pt x="587" y="1224"/>
                </a:lnTo>
                <a:lnTo>
                  <a:pt x="614" y="1218"/>
                </a:lnTo>
                <a:lnTo>
                  <a:pt x="614" y="1218"/>
                </a:lnTo>
                <a:lnTo>
                  <a:pt x="621" y="1287"/>
                </a:lnTo>
                <a:lnTo>
                  <a:pt x="624" y="1318"/>
                </a:lnTo>
                <a:lnTo>
                  <a:pt x="625" y="1340"/>
                </a:lnTo>
                <a:lnTo>
                  <a:pt x="625" y="1340"/>
                </a:lnTo>
                <a:lnTo>
                  <a:pt x="624" y="1375"/>
                </a:lnTo>
                <a:lnTo>
                  <a:pt x="620" y="1423"/>
                </a:lnTo>
                <a:lnTo>
                  <a:pt x="615" y="1465"/>
                </a:lnTo>
                <a:lnTo>
                  <a:pt x="613" y="1479"/>
                </a:lnTo>
                <a:lnTo>
                  <a:pt x="610" y="1487"/>
                </a:lnTo>
                <a:lnTo>
                  <a:pt x="610" y="1487"/>
                </a:lnTo>
                <a:lnTo>
                  <a:pt x="609" y="1489"/>
                </a:lnTo>
                <a:lnTo>
                  <a:pt x="608" y="1492"/>
                </a:lnTo>
                <a:lnTo>
                  <a:pt x="608" y="1494"/>
                </a:lnTo>
                <a:lnTo>
                  <a:pt x="607" y="1495"/>
                </a:lnTo>
                <a:lnTo>
                  <a:pt x="604" y="1498"/>
                </a:lnTo>
                <a:lnTo>
                  <a:pt x="591" y="1506"/>
                </a:lnTo>
                <a:lnTo>
                  <a:pt x="591" y="1506"/>
                </a:lnTo>
                <a:lnTo>
                  <a:pt x="560" y="1523"/>
                </a:lnTo>
                <a:lnTo>
                  <a:pt x="551" y="1528"/>
                </a:lnTo>
                <a:lnTo>
                  <a:pt x="542" y="1531"/>
                </a:lnTo>
                <a:lnTo>
                  <a:pt x="542" y="1531"/>
                </a:lnTo>
                <a:lnTo>
                  <a:pt x="538" y="1532"/>
                </a:lnTo>
                <a:lnTo>
                  <a:pt x="537" y="1534"/>
                </a:lnTo>
                <a:lnTo>
                  <a:pt x="533" y="1538"/>
                </a:lnTo>
                <a:lnTo>
                  <a:pt x="530" y="1540"/>
                </a:lnTo>
                <a:lnTo>
                  <a:pt x="526" y="1543"/>
                </a:lnTo>
                <a:lnTo>
                  <a:pt x="519" y="1544"/>
                </a:lnTo>
                <a:lnTo>
                  <a:pt x="508" y="1545"/>
                </a:lnTo>
                <a:lnTo>
                  <a:pt x="508" y="1545"/>
                </a:lnTo>
                <a:lnTo>
                  <a:pt x="476" y="1545"/>
                </a:lnTo>
                <a:lnTo>
                  <a:pt x="470" y="1547"/>
                </a:lnTo>
                <a:lnTo>
                  <a:pt x="469" y="1548"/>
                </a:lnTo>
                <a:lnTo>
                  <a:pt x="469" y="1550"/>
                </a:lnTo>
                <a:lnTo>
                  <a:pt x="469" y="1550"/>
                </a:lnTo>
                <a:lnTo>
                  <a:pt x="469" y="1560"/>
                </a:lnTo>
                <a:lnTo>
                  <a:pt x="469" y="1565"/>
                </a:lnTo>
                <a:lnTo>
                  <a:pt x="469" y="1565"/>
                </a:lnTo>
                <a:lnTo>
                  <a:pt x="466" y="1567"/>
                </a:lnTo>
                <a:lnTo>
                  <a:pt x="464" y="1575"/>
                </a:lnTo>
                <a:lnTo>
                  <a:pt x="464" y="1575"/>
                </a:lnTo>
                <a:lnTo>
                  <a:pt x="464" y="1580"/>
                </a:lnTo>
                <a:lnTo>
                  <a:pt x="466" y="1587"/>
                </a:lnTo>
                <a:lnTo>
                  <a:pt x="469" y="1594"/>
                </a:lnTo>
                <a:lnTo>
                  <a:pt x="469" y="1594"/>
                </a:lnTo>
                <a:lnTo>
                  <a:pt x="466" y="1599"/>
                </a:lnTo>
                <a:lnTo>
                  <a:pt x="463" y="1602"/>
                </a:lnTo>
                <a:lnTo>
                  <a:pt x="459" y="1604"/>
                </a:lnTo>
                <a:lnTo>
                  <a:pt x="459" y="1604"/>
                </a:lnTo>
                <a:lnTo>
                  <a:pt x="452" y="1605"/>
                </a:lnTo>
                <a:lnTo>
                  <a:pt x="447" y="1608"/>
                </a:lnTo>
                <a:lnTo>
                  <a:pt x="446" y="1610"/>
                </a:lnTo>
                <a:lnTo>
                  <a:pt x="444" y="1614"/>
                </a:lnTo>
                <a:lnTo>
                  <a:pt x="444" y="1614"/>
                </a:lnTo>
                <a:lnTo>
                  <a:pt x="443" y="1621"/>
                </a:lnTo>
                <a:lnTo>
                  <a:pt x="443" y="1625"/>
                </a:lnTo>
                <a:lnTo>
                  <a:pt x="444" y="1627"/>
                </a:lnTo>
                <a:lnTo>
                  <a:pt x="444" y="1629"/>
                </a:lnTo>
                <a:lnTo>
                  <a:pt x="444" y="1629"/>
                </a:lnTo>
                <a:lnTo>
                  <a:pt x="441" y="1637"/>
                </a:lnTo>
                <a:lnTo>
                  <a:pt x="439" y="1643"/>
                </a:lnTo>
                <a:lnTo>
                  <a:pt x="439" y="1648"/>
                </a:lnTo>
                <a:lnTo>
                  <a:pt x="439" y="1648"/>
                </a:lnTo>
                <a:lnTo>
                  <a:pt x="441" y="1651"/>
                </a:lnTo>
                <a:lnTo>
                  <a:pt x="443" y="1653"/>
                </a:lnTo>
                <a:lnTo>
                  <a:pt x="450" y="1659"/>
                </a:lnTo>
                <a:lnTo>
                  <a:pt x="458" y="1665"/>
                </a:lnTo>
                <a:lnTo>
                  <a:pt x="464" y="1668"/>
                </a:lnTo>
                <a:lnTo>
                  <a:pt x="464" y="1668"/>
                </a:lnTo>
                <a:lnTo>
                  <a:pt x="468" y="1668"/>
                </a:lnTo>
                <a:lnTo>
                  <a:pt x="475" y="1666"/>
                </a:lnTo>
                <a:lnTo>
                  <a:pt x="498" y="1664"/>
                </a:lnTo>
                <a:lnTo>
                  <a:pt x="526" y="1660"/>
                </a:lnTo>
                <a:lnTo>
                  <a:pt x="557" y="1658"/>
                </a:lnTo>
                <a:lnTo>
                  <a:pt x="557" y="1658"/>
                </a:lnTo>
                <a:lnTo>
                  <a:pt x="621" y="1655"/>
                </a:lnTo>
                <a:lnTo>
                  <a:pt x="659" y="1653"/>
                </a:lnTo>
                <a:lnTo>
                  <a:pt x="659" y="1653"/>
                </a:lnTo>
                <a:lnTo>
                  <a:pt x="662" y="1652"/>
                </a:lnTo>
                <a:lnTo>
                  <a:pt x="663" y="1651"/>
                </a:lnTo>
                <a:lnTo>
                  <a:pt x="664" y="1646"/>
                </a:lnTo>
                <a:lnTo>
                  <a:pt x="664" y="1638"/>
                </a:lnTo>
                <a:lnTo>
                  <a:pt x="664" y="1638"/>
                </a:lnTo>
                <a:lnTo>
                  <a:pt x="673" y="1643"/>
                </a:lnTo>
                <a:lnTo>
                  <a:pt x="680" y="1646"/>
                </a:lnTo>
                <a:lnTo>
                  <a:pt x="688" y="1648"/>
                </a:lnTo>
                <a:lnTo>
                  <a:pt x="688" y="1648"/>
                </a:lnTo>
                <a:lnTo>
                  <a:pt x="698" y="1648"/>
                </a:lnTo>
                <a:lnTo>
                  <a:pt x="708" y="1647"/>
                </a:lnTo>
                <a:lnTo>
                  <a:pt x="715" y="1644"/>
                </a:lnTo>
                <a:lnTo>
                  <a:pt x="718" y="1644"/>
                </a:lnTo>
                <a:lnTo>
                  <a:pt x="718" y="1643"/>
                </a:lnTo>
                <a:lnTo>
                  <a:pt x="718" y="1643"/>
                </a:lnTo>
                <a:lnTo>
                  <a:pt x="717" y="1638"/>
                </a:lnTo>
                <a:lnTo>
                  <a:pt x="718" y="1629"/>
                </a:lnTo>
                <a:lnTo>
                  <a:pt x="718" y="1614"/>
                </a:lnTo>
                <a:lnTo>
                  <a:pt x="718" y="1614"/>
                </a:lnTo>
                <a:lnTo>
                  <a:pt x="720" y="1611"/>
                </a:lnTo>
                <a:lnTo>
                  <a:pt x="721" y="1608"/>
                </a:lnTo>
                <a:lnTo>
                  <a:pt x="723" y="1604"/>
                </a:lnTo>
                <a:lnTo>
                  <a:pt x="723" y="1604"/>
                </a:lnTo>
                <a:lnTo>
                  <a:pt x="721" y="1592"/>
                </a:lnTo>
                <a:lnTo>
                  <a:pt x="718" y="1572"/>
                </a:lnTo>
                <a:lnTo>
                  <a:pt x="714" y="1550"/>
                </a:lnTo>
                <a:lnTo>
                  <a:pt x="713" y="1542"/>
                </a:lnTo>
                <a:lnTo>
                  <a:pt x="713" y="1536"/>
                </a:lnTo>
                <a:lnTo>
                  <a:pt x="713" y="1536"/>
                </a:lnTo>
                <a:lnTo>
                  <a:pt x="713" y="1522"/>
                </a:lnTo>
                <a:lnTo>
                  <a:pt x="714" y="1503"/>
                </a:lnTo>
                <a:lnTo>
                  <a:pt x="717" y="1478"/>
                </a:lnTo>
                <a:lnTo>
                  <a:pt x="719" y="1466"/>
                </a:lnTo>
                <a:lnTo>
                  <a:pt x="723" y="1452"/>
                </a:lnTo>
                <a:lnTo>
                  <a:pt x="723" y="1452"/>
                </a:lnTo>
                <a:lnTo>
                  <a:pt x="728" y="1435"/>
                </a:lnTo>
                <a:lnTo>
                  <a:pt x="734" y="1411"/>
                </a:lnTo>
                <a:lnTo>
                  <a:pt x="740" y="1382"/>
                </a:lnTo>
                <a:lnTo>
                  <a:pt x="746" y="1350"/>
                </a:lnTo>
                <a:lnTo>
                  <a:pt x="751" y="1317"/>
                </a:lnTo>
                <a:lnTo>
                  <a:pt x="753" y="1286"/>
                </a:lnTo>
                <a:lnTo>
                  <a:pt x="754" y="1259"/>
                </a:lnTo>
                <a:lnTo>
                  <a:pt x="753" y="1247"/>
                </a:lnTo>
                <a:lnTo>
                  <a:pt x="752" y="1237"/>
                </a:lnTo>
                <a:lnTo>
                  <a:pt x="752" y="1237"/>
                </a:lnTo>
                <a:lnTo>
                  <a:pt x="749" y="1225"/>
                </a:lnTo>
                <a:lnTo>
                  <a:pt x="749" y="1225"/>
                </a:lnTo>
                <a:lnTo>
                  <a:pt x="760" y="1225"/>
                </a:lnTo>
                <a:lnTo>
                  <a:pt x="776" y="1223"/>
                </a:lnTo>
                <a:lnTo>
                  <a:pt x="776" y="1223"/>
                </a:lnTo>
                <a:lnTo>
                  <a:pt x="789" y="1220"/>
                </a:lnTo>
                <a:lnTo>
                  <a:pt x="800" y="1219"/>
                </a:lnTo>
                <a:lnTo>
                  <a:pt x="820" y="1216"/>
                </a:lnTo>
                <a:lnTo>
                  <a:pt x="835" y="1218"/>
                </a:lnTo>
                <a:lnTo>
                  <a:pt x="840" y="1218"/>
                </a:lnTo>
                <a:lnTo>
                  <a:pt x="840" y="1218"/>
                </a:lnTo>
                <a:lnTo>
                  <a:pt x="842" y="1197"/>
                </a:lnTo>
                <a:lnTo>
                  <a:pt x="850" y="1144"/>
                </a:lnTo>
                <a:lnTo>
                  <a:pt x="856" y="1076"/>
                </a:lnTo>
                <a:lnTo>
                  <a:pt x="858" y="1040"/>
                </a:lnTo>
                <a:lnTo>
                  <a:pt x="859" y="1007"/>
                </a:lnTo>
                <a:lnTo>
                  <a:pt x="859" y="1007"/>
                </a:lnTo>
                <a:lnTo>
                  <a:pt x="861" y="945"/>
                </a:lnTo>
                <a:lnTo>
                  <a:pt x="862" y="888"/>
                </a:lnTo>
                <a:lnTo>
                  <a:pt x="864" y="817"/>
                </a:lnTo>
                <a:lnTo>
                  <a:pt x="864" y="797"/>
                </a:lnTo>
                <a:lnTo>
                  <a:pt x="889" y="782"/>
                </a:lnTo>
                <a:lnTo>
                  <a:pt x="889" y="782"/>
                </a:lnTo>
                <a:lnTo>
                  <a:pt x="811" y="597"/>
                </a:lnTo>
                <a:lnTo>
                  <a:pt x="811" y="597"/>
                </a:lnTo>
                <a:lnTo>
                  <a:pt x="776" y="505"/>
                </a:lnTo>
                <a:lnTo>
                  <a:pt x="732" y="386"/>
                </a:lnTo>
                <a:lnTo>
                  <a:pt x="732" y="386"/>
                </a:lnTo>
                <a:lnTo>
                  <a:pt x="723" y="361"/>
                </a:lnTo>
                <a:lnTo>
                  <a:pt x="712" y="336"/>
                </a:lnTo>
                <a:lnTo>
                  <a:pt x="712" y="336"/>
                </a:lnTo>
                <a:lnTo>
                  <a:pt x="719" y="340"/>
                </a:lnTo>
                <a:lnTo>
                  <a:pt x="723" y="342"/>
                </a:lnTo>
                <a:lnTo>
                  <a:pt x="723" y="342"/>
                </a:lnTo>
                <a:lnTo>
                  <a:pt x="726" y="346"/>
                </a:lnTo>
                <a:lnTo>
                  <a:pt x="728" y="346"/>
                </a:lnTo>
                <a:lnTo>
                  <a:pt x="728" y="345"/>
                </a:lnTo>
                <a:lnTo>
                  <a:pt x="728" y="341"/>
                </a:lnTo>
                <a:lnTo>
                  <a:pt x="728" y="337"/>
                </a:lnTo>
                <a:lnTo>
                  <a:pt x="728" y="337"/>
                </a:lnTo>
                <a:lnTo>
                  <a:pt x="728" y="332"/>
                </a:lnTo>
                <a:lnTo>
                  <a:pt x="725" y="325"/>
                </a:lnTo>
                <a:lnTo>
                  <a:pt x="723" y="318"/>
                </a:lnTo>
                <a:lnTo>
                  <a:pt x="723" y="318"/>
                </a:lnTo>
                <a:lnTo>
                  <a:pt x="725" y="320"/>
                </a:lnTo>
                <a:lnTo>
                  <a:pt x="729" y="323"/>
                </a:lnTo>
                <a:lnTo>
                  <a:pt x="731" y="324"/>
                </a:lnTo>
                <a:lnTo>
                  <a:pt x="732" y="323"/>
                </a:lnTo>
                <a:lnTo>
                  <a:pt x="734" y="319"/>
                </a:lnTo>
                <a:lnTo>
                  <a:pt x="732" y="313"/>
                </a:lnTo>
                <a:lnTo>
                  <a:pt x="732" y="313"/>
                </a:lnTo>
                <a:lnTo>
                  <a:pt x="730" y="299"/>
                </a:lnTo>
                <a:lnTo>
                  <a:pt x="726" y="291"/>
                </a:lnTo>
                <a:lnTo>
                  <a:pt x="724" y="286"/>
                </a:lnTo>
                <a:lnTo>
                  <a:pt x="723" y="284"/>
                </a:lnTo>
                <a:lnTo>
                  <a:pt x="723" y="284"/>
                </a:lnTo>
                <a:lnTo>
                  <a:pt x="737" y="288"/>
                </a:lnTo>
                <a:lnTo>
                  <a:pt x="737" y="288"/>
                </a:lnTo>
                <a:lnTo>
                  <a:pt x="734" y="279"/>
                </a:lnTo>
                <a:lnTo>
                  <a:pt x="729" y="271"/>
                </a:lnTo>
                <a:lnTo>
                  <a:pt x="723" y="264"/>
                </a:lnTo>
                <a:lnTo>
                  <a:pt x="723" y="264"/>
                </a:lnTo>
                <a:lnTo>
                  <a:pt x="714" y="254"/>
                </a:lnTo>
                <a:lnTo>
                  <a:pt x="708" y="246"/>
                </a:lnTo>
                <a:lnTo>
                  <a:pt x="703" y="235"/>
                </a:lnTo>
                <a:lnTo>
                  <a:pt x="703" y="235"/>
                </a:lnTo>
                <a:lnTo>
                  <a:pt x="709" y="235"/>
                </a:lnTo>
                <a:lnTo>
                  <a:pt x="714" y="236"/>
                </a:lnTo>
                <a:lnTo>
                  <a:pt x="717" y="237"/>
                </a:lnTo>
                <a:lnTo>
                  <a:pt x="718" y="239"/>
                </a:lnTo>
                <a:lnTo>
                  <a:pt x="718" y="239"/>
                </a:lnTo>
                <a:lnTo>
                  <a:pt x="719" y="241"/>
                </a:lnTo>
                <a:lnTo>
                  <a:pt x="717" y="235"/>
                </a:lnTo>
                <a:lnTo>
                  <a:pt x="708" y="221"/>
                </a:lnTo>
                <a:lnTo>
                  <a:pt x="693" y="200"/>
                </a:lnTo>
                <a:lnTo>
                  <a:pt x="693" y="200"/>
                </a:lnTo>
                <a:lnTo>
                  <a:pt x="688" y="194"/>
                </a:lnTo>
                <a:lnTo>
                  <a:pt x="682" y="189"/>
                </a:lnTo>
                <a:lnTo>
                  <a:pt x="676" y="184"/>
                </a:lnTo>
                <a:lnTo>
                  <a:pt x="669" y="181"/>
                </a:lnTo>
                <a:lnTo>
                  <a:pt x="653" y="175"/>
                </a:lnTo>
                <a:lnTo>
                  <a:pt x="637" y="171"/>
                </a:lnTo>
                <a:lnTo>
                  <a:pt x="604" y="164"/>
                </a:lnTo>
                <a:lnTo>
                  <a:pt x="588" y="160"/>
                </a:lnTo>
                <a:lnTo>
                  <a:pt x="576" y="156"/>
                </a:lnTo>
                <a:lnTo>
                  <a:pt x="576" y="156"/>
                </a:lnTo>
                <a:lnTo>
                  <a:pt x="566" y="151"/>
                </a:lnTo>
                <a:lnTo>
                  <a:pt x="558" y="145"/>
                </a:lnTo>
                <a:lnTo>
                  <a:pt x="552" y="138"/>
                </a:lnTo>
                <a:lnTo>
                  <a:pt x="546" y="129"/>
                </a:lnTo>
                <a:lnTo>
                  <a:pt x="535" y="109"/>
                </a:lnTo>
                <a:lnTo>
                  <a:pt x="527" y="96"/>
                </a:lnTo>
                <a:lnTo>
                  <a:pt x="518" y="83"/>
                </a:lnTo>
                <a:lnTo>
                  <a:pt x="518" y="83"/>
                </a:lnTo>
                <a:lnTo>
                  <a:pt x="508" y="70"/>
                </a:lnTo>
                <a:lnTo>
                  <a:pt x="497" y="59"/>
                </a:lnTo>
                <a:lnTo>
                  <a:pt x="487" y="49"/>
                </a:lnTo>
                <a:lnTo>
                  <a:pt x="475" y="41"/>
                </a:lnTo>
                <a:lnTo>
                  <a:pt x="464" y="34"/>
                </a:lnTo>
                <a:lnTo>
                  <a:pt x="452" y="27"/>
                </a:lnTo>
                <a:lnTo>
                  <a:pt x="438" y="22"/>
                </a:lnTo>
                <a:lnTo>
                  <a:pt x="424" y="16"/>
                </a:lnTo>
                <a:lnTo>
                  <a:pt x="424" y="16"/>
                </a:lnTo>
                <a:lnTo>
                  <a:pt x="416" y="11"/>
                </a:lnTo>
                <a:lnTo>
                  <a:pt x="409" y="7"/>
                </a:lnTo>
                <a:lnTo>
                  <a:pt x="402" y="5"/>
                </a:lnTo>
                <a:lnTo>
                  <a:pt x="395" y="2"/>
                </a:lnTo>
                <a:lnTo>
                  <a:pt x="383" y="1"/>
                </a:lnTo>
                <a:lnTo>
                  <a:pt x="371" y="0"/>
                </a:lnTo>
                <a:lnTo>
                  <a:pt x="371" y="0"/>
                </a:lnTo>
                <a:lnTo>
                  <a:pt x="361" y="0"/>
                </a:lnTo>
                <a:lnTo>
                  <a:pt x="349" y="1"/>
                </a:lnTo>
                <a:lnTo>
                  <a:pt x="338" y="3"/>
                </a:lnTo>
                <a:lnTo>
                  <a:pt x="327" y="6"/>
                </a:lnTo>
                <a:lnTo>
                  <a:pt x="310" y="12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0" y="13"/>
                </a:lnTo>
                <a:lnTo>
                  <a:pt x="293" y="14"/>
                </a:lnTo>
                <a:lnTo>
                  <a:pt x="281" y="19"/>
                </a:lnTo>
                <a:lnTo>
                  <a:pt x="272" y="23"/>
                </a:lnTo>
                <a:lnTo>
                  <a:pt x="264" y="29"/>
                </a:lnTo>
                <a:lnTo>
                  <a:pt x="264" y="29"/>
                </a:lnTo>
                <a:lnTo>
                  <a:pt x="255" y="37"/>
                </a:lnTo>
                <a:lnTo>
                  <a:pt x="247" y="46"/>
                </a:lnTo>
                <a:lnTo>
                  <a:pt x="240" y="57"/>
                </a:lnTo>
                <a:lnTo>
                  <a:pt x="236" y="70"/>
                </a:lnTo>
                <a:lnTo>
                  <a:pt x="231" y="82"/>
                </a:lnTo>
                <a:lnTo>
                  <a:pt x="227" y="93"/>
                </a:lnTo>
                <a:lnTo>
                  <a:pt x="226" y="104"/>
                </a:lnTo>
                <a:lnTo>
                  <a:pt x="225" y="112"/>
                </a:lnTo>
                <a:lnTo>
                  <a:pt x="225" y="112"/>
                </a:lnTo>
                <a:lnTo>
                  <a:pt x="225" y="128"/>
                </a:lnTo>
                <a:lnTo>
                  <a:pt x="225" y="142"/>
                </a:lnTo>
                <a:lnTo>
                  <a:pt x="226" y="153"/>
                </a:lnTo>
                <a:lnTo>
                  <a:pt x="225" y="161"/>
                </a:lnTo>
                <a:lnTo>
                  <a:pt x="225" y="161"/>
                </a:lnTo>
                <a:close/>
                <a:moveTo>
                  <a:pt x="225" y="171"/>
                </a:moveTo>
                <a:lnTo>
                  <a:pt x="225" y="171"/>
                </a:lnTo>
                <a:lnTo>
                  <a:pt x="225" y="171"/>
                </a:lnTo>
                <a:lnTo>
                  <a:pt x="225" y="171"/>
                </a:lnTo>
                <a:lnTo>
                  <a:pt x="225" y="171"/>
                </a:lnTo>
                <a:lnTo>
                  <a:pt x="225" y="171"/>
                </a:lnTo>
                <a:close/>
                <a:moveTo>
                  <a:pt x="737" y="288"/>
                </a:moveTo>
                <a:lnTo>
                  <a:pt x="737" y="288"/>
                </a:lnTo>
                <a:lnTo>
                  <a:pt x="737" y="288"/>
                </a:lnTo>
                <a:lnTo>
                  <a:pt x="737" y="288"/>
                </a:lnTo>
                <a:lnTo>
                  <a:pt x="737" y="288"/>
                </a:lnTo>
                <a:lnTo>
                  <a:pt x="737" y="28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9">
            <a:extLst>
              <a:ext uri="{FF2B5EF4-FFF2-40B4-BE49-F238E27FC236}">
                <a16:creationId xmlns:a16="http://schemas.microsoft.com/office/drawing/2014/main" id="{8A720CCC-91C9-AF93-7ECE-D13F4570BC64}"/>
              </a:ext>
            </a:extLst>
          </p:cNvPr>
          <p:cNvSpPr>
            <a:spLocks/>
          </p:cNvSpPr>
          <p:nvPr/>
        </p:nvSpPr>
        <p:spPr bwMode="auto">
          <a:xfrm>
            <a:off x="4264706" y="949325"/>
            <a:ext cx="1223462" cy="2519589"/>
          </a:xfrm>
          <a:custGeom>
            <a:avLst/>
            <a:gdLst>
              <a:gd name="T0" fmla="*/ 262 w 825"/>
              <a:gd name="T1" fmla="*/ 30 h 1699"/>
              <a:gd name="T2" fmla="*/ 229 w 825"/>
              <a:gd name="T3" fmla="*/ 86 h 1699"/>
              <a:gd name="T4" fmla="*/ 205 w 825"/>
              <a:gd name="T5" fmla="*/ 148 h 1699"/>
              <a:gd name="T6" fmla="*/ 229 w 825"/>
              <a:gd name="T7" fmla="*/ 153 h 1699"/>
              <a:gd name="T8" fmla="*/ 239 w 825"/>
              <a:gd name="T9" fmla="*/ 168 h 1699"/>
              <a:gd name="T10" fmla="*/ 252 w 825"/>
              <a:gd name="T11" fmla="*/ 168 h 1699"/>
              <a:gd name="T12" fmla="*/ 288 w 825"/>
              <a:gd name="T13" fmla="*/ 205 h 1699"/>
              <a:gd name="T14" fmla="*/ 291 w 825"/>
              <a:gd name="T15" fmla="*/ 250 h 1699"/>
              <a:gd name="T16" fmla="*/ 307 w 825"/>
              <a:gd name="T17" fmla="*/ 251 h 1699"/>
              <a:gd name="T18" fmla="*/ 351 w 825"/>
              <a:gd name="T19" fmla="*/ 284 h 1699"/>
              <a:gd name="T20" fmla="*/ 390 w 825"/>
              <a:gd name="T21" fmla="*/ 271 h 1699"/>
              <a:gd name="T22" fmla="*/ 356 w 825"/>
              <a:gd name="T23" fmla="*/ 371 h 1699"/>
              <a:gd name="T24" fmla="*/ 262 w 825"/>
              <a:gd name="T25" fmla="*/ 454 h 1699"/>
              <a:gd name="T26" fmla="*/ 136 w 825"/>
              <a:gd name="T27" fmla="*/ 496 h 1699"/>
              <a:gd name="T28" fmla="*/ 117 w 825"/>
              <a:gd name="T29" fmla="*/ 510 h 1699"/>
              <a:gd name="T30" fmla="*/ 92 w 825"/>
              <a:gd name="T31" fmla="*/ 512 h 1699"/>
              <a:gd name="T32" fmla="*/ 63 w 825"/>
              <a:gd name="T33" fmla="*/ 530 h 1699"/>
              <a:gd name="T34" fmla="*/ 53 w 825"/>
              <a:gd name="T35" fmla="*/ 545 h 1699"/>
              <a:gd name="T36" fmla="*/ 6 w 825"/>
              <a:gd name="T37" fmla="*/ 568 h 1699"/>
              <a:gd name="T38" fmla="*/ 34 w 825"/>
              <a:gd name="T39" fmla="*/ 574 h 1699"/>
              <a:gd name="T40" fmla="*/ 34 w 825"/>
              <a:gd name="T41" fmla="*/ 589 h 1699"/>
              <a:gd name="T42" fmla="*/ 83 w 825"/>
              <a:gd name="T43" fmla="*/ 569 h 1699"/>
              <a:gd name="T44" fmla="*/ 118 w 825"/>
              <a:gd name="T45" fmla="*/ 574 h 1699"/>
              <a:gd name="T46" fmla="*/ 107 w 825"/>
              <a:gd name="T47" fmla="*/ 598 h 1699"/>
              <a:gd name="T48" fmla="*/ 155 w 825"/>
              <a:gd name="T49" fmla="*/ 584 h 1699"/>
              <a:gd name="T50" fmla="*/ 384 w 825"/>
              <a:gd name="T51" fmla="*/ 587 h 1699"/>
              <a:gd name="T52" fmla="*/ 435 w 825"/>
              <a:gd name="T53" fmla="*/ 563 h 1699"/>
              <a:gd name="T54" fmla="*/ 443 w 825"/>
              <a:gd name="T55" fmla="*/ 589 h 1699"/>
              <a:gd name="T56" fmla="*/ 482 w 825"/>
              <a:gd name="T57" fmla="*/ 653 h 1699"/>
              <a:gd name="T58" fmla="*/ 459 w 825"/>
              <a:gd name="T59" fmla="*/ 833 h 1699"/>
              <a:gd name="T60" fmla="*/ 473 w 825"/>
              <a:gd name="T61" fmla="*/ 955 h 1699"/>
              <a:gd name="T62" fmla="*/ 493 w 825"/>
              <a:gd name="T63" fmla="*/ 1172 h 1699"/>
              <a:gd name="T64" fmla="*/ 537 w 825"/>
              <a:gd name="T65" fmla="*/ 1194 h 1699"/>
              <a:gd name="T66" fmla="*/ 555 w 825"/>
              <a:gd name="T67" fmla="*/ 1413 h 1699"/>
              <a:gd name="T68" fmla="*/ 532 w 825"/>
              <a:gd name="T69" fmla="*/ 1501 h 1699"/>
              <a:gd name="T70" fmla="*/ 464 w 825"/>
              <a:gd name="T71" fmla="*/ 1542 h 1699"/>
              <a:gd name="T72" fmla="*/ 418 w 825"/>
              <a:gd name="T73" fmla="*/ 1551 h 1699"/>
              <a:gd name="T74" fmla="*/ 399 w 825"/>
              <a:gd name="T75" fmla="*/ 1563 h 1699"/>
              <a:gd name="T76" fmla="*/ 412 w 825"/>
              <a:gd name="T77" fmla="*/ 1605 h 1699"/>
              <a:gd name="T78" fmla="*/ 415 w 825"/>
              <a:gd name="T79" fmla="*/ 1630 h 1699"/>
              <a:gd name="T80" fmla="*/ 395 w 825"/>
              <a:gd name="T81" fmla="*/ 1650 h 1699"/>
              <a:gd name="T82" fmla="*/ 418 w 825"/>
              <a:gd name="T83" fmla="*/ 1687 h 1699"/>
              <a:gd name="T84" fmla="*/ 523 w 825"/>
              <a:gd name="T85" fmla="*/ 1698 h 1699"/>
              <a:gd name="T86" fmla="*/ 600 w 825"/>
              <a:gd name="T87" fmla="*/ 1670 h 1699"/>
              <a:gd name="T88" fmla="*/ 643 w 825"/>
              <a:gd name="T89" fmla="*/ 1666 h 1699"/>
              <a:gd name="T90" fmla="*/ 654 w 825"/>
              <a:gd name="T91" fmla="*/ 1616 h 1699"/>
              <a:gd name="T92" fmla="*/ 659 w 825"/>
              <a:gd name="T93" fmla="*/ 1552 h 1699"/>
              <a:gd name="T94" fmla="*/ 684 w 825"/>
              <a:gd name="T95" fmla="*/ 1368 h 1699"/>
              <a:gd name="T96" fmla="*/ 749 w 825"/>
              <a:gd name="T97" fmla="*/ 1216 h 1699"/>
              <a:gd name="T98" fmla="*/ 796 w 825"/>
              <a:gd name="T99" fmla="*/ 975 h 1699"/>
              <a:gd name="T100" fmla="*/ 741 w 825"/>
              <a:gd name="T101" fmla="*/ 622 h 1699"/>
              <a:gd name="T102" fmla="*/ 659 w 825"/>
              <a:gd name="T103" fmla="*/ 340 h 1699"/>
              <a:gd name="T104" fmla="*/ 678 w 825"/>
              <a:gd name="T105" fmla="*/ 337 h 1699"/>
              <a:gd name="T106" fmla="*/ 667 w 825"/>
              <a:gd name="T107" fmla="*/ 304 h 1699"/>
              <a:gd name="T108" fmla="*/ 681 w 825"/>
              <a:gd name="T109" fmla="*/ 296 h 1699"/>
              <a:gd name="T110" fmla="*/ 659 w 825"/>
              <a:gd name="T111" fmla="*/ 266 h 1699"/>
              <a:gd name="T112" fmla="*/ 650 w 825"/>
              <a:gd name="T113" fmla="*/ 218 h 1699"/>
              <a:gd name="T114" fmla="*/ 616 w 825"/>
              <a:gd name="T115" fmla="*/ 177 h 1699"/>
              <a:gd name="T116" fmla="*/ 556 w 825"/>
              <a:gd name="T117" fmla="*/ 146 h 1699"/>
              <a:gd name="T118" fmla="*/ 479 w 825"/>
              <a:gd name="T119" fmla="*/ 53 h 1699"/>
              <a:gd name="T120" fmla="*/ 412 w 825"/>
              <a:gd name="T121" fmla="*/ 21 h 1699"/>
              <a:gd name="T122" fmla="*/ 350 w 825"/>
              <a:gd name="T123" fmla="*/ 0 h 1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25" h="1699">
                <a:moveTo>
                  <a:pt x="302" y="21"/>
                </a:moveTo>
                <a:lnTo>
                  <a:pt x="302" y="21"/>
                </a:lnTo>
                <a:lnTo>
                  <a:pt x="298" y="20"/>
                </a:lnTo>
                <a:lnTo>
                  <a:pt x="285" y="21"/>
                </a:lnTo>
                <a:lnTo>
                  <a:pt x="278" y="22"/>
                </a:lnTo>
                <a:lnTo>
                  <a:pt x="271" y="25"/>
                </a:lnTo>
                <a:lnTo>
                  <a:pt x="262" y="30"/>
                </a:lnTo>
                <a:lnTo>
                  <a:pt x="254" y="36"/>
                </a:lnTo>
                <a:lnTo>
                  <a:pt x="254" y="36"/>
                </a:lnTo>
                <a:lnTo>
                  <a:pt x="246" y="45"/>
                </a:lnTo>
                <a:lnTo>
                  <a:pt x="241" y="52"/>
                </a:lnTo>
                <a:lnTo>
                  <a:pt x="236" y="60"/>
                </a:lnTo>
                <a:lnTo>
                  <a:pt x="234" y="68"/>
                </a:lnTo>
                <a:lnTo>
                  <a:pt x="229" y="86"/>
                </a:lnTo>
                <a:lnTo>
                  <a:pt x="224" y="104"/>
                </a:lnTo>
                <a:lnTo>
                  <a:pt x="224" y="104"/>
                </a:lnTo>
                <a:lnTo>
                  <a:pt x="218" y="123"/>
                </a:lnTo>
                <a:lnTo>
                  <a:pt x="212" y="136"/>
                </a:lnTo>
                <a:lnTo>
                  <a:pt x="207" y="145"/>
                </a:lnTo>
                <a:lnTo>
                  <a:pt x="205" y="148"/>
                </a:lnTo>
                <a:lnTo>
                  <a:pt x="205" y="148"/>
                </a:lnTo>
                <a:lnTo>
                  <a:pt x="215" y="146"/>
                </a:lnTo>
                <a:lnTo>
                  <a:pt x="221" y="145"/>
                </a:lnTo>
                <a:lnTo>
                  <a:pt x="224" y="144"/>
                </a:lnTo>
                <a:lnTo>
                  <a:pt x="224" y="144"/>
                </a:lnTo>
                <a:lnTo>
                  <a:pt x="226" y="144"/>
                </a:lnTo>
                <a:lnTo>
                  <a:pt x="228" y="147"/>
                </a:lnTo>
                <a:lnTo>
                  <a:pt x="229" y="153"/>
                </a:lnTo>
                <a:lnTo>
                  <a:pt x="229" y="163"/>
                </a:lnTo>
                <a:lnTo>
                  <a:pt x="229" y="163"/>
                </a:lnTo>
                <a:lnTo>
                  <a:pt x="229" y="174"/>
                </a:lnTo>
                <a:lnTo>
                  <a:pt x="232" y="184"/>
                </a:lnTo>
                <a:lnTo>
                  <a:pt x="234" y="192"/>
                </a:lnTo>
                <a:lnTo>
                  <a:pt x="239" y="168"/>
                </a:lnTo>
                <a:lnTo>
                  <a:pt x="239" y="168"/>
                </a:lnTo>
                <a:lnTo>
                  <a:pt x="244" y="177"/>
                </a:lnTo>
                <a:lnTo>
                  <a:pt x="246" y="181"/>
                </a:lnTo>
                <a:lnTo>
                  <a:pt x="247" y="183"/>
                </a:lnTo>
                <a:lnTo>
                  <a:pt x="249" y="183"/>
                </a:lnTo>
                <a:lnTo>
                  <a:pt x="249" y="183"/>
                </a:lnTo>
                <a:lnTo>
                  <a:pt x="251" y="173"/>
                </a:lnTo>
                <a:lnTo>
                  <a:pt x="252" y="168"/>
                </a:lnTo>
                <a:lnTo>
                  <a:pt x="254" y="168"/>
                </a:lnTo>
                <a:lnTo>
                  <a:pt x="254" y="168"/>
                </a:lnTo>
                <a:lnTo>
                  <a:pt x="254" y="168"/>
                </a:lnTo>
                <a:lnTo>
                  <a:pt x="255" y="170"/>
                </a:lnTo>
                <a:lnTo>
                  <a:pt x="260" y="175"/>
                </a:lnTo>
                <a:lnTo>
                  <a:pt x="273" y="190"/>
                </a:lnTo>
                <a:lnTo>
                  <a:pt x="288" y="205"/>
                </a:lnTo>
                <a:lnTo>
                  <a:pt x="291" y="212"/>
                </a:lnTo>
                <a:lnTo>
                  <a:pt x="293" y="214"/>
                </a:lnTo>
                <a:lnTo>
                  <a:pt x="293" y="217"/>
                </a:lnTo>
                <a:lnTo>
                  <a:pt x="293" y="217"/>
                </a:lnTo>
                <a:lnTo>
                  <a:pt x="290" y="238"/>
                </a:lnTo>
                <a:lnTo>
                  <a:pt x="290" y="247"/>
                </a:lnTo>
                <a:lnTo>
                  <a:pt x="291" y="250"/>
                </a:lnTo>
                <a:lnTo>
                  <a:pt x="293" y="251"/>
                </a:lnTo>
                <a:lnTo>
                  <a:pt x="293" y="251"/>
                </a:lnTo>
                <a:lnTo>
                  <a:pt x="302" y="250"/>
                </a:lnTo>
                <a:lnTo>
                  <a:pt x="306" y="250"/>
                </a:lnTo>
                <a:lnTo>
                  <a:pt x="307" y="250"/>
                </a:lnTo>
                <a:lnTo>
                  <a:pt x="307" y="251"/>
                </a:lnTo>
                <a:lnTo>
                  <a:pt x="307" y="251"/>
                </a:lnTo>
                <a:lnTo>
                  <a:pt x="310" y="255"/>
                </a:lnTo>
                <a:lnTo>
                  <a:pt x="315" y="261"/>
                </a:lnTo>
                <a:lnTo>
                  <a:pt x="327" y="271"/>
                </a:lnTo>
                <a:lnTo>
                  <a:pt x="327" y="271"/>
                </a:lnTo>
                <a:lnTo>
                  <a:pt x="333" y="276"/>
                </a:lnTo>
                <a:lnTo>
                  <a:pt x="341" y="281"/>
                </a:lnTo>
                <a:lnTo>
                  <a:pt x="351" y="284"/>
                </a:lnTo>
                <a:lnTo>
                  <a:pt x="356" y="285"/>
                </a:lnTo>
                <a:lnTo>
                  <a:pt x="361" y="285"/>
                </a:lnTo>
                <a:lnTo>
                  <a:pt x="361" y="285"/>
                </a:lnTo>
                <a:lnTo>
                  <a:pt x="372" y="282"/>
                </a:lnTo>
                <a:lnTo>
                  <a:pt x="381" y="277"/>
                </a:lnTo>
                <a:lnTo>
                  <a:pt x="390" y="271"/>
                </a:lnTo>
                <a:lnTo>
                  <a:pt x="390" y="271"/>
                </a:lnTo>
                <a:lnTo>
                  <a:pt x="390" y="281"/>
                </a:lnTo>
                <a:lnTo>
                  <a:pt x="392" y="287"/>
                </a:lnTo>
                <a:lnTo>
                  <a:pt x="390" y="290"/>
                </a:lnTo>
                <a:lnTo>
                  <a:pt x="390" y="290"/>
                </a:lnTo>
                <a:lnTo>
                  <a:pt x="374" y="331"/>
                </a:lnTo>
                <a:lnTo>
                  <a:pt x="361" y="360"/>
                </a:lnTo>
                <a:lnTo>
                  <a:pt x="356" y="371"/>
                </a:lnTo>
                <a:lnTo>
                  <a:pt x="351" y="378"/>
                </a:lnTo>
                <a:lnTo>
                  <a:pt x="351" y="378"/>
                </a:lnTo>
                <a:lnTo>
                  <a:pt x="335" y="394"/>
                </a:lnTo>
                <a:lnTo>
                  <a:pt x="327" y="403"/>
                </a:lnTo>
                <a:lnTo>
                  <a:pt x="337" y="413"/>
                </a:lnTo>
                <a:lnTo>
                  <a:pt x="337" y="413"/>
                </a:lnTo>
                <a:lnTo>
                  <a:pt x="262" y="454"/>
                </a:lnTo>
                <a:lnTo>
                  <a:pt x="210" y="482"/>
                </a:lnTo>
                <a:lnTo>
                  <a:pt x="190" y="492"/>
                </a:lnTo>
                <a:lnTo>
                  <a:pt x="180" y="496"/>
                </a:lnTo>
                <a:lnTo>
                  <a:pt x="180" y="496"/>
                </a:lnTo>
                <a:lnTo>
                  <a:pt x="157" y="496"/>
                </a:lnTo>
                <a:lnTo>
                  <a:pt x="136" y="496"/>
                </a:lnTo>
                <a:lnTo>
                  <a:pt x="136" y="496"/>
                </a:lnTo>
                <a:lnTo>
                  <a:pt x="134" y="496"/>
                </a:lnTo>
                <a:lnTo>
                  <a:pt x="130" y="498"/>
                </a:lnTo>
                <a:lnTo>
                  <a:pt x="125" y="503"/>
                </a:lnTo>
                <a:lnTo>
                  <a:pt x="121" y="509"/>
                </a:lnTo>
                <a:lnTo>
                  <a:pt x="118" y="510"/>
                </a:lnTo>
                <a:lnTo>
                  <a:pt x="117" y="510"/>
                </a:lnTo>
                <a:lnTo>
                  <a:pt x="117" y="510"/>
                </a:lnTo>
                <a:lnTo>
                  <a:pt x="112" y="509"/>
                </a:lnTo>
                <a:lnTo>
                  <a:pt x="106" y="509"/>
                </a:lnTo>
                <a:lnTo>
                  <a:pt x="100" y="509"/>
                </a:lnTo>
                <a:lnTo>
                  <a:pt x="97" y="510"/>
                </a:lnTo>
                <a:lnTo>
                  <a:pt x="97" y="510"/>
                </a:lnTo>
                <a:lnTo>
                  <a:pt x="96" y="512"/>
                </a:lnTo>
                <a:lnTo>
                  <a:pt x="92" y="512"/>
                </a:lnTo>
                <a:lnTo>
                  <a:pt x="86" y="513"/>
                </a:lnTo>
                <a:lnTo>
                  <a:pt x="84" y="514"/>
                </a:lnTo>
                <a:lnTo>
                  <a:pt x="83" y="515"/>
                </a:lnTo>
                <a:lnTo>
                  <a:pt x="83" y="515"/>
                </a:lnTo>
                <a:lnTo>
                  <a:pt x="75" y="524"/>
                </a:lnTo>
                <a:lnTo>
                  <a:pt x="69" y="527"/>
                </a:lnTo>
                <a:lnTo>
                  <a:pt x="63" y="530"/>
                </a:lnTo>
                <a:lnTo>
                  <a:pt x="63" y="530"/>
                </a:lnTo>
                <a:lnTo>
                  <a:pt x="59" y="531"/>
                </a:lnTo>
                <a:lnTo>
                  <a:pt x="57" y="534"/>
                </a:lnTo>
                <a:lnTo>
                  <a:pt x="53" y="539"/>
                </a:lnTo>
                <a:lnTo>
                  <a:pt x="52" y="543"/>
                </a:lnTo>
                <a:lnTo>
                  <a:pt x="52" y="545"/>
                </a:lnTo>
                <a:lnTo>
                  <a:pt x="53" y="545"/>
                </a:lnTo>
                <a:lnTo>
                  <a:pt x="53" y="545"/>
                </a:lnTo>
                <a:lnTo>
                  <a:pt x="55" y="545"/>
                </a:lnTo>
                <a:lnTo>
                  <a:pt x="55" y="546"/>
                </a:lnTo>
                <a:lnTo>
                  <a:pt x="49" y="550"/>
                </a:lnTo>
                <a:lnTo>
                  <a:pt x="49" y="550"/>
                </a:lnTo>
                <a:lnTo>
                  <a:pt x="22" y="561"/>
                </a:lnTo>
                <a:lnTo>
                  <a:pt x="6" y="568"/>
                </a:lnTo>
                <a:lnTo>
                  <a:pt x="1" y="572"/>
                </a:lnTo>
                <a:lnTo>
                  <a:pt x="0" y="574"/>
                </a:lnTo>
                <a:lnTo>
                  <a:pt x="0" y="574"/>
                </a:lnTo>
                <a:lnTo>
                  <a:pt x="1" y="575"/>
                </a:lnTo>
                <a:lnTo>
                  <a:pt x="6" y="576"/>
                </a:lnTo>
                <a:lnTo>
                  <a:pt x="17" y="576"/>
                </a:lnTo>
                <a:lnTo>
                  <a:pt x="34" y="574"/>
                </a:lnTo>
                <a:lnTo>
                  <a:pt x="34" y="574"/>
                </a:lnTo>
                <a:lnTo>
                  <a:pt x="33" y="576"/>
                </a:lnTo>
                <a:lnTo>
                  <a:pt x="30" y="580"/>
                </a:lnTo>
                <a:lnTo>
                  <a:pt x="29" y="583"/>
                </a:lnTo>
                <a:lnTo>
                  <a:pt x="29" y="585"/>
                </a:lnTo>
                <a:lnTo>
                  <a:pt x="31" y="587"/>
                </a:lnTo>
                <a:lnTo>
                  <a:pt x="34" y="589"/>
                </a:lnTo>
                <a:lnTo>
                  <a:pt x="34" y="589"/>
                </a:lnTo>
                <a:lnTo>
                  <a:pt x="39" y="589"/>
                </a:lnTo>
                <a:lnTo>
                  <a:pt x="42" y="587"/>
                </a:lnTo>
                <a:lnTo>
                  <a:pt x="55" y="580"/>
                </a:lnTo>
                <a:lnTo>
                  <a:pt x="68" y="573"/>
                </a:lnTo>
                <a:lnTo>
                  <a:pt x="75" y="570"/>
                </a:lnTo>
                <a:lnTo>
                  <a:pt x="83" y="569"/>
                </a:lnTo>
                <a:lnTo>
                  <a:pt x="83" y="569"/>
                </a:lnTo>
                <a:lnTo>
                  <a:pt x="110" y="568"/>
                </a:lnTo>
                <a:lnTo>
                  <a:pt x="118" y="568"/>
                </a:lnTo>
                <a:lnTo>
                  <a:pt x="121" y="568"/>
                </a:lnTo>
                <a:lnTo>
                  <a:pt x="122" y="569"/>
                </a:lnTo>
                <a:lnTo>
                  <a:pt x="122" y="569"/>
                </a:lnTo>
                <a:lnTo>
                  <a:pt x="118" y="574"/>
                </a:lnTo>
                <a:lnTo>
                  <a:pt x="110" y="584"/>
                </a:lnTo>
                <a:lnTo>
                  <a:pt x="106" y="590"/>
                </a:lnTo>
                <a:lnTo>
                  <a:pt x="103" y="594"/>
                </a:lnTo>
                <a:lnTo>
                  <a:pt x="103" y="596"/>
                </a:lnTo>
                <a:lnTo>
                  <a:pt x="103" y="597"/>
                </a:lnTo>
                <a:lnTo>
                  <a:pt x="105" y="598"/>
                </a:lnTo>
                <a:lnTo>
                  <a:pt x="107" y="598"/>
                </a:lnTo>
                <a:lnTo>
                  <a:pt x="107" y="598"/>
                </a:lnTo>
                <a:lnTo>
                  <a:pt x="118" y="598"/>
                </a:lnTo>
                <a:lnTo>
                  <a:pt x="129" y="596"/>
                </a:lnTo>
                <a:lnTo>
                  <a:pt x="139" y="594"/>
                </a:lnTo>
                <a:lnTo>
                  <a:pt x="146" y="589"/>
                </a:lnTo>
                <a:lnTo>
                  <a:pt x="146" y="589"/>
                </a:lnTo>
                <a:lnTo>
                  <a:pt x="155" y="584"/>
                </a:lnTo>
                <a:lnTo>
                  <a:pt x="164" y="579"/>
                </a:lnTo>
                <a:lnTo>
                  <a:pt x="175" y="574"/>
                </a:lnTo>
                <a:lnTo>
                  <a:pt x="229" y="579"/>
                </a:lnTo>
                <a:lnTo>
                  <a:pt x="229" y="579"/>
                </a:lnTo>
                <a:lnTo>
                  <a:pt x="381" y="589"/>
                </a:lnTo>
                <a:lnTo>
                  <a:pt x="381" y="589"/>
                </a:lnTo>
                <a:lnTo>
                  <a:pt x="384" y="587"/>
                </a:lnTo>
                <a:lnTo>
                  <a:pt x="388" y="585"/>
                </a:lnTo>
                <a:lnTo>
                  <a:pt x="396" y="576"/>
                </a:lnTo>
                <a:lnTo>
                  <a:pt x="405" y="564"/>
                </a:lnTo>
                <a:lnTo>
                  <a:pt x="415" y="574"/>
                </a:lnTo>
                <a:lnTo>
                  <a:pt x="415" y="574"/>
                </a:lnTo>
                <a:lnTo>
                  <a:pt x="427" y="567"/>
                </a:lnTo>
                <a:lnTo>
                  <a:pt x="435" y="563"/>
                </a:lnTo>
                <a:lnTo>
                  <a:pt x="439" y="563"/>
                </a:lnTo>
                <a:lnTo>
                  <a:pt x="439" y="563"/>
                </a:lnTo>
                <a:lnTo>
                  <a:pt x="439" y="564"/>
                </a:lnTo>
                <a:lnTo>
                  <a:pt x="439" y="564"/>
                </a:lnTo>
                <a:lnTo>
                  <a:pt x="439" y="568"/>
                </a:lnTo>
                <a:lnTo>
                  <a:pt x="439" y="574"/>
                </a:lnTo>
                <a:lnTo>
                  <a:pt x="443" y="589"/>
                </a:lnTo>
                <a:lnTo>
                  <a:pt x="446" y="605"/>
                </a:lnTo>
                <a:lnTo>
                  <a:pt x="449" y="613"/>
                </a:lnTo>
                <a:lnTo>
                  <a:pt x="449" y="613"/>
                </a:lnTo>
                <a:lnTo>
                  <a:pt x="455" y="622"/>
                </a:lnTo>
                <a:lnTo>
                  <a:pt x="467" y="635"/>
                </a:lnTo>
                <a:lnTo>
                  <a:pt x="478" y="649"/>
                </a:lnTo>
                <a:lnTo>
                  <a:pt x="482" y="653"/>
                </a:lnTo>
                <a:lnTo>
                  <a:pt x="483" y="657"/>
                </a:lnTo>
                <a:lnTo>
                  <a:pt x="483" y="657"/>
                </a:lnTo>
                <a:lnTo>
                  <a:pt x="478" y="688"/>
                </a:lnTo>
                <a:lnTo>
                  <a:pt x="470" y="748"/>
                </a:lnTo>
                <a:lnTo>
                  <a:pt x="461" y="806"/>
                </a:lnTo>
                <a:lnTo>
                  <a:pt x="459" y="826"/>
                </a:lnTo>
                <a:lnTo>
                  <a:pt x="459" y="833"/>
                </a:lnTo>
                <a:lnTo>
                  <a:pt x="459" y="833"/>
                </a:lnTo>
                <a:lnTo>
                  <a:pt x="470" y="836"/>
                </a:lnTo>
                <a:lnTo>
                  <a:pt x="478" y="838"/>
                </a:lnTo>
                <a:lnTo>
                  <a:pt x="478" y="838"/>
                </a:lnTo>
                <a:lnTo>
                  <a:pt x="478" y="871"/>
                </a:lnTo>
                <a:lnTo>
                  <a:pt x="476" y="909"/>
                </a:lnTo>
                <a:lnTo>
                  <a:pt x="473" y="955"/>
                </a:lnTo>
                <a:lnTo>
                  <a:pt x="473" y="955"/>
                </a:lnTo>
                <a:lnTo>
                  <a:pt x="473" y="969"/>
                </a:lnTo>
                <a:lnTo>
                  <a:pt x="473" y="985"/>
                </a:lnTo>
                <a:lnTo>
                  <a:pt x="475" y="1023"/>
                </a:lnTo>
                <a:lnTo>
                  <a:pt x="479" y="1063"/>
                </a:lnTo>
                <a:lnTo>
                  <a:pt x="484" y="1103"/>
                </a:lnTo>
                <a:lnTo>
                  <a:pt x="493" y="1172"/>
                </a:lnTo>
                <a:lnTo>
                  <a:pt x="498" y="1200"/>
                </a:lnTo>
                <a:lnTo>
                  <a:pt x="498" y="1200"/>
                </a:lnTo>
                <a:lnTo>
                  <a:pt x="501" y="1199"/>
                </a:lnTo>
                <a:lnTo>
                  <a:pt x="511" y="1195"/>
                </a:lnTo>
                <a:lnTo>
                  <a:pt x="518" y="1194"/>
                </a:lnTo>
                <a:lnTo>
                  <a:pt x="527" y="1193"/>
                </a:lnTo>
                <a:lnTo>
                  <a:pt x="537" y="1194"/>
                </a:lnTo>
                <a:lnTo>
                  <a:pt x="548" y="1195"/>
                </a:lnTo>
                <a:lnTo>
                  <a:pt x="548" y="1195"/>
                </a:lnTo>
                <a:lnTo>
                  <a:pt x="554" y="1294"/>
                </a:lnTo>
                <a:lnTo>
                  <a:pt x="555" y="1344"/>
                </a:lnTo>
                <a:lnTo>
                  <a:pt x="556" y="1381"/>
                </a:lnTo>
                <a:lnTo>
                  <a:pt x="556" y="1381"/>
                </a:lnTo>
                <a:lnTo>
                  <a:pt x="555" y="1413"/>
                </a:lnTo>
                <a:lnTo>
                  <a:pt x="554" y="1441"/>
                </a:lnTo>
                <a:lnTo>
                  <a:pt x="550" y="1462"/>
                </a:lnTo>
                <a:lnTo>
                  <a:pt x="548" y="1469"/>
                </a:lnTo>
                <a:lnTo>
                  <a:pt x="547" y="1474"/>
                </a:lnTo>
                <a:lnTo>
                  <a:pt x="547" y="1474"/>
                </a:lnTo>
                <a:lnTo>
                  <a:pt x="538" y="1491"/>
                </a:lnTo>
                <a:lnTo>
                  <a:pt x="532" y="1501"/>
                </a:lnTo>
                <a:lnTo>
                  <a:pt x="527" y="1508"/>
                </a:lnTo>
                <a:lnTo>
                  <a:pt x="527" y="1508"/>
                </a:lnTo>
                <a:lnTo>
                  <a:pt x="517" y="1517"/>
                </a:lnTo>
                <a:lnTo>
                  <a:pt x="500" y="1526"/>
                </a:lnTo>
                <a:lnTo>
                  <a:pt x="482" y="1536"/>
                </a:lnTo>
                <a:lnTo>
                  <a:pt x="472" y="1540"/>
                </a:lnTo>
                <a:lnTo>
                  <a:pt x="464" y="1542"/>
                </a:lnTo>
                <a:lnTo>
                  <a:pt x="464" y="1542"/>
                </a:lnTo>
                <a:lnTo>
                  <a:pt x="450" y="1546"/>
                </a:lnTo>
                <a:lnTo>
                  <a:pt x="439" y="1548"/>
                </a:lnTo>
                <a:lnTo>
                  <a:pt x="431" y="1552"/>
                </a:lnTo>
                <a:lnTo>
                  <a:pt x="424" y="1552"/>
                </a:lnTo>
                <a:lnTo>
                  <a:pt x="424" y="1552"/>
                </a:lnTo>
                <a:lnTo>
                  <a:pt x="418" y="1551"/>
                </a:lnTo>
                <a:lnTo>
                  <a:pt x="411" y="1551"/>
                </a:lnTo>
                <a:lnTo>
                  <a:pt x="407" y="1551"/>
                </a:lnTo>
                <a:lnTo>
                  <a:pt x="404" y="1552"/>
                </a:lnTo>
                <a:lnTo>
                  <a:pt x="401" y="1555"/>
                </a:lnTo>
                <a:lnTo>
                  <a:pt x="400" y="1557"/>
                </a:lnTo>
                <a:lnTo>
                  <a:pt x="400" y="1557"/>
                </a:lnTo>
                <a:lnTo>
                  <a:pt x="399" y="1563"/>
                </a:lnTo>
                <a:lnTo>
                  <a:pt x="399" y="1568"/>
                </a:lnTo>
                <a:lnTo>
                  <a:pt x="400" y="1572"/>
                </a:lnTo>
                <a:lnTo>
                  <a:pt x="390" y="1577"/>
                </a:lnTo>
                <a:lnTo>
                  <a:pt x="395" y="1601"/>
                </a:lnTo>
                <a:lnTo>
                  <a:pt x="395" y="1601"/>
                </a:lnTo>
                <a:lnTo>
                  <a:pt x="404" y="1604"/>
                </a:lnTo>
                <a:lnTo>
                  <a:pt x="412" y="1605"/>
                </a:lnTo>
                <a:lnTo>
                  <a:pt x="420" y="1606"/>
                </a:lnTo>
                <a:lnTo>
                  <a:pt x="473" y="1606"/>
                </a:lnTo>
                <a:lnTo>
                  <a:pt x="473" y="1606"/>
                </a:lnTo>
                <a:lnTo>
                  <a:pt x="449" y="1617"/>
                </a:lnTo>
                <a:lnTo>
                  <a:pt x="429" y="1624"/>
                </a:lnTo>
                <a:lnTo>
                  <a:pt x="415" y="1630"/>
                </a:lnTo>
                <a:lnTo>
                  <a:pt x="415" y="1630"/>
                </a:lnTo>
                <a:lnTo>
                  <a:pt x="405" y="1634"/>
                </a:lnTo>
                <a:lnTo>
                  <a:pt x="398" y="1638"/>
                </a:lnTo>
                <a:lnTo>
                  <a:pt x="395" y="1640"/>
                </a:lnTo>
                <a:lnTo>
                  <a:pt x="394" y="1644"/>
                </a:lnTo>
                <a:lnTo>
                  <a:pt x="394" y="1646"/>
                </a:lnTo>
                <a:lnTo>
                  <a:pt x="395" y="1650"/>
                </a:lnTo>
                <a:lnTo>
                  <a:pt x="395" y="1650"/>
                </a:lnTo>
                <a:lnTo>
                  <a:pt x="398" y="1656"/>
                </a:lnTo>
                <a:lnTo>
                  <a:pt x="400" y="1661"/>
                </a:lnTo>
                <a:lnTo>
                  <a:pt x="400" y="1665"/>
                </a:lnTo>
                <a:lnTo>
                  <a:pt x="400" y="1665"/>
                </a:lnTo>
                <a:lnTo>
                  <a:pt x="415" y="1684"/>
                </a:lnTo>
                <a:lnTo>
                  <a:pt x="415" y="1684"/>
                </a:lnTo>
                <a:lnTo>
                  <a:pt x="418" y="1687"/>
                </a:lnTo>
                <a:lnTo>
                  <a:pt x="426" y="1690"/>
                </a:lnTo>
                <a:lnTo>
                  <a:pt x="437" y="1693"/>
                </a:lnTo>
                <a:lnTo>
                  <a:pt x="449" y="1695"/>
                </a:lnTo>
                <a:lnTo>
                  <a:pt x="477" y="1698"/>
                </a:lnTo>
                <a:lnTo>
                  <a:pt x="507" y="1699"/>
                </a:lnTo>
                <a:lnTo>
                  <a:pt x="507" y="1699"/>
                </a:lnTo>
                <a:lnTo>
                  <a:pt x="523" y="1698"/>
                </a:lnTo>
                <a:lnTo>
                  <a:pt x="539" y="1694"/>
                </a:lnTo>
                <a:lnTo>
                  <a:pt x="554" y="1689"/>
                </a:lnTo>
                <a:lnTo>
                  <a:pt x="569" y="1684"/>
                </a:lnTo>
                <a:lnTo>
                  <a:pt x="590" y="1673"/>
                </a:lnTo>
                <a:lnTo>
                  <a:pt x="598" y="1671"/>
                </a:lnTo>
                <a:lnTo>
                  <a:pt x="600" y="1670"/>
                </a:lnTo>
                <a:lnTo>
                  <a:pt x="600" y="1670"/>
                </a:lnTo>
                <a:lnTo>
                  <a:pt x="605" y="1671"/>
                </a:lnTo>
                <a:lnTo>
                  <a:pt x="612" y="1672"/>
                </a:lnTo>
                <a:lnTo>
                  <a:pt x="623" y="1672"/>
                </a:lnTo>
                <a:lnTo>
                  <a:pt x="628" y="1671"/>
                </a:lnTo>
                <a:lnTo>
                  <a:pt x="634" y="1670"/>
                </a:lnTo>
                <a:lnTo>
                  <a:pt x="634" y="1670"/>
                </a:lnTo>
                <a:lnTo>
                  <a:pt x="643" y="1666"/>
                </a:lnTo>
                <a:lnTo>
                  <a:pt x="649" y="1662"/>
                </a:lnTo>
                <a:lnTo>
                  <a:pt x="652" y="1660"/>
                </a:lnTo>
                <a:lnTo>
                  <a:pt x="654" y="1655"/>
                </a:lnTo>
                <a:lnTo>
                  <a:pt x="654" y="1655"/>
                </a:lnTo>
                <a:lnTo>
                  <a:pt x="655" y="1645"/>
                </a:lnTo>
                <a:lnTo>
                  <a:pt x="655" y="1633"/>
                </a:lnTo>
                <a:lnTo>
                  <a:pt x="654" y="1616"/>
                </a:lnTo>
                <a:lnTo>
                  <a:pt x="654" y="1616"/>
                </a:lnTo>
                <a:lnTo>
                  <a:pt x="655" y="1616"/>
                </a:lnTo>
                <a:lnTo>
                  <a:pt x="656" y="1613"/>
                </a:lnTo>
                <a:lnTo>
                  <a:pt x="658" y="1608"/>
                </a:lnTo>
                <a:lnTo>
                  <a:pt x="659" y="1601"/>
                </a:lnTo>
                <a:lnTo>
                  <a:pt x="659" y="1552"/>
                </a:lnTo>
                <a:lnTo>
                  <a:pt x="659" y="1552"/>
                </a:lnTo>
                <a:lnTo>
                  <a:pt x="659" y="1524"/>
                </a:lnTo>
                <a:lnTo>
                  <a:pt x="660" y="1507"/>
                </a:lnTo>
                <a:lnTo>
                  <a:pt x="664" y="1489"/>
                </a:lnTo>
                <a:lnTo>
                  <a:pt x="664" y="1489"/>
                </a:lnTo>
                <a:lnTo>
                  <a:pt x="670" y="1458"/>
                </a:lnTo>
                <a:lnTo>
                  <a:pt x="678" y="1413"/>
                </a:lnTo>
                <a:lnTo>
                  <a:pt x="684" y="1368"/>
                </a:lnTo>
                <a:lnTo>
                  <a:pt x="688" y="1337"/>
                </a:lnTo>
                <a:lnTo>
                  <a:pt x="688" y="1337"/>
                </a:lnTo>
                <a:lnTo>
                  <a:pt x="688" y="1279"/>
                </a:lnTo>
                <a:lnTo>
                  <a:pt x="688" y="1210"/>
                </a:lnTo>
                <a:lnTo>
                  <a:pt x="688" y="1210"/>
                </a:lnTo>
                <a:lnTo>
                  <a:pt x="724" y="1213"/>
                </a:lnTo>
                <a:lnTo>
                  <a:pt x="749" y="1216"/>
                </a:lnTo>
                <a:lnTo>
                  <a:pt x="771" y="1220"/>
                </a:lnTo>
                <a:lnTo>
                  <a:pt x="771" y="1220"/>
                </a:lnTo>
                <a:lnTo>
                  <a:pt x="783" y="1112"/>
                </a:lnTo>
                <a:lnTo>
                  <a:pt x="792" y="1029"/>
                </a:lnTo>
                <a:lnTo>
                  <a:pt x="794" y="996"/>
                </a:lnTo>
                <a:lnTo>
                  <a:pt x="796" y="975"/>
                </a:lnTo>
                <a:lnTo>
                  <a:pt x="796" y="975"/>
                </a:lnTo>
                <a:lnTo>
                  <a:pt x="796" y="944"/>
                </a:lnTo>
                <a:lnTo>
                  <a:pt x="793" y="911"/>
                </a:lnTo>
                <a:lnTo>
                  <a:pt x="791" y="877"/>
                </a:lnTo>
                <a:lnTo>
                  <a:pt x="825" y="867"/>
                </a:lnTo>
                <a:lnTo>
                  <a:pt x="825" y="867"/>
                </a:lnTo>
                <a:lnTo>
                  <a:pt x="776" y="726"/>
                </a:lnTo>
                <a:lnTo>
                  <a:pt x="741" y="622"/>
                </a:lnTo>
                <a:lnTo>
                  <a:pt x="717" y="559"/>
                </a:lnTo>
                <a:lnTo>
                  <a:pt x="717" y="559"/>
                </a:lnTo>
                <a:lnTo>
                  <a:pt x="714" y="547"/>
                </a:lnTo>
                <a:lnTo>
                  <a:pt x="708" y="527"/>
                </a:lnTo>
                <a:lnTo>
                  <a:pt x="693" y="474"/>
                </a:lnTo>
                <a:lnTo>
                  <a:pt x="676" y="408"/>
                </a:lnTo>
                <a:lnTo>
                  <a:pt x="659" y="340"/>
                </a:lnTo>
                <a:lnTo>
                  <a:pt x="659" y="340"/>
                </a:lnTo>
                <a:lnTo>
                  <a:pt x="665" y="344"/>
                </a:lnTo>
                <a:lnTo>
                  <a:pt x="670" y="344"/>
                </a:lnTo>
                <a:lnTo>
                  <a:pt x="673" y="344"/>
                </a:lnTo>
                <a:lnTo>
                  <a:pt x="676" y="342"/>
                </a:lnTo>
                <a:lnTo>
                  <a:pt x="677" y="339"/>
                </a:lnTo>
                <a:lnTo>
                  <a:pt x="678" y="337"/>
                </a:lnTo>
                <a:lnTo>
                  <a:pt x="678" y="334"/>
                </a:lnTo>
                <a:lnTo>
                  <a:pt x="678" y="334"/>
                </a:lnTo>
                <a:lnTo>
                  <a:pt x="675" y="328"/>
                </a:lnTo>
                <a:lnTo>
                  <a:pt x="669" y="315"/>
                </a:lnTo>
                <a:lnTo>
                  <a:pt x="669" y="315"/>
                </a:lnTo>
                <a:lnTo>
                  <a:pt x="667" y="309"/>
                </a:lnTo>
                <a:lnTo>
                  <a:pt x="667" y="304"/>
                </a:lnTo>
                <a:lnTo>
                  <a:pt x="669" y="300"/>
                </a:lnTo>
                <a:lnTo>
                  <a:pt x="669" y="300"/>
                </a:lnTo>
                <a:lnTo>
                  <a:pt x="683" y="305"/>
                </a:lnTo>
                <a:lnTo>
                  <a:pt x="683" y="305"/>
                </a:lnTo>
                <a:lnTo>
                  <a:pt x="684" y="305"/>
                </a:lnTo>
                <a:lnTo>
                  <a:pt x="683" y="303"/>
                </a:lnTo>
                <a:lnTo>
                  <a:pt x="681" y="296"/>
                </a:lnTo>
                <a:lnTo>
                  <a:pt x="677" y="289"/>
                </a:lnTo>
                <a:lnTo>
                  <a:pt x="673" y="285"/>
                </a:lnTo>
                <a:lnTo>
                  <a:pt x="673" y="285"/>
                </a:lnTo>
                <a:lnTo>
                  <a:pt x="670" y="282"/>
                </a:lnTo>
                <a:lnTo>
                  <a:pt x="665" y="276"/>
                </a:lnTo>
                <a:lnTo>
                  <a:pt x="659" y="266"/>
                </a:lnTo>
                <a:lnTo>
                  <a:pt x="659" y="266"/>
                </a:lnTo>
                <a:lnTo>
                  <a:pt x="659" y="265"/>
                </a:lnTo>
                <a:lnTo>
                  <a:pt x="661" y="262"/>
                </a:lnTo>
                <a:lnTo>
                  <a:pt x="664" y="261"/>
                </a:lnTo>
                <a:lnTo>
                  <a:pt x="664" y="261"/>
                </a:lnTo>
                <a:lnTo>
                  <a:pt x="662" y="255"/>
                </a:lnTo>
                <a:lnTo>
                  <a:pt x="658" y="238"/>
                </a:lnTo>
                <a:lnTo>
                  <a:pt x="650" y="218"/>
                </a:lnTo>
                <a:lnTo>
                  <a:pt x="645" y="207"/>
                </a:lnTo>
                <a:lnTo>
                  <a:pt x="639" y="197"/>
                </a:lnTo>
                <a:lnTo>
                  <a:pt x="639" y="197"/>
                </a:lnTo>
                <a:lnTo>
                  <a:pt x="633" y="189"/>
                </a:lnTo>
                <a:lnTo>
                  <a:pt x="627" y="184"/>
                </a:lnTo>
                <a:lnTo>
                  <a:pt x="622" y="179"/>
                </a:lnTo>
                <a:lnTo>
                  <a:pt x="616" y="177"/>
                </a:lnTo>
                <a:lnTo>
                  <a:pt x="604" y="172"/>
                </a:lnTo>
                <a:lnTo>
                  <a:pt x="590" y="168"/>
                </a:lnTo>
                <a:lnTo>
                  <a:pt x="590" y="168"/>
                </a:lnTo>
                <a:lnTo>
                  <a:pt x="583" y="164"/>
                </a:lnTo>
                <a:lnTo>
                  <a:pt x="575" y="159"/>
                </a:lnTo>
                <a:lnTo>
                  <a:pt x="566" y="153"/>
                </a:lnTo>
                <a:lnTo>
                  <a:pt x="556" y="146"/>
                </a:lnTo>
                <a:lnTo>
                  <a:pt x="545" y="135"/>
                </a:lnTo>
                <a:lnTo>
                  <a:pt x="533" y="123"/>
                </a:lnTo>
                <a:lnTo>
                  <a:pt x="521" y="108"/>
                </a:lnTo>
                <a:lnTo>
                  <a:pt x="507" y="90"/>
                </a:lnTo>
                <a:lnTo>
                  <a:pt x="507" y="90"/>
                </a:lnTo>
                <a:lnTo>
                  <a:pt x="487" y="62"/>
                </a:lnTo>
                <a:lnTo>
                  <a:pt x="479" y="53"/>
                </a:lnTo>
                <a:lnTo>
                  <a:pt x="473" y="47"/>
                </a:lnTo>
                <a:lnTo>
                  <a:pt x="468" y="43"/>
                </a:lnTo>
                <a:lnTo>
                  <a:pt x="461" y="41"/>
                </a:lnTo>
                <a:lnTo>
                  <a:pt x="439" y="31"/>
                </a:lnTo>
                <a:lnTo>
                  <a:pt x="439" y="31"/>
                </a:lnTo>
                <a:lnTo>
                  <a:pt x="424" y="25"/>
                </a:lnTo>
                <a:lnTo>
                  <a:pt x="412" y="21"/>
                </a:lnTo>
                <a:lnTo>
                  <a:pt x="412" y="21"/>
                </a:lnTo>
                <a:lnTo>
                  <a:pt x="398" y="14"/>
                </a:lnTo>
                <a:lnTo>
                  <a:pt x="384" y="8"/>
                </a:lnTo>
                <a:lnTo>
                  <a:pt x="372" y="4"/>
                </a:lnTo>
                <a:lnTo>
                  <a:pt x="361" y="2"/>
                </a:lnTo>
                <a:lnTo>
                  <a:pt x="361" y="2"/>
                </a:lnTo>
                <a:lnTo>
                  <a:pt x="350" y="0"/>
                </a:lnTo>
                <a:lnTo>
                  <a:pt x="339" y="3"/>
                </a:lnTo>
                <a:lnTo>
                  <a:pt x="329" y="5"/>
                </a:lnTo>
                <a:lnTo>
                  <a:pt x="321" y="9"/>
                </a:lnTo>
                <a:lnTo>
                  <a:pt x="307" y="18"/>
                </a:lnTo>
                <a:lnTo>
                  <a:pt x="302" y="21"/>
                </a:lnTo>
                <a:lnTo>
                  <a:pt x="302" y="2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0">
            <a:extLst>
              <a:ext uri="{FF2B5EF4-FFF2-40B4-BE49-F238E27FC236}">
                <a16:creationId xmlns:a16="http://schemas.microsoft.com/office/drawing/2014/main" id="{E6DED8B8-321F-C09F-15F1-3BF5EDB6834F}"/>
              </a:ext>
            </a:extLst>
          </p:cNvPr>
          <p:cNvSpPr>
            <a:spLocks noEditPoints="1"/>
          </p:cNvSpPr>
          <p:nvPr/>
        </p:nvSpPr>
        <p:spPr bwMode="auto">
          <a:xfrm>
            <a:off x="7103836" y="1168267"/>
            <a:ext cx="1532163" cy="2278424"/>
          </a:xfrm>
          <a:custGeom>
            <a:avLst/>
            <a:gdLst>
              <a:gd name="T0" fmla="*/ 112 w 889"/>
              <a:gd name="T1" fmla="*/ 235 h 1322"/>
              <a:gd name="T2" fmla="*/ 79 w 889"/>
              <a:gd name="T3" fmla="*/ 229 h 1322"/>
              <a:gd name="T4" fmla="*/ 54 w 889"/>
              <a:gd name="T5" fmla="*/ 240 h 1322"/>
              <a:gd name="T6" fmla="*/ 29 w 889"/>
              <a:gd name="T7" fmla="*/ 235 h 1322"/>
              <a:gd name="T8" fmla="*/ 49 w 889"/>
              <a:gd name="T9" fmla="*/ 264 h 1322"/>
              <a:gd name="T10" fmla="*/ 90 w 889"/>
              <a:gd name="T11" fmla="*/ 306 h 1322"/>
              <a:gd name="T12" fmla="*/ 112 w 889"/>
              <a:gd name="T13" fmla="*/ 317 h 1322"/>
              <a:gd name="T14" fmla="*/ 166 w 889"/>
              <a:gd name="T15" fmla="*/ 357 h 1322"/>
              <a:gd name="T16" fmla="*/ 259 w 889"/>
              <a:gd name="T17" fmla="*/ 465 h 1322"/>
              <a:gd name="T18" fmla="*/ 313 w 889"/>
              <a:gd name="T19" fmla="*/ 489 h 1322"/>
              <a:gd name="T20" fmla="*/ 363 w 889"/>
              <a:gd name="T21" fmla="*/ 477 h 1322"/>
              <a:gd name="T22" fmla="*/ 376 w 889"/>
              <a:gd name="T23" fmla="*/ 465 h 1322"/>
              <a:gd name="T24" fmla="*/ 410 w 889"/>
              <a:gd name="T25" fmla="*/ 470 h 1322"/>
              <a:gd name="T26" fmla="*/ 448 w 889"/>
              <a:gd name="T27" fmla="*/ 438 h 1322"/>
              <a:gd name="T28" fmla="*/ 554 w 889"/>
              <a:gd name="T29" fmla="*/ 456 h 1322"/>
              <a:gd name="T30" fmla="*/ 591 w 889"/>
              <a:gd name="T31" fmla="*/ 465 h 1322"/>
              <a:gd name="T32" fmla="*/ 562 w 889"/>
              <a:gd name="T33" fmla="*/ 577 h 1322"/>
              <a:gd name="T34" fmla="*/ 535 w 889"/>
              <a:gd name="T35" fmla="*/ 794 h 1322"/>
              <a:gd name="T36" fmla="*/ 574 w 889"/>
              <a:gd name="T37" fmla="*/ 834 h 1322"/>
              <a:gd name="T38" fmla="*/ 597 w 889"/>
              <a:gd name="T39" fmla="*/ 1038 h 1322"/>
              <a:gd name="T40" fmla="*/ 595 w 889"/>
              <a:gd name="T41" fmla="*/ 1120 h 1322"/>
              <a:gd name="T42" fmla="*/ 586 w 889"/>
              <a:gd name="T43" fmla="*/ 1150 h 1322"/>
              <a:gd name="T44" fmla="*/ 518 w 889"/>
              <a:gd name="T45" fmla="*/ 1184 h 1322"/>
              <a:gd name="T46" fmla="*/ 464 w 889"/>
              <a:gd name="T47" fmla="*/ 1203 h 1322"/>
              <a:gd name="T48" fmla="*/ 443 w 889"/>
              <a:gd name="T49" fmla="*/ 1227 h 1322"/>
              <a:gd name="T50" fmla="*/ 451 w 889"/>
              <a:gd name="T51" fmla="*/ 1245 h 1322"/>
              <a:gd name="T52" fmla="*/ 425 w 889"/>
              <a:gd name="T53" fmla="*/ 1257 h 1322"/>
              <a:gd name="T54" fmla="*/ 430 w 889"/>
              <a:gd name="T55" fmla="*/ 1273 h 1322"/>
              <a:gd name="T56" fmla="*/ 435 w 889"/>
              <a:gd name="T57" fmla="*/ 1301 h 1322"/>
              <a:gd name="T58" fmla="*/ 518 w 889"/>
              <a:gd name="T59" fmla="*/ 1321 h 1322"/>
              <a:gd name="T60" fmla="*/ 625 w 889"/>
              <a:gd name="T61" fmla="*/ 1306 h 1322"/>
              <a:gd name="T62" fmla="*/ 669 w 889"/>
              <a:gd name="T63" fmla="*/ 1291 h 1322"/>
              <a:gd name="T64" fmla="*/ 679 w 889"/>
              <a:gd name="T65" fmla="*/ 1260 h 1322"/>
              <a:gd name="T66" fmla="*/ 684 w 889"/>
              <a:gd name="T67" fmla="*/ 1260 h 1322"/>
              <a:gd name="T68" fmla="*/ 679 w 889"/>
              <a:gd name="T69" fmla="*/ 1205 h 1322"/>
              <a:gd name="T70" fmla="*/ 684 w 889"/>
              <a:gd name="T71" fmla="*/ 1092 h 1322"/>
              <a:gd name="T72" fmla="*/ 709 w 889"/>
              <a:gd name="T73" fmla="*/ 930 h 1322"/>
              <a:gd name="T74" fmla="*/ 770 w 889"/>
              <a:gd name="T75" fmla="*/ 845 h 1322"/>
              <a:gd name="T76" fmla="*/ 855 w 889"/>
              <a:gd name="T77" fmla="*/ 742 h 1322"/>
              <a:gd name="T78" fmla="*/ 887 w 889"/>
              <a:gd name="T79" fmla="*/ 491 h 1322"/>
              <a:gd name="T80" fmla="*/ 889 w 889"/>
              <a:gd name="T81" fmla="*/ 357 h 1322"/>
              <a:gd name="T82" fmla="*/ 739 w 889"/>
              <a:gd name="T83" fmla="*/ 198 h 1322"/>
              <a:gd name="T84" fmla="*/ 630 w 889"/>
              <a:gd name="T85" fmla="*/ 133 h 1322"/>
              <a:gd name="T86" fmla="*/ 496 w 889"/>
              <a:gd name="T87" fmla="*/ 88 h 1322"/>
              <a:gd name="T88" fmla="*/ 449 w 889"/>
              <a:gd name="T89" fmla="*/ 59 h 1322"/>
              <a:gd name="T90" fmla="*/ 425 w 889"/>
              <a:gd name="T91" fmla="*/ 60 h 1322"/>
              <a:gd name="T92" fmla="*/ 376 w 889"/>
              <a:gd name="T93" fmla="*/ 59 h 1322"/>
              <a:gd name="T94" fmla="*/ 303 w 889"/>
              <a:gd name="T95" fmla="*/ 34 h 1322"/>
              <a:gd name="T96" fmla="*/ 243 w 889"/>
              <a:gd name="T97" fmla="*/ 37 h 1322"/>
              <a:gd name="T98" fmla="*/ 151 w 889"/>
              <a:gd name="T99" fmla="*/ 6 h 1322"/>
              <a:gd name="T100" fmla="*/ 87 w 889"/>
              <a:gd name="T101" fmla="*/ 4 h 1322"/>
              <a:gd name="T102" fmla="*/ 28 w 889"/>
              <a:gd name="T103" fmla="*/ 52 h 1322"/>
              <a:gd name="T104" fmla="*/ 20 w 889"/>
              <a:gd name="T105" fmla="*/ 98 h 1322"/>
              <a:gd name="T106" fmla="*/ 0 w 889"/>
              <a:gd name="T107" fmla="*/ 137 h 1322"/>
              <a:gd name="T108" fmla="*/ 16 w 889"/>
              <a:gd name="T109" fmla="*/ 182 h 1322"/>
              <a:gd name="T110" fmla="*/ 24 w 889"/>
              <a:gd name="T111" fmla="*/ 215 h 1322"/>
              <a:gd name="T112" fmla="*/ 29 w 889"/>
              <a:gd name="T113" fmla="*/ 204 h 1322"/>
              <a:gd name="T114" fmla="*/ 34 w 889"/>
              <a:gd name="T115" fmla="*/ 196 h 1322"/>
              <a:gd name="T116" fmla="*/ 56 w 889"/>
              <a:gd name="T117" fmla="*/ 203 h 1322"/>
              <a:gd name="T118" fmla="*/ 176 w 889"/>
              <a:gd name="T119" fmla="*/ 259 h 1322"/>
              <a:gd name="T120" fmla="*/ 210 w 889"/>
              <a:gd name="T121" fmla="*/ 269 h 1322"/>
              <a:gd name="T122" fmla="*/ 249 w 889"/>
              <a:gd name="T123" fmla="*/ 240 h 1322"/>
              <a:gd name="T124" fmla="*/ 176 w 889"/>
              <a:gd name="T125" fmla="*/ 259 h 1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89" h="1322">
                <a:moveTo>
                  <a:pt x="68" y="215"/>
                </a:moveTo>
                <a:lnTo>
                  <a:pt x="68" y="215"/>
                </a:lnTo>
                <a:lnTo>
                  <a:pt x="110" y="234"/>
                </a:lnTo>
                <a:lnTo>
                  <a:pt x="110" y="234"/>
                </a:lnTo>
                <a:lnTo>
                  <a:pt x="112" y="235"/>
                </a:lnTo>
                <a:lnTo>
                  <a:pt x="112" y="235"/>
                </a:lnTo>
                <a:lnTo>
                  <a:pt x="110" y="234"/>
                </a:lnTo>
                <a:lnTo>
                  <a:pt x="110" y="234"/>
                </a:lnTo>
                <a:lnTo>
                  <a:pt x="103" y="231"/>
                </a:lnTo>
                <a:lnTo>
                  <a:pt x="93" y="229"/>
                </a:lnTo>
                <a:lnTo>
                  <a:pt x="83" y="228"/>
                </a:lnTo>
                <a:lnTo>
                  <a:pt x="79" y="229"/>
                </a:lnTo>
                <a:lnTo>
                  <a:pt x="78" y="230"/>
                </a:lnTo>
                <a:lnTo>
                  <a:pt x="78" y="230"/>
                </a:lnTo>
                <a:lnTo>
                  <a:pt x="77" y="235"/>
                </a:lnTo>
                <a:lnTo>
                  <a:pt x="77" y="237"/>
                </a:lnTo>
                <a:lnTo>
                  <a:pt x="78" y="240"/>
                </a:lnTo>
                <a:lnTo>
                  <a:pt x="54" y="240"/>
                </a:lnTo>
                <a:lnTo>
                  <a:pt x="54" y="240"/>
                </a:lnTo>
                <a:lnTo>
                  <a:pt x="44" y="236"/>
                </a:lnTo>
                <a:lnTo>
                  <a:pt x="35" y="234"/>
                </a:lnTo>
                <a:lnTo>
                  <a:pt x="32" y="234"/>
                </a:lnTo>
                <a:lnTo>
                  <a:pt x="29" y="235"/>
                </a:lnTo>
                <a:lnTo>
                  <a:pt x="29" y="235"/>
                </a:lnTo>
                <a:lnTo>
                  <a:pt x="27" y="237"/>
                </a:lnTo>
                <a:lnTo>
                  <a:pt x="27" y="241"/>
                </a:lnTo>
                <a:lnTo>
                  <a:pt x="28" y="244"/>
                </a:lnTo>
                <a:lnTo>
                  <a:pt x="29" y="245"/>
                </a:lnTo>
                <a:lnTo>
                  <a:pt x="49" y="264"/>
                </a:lnTo>
                <a:lnTo>
                  <a:pt x="49" y="264"/>
                </a:lnTo>
                <a:lnTo>
                  <a:pt x="67" y="281"/>
                </a:lnTo>
                <a:lnTo>
                  <a:pt x="81" y="295"/>
                </a:lnTo>
                <a:lnTo>
                  <a:pt x="88" y="303"/>
                </a:lnTo>
                <a:lnTo>
                  <a:pt x="88" y="303"/>
                </a:lnTo>
                <a:lnTo>
                  <a:pt x="89" y="305"/>
                </a:lnTo>
                <a:lnTo>
                  <a:pt x="90" y="306"/>
                </a:lnTo>
                <a:lnTo>
                  <a:pt x="95" y="306"/>
                </a:lnTo>
                <a:lnTo>
                  <a:pt x="101" y="308"/>
                </a:lnTo>
                <a:lnTo>
                  <a:pt x="104" y="311"/>
                </a:lnTo>
                <a:lnTo>
                  <a:pt x="107" y="313"/>
                </a:lnTo>
                <a:lnTo>
                  <a:pt x="107" y="313"/>
                </a:lnTo>
                <a:lnTo>
                  <a:pt x="112" y="317"/>
                </a:lnTo>
                <a:lnTo>
                  <a:pt x="118" y="319"/>
                </a:lnTo>
                <a:lnTo>
                  <a:pt x="133" y="324"/>
                </a:lnTo>
                <a:lnTo>
                  <a:pt x="145" y="327"/>
                </a:lnTo>
                <a:lnTo>
                  <a:pt x="151" y="328"/>
                </a:lnTo>
                <a:lnTo>
                  <a:pt x="176" y="338"/>
                </a:lnTo>
                <a:lnTo>
                  <a:pt x="166" y="357"/>
                </a:lnTo>
                <a:lnTo>
                  <a:pt x="166" y="357"/>
                </a:lnTo>
                <a:lnTo>
                  <a:pt x="209" y="409"/>
                </a:lnTo>
                <a:lnTo>
                  <a:pt x="241" y="445"/>
                </a:lnTo>
                <a:lnTo>
                  <a:pt x="252" y="459"/>
                </a:lnTo>
                <a:lnTo>
                  <a:pt x="259" y="465"/>
                </a:lnTo>
                <a:lnTo>
                  <a:pt x="259" y="465"/>
                </a:lnTo>
                <a:lnTo>
                  <a:pt x="269" y="471"/>
                </a:lnTo>
                <a:lnTo>
                  <a:pt x="282" y="478"/>
                </a:lnTo>
                <a:lnTo>
                  <a:pt x="297" y="486"/>
                </a:lnTo>
                <a:lnTo>
                  <a:pt x="305" y="488"/>
                </a:lnTo>
                <a:lnTo>
                  <a:pt x="313" y="489"/>
                </a:lnTo>
                <a:lnTo>
                  <a:pt x="313" y="489"/>
                </a:lnTo>
                <a:lnTo>
                  <a:pt x="320" y="489"/>
                </a:lnTo>
                <a:lnTo>
                  <a:pt x="327" y="488"/>
                </a:lnTo>
                <a:lnTo>
                  <a:pt x="338" y="486"/>
                </a:lnTo>
                <a:lnTo>
                  <a:pt x="357" y="480"/>
                </a:lnTo>
                <a:lnTo>
                  <a:pt x="357" y="480"/>
                </a:lnTo>
                <a:lnTo>
                  <a:pt x="363" y="477"/>
                </a:lnTo>
                <a:lnTo>
                  <a:pt x="370" y="472"/>
                </a:lnTo>
                <a:lnTo>
                  <a:pt x="374" y="469"/>
                </a:lnTo>
                <a:lnTo>
                  <a:pt x="376" y="465"/>
                </a:lnTo>
                <a:lnTo>
                  <a:pt x="376" y="465"/>
                </a:lnTo>
                <a:lnTo>
                  <a:pt x="376" y="465"/>
                </a:lnTo>
                <a:lnTo>
                  <a:pt x="376" y="465"/>
                </a:lnTo>
                <a:lnTo>
                  <a:pt x="376" y="465"/>
                </a:lnTo>
                <a:lnTo>
                  <a:pt x="376" y="465"/>
                </a:lnTo>
                <a:lnTo>
                  <a:pt x="380" y="467"/>
                </a:lnTo>
                <a:lnTo>
                  <a:pt x="387" y="469"/>
                </a:lnTo>
                <a:lnTo>
                  <a:pt x="398" y="470"/>
                </a:lnTo>
                <a:lnTo>
                  <a:pt x="410" y="470"/>
                </a:lnTo>
                <a:lnTo>
                  <a:pt x="410" y="470"/>
                </a:lnTo>
                <a:lnTo>
                  <a:pt x="415" y="469"/>
                </a:lnTo>
                <a:lnTo>
                  <a:pt x="419" y="466"/>
                </a:lnTo>
                <a:lnTo>
                  <a:pt x="429" y="459"/>
                </a:lnTo>
                <a:lnTo>
                  <a:pt x="438" y="449"/>
                </a:lnTo>
                <a:lnTo>
                  <a:pt x="448" y="438"/>
                </a:lnTo>
                <a:lnTo>
                  <a:pt x="463" y="416"/>
                </a:lnTo>
                <a:lnTo>
                  <a:pt x="469" y="406"/>
                </a:lnTo>
                <a:lnTo>
                  <a:pt x="527" y="416"/>
                </a:lnTo>
                <a:lnTo>
                  <a:pt x="527" y="416"/>
                </a:lnTo>
                <a:lnTo>
                  <a:pt x="542" y="440"/>
                </a:lnTo>
                <a:lnTo>
                  <a:pt x="554" y="456"/>
                </a:lnTo>
                <a:lnTo>
                  <a:pt x="558" y="462"/>
                </a:lnTo>
                <a:lnTo>
                  <a:pt x="562" y="465"/>
                </a:lnTo>
                <a:lnTo>
                  <a:pt x="562" y="465"/>
                </a:lnTo>
                <a:lnTo>
                  <a:pt x="569" y="465"/>
                </a:lnTo>
                <a:lnTo>
                  <a:pt x="579" y="465"/>
                </a:lnTo>
                <a:lnTo>
                  <a:pt x="591" y="465"/>
                </a:lnTo>
                <a:lnTo>
                  <a:pt x="591" y="465"/>
                </a:lnTo>
                <a:lnTo>
                  <a:pt x="584" y="502"/>
                </a:lnTo>
                <a:lnTo>
                  <a:pt x="574" y="538"/>
                </a:lnTo>
                <a:lnTo>
                  <a:pt x="568" y="558"/>
                </a:lnTo>
                <a:lnTo>
                  <a:pt x="562" y="577"/>
                </a:lnTo>
                <a:lnTo>
                  <a:pt x="562" y="577"/>
                </a:lnTo>
                <a:lnTo>
                  <a:pt x="558" y="588"/>
                </a:lnTo>
                <a:lnTo>
                  <a:pt x="555" y="603"/>
                </a:lnTo>
                <a:lnTo>
                  <a:pt x="549" y="637"/>
                </a:lnTo>
                <a:lnTo>
                  <a:pt x="544" y="678"/>
                </a:lnTo>
                <a:lnTo>
                  <a:pt x="540" y="720"/>
                </a:lnTo>
                <a:lnTo>
                  <a:pt x="535" y="794"/>
                </a:lnTo>
                <a:lnTo>
                  <a:pt x="532" y="827"/>
                </a:lnTo>
                <a:lnTo>
                  <a:pt x="532" y="827"/>
                </a:lnTo>
                <a:lnTo>
                  <a:pt x="536" y="828"/>
                </a:lnTo>
                <a:lnTo>
                  <a:pt x="546" y="829"/>
                </a:lnTo>
                <a:lnTo>
                  <a:pt x="559" y="832"/>
                </a:lnTo>
                <a:lnTo>
                  <a:pt x="574" y="834"/>
                </a:lnTo>
                <a:lnTo>
                  <a:pt x="574" y="834"/>
                </a:lnTo>
                <a:lnTo>
                  <a:pt x="584" y="906"/>
                </a:lnTo>
                <a:lnTo>
                  <a:pt x="588" y="945"/>
                </a:lnTo>
                <a:lnTo>
                  <a:pt x="591" y="974"/>
                </a:lnTo>
                <a:lnTo>
                  <a:pt x="591" y="974"/>
                </a:lnTo>
                <a:lnTo>
                  <a:pt x="597" y="1038"/>
                </a:lnTo>
                <a:lnTo>
                  <a:pt x="598" y="1073"/>
                </a:lnTo>
                <a:lnTo>
                  <a:pt x="597" y="1088"/>
                </a:lnTo>
                <a:lnTo>
                  <a:pt x="596" y="1101"/>
                </a:lnTo>
                <a:lnTo>
                  <a:pt x="596" y="1101"/>
                </a:lnTo>
                <a:lnTo>
                  <a:pt x="595" y="1112"/>
                </a:lnTo>
                <a:lnTo>
                  <a:pt x="595" y="1120"/>
                </a:lnTo>
                <a:lnTo>
                  <a:pt x="595" y="1132"/>
                </a:lnTo>
                <a:lnTo>
                  <a:pt x="595" y="1137"/>
                </a:lnTo>
                <a:lnTo>
                  <a:pt x="593" y="1141"/>
                </a:lnTo>
                <a:lnTo>
                  <a:pt x="591" y="1146"/>
                </a:lnTo>
                <a:lnTo>
                  <a:pt x="586" y="1150"/>
                </a:lnTo>
                <a:lnTo>
                  <a:pt x="586" y="1150"/>
                </a:lnTo>
                <a:lnTo>
                  <a:pt x="571" y="1158"/>
                </a:lnTo>
                <a:lnTo>
                  <a:pt x="555" y="1168"/>
                </a:lnTo>
                <a:lnTo>
                  <a:pt x="537" y="1176"/>
                </a:lnTo>
                <a:lnTo>
                  <a:pt x="527" y="1180"/>
                </a:lnTo>
                <a:lnTo>
                  <a:pt x="518" y="1184"/>
                </a:lnTo>
                <a:lnTo>
                  <a:pt x="518" y="1184"/>
                </a:lnTo>
                <a:lnTo>
                  <a:pt x="499" y="1190"/>
                </a:lnTo>
                <a:lnTo>
                  <a:pt x="485" y="1197"/>
                </a:lnTo>
                <a:lnTo>
                  <a:pt x="474" y="1202"/>
                </a:lnTo>
                <a:lnTo>
                  <a:pt x="469" y="1203"/>
                </a:lnTo>
                <a:lnTo>
                  <a:pt x="464" y="1203"/>
                </a:lnTo>
                <a:lnTo>
                  <a:pt x="464" y="1203"/>
                </a:lnTo>
                <a:lnTo>
                  <a:pt x="457" y="1203"/>
                </a:lnTo>
                <a:lnTo>
                  <a:pt x="451" y="1205"/>
                </a:lnTo>
                <a:lnTo>
                  <a:pt x="446" y="1206"/>
                </a:lnTo>
                <a:lnTo>
                  <a:pt x="444" y="1208"/>
                </a:lnTo>
                <a:lnTo>
                  <a:pt x="444" y="1208"/>
                </a:lnTo>
                <a:lnTo>
                  <a:pt x="443" y="1227"/>
                </a:lnTo>
                <a:lnTo>
                  <a:pt x="443" y="1238"/>
                </a:lnTo>
                <a:lnTo>
                  <a:pt x="443" y="1241"/>
                </a:lnTo>
                <a:lnTo>
                  <a:pt x="444" y="1243"/>
                </a:lnTo>
                <a:lnTo>
                  <a:pt x="444" y="1243"/>
                </a:lnTo>
                <a:lnTo>
                  <a:pt x="447" y="1243"/>
                </a:lnTo>
                <a:lnTo>
                  <a:pt x="451" y="1245"/>
                </a:lnTo>
                <a:lnTo>
                  <a:pt x="454" y="1247"/>
                </a:lnTo>
                <a:lnTo>
                  <a:pt x="454" y="1247"/>
                </a:lnTo>
                <a:lnTo>
                  <a:pt x="440" y="1250"/>
                </a:lnTo>
                <a:lnTo>
                  <a:pt x="429" y="1254"/>
                </a:lnTo>
                <a:lnTo>
                  <a:pt x="426" y="1256"/>
                </a:lnTo>
                <a:lnTo>
                  <a:pt x="425" y="1257"/>
                </a:lnTo>
                <a:lnTo>
                  <a:pt x="425" y="1257"/>
                </a:lnTo>
                <a:lnTo>
                  <a:pt x="427" y="1266"/>
                </a:lnTo>
                <a:lnTo>
                  <a:pt x="429" y="1271"/>
                </a:lnTo>
                <a:lnTo>
                  <a:pt x="430" y="1272"/>
                </a:lnTo>
                <a:lnTo>
                  <a:pt x="430" y="1272"/>
                </a:lnTo>
                <a:lnTo>
                  <a:pt x="430" y="1273"/>
                </a:lnTo>
                <a:lnTo>
                  <a:pt x="430" y="1276"/>
                </a:lnTo>
                <a:lnTo>
                  <a:pt x="430" y="1284"/>
                </a:lnTo>
                <a:lnTo>
                  <a:pt x="431" y="1295"/>
                </a:lnTo>
                <a:lnTo>
                  <a:pt x="432" y="1299"/>
                </a:lnTo>
                <a:lnTo>
                  <a:pt x="435" y="1301"/>
                </a:lnTo>
                <a:lnTo>
                  <a:pt x="435" y="1301"/>
                </a:lnTo>
                <a:lnTo>
                  <a:pt x="440" y="1304"/>
                </a:lnTo>
                <a:lnTo>
                  <a:pt x="449" y="1306"/>
                </a:lnTo>
                <a:lnTo>
                  <a:pt x="474" y="1311"/>
                </a:lnTo>
                <a:lnTo>
                  <a:pt x="499" y="1316"/>
                </a:lnTo>
                <a:lnTo>
                  <a:pt x="518" y="1321"/>
                </a:lnTo>
                <a:lnTo>
                  <a:pt x="518" y="1321"/>
                </a:lnTo>
                <a:lnTo>
                  <a:pt x="525" y="1322"/>
                </a:lnTo>
                <a:lnTo>
                  <a:pt x="537" y="1321"/>
                </a:lnTo>
                <a:lnTo>
                  <a:pt x="568" y="1316"/>
                </a:lnTo>
                <a:lnTo>
                  <a:pt x="599" y="1310"/>
                </a:lnTo>
                <a:lnTo>
                  <a:pt x="625" y="1306"/>
                </a:lnTo>
                <a:lnTo>
                  <a:pt x="625" y="1306"/>
                </a:lnTo>
                <a:lnTo>
                  <a:pt x="641" y="1305"/>
                </a:lnTo>
                <a:lnTo>
                  <a:pt x="652" y="1305"/>
                </a:lnTo>
                <a:lnTo>
                  <a:pt x="656" y="1304"/>
                </a:lnTo>
                <a:lnTo>
                  <a:pt x="660" y="1301"/>
                </a:lnTo>
                <a:lnTo>
                  <a:pt x="664" y="1298"/>
                </a:lnTo>
                <a:lnTo>
                  <a:pt x="669" y="1291"/>
                </a:lnTo>
                <a:lnTo>
                  <a:pt x="669" y="1291"/>
                </a:lnTo>
                <a:lnTo>
                  <a:pt x="674" y="1284"/>
                </a:lnTo>
                <a:lnTo>
                  <a:pt x="676" y="1278"/>
                </a:lnTo>
                <a:lnTo>
                  <a:pt x="678" y="1273"/>
                </a:lnTo>
                <a:lnTo>
                  <a:pt x="679" y="1267"/>
                </a:lnTo>
                <a:lnTo>
                  <a:pt x="679" y="1260"/>
                </a:lnTo>
                <a:lnTo>
                  <a:pt x="679" y="1257"/>
                </a:lnTo>
                <a:lnTo>
                  <a:pt x="679" y="1257"/>
                </a:lnTo>
                <a:lnTo>
                  <a:pt x="680" y="1260"/>
                </a:lnTo>
                <a:lnTo>
                  <a:pt x="681" y="1261"/>
                </a:lnTo>
                <a:lnTo>
                  <a:pt x="682" y="1261"/>
                </a:lnTo>
                <a:lnTo>
                  <a:pt x="684" y="1260"/>
                </a:lnTo>
                <a:lnTo>
                  <a:pt x="685" y="1256"/>
                </a:lnTo>
                <a:lnTo>
                  <a:pt x="685" y="1249"/>
                </a:lnTo>
                <a:lnTo>
                  <a:pt x="684" y="1238"/>
                </a:lnTo>
                <a:lnTo>
                  <a:pt x="684" y="1238"/>
                </a:lnTo>
                <a:lnTo>
                  <a:pt x="681" y="1217"/>
                </a:lnTo>
                <a:lnTo>
                  <a:pt x="679" y="1205"/>
                </a:lnTo>
                <a:lnTo>
                  <a:pt x="676" y="1192"/>
                </a:lnTo>
                <a:lnTo>
                  <a:pt x="674" y="1174"/>
                </a:lnTo>
                <a:lnTo>
                  <a:pt x="674" y="1174"/>
                </a:lnTo>
                <a:lnTo>
                  <a:pt x="674" y="1159"/>
                </a:lnTo>
                <a:lnTo>
                  <a:pt x="676" y="1140"/>
                </a:lnTo>
                <a:lnTo>
                  <a:pt x="684" y="1092"/>
                </a:lnTo>
                <a:lnTo>
                  <a:pt x="693" y="1042"/>
                </a:lnTo>
                <a:lnTo>
                  <a:pt x="703" y="998"/>
                </a:lnTo>
                <a:lnTo>
                  <a:pt x="703" y="998"/>
                </a:lnTo>
                <a:lnTo>
                  <a:pt x="706" y="983"/>
                </a:lnTo>
                <a:lnTo>
                  <a:pt x="708" y="967"/>
                </a:lnTo>
                <a:lnTo>
                  <a:pt x="709" y="930"/>
                </a:lnTo>
                <a:lnTo>
                  <a:pt x="709" y="890"/>
                </a:lnTo>
                <a:lnTo>
                  <a:pt x="709" y="856"/>
                </a:lnTo>
                <a:lnTo>
                  <a:pt x="709" y="856"/>
                </a:lnTo>
                <a:lnTo>
                  <a:pt x="746" y="849"/>
                </a:lnTo>
                <a:lnTo>
                  <a:pt x="763" y="846"/>
                </a:lnTo>
                <a:lnTo>
                  <a:pt x="770" y="845"/>
                </a:lnTo>
                <a:lnTo>
                  <a:pt x="776" y="846"/>
                </a:lnTo>
                <a:lnTo>
                  <a:pt x="776" y="846"/>
                </a:lnTo>
                <a:lnTo>
                  <a:pt x="815" y="852"/>
                </a:lnTo>
                <a:lnTo>
                  <a:pt x="835" y="856"/>
                </a:lnTo>
                <a:lnTo>
                  <a:pt x="835" y="856"/>
                </a:lnTo>
                <a:lnTo>
                  <a:pt x="855" y="742"/>
                </a:lnTo>
                <a:lnTo>
                  <a:pt x="870" y="645"/>
                </a:lnTo>
                <a:lnTo>
                  <a:pt x="884" y="558"/>
                </a:lnTo>
                <a:lnTo>
                  <a:pt x="884" y="558"/>
                </a:lnTo>
                <a:lnTo>
                  <a:pt x="886" y="541"/>
                </a:lnTo>
                <a:lnTo>
                  <a:pt x="887" y="522"/>
                </a:lnTo>
                <a:lnTo>
                  <a:pt x="887" y="491"/>
                </a:lnTo>
                <a:lnTo>
                  <a:pt x="885" y="460"/>
                </a:lnTo>
                <a:lnTo>
                  <a:pt x="881" y="434"/>
                </a:lnTo>
                <a:lnTo>
                  <a:pt x="878" y="412"/>
                </a:lnTo>
                <a:lnTo>
                  <a:pt x="873" y="396"/>
                </a:lnTo>
                <a:lnTo>
                  <a:pt x="869" y="382"/>
                </a:lnTo>
                <a:lnTo>
                  <a:pt x="889" y="357"/>
                </a:lnTo>
                <a:lnTo>
                  <a:pt x="889" y="357"/>
                </a:lnTo>
                <a:lnTo>
                  <a:pt x="845" y="308"/>
                </a:lnTo>
                <a:lnTo>
                  <a:pt x="801" y="262"/>
                </a:lnTo>
                <a:lnTo>
                  <a:pt x="752" y="211"/>
                </a:lnTo>
                <a:lnTo>
                  <a:pt x="752" y="211"/>
                </a:lnTo>
                <a:lnTo>
                  <a:pt x="739" y="198"/>
                </a:lnTo>
                <a:lnTo>
                  <a:pt x="725" y="187"/>
                </a:lnTo>
                <a:lnTo>
                  <a:pt x="710" y="176"/>
                </a:lnTo>
                <a:lnTo>
                  <a:pt x="695" y="167"/>
                </a:lnTo>
                <a:lnTo>
                  <a:pt x="679" y="158"/>
                </a:lnTo>
                <a:lnTo>
                  <a:pt x="663" y="149"/>
                </a:lnTo>
                <a:lnTo>
                  <a:pt x="630" y="133"/>
                </a:lnTo>
                <a:lnTo>
                  <a:pt x="598" y="121"/>
                </a:lnTo>
                <a:lnTo>
                  <a:pt x="570" y="111"/>
                </a:lnTo>
                <a:lnTo>
                  <a:pt x="546" y="103"/>
                </a:lnTo>
                <a:lnTo>
                  <a:pt x="527" y="98"/>
                </a:lnTo>
                <a:lnTo>
                  <a:pt x="527" y="98"/>
                </a:lnTo>
                <a:lnTo>
                  <a:pt x="496" y="88"/>
                </a:lnTo>
                <a:lnTo>
                  <a:pt x="466" y="80"/>
                </a:lnTo>
                <a:lnTo>
                  <a:pt x="435" y="69"/>
                </a:lnTo>
                <a:lnTo>
                  <a:pt x="435" y="69"/>
                </a:lnTo>
                <a:lnTo>
                  <a:pt x="442" y="65"/>
                </a:lnTo>
                <a:lnTo>
                  <a:pt x="447" y="63"/>
                </a:lnTo>
                <a:lnTo>
                  <a:pt x="449" y="59"/>
                </a:lnTo>
                <a:lnTo>
                  <a:pt x="449" y="59"/>
                </a:lnTo>
                <a:lnTo>
                  <a:pt x="449" y="58"/>
                </a:lnTo>
                <a:lnTo>
                  <a:pt x="448" y="58"/>
                </a:lnTo>
                <a:lnTo>
                  <a:pt x="443" y="59"/>
                </a:lnTo>
                <a:lnTo>
                  <a:pt x="432" y="60"/>
                </a:lnTo>
                <a:lnTo>
                  <a:pt x="425" y="60"/>
                </a:lnTo>
                <a:lnTo>
                  <a:pt x="415" y="59"/>
                </a:lnTo>
                <a:lnTo>
                  <a:pt x="415" y="59"/>
                </a:lnTo>
                <a:lnTo>
                  <a:pt x="397" y="58"/>
                </a:lnTo>
                <a:lnTo>
                  <a:pt x="385" y="58"/>
                </a:lnTo>
                <a:lnTo>
                  <a:pt x="378" y="59"/>
                </a:lnTo>
                <a:lnTo>
                  <a:pt x="376" y="59"/>
                </a:lnTo>
                <a:lnTo>
                  <a:pt x="376" y="59"/>
                </a:lnTo>
                <a:lnTo>
                  <a:pt x="350" y="48"/>
                </a:lnTo>
                <a:lnTo>
                  <a:pt x="326" y="39"/>
                </a:lnTo>
                <a:lnTo>
                  <a:pt x="314" y="37"/>
                </a:lnTo>
                <a:lnTo>
                  <a:pt x="303" y="34"/>
                </a:lnTo>
                <a:lnTo>
                  <a:pt x="303" y="34"/>
                </a:lnTo>
                <a:lnTo>
                  <a:pt x="293" y="33"/>
                </a:lnTo>
                <a:lnTo>
                  <a:pt x="286" y="34"/>
                </a:lnTo>
                <a:lnTo>
                  <a:pt x="271" y="37"/>
                </a:lnTo>
                <a:lnTo>
                  <a:pt x="263" y="38"/>
                </a:lnTo>
                <a:lnTo>
                  <a:pt x="254" y="38"/>
                </a:lnTo>
                <a:lnTo>
                  <a:pt x="243" y="37"/>
                </a:lnTo>
                <a:lnTo>
                  <a:pt x="230" y="34"/>
                </a:lnTo>
                <a:lnTo>
                  <a:pt x="230" y="34"/>
                </a:lnTo>
                <a:lnTo>
                  <a:pt x="215" y="30"/>
                </a:lnTo>
                <a:lnTo>
                  <a:pt x="199" y="25"/>
                </a:lnTo>
                <a:lnTo>
                  <a:pt x="169" y="11"/>
                </a:lnTo>
                <a:lnTo>
                  <a:pt x="151" y="6"/>
                </a:lnTo>
                <a:lnTo>
                  <a:pt x="136" y="3"/>
                </a:lnTo>
                <a:lnTo>
                  <a:pt x="120" y="0"/>
                </a:lnTo>
                <a:lnTo>
                  <a:pt x="111" y="0"/>
                </a:lnTo>
                <a:lnTo>
                  <a:pt x="103" y="0"/>
                </a:lnTo>
                <a:lnTo>
                  <a:pt x="103" y="0"/>
                </a:lnTo>
                <a:lnTo>
                  <a:pt x="87" y="4"/>
                </a:lnTo>
                <a:lnTo>
                  <a:pt x="72" y="9"/>
                </a:lnTo>
                <a:lnTo>
                  <a:pt x="60" y="16"/>
                </a:lnTo>
                <a:lnTo>
                  <a:pt x="49" y="23"/>
                </a:lnTo>
                <a:lnTo>
                  <a:pt x="40" y="33"/>
                </a:lnTo>
                <a:lnTo>
                  <a:pt x="33" y="42"/>
                </a:lnTo>
                <a:lnTo>
                  <a:pt x="28" y="52"/>
                </a:lnTo>
                <a:lnTo>
                  <a:pt x="24" y="59"/>
                </a:lnTo>
                <a:lnTo>
                  <a:pt x="24" y="59"/>
                </a:lnTo>
                <a:lnTo>
                  <a:pt x="21" y="74"/>
                </a:lnTo>
                <a:lnTo>
                  <a:pt x="20" y="86"/>
                </a:lnTo>
                <a:lnTo>
                  <a:pt x="20" y="98"/>
                </a:lnTo>
                <a:lnTo>
                  <a:pt x="20" y="98"/>
                </a:lnTo>
                <a:lnTo>
                  <a:pt x="17" y="100"/>
                </a:lnTo>
                <a:lnTo>
                  <a:pt x="10" y="108"/>
                </a:lnTo>
                <a:lnTo>
                  <a:pt x="6" y="114"/>
                </a:lnTo>
                <a:lnTo>
                  <a:pt x="4" y="120"/>
                </a:lnTo>
                <a:lnTo>
                  <a:pt x="1" y="129"/>
                </a:lnTo>
                <a:lnTo>
                  <a:pt x="0" y="137"/>
                </a:lnTo>
                <a:lnTo>
                  <a:pt x="0" y="137"/>
                </a:lnTo>
                <a:lnTo>
                  <a:pt x="1" y="146"/>
                </a:lnTo>
                <a:lnTo>
                  <a:pt x="3" y="154"/>
                </a:lnTo>
                <a:lnTo>
                  <a:pt x="6" y="162"/>
                </a:lnTo>
                <a:lnTo>
                  <a:pt x="9" y="169"/>
                </a:lnTo>
                <a:lnTo>
                  <a:pt x="16" y="182"/>
                </a:lnTo>
                <a:lnTo>
                  <a:pt x="18" y="189"/>
                </a:lnTo>
                <a:lnTo>
                  <a:pt x="20" y="196"/>
                </a:lnTo>
                <a:lnTo>
                  <a:pt x="20" y="196"/>
                </a:lnTo>
                <a:lnTo>
                  <a:pt x="23" y="214"/>
                </a:lnTo>
                <a:lnTo>
                  <a:pt x="24" y="217"/>
                </a:lnTo>
                <a:lnTo>
                  <a:pt x="24" y="215"/>
                </a:lnTo>
                <a:lnTo>
                  <a:pt x="24" y="215"/>
                </a:lnTo>
                <a:lnTo>
                  <a:pt x="23" y="204"/>
                </a:lnTo>
                <a:lnTo>
                  <a:pt x="23" y="202"/>
                </a:lnTo>
                <a:lnTo>
                  <a:pt x="24" y="201"/>
                </a:lnTo>
                <a:lnTo>
                  <a:pt x="27" y="201"/>
                </a:lnTo>
                <a:lnTo>
                  <a:pt x="29" y="204"/>
                </a:lnTo>
                <a:lnTo>
                  <a:pt x="29" y="204"/>
                </a:lnTo>
                <a:lnTo>
                  <a:pt x="32" y="208"/>
                </a:lnTo>
                <a:lnTo>
                  <a:pt x="33" y="209"/>
                </a:lnTo>
                <a:lnTo>
                  <a:pt x="34" y="208"/>
                </a:lnTo>
                <a:lnTo>
                  <a:pt x="35" y="206"/>
                </a:lnTo>
                <a:lnTo>
                  <a:pt x="34" y="196"/>
                </a:lnTo>
                <a:lnTo>
                  <a:pt x="44" y="225"/>
                </a:lnTo>
                <a:lnTo>
                  <a:pt x="51" y="202"/>
                </a:lnTo>
                <a:lnTo>
                  <a:pt x="54" y="196"/>
                </a:lnTo>
                <a:lnTo>
                  <a:pt x="54" y="196"/>
                </a:lnTo>
                <a:lnTo>
                  <a:pt x="54" y="198"/>
                </a:lnTo>
                <a:lnTo>
                  <a:pt x="56" y="203"/>
                </a:lnTo>
                <a:lnTo>
                  <a:pt x="60" y="209"/>
                </a:lnTo>
                <a:lnTo>
                  <a:pt x="64" y="213"/>
                </a:lnTo>
                <a:lnTo>
                  <a:pt x="68" y="215"/>
                </a:lnTo>
                <a:lnTo>
                  <a:pt x="68" y="215"/>
                </a:lnTo>
                <a:close/>
                <a:moveTo>
                  <a:pt x="176" y="259"/>
                </a:moveTo>
                <a:lnTo>
                  <a:pt x="176" y="259"/>
                </a:lnTo>
                <a:lnTo>
                  <a:pt x="180" y="262"/>
                </a:lnTo>
                <a:lnTo>
                  <a:pt x="189" y="267"/>
                </a:lnTo>
                <a:lnTo>
                  <a:pt x="194" y="269"/>
                </a:lnTo>
                <a:lnTo>
                  <a:pt x="200" y="270"/>
                </a:lnTo>
                <a:lnTo>
                  <a:pt x="205" y="270"/>
                </a:lnTo>
                <a:lnTo>
                  <a:pt x="210" y="269"/>
                </a:lnTo>
                <a:lnTo>
                  <a:pt x="210" y="269"/>
                </a:lnTo>
                <a:lnTo>
                  <a:pt x="214" y="266"/>
                </a:lnTo>
                <a:lnTo>
                  <a:pt x="219" y="261"/>
                </a:lnTo>
                <a:lnTo>
                  <a:pt x="226" y="247"/>
                </a:lnTo>
                <a:lnTo>
                  <a:pt x="234" y="230"/>
                </a:lnTo>
                <a:lnTo>
                  <a:pt x="249" y="240"/>
                </a:lnTo>
                <a:lnTo>
                  <a:pt x="259" y="303"/>
                </a:lnTo>
                <a:lnTo>
                  <a:pt x="264" y="328"/>
                </a:lnTo>
                <a:lnTo>
                  <a:pt x="234" y="299"/>
                </a:lnTo>
                <a:lnTo>
                  <a:pt x="225" y="308"/>
                </a:lnTo>
                <a:lnTo>
                  <a:pt x="200" y="289"/>
                </a:lnTo>
                <a:lnTo>
                  <a:pt x="176" y="25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F9EAC786-EF39-2AC0-6350-F1CC2F23CDCC}"/>
              </a:ext>
            </a:extLst>
          </p:cNvPr>
          <p:cNvSpPr>
            <a:spLocks noEditPoints="1"/>
          </p:cNvSpPr>
          <p:nvPr/>
        </p:nvSpPr>
        <p:spPr bwMode="auto">
          <a:xfrm>
            <a:off x="1325563" y="3809350"/>
            <a:ext cx="1345066" cy="2523700"/>
          </a:xfrm>
          <a:custGeom>
            <a:avLst/>
            <a:gdLst>
              <a:gd name="T0" fmla="*/ 239 w 889"/>
              <a:gd name="T1" fmla="*/ 161 h 1668"/>
              <a:gd name="T2" fmla="*/ 244 w 889"/>
              <a:gd name="T3" fmla="*/ 195 h 1668"/>
              <a:gd name="T4" fmla="*/ 261 w 889"/>
              <a:gd name="T5" fmla="*/ 166 h 1668"/>
              <a:gd name="T6" fmla="*/ 298 w 889"/>
              <a:gd name="T7" fmla="*/ 227 h 1668"/>
              <a:gd name="T8" fmla="*/ 304 w 889"/>
              <a:gd name="T9" fmla="*/ 260 h 1668"/>
              <a:gd name="T10" fmla="*/ 353 w 889"/>
              <a:gd name="T11" fmla="*/ 281 h 1668"/>
              <a:gd name="T12" fmla="*/ 421 w 889"/>
              <a:gd name="T13" fmla="*/ 275 h 1668"/>
              <a:gd name="T14" fmla="*/ 431 w 889"/>
              <a:gd name="T15" fmla="*/ 356 h 1668"/>
              <a:gd name="T16" fmla="*/ 381 w 889"/>
              <a:gd name="T17" fmla="*/ 499 h 1668"/>
              <a:gd name="T18" fmla="*/ 337 w 889"/>
              <a:gd name="T19" fmla="*/ 528 h 1668"/>
              <a:gd name="T20" fmla="*/ 142 w 889"/>
              <a:gd name="T21" fmla="*/ 528 h 1668"/>
              <a:gd name="T22" fmla="*/ 94 w 889"/>
              <a:gd name="T23" fmla="*/ 517 h 1668"/>
              <a:gd name="T24" fmla="*/ 32 w 889"/>
              <a:gd name="T25" fmla="*/ 512 h 1668"/>
              <a:gd name="T26" fmla="*/ 24 w 889"/>
              <a:gd name="T27" fmla="*/ 523 h 1668"/>
              <a:gd name="T28" fmla="*/ 0 w 889"/>
              <a:gd name="T29" fmla="*/ 528 h 1668"/>
              <a:gd name="T30" fmla="*/ 55 w 889"/>
              <a:gd name="T31" fmla="*/ 582 h 1668"/>
              <a:gd name="T32" fmla="*/ 121 w 889"/>
              <a:gd name="T33" fmla="*/ 603 h 1668"/>
              <a:gd name="T34" fmla="*/ 361 w 889"/>
              <a:gd name="T35" fmla="*/ 601 h 1668"/>
              <a:gd name="T36" fmla="*/ 430 w 889"/>
              <a:gd name="T37" fmla="*/ 577 h 1668"/>
              <a:gd name="T38" fmla="*/ 498 w 889"/>
              <a:gd name="T39" fmla="*/ 528 h 1668"/>
              <a:gd name="T40" fmla="*/ 561 w 889"/>
              <a:gd name="T41" fmla="*/ 619 h 1668"/>
              <a:gd name="T42" fmla="*/ 527 w 889"/>
              <a:gd name="T43" fmla="*/ 822 h 1668"/>
              <a:gd name="T44" fmla="*/ 544 w 889"/>
              <a:gd name="T45" fmla="*/ 988 h 1668"/>
              <a:gd name="T46" fmla="*/ 587 w 889"/>
              <a:gd name="T47" fmla="*/ 1224 h 1668"/>
              <a:gd name="T48" fmla="*/ 620 w 889"/>
              <a:gd name="T49" fmla="*/ 1423 h 1668"/>
              <a:gd name="T50" fmla="*/ 607 w 889"/>
              <a:gd name="T51" fmla="*/ 1495 h 1668"/>
              <a:gd name="T52" fmla="*/ 538 w 889"/>
              <a:gd name="T53" fmla="*/ 1532 h 1668"/>
              <a:gd name="T54" fmla="*/ 476 w 889"/>
              <a:gd name="T55" fmla="*/ 1545 h 1668"/>
              <a:gd name="T56" fmla="*/ 466 w 889"/>
              <a:gd name="T57" fmla="*/ 1567 h 1668"/>
              <a:gd name="T58" fmla="*/ 463 w 889"/>
              <a:gd name="T59" fmla="*/ 1602 h 1668"/>
              <a:gd name="T60" fmla="*/ 443 w 889"/>
              <a:gd name="T61" fmla="*/ 1621 h 1668"/>
              <a:gd name="T62" fmla="*/ 439 w 889"/>
              <a:gd name="T63" fmla="*/ 1648 h 1668"/>
              <a:gd name="T64" fmla="*/ 475 w 889"/>
              <a:gd name="T65" fmla="*/ 1666 h 1668"/>
              <a:gd name="T66" fmla="*/ 662 w 889"/>
              <a:gd name="T67" fmla="*/ 1652 h 1668"/>
              <a:gd name="T68" fmla="*/ 688 w 889"/>
              <a:gd name="T69" fmla="*/ 1648 h 1668"/>
              <a:gd name="T70" fmla="*/ 718 w 889"/>
              <a:gd name="T71" fmla="*/ 1629 h 1668"/>
              <a:gd name="T72" fmla="*/ 718 w 889"/>
              <a:gd name="T73" fmla="*/ 1572 h 1668"/>
              <a:gd name="T74" fmla="*/ 719 w 889"/>
              <a:gd name="T75" fmla="*/ 1466 h 1668"/>
              <a:gd name="T76" fmla="*/ 753 w 889"/>
              <a:gd name="T77" fmla="*/ 1286 h 1668"/>
              <a:gd name="T78" fmla="*/ 776 w 889"/>
              <a:gd name="T79" fmla="*/ 1223 h 1668"/>
              <a:gd name="T80" fmla="*/ 842 w 889"/>
              <a:gd name="T81" fmla="*/ 1197 h 1668"/>
              <a:gd name="T82" fmla="*/ 864 w 889"/>
              <a:gd name="T83" fmla="*/ 817 h 1668"/>
              <a:gd name="T84" fmla="*/ 732 w 889"/>
              <a:gd name="T85" fmla="*/ 386 h 1668"/>
              <a:gd name="T86" fmla="*/ 728 w 889"/>
              <a:gd name="T87" fmla="*/ 346 h 1668"/>
              <a:gd name="T88" fmla="*/ 723 w 889"/>
              <a:gd name="T89" fmla="*/ 318 h 1668"/>
              <a:gd name="T90" fmla="*/ 730 w 889"/>
              <a:gd name="T91" fmla="*/ 299 h 1668"/>
              <a:gd name="T92" fmla="*/ 729 w 889"/>
              <a:gd name="T93" fmla="*/ 271 h 1668"/>
              <a:gd name="T94" fmla="*/ 714 w 889"/>
              <a:gd name="T95" fmla="*/ 236 h 1668"/>
              <a:gd name="T96" fmla="*/ 693 w 889"/>
              <a:gd name="T97" fmla="*/ 200 h 1668"/>
              <a:gd name="T98" fmla="*/ 588 w 889"/>
              <a:gd name="T99" fmla="*/ 160 h 1668"/>
              <a:gd name="T100" fmla="*/ 527 w 889"/>
              <a:gd name="T101" fmla="*/ 96 h 1668"/>
              <a:gd name="T102" fmla="*/ 452 w 889"/>
              <a:gd name="T103" fmla="*/ 27 h 1668"/>
              <a:gd name="T104" fmla="*/ 383 w 889"/>
              <a:gd name="T105" fmla="*/ 1 h 1668"/>
              <a:gd name="T106" fmla="*/ 303 w 889"/>
              <a:gd name="T107" fmla="*/ 14 h 1668"/>
              <a:gd name="T108" fmla="*/ 264 w 889"/>
              <a:gd name="T109" fmla="*/ 29 h 1668"/>
              <a:gd name="T110" fmla="*/ 225 w 889"/>
              <a:gd name="T111" fmla="*/ 112 h 1668"/>
              <a:gd name="T112" fmla="*/ 225 w 889"/>
              <a:gd name="T113" fmla="*/ 171 h 1668"/>
              <a:gd name="T114" fmla="*/ 737 w 889"/>
              <a:gd name="T115" fmla="*/ 288 h 16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89" h="1668">
                <a:moveTo>
                  <a:pt x="225" y="161"/>
                </a:moveTo>
                <a:lnTo>
                  <a:pt x="225" y="161"/>
                </a:lnTo>
                <a:lnTo>
                  <a:pt x="223" y="167"/>
                </a:lnTo>
                <a:lnTo>
                  <a:pt x="225" y="171"/>
                </a:lnTo>
                <a:lnTo>
                  <a:pt x="225" y="171"/>
                </a:lnTo>
                <a:lnTo>
                  <a:pt x="227" y="169"/>
                </a:lnTo>
                <a:lnTo>
                  <a:pt x="232" y="165"/>
                </a:lnTo>
                <a:lnTo>
                  <a:pt x="239" y="161"/>
                </a:lnTo>
                <a:lnTo>
                  <a:pt x="239" y="161"/>
                </a:lnTo>
                <a:lnTo>
                  <a:pt x="237" y="165"/>
                </a:lnTo>
                <a:lnTo>
                  <a:pt x="234" y="170"/>
                </a:lnTo>
                <a:lnTo>
                  <a:pt x="234" y="176"/>
                </a:lnTo>
                <a:lnTo>
                  <a:pt x="234" y="176"/>
                </a:lnTo>
                <a:lnTo>
                  <a:pt x="237" y="183"/>
                </a:lnTo>
                <a:lnTo>
                  <a:pt x="239" y="189"/>
                </a:lnTo>
                <a:lnTo>
                  <a:pt x="244" y="195"/>
                </a:lnTo>
                <a:lnTo>
                  <a:pt x="244" y="195"/>
                </a:lnTo>
                <a:lnTo>
                  <a:pt x="259" y="158"/>
                </a:lnTo>
                <a:lnTo>
                  <a:pt x="259" y="158"/>
                </a:lnTo>
                <a:lnTo>
                  <a:pt x="259" y="156"/>
                </a:lnTo>
                <a:lnTo>
                  <a:pt x="259" y="156"/>
                </a:lnTo>
                <a:lnTo>
                  <a:pt x="259" y="158"/>
                </a:lnTo>
                <a:lnTo>
                  <a:pt x="259" y="158"/>
                </a:lnTo>
                <a:lnTo>
                  <a:pt x="261" y="166"/>
                </a:lnTo>
                <a:lnTo>
                  <a:pt x="266" y="180"/>
                </a:lnTo>
                <a:lnTo>
                  <a:pt x="273" y="192"/>
                </a:lnTo>
                <a:lnTo>
                  <a:pt x="278" y="200"/>
                </a:lnTo>
                <a:lnTo>
                  <a:pt x="278" y="200"/>
                </a:lnTo>
                <a:lnTo>
                  <a:pt x="289" y="214"/>
                </a:lnTo>
                <a:lnTo>
                  <a:pt x="298" y="225"/>
                </a:lnTo>
                <a:lnTo>
                  <a:pt x="298" y="225"/>
                </a:lnTo>
                <a:lnTo>
                  <a:pt x="298" y="227"/>
                </a:lnTo>
                <a:lnTo>
                  <a:pt x="299" y="231"/>
                </a:lnTo>
                <a:lnTo>
                  <a:pt x="298" y="242"/>
                </a:lnTo>
                <a:lnTo>
                  <a:pt x="297" y="253"/>
                </a:lnTo>
                <a:lnTo>
                  <a:pt x="298" y="257"/>
                </a:lnTo>
                <a:lnTo>
                  <a:pt x="298" y="259"/>
                </a:lnTo>
                <a:lnTo>
                  <a:pt x="298" y="259"/>
                </a:lnTo>
                <a:lnTo>
                  <a:pt x="300" y="260"/>
                </a:lnTo>
                <a:lnTo>
                  <a:pt x="304" y="260"/>
                </a:lnTo>
                <a:lnTo>
                  <a:pt x="314" y="260"/>
                </a:lnTo>
                <a:lnTo>
                  <a:pt x="327" y="259"/>
                </a:lnTo>
                <a:lnTo>
                  <a:pt x="337" y="274"/>
                </a:lnTo>
                <a:lnTo>
                  <a:pt x="337" y="274"/>
                </a:lnTo>
                <a:lnTo>
                  <a:pt x="341" y="276"/>
                </a:lnTo>
                <a:lnTo>
                  <a:pt x="347" y="279"/>
                </a:lnTo>
                <a:lnTo>
                  <a:pt x="347" y="279"/>
                </a:lnTo>
                <a:lnTo>
                  <a:pt x="353" y="281"/>
                </a:lnTo>
                <a:lnTo>
                  <a:pt x="363" y="286"/>
                </a:lnTo>
                <a:lnTo>
                  <a:pt x="372" y="291"/>
                </a:lnTo>
                <a:lnTo>
                  <a:pt x="381" y="293"/>
                </a:lnTo>
                <a:lnTo>
                  <a:pt x="381" y="293"/>
                </a:lnTo>
                <a:lnTo>
                  <a:pt x="386" y="292"/>
                </a:lnTo>
                <a:lnTo>
                  <a:pt x="392" y="290"/>
                </a:lnTo>
                <a:lnTo>
                  <a:pt x="406" y="282"/>
                </a:lnTo>
                <a:lnTo>
                  <a:pt x="421" y="275"/>
                </a:lnTo>
                <a:lnTo>
                  <a:pt x="426" y="274"/>
                </a:lnTo>
                <a:lnTo>
                  <a:pt x="430" y="274"/>
                </a:lnTo>
                <a:lnTo>
                  <a:pt x="430" y="274"/>
                </a:lnTo>
                <a:lnTo>
                  <a:pt x="439" y="280"/>
                </a:lnTo>
                <a:lnTo>
                  <a:pt x="444" y="284"/>
                </a:lnTo>
                <a:lnTo>
                  <a:pt x="444" y="284"/>
                </a:lnTo>
                <a:lnTo>
                  <a:pt x="437" y="324"/>
                </a:lnTo>
                <a:lnTo>
                  <a:pt x="431" y="356"/>
                </a:lnTo>
                <a:lnTo>
                  <a:pt x="427" y="368"/>
                </a:lnTo>
                <a:lnTo>
                  <a:pt x="425" y="376"/>
                </a:lnTo>
                <a:lnTo>
                  <a:pt x="425" y="376"/>
                </a:lnTo>
                <a:lnTo>
                  <a:pt x="411" y="398"/>
                </a:lnTo>
                <a:lnTo>
                  <a:pt x="391" y="431"/>
                </a:lnTo>
                <a:lnTo>
                  <a:pt x="361" y="474"/>
                </a:lnTo>
                <a:lnTo>
                  <a:pt x="381" y="499"/>
                </a:lnTo>
                <a:lnTo>
                  <a:pt x="381" y="499"/>
                </a:lnTo>
                <a:lnTo>
                  <a:pt x="380" y="506"/>
                </a:lnTo>
                <a:lnTo>
                  <a:pt x="378" y="511"/>
                </a:lnTo>
                <a:lnTo>
                  <a:pt x="377" y="512"/>
                </a:lnTo>
                <a:lnTo>
                  <a:pt x="376" y="513"/>
                </a:lnTo>
                <a:lnTo>
                  <a:pt x="376" y="513"/>
                </a:lnTo>
                <a:lnTo>
                  <a:pt x="356" y="521"/>
                </a:lnTo>
                <a:lnTo>
                  <a:pt x="337" y="528"/>
                </a:lnTo>
                <a:lnTo>
                  <a:pt x="337" y="528"/>
                </a:lnTo>
                <a:lnTo>
                  <a:pt x="315" y="532"/>
                </a:lnTo>
                <a:lnTo>
                  <a:pt x="272" y="539"/>
                </a:lnTo>
                <a:lnTo>
                  <a:pt x="210" y="548"/>
                </a:lnTo>
                <a:lnTo>
                  <a:pt x="210" y="548"/>
                </a:lnTo>
                <a:lnTo>
                  <a:pt x="178" y="540"/>
                </a:lnTo>
                <a:lnTo>
                  <a:pt x="155" y="534"/>
                </a:lnTo>
                <a:lnTo>
                  <a:pt x="146" y="530"/>
                </a:lnTo>
                <a:lnTo>
                  <a:pt x="142" y="528"/>
                </a:lnTo>
                <a:lnTo>
                  <a:pt x="142" y="528"/>
                </a:lnTo>
                <a:lnTo>
                  <a:pt x="135" y="523"/>
                </a:lnTo>
                <a:lnTo>
                  <a:pt x="126" y="518"/>
                </a:lnTo>
                <a:lnTo>
                  <a:pt x="116" y="515"/>
                </a:lnTo>
                <a:lnTo>
                  <a:pt x="107" y="513"/>
                </a:lnTo>
                <a:lnTo>
                  <a:pt x="107" y="513"/>
                </a:lnTo>
                <a:lnTo>
                  <a:pt x="101" y="515"/>
                </a:lnTo>
                <a:lnTo>
                  <a:pt x="94" y="517"/>
                </a:lnTo>
                <a:lnTo>
                  <a:pt x="87" y="518"/>
                </a:lnTo>
                <a:lnTo>
                  <a:pt x="78" y="518"/>
                </a:lnTo>
                <a:lnTo>
                  <a:pt x="78" y="518"/>
                </a:lnTo>
                <a:lnTo>
                  <a:pt x="61" y="516"/>
                </a:lnTo>
                <a:lnTo>
                  <a:pt x="52" y="515"/>
                </a:lnTo>
                <a:lnTo>
                  <a:pt x="44" y="513"/>
                </a:lnTo>
                <a:lnTo>
                  <a:pt x="44" y="513"/>
                </a:lnTo>
                <a:lnTo>
                  <a:pt x="32" y="512"/>
                </a:lnTo>
                <a:lnTo>
                  <a:pt x="27" y="512"/>
                </a:lnTo>
                <a:lnTo>
                  <a:pt x="24" y="513"/>
                </a:lnTo>
                <a:lnTo>
                  <a:pt x="24" y="513"/>
                </a:lnTo>
                <a:lnTo>
                  <a:pt x="23" y="515"/>
                </a:lnTo>
                <a:lnTo>
                  <a:pt x="23" y="516"/>
                </a:lnTo>
                <a:lnTo>
                  <a:pt x="24" y="519"/>
                </a:lnTo>
                <a:lnTo>
                  <a:pt x="24" y="522"/>
                </a:lnTo>
                <a:lnTo>
                  <a:pt x="24" y="523"/>
                </a:lnTo>
                <a:lnTo>
                  <a:pt x="24" y="523"/>
                </a:lnTo>
                <a:lnTo>
                  <a:pt x="24" y="523"/>
                </a:lnTo>
                <a:lnTo>
                  <a:pt x="20" y="523"/>
                </a:lnTo>
                <a:lnTo>
                  <a:pt x="11" y="523"/>
                </a:lnTo>
                <a:lnTo>
                  <a:pt x="4" y="526"/>
                </a:lnTo>
                <a:lnTo>
                  <a:pt x="1" y="527"/>
                </a:lnTo>
                <a:lnTo>
                  <a:pt x="0" y="528"/>
                </a:lnTo>
                <a:lnTo>
                  <a:pt x="0" y="528"/>
                </a:lnTo>
                <a:lnTo>
                  <a:pt x="1" y="530"/>
                </a:lnTo>
                <a:lnTo>
                  <a:pt x="6" y="534"/>
                </a:lnTo>
                <a:lnTo>
                  <a:pt x="18" y="544"/>
                </a:lnTo>
                <a:lnTo>
                  <a:pt x="31" y="555"/>
                </a:lnTo>
                <a:lnTo>
                  <a:pt x="39" y="562"/>
                </a:lnTo>
                <a:lnTo>
                  <a:pt x="39" y="562"/>
                </a:lnTo>
                <a:lnTo>
                  <a:pt x="49" y="576"/>
                </a:lnTo>
                <a:lnTo>
                  <a:pt x="55" y="582"/>
                </a:lnTo>
                <a:lnTo>
                  <a:pt x="59" y="584"/>
                </a:lnTo>
                <a:lnTo>
                  <a:pt x="63" y="587"/>
                </a:lnTo>
                <a:lnTo>
                  <a:pt x="63" y="587"/>
                </a:lnTo>
                <a:lnTo>
                  <a:pt x="88" y="595"/>
                </a:lnTo>
                <a:lnTo>
                  <a:pt x="101" y="600"/>
                </a:lnTo>
                <a:lnTo>
                  <a:pt x="112" y="601"/>
                </a:lnTo>
                <a:lnTo>
                  <a:pt x="112" y="601"/>
                </a:lnTo>
                <a:lnTo>
                  <a:pt x="121" y="603"/>
                </a:lnTo>
                <a:lnTo>
                  <a:pt x="128" y="604"/>
                </a:lnTo>
                <a:lnTo>
                  <a:pt x="139" y="605"/>
                </a:lnTo>
                <a:lnTo>
                  <a:pt x="156" y="606"/>
                </a:lnTo>
                <a:lnTo>
                  <a:pt x="156" y="606"/>
                </a:lnTo>
                <a:lnTo>
                  <a:pt x="200" y="606"/>
                </a:lnTo>
                <a:lnTo>
                  <a:pt x="270" y="604"/>
                </a:lnTo>
                <a:lnTo>
                  <a:pt x="361" y="601"/>
                </a:lnTo>
                <a:lnTo>
                  <a:pt x="361" y="601"/>
                </a:lnTo>
                <a:lnTo>
                  <a:pt x="381" y="597"/>
                </a:lnTo>
                <a:lnTo>
                  <a:pt x="395" y="593"/>
                </a:lnTo>
                <a:lnTo>
                  <a:pt x="405" y="592"/>
                </a:lnTo>
                <a:lnTo>
                  <a:pt x="405" y="592"/>
                </a:lnTo>
                <a:lnTo>
                  <a:pt x="408" y="590"/>
                </a:lnTo>
                <a:lnTo>
                  <a:pt x="411" y="589"/>
                </a:lnTo>
                <a:lnTo>
                  <a:pt x="420" y="584"/>
                </a:lnTo>
                <a:lnTo>
                  <a:pt x="430" y="577"/>
                </a:lnTo>
                <a:lnTo>
                  <a:pt x="444" y="592"/>
                </a:lnTo>
                <a:lnTo>
                  <a:pt x="444" y="592"/>
                </a:lnTo>
                <a:lnTo>
                  <a:pt x="471" y="556"/>
                </a:lnTo>
                <a:lnTo>
                  <a:pt x="489" y="534"/>
                </a:lnTo>
                <a:lnTo>
                  <a:pt x="496" y="528"/>
                </a:lnTo>
                <a:lnTo>
                  <a:pt x="498" y="527"/>
                </a:lnTo>
                <a:lnTo>
                  <a:pt x="498" y="528"/>
                </a:lnTo>
                <a:lnTo>
                  <a:pt x="498" y="528"/>
                </a:lnTo>
                <a:lnTo>
                  <a:pt x="500" y="534"/>
                </a:lnTo>
                <a:lnTo>
                  <a:pt x="508" y="545"/>
                </a:lnTo>
                <a:lnTo>
                  <a:pt x="529" y="575"/>
                </a:lnTo>
                <a:lnTo>
                  <a:pt x="549" y="603"/>
                </a:lnTo>
                <a:lnTo>
                  <a:pt x="558" y="612"/>
                </a:lnTo>
                <a:lnTo>
                  <a:pt x="561" y="616"/>
                </a:lnTo>
                <a:lnTo>
                  <a:pt x="561" y="616"/>
                </a:lnTo>
                <a:lnTo>
                  <a:pt x="561" y="619"/>
                </a:lnTo>
                <a:lnTo>
                  <a:pt x="561" y="625"/>
                </a:lnTo>
                <a:lnTo>
                  <a:pt x="557" y="648"/>
                </a:lnTo>
                <a:lnTo>
                  <a:pt x="543" y="718"/>
                </a:lnTo>
                <a:lnTo>
                  <a:pt x="531" y="787"/>
                </a:lnTo>
                <a:lnTo>
                  <a:pt x="527" y="812"/>
                </a:lnTo>
                <a:lnTo>
                  <a:pt x="527" y="819"/>
                </a:lnTo>
                <a:lnTo>
                  <a:pt x="527" y="822"/>
                </a:lnTo>
                <a:lnTo>
                  <a:pt x="527" y="822"/>
                </a:lnTo>
                <a:lnTo>
                  <a:pt x="532" y="824"/>
                </a:lnTo>
                <a:lnTo>
                  <a:pt x="536" y="824"/>
                </a:lnTo>
                <a:lnTo>
                  <a:pt x="540" y="825"/>
                </a:lnTo>
                <a:lnTo>
                  <a:pt x="542" y="826"/>
                </a:lnTo>
                <a:lnTo>
                  <a:pt x="542" y="826"/>
                </a:lnTo>
                <a:lnTo>
                  <a:pt x="543" y="853"/>
                </a:lnTo>
                <a:lnTo>
                  <a:pt x="543" y="914"/>
                </a:lnTo>
                <a:lnTo>
                  <a:pt x="544" y="988"/>
                </a:lnTo>
                <a:lnTo>
                  <a:pt x="547" y="1047"/>
                </a:lnTo>
                <a:lnTo>
                  <a:pt x="547" y="1047"/>
                </a:lnTo>
                <a:lnTo>
                  <a:pt x="549" y="1071"/>
                </a:lnTo>
                <a:lnTo>
                  <a:pt x="553" y="1100"/>
                </a:lnTo>
                <a:lnTo>
                  <a:pt x="563" y="1159"/>
                </a:lnTo>
                <a:lnTo>
                  <a:pt x="576" y="1227"/>
                </a:lnTo>
                <a:lnTo>
                  <a:pt x="576" y="1227"/>
                </a:lnTo>
                <a:lnTo>
                  <a:pt x="587" y="1224"/>
                </a:lnTo>
                <a:lnTo>
                  <a:pt x="614" y="1218"/>
                </a:lnTo>
                <a:lnTo>
                  <a:pt x="614" y="1218"/>
                </a:lnTo>
                <a:lnTo>
                  <a:pt x="621" y="1287"/>
                </a:lnTo>
                <a:lnTo>
                  <a:pt x="624" y="1318"/>
                </a:lnTo>
                <a:lnTo>
                  <a:pt x="625" y="1340"/>
                </a:lnTo>
                <a:lnTo>
                  <a:pt x="625" y="1340"/>
                </a:lnTo>
                <a:lnTo>
                  <a:pt x="624" y="1375"/>
                </a:lnTo>
                <a:lnTo>
                  <a:pt x="620" y="1423"/>
                </a:lnTo>
                <a:lnTo>
                  <a:pt x="615" y="1465"/>
                </a:lnTo>
                <a:lnTo>
                  <a:pt x="613" y="1479"/>
                </a:lnTo>
                <a:lnTo>
                  <a:pt x="610" y="1487"/>
                </a:lnTo>
                <a:lnTo>
                  <a:pt x="610" y="1487"/>
                </a:lnTo>
                <a:lnTo>
                  <a:pt x="609" y="1489"/>
                </a:lnTo>
                <a:lnTo>
                  <a:pt x="608" y="1492"/>
                </a:lnTo>
                <a:lnTo>
                  <a:pt x="608" y="1494"/>
                </a:lnTo>
                <a:lnTo>
                  <a:pt x="607" y="1495"/>
                </a:lnTo>
                <a:lnTo>
                  <a:pt x="604" y="1498"/>
                </a:lnTo>
                <a:lnTo>
                  <a:pt x="591" y="1506"/>
                </a:lnTo>
                <a:lnTo>
                  <a:pt x="591" y="1506"/>
                </a:lnTo>
                <a:lnTo>
                  <a:pt x="560" y="1523"/>
                </a:lnTo>
                <a:lnTo>
                  <a:pt x="551" y="1528"/>
                </a:lnTo>
                <a:lnTo>
                  <a:pt x="542" y="1531"/>
                </a:lnTo>
                <a:lnTo>
                  <a:pt x="542" y="1531"/>
                </a:lnTo>
                <a:lnTo>
                  <a:pt x="538" y="1532"/>
                </a:lnTo>
                <a:lnTo>
                  <a:pt x="537" y="1534"/>
                </a:lnTo>
                <a:lnTo>
                  <a:pt x="533" y="1538"/>
                </a:lnTo>
                <a:lnTo>
                  <a:pt x="530" y="1540"/>
                </a:lnTo>
                <a:lnTo>
                  <a:pt x="526" y="1543"/>
                </a:lnTo>
                <a:lnTo>
                  <a:pt x="519" y="1544"/>
                </a:lnTo>
                <a:lnTo>
                  <a:pt x="508" y="1545"/>
                </a:lnTo>
                <a:lnTo>
                  <a:pt x="508" y="1545"/>
                </a:lnTo>
                <a:lnTo>
                  <a:pt x="476" y="1545"/>
                </a:lnTo>
                <a:lnTo>
                  <a:pt x="470" y="1547"/>
                </a:lnTo>
                <a:lnTo>
                  <a:pt x="469" y="1548"/>
                </a:lnTo>
                <a:lnTo>
                  <a:pt x="469" y="1550"/>
                </a:lnTo>
                <a:lnTo>
                  <a:pt x="469" y="1550"/>
                </a:lnTo>
                <a:lnTo>
                  <a:pt x="469" y="1560"/>
                </a:lnTo>
                <a:lnTo>
                  <a:pt x="469" y="1565"/>
                </a:lnTo>
                <a:lnTo>
                  <a:pt x="469" y="1565"/>
                </a:lnTo>
                <a:lnTo>
                  <a:pt x="466" y="1567"/>
                </a:lnTo>
                <a:lnTo>
                  <a:pt x="464" y="1575"/>
                </a:lnTo>
                <a:lnTo>
                  <a:pt x="464" y="1575"/>
                </a:lnTo>
                <a:lnTo>
                  <a:pt x="464" y="1580"/>
                </a:lnTo>
                <a:lnTo>
                  <a:pt x="466" y="1587"/>
                </a:lnTo>
                <a:lnTo>
                  <a:pt x="469" y="1594"/>
                </a:lnTo>
                <a:lnTo>
                  <a:pt x="469" y="1594"/>
                </a:lnTo>
                <a:lnTo>
                  <a:pt x="466" y="1599"/>
                </a:lnTo>
                <a:lnTo>
                  <a:pt x="463" y="1602"/>
                </a:lnTo>
                <a:lnTo>
                  <a:pt x="459" y="1604"/>
                </a:lnTo>
                <a:lnTo>
                  <a:pt x="459" y="1604"/>
                </a:lnTo>
                <a:lnTo>
                  <a:pt x="452" y="1605"/>
                </a:lnTo>
                <a:lnTo>
                  <a:pt x="447" y="1608"/>
                </a:lnTo>
                <a:lnTo>
                  <a:pt x="446" y="1610"/>
                </a:lnTo>
                <a:lnTo>
                  <a:pt x="444" y="1614"/>
                </a:lnTo>
                <a:lnTo>
                  <a:pt x="444" y="1614"/>
                </a:lnTo>
                <a:lnTo>
                  <a:pt x="443" y="1621"/>
                </a:lnTo>
                <a:lnTo>
                  <a:pt x="443" y="1625"/>
                </a:lnTo>
                <a:lnTo>
                  <a:pt x="444" y="1627"/>
                </a:lnTo>
                <a:lnTo>
                  <a:pt x="444" y="1629"/>
                </a:lnTo>
                <a:lnTo>
                  <a:pt x="444" y="1629"/>
                </a:lnTo>
                <a:lnTo>
                  <a:pt x="441" y="1637"/>
                </a:lnTo>
                <a:lnTo>
                  <a:pt x="439" y="1643"/>
                </a:lnTo>
                <a:lnTo>
                  <a:pt x="439" y="1648"/>
                </a:lnTo>
                <a:lnTo>
                  <a:pt x="439" y="1648"/>
                </a:lnTo>
                <a:lnTo>
                  <a:pt x="441" y="1651"/>
                </a:lnTo>
                <a:lnTo>
                  <a:pt x="443" y="1653"/>
                </a:lnTo>
                <a:lnTo>
                  <a:pt x="450" y="1659"/>
                </a:lnTo>
                <a:lnTo>
                  <a:pt x="458" y="1665"/>
                </a:lnTo>
                <a:lnTo>
                  <a:pt x="464" y="1668"/>
                </a:lnTo>
                <a:lnTo>
                  <a:pt x="464" y="1668"/>
                </a:lnTo>
                <a:lnTo>
                  <a:pt x="468" y="1668"/>
                </a:lnTo>
                <a:lnTo>
                  <a:pt x="475" y="1666"/>
                </a:lnTo>
                <a:lnTo>
                  <a:pt x="498" y="1664"/>
                </a:lnTo>
                <a:lnTo>
                  <a:pt x="526" y="1660"/>
                </a:lnTo>
                <a:lnTo>
                  <a:pt x="557" y="1658"/>
                </a:lnTo>
                <a:lnTo>
                  <a:pt x="557" y="1658"/>
                </a:lnTo>
                <a:lnTo>
                  <a:pt x="621" y="1655"/>
                </a:lnTo>
                <a:lnTo>
                  <a:pt x="659" y="1653"/>
                </a:lnTo>
                <a:lnTo>
                  <a:pt x="659" y="1653"/>
                </a:lnTo>
                <a:lnTo>
                  <a:pt x="662" y="1652"/>
                </a:lnTo>
                <a:lnTo>
                  <a:pt x="663" y="1651"/>
                </a:lnTo>
                <a:lnTo>
                  <a:pt x="664" y="1646"/>
                </a:lnTo>
                <a:lnTo>
                  <a:pt x="664" y="1638"/>
                </a:lnTo>
                <a:lnTo>
                  <a:pt x="664" y="1638"/>
                </a:lnTo>
                <a:lnTo>
                  <a:pt x="673" y="1643"/>
                </a:lnTo>
                <a:lnTo>
                  <a:pt x="680" y="1646"/>
                </a:lnTo>
                <a:lnTo>
                  <a:pt x="688" y="1648"/>
                </a:lnTo>
                <a:lnTo>
                  <a:pt x="688" y="1648"/>
                </a:lnTo>
                <a:lnTo>
                  <a:pt x="698" y="1648"/>
                </a:lnTo>
                <a:lnTo>
                  <a:pt x="708" y="1647"/>
                </a:lnTo>
                <a:lnTo>
                  <a:pt x="715" y="1644"/>
                </a:lnTo>
                <a:lnTo>
                  <a:pt x="718" y="1644"/>
                </a:lnTo>
                <a:lnTo>
                  <a:pt x="718" y="1643"/>
                </a:lnTo>
                <a:lnTo>
                  <a:pt x="718" y="1643"/>
                </a:lnTo>
                <a:lnTo>
                  <a:pt x="717" y="1638"/>
                </a:lnTo>
                <a:lnTo>
                  <a:pt x="718" y="1629"/>
                </a:lnTo>
                <a:lnTo>
                  <a:pt x="718" y="1614"/>
                </a:lnTo>
                <a:lnTo>
                  <a:pt x="718" y="1614"/>
                </a:lnTo>
                <a:lnTo>
                  <a:pt x="720" y="1611"/>
                </a:lnTo>
                <a:lnTo>
                  <a:pt x="721" y="1608"/>
                </a:lnTo>
                <a:lnTo>
                  <a:pt x="723" y="1604"/>
                </a:lnTo>
                <a:lnTo>
                  <a:pt x="723" y="1604"/>
                </a:lnTo>
                <a:lnTo>
                  <a:pt x="721" y="1592"/>
                </a:lnTo>
                <a:lnTo>
                  <a:pt x="718" y="1572"/>
                </a:lnTo>
                <a:lnTo>
                  <a:pt x="714" y="1550"/>
                </a:lnTo>
                <a:lnTo>
                  <a:pt x="713" y="1542"/>
                </a:lnTo>
                <a:lnTo>
                  <a:pt x="713" y="1536"/>
                </a:lnTo>
                <a:lnTo>
                  <a:pt x="713" y="1536"/>
                </a:lnTo>
                <a:lnTo>
                  <a:pt x="713" y="1522"/>
                </a:lnTo>
                <a:lnTo>
                  <a:pt x="714" y="1503"/>
                </a:lnTo>
                <a:lnTo>
                  <a:pt x="717" y="1478"/>
                </a:lnTo>
                <a:lnTo>
                  <a:pt x="719" y="1466"/>
                </a:lnTo>
                <a:lnTo>
                  <a:pt x="723" y="1452"/>
                </a:lnTo>
                <a:lnTo>
                  <a:pt x="723" y="1452"/>
                </a:lnTo>
                <a:lnTo>
                  <a:pt x="728" y="1435"/>
                </a:lnTo>
                <a:lnTo>
                  <a:pt x="734" y="1411"/>
                </a:lnTo>
                <a:lnTo>
                  <a:pt x="740" y="1382"/>
                </a:lnTo>
                <a:lnTo>
                  <a:pt x="746" y="1350"/>
                </a:lnTo>
                <a:lnTo>
                  <a:pt x="751" y="1317"/>
                </a:lnTo>
                <a:lnTo>
                  <a:pt x="753" y="1286"/>
                </a:lnTo>
                <a:lnTo>
                  <a:pt x="754" y="1259"/>
                </a:lnTo>
                <a:lnTo>
                  <a:pt x="753" y="1247"/>
                </a:lnTo>
                <a:lnTo>
                  <a:pt x="752" y="1237"/>
                </a:lnTo>
                <a:lnTo>
                  <a:pt x="752" y="1237"/>
                </a:lnTo>
                <a:lnTo>
                  <a:pt x="749" y="1225"/>
                </a:lnTo>
                <a:lnTo>
                  <a:pt x="749" y="1225"/>
                </a:lnTo>
                <a:lnTo>
                  <a:pt x="760" y="1225"/>
                </a:lnTo>
                <a:lnTo>
                  <a:pt x="776" y="1223"/>
                </a:lnTo>
                <a:lnTo>
                  <a:pt x="776" y="1223"/>
                </a:lnTo>
                <a:lnTo>
                  <a:pt x="789" y="1220"/>
                </a:lnTo>
                <a:lnTo>
                  <a:pt x="800" y="1219"/>
                </a:lnTo>
                <a:lnTo>
                  <a:pt x="820" y="1216"/>
                </a:lnTo>
                <a:lnTo>
                  <a:pt x="835" y="1218"/>
                </a:lnTo>
                <a:lnTo>
                  <a:pt x="840" y="1218"/>
                </a:lnTo>
                <a:lnTo>
                  <a:pt x="840" y="1218"/>
                </a:lnTo>
                <a:lnTo>
                  <a:pt x="842" y="1197"/>
                </a:lnTo>
                <a:lnTo>
                  <a:pt x="850" y="1144"/>
                </a:lnTo>
                <a:lnTo>
                  <a:pt x="856" y="1076"/>
                </a:lnTo>
                <a:lnTo>
                  <a:pt x="858" y="1040"/>
                </a:lnTo>
                <a:lnTo>
                  <a:pt x="859" y="1007"/>
                </a:lnTo>
                <a:lnTo>
                  <a:pt x="859" y="1007"/>
                </a:lnTo>
                <a:lnTo>
                  <a:pt x="861" y="945"/>
                </a:lnTo>
                <a:lnTo>
                  <a:pt x="862" y="888"/>
                </a:lnTo>
                <a:lnTo>
                  <a:pt x="864" y="817"/>
                </a:lnTo>
                <a:lnTo>
                  <a:pt x="864" y="797"/>
                </a:lnTo>
                <a:lnTo>
                  <a:pt x="889" y="782"/>
                </a:lnTo>
                <a:lnTo>
                  <a:pt x="889" y="782"/>
                </a:lnTo>
                <a:lnTo>
                  <a:pt x="811" y="597"/>
                </a:lnTo>
                <a:lnTo>
                  <a:pt x="811" y="597"/>
                </a:lnTo>
                <a:lnTo>
                  <a:pt x="776" y="505"/>
                </a:lnTo>
                <a:lnTo>
                  <a:pt x="732" y="386"/>
                </a:lnTo>
                <a:lnTo>
                  <a:pt x="732" y="386"/>
                </a:lnTo>
                <a:lnTo>
                  <a:pt x="723" y="361"/>
                </a:lnTo>
                <a:lnTo>
                  <a:pt x="712" y="336"/>
                </a:lnTo>
                <a:lnTo>
                  <a:pt x="712" y="336"/>
                </a:lnTo>
                <a:lnTo>
                  <a:pt x="719" y="340"/>
                </a:lnTo>
                <a:lnTo>
                  <a:pt x="723" y="342"/>
                </a:lnTo>
                <a:lnTo>
                  <a:pt x="723" y="342"/>
                </a:lnTo>
                <a:lnTo>
                  <a:pt x="726" y="346"/>
                </a:lnTo>
                <a:lnTo>
                  <a:pt x="728" y="346"/>
                </a:lnTo>
                <a:lnTo>
                  <a:pt x="728" y="345"/>
                </a:lnTo>
                <a:lnTo>
                  <a:pt x="728" y="341"/>
                </a:lnTo>
                <a:lnTo>
                  <a:pt x="728" y="337"/>
                </a:lnTo>
                <a:lnTo>
                  <a:pt x="728" y="337"/>
                </a:lnTo>
                <a:lnTo>
                  <a:pt x="728" y="332"/>
                </a:lnTo>
                <a:lnTo>
                  <a:pt x="725" y="325"/>
                </a:lnTo>
                <a:lnTo>
                  <a:pt x="723" y="318"/>
                </a:lnTo>
                <a:lnTo>
                  <a:pt x="723" y="318"/>
                </a:lnTo>
                <a:lnTo>
                  <a:pt x="725" y="320"/>
                </a:lnTo>
                <a:lnTo>
                  <a:pt x="729" y="323"/>
                </a:lnTo>
                <a:lnTo>
                  <a:pt x="731" y="324"/>
                </a:lnTo>
                <a:lnTo>
                  <a:pt x="732" y="323"/>
                </a:lnTo>
                <a:lnTo>
                  <a:pt x="734" y="319"/>
                </a:lnTo>
                <a:lnTo>
                  <a:pt x="732" y="313"/>
                </a:lnTo>
                <a:lnTo>
                  <a:pt x="732" y="313"/>
                </a:lnTo>
                <a:lnTo>
                  <a:pt x="730" y="299"/>
                </a:lnTo>
                <a:lnTo>
                  <a:pt x="726" y="291"/>
                </a:lnTo>
                <a:lnTo>
                  <a:pt x="724" y="286"/>
                </a:lnTo>
                <a:lnTo>
                  <a:pt x="723" y="284"/>
                </a:lnTo>
                <a:lnTo>
                  <a:pt x="723" y="284"/>
                </a:lnTo>
                <a:lnTo>
                  <a:pt x="737" y="288"/>
                </a:lnTo>
                <a:lnTo>
                  <a:pt x="737" y="288"/>
                </a:lnTo>
                <a:lnTo>
                  <a:pt x="734" y="279"/>
                </a:lnTo>
                <a:lnTo>
                  <a:pt x="729" y="271"/>
                </a:lnTo>
                <a:lnTo>
                  <a:pt x="723" y="264"/>
                </a:lnTo>
                <a:lnTo>
                  <a:pt x="723" y="264"/>
                </a:lnTo>
                <a:lnTo>
                  <a:pt x="714" y="254"/>
                </a:lnTo>
                <a:lnTo>
                  <a:pt x="708" y="246"/>
                </a:lnTo>
                <a:lnTo>
                  <a:pt x="703" y="235"/>
                </a:lnTo>
                <a:lnTo>
                  <a:pt x="703" y="235"/>
                </a:lnTo>
                <a:lnTo>
                  <a:pt x="709" y="235"/>
                </a:lnTo>
                <a:lnTo>
                  <a:pt x="714" y="236"/>
                </a:lnTo>
                <a:lnTo>
                  <a:pt x="717" y="237"/>
                </a:lnTo>
                <a:lnTo>
                  <a:pt x="718" y="239"/>
                </a:lnTo>
                <a:lnTo>
                  <a:pt x="718" y="239"/>
                </a:lnTo>
                <a:lnTo>
                  <a:pt x="719" y="241"/>
                </a:lnTo>
                <a:lnTo>
                  <a:pt x="717" y="235"/>
                </a:lnTo>
                <a:lnTo>
                  <a:pt x="708" y="221"/>
                </a:lnTo>
                <a:lnTo>
                  <a:pt x="693" y="200"/>
                </a:lnTo>
                <a:lnTo>
                  <a:pt x="693" y="200"/>
                </a:lnTo>
                <a:lnTo>
                  <a:pt x="688" y="194"/>
                </a:lnTo>
                <a:lnTo>
                  <a:pt x="682" y="189"/>
                </a:lnTo>
                <a:lnTo>
                  <a:pt x="676" y="184"/>
                </a:lnTo>
                <a:lnTo>
                  <a:pt x="669" y="181"/>
                </a:lnTo>
                <a:lnTo>
                  <a:pt x="653" y="175"/>
                </a:lnTo>
                <a:lnTo>
                  <a:pt x="637" y="171"/>
                </a:lnTo>
                <a:lnTo>
                  <a:pt x="604" y="164"/>
                </a:lnTo>
                <a:lnTo>
                  <a:pt x="588" y="160"/>
                </a:lnTo>
                <a:lnTo>
                  <a:pt x="576" y="156"/>
                </a:lnTo>
                <a:lnTo>
                  <a:pt x="576" y="156"/>
                </a:lnTo>
                <a:lnTo>
                  <a:pt x="566" y="151"/>
                </a:lnTo>
                <a:lnTo>
                  <a:pt x="558" y="145"/>
                </a:lnTo>
                <a:lnTo>
                  <a:pt x="552" y="138"/>
                </a:lnTo>
                <a:lnTo>
                  <a:pt x="546" y="129"/>
                </a:lnTo>
                <a:lnTo>
                  <a:pt x="535" y="109"/>
                </a:lnTo>
                <a:lnTo>
                  <a:pt x="527" y="96"/>
                </a:lnTo>
                <a:lnTo>
                  <a:pt x="518" y="83"/>
                </a:lnTo>
                <a:lnTo>
                  <a:pt x="518" y="83"/>
                </a:lnTo>
                <a:lnTo>
                  <a:pt x="508" y="70"/>
                </a:lnTo>
                <a:lnTo>
                  <a:pt x="497" y="59"/>
                </a:lnTo>
                <a:lnTo>
                  <a:pt x="487" y="49"/>
                </a:lnTo>
                <a:lnTo>
                  <a:pt x="475" y="41"/>
                </a:lnTo>
                <a:lnTo>
                  <a:pt x="464" y="34"/>
                </a:lnTo>
                <a:lnTo>
                  <a:pt x="452" y="27"/>
                </a:lnTo>
                <a:lnTo>
                  <a:pt x="438" y="22"/>
                </a:lnTo>
                <a:lnTo>
                  <a:pt x="424" y="16"/>
                </a:lnTo>
                <a:lnTo>
                  <a:pt x="424" y="16"/>
                </a:lnTo>
                <a:lnTo>
                  <a:pt x="416" y="11"/>
                </a:lnTo>
                <a:lnTo>
                  <a:pt x="409" y="7"/>
                </a:lnTo>
                <a:lnTo>
                  <a:pt x="402" y="5"/>
                </a:lnTo>
                <a:lnTo>
                  <a:pt x="395" y="2"/>
                </a:lnTo>
                <a:lnTo>
                  <a:pt x="383" y="1"/>
                </a:lnTo>
                <a:lnTo>
                  <a:pt x="371" y="0"/>
                </a:lnTo>
                <a:lnTo>
                  <a:pt x="371" y="0"/>
                </a:lnTo>
                <a:lnTo>
                  <a:pt x="361" y="0"/>
                </a:lnTo>
                <a:lnTo>
                  <a:pt x="349" y="1"/>
                </a:lnTo>
                <a:lnTo>
                  <a:pt x="338" y="3"/>
                </a:lnTo>
                <a:lnTo>
                  <a:pt x="327" y="6"/>
                </a:lnTo>
                <a:lnTo>
                  <a:pt x="310" y="12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0" y="13"/>
                </a:lnTo>
                <a:lnTo>
                  <a:pt x="293" y="14"/>
                </a:lnTo>
                <a:lnTo>
                  <a:pt x="281" y="19"/>
                </a:lnTo>
                <a:lnTo>
                  <a:pt x="272" y="23"/>
                </a:lnTo>
                <a:lnTo>
                  <a:pt x="264" y="29"/>
                </a:lnTo>
                <a:lnTo>
                  <a:pt x="264" y="29"/>
                </a:lnTo>
                <a:lnTo>
                  <a:pt x="255" y="37"/>
                </a:lnTo>
                <a:lnTo>
                  <a:pt x="247" y="46"/>
                </a:lnTo>
                <a:lnTo>
                  <a:pt x="240" y="57"/>
                </a:lnTo>
                <a:lnTo>
                  <a:pt x="236" y="70"/>
                </a:lnTo>
                <a:lnTo>
                  <a:pt x="231" y="82"/>
                </a:lnTo>
                <a:lnTo>
                  <a:pt x="227" y="93"/>
                </a:lnTo>
                <a:lnTo>
                  <a:pt x="226" y="104"/>
                </a:lnTo>
                <a:lnTo>
                  <a:pt x="225" y="112"/>
                </a:lnTo>
                <a:lnTo>
                  <a:pt x="225" y="112"/>
                </a:lnTo>
                <a:lnTo>
                  <a:pt x="225" y="128"/>
                </a:lnTo>
                <a:lnTo>
                  <a:pt x="225" y="142"/>
                </a:lnTo>
                <a:lnTo>
                  <a:pt x="226" y="153"/>
                </a:lnTo>
                <a:lnTo>
                  <a:pt x="225" y="161"/>
                </a:lnTo>
                <a:lnTo>
                  <a:pt x="225" y="161"/>
                </a:lnTo>
                <a:close/>
                <a:moveTo>
                  <a:pt x="225" y="171"/>
                </a:moveTo>
                <a:lnTo>
                  <a:pt x="225" y="171"/>
                </a:lnTo>
                <a:lnTo>
                  <a:pt x="225" y="171"/>
                </a:lnTo>
                <a:lnTo>
                  <a:pt x="225" y="171"/>
                </a:lnTo>
                <a:lnTo>
                  <a:pt x="225" y="171"/>
                </a:lnTo>
                <a:lnTo>
                  <a:pt x="225" y="171"/>
                </a:lnTo>
                <a:close/>
                <a:moveTo>
                  <a:pt x="737" y="288"/>
                </a:moveTo>
                <a:lnTo>
                  <a:pt x="737" y="288"/>
                </a:lnTo>
                <a:lnTo>
                  <a:pt x="737" y="288"/>
                </a:lnTo>
                <a:lnTo>
                  <a:pt x="737" y="288"/>
                </a:lnTo>
                <a:lnTo>
                  <a:pt x="737" y="288"/>
                </a:lnTo>
                <a:lnTo>
                  <a:pt x="737" y="28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704B2001-E8E3-43EC-7ACE-5DA75303E1C9}"/>
              </a:ext>
            </a:extLst>
          </p:cNvPr>
          <p:cNvSpPr>
            <a:spLocks/>
          </p:cNvSpPr>
          <p:nvPr/>
        </p:nvSpPr>
        <p:spPr bwMode="auto">
          <a:xfrm>
            <a:off x="4264706" y="3838299"/>
            <a:ext cx="1223462" cy="2519589"/>
          </a:xfrm>
          <a:custGeom>
            <a:avLst/>
            <a:gdLst>
              <a:gd name="T0" fmla="*/ 262 w 825"/>
              <a:gd name="T1" fmla="*/ 30 h 1699"/>
              <a:gd name="T2" fmla="*/ 229 w 825"/>
              <a:gd name="T3" fmla="*/ 86 h 1699"/>
              <a:gd name="T4" fmla="*/ 205 w 825"/>
              <a:gd name="T5" fmla="*/ 148 h 1699"/>
              <a:gd name="T6" fmla="*/ 229 w 825"/>
              <a:gd name="T7" fmla="*/ 153 h 1699"/>
              <a:gd name="T8" fmla="*/ 239 w 825"/>
              <a:gd name="T9" fmla="*/ 168 h 1699"/>
              <a:gd name="T10" fmla="*/ 252 w 825"/>
              <a:gd name="T11" fmla="*/ 168 h 1699"/>
              <a:gd name="T12" fmla="*/ 288 w 825"/>
              <a:gd name="T13" fmla="*/ 205 h 1699"/>
              <a:gd name="T14" fmla="*/ 291 w 825"/>
              <a:gd name="T15" fmla="*/ 250 h 1699"/>
              <a:gd name="T16" fmla="*/ 307 w 825"/>
              <a:gd name="T17" fmla="*/ 251 h 1699"/>
              <a:gd name="T18" fmla="*/ 351 w 825"/>
              <a:gd name="T19" fmla="*/ 284 h 1699"/>
              <a:gd name="T20" fmla="*/ 390 w 825"/>
              <a:gd name="T21" fmla="*/ 271 h 1699"/>
              <a:gd name="T22" fmla="*/ 356 w 825"/>
              <a:gd name="T23" fmla="*/ 371 h 1699"/>
              <a:gd name="T24" fmla="*/ 262 w 825"/>
              <a:gd name="T25" fmla="*/ 454 h 1699"/>
              <a:gd name="T26" fmla="*/ 136 w 825"/>
              <a:gd name="T27" fmla="*/ 496 h 1699"/>
              <a:gd name="T28" fmla="*/ 117 w 825"/>
              <a:gd name="T29" fmla="*/ 510 h 1699"/>
              <a:gd name="T30" fmla="*/ 92 w 825"/>
              <a:gd name="T31" fmla="*/ 512 h 1699"/>
              <a:gd name="T32" fmla="*/ 63 w 825"/>
              <a:gd name="T33" fmla="*/ 530 h 1699"/>
              <a:gd name="T34" fmla="*/ 53 w 825"/>
              <a:gd name="T35" fmla="*/ 545 h 1699"/>
              <a:gd name="T36" fmla="*/ 6 w 825"/>
              <a:gd name="T37" fmla="*/ 568 h 1699"/>
              <a:gd name="T38" fmla="*/ 34 w 825"/>
              <a:gd name="T39" fmla="*/ 574 h 1699"/>
              <a:gd name="T40" fmla="*/ 34 w 825"/>
              <a:gd name="T41" fmla="*/ 589 h 1699"/>
              <a:gd name="T42" fmla="*/ 83 w 825"/>
              <a:gd name="T43" fmla="*/ 569 h 1699"/>
              <a:gd name="T44" fmla="*/ 118 w 825"/>
              <a:gd name="T45" fmla="*/ 574 h 1699"/>
              <a:gd name="T46" fmla="*/ 107 w 825"/>
              <a:gd name="T47" fmla="*/ 598 h 1699"/>
              <a:gd name="T48" fmla="*/ 155 w 825"/>
              <a:gd name="T49" fmla="*/ 584 h 1699"/>
              <a:gd name="T50" fmla="*/ 384 w 825"/>
              <a:gd name="T51" fmla="*/ 587 h 1699"/>
              <a:gd name="T52" fmla="*/ 435 w 825"/>
              <a:gd name="T53" fmla="*/ 563 h 1699"/>
              <a:gd name="T54" fmla="*/ 443 w 825"/>
              <a:gd name="T55" fmla="*/ 589 h 1699"/>
              <a:gd name="T56" fmla="*/ 482 w 825"/>
              <a:gd name="T57" fmla="*/ 653 h 1699"/>
              <a:gd name="T58" fmla="*/ 459 w 825"/>
              <a:gd name="T59" fmla="*/ 833 h 1699"/>
              <a:gd name="T60" fmla="*/ 473 w 825"/>
              <a:gd name="T61" fmla="*/ 955 h 1699"/>
              <a:gd name="T62" fmla="*/ 493 w 825"/>
              <a:gd name="T63" fmla="*/ 1172 h 1699"/>
              <a:gd name="T64" fmla="*/ 537 w 825"/>
              <a:gd name="T65" fmla="*/ 1194 h 1699"/>
              <a:gd name="T66" fmla="*/ 555 w 825"/>
              <a:gd name="T67" fmla="*/ 1413 h 1699"/>
              <a:gd name="T68" fmla="*/ 532 w 825"/>
              <a:gd name="T69" fmla="*/ 1501 h 1699"/>
              <a:gd name="T70" fmla="*/ 464 w 825"/>
              <a:gd name="T71" fmla="*/ 1542 h 1699"/>
              <a:gd name="T72" fmla="*/ 418 w 825"/>
              <a:gd name="T73" fmla="*/ 1551 h 1699"/>
              <a:gd name="T74" fmla="*/ 399 w 825"/>
              <a:gd name="T75" fmla="*/ 1563 h 1699"/>
              <a:gd name="T76" fmla="*/ 412 w 825"/>
              <a:gd name="T77" fmla="*/ 1605 h 1699"/>
              <a:gd name="T78" fmla="*/ 415 w 825"/>
              <a:gd name="T79" fmla="*/ 1630 h 1699"/>
              <a:gd name="T80" fmla="*/ 395 w 825"/>
              <a:gd name="T81" fmla="*/ 1650 h 1699"/>
              <a:gd name="T82" fmla="*/ 418 w 825"/>
              <a:gd name="T83" fmla="*/ 1687 h 1699"/>
              <a:gd name="T84" fmla="*/ 523 w 825"/>
              <a:gd name="T85" fmla="*/ 1698 h 1699"/>
              <a:gd name="T86" fmla="*/ 600 w 825"/>
              <a:gd name="T87" fmla="*/ 1670 h 1699"/>
              <a:gd name="T88" fmla="*/ 643 w 825"/>
              <a:gd name="T89" fmla="*/ 1666 h 1699"/>
              <a:gd name="T90" fmla="*/ 654 w 825"/>
              <a:gd name="T91" fmla="*/ 1616 h 1699"/>
              <a:gd name="T92" fmla="*/ 659 w 825"/>
              <a:gd name="T93" fmla="*/ 1552 h 1699"/>
              <a:gd name="T94" fmla="*/ 684 w 825"/>
              <a:gd name="T95" fmla="*/ 1368 h 1699"/>
              <a:gd name="T96" fmla="*/ 749 w 825"/>
              <a:gd name="T97" fmla="*/ 1216 h 1699"/>
              <a:gd name="T98" fmla="*/ 796 w 825"/>
              <a:gd name="T99" fmla="*/ 975 h 1699"/>
              <a:gd name="T100" fmla="*/ 741 w 825"/>
              <a:gd name="T101" fmla="*/ 622 h 1699"/>
              <a:gd name="T102" fmla="*/ 659 w 825"/>
              <a:gd name="T103" fmla="*/ 340 h 1699"/>
              <a:gd name="T104" fmla="*/ 678 w 825"/>
              <a:gd name="T105" fmla="*/ 337 h 1699"/>
              <a:gd name="T106" fmla="*/ 667 w 825"/>
              <a:gd name="T107" fmla="*/ 304 h 1699"/>
              <a:gd name="T108" fmla="*/ 681 w 825"/>
              <a:gd name="T109" fmla="*/ 296 h 1699"/>
              <a:gd name="T110" fmla="*/ 659 w 825"/>
              <a:gd name="T111" fmla="*/ 266 h 1699"/>
              <a:gd name="T112" fmla="*/ 650 w 825"/>
              <a:gd name="T113" fmla="*/ 218 h 1699"/>
              <a:gd name="T114" fmla="*/ 616 w 825"/>
              <a:gd name="T115" fmla="*/ 177 h 1699"/>
              <a:gd name="T116" fmla="*/ 556 w 825"/>
              <a:gd name="T117" fmla="*/ 146 h 1699"/>
              <a:gd name="T118" fmla="*/ 479 w 825"/>
              <a:gd name="T119" fmla="*/ 53 h 1699"/>
              <a:gd name="T120" fmla="*/ 412 w 825"/>
              <a:gd name="T121" fmla="*/ 21 h 1699"/>
              <a:gd name="T122" fmla="*/ 350 w 825"/>
              <a:gd name="T123" fmla="*/ 0 h 1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25" h="1699">
                <a:moveTo>
                  <a:pt x="302" y="21"/>
                </a:moveTo>
                <a:lnTo>
                  <a:pt x="302" y="21"/>
                </a:lnTo>
                <a:lnTo>
                  <a:pt x="298" y="20"/>
                </a:lnTo>
                <a:lnTo>
                  <a:pt x="285" y="21"/>
                </a:lnTo>
                <a:lnTo>
                  <a:pt x="278" y="22"/>
                </a:lnTo>
                <a:lnTo>
                  <a:pt x="271" y="25"/>
                </a:lnTo>
                <a:lnTo>
                  <a:pt x="262" y="30"/>
                </a:lnTo>
                <a:lnTo>
                  <a:pt x="254" y="36"/>
                </a:lnTo>
                <a:lnTo>
                  <a:pt x="254" y="36"/>
                </a:lnTo>
                <a:lnTo>
                  <a:pt x="246" y="45"/>
                </a:lnTo>
                <a:lnTo>
                  <a:pt x="241" y="52"/>
                </a:lnTo>
                <a:lnTo>
                  <a:pt x="236" y="60"/>
                </a:lnTo>
                <a:lnTo>
                  <a:pt x="234" y="68"/>
                </a:lnTo>
                <a:lnTo>
                  <a:pt x="229" y="86"/>
                </a:lnTo>
                <a:lnTo>
                  <a:pt x="224" y="104"/>
                </a:lnTo>
                <a:lnTo>
                  <a:pt x="224" y="104"/>
                </a:lnTo>
                <a:lnTo>
                  <a:pt x="218" y="123"/>
                </a:lnTo>
                <a:lnTo>
                  <a:pt x="212" y="136"/>
                </a:lnTo>
                <a:lnTo>
                  <a:pt x="207" y="145"/>
                </a:lnTo>
                <a:lnTo>
                  <a:pt x="205" y="148"/>
                </a:lnTo>
                <a:lnTo>
                  <a:pt x="205" y="148"/>
                </a:lnTo>
                <a:lnTo>
                  <a:pt x="215" y="146"/>
                </a:lnTo>
                <a:lnTo>
                  <a:pt x="221" y="145"/>
                </a:lnTo>
                <a:lnTo>
                  <a:pt x="224" y="144"/>
                </a:lnTo>
                <a:lnTo>
                  <a:pt x="224" y="144"/>
                </a:lnTo>
                <a:lnTo>
                  <a:pt x="226" y="144"/>
                </a:lnTo>
                <a:lnTo>
                  <a:pt x="228" y="147"/>
                </a:lnTo>
                <a:lnTo>
                  <a:pt x="229" y="153"/>
                </a:lnTo>
                <a:lnTo>
                  <a:pt x="229" y="163"/>
                </a:lnTo>
                <a:lnTo>
                  <a:pt x="229" y="163"/>
                </a:lnTo>
                <a:lnTo>
                  <a:pt x="229" y="174"/>
                </a:lnTo>
                <a:lnTo>
                  <a:pt x="232" y="184"/>
                </a:lnTo>
                <a:lnTo>
                  <a:pt x="234" y="192"/>
                </a:lnTo>
                <a:lnTo>
                  <a:pt x="239" y="168"/>
                </a:lnTo>
                <a:lnTo>
                  <a:pt x="239" y="168"/>
                </a:lnTo>
                <a:lnTo>
                  <a:pt x="244" y="177"/>
                </a:lnTo>
                <a:lnTo>
                  <a:pt x="246" y="181"/>
                </a:lnTo>
                <a:lnTo>
                  <a:pt x="247" y="183"/>
                </a:lnTo>
                <a:lnTo>
                  <a:pt x="249" y="183"/>
                </a:lnTo>
                <a:lnTo>
                  <a:pt x="249" y="183"/>
                </a:lnTo>
                <a:lnTo>
                  <a:pt x="251" y="173"/>
                </a:lnTo>
                <a:lnTo>
                  <a:pt x="252" y="168"/>
                </a:lnTo>
                <a:lnTo>
                  <a:pt x="254" y="168"/>
                </a:lnTo>
                <a:lnTo>
                  <a:pt x="254" y="168"/>
                </a:lnTo>
                <a:lnTo>
                  <a:pt x="254" y="168"/>
                </a:lnTo>
                <a:lnTo>
                  <a:pt x="255" y="170"/>
                </a:lnTo>
                <a:lnTo>
                  <a:pt x="260" y="175"/>
                </a:lnTo>
                <a:lnTo>
                  <a:pt x="273" y="190"/>
                </a:lnTo>
                <a:lnTo>
                  <a:pt x="288" y="205"/>
                </a:lnTo>
                <a:lnTo>
                  <a:pt x="291" y="212"/>
                </a:lnTo>
                <a:lnTo>
                  <a:pt x="293" y="214"/>
                </a:lnTo>
                <a:lnTo>
                  <a:pt x="293" y="217"/>
                </a:lnTo>
                <a:lnTo>
                  <a:pt x="293" y="217"/>
                </a:lnTo>
                <a:lnTo>
                  <a:pt x="290" y="238"/>
                </a:lnTo>
                <a:lnTo>
                  <a:pt x="290" y="247"/>
                </a:lnTo>
                <a:lnTo>
                  <a:pt x="291" y="250"/>
                </a:lnTo>
                <a:lnTo>
                  <a:pt x="293" y="251"/>
                </a:lnTo>
                <a:lnTo>
                  <a:pt x="293" y="251"/>
                </a:lnTo>
                <a:lnTo>
                  <a:pt x="302" y="250"/>
                </a:lnTo>
                <a:lnTo>
                  <a:pt x="306" y="250"/>
                </a:lnTo>
                <a:lnTo>
                  <a:pt x="307" y="250"/>
                </a:lnTo>
                <a:lnTo>
                  <a:pt x="307" y="251"/>
                </a:lnTo>
                <a:lnTo>
                  <a:pt x="307" y="251"/>
                </a:lnTo>
                <a:lnTo>
                  <a:pt x="310" y="255"/>
                </a:lnTo>
                <a:lnTo>
                  <a:pt x="315" y="261"/>
                </a:lnTo>
                <a:lnTo>
                  <a:pt x="327" y="271"/>
                </a:lnTo>
                <a:lnTo>
                  <a:pt x="327" y="271"/>
                </a:lnTo>
                <a:lnTo>
                  <a:pt x="333" y="276"/>
                </a:lnTo>
                <a:lnTo>
                  <a:pt x="341" y="281"/>
                </a:lnTo>
                <a:lnTo>
                  <a:pt x="351" y="284"/>
                </a:lnTo>
                <a:lnTo>
                  <a:pt x="356" y="285"/>
                </a:lnTo>
                <a:lnTo>
                  <a:pt x="361" y="285"/>
                </a:lnTo>
                <a:lnTo>
                  <a:pt x="361" y="285"/>
                </a:lnTo>
                <a:lnTo>
                  <a:pt x="372" y="282"/>
                </a:lnTo>
                <a:lnTo>
                  <a:pt x="381" y="277"/>
                </a:lnTo>
                <a:lnTo>
                  <a:pt x="390" y="271"/>
                </a:lnTo>
                <a:lnTo>
                  <a:pt x="390" y="271"/>
                </a:lnTo>
                <a:lnTo>
                  <a:pt x="390" y="281"/>
                </a:lnTo>
                <a:lnTo>
                  <a:pt x="392" y="287"/>
                </a:lnTo>
                <a:lnTo>
                  <a:pt x="390" y="290"/>
                </a:lnTo>
                <a:lnTo>
                  <a:pt x="390" y="290"/>
                </a:lnTo>
                <a:lnTo>
                  <a:pt x="374" y="331"/>
                </a:lnTo>
                <a:lnTo>
                  <a:pt x="361" y="360"/>
                </a:lnTo>
                <a:lnTo>
                  <a:pt x="356" y="371"/>
                </a:lnTo>
                <a:lnTo>
                  <a:pt x="351" y="378"/>
                </a:lnTo>
                <a:lnTo>
                  <a:pt x="351" y="378"/>
                </a:lnTo>
                <a:lnTo>
                  <a:pt x="335" y="394"/>
                </a:lnTo>
                <a:lnTo>
                  <a:pt x="327" y="403"/>
                </a:lnTo>
                <a:lnTo>
                  <a:pt x="337" y="413"/>
                </a:lnTo>
                <a:lnTo>
                  <a:pt x="337" y="413"/>
                </a:lnTo>
                <a:lnTo>
                  <a:pt x="262" y="454"/>
                </a:lnTo>
                <a:lnTo>
                  <a:pt x="210" y="482"/>
                </a:lnTo>
                <a:lnTo>
                  <a:pt x="190" y="492"/>
                </a:lnTo>
                <a:lnTo>
                  <a:pt x="180" y="496"/>
                </a:lnTo>
                <a:lnTo>
                  <a:pt x="180" y="496"/>
                </a:lnTo>
                <a:lnTo>
                  <a:pt x="157" y="496"/>
                </a:lnTo>
                <a:lnTo>
                  <a:pt x="136" y="496"/>
                </a:lnTo>
                <a:lnTo>
                  <a:pt x="136" y="496"/>
                </a:lnTo>
                <a:lnTo>
                  <a:pt x="134" y="496"/>
                </a:lnTo>
                <a:lnTo>
                  <a:pt x="130" y="498"/>
                </a:lnTo>
                <a:lnTo>
                  <a:pt x="125" y="503"/>
                </a:lnTo>
                <a:lnTo>
                  <a:pt x="121" y="509"/>
                </a:lnTo>
                <a:lnTo>
                  <a:pt x="118" y="510"/>
                </a:lnTo>
                <a:lnTo>
                  <a:pt x="117" y="510"/>
                </a:lnTo>
                <a:lnTo>
                  <a:pt x="117" y="510"/>
                </a:lnTo>
                <a:lnTo>
                  <a:pt x="112" y="509"/>
                </a:lnTo>
                <a:lnTo>
                  <a:pt x="106" y="509"/>
                </a:lnTo>
                <a:lnTo>
                  <a:pt x="100" y="509"/>
                </a:lnTo>
                <a:lnTo>
                  <a:pt x="97" y="510"/>
                </a:lnTo>
                <a:lnTo>
                  <a:pt x="97" y="510"/>
                </a:lnTo>
                <a:lnTo>
                  <a:pt x="96" y="512"/>
                </a:lnTo>
                <a:lnTo>
                  <a:pt x="92" y="512"/>
                </a:lnTo>
                <a:lnTo>
                  <a:pt x="86" y="513"/>
                </a:lnTo>
                <a:lnTo>
                  <a:pt x="84" y="514"/>
                </a:lnTo>
                <a:lnTo>
                  <a:pt x="83" y="515"/>
                </a:lnTo>
                <a:lnTo>
                  <a:pt x="83" y="515"/>
                </a:lnTo>
                <a:lnTo>
                  <a:pt x="75" y="524"/>
                </a:lnTo>
                <a:lnTo>
                  <a:pt x="69" y="527"/>
                </a:lnTo>
                <a:lnTo>
                  <a:pt x="63" y="530"/>
                </a:lnTo>
                <a:lnTo>
                  <a:pt x="63" y="530"/>
                </a:lnTo>
                <a:lnTo>
                  <a:pt x="59" y="531"/>
                </a:lnTo>
                <a:lnTo>
                  <a:pt x="57" y="534"/>
                </a:lnTo>
                <a:lnTo>
                  <a:pt x="53" y="539"/>
                </a:lnTo>
                <a:lnTo>
                  <a:pt x="52" y="543"/>
                </a:lnTo>
                <a:lnTo>
                  <a:pt x="52" y="545"/>
                </a:lnTo>
                <a:lnTo>
                  <a:pt x="53" y="545"/>
                </a:lnTo>
                <a:lnTo>
                  <a:pt x="53" y="545"/>
                </a:lnTo>
                <a:lnTo>
                  <a:pt x="55" y="545"/>
                </a:lnTo>
                <a:lnTo>
                  <a:pt x="55" y="546"/>
                </a:lnTo>
                <a:lnTo>
                  <a:pt x="49" y="550"/>
                </a:lnTo>
                <a:lnTo>
                  <a:pt x="49" y="550"/>
                </a:lnTo>
                <a:lnTo>
                  <a:pt x="22" y="561"/>
                </a:lnTo>
                <a:lnTo>
                  <a:pt x="6" y="568"/>
                </a:lnTo>
                <a:lnTo>
                  <a:pt x="1" y="572"/>
                </a:lnTo>
                <a:lnTo>
                  <a:pt x="0" y="574"/>
                </a:lnTo>
                <a:lnTo>
                  <a:pt x="0" y="574"/>
                </a:lnTo>
                <a:lnTo>
                  <a:pt x="1" y="575"/>
                </a:lnTo>
                <a:lnTo>
                  <a:pt x="6" y="576"/>
                </a:lnTo>
                <a:lnTo>
                  <a:pt x="17" y="576"/>
                </a:lnTo>
                <a:lnTo>
                  <a:pt x="34" y="574"/>
                </a:lnTo>
                <a:lnTo>
                  <a:pt x="34" y="574"/>
                </a:lnTo>
                <a:lnTo>
                  <a:pt x="33" y="576"/>
                </a:lnTo>
                <a:lnTo>
                  <a:pt x="30" y="580"/>
                </a:lnTo>
                <a:lnTo>
                  <a:pt x="29" y="583"/>
                </a:lnTo>
                <a:lnTo>
                  <a:pt x="29" y="585"/>
                </a:lnTo>
                <a:lnTo>
                  <a:pt x="31" y="587"/>
                </a:lnTo>
                <a:lnTo>
                  <a:pt x="34" y="589"/>
                </a:lnTo>
                <a:lnTo>
                  <a:pt x="34" y="589"/>
                </a:lnTo>
                <a:lnTo>
                  <a:pt x="39" y="589"/>
                </a:lnTo>
                <a:lnTo>
                  <a:pt x="42" y="587"/>
                </a:lnTo>
                <a:lnTo>
                  <a:pt x="55" y="580"/>
                </a:lnTo>
                <a:lnTo>
                  <a:pt x="68" y="573"/>
                </a:lnTo>
                <a:lnTo>
                  <a:pt x="75" y="570"/>
                </a:lnTo>
                <a:lnTo>
                  <a:pt x="83" y="569"/>
                </a:lnTo>
                <a:lnTo>
                  <a:pt x="83" y="569"/>
                </a:lnTo>
                <a:lnTo>
                  <a:pt x="110" y="568"/>
                </a:lnTo>
                <a:lnTo>
                  <a:pt x="118" y="568"/>
                </a:lnTo>
                <a:lnTo>
                  <a:pt x="121" y="568"/>
                </a:lnTo>
                <a:lnTo>
                  <a:pt x="122" y="569"/>
                </a:lnTo>
                <a:lnTo>
                  <a:pt x="122" y="569"/>
                </a:lnTo>
                <a:lnTo>
                  <a:pt x="118" y="574"/>
                </a:lnTo>
                <a:lnTo>
                  <a:pt x="110" y="584"/>
                </a:lnTo>
                <a:lnTo>
                  <a:pt x="106" y="590"/>
                </a:lnTo>
                <a:lnTo>
                  <a:pt x="103" y="594"/>
                </a:lnTo>
                <a:lnTo>
                  <a:pt x="103" y="596"/>
                </a:lnTo>
                <a:lnTo>
                  <a:pt x="103" y="597"/>
                </a:lnTo>
                <a:lnTo>
                  <a:pt x="105" y="598"/>
                </a:lnTo>
                <a:lnTo>
                  <a:pt x="107" y="598"/>
                </a:lnTo>
                <a:lnTo>
                  <a:pt x="107" y="598"/>
                </a:lnTo>
                <a:lnTo>
                  <a:pt x="118" y="598"/>
                </a:lnTo>
                <a:lnTo>
                  <a:pt x="129" y="596"/>
                </a:lnTo>
                <a:lnTo>
                  <a:pt x="139" y="594"/>
                </a:lnTo>
                <a:lnTo>
                  <a:pt x="146" y="589"/>
                </a:lnTo>
                <a:lnTo>
                  <a:pt x="146" y="589"/>
                </a:lnTo>
                <a:lnTo>
                  <a:pt x="155" y="584"/>
                </a:lnTo>
                <a:lnTo>
                  <a:pt x="164" y="579"/>
                </a:lnTo>
                <a:lnTo>
                  <a:pt x="175" y="574"/>
                </a:lnTo>
                <a:lnTo>
                  <a:pt x="229" y="579"/>
                </a:lnTo>
                <a:lnTo>
                  <a:pt x="229" y="579"/>
                </a:lnTo>
                <a:lnTo>
                  <a:pt x="381" y="589"/>
                </a:lnTo>
                <a:lnTo>
                  <a:pt x="381" y="589"/>
                </a:lnTo>
                <a:lnTo>
                  <a:pt x="384" y="587"/>
                </a:lnTo>
                <a:lnTo>
                  <a:pt x="388" y="585"/>
                </a:lnTo>
                <a:lnTo>
                  <a:pt x="396" y="576"/>
                </a:lnTo>
                <a:lnTo>
                  <a:pt x="405" y="564"/>
                </a:lnTo>
                <a:lnTo>
                  <a:pt x="415" y="574"/>
                </a:lnTo>
                <a:lnTo>
                  <a:pt x="415" y="574"/>
                </a:lnTo>
                <a:lnTo>
                  <a:pt x="427" y="567"/>
                </a:lnTo>
                <a:lnTo>
                  <a:pt x="435" y="563"/>
                </a:lnTo>
                <a:lnTo>
                  <a:pt x="439" y="563"/>
                </a:lnTo>
                <a:lnTo>
                  <a:pt x="439" y="563"/>
                </a:lnTo>
                <a:lnTo>
                  <a:pt x="439" y="564"/>
                </a:lnTo>
                <a:lnTo>
                  <a:pt x="439" y="564"/>
                </a:lnTo>
                <a:lnTo>
                  <a:pt x="439" y="568"/>
                </a:lnTo>
                <a:lnTo>
                  <a:pt x="439" y="574"/>
                </a:lnTo>
                <a:lnTo>
                  <a:pt x="443" y="589"/>
                </a:lnTo>
                <a:lnTo>
                  <a:pt x="446" y="605"/>
                </a:lnTo>
                <a:lnTo>
                  <a:pt x="449" y="613"/>
                </a:lnTo>
                <a:lnTo>
                  <a:pt x="449" y="613"/>
                </a:lnTo>
                <a:lnTo>
                  <a:pt x="455" y="622"/>
                </a:lnTo>
                <a:lnTo>
                  <a:pt x="467" y="635"/>
                </a:lnTo>
                <a:lnTo>
                  <a:pt x="478" y="649"/>
                </a:lnTo>
                <a:lnTo>
                  <a:pt x="482" y="653"/>
                </a:lnTo>
                <a:lnTo>
                  <a:pt x="483" y="657"/>
                </a:lnTo>
                <a:lnTo>
                  <a:pt x="483" y="657"/>
                </a:lnTo>
                <a:lnTo>
                  <a:pt x="478" y="688"/>
                </a:lnTo>
                <a:lnTo>
                  <a:pt x="470" y="748"/>
                </a:lnTo>
                <a:lnTo>
                  <a:pt x="461" y="806"/>
                </a:lnTo>
                <a:lnTo>
                  <a:pt x="459" y="826"/>
                </a:lnTo>
                <a:lnTo>
                  <a:pt x="459" y="833"/>
                </a:lnTo>
                <a:lnTo>
                  <a:pt x="459" y="833"/>
                </a:lnTo>
                <a:lnTo>
                  <a:pt x="470" y="836"/>
                </a:lnTo>
                <a:lnTo>
                  <a:pt x="478" y="838"/>
                </a:lnTo>
                <a:lnTo>
                  <a:pt x="478" y="838"/>
                </a:lnTo>
                <a:lnTo>
                  <a:pt x="478" y="871"/>
                </a:lnTo>
                <a:lnTo>
                  <a:pt x="476" y="909"/>
                </a:lnTo>
                <a:lnTo>
                  <a:pt x="473" y="955"/>
                </a:lnTo>
                <a:lnTo>
                  <a:pt x="473" y="955"/>
                </a:lnTo>
                <a:lnTo>
                  <a:pt x="473" y="969"/>
                </a:lnTo>
                <a:lnTo>
                  <a:pt x="473" y="985"/>
                </a:lnTo>
                <a:lnTo>
                  <a:pt x="475" y="1023"/>
                </a:lnTo>
                <a:lnTo>
                  <a:pt x="479" y="1063"/>
                </a:lnTo>
                <a:lnTo>
                  <a:pt x="484" y="1103"/>
                </a:lnTo>
                <a:lnTo>
                  <a:pt x="493" y="1172"/>
                </a:lnTo>
                <a:lnTo>
                  <a:pt x="498" y="1200"/>
                </a:lnTo>
                <a:lnTo>
                  <a:pt x="498" y="1200"/>
                </a:lnTo>
                <a:lnTo>
                  <a:pt x="501" y="1199"/>
                </a:lnTo>
                <a:lnTo>
                  <a:pt x="511" y="1195"/>
                </a:lnTo>
                <a:lnTo>
                  <a:pt x="518" y="1194"/>
                </a:lnTo>
                <a:lnTo>
                  <a:pt x="527" y="1193"/>
                </a:lnTo>
                <a:lnTo>
                  <a:pt x="537" y="1194"/>
                </a:lnTo>
                <a:lnTo>
                  <a:pt x="548" y="1195"/>
                </a:lnTo>
                <a:lnTo>
                  <a:pt x="548" y="1195"/>
                </a:lnTo>
                <a:lnTo>
                  <a:pt x="554" y="1294"/>
                </a:lnTo>
                <a:lnTo>
                  <a:pt x="555" y="1344"/>
                </a:lnTo>
                <a:lnTo>
                  <a:pt x="556" y="1381"/>
                </a:lnTo>
                <a:lnTo>
                  <a:pt x="556" y="1381"/>
                </a:lnTo>
                <a:lnTo>
                  <a:pt x="555" y="1413"/>
                </a:lnTo>
                <a:lnTo>
                  <a:pt x="554" y="1441"/>
                </a:lnTo>
                <a:lnTo>
                  <a:pt x="550" y="1462"/>
                </a:lnTo>
                <a:lnTo>
                  <a:pt x="548" y="1469"/>
                </a:lnTo>
                <a:lnTo>
                  <a:pt x="547" y="1474"/>
                </a:lnTo>
                <a:lnTo>
                  <a:pt x="547" y="1474"/>
                </a:lnTo>
                <a:lnTo>
                  <a:pt x="538" y="1491"/>
                </a:lnTo>
                <a:lnTo>
                  <a:pt x="532" y="1501"/>
                </a:lnTo>
                <a:lnTo>
                  <a:pt x="527" y="1508"/>
                </a:lnTo>
                <a:lnTo>
                  <a:pt x="527" y="1508"/>
                </a:lnTo>
                <a:lnTo>
                  <a:pt x="517" y="1517"/>
                </a:lnTo>
                <a:lnTo>
                  <a:pt x="500" y="1526"/>
                </a:lnTo>
                <a:lnTo>
                  <a:pt x="482" y="1536"/>
                </a:lnTo>
                <a:lnTo>
                  <a:pt x="472" y="1540"/>
                </a:lnTo>
                <a:lnTo>
                  <a:pt x="464" y="1542"/>
                </a:lnTo>
                <a:lnTo>
                  <a:pt x="464" y="1542"/>
                </a:lnTo>
                <a:lnTo>
                  <a:pt x="450" y="1546"/>
                </a:lnTo>
                <a:lnTo>
                  <a:pt x="439" y="1548"/>
                </a:lnTo>
                <a:lnTo>
                  <a:pt x="431" y="1552"/>
                </a:lnTo>
                <a:lnTo>
                  <a:pt x="424" y="1552"/>
                </a:lnTo>
                <a:lnTo>
                  <a:pt x="424" y="1552"/>
                </a:lnTo>
                <a:lnTo>
                  <a:pt x="418" y="1551"/>
                </a:lnTo>
                <a:lnTo>
                  <a:pt x="411" y="1551"/>
                </a:lnTo>
                <a:lnTo>
                  <a:pt x="407" y="1551"/>
                </a:lnTo>
                <a:lnTo>
                  <a:pt x="404" y="1552"/>
                </a:lnTo>
                <a:lnTo>
                  <a:pt x="401" y="1555"/>
                </a:lnTo>
                <a:lnTo>
                  <a:pt x="400" y="1557"/>
                </a:lnTo>
                <a:lnTo>
                  <a:pt x="400" y="1557"/>
                </a:lnTo>
                <a:lnTo>
                  <a:pt x="399" y="1563"/>
                </a:lnTo>
                <a:lnTo>
                  <a:pt x="399" y="1568"/>
                </a:lnTo>
                <a:lnTo>
                  <a:pt x="400" y="1572"/>
                </a:lnTo>
                <a:lnTo>
                  <a:pt x="390" y="1577"/>
                </a:lnTo>
                <a:lnTo>
                  <a:pt x="395" y="1601"/>
                </a:lnTo>
                <a:lnTo>
                  <a:pt x="395" y="1601"/>
                </a:lnTo>
                <a:lnTo>
                  <a:pt x="404" y="1604"/>
                </a:lnTo>
                <a:lnTo>
                  <a:pt x="412" y="1605"/>
                </a:lnTo>
                <a:lnTo>
                  <a:pt x="420" y="1606"/>
                </a:lnTo>
                <a:lnTo>
                  <a:pt x="473" y="1606"/>
                </a:lnTo>
                <a:lnTo>
                  <a:pt x="473" y="1606"/>
                </a:lnTo>
                <a:lnTo>
                  <a:pt x="449" y="1617"/>
                </a:lnTo>
                <a:lnTo>
                  <a:pt x="429" y="1624"/>
                </a:lnTo>
                <a:lnTo>
                  <a:pt x="415" y="1630"/>
                </a:lnTo>
                <a:lnTo>
                  <a:pt x="415" y="1630"/>
                </a:lnTo>
                <a:lnTo>
                  <a:pt x="405" y="1634"/>
                </a:lnTo>
                <a:lnTo>
                  <a:pt x="398" y="1638"/>
                </a:lnTo>
                <a:lnTo>
                  <a:pt x="395" y="1640"/>
                </a:lnTo>
                <a:lnTo>
                  <a:pt x="394" y="1644"/>
                </a:lnTo>
                <a:lnTo>
                  <a:pt x="394" y="1646"/>
                </a:lnTo>
                <a:lnTo>
                  <a:pt x="395" y="1650"/>
                </a:lnTo>
                <a:lnTo>
                  <a:pt x="395" y="1650"/>
                </a:lnTo>
                <a:lnTo>
                  <a:pt x="398" y="1656"/>
                </a:lnTo>
                <a:lnTo>
                  <a:pt x="400" y="1661"/>
                </a:lnTo>
                <a:lnTo>
                  <a:pt x="400" y="1665"/>
                </a:lnTo>
                <a:lnTo>
                  <a:pt x="400" y="1665"/>
                </a:lnTo>
                <a:lnTo>
                  <a:pt x="415" y="1684"/>
                </a:lnTo>
                <a:lnTo>
                  <a:pt x="415" y="1684"/>
                </a:lnTo>
                <a:lnTo>
                  <a:pt x="418" y="1687"/>
                </a:lnTo>
                <a:lnTo>
                  <a:pt x="426" y="1690"/>
                </a:lnTo>
                <a:lnTo>
                  <a:pt x="437" y="1693"/>
                </a:lnTo>
                <a:lnTo>
                  <a:pt x="449" y="1695"/>
                </a:lnTo>
                <a:lnTo>
                  <a:pt x="477" y="1698"/>
                </a:lnTo>
                <a:lnTo>
                  <a:pt x="507" y="1699"/>
                </a:lnTo>
                <a:lnTo>
                  <a:pt x="507" y="1699"/>
                </a:lnTo>
                <a:lnTo>
                  <a:pt x="523" y="1698"/>
                </a:lnTo>
                <a:lnTo>
                  <a:pt x="539" y="1694"/>
                </a:lnTo>
                <a:lnTo>
                  <a:pt x="554" y="1689"/>
                </a:lnTo>
                <a:lnTo>
                  <a:pt x="569" y="1684"/>
                </a:lnTo>
                <a:lnTo>
                  <a:pt x="590" y="1673"/>
                </a:lnTo>
                <a:lnTo>
                  <a:pt x="598" y="1671"/>
                </a:lnTo>
                <a:lnTo>
                  <a:pt x="600" y="1670"/>
                </a:lnTo>
                <a:lnTo>
                  <a:pt x="600" y="1670"/>
                </a:lnTo>
                <a:lnTo>
                  <a:pt x="605" y="1671"/>
                </a:lnTo>
                <a:lnTo>
                  <a:pt x="612" y="1672"/>
                </a:lnTo>
                <a:lnTo>
                  <a:pt x="623" y="1672"/>
                </a:lnTo>
                <a:lnTo>
                  <a:pt x="628" y="1671"/>
                </a:lnTo>
                <a:lnTo>
                  <a:pt x="634" y="1670"/>
                </a:lnTo>
                <a:lnTo>
                  <a:pt x="634" y="1670"/>
                </a:lnTo>
                <a:lnTo>
                  <a:pt x="643" y="1666"/>
                </a:lnTo>
                <a:lnTo>
                  <a:pt x="649" y="1662"/>
                </a:lnTo>
                <a:lnTo>
                  <a:pt x="652" y="1660"/>
                </a:lnTo>
                <a:lnTo>
                  <a:pt x="654" y="1655"/>
                </a:lnTo>
                <a:lnTo>
                  <a:pt x="654" y="1655"/>
                </a:lnTo>
                <a:lnTo>
                  <a:pt x="655" y="1645"/>
                </a:lnTo>
                <a:lnTo>
                  <a:pt x="655" y="1633"/>
                </a:lnTo>
                <a:lnTo>
                  <a:pt x="654" y="1616"/>
                </a:lnTo>
                <a:lnTo>
                  <a:pt x="654" y="1616"/>
                </a:lnTo>
                <a:lnTo>
                  <a:pt x="655" y="1616"/>
                </a:lnTo>
                <a:lnTo>
                  <a:pt x="656" y="1613"/>
                </a:lnTo>
                <a:lnTo>
                  <a:pt x="658" y="1608"/>
                </a:lnTo>
                <a:lnTo>
                  <a:pt x="659" y="1601"/>
                </a:lnTo>
                <a:lnTo>
                  <a:pt x="659" y="1552"/>
                </a:lnTo>
                <a:lnTo>
                  <a:pt x="659" y="1552"/>
                </a:lnTo>
                <a:lnTo>
                  <a:pt x="659" y="1524"/>
                </a:lnTo>
                <a:lnTo>
                  <a:pt x="660" y="1507"/>
                </a:lnTo>
                <a:lnTo>
                  <a:pt x="664" y="1489"/>
                </a:lnTo>
                <a:lnTo>
                  <a:pt x="664" y="1489"/>
                </a:lnTo>
                <a:lnTo>
                  <a:pt x="670" y="1458"/>
                </a:lnTo>
                <a:lnTo>
                  <a:pt x="678" y="1413"/>
                </a:lnTo>
                <a:lnTo>
                  <a:pt x="684" y="1368"/>
                </a:lnTo>
                <a:lnTo>
                  <a:pt x="688" y="1337"/>
                </a:lnTo>
                <a:lnTo>
                  <a:pt x="688" y="1337"/>
                </a:lnTo>
                <a:lnTo>
                  <a:pt x="688" y="1279"/>
                </a:lnTo>
                <a:lnTo>
                  <a:pt x="688" y="1210"/>
                </a:lnTo>
                <a:lnTo>
                  <a:pt x="688" y="1210"/>
                </a:lnTo>
                <a:lnTo>
                  <a:pt x="724" y="1213"/>
                </a:lnTo>
                <a:lnTo>
                  <a:pt x="749" y="1216"/>
                </a:lnTo>
                <a:lnTo>
                  <a:pt x="771" y="1220"/>
                </a:lnTo>
                <a:lnTo>
                  <a:pt x="771" y="1220"/>
                </a:lnTo>
                <a:lnTo>
                  <a:pt x="783" y="1112"/>
                </a:lnTo>
                <a:lnTo>
                  <a:pt x="792" y="1029"/>
                </a:lnTo>
                <a:lnTo>
                  <a:pt x="794" y="996"/>
                </a:lnTo>
                <a:lnTo>
                  <a:pt x="796" y="975"/>
                </a:lnTo>
                <a:lnTo>
                  <a:pt x="796" y="975"/>
                </a:lnTo>
                <a:lnTo>
                  <a:pt x="796" y="944"/>
                </a:lnTo>
                <a:lnTo>
                  <a:pt x="793" y="911"/>
                </a:lnTo>
                <a:lnTo>
                  <a:pt x="791" y="877"/>
                </a:lnTo>
                <a:lnTo>
                  <a:pt x="825" y="867"/>
                </a:lnTo>
                <a:lnTo>
                  <a:pt x="825" y="867"/>
                </a:lnTo>
                <a:lnTo>
                  <a:pt x="776" y="726"/>
                </a:lnTo>
                <a:lnTo>
                  <a:pt x="741" y="622"/>
                </a:lnTo>
                <a:lnTo>
                  <a:pt x="717" y="559"/>
                </a:lnTo>
                <a:lnTo>
                  <a:pt x="717" y="559"/>
                </a:lnTo>
                <a:lnTo>
                  <a:pt x="714" y="547"/>
                </a:lnTo>
                <a:lnTo>
                  <a:pt x="708" y="527"/>
                </a:lnTo>
                <a:lnTo>
                  <a:pt x="693" y="474"/>
                </a:lnTo>
                <a:lnTo>
                  <a:pt x="676" y="408"/>
                </a:lnTo>
                <a:lnTo>
                  <a:pt x="659" y="340"/>
                </a:lnTo>
                <a:lnTo>
                  <a:pt x="659" y="340"/>
                </a:lnTo>
                <a:lnTo>
                  <a:pt x="665" y="344"/>
                </a:lnTo>
                <a:lnTo>
                  <a:pt x="670" y="344"/>
                </a:lnTo>
                <a:lnTo>
                  <a:pt x="673" y="344"/>
                </a:lnTo>
                <a:lnTo>
                  <a:pt x="676" y="342"/>
                </a:lnTo>
                <a:lnTo>
                  <a:pt x="677" y="339"/>
                </a:lnTo>
                <a:lnTo>
                  <a:pt x="678" y="337"/>
                </a:lnTo>
                <a:lnTo>
                  <a:pt x="678" y="334"/>
                </a:lnTo>
                <a:lnTo>
                  <a:pt x="678" y="334"/>
                </a:lnTo>
                <a:lnTo>
                  <a:pt x="675" y="328"/>
                </a:lnTo>
                <a:lnTo>
                  <a:pt x="669" y="315"/>
                </a:lnTo>
                <a:lnTo>
                  <a:pt x="669" y="315"/>
                </a:lnTo>
                <a:lnTo>
                  <a:pt x="667" y="309"/>
                </a:lnTo>
                <a:lnTo>
                  <a:pt x="667" y="304"/>
                </a:lnTo>
                <a:lnTo>
                  <a:pt x="669" y="300"/>
                </a:lnTo>
                <a:lnTo>
                  <a:pt x="669" y="300"/>
                </a:lnTo>
                <a:lnTo>
                  <a:pt x="683" y="305"/>
                </a:lnTo>
                <a:lnTo>
                  <a:pt x="683" y="305"/>
                </a:lnTo>
                <a:lnTo>
                  <a:pt x="684" y="305"/>
                </a:lnTo>
                <a:lnTo>
                  <a:pt x="683" y="303"/>
                </a:lnTo>
                <a:lnTo>
                  <a:pt x="681" y="296"/>
                </a:lnTo>
                <a:lnTo>
                  <a:pt x="677" y="289"/>
                </a:lnTo>
                <a:lnTo>
                  <a:pt x="673" y="285"/>
                </a:lnTo>
                <a:lnTo>
                  <a:pt x="673" y="285"/>
                </a:lnTo>
                <a:lnTo>
                  <a:pt x="670" y="282"/>
                </a:lnTo>
                <a:lnTo>
                  <a:pt x="665" y="276"/>
                </a:lnTo>
                <a:lnTo>
                  <a:pt x="659" y="266"/>
                </a:lnTo>
                <a:lnTo>
                  <a:pt x="659" y="266"/>
                </a:lnTo>
                <a:lnTo>
                  <a:pt x="659" y="265"/>
                </a:lnTo>
                <a:lnTo>
                  <a:pt x="661" y="262"/>
                </a:lnTo>
                <a:lnTo>
                  <a:pt x="664" y="261"/>
                </a:lnTo>
                <a:lnTo>
                  <a:pt x="664" y="261"/>
                </a:lnTo>
                <a:lnTo>
                  <a:pt x="662" y="255"/>
                </a:lnTo>
                <a:lnTo>
                  <a:pt x="658" y="238"/>
                </a:lnTo>
                <a:lnTo>
                  <a:pt x="650" y="218"/>
                </a:lnTo>
                <a:lnTo>
                  <a:pt x="645" y="207"/>
                </a:lnTo>
                <a:lnTo>
                  <a:pt x="639" y="197"/>
                </a:lnTo>
                <a:lnTo>
                  <a:pt x="639" y="197"/>
                </a:lnTo>
                <a:lnTo>
                  <a:pt x="633" y="189"/>
                </a:lnTo>
                <a:lnTo>
                  <a:pt x="627" y="184"/>
                </a:lnTo>
                <a:lnTo>
                  <a:pt x="622" y="179"/>
                </a:lnTo>
                <a:lnTo>
                  <a:pt x="616" y="177"/>
                </a:lnTo>
                <a:lnTo>
                  <a:pt x="604" y="172"/>
                </a:lnTo>
                <a:lnTo>
                  <a:pt x="590" y="168"/>
                </a:lnTo>
                <a:lnTo>
                  <a:pt x="590" y="168"/>
                </a:lnTo>
                <a:lnTo>
                  <a:pt x="583" y="164"/>
                </a:lnTo>
                <a:lnTo>
                  <a:pt x="575" y="159"/>
                </a:lnTo>
                <a:lnTo>
                  <a:pt x="566" y="153"/>
                </a:lnTo>
                <a:lnTo>
                  <a:pt x="556" y="146"/>
                </a:lnTo>
                <a:lnTo>
                  <a:pt x="545" y="135"/>
                </a:lnTo>
                <a:lnTo>
                  <a:pt x="533" y="123"/>
                </a:lnTo>
                <a:lnTo>
                  <a:pt x="521" y="108"/>
                </a:lnTo>
                <a:lnTo>
                  <a:pt x="507" y="90"/>
                </a:lnTo>
                <a:lnTo>
                  <a:pt x="507" y="90"/>
                </a:lnTo>
                <a:lnTo>
                  <a:pt x="487" y="62"/>
                </a:lnTo>
                <a:lnTo>
                  <a:pt x="479" y="53"/>
                </a:lnTo>
                <a:lnTo>
                  <a:pt x="473" y="47"/>
                </a:lnTo>
                <a:lnTo>
                  <a:pt x="468" y="43"/>
                </a:lnTo>
                <a:lnTo>
                  <a:pt x="461" y="41"/>
                </a:lnTo>
                <a:lnTo>
                  <a:pt x="439" y="31"/>
                </a:lnTo>
                <a:lnTo>
                  <a:pt x="439" y="31"/>
                </a:lnTo>
                <a:lnTo>
                  <a:pt x="424" y="25"/>
                </a:lnTo>
                <a:lnTo>
                  <a:pt x="412" y="21"/>
                </a:lnTo>
                <a:lnTo>
                  <a:pt x="412" y="21"/>
                </a:lnTo>
                <a:lnTo>
                  <a:pt x="398" y="14"/>
                </a:lnTo>
                <a:lnTo>
                  <a:pt x="384" y="8"/>
                </a:lnTo>
                <a:lnTo>
                  <a:pt x="372" y="4"/>
                </a:lnTo>
                <a:lnTo>
                  <a:pt x="361" y="2"/>
                </a:lnTo>
                <a:lnTo>
                  <a:pt x="361" y="2"/>
                </a:lnTo>
                <a:lnTo>
                  <a:pt x="350" y="0"/>
                </a:lnTo>
                <a:lnTo>
                  <a:pt x="339" y="3"/>
                </a:lnTo>
                <a:lnTo>
                  <a:pt x="329" y="5"/>
                </a:lnTo>
                <a:lnTo>
                  <a:pt x="321" y="9"/>
                </a:lnTo>
                <a:lnTo>
                  <a:pt x="307" y="18"/>
                </a:lnTo>
                <a:lnTo>
                  <a:pt x="302" y="21"/>
                </a:lnTo>
                <a:lnTo>
                  <a:pt x="302" y="2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9" name="Freeform 10">
            <a:extLst>
              <a:ext uri="{FF2B5EF4-FFF2-40B4-BE49-F238E27FC236}">
                <a16:creationId xmlns:a16="http://schemas.microsoft.com/office/drawing/2014/main" id="{941E814D-714B-9D3A-1BF1-516EBDD5972B}"/>
              </a:ext>
            </a:extLst>
          </p:cNvPr>
          <p:cNvSpPr>
            <a:spLocks noEditPoints="1"/>
          </p:cNvSpPr>
          <p:nvPr/>
        </p:nvSpPr>
        <p:spPr bwMode="auto">
          <a:xfrm>
            <a:off x="7103836" y="4057241"/>
            <a:ext cx="1532163" cy="2278424"/>
          </a:xfrm>
          <a:custGeom>
            <a:avLst/>
            <a:gdLst>
              <a:gd name="T0" fmla="*/ 112 w 889"/>
              <a:gd name="T1" fmla="*/ 235 h 1322"/>
              <a:gd name="T2" fmla="*/ 79 w 889"/>
              <a:gd name="T3" fmla="*/ 229 h 1322"/>
              <a:gd name="T4" fmla="*/ 54 w 889"/>
              <a:gd name="T5" fmla="*/ 240 h 1322"/>
              <a:gd name="T6" fmla="*/ 29 w 889"/>
              <a:gd name="T7" fmla="*/ 235 h 1322"/>
              <a:gd name="T8" fmla="*/ 49 w 889"/>
              <a:gd name="T9" fmla="*/ 264 h 1322"/>
              <a:gd name="T10" fmla="*/ 90 w 889"/>
              <a:gd name="T11" fmla="*/ 306 h 1322"/>
              <a:gd name="T12" fmla="*/ 112 w 889"/>
              <a:gd name="T13" fmla="*/ 317 h 1322"/>
              <a:gd name="T14" fmla="*/ 166 w 889"/>
              <a:gd name="T15" fmla="*/ 357 h 1322"/>
              <a:gd name="T16" fmla="*/ 259 w 889"/>
              <a:gd name="T17" fmla="*/ 465 h 1322"/>
              <a:gd name="T18" fmla="*/ 313 w 889"/>
              <a:gd name="T19" fmla="*/ 489 h 1322"/>
              <a:gd name="T20" fmla="*/ 363 w 889"/>
              <a:gd name="T21" fmla="*/ 477 h 1322"/>
              <a:gd name="T22" fmla="*/ 376 w 889"/>
              <a:gd name="T23" fmla="*/ 465 h 1322"/>
              <a:gd name="T24" fmla="*/ 410 w 889"/>
              <a:gd name="T25" fmla="*/ 470 h 1322"/>
              <a:gd name="T26" fmla="*/ 448 w 889"/>
              <a:gd name="T27" fmla="*/ 438 h 1322"/>
              <a:gd name="T28" fmla="*/ 554 w 889"/>
              <a:gd name="T29" fmla="*/ 456 h 1322"/>
              <a:gd name="T30" fmla="*/ 591 w 889"/>
              <a:gd name="T31" fmla="*/ 465 h 1322"/>
              <a:gd name="T32" fmla="*/ 562 w 889"/>
              <a:gd name="T33" fmla="*/ 577 h 1322"/>
              <a:gd name="T34" fmla="*/ 535 w 889"/>
              <a:gd name="T35" fmla="*/ 794 h 1322"/>
              <a:gd name="T36" fmla="*/ 574 w 889"/>
              <a:gd name="T37" fmla="*/ 834 h 1322"/>
              <a:gd name="T38" fmla="*/ 597 w 889"/>
              <a:gd name="T39" fmla="*/ 1038 h 1322"/>
              <a:gd name="T40" fmla="*/ 595 w 889"/>
              <a:gd name="T41" fmla="*/ 1120 h 1322"/>
              <a:gd name="T42" fmla="*/ 586 w 889"/>
              <a:gd name="T43" fmla="*/ 1150 h 1322"/>
              <a:gd name="T44" fmla="*/ 518 w 889"/>
              <a:gd name="T45" fmla="*/ 1184 h 1322"/>
              <a:gd name="T46" fmla="*/ 464 w 889"/>
              <a:gd name="T47" fmla="*/ 1203 h 1322"/>
              <a:gd name="T48" fmla="*/ 443 w 889"/>
              <a:gd name="T49" fmla="*/ 1227 h 1322"/>
              <a:gd name="T50" fmla="*/ 451 w 889"/>
              <a:gd name="T51" fmla="*/ 1245 h 1322"/>
              <a:gd name="T52" fmla="*/ 425 w 889"/>
              <a:gd name="T53" fmla="*/ 1257 h 1322"/>
              <a:gd name="T54" fmla="*/ 430 w 889"/>
              <a:gd name="T55" fmla="*/ 1273 h 1322"/>
              <a:gd name="T56" fmla="*/ 435 w 889"/>
              <a:gd name="T57" fmla="*/ 1301 h 1322"/>
              <a:gd name="T58" fmla="*/ 518 w 889"/>
              <a:gd name="T59" fmla="*/ 1321 h 1322"/>
              <a:gd name="T60" fmla="*/ 625 w 889"/>
              <a:gd name="T61" fmla="*/ 1306 h 1322"/>
              <a:gd name="T62" fmla="*/ 669 w 889"/>
              <a:gd name="T63" fmla="*/ 1291 h 1322"/>
              <a:gd name="T64" fmla="*/ 679 w 889"/>
              <a:gd name="T65" fmla="*/ 1260 h 1322"/>
              <a:gd name="T66" fmla="*/ 684 w 889"/>
              <a:gd name="T67" fmla="*/ 1260 h 1322"/>
              <a:gd name="T68" fmla="*/ 679 w 889"/>
              <a:gd name="T69" fmla="*/ 1205 h 1322"/>
              <a:gd name="T70" fmla="*/ 684 w 889"/>
              <a:gd name="T71" fmla="*/ 1092 h 1322"/>
              <a:gd name="T72" fmla="*/ 709 w 889"/>
              <a:gd name="T73" fmla="*/ 930 h 1322"/>
              <a:gd name="T74" fmla="*/ 770 w 889"/>
              <a:gd name="T75" fmla="*/ 845 h 1322"/>
              <a:gd name="T76" fmla="*/ 855 w 889"/>
              <a:gd name="T77" fmla="*/ 742 h 1322"/>
              <a:gd name="T78" fmla="*/ 887 w 889"/>
              <a:gd name="T79" fmla="*/ 491 h 1322"/>
              <a:gd name="T80" fmla="*/ 889 w 889"/>
              <a:gd name="T81" fmla="*/ 357 h 1322"/>
              <a:gd name="T82" fmla="*/ 739 w 889"/>
              <a:gd name="T83" fmla="*/ 198 h 1322"/>
              <a:gd name="T84" fmla="*/ 630 w 889"/>
              <a:gd name="T85" fmla="*/ 133 h 1322"/>
              <a:gd name="T86" fmla="*/ 496 w 889"/>
              <a:gd name="T87" fmla="*/ 88 h 1322"/>
              <a:gd name="T88" fmla="*/ 449 w 889"/>
              <a:gd name="T89" fmla="*/ 59 h 1322"/>
              <a:gd name="T90" fmla="*/ 425 w 889"/>
              <a:gd name="T91" fmla="*/ 60 h 1322"/>
              <a:gd name="T92" fmla="*/ 376 w 889"/>
              <a:gd name="T93" fmla="*/ 59 h 1322"/>
              <a:gd name="T94" fmla="*/ 303 w 889"/>
              <a:gd name="T95" fmla="*/ 34 h 1322"/>
              <a:gd name="T96" fmla="*/ 243 w 889"/>
              <a:gd name="T97" fmla="*/ 37 h 1322"/>
              <a:gd name="T98" fmla="*/ 151 w 889"/>
              <a:gd name="T99" fmla="*/ 6 h 1322"/>
              <a:gd name="T100" fmla="*/ 87 w 889"/>
              <a:gd name="T101" fmla="*/ 4 h 1322"/>
              <a:gd name="T102" fmla="*/ 28 w 889"/>
              <a:gd name="T103" fmla="*/ 52 h 1322"/>
              <a:gd name="T104" fmla="*/ 20 w 889"/>
              <a:gd name="T105" fmla="*/ 98 h 1322"/>
              <a:gd name="T106" fmla="*/ 0 w 889"/>
              <a:gd name="T107" fmla="*/ 137 h 1322"/>
              <a:gd name="T108" fmla="*/ 16 w 889"/>
              <a:gd name="T109" fmla="*/ 182 h 1322"/>
              <a:gd name="T110" fmla="*/ 24 w 889"/>
              <a:gd name="T111" fmla="*/ 215 h 1322"/>
              <a:gd name="T112" fmla="*/ 29 w 889"/>
              <a:gd name="T113" fmla="*/ 204 h 1322"/>
              <a:gd name="T114" fmla="*/ 34 w 889"/>
              <a:gd name="T115" fmla="*/ 196 h 1322"/>
              <a:gd name="T116" fmla="*/ 56 w 889"/>
              <a:gd name="T117" fmla="*/ 203 h 1322"/>
              <a:gd name="T118" fmla="*/ 176 w 889"/>
              <a:gd name="T119" fmla="*/ 259 h 1322"/>
              <a:gd name="T120" fmla="*/ 210 w 889"/>
              <a:gd name="T121" fmla="*/ 269 h 1322"/>
              <a:gd name="T122" fmla="*/ 249 w 889"/>
              <a:gd name="T123" fmla="*/ 240 h 1322"/>
              <a:gd name="T124" fmla="*/ 176 w 889"/>
              <a:gd name="T125" fmla="*/ 259 h 1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89" h="1322">
                <a:moveTo>
                  <a:pt x="68" y="215"/>
                </a:moveTo>
                <a:lnTo>
                  <a:pt x="68" y="215"/>
                </a:lnTo>
                <a:lnTo>
                  <a:pt x="110" y="234"/>
                </a:lnTo>
                <a:lnTo>
                  <a:pt x="110" y="234"/>
                </a:lnTo>
                <a:lnTo>
                  <a:pt x="112" y="235"/>
                </a:lnTo>
                <a:lnTo>
                  <a:pt x="112" y="235"/>
                </a:lnTo>
                <a:lnTo>
                  <a:pt x="110" y="234"/>
                </a:lnTo>
                <a:lnTo>
                  <a:pt x="110" y="234"/>
                </a:lnTo>
                <a:lnTo>
                  <a:pt x="103" y="231"/>
                </a:lnTo>
                <a:lnTo>
                  <a:pt x="93" y="229"/>
                </a:lnTo>
                <a:lnTo>
                  <a:pt x="83" y="228"/>
                </a:lnTo>
                <a:lnTo>
                  <a:pt x="79" y="229"/>
                </a:lnTo>
                <a:lnTo>
                  <a:pt x="78" y="230"/>
                </a:lnTo>
                <a:lnTo>
                  <a:pt x="78" y="230"/>
                </a:lnTo>
                <a:lnTo>
                  <a:pt x="77" y="235"/>
                </a:lnTo>
                <a:lnTo>
                  <a:pt x="77" y="237"/>
                </a:lnTo>
                <a:lnTo>
                  <a:pt x="78" y="240"/>
                </a:lnTo>
                <a:lnTo>
                  <a:pt x="54" y="240"/>
                </a:lnTo>
                <a:lnTo>
                  <a:pt x="54" y="240"/>
                </a:lnTo>
                <a:lnTo>
                  <a:pt x="44" y="236"/>
                </a:lnTo>
                <a:lnTo>
                  <a:pt x="35" y="234"/>
                </a:lnTo>
                <a:lnTo>
                  <a:pt x="32" y="234"/>
                </a:lnTo>
                <a:lnTo>
                  <a:pt x="29" y="235"/>
                </a:lnTo>
                <a:lnTo>
                  <a:pt x="29" y="235"/>
                </a:lnTo>
                <a:lnTo>
                  <a:pt x="27" y="237"/>
                </a:lnTo>
                <a:lnTo>
                  <a:pt x="27" y="241"/>
                </a:lnTo>
                <a:lnTo>
                  <a:pt x="28" y="244"/>
                </a:lnTo>
                <a:lnTo>
                  <a:pt x="29" y="245"/>
                </a:lnTo>
                <a:lnTo>
                  <a:pt x="49" y="264"/>
                </a:lnTo>
                <a:lnTo>
                  <a:pt x="49" y="264"/>
                </a:lnTo>
                <a:lnTo>
                  <a:pt x="67" y="281"/>
                </a:lnTo>
                <a:lnTo>
                  <a:pt x="81" y="295"/>
                </a:lnTo>
                <a:lnTo>
                  <a:pt x="88" y="303"/>
                </a:lnTo>
                <a:lnTo>
                  <a:pt x="88" y="303"/>
                </a:lnTo>
                <a:lnTo>
                  <a:pt x="89" y="305"/>
                </a:lnTo>
                <a:lnTo>
                  <a:pt x="90" y="306"/>
                </a:lnTo>
                <a:lnTo>
                  <a:pt x="95" y="306"/>
                </a:lnTo>
                <a:lnTo>
                  <a:pt x="101" y="308"/>
                </a:lnTo>
                <a:lnTo>
                  <a:pt x="104" y="311"/>
                </a:lnTo>
                <a:lnTo>
                  <a:pt x="107" y="313"/>
                </a:lnTo>
                <a:lnTo>
                  <a:pt x="107" y="313"/>
                </a:lnTo>
                <a:lnTo>
                  <a:pt x="112" y="317"/>
                </a:lnTo>
                <a:lnTo>
                  <a:pt x="118" y="319"/>
                </a:lnTo>
                <a:lnTo>
                  <a:pt x="133" y="324"/>
                </a:lnTo>
                <a:lnTo>
                  <a:pt x="145" y="327"/>
                </a:lnTo>
                <a:lnTo>
                  <a:pt x="151" y="328"/>
                </a:lnTo>
                <a:lnTo>
                  <a:pt x="176" y="338"/>
                </a:lnTo>
                <a:lnTo>
                  <a:pt x="166" y="357"/>
                </a:lnTo>
                <a:lnTo>
                  <a:pt x="166" y="357"/>
                </a:lnTo>
                <a:lnTo>
                  <a:pt x="209" y="409"/>
                </a:lnTo>
                <a:lnTo>
                  <a:pt x="241" y="445"/>
                </a:lnTo>
                <a:lnTo>
                  <a:pt x="252" y="459"/>
                </a:lnTo>
                <a:lnTo>
                  <a:pt x="259" y="465"/>
                </a:lnTo>
                <a:lnTo>
                  <a:pt x="259" y="465"/>
                </a:lnTo>
                <a:lnTo>
                  <a:pt x="269" y="471"/>
                </a:lnTo>
                <a:lnTo>
                  <a:pt x="282" y="478"/>
                </a:lnTo>
                <a:lnTo>
                  <a:pt x="297" y="486"/>
                </a:lnTo>
                <a:lnTo>
                  <a:pt x="305" y="488"/>
                </a:lnTo>
                <a:lnTo>
                  <a:pt x="313" y="489"/>
                </a:lnTo>
                <a:lnTo>
                  <a:pt x="313" y="489"/>
                </a:lnTo>
                <a:lnTo>
                  <a:pt x="320" y="489"/>
                </a:lnTo>
                <a:lnTo>
                  <a:pt x="327" y="488"/>
                </a:lnTo>
                <a:lnTo>
                  <a:pt x="338" y="486"/>
                </a:lnTo>
                <a:lnTo>
                  <a:pt x="357" y="480"/>
                </a:lnTo>
                <a:lnTo>
                  <a:pt x="357" y="480"/>
                </a:lnTo>
                <a:lnTo>
                  <a:pt x="363" y="477"/>
                </a:lnTo>
                <a:lnTo>
                  <a:pt x="370" y="472"/>
                </a:lnTo>
                <a:lnTo>
                  <a:pt x="374" y="469"/>
                </a:lnTo>
                <a:lnTo>
                  <a:pt x="376" y="465"/>
                </a:lnTo>
                <a:lnTo>
                  <a:pt x="376" y="465"/>
                </a:lnTo>
                <a:lnTo>
                  <a:pt x="376" y="465"/>
                </a:lnTo>
                <a:lnTo>
                  <a:pt x="376" y="465"/>
                </a:lnTo>
                <a:lnTo>
                  <a:pt x="376" y="465"/>
                </a:lnTo>
                <a:lnTo>
                  <a:pt x="376" y="465"/>
                </a:lnTo>
                <a:lnTo>
                  <a:pt x="380" y="467"/>
                </a:lnTo>
                <a:lnTo>
                  <a:pt x="387" y="469"/>
                </a:lnTo>
                <a:lnTo>
                  <a:pt x="398" y="470"/>
                </a:lnTo>
                <a:lnTo>
                  <a:pt x="410" y="470"/>
                </a:lnTo>
                <a:lnTo>
                  <a:pt x="410" y="470"/>
                </a:lnTo>
                <a:lnTo>
                  <a:pt x="415" y="469"/>
                </a:lnTo>
                <a:lnTo>
                  <a:pt x="419" y="466"/>
                </a:lnTo>
                <a:lnTo>
                  <a:pt x="429" y="459"/>
                </a:lnTo>
                <a:lnTo>
                  <a:pt x="438" y="449"/>
                </a:lnTo>
                <a:lnTo>
                  <a:pt x="448" y="438"/>
                </a:lnTo>
                <a:lnTo>
                  <a:pt x="463" y="416"/>
                </a:lnTo>
                <a:lnTo>
                  <a:pt x="469" y="406"/>
                </a:lnTo>
                <a:lnTo>
                  <a:pt x="527" y="416"/>
                </a:lnTo>
                <a:lnTo>
                  <a:pt x="527" y="416"/>
                </a:lnTo>
                <a:lnTo>
                  <a:pt x="542" y="440"/>
                </a:lnTo>
                <a:lnTo>
                  <a:pt x="554" y="456"/>
                </a:lnTo>
                <a:lnTo>
                  <a:pt x="558" y="462"/>
                </a:lnTo>
                <a:lnTo>
                  <a:pt x="562" y="465"/>
                </a:lnTo>
                <a:lnTo>
                  <a:pt x="562" y="465"/>
                </a:lnTo>
                <a:lnTo>
                  <a:pt x="569" y="465"/>
                </a:lnTo>
                <a:lnTo>
                  <a:pt x="579" y="465"/>
                </a:lnTo>
                <a:lnTo>
                  <a:pt x="591" y="465"/>
                </a:lnTo>
                <a:lnTo>
                  <a:pt x="591" y="465"/>
                </a:lnTo>
                <a:lnTo>
                  <a:pt x="584" y="502"/>
                </a:lnTo>
                <a:lnTo>
                  <a:pt x="574" y="538"/>
                </a:lnTo>
                <a:lnTo>
                  <a:pt x="568" y="558"/>
                </a:lnTo>
                <a:lnTo>
                  <a:pt x="562" y="577"/>
                </a:lnTo>
                <a:lnTo>
                  <a:pt x="562" y="577"/>
                </a:lnTo>
                <a:lnTo>
                  <a:pt x="558" y="588"/>
                </a:lnTo>
                <a:lnTo>
                  <a:pt x="555" y="603"/>
                </a:lnTo>
                <a:lnTo>
                  <a:pt x="549" y="637"/>
                </a:lnTo>
                <a:lnTo>
                  <a:pt x="544" y="678"/>
                </a:lnTo>
                <a:lnTo>
                  <a:pt x="540" y="720"/>
                </a:lnTo>
                <a:lnTo>
                  <a:pt x="535" y="794"/>
                </a:lnTo>
                <a:lnTo>
                  <a:pt x="532" y="827"/>
                </a:lnTo>
                <a:lnTo>
                  <a:pt x="532" y="827"/>
                </a:lnTo>
                <a:lnTo>
                  <a:pt x="536" y="828"/>
                </a:lnTo>
                <a:lnTo>
                  <a:pt x="546" y="829"/>
                </a:lnTo>
                <a:lnTo>
                  <a:pt x="559" y="832"/>
                </a:lnTo>
                <a:lnTo>
                  <a:pt x="574" y="834"/>
                </a:lnTo>
                <a:lnTo>
                  <a:pt x="574" y="834"/>
                </a:lnTo>
                <a:lnTo>
                  <a:pt x="584" y="906"/>
                </a:lnTo>
                <a:lnTo>
                  <a:pt x="588" y="945"/>
                </a:lnTo>
                <a:lnTo>
                  <a:pt x="591" y="974"/>
                </a:lnTo>
                <a:lnTo>
                  <a:pt x="591" y="974"/>
                </a:lnTo>
                <a:lnTo>
                  <a:pt x="597" y="1038"/>
                </a:lnTo>
                <a:lnTo>
                  <a:pt x="598" y="1073"/>
                </a:lnTo>
                <a:lnTo>
                  <a:pt x="597" y="1088"/>
                </a:lnTo>
                <a:lnTo>
                  <a:pt x="596" y="1101"/>
                </a:lnTo>
                <a:lnTo>
                  <a:pt x="596" y="1101"/>
                </a:lnTo>
                <a:lnTo>
                  <a:pt x="595" y="1112"/>
                </a:lnTo>
                <a:lnTo>
                  <a:pt x="595" y="1120"/>
                </a:lnTo>
                <a:lnTo>
                  <a:pt x="595" y="1132"/>
                </a:lnTo>
                <a:lnTo>
                  <a:pt x="595" y="1137"/>
                </a:lnTo>
                <a:lnTo>
                  <a:pt x="593" y="1141"/>
                </a:lnTo>
                <a:lnTo>
                  <a:pt x="591" y="1146"/>
                </a:lnTo>
                <a:lnTo>
                  <a:pt x="586" y="1150"/>
                </a:lnTo>
                <a:lnTo>
                  <a:pt x="586" y="1150"/>
                </a:lnTo>
                <a:lnTo>
                  <a:pt x="571" y="1158"/>
                </a:lnTo>
                <a:lnTo>
                  <a:pt x="555" y="1168"/>
                </a:lnTo>
                <a:lnTo>
                  <a:pt x="537" y="1176"/>
                </a:lnTo>
                <a:lnTo>
                  <a:pt x="527" y="1180"/>
                </a:lnTo>
                <a:lnTo>
                  <a:pt x="518" y="1184"/>
                </a:lnTo>
                <a:lnTo>
                  <a:pt x="518" y="1184"/>
                </a:lnTo>
                <a:lnTo>
                  <a:pt x="499" y="1190"/>
                </a:lnTo>
                <a:lnTo>
                  <a:pt x="485" y="1197"/>
                </a:lnTo>
                <a:lnTo>
                  <a:pt x="474" y="1202"/>
                </a:lnTo>
                <a:lnTo>
                  <a:pt x="469" y="1203"/>
                </a:lnTo>
                <a:lnTo>
                  <a:pt x="464" y="1203"/>
                </a:lnTo>
                <a:lnTo>
                  <a:pt x="464" y="1203"/>
                </a:lnTo>
                <a:lnTo>
                  <a:pt x="457" y="1203"/>
                </a:lnTo>
                <a:lnTo>
                  <a:pt x="451" y="1205"/>
                </a:lnTo>
                <a:lnTo>
                  <a:pt x="446" y="1206"/>
                </a:lnTo>
                <a:lnTo>
                  <a:pt x="444" y="1208"/>
                </a:lnTo>
                <a:lnTo>
                  <a:pt x="444" y="1208"/>
                </a:lnTo>
                <a:lnTo>
                  <a:pt x="443" y="1227"/>
                </a:lnTo>
                <a:lnTo>
                  <a:pt x="443" y="1238"/>
                </a:lnTo>
                <a:lnTo>
                  <a:pt x="443" y="1241"/>
                </a:lnTo>
                <a:lnTo>
                  <a:pt x="444" y="1243"/>
                </a:lnTo>
                <a:lnTo>
                  <a:pt x="444" y="1243"/>
                </a:lnTo>
                <a:lnTo>
                  <a:pt x="447" y="1243"/>
                </a:lnTo>
                <a:lnTo>
                  <a:pt x="451" y="1245"/>
                </a:lnTo>
                <a:lnTo>
                  <a:pt x="454" y="1247"/>
                </a:lnTo>
                <a:lnTo>
                  <a:pt x="454" y="1247"/>
                </a:lnTo>
                <a:lnTo>
                  <a:pt x="440" y="1250"/>
                </a:lnTo>
                <a:lnTo>
                  <a:pt x="429" y="1254"/>
                </a:lnTo>
                <a:lnTo>
                  <a:pt x="426" y="1256"/>
                </a:lnTo>
                <a:lnTo>
                  <a:pt x="425" y="1257"/>
                </a:lnTo>
                <a:lnTo>
                  <a:pt x="425" y="1257"/>
                </a:lnTo>
                <a:lnTo>
                  <a:pt x="427" y="1266"/>
                </a:lnTo>
                <a:lnTo>
                  <a:pt x="429" y="1271"/>
                </a:lnTo>
                <a:lnTo>
                  <a:pt x="430" y="1272"/>
                </a:lnTo>
                <a:lnTo>
                  <a:pt x="430" y="1272"/>
                </a:lnTo>
                <a:lnTo>
                  <a:pt x="430" y="1273"/>
                </a:lnTo>
                <a:lnTo>
                  <a:pt x="430" y="1276"/>
                </a:lnTo>
                <a:lnTo>
                  <a:pt x="430" y="1284"/>
                </a:lnTo>
                <a:lnTo>
                  <a:pt x="431" y="1295"/>
                </a:lnTo>
                <a:lnTo>
                  <a:pt x="432" y="1299"/>
                </a:lnTo>
                <a:lnTo>
                  <a:pt x="435" y="1301"/>
                </a:lnTo>
                <a:lnTo>
                  <a:pt x="435" y="1301"/>
                </a:lnTo>
                <a:lnTo>
                  <a:pt x="440" y="1304"/>
                </a:lnTo>
                <a:lnTo>
                  <a:pt x="449" y="1306"/>
                </a:lnTo>
                <a:lnTo>
                  <a:pt x="474" y="1311"/>
                </a:lnTo>
                <a:lnTo>
                  <a:pt x="499" y="1316"/>
                </a:lnTo>
                <a:lnTo>
                  <a:pt x="518" y="1321"/>
                </a:lnTo>
                <a:lnTo>
                  <a:pt x="518" y="1321"/>
                </a:lnTo>
                <a:lnTo>
                  <a:pt x="525" y="1322"/>
                </a:lnTo>
                <a:lnTo>
                  <a:pt x="537" y="1321"/>
                </a:lnTo>
                <a:lnTo>
                  <a:pt x="568" y="1316"/>
                </a:lnTo>
                <a:lnTo>
                  <a:pt x="599" y="1310"/>
                </a:lnTo>
                <a:lnTo>
                  <a:pt x="625" y="1306"/>
                </a:lnTo>
                <a:lnTo>
                  <a:pt x="625" y="1306"/>
                </a:lnTo>
                <a:lnTo>
                  <a:pt x="641" y="1305"/>
                </a:lnTo>
                <a:lnTo>
                  <a:pt x="652" y="1305"/>
                </a:lnTo>
                <a:lnTo>
                  <a:pt x="656" y="1304"/>
                </a:lnTo>
                <a:lnTo>
                  <a:pt x="660" y="1301"/>
                </a:lnTo>
                <a:lnTo>
                  <a:pt x="664" y="1298"/>
                </a:lnTo>
                <a:lnTo>
                  <a:pt x="669" y="1291"/>
                </a:lnTo>
                <a:lnTo>
                  <a:pt x="669" y="1291"/>
                </a:lnTo>
                <a:lnTo>
                  <a:pt x="674" y="1284"/>
                </a:lnTo>
                <a:lnTo>
                  <a:pt x="676" y="1278"/>
                </a:lnTo>
                <a:lnTo>
                  <a:pt x="678" y="1273"/>
                </a:lnTo>
                <a:lnTo>
                  <a:pt x="679" y="1267"/>
                </a:lnTo>
                <a:lnTo>
                  <a:pt x="679" y="1260"/>
                </a:lnTo>
                <a:lnTo>
                  <a:pt x="679" y="1257"/>
                </a:lnTo>
                <a:lnTo>
                  <a:pt x="679" y="1257"/>
                </a:lnTo>
                <a:lnTo>
                  <a:pt x="680" y="1260"/>
                </a:lnTo>
                <a:lnTo>
                  <a:pt x="681" y="1261"/>
                </a:lnTo>
                <a:lnTo>
                  <a:pt x="682" y="1261"/>
                </a:lnTo>
                <a:lnTo>
                  <a:pt x="684" y="1260"/>
                </a:lnTo>
                <a:lnTo>
                  <a:pt x="685" y="1256"/>
                </a:lnTo>
                <a:lnTo>
                  <a:pt x="685" y="1249"/>
                </a:lnTo>
                <a:lnTo>
                  <a:pt x="684" y="1238"/>
                </a:lnTo>
                <a:lnTo>
                  <a:pt x="684" y="1238"/>
                </a:lnTo>
                <a:lnTo>
                  <a:pt x="681" y="1217"/>
                </a:lnTo>
                <a:lnTo>
                  <a:pt x="679" y="1205"/>
                </a:lnTo>
                <a:lnTo>
                  <a:pt x="676" y="1192"/>
                </a:lnTo>
                <a:lnTo>
                  <a:pt x="674" y="1174"/>
                </a:lnTo>
                <a:lnTo>
                  <a:pt x="674" y="1174"/>
                </a:lnTo>
                <a:lnTo>
                  <a:pt x="674" y="1159"/>
                </a:lnTo>
                <a:lnTo>
                  <a:pt x="676" y="1140"/>
                </a:lnTo>
                <a:lnTo>
                  <a:pt x="684" y="1092"/>
                </a:lnTo>
                <a:lnTo>
                  <a:pt x="693" y="1042"/>
                </a:lnTo>
                <a:lnTo>
                  <a:pt x="703" y="998"/>
                </a:lnTo>
                <a:lnTo>
                  <a:pt x="703" y="998"/>
                </a:lnTo>
                <a:lnTo>
                  <a:pt x="706" y="983"/>
                </a:lnTo>
                <a:lnTo>
                  <a:pt x="708" y="967"/>
                </a:lnTo>
                <a:lnTo>
                  <a:pt x="709" y="930"/>
                </a:lnTo>
                <a:lnTo>
                  <a:pt x="709" y="890"/>
                </a:lnTo>
                <a:lnTo>
                  <a:pt x="709" y="856"/>
                </a:lnTo>
                <a:lnTo>
                  <a:pt x="709" y="856"/>
                </a:lnTo>
                <a:lnTo>
                  <a:pt x="746" y="849"/>
                </a:lnTo>
                <a:lnTo>
                  <a:pt x="763" y="846"/>
                </a:lnTo>
                <a:lnTo>
                  <a:pt x="770" y="845"/>
                </a:lnTo>
                <a:lnTo>
                  <a:pt x="776" y="846"/>
                </a:lnTo>
                <a:lnTo>
                  <a:pt x="776" y="846"/>
                </a:lnTo>
                <a:lnTo>
                  <a:pt x="815" y="852"/>
                </a:lnTo>
                <a:lnTo>
                  <a:pt x="835" y="856"/>
                </a:lnTo>
                <a:lnTo>
                  <a:pt x="835" y="856"/>
                </a:lnTo>
                <a:lnTo>
                  <a:pt x="855" y="742"/>
                </a:lnTo>
                <a:lnTo>
                  <a:pt x="870" y="645"/>
                </a:lnTo>
                <a:lnTo>
                  <a:pt x="884" y="558"/>
                </a:lnTo>
                <a:lnTo>
                  <a:pt x="884" y="558"/>
                </a:lnTo>
                <a:lnTo>
                  <a:pt x="886" y="541"/>
                </a:lnTo>
                <a:lnTo>
                  <a:pt x="887" y="522"/>
                </a:lnTo>
                <a:lnTo>
                  <a:pt x="887" y="491"/>
                </a:lnTo>
                <a:lnTo>
                  <a:pt x="885" y="460"/>
                </a:lnTo>
                <a:lnTo>
                  <a:pt x="881" y="434"/>
                </a:lnTo>
                <a:lnTo>
                  <a:pt x="878" y="412"/>
                </a:lnTo>
                <a:lnTo>
                  <a:pt x="873" y="396"/>
                </a:lnTo>
                <a:lnTo>
                  <a:pt x="869" y="382"/>
                </a:lnTo>
                <a:lnTo>
                  <a:pt x="889" y="357"/>
                </a:lnTo>
                <a:lnTo>
                  <a:pt x="889" y="357"/>
                </a:lnTo>
                <a:lnTo>
                  <a:pt x="845" y="308"/>
                </a:lnTo>
                <a:lnTo>
                  <a:pt x="801" y="262"/>
                </a:lnTo>
                <a:lnTo>
                  <a:pt x="752" y="211"/>
                </a:lnTo>
                <a:lnTo>
                  <a:pt x="752" y="211"/>
                </a:lnTo>
                <a:lnTo>
                  <a:pt x="739" y="198"/>
                </a:lnTo>
                <a:lnTo>
                  <a:pt x="725" y="187"/>
                </a:lnTo>
                <a:lnTo>
                  <a:pt x="710" y="176"/>
                </a:lnTo>
                <a:lnTo>
                  <a:pt x="695" y="167"/>
                </a:lnTo>
                <a:lnTo>
                  <a:pt x="679" y="158"/>
                </a:lnTo>
                <a:lnTo>
                  <a:pt x="663" y="149"/>
                </a:lnTo>
                <a:lnTo>
                  <a:pt x="630" y="133"/>
                </a:lnTo>
                <a:lnTo>
                  <a:pt x="598" y="121"/>
                </a:lnTo>
                <a:lnTo>
                  <a:pt x="570" y="111"/>
                </a:lnTo>
                <a:lnTo>
                  <a:pt x="546" y="103"/>
                </a:lnTo>
                <a:lnTo>
                  <a:pt x="527" y="98"/>
                </a:lnTo>
                <a:lnTo>
                  <a:pt x="527" y="98"/>
                </a:lnTo>
                <a:lnTo>
                  <a:pt x="496" y="88"/>
                </a:lnTo>
                <a:lnTo>
                  <a:pt x="466" y="80"/>
                </a:lnTo>
                <a:lnTo>
                  <a:pt x="435" y="69"/>
                </a:lnTo>
                <a:lnTo>
                  <a:pt x="435" y="69"/>
                </a:lnTo>
                <a:lnTo>
                  <a:pt x="442" y="65"/>
                </a:lnTo>
                <a:lnTo>
                  <a:pt x="447" y="63"/>
                </a:lnTo>
                <a:lnTo>
                  <a:pt x="449" y="59"/>
                </a:lnTo>
                <a:lnTo>
                  <a:pt x="449" y="59"/>
                </a:lnTo>
                <a:lnTo>
                  <a:pt x="449" y="58"/>
                </a:lnTo>
                <a:lnTo>
                  <a:pt x="448" y="58"/>
                </a:lnTo>
                <a:lnTo>
                  <a:pt x="443" y="59"/>
                </a:lnTo>
                <a:lnTo>
                  <a:pt x="432" y="60"/>
                </a:lnTo>
                <a:lnTo>
                  <a:pt x="425" y="60"/>
                </a:lnTo>
                <a:lnTo>
                  <a:pt x="415" y="59"/>
                </a:lnTo>
                <a:lnTo>
                  <a:pt x="415" y="59"/>
                </a:lnTo>
                <a:lnTo>
                  <a:pt x="397" y="58"/>
                </a:lnTo>
                <a:lnTo>
                  <a:pt x="385" y="58"/>
                </a:lnTo>
                <a:lnTo>
                  <a:pt x="378" y="59"/>
                </a:lnTo>
                <a:lnTo>
                  <a:pt x="376" y="59"/>
                </a:lnTo>
                <a:lnTo>
                  <a:pt x="376" y="59"/>
                </a:lnTo>
                <a:lnTo>
                  <a:pt x="350" y="48"/>
                </a:lnTo>
                <a:lnTo>
                  <a:pt x="326" y="39"/>
                </a:lnTo>
                <a:lnTo>
                  <a:pt x="314" y="37"/>
                </a:lnTo>
                <a:lnTo>
                  <a:pt x="303" y="34"/>
                </a:lnTo>
                <a:lnTo>
                  <a:pt x="303" y="34"/>
                </a:lnTo>
                <a:lnTo>
                  <a:pt x="293" y="33"/>
                </a:lnTo>
                <a:lnTo>
                  <a:pt x="286" y="34"/>
                </a:lnTo>
                <a:lnTo>
                  <a:pt x="271" y="37"/>
                </a:lnTo>
                <a:lnTo>
                  <a:pt x="263" y="38"/>
                </a:lnTo>
                <a:lnTo>
                  <a:pt x="254" y="38"/>
                </a:lnTo>
                <a:lnTo>
                  <a:pt x="243" y="37"/>
                </a:lnTo>
                <a:lnTo>
                  <a:pt x="230" y="34"/>
                </a:lnTo>
                <a:lnTo>
                  <a:pt x="230" y="34"/>
                </a:lnTo>
                <a:lnTo>
                  <a:pt x="215" y="30"/>
                </a:lnTo>
                <a:lnTo>
                  <a:pt x="199" y="25"/>
                </a:lnTo>
                <a:lnTo>
                  <a:pt x="169" y="11"/>
                </a:lnTo>
                <a:lnTo>
                  <a:pt x="151" y="6"/>
                </a:lnTo>
                <a:lnTo>
                  <a:pt x="136" y="3"/>
                </a:lnTo>
                <a:lnTo>
                  <a:pt x="120" y="0"/>
                </a:lnTo>
                <a:lnTo>
                  <a:pt x="111" y="0"/>
                </a:lnTo>
                <a:lnTo>
                  <a:pt x="103" y="0"/>
                </a:lnTo>
                <a:lnTo>
                  <a:pt x="103" y="0"/>
                </a:lnTo>
                <a:lnTo>
                  <a:pt x="87" y="4"/>
                </a:lnTo>
                <a:lnTo>
                  <a:pt x="72" y="9"/>
                </a:lnTo>
                <a:lnTo>
                  <a:pt x="60" y="16"/>
                </a:lnTo>
                <a:lnTo>
                  <a:pt x="49" y="23"/>
                </a:lnTo>
                <a:lnTo>
                  <a:pt x="40" y="33"/>
                </a:lnTo>
                <a:lnTo>
                  <a:pt x="33" y="42"/>
                </a:lnTo>
                <a:lnTo>
                  <a:pt x="28" y="52"/>
                </a:lnTo>
                <a:lnTo>
                  <a:pt x="24" y="59"/>
                </a:lnTo>
                <a:lnTo>
                  <a:pt x="24" y="59"/>
                </a:lnTo>
                <a:lnTo>
                  <a:pt x="21" y="74"/>
                </a:lnTo>
                <a:lnTo>
                  <a:pt x="20" y="86"/>
                </a:lnTo>
                <a:lnTo>
                  <a:pt x="20" y="98"/>
                </a:lnTo>
                <a:lnTo>
                  <a:pt x="20" y="98"/>
                </a:lnTo>
                <a:lnTo>
                  <a:pt x="17" y="100"/>
                </a:lnTo>
                <a:lnTo>
                  <a:pt x="10" y="108"/>
                </a:lnTo>
                <a:lnTo>
                  <a:pt x="6" y="114"/>
                </a:lnTo>
                <a:lnTo>
                  <a:pt x="4" y="120"/>
                </a:lnTo>
                <a:lnTo>
                  <a:pt x="1" y="129"/>
                </a:lnTo>
                <a:lnTo>
                  <a:pt x="0" y="137"/>
                </a:lnTo>
                <a:lnTo>
                  <a:pt x="0" y="137"/>
                </a:lnTo>
                <a:lnTo>
                  <a:pt x="1" y="146"/>
                </a:lnTo>
                <a:lnTo>
                  <a:pt x="3" y="154"/>
                </a:lnTo>
                <a:lnTo>
                  <a:pt x="6" y="162"/>
                </a:lnTo>
                <a:lnTo>
                  <a:pt x="9" y="169"/>
                </a:lnTo>
                <a:lnTo>
                  <a:pt x="16" y="182"/>
                </a:lnTo>
                <a:lnTo>
                  <a:pt x="18" y="189"/>
                </a:lnTo>
                <a:lnTo>
                  <a:pt x="20" y="196"/>
                </a:lnTo>
                <a:lnTo>
                  <a:pt x="20" y="196"/>
                </a:lnTo>
                <a:lnTo>
                  <a:pt x="23" y="214"/>
                </a:lnTo>
                <a:lnTo>
                  <a:pt x="24" y="217"/>
                </a:lnTo>
                <a:lnTo>
                  <a:pt x="24" y="215"/>
                </a:lnTo>
                <a:lnTo>
                  <a:pt x="24" y="215"/>
                </a:lnTo>
                <a:lnTo>
                  <a:pt x="23" y="204"/>
                </a:lnTo>
                <a:lnTo>
                  <a:pt x="23" y="202"/>
                </a:lnTo>
                <a:lnTo>
                  <a:pt x="24" y="201"/>
                </a:lnTo>
                <a:lnTo>
                  <a:pt x="27" y="201"/>
                </a:lnTo>
                <a:lnTo>
                  <a:pt x="29" y="204"/>
                </a:lnTo>
                <a:lnTo>
                  <a:pt x="29" y="204"/>
                </a:lnTo>
                <a:lnTo>
                  <a:pt x="32" y="208"/>
                </a:lnTo>
                <a:lnTo>
                  <a:pt x="33" y="209"/>
                </a:lnTo>
                <a:lnTo>
                  <a:pt x="34" y="208"/>
                </a:lnTo>
                <a:lnTo>
                  <a:pt x="35" y="206"/>
                </a:lnTo>
                <a:lnTo>
                  <a:pt x="34" y="196"/>
                </a:lnTo>
                <a:lnTo>
                  <a:pt x="44" y="225"/>
                </a:lnTo>
                <a:lnTo>
                  <a:pt x="51" y="202"/>
                </a:lnTo>
                <a:lnTo>
                  <a:pt x="54" y="196"/>
                </a:lnTo>
                <a:lnTo>
                  <a:pt x="54" y="196"/>
                </a:lnTo>
                <a:lnTo>
                  <a:pt x="54" y="198"/>
                </a:lnTo>
                <a:lnTo>
                  <a:pt x="56" y="203"/>
                </a:lnTo>
                <a:lnTo>
                  <a:pt x="60" y="209"/>
                </a:lnTo>
                <a:lnTo>
                  <a:pt x="64" y="213"/>
                </a:lnTo>
                <a:lnTo>
                  <a:pt x="68" y="215"/>
                </a:lnTo>
                <a:lnTo>
                  <a:pt x="68" y="215"/>
                </a:lnTo>
                <a:close/>
                <a:moveTo>
                  <a:pt x="176" y="259"/>
                </a:moveTo>
                <a:lnTo>
                  <a:pt x="176" y="259"/>
                </a:lnTo>
                <a:lnTo>
                  <a:pt x="180" y="262"/>
                </a:lnTo>
                <a:lnTo>
                  <a:pt x="189" y="267"/>
                </a:lnTo>
                <a:lnTo>
                  <a:pt x="194" y="269"/>
                </a:lnTo>
                <a:lnTo>
                  <a:pt x="200" y="270"/>
                </a:lnTo>
                <a:lnTo>
                  <a:pt x="205" y="270"/>
                </a:lnTo>
                <a:lnTo>
                  <a:pt x="210" y="269"/>
                </a:lnTo>
                <a:lnTo>
                  <a:pt x="210" y="269"/>
                </a:lnTo>
                <a:lnTo>
                  <a:pt x="214" y="266"/>
                </a:lnTo>
                <a:lnTo>
                  <a:pt x="219" y="261"/>
                </a:lnTo>
                <a:lnTo>
                  <a:pt x="226" y="247"/>
                </a:lnTo>
                <a:lnTo>
                  <a:pt x="234" y="230"/>
                </a:lnTo>
                <a:lnTo>
                  <a:pt x="249" y="240"/>
                </a:lnTo>
                <a:lnTo>
                  <a:pt x="259" y="303"/>
                </a:lnTo>
                <a:lnTo>
                  <a:pt x="264" y="328"/>
                </a:lnTo>
                <a:lnTo>
                  <a:pt x="234" y="299"/>
                </a:lnTo>
                <a:lnTo>
                  <a:pt x="225" y="308"/>
                </a:lnTo>
                <a:lnTo>
                  <a:pt x="200" y="289"/>
                </a:lnTo>
                <a:lnTo>
                  <a:pt x="176" y="25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44416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</TotalTime>
  <Words>6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pptxk09_手洗いする女性のシルエット</dc:title>
  <dc:subject>pptxk09_手洗いする女性のシルエット</dc:subject>
  <dc:creator>でじけろお</dc:creator>
  <cp:revision>1</cp:revision>
  <dcterms:created xsi:type="dcterms:W3CDTF">2018-05-20T00:31:01Z</dcterms:created>
  <dcterms:modified xsi:type="dcterms:W3CDTF">2022-07-03T16:25:19Z</dcterms:modified>
  <cp:version>1</cp:version>
</cp:coreProperties>
</file>