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お手上げの男性のシルエット</a:t>
            </a:r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3B56B29A-5DF5-2F30-DB3B-0FCB17551E19}"/>
              </a:ext>
            </a:extLst>
          </p:cNvPr>
          <p:cNvSpPr>
            <a:spLocks noEditPoints="1"/>
          </p:cNvSpPr>
          <p:nvPr/>
        </p:nvSpPr>
        <p:spPr bwMode="auto">
          <a:xfrm>
            <a:off x="3914096" y="924832"/>
            <a:ext cx="1895971" cy="2558597"/>
          </a:xfrm>
          <a:custGeom>
            <a:avLst/>
            <a:gdLst>
              <a:gd name="T0" fmla="*/ 502 w 1279"/>
              <a:gd name="T1" fmla="*/ 35 h 1726"/>
              <a:gd name="T2" fmla="*/ 477 w 1279"/>
              <a:gd name="T3" fmla="*/ 30 h 1726"/>
              <a:gd name="T4" fmla="*/ 482 w 1279"/>
              <a:gd name="T5" fmla="*/ 61 h 1726"/>
              <a:gd name="T6" fmla="*/ 452 w 1279"/>
              <a:gd name="T7" fmla="*/ 120 h 1726"/>
              <a:gd name="T8" fmla="*/ 452 w 1279"/>
              <a:gd name="T9" fmla="*/ 151 h 1726"/>
              <a:gd name="T10" fmla="*/ 458 w 1279"/>
              <a:gd name="T11" fmla="*/ 180 h 1726"/>
              <a:gd name="T12" fmla="*/ 512 w 1279"/>
              <a:gd name="T13" fmla="*/ 221 h 1726"/>
              <a:gd name="T14" fmla="*/ 506 w 1279"/>
              <a:gd name="T15" fmla="*/ 232 h 1726"/>
              <a:gd name="T16" fmla="*/ 537 w 1279"/>
              <a:gd name="T17" fmla="*/ 257 h 1726"/>
              <a:gd name="T18" fmla="*/ 590 w 1279"/>
              <a:gd name="T19" fmla="*/ 274 h 1726"/>
              <a:gd name="T20" fmla="*/ 603 w 1279"/>
              <a:gd name="T21" fmla="*/ 302 h 1726"/>
              <a:gd name="T22" fmla="*/ 477 w 1279"/>
              <a:gd name="T23" fmla="*/ 377 h 1726"/>
              <a:gd name="T24" fmla="*/ 174 w 1279"/>
              <a:gd name="T25" fmla="*/ 346 h 1726"/>
              <a:gd name="T26" fmla="*/ 156 w 1279"/>
              <a:gd name="T27" fmla="*/ 302 h 1726"/>
              <a:gd name="T28" fmla="*/ 146 w 1279"/>
              <a:gd name="T29" fmla="*/ 277 h 1726"/>
              <a:gd name="T30" fmla="*/ 126 w 1279"/>
              <a:gd name="T31" fmla="*/ 302 h 1726"/>
              <a:gd name="T32" fmla="*/ 64 w 1279"/>
              <a:gd name="T33" fmla="*/ 277 h 1726"/>
              <a:gd name="T34" fmla="*/ 86 w 1279"/>
              <a:gd name="T35" fmla="*/ 317 h 1726"/>
              <a:gd name="T36" fmla="*/ 37 w 1279"/>
              <a:gd name="T37" fmla="*/ 302 h 1726"/>
              <a:gd name="T38" fmla="*/ 11 w 1279"/>
              <a:gd name="T39" fmla="*/ 302 h 1726"/>
              <a:gd name="T40" fmla="*/ 2 w 1279"/>
              <a:gd name="T41" fmla="*/ 316 h 1726"/>
              <a:gd name="T42" fmla="*/ 36 w 1279"/>
              <a:gd name="T43" fmla="*/ 347 h 1726"/>
              <a:gd name="T44" fmla="*/ 111 w 1279"/>
              <a:gd name="T45" fmla="*/ 372 h 1726"/>
              <a:gd name="T46" fmla="*/ 297 w 1279"/>
              <a:gd name="T47" fmla="*/ 563 h 1726"/>
              <a:gd name="T48" fmla="*/ 417 w 1279"/>
              <a:gd name="T49" fmla="*/ 539 h 1726"/>
              <a:gd name="T50" fmla="*/ 537 w 1279"/>
              <a:gd name="T51" fmla="*/ 865 h 1726"/>
              <a:gd name="T52" fmla="*/ 601 w 1279"/>
              <a:gd name="T53" fmla="*/ 1277 h 1726"/>
              <a:gd name="T54" fmla="*/ 618 w 1279"/>
              <a:gd name="T55" fmla="*/ 1654 h 1726"/>
              <a:gd name="T56" fmla="*/ 594 w 1279"/>
              <a:gd name="T57" fmla="*/ 1695 h 1726"/>
              <a:gd name="T58" fmla="*/ 618 w 1279"/>
              <a:gd name="T59" fmla="*/ 1705 h 1726"/>
              <a:gd name="T60" fmla="*/ 702 w 1279"/>
              <a:gd name="T61" fmla="*/ 1695 h 1726"/>
              <a:gd name="T62" fmla="*/ 771 w 1279"/>
              <a:gd name="T63" fmla="*/ 1653 h 1726"/>
              <a:gd name="T64" fmla="*/ 787 w 1279"/>
              <a:gd name="T65" fmla="*/ 1639 h 1726"/>
              <a:gd name="T66" fmla="*/ 824 w 1279"/>
              <a:gd name="T67" fmla="*/ 1695 h 1726"/>
              <a:gd name="T68" fmla="*/ 879 w 1279"/>
              <a:gd name="T69" fmla="*/ 1725 h 1726"/>
              <a:gd name="T70" fmla="*/ 929 w 1279"/>
              <a:gd name="T71" fmla="*/ 1700 h 1726"/>
              <a:gd name="T72" fmla="*/ 884 w 1279"/>
              <a:gd name="T73" fmla="*/ 1625 h 1726"/>
              <a:gd name="T74" fmla="*/ 954 w 1279"/>
              <a:gd name="T75" fmla="*/ 870 h 1726"/>
              <a:gd name="T76" fmla="*/ 929 w 1279"/>
              <a:gd name="T77" fmla="*/ 408 h 1726"/>
              <a:gd name="T78" fmla="*/ 1111 w 1279"/>
              <a:gd name="T79" fmla="*/ 399 h 1726"/>
              <a:gd name="T80" fmla="*/ 1150 w 1279"/>
              <a:gd name="T81" fmla="*/ 144 h 1726"/>
              <a:gd name="T82" fmla="*/ 1224 w 1279"/>
              <a:gd name="T83" fmla="*/ 61 h 1726"/>
              <a:gd name="T84" fmla="*/ 1278 w 1279"/>
              <a:gd name="T85" fmla="*/ 0 h 1726"/>
              <a:gd name="T86" fmla="*/ 1241 w 1279"/>
              <a:gd name="T87" fmla="*/ 18 h 1726"/>
              <a:gd name="T88" fmla="*/ 1130 w 1279"/>
              <a:gd name="T89" fmla="*/ 71 h 1726"/>
              <a:gd name="T90" fmla="*/ 1090 w 1279"/>
              <a:gd name="T91" fmla="*/ 131 h 1726"/>
              <a:gd name="T92" fmla="*/ 893 w 1279"/>
              <a:gd name="T93" fmla="*/ 245 h 1726"/>
              <a:gd name="T94" fmla="*/ 724 w 1279"/>
              <a:gd name="T95" fmla="*/ 239 h 1726"/>
              <a:gd name="T96" fmla="*/ 678 w 1279"/>
              <a:gd name="T97" fmla="*/ 131 h 1726"/>
              <a:gd name="T98" fmla="*/ 613 w 1279"/>
              <a:gd name="T99" fmla="*/ 66 h 1726"/>
              <a:gd name="T100" fmla="*/ 563 w 1279"/>
              <a:gd name="T101" fmla="*/ 38 h 1726"/>
              <a:gd name="T102" fmla="*/ 532 w 1279"/>
              <a:gd name="T103" fmla="*/ 25 h 1726"/>
              <a:gd name="T104" fmla="*/ 502 w 1279"/>
              <a:gd name="T105" fmla="*/ 35 h 1726"/>
              <a:gd name="T106" fmla="*/ 743 w 1279"/>
              <a:gd name="T107" fmla="*/ 1016 h 1726"/>
              <a:gd name="T108" fmla="*/ 776 w 1279"/>
              <a:gd name="T109" fmla="*/ 1231 h 1726"/>
              <a:gd name="T110" fmla="*/ 773 w 1279"/>
              <a:gd name="T111" fmla="*/ 1579 h 1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9" h="1726">
                <a:moveTo>
                  <a:pt x="497" y="20"/>
                </a:moveTo>
                <a:lnTo>
                  <a:pt x="497" y="20"/>
                </a:lnTo>
                <a:lnTo>
                  <a:pt x="497" y="23"/>
                </a:lnTo>
                <a:lnTo>
                  <a:pt x="497" y="23"/>
                </a:lnTo>
                <a:lnTo>
                  <a:pt x="497" y="20"/>
                </a:lnTo>
                <a:lnTo>
                  <a:pt x="497" y="20"/>
                </a:lnTo>
                <a:close/>
                <a:moveTo>
                  <a:pt x="502" y="35"/>
                </a:moveTo>
                <a:lnTo>
                  <a:pt x="502" y="35"/>
                </a:lnTo>
                <a:lnTo>
                  <a:pt x="497" y="23"/>
                </a:lnTo>
                <a:lnTo>
                  <a:pt x="497" y="23"/>
                </a:lnTo>
                <a:lnTo>
                  <a:pt x="495" y="29"/>
                </a:lnTo>
                <a:lnTo>
                  <a:pt x="492" y="35"/>
                </a:lnTo>
                <a:lnTo>
                  <a:pt x="492" y="35"/>
                </a:lnTo>
                <a:lnTo>
                  <a:pt x="487" y="40"/>
                </a:lnTo>
                <a:lnTo>
                  <a:pt x="477" y="30"/>
                </a:lnTo>
                <a:lnTo>
                  <a:pt x="477" y="30"/>
                </a:lnTo>
                <a:lnTo>
                  <a:pt x="476" y="39"/>
                </a:lnTo>
                <a:lnTo>
                  <a:pt x="476" y="47"/>
                </a:lnTo>
                <a:lnTo>
                  <a:pt x="477" y="51"/>
                </a:lnTo>
                <a:lnTo>
                  <a:pt x="477" y="51"/>
                </a:lnTo>
                <a:lnTo>
                  <a:pt x="481" y="56"/>
                </a:lnTo>
                <a:lnTo>
                  <a:pt x="482" y="59"/>
                </a:lnTo>
                <a:lnTo>
                  <a:pt x="482" y="61"/>
                </a:lnTo>
                <a:lnTo>
                  <a:pt x="482" y="61"/>
                </a:lnTo>
                <a:lnTo>
                  <a:pt x="471" y="68"/>
                </a:lnTo>
                <a:lnTo>
                  <a:pt x="462" y="74"/>
                </a:lnTo>
                <a:lnTo>
                  <a:pt x="457" y="81"/>
                </a:lnTo>
                <a:lnTo>
                  <a:pt x="457" y="81"/>
                </a:lnTo>
                <a:lnTo>
                  <a:pt x="455" y="90"/>
                </a:lnTo>
                <a:lnTo>
                  <a:pt x="452" y="105"/>
                </a:lnTo>
                <a:lnTo>
                  <a:pt x="451" y="116"/>
                </a:lnTo>
                <a:lnTo>
                  <a:pt x="452" y="120"/>
                </a:lnTo>
                <a:lnTo>
                  <a:pt x="452" y="121"/>
                </a:lnTo>
                <a:lnTo>
                  <a:pt x="452" y="121"/>
                </a:lnTo>
                <a:lnTo>
                  <a:pt x="452" y="122"/>
                </a:lnTo>
                <a:lnTo>
                  <a:pt x="453" y="125"/>
                </a:lnTo>
                <a:lnTo>
                  <a:pt x="452" y="136"/>
                </a:lnTo>
                <a:lnTo>
                  <a:pt x="452" y="147"/>
                </a:lnTo>
                <a:lnTo>
                  <a:pt x="452" y="150"/>
                </a:lnTo>
                <a:lnTo>
                  <a:pt x="452" y="151"/>
                </a:lnTo>
                <a:lnTo>
                  <a:pt x="452" y="151"/>
                </a:lnTo>
                <a:lnTo>
                  <a:pt x="452" y="151"/>
                </a:lnTo>
                <a:lnTo>
                  <a:pt x="453" y="151"/>
                </a:lnTo>
                <a:lnTo>
                  <a:pt x="452" y="154"/>
                </a:lnTo>
                <a:lnTo>
                  <a:pt x="452" y="161"/>
                </a:lnTo>
                <a:lnTo>
                  <a:pt x="452" y="161"/>
                </a:lnTo>
                <a:lnTo>
                  <a:pt x="455" y="172"/>
                </a:lnTo>
                <a:lnTo>
                  <a:pt x="458" y="180"/>
                </a:lnTo>
                <a:lnTo>
                  <a:pt x="462" y="186"/>
                </a:lnTo>
                <a:lnTo>
                  <a:pt x="462" y="186"/>
                </a:lnTo>
                <a:lnTo>
                  <a:pt x="471" y="193"/>
                </a:lnTo>
                <a:lnTo>
                  <a:pt x="482" y="201"/>
                </a:lnTo>
                <a:lnTo>
                  <a:pt x="497" y="211"/>
                </a:lnTo>
                <a:lnTo>
                  <a:pt x="497" y="211"/>
                </a:lnTo>
                <a:lnTo>
                  <a:pt x="504" y="216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0" y="223"/>
                </a:lnTo>
                <a:lnTo>
                  <a:pt x="507" y="227"/>
                </a:lnTo>
                <a:lnTo>
                  <a:pt x="506" y="232"/>
                </a:lnTo>
                <a:lnTo>
                  <a:pt x="506" y="234"/>
                </a:lnTo>
                <a:lnTo>
                  <a:pt x="507" y="237"/>
                </a:lnTo>
                <a:lnTo>
                  <a:pt x="507" y="237"/>
                </a:lnTo>
                <a:lnTo>
                  <a:pt x="512" y="243"/>
                </a:lnTo>
                <a:lnTo>
                  <a:pt x="520" y="249"/>
                </a:lnTo>
                <a:lnTo>
                  <a:pt x="529" y="254"/>
                </a:lnTo>
                <a:lnTo>
                  <a:pt x="534" y="255"/>
                </a:lnTo>
                <a:lnTo>
                  <a:pt x="537" y="257"/>
                </a:lnTo>
                <a:lnTo>
                  <a:pt x="537" y="257"/>
                </a:lnTo>
                <a:lnTo>
                  <a:pt x="546" y="257"/>
                </a:lnTo>
                <a:lnTo>
                  <a:pt x="555" y="257"/>
                </a:lnTo>
                <a:lnTo>
                  <a:pt x="563" y="257"/>
                </a:lnTo>
                <a:lnTo>
                  <a:pt x="568" y="257"/>
                </a:lnTo>
                <a:lnTo>
                  <a:pt x="568" y="257"/>
                </a:lnTo>
                <a:lnTo>
                  <a:pt x="581" y="267"/>
                </a:lnTo>
                <a:lnTo>
                  <a:pt x="590" y="274"/>
                </a:lnTo>
                <a:lnTo>
                  <a:pt x="598" y="282"/>
                </a:lnTo>
                <a:lnTo>
                  <a:pt x="598" y="282"/>
                </a:lnTo>
                <a:lnTo>
                  <a:pt x="601" y="288"/>
                </a:lnTo>
                <a:lnTo>
                  <a:pt x="603" y="294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559" y="325"/>
                </a:lnTo>
                <a:lnTo>
                  <a:pt x="507" y="352"/>
                </a:lnTo>
                <a:lnTo>
                  <a:pt x="507" y="352"/>
                </a:lnTo>
                <a:lnTo>
                  <a:pt x="496" y="358"/>
                </a:lnTo>
                <a:lnTo>
                  <a:pt x="489" y="366"/>
                </a:lnTo>
                <a:lnTo>
                  <a:pt x="477" y="377"/>
                </a:lnTo>
                <a:lnTo>
                  <a:pt x="477" y="377"/>
                </a:lnTo>
                <a:lnTo>
                  <a:pt x="451" y="396"/>
                </a:lnTo>
                <a:lnTo>
                  <a:pt x="427" y="413"/>
                </a:lnTo>
                <a:lnTo>
                  <a:pt x="427" y="413"/>
                </a:lnTo>
                <a:lnTo>
                  <a:pt x="342" y="473"/>
                </a:lnTo>
                <a:lnTo>
                  <a:pt x="176" y="357"/>
                </a:lnTo>
                <a:lnTo>
                  <a:pt x="176" y="357"/>
                </a:lnTo>
                <a:lnTo>
                  <a:pt x="174" y="346"/>
                </a:lnTo>
                <a:lnTo>
                  <a:pt x="171" y="327"/>
                </a:lnTo>
                <a:lnTo>
                  <a:pt x="171" y="327"/>
                </a:lnTo>
                <a:lnTo>
                  <a:pt x="171" y="323"/>
                </a:lnTo>
                <a:lnTo>
                  <a:pt x="170" y="321"/>
                </a:lnTo>
                <a:lnTo>
                  <a:pt x="166" y="317"/>
                </a:lnTo>
                <a:lnTo>
                  <a:pt x="161" y="312"/>
                </a:lnTo>
                <a:lnTo>
                  <a:pt x="159" y="308"/>
                </a:lnTo>
                <a:lnTo>
                  <a:pt x="156" y="302"/>
                </a:lnTo>
                <a:lnTo>
                  <a:pt x="156" y="302"/>
                </a:lnTo>
                <a:lnTo>
                  <a:pt x="154" y="296"/>
                </a:lnTo>
                <a:lnTo>
                  <a:pt x="152" y="289"/>
                </a:lnTo>
                <a:lnTo>
                  <a:pt x="152" y="282"/>
                </a:lnTo>
                <a:lnTo>
                  <a:pt x="151" y="278"/>
                </a:lnTo>
                <a:lnTo>
                  <a:pt x="151" y="277"/>
                </a:lnTo>
                <a:lnTo>
                  <a:pt x="149" y="277"/>
                </a:lnTo>
                <a:lnTo>
                  <a:pt x="146" y="277"/>
                </a:lnTo>
                <a:lnTo>
                  <a:pt x="146" y="277"/>
                </a:lnTo>
                <a:lnTo>
                  <a:pt x="142" y="278"/>
                </a:lnTo>
                <a:lnTo>
                  <a:pt x="140" y="282"/>
                </a:lnTo>
                <a:lnTo>
                  <a:pt x="136" y="289"/>
                </a:lnTo>
                <a:lnTo>
                  <a:pt x="132" y="297"/>
                </a:lnTo>
                <a:lnTo>
                  <a:pt x="130" y="299"/>
                </a:lnTo>
                <a:lnTo>
                  <a:pt x="126" y="302"/>
                </a:lnTo>
                <a:lnTo>
                  <a:pt x="126" y="302"/>
                </a:lnTo>
                <a:lnTo>
                  <a:pt x="115" y="307"/>
                </a:lnTo>
                <a:lnTo>
                  <a:pt x="110" y="308"/>
                </a:lnTo>
                <a:lnTo>
                  <a:pt x="106" y="307"/>
                </a:lnTo>
                <a:lnTo>
                  <a:pt x="106" y="307"/>
                </a:lnTo>
                <a:lnTo>
                  <a:pt x="97" y="301"/>
                </a:lnTo>
                <a:lnTo>
                  <a:pt x="83" y="289"/>
                </a:lnTo>
                <a:lnTo>
                  <a:pt x="69" y="279"/>
                </a:lnTo>
                <a:lnTo>
                  <a:pt x="64" y="277"/>
                </a:lnTo>
                <a:lnTo>
                  <a:pt x="62" y="277"/>
                </a:lnTo>
                <a:lnTo>
                  <a:pt x="61" y="277"/>
                </a:lnTo>
                <a:lnTo>
                  <a:pt x="61" y="277"/>
                </a:lnTo>
                <a:lnTo>
                  <a:pt x="61" y="278"/>
                </a:lnTo>
                <a:lnTo>
                  <a:pt x="61" y="279"/>
                </a:lnTo>
                <a:lnTo>
                  <a:pt x="63" y="286"/>
                </a:lnTo>
                <a:lnTo>
                  <a:pt x="72" y="299"/>
                </a:lnTo>
                <a:lnTo>
                  <a:pt x="86" y="317"/>
                </a:lnTo>
                <a:lnTo>
                  <a:pt x="86" y="317"/>
                </a:lnTo>
                <a:lnTo>
                  <a:pt x="80" y="316"/>
                </a:lnTo>
                <a:lnTo>
                  <a:pt x="68" y="313"/>
                </a:lnTo>
                <a:lnTo>
                  <a:pt x="54" y="311"/>
                </a:lnTo>
                <a:lnTo>
                  <a:pt x="49" y="308"/>
                </a:lnTo>
                <a:lnTo>
                  <a:pt x="46" y="307"/>
                </a:lnTo>
                <a:lnTo>
                  <a:pt x="46" y="307"/>
                </a:lnTo>
                <a:lnTo>
                  <a:pt x="37" y="302"/>
                </a:lnTo>
                <a:lnTo>
                  <a:pt x="27" y="296"/>
                </a:lnTo>
                <a:lnTo>
                  <a:pt x="16" y="292"/>
                </a:lnTo>
                <a:lnTo>
                  <a:pt x="13" y="292"/>
                </a:lnTo>
                <a:lnTo>
                  <a:pt x="11" y="292"/>
                </a:lnTo>
                <a:lnTo>
                  <a:pt x="11" y="292"/>
                </a:lnTo>
                <a:lnTo>
                  <a:pt x="9" y="294"/>
                </a:lnTo>
                <a:lnTo>
                  <a:pt x="9" y="298"/>
                </a:lnTo>
                <a:lnTo>
                  <a:pt x="11" y="302"/>
                </a:lnTo>
                <a:lnTo>
                  <a:pt x="11" y="307"/>
                </a:lnTo>
                <a:lnTo>
                  <a:pt x="11" y="307"/>
                </a:lnTo>
                <a:lnTo>
                  <a:pt x="6" y="307"/>
                </a:lnTo>
                <a:lnTo>
                  <a:pt x="2" y="309"/>
                </a:lnTo>
                <a:lnTo>
                  <a:pt x="0" y="311"/>
                </a:lnTo>
                <a:lnTo>
                  <a:pt x="0" y="312"/>
                </a:lnTo>
                <a:lnTo>
                  <a:pt x="0" y="312"/>
                </a:lnTo>
                <a:lnTo>
                  <a:pt x="2" y="316"/>
                </a:lnTo>
                <a:lnTo>
                  <a:pt x="6" y="318"/>
                </a:lnTo>
                <a:lnTo>
                  <a:pt x="11" y="322"/>
                </a:lnTo>
                <a:lnTo>
                  <a:pt x="21" y="337"/>
                </a:lnTo>
                <a:lnTo>
                  <a:pt x="21" y="337"/>
                </a:lnTo>
                <a:lnTo>
                  <a:pt x="21" y="337"/>
                </a:lnTo>
                <a:lnTo>
                  <a:pt x="26" y="342"/>
                </a:lnTo>
                <a:lnTo>
                  <a:pt x="26" y="342"/>
                </a:lnTo>
                <a:lnTo>
                  <a:pt x="36" y="347"/>
                </a:lnTo>
                <a:lnTo>
                  <a:pt x="51" y="353"/>
                </a:lnTo>
                <a:lnTo>
                  <a:pt x="68" y="358"/>
                </a:lnTo>
                <a:lnTo>
                  <a:pt x="81" y="362"/>
                </a:lnTo>
                <a:lnTo>
                  <a:pt x="81" y="362"/>
                </a:lnTo>
                <a:lnTo>
                  <a:pt x="91" y="365"/>
                </a:lnTo>
                <a:lnTo>
                  <a:pt x="100" y="367"/>
                </a:lnTo>
                <a:lnTo>
                  <a:pt x="111" y="372"/>
                </a:lnTo>
                <a:lnTo>
                  <a:pt x="111" y="372"/>
                </a:lnTo>
                <a:lnTo>
                  <a:pt x="126" y="382"/>
                </a:lnTo>
                <a:lnTo>
                  <a:pt x="121" y="392"/>
                </a:lnTo>
                <a:lnTo>
                  <a:pt x="121" y="392"/>
                </a:lnTo>
                <a:lnTo>
                  <a:pt x="147" y="420"/>
                </a:lnTo>
                <a:lnTo>
                  <a:pt x="208" y="480"/>
                </a:lnTo>
                <a:lnTo>
                  <a:pt x="240" y="513"/>
                </a:lnTo>
                <a:lnTo>
                  <a:pt x="271" y="543"/>
                </a:lnTo>
                <a:lnTo>
                  <a:pt x="297" y="563"/>
                </a:lnTo>
                <a:lnTo>
                  <a:pt x="305" y="571"/>
                </a:lnTo>
                <a:lnTo>
                  <a:pt x="312" y="573"/>
                </a:lnTo>
                <a:lnTo>
                  <a:pt x="312" y="573"/>
                </a:lnTo>
                <a:lnTo>
                  <a:pt x="318" y="573"/>
                </a:lnTo>
                <a:lnTo>
                  <a:pt x="327" y="572"/>
                </a:lnTo>
                <a:lnTo>
                  <a:pt x="352" y="565"/>
                </a:lnTo>
                <a:lnTo>
                  <a:pt x="383" y="553"/>
                </a:lnTo>
                <a:lnTo>
                  <a:pt x="417" y="539"/>
                </a:lnTo>
                <a:lnTo>
                  <a:pt x="479" y="514"/>
                </a:lnTo>
                <a:lnTo>
                  <a:pt x="499" y="506"/>
                </a:lnTo>
                <a:lnTo>
                  <a:pt x="507" y="503"/>
                </a:lnTo>
                <a:lnTo>
                  <a:pt x="507" y="503"/>
                </a:lnTo>
                <a:lnTo>
                  <a:pt x="521" y="528"/>
                </a:lnTo>
                <a:lnTo>
                  <a:pt x="546" y="580"/>
                </a:lnTo>
                <a:lnTo>
                  <a:pt x="583" y="654"/>
                </a:lnTo>
                <a:lnTo>
                  <a:pt x="537" y="865"/>
                </a:lnTo>
                <a:lnTo>
                  <a:pt x="553" y="865"/>
                </a:lnTo>
                <a:lnTo>
                  <a:pt x="553" y="865"/>
                </a:lnTo>
                <a:lnTo>
                  <a:pt x="574" y="1064"/>
                </a:lnTo>
                <a:lnTo>
                  <a:pt x="590" y="1199"/>
                </a:lnTo>
                <a:lnTo>
                  <a:pt x="595" y="1245"/>
                </a:lnTo>
                <a:lnTo>
                  <a:pt x="598" y="1262"/>
                </a:lnTo>
                <a:lnTo>
                  <a:pt x="598" y="1262"/>
                </a:lnTo>
                <a:lnTo>
                  <a:pt x="601" y="1277"/>
                </a:lnTo>
                <a:lnTo>
                  <a:pt x="609" y="1316"/>
                </a:lnTo>
                <a:lnTo>
                  <a:pt x="632" y="1436"/>
                </a:lnTo>
                <a:lnTo>
                  <a:pt x="663" y="1609"/>
                </a:lnTo>
                <a:lnTo>
                  <a:pt x="673" y="1609"/>
                </a:lnTo>
                <a:lnTo>
                  <a:pt x="673" y="1609"/>
                </a:lnTo>
                <a:lnTo>
                  <a:pt x="649" y="1629"/>
                </a:lnTo>
                <a:lnTo>
                  <a:pt x="630" y="1644"/>
                </a:lnTo>
                <a:lnTo>
                  <a:pt x="618" y="1654"/>
                </a:lnTo>
                <a:lnTo>
                  <a:pt x="618" y="1654"/>
                </a:lnTo>
                <a:lnTo>
                  <a:pt x="610" y="1661"/>
                </a:lnTo>
                <a:lnTo>
                  <a:pt x="603" y="1667"/>
                </a:lnTo>
                <a:lnTo>
                  <a:pt x="596" y="1674"/>
                </a:lnTo>
                <a:lnTo>
                  <a:pt x="593" y="1679"/>
                </a:lnTo>
                <a:lnTo>
                  <a:pt x="593" y="1679"/>
                </a:lnTo>
                <a:lnTo>
                  <a:pt x="593" y="1686"/>
                </a:lnTo>
                <a:lnTo>
                  <a:pt x="594" y="1695"/>
                </a:lnTo>
                <a:lnTo>
                  <a:pt x="595" y="1702"/>
                </a:lnTo>
                <a:lnTo>
                  <a:pt x="596" y="1705"/>
                </a:lnTo>
                <a:lnTo>
                  <a:pt x="598" y="1705"/>
                </a:lnTo>
                <a:lnTo>
                  <a:pt x="598" y="1705"/>
                </a:lnTo>
                <a:lnTo>
                  <a:pt x="601" y="1703"/>
                </a:lnTo>
                <a:lnTo>
                  <a:pt x="608" y="1703"/>
                </a:lnTo>
                <a:lnTo>
                  <a:pt x="613" y="1703"/>
                </a:lnTo>
                <a:lnTo>
                  <a:pt x="618" y="1705"/>
                </a:lnTo>
                <a:lnTo>
                  <a:pt x="618" y="1705"/>
                </a:lnTo>
                <a:lnTo>
                  <a:pt x="625" y="1706"/>
                </a:lnTo>
                <a:lnTo>
                  <a:pt x="640" y="1707"/>
                </a:lnTo>
                <a:lnTo>
                  <a:pt x="662" y="1705"/>
                </a:lnTo>
                <a:lnTo>
                  <a:pt x="674" y="1703"/>
                </a:lnTo>
                <a:lnTo>
                  <a:pt x="688" y="1700"/>
                </a:lnTo>
                <a:lnTo>
                  <a:pt x="688" y="1700"/>
                </a:lnTo>
                <a:lnTo>
                  <a:pt x="702" y="1695"/>
                </a:lnTo>
                <a:lnTo>
                  <a:pt x="716" y="1690"/>
                </a:lnTo>
                <a:lnTo>
                  <a:pt x="727" y="1683"/>
                </a:lnTo>
                <a:lnTo>
                  <a:pt x="737" y="1676"/>
                </a:lnTo>
                <a:lnTo>
                  <a:pt x="752" y="1664"/>
                </a:lnTo>
                <a:lnTo>
                  <a:pt x="758" y="1659"/>
                </a:lnTo>
                <a:lnTo>
                  <a:pt x="758" y="1659"/>
                </a:lnTo>
                <a:lnTo>
                  <a:pt x="767" y="1656"/>
                </a:lnTo>
                <a:lnTo>
                  <a:pt x="771" y="1653"/>
                </a:lnTo>
                <a:lnTo>
                  <a:pt x="773" y="1651"/>
                </a:lnTo>
                <a:lnTo>
                  <a:pt x="773" y="1649"/>
                </a:lnTo>
                <a:lnTo>
                  <a:pt x="773" y="1634"/>
                </a:lnTo>
                <a:lnTo>
                  <a:pt x="773" y="1609"/>
                </a:lnTo>
                <a:lnTo>
                  <a:pt x="778" y="1604"/>
                </a:lnTo>
                <a:lnTo>
                  <a:pt x="778" y="1604"/>
                </a:lnTo>
                <a:lnTo>
                  <a:pt x="783" y="1624"/>
                </a:lnTo>
                <a:lnTo>
                  <a:pt x="787" y="1639"/>
                </a:lnTo>
                <a:lnTo>
                  <a:pt x="788" y="1646"/>
                </a:lnTo>
                <a:lnTo>
                  <a:pt x="788" y="1649"/>
                </a:lnTo>
                <a:lnTo>
                  <a:pt x="788" y="1649"/>
                </a:lnTo>
                <a:lnTo>
                  <a:pt x="788" y="1653"/>
                </a:lnTo>
                <a:lnTo>
                  <a:pt x="791" y="1657"/>
                </a:lnTo>
                <a:lnTo>
                  <a:pt x="800" y="1668"/>
                </a:lnTo>
                <a:lnTo>
                  <a:pt x="811" y="1682"/>
                </a:lnTo>
                <a:lnTo>
                  <a:pt x="824" y="1695"/>
                </a:lnTo>
                <a:lnTo>
                  <a:pt x="824" y="1695"/>
                </a:lnTo>
                <a:lnTo>
                  <a:pt x="834" y="1707"/>
                </a:lnTo>
                <a:lnTo>
                  <a:pt x="839" y="1712"/>
                </a:lnTo>
                <a:lnTo>
                  <a:pt x="845" y="1718"/>
                </a:lnTo>
                <a:lnTo>
                  <a:pt x="850" y="1722"/>
                </a:lnTo>
                <a:lnTo>
                  <a:pt x="857" y="1725"/>
                </a:lnTo>
                <a:lnTo>
                  <a:pt x="867" y="1726"/>
                </a:lnTo>
                <a:lnTo>
                  <a:pt x="879" y="1725"/>
                </a:lnTo>
                <a:lnTo>
                  <a:pt x="879" y="1725"/>
                </a:lnTo>
                <a:lnTo>
                  <a:pt x="891" y="1722"/>
                </a:lnTo>
                <a:lnTo>
                  <a:pt x="901" y="1720"/>
                </a:lnTo>
                <a:lnTo>
                  <a:pt x="910" y="1716"/>
                </a:lnTo>
                <a:lnTo>
                  <a:pt x="918" y="1712"/>
                </a:lnTo>
                <a:lnTo>
                  <a:pt x="923" y="1707"/>
                </a:lnTo>
                <a:lnTo>
                  <a:pt x="926" y="1703"/>
                </a:lnTo>
                <a:lnTo>
                  <a:pt x="929" y="1700"/>
                </a:lnTo>
                <a:lnTo>
                  <a:pt x="929" y="1695"/>
                </a:lnTo>
                <a:lnTo>
                  <a:pt x="929" y="1695"/>
                </a:lnTo>
                <a:lnTo>
                  <a:pt x="925" y="1685"/>
                </a:lnTo>
                <a:lnTo>
                  <a:pt x="918" y="1672"/>
                </a:lnTo>
                <a:lnTo>
                  <a:pt x="904" y="1649"/>
                </a:lnTo>
                <a:lnTo>
                  <a:pt x="904" y="1649"/>
                </a:lnTo>
                <a:lnTo>
                  <a:pt x="895" y="1638"/>
                </a:lnTo>
                <a:lnTo>
                  <a:pt x="884" y="1625"/>
                </a:lnTo>
                <a:lnTo>
                  <a:pt x="869" y="1609"/>
                </a:lnTo>
                <a:lnTo>
                  <a:pt x="879" y="1609"/>
                </a:lnTo>
                <a:lnTo>
                  <a:pt x="879" y="1609"/>
                </a:lnTo>
                <a:lnTo>
                  <a:pt x="929" y="1252"/>
                </a:lnTo>
                <a:lnTo>
                  <a:pt x="929" y="1252"/>
                </a:lnTo>
                <a:lnTo>
                  <a:pt x="934" y="880"/>
                </a:lnTo>
                <a:lnTo>
                  <a:pt x="954" y="870"/>
                </a:lnTo>
                <a:lnTo>
                  <a:pt x="954" y="870"/>
                </a:lnTo>
                <a:lnTo>
                  <a:pt x="930" y="763"/>
                </a:lnTo>
                <a:lnTo>
                  <a:pt x="915" y="688"/>
                </a:lnTo>
                <a:lnTo>
                  <a:pt x="910" y="661"/>
                </a:lnTo>
                <a:lnTo>
                  <a:pt x="909" y="649"/>
                </a:lnTo>
                <a:lnTo>
                  <a:pt x="909" y="649"/>
                </a:lnTo>
                <a:lnTo>
                  <a:pt x="913" y="607"/>
                </a:lnTo>
                <a:lnTo>
                  <a:pt x="920" y="524"/>
                </a:lnTo>
                <a:lnTo>
                  <a:pt x="929" y="408"/>
                </a:lnTo>
                <a:lnTo>
                  <a:pt x="929" y="408"/>
                </a:lnTo>
                <a:lnTo>
                  <a:pt x="1016" y="408"/>
                </a:lnTo>
                <a:lnTo>
                  <a:pt x="1078" y="406"/>
                </a:lnTo>
                <a:lnTo>
                  <a:pt x="1100" y="405"/>
                </a:lnTo>
                <a:lnTo>
                  <a:pt x="1106" y="404"/>
                </a:lnTo>
                <a:lnTo>
                  <a:pt x="1110" y="402"/>
                </a:lnTo>
                <a:lnTo>
                  <a:pt x="1110" y="402"/>
                </a:lnTo>
                <a:lnTo>
                  <a:pt x="1111" y="399"/>
                </a:lnTo>
                <a:lnTo>
                  <a:pt x="1113" y="390"/>
                </a:lnTo>
                <a:lnTo>
                  <a:pt x="1120" y="360"/>
                </a:lnTo>
                <a:lnTo>
                  <a:pt x="1135" y="272"/>
                </a:lnTo>
                <a:lnTo>
                  <a:pt x="1149" y="185"/>
                </a:lnTo>
                <a:lnTo>
                  <a:pt x="1155" y="146"/>
                </a:lnTo>
                <a:lnTo>
                  <a:pt x="1155" y="146"/>
                </a:lnTo>
                <a:lnTo>
                  <a:pt x="1154" y="145"/>
                </a:lnTo>
                <a:lnTo>
                  <a:pt x="1150" y="144"/>
                </a:lnTo>
                <a:lnTo>
                  <a:pt x="1145" y="141"/>
                </a:lnTo>
                <a:lnTo>
                  <a:pt x="1145" y="141"/>
                </a:lnTo>
                <a:lnTo>
                  <a:pt x="1159" y="122"/>
                </a:lnTo>
                <a:lnTo>
                  <a:pt x="1170" y="107"/>
                </a:lnTo>
                <a:lnTo>
                  <a:pt x="1180" y="96"/>
                </a:lnTo>
                <a:lnTo>
                  <a:pt x="1180" y="96"/>
                </a:lnTo>
                <a:lnTo>
                  <a:pt x="1197" y="82"/>
                </a:lnTo>
                <a:lnTo>
                  <a:pt x="1224" y="61"/>
                </a:lnTo>
                <a:lnTo>
                  <a:pt x="1250" y="39"/>
                </a:lnTo>
                <a:lnTo>
                  <a:pt x="1260" y="30"/>
                </a:lnTo>
                <a:lnTo>
                  <a:pt x="1265" y="25"/>
                </a:lnTo>
                <a:lnTo>
                  <a:pt x="1265" y="25"/>
                </a:lnTo>
                <a:lnTo>
                  <a:pt x="1276" y="9"/>
                </a:lnTo>
                <a:lnTo>
                  <a:pt x="1278" y="5"/>
                </a:lnTo>
                <a:lnTo>
                  <a:pt x="1279" y="2"/>
                </a:lnTo>
                <a:lnTo>
                  <a:pt x="1278" y="0"/>
                </a:lnTo>
                <a:lnTo>
                  <a:pt x="1275" y="0"/>
                </a:lnTo>
                <a:lnTo>
                  <a:pt x="1275" y="0"/>
                </a:lnTo>
                <a:lnTo>
                  <a:pt x="1269" y="3"/>
                </a:lnTo>
                <a:lnTo>
                  <a:pt x="1263" y="8"/>
                </a:lnTo>
                <a:lnTo>
                  <a:pt x="1256" y="13"/>
                </a:lnTo>
                <a:lnTo>
                  <a:pt x="1250" y="15"/>
                </a:lnTo>
                <a:lnTo>
                  <a:pt x="1250" y="15"/>
                </a:lnTo>
                <a:lnTo>
                  <a:pt x="1241" y="18"/>
                </a:lnTo>
                <a:lnTo>
                  <a:pt x="1235" y="20"/>
                </a:lnTo>
                <a:lnTo>
                  <a:pt x="1235" y="20"/>
                </a:lnTo>
                <a:lnTo>
                  <a:pt x="1214" y="30"/>
                </a:lnTo>
                <a:lnTo>
                  <a:pt x="1185" y="46"/>
                </a:lnTo>
                <a:lnTo>
                  <a:pt x="1185" y="46"/>
                </a:lnTo>
                <a:lnTo>
                  <a:pt x="1157" y="59"/>
                </a:lnTo>
                <a:lnTo>
                  <a:pt x="1130" y="71"/>
                </a:lnTo>
                <a:lnTo>
                  <a:pt x="1130" y="71"/>
                </a:lnTo>
                <a:lnTo>
                  <a:pt x="1125" y="73"/>
                </a:lnTo>
                <a:lnTo>
                  <a:pt x="1120" y="77"/>
                </a:lnTo>
                <a:lnTo>
                  <a:pt x="1110" y="87"/>
                </a:lnTo>
                <a:lnTo>
                  <a:pt x="1102" y="95"/>
                </a:lnTo>
                <a:lnTo>
                  <a:pt x="1100" y="101"/>
                </a:lnTo>
                <a:lnTo>
                  <a:pt x="1100" y="101"/>
                </a:lnTo>
                <a:lnTo>
                  <a:pt x="1095" y="117"/>
                </a:lnTo>
                <a:lnTo>
                  <a:pt x="1090" y="131"/>
                </a:lnTo>
                <a:lnTo>
                  <a:pt x="1080" y="131"/>
                </a:lnTo>
                <a:lnTo>
                  <a:pt x="1034" y="302"/>
                </a:lnTo>
                <a:lnTo>
                  <a:pt x="1034" y="302"/>
                </a:lnTo>
                <a:lnTo>
                  <a:pt x="975" y="276"/>
                </a:lnTo>
                <a:lnTo>
                  <a:pt x="930" y="257"/>
                </a:lnTo>
                <a:lnTo>
                  <a:pt x="904" y="247"/>
                </a:lnTo>
                <a:lnTo>
                  <a:pt x="904" y="247"/>
                </a:lnTo>
                <a:lnTo>
                  <a:pt x="893" y="245"/>
                </a:lnTo>
                <a:lnTo>
                  <a:pt x="871" y="245"/>
                </a:lnTo>
                <a:lnTo>
                  <a:pt x="815" y="247"/>
                </a:lnTo>
                <a:lnTo>
                  <a:pt x="760" y="248"/>
                </a:lnTo>
                <a:lnTo>
                  <a:pt x="742" y="248"/>
                </a:lnTo>
                <a:lnTo>
                  <a:pt x="733" y="247"/>
                </a:lnTo>
                <a:lnTo>
                  <a:pt x="733" y="247"/>
                </a:lnTo>
                <a:lnTo>
                  <a:pt x="728" y="243"/>
                </a:lnTo>
                <a:lnTo>
                  <a:pt x="724" y="239"/>
                </a:lnTo>
                <a:lnTo>
                  <a:pt x="718" y="232"/>
                </a:lnTo>
                <a:lnTo>
                  <a:pt x="718" y="232"/>
                </a:lnTo>
                <a:lnTo>
                  <a:pt x="688" y="186"/>
                </a:lnTo>
                <a:lnTo>
                  <a:pt x="688" y="186"/>
                </a:lnTo>
                <a:lnTo>
                  <a:pt x="684" y="164"/>
                </a:lnTo>
                <a:lnTo>
                  <a:pt x="682" y="146"/>
                </a:lnTo>
                <a:lnTo>
                  <a:pt x="678" y="131"/>
                </a:lnTo>
                <a:lnTo>
                  <a:pt x="678" y="131"/>
                </a:lnTo>
                <a:lnTo>
                  <a:pt x="675" y="125"/>
                </a:lnTo>
                <a:lnTo>
                  <a:pt x="670" y="118"/>
                </a:lnTo>
                <a:lnTo>
                  <a:pt x="659" y="106"/>
                </a:lnTo>
                <a:lnTo>
                  <a:pt x="638" y="86"/>
                </a:lnTo>
                <a:lnTo>
                  <a:pt x="638" y="86"/>
                </a:lnTo>
                <a:lnTo>
                  <a:pt x="630" y="79"/>
                </a:lnTo>
                <a:lnTo>
                  <a:pt x="622" y="72"/>
                </a:lnTo>
                <a:lnTo>
                  <a:pt x="613" y="66"/>
                </a:lnTo>
                <a:lnTo>
                  <a:pt x="608" y="61"/>
                </a:lnTo>
                <a:lnTo>
                  <a:pt x="608" y="61"/>
                </a:lnTo>
                <a:lnTo>
                  <a:pt x="600" y="56"/>
                </a:lnTo>
                <a:lnTo>
                  <a:pt x="589" y="49"/>
                </a:lnTo>
                <a:lnTo>
                  <a:pt x="573" y="40"/>
                </a:lnTo>
                <a:lnTo>
                  <a:pt x="573" y="40"/>
                </a:lnTo>
                <a:lnTo>
                  <a:pt x="569" y="39"/>
                </a:lnTo>
                <a:lnTo>
                  <a:pt x="563" y="38"/>
                </a:lnTo>
                <a:lnTo>
                  <a:pt x="553" y="35"/>
                </a:lnTo>
                <a:lnTo>
                  <a:pt x="553" y="35"/>
                </a:lnTo>
                <a:lnTo>
                  <a:pt x="546" y="35"/>
                </a:lnTo>
                <a:lnTo>
                  <a:pt x="537" y="35"/>
                </a:lnTo>
                <a:lnTo>
                  <a:pt x="537" y="35"/>
                </a:lnTo>
                <a:lnTo>
                  <a:pt x="522" y="35"/>
                </a:lnTo>
                <a:lnTo>
                  <a:pt x="532" y="25"/>
                </a:lnTo>
                <a:lnTo>
                  <a:pt x="532" y="25"/>
                </a:lnTo>
                <a:lnTo>
                  <a:pt x="536" y="20"/>
                </a:lnTo>
                <a:lnTo>
                  <a:pt x="539" y="17"/>
                </a:lnTo>
                <a:lnTo>
                  <a:pt x="539" y="15"/>
                </a:lnTo>
                <a:lnTo>
                  <a:pt x="537" y="15"/>
                </a:lnTo>
                <a:lnTo>
                  <a:pt x="537" y="15"/>
                </a:lnTo>
                <a:lnTo>
                  <a:pt x="524" y="18"/>
                </a:lnTo>
                <a:lnTo>
                  <a:pt x="512" y="20"/>
                </a:lnTo>
                <a:lnTo>
                  <a:pt x="502" y="35"/>
                </a:lnTo>
                <a:close/>
                <a:moveTo>
                  <a:pt x="773" y="1579"/>
                </a:moveTo>
                <a:lnTo>
                  <a:pt x="758" y="1473"/>
                </a:lnTo>
                <a:lnTo>
                  <a:pt x="758" y="1473"/>
                </a:lnTo>
                <a:lnTo>
                  <a:pt x="750" y="1241"/>
                </a:lnTo>
                <a:lnTo>
                  <a:pt x="745" y="1082"/>
                </a:lnTo>
                <a:lnTo>
                  <a:pt x="743" y="1032"/>
                </a:lnTo>
                <a:lnTo>
                  <a:pt x="743" y="1020"/>
                </a:lnTo>
                <a:lnTo>
                  <a:pt x="743" y="1016"/>
                </a:lnTo>
                <a:lnTo>
                  <a:pt x="743" y="1016"/>
                </a:lnTo>
                <a:lnTo>
                  <a:pt x="750" y="1041"/>
                </a:lnTo>
                <a:lnTo>
                  <a:pt x="758" y="1086"/>
                </a:lnTo>
                <a:lnTo>
                  <a:pt x="766" y="1130"/>
                </a:lnTo>
                <a:lnTo>
                  <a:pt x="768" y="1152"/>
                </a:lnTo>
                <a:lnTo>
                  <a:pt x="768" y="1152"/>
                </a:lnTo>
                <a:lnTo>
                  <a:pt x="771" y="1177"/>
                </a:lnTo>
                <a:lnTo>
                  <a:pt x="776" y="1231"/>
                </a:lnTo>
                <a:lnTo>
                  <a:pt x="782" y="1284"/>
                </a:lnTo>
                <a:lnTo>
                  <a:pt x="783" y="1301"/>
                </a:lnTo>
                <a:lnTo>
                  <a:pt x="783" y="1307"/>
                </a:lnTo>
                <a:lnTo>
                  <a:pt x="783" y="1307"/>
                </a:lnTo>
                <a:lnTo>
                  <a:pt x="782" y="1319"/>
                </a:lnTo>
                <a:lnTo>
                  <a:pt x="781" y="1349"/>
                </a:lnTo>
                <a:lnTo>
                  <a:pt x="777" y="1443"/>
                </a:lnTo>
                <a:lnTo>
                  <a:pt x="773" y="1579"/>
                </a:lnTo>
                <a:lnTo>
                  <a:pt x="773" y="15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04CE8F87-E0C1-0FFD-BC0F-A91BB3AC1637}"/>
              </a:ext>
            </a:extLst>
          </p:cNvPr>
          <p:cNvSpPr>
            <a:spLocks/>
          </p:cNvSpPr>
          <p:nvPr/>
        </p:nvSpPr>
        <p:spPr bwMode="auto">
          <a:xfrm>
            <a:off x="7633154" y="986971"/>
            <a:ext cx="716612" cy="2452915"/>
          </a:xfrm>
          <a:custGeom>
            <a:avLst/>
            <a:gdLst>
              <a:gd name="T0" fmla="*/ 144 w 532"/>
              <a:gd name="T1" fmla="*/ 3 h 1821"/>
              <a:gd name="T2" fmla="*/ 90 w 532"/>
              <a:gd name="T3" fmla="*/ 20 h 1821"/>
              <a:gd name="T4" fmla="*/ 74 w 532"/>
              <a:gd name="T5" fmla="*/ 36 h 1821"/>
              <a:gd name="T6" fmla="*/ 45 w 532"/>
              <a:gd name="T7" fmla="*/ 80 h 1821"/>
              <a:gd name="T8" fmla="*/ 59 w 532"/>
              <a:gd name="T9" fmla="*/ 191 h 1821"/>
              <a:gd name="T10" fmla="*/ 63 w 532"/>
              <a:gd name="T11" fmla="*/ 235 h 1821"/>
              <a:gd name="T12" fmla="*/ 70 w 532"/>
              <a:gd name="T13" fmla="*/ 241 h 1821"/>
              <a:gd name="T14" fmla="*/ 52 w 532"/>
              <a:gd name="T15" fmla="*/ 277 h 1821"/>
              <a:gd name="T16" fmla="*/ 18 w 532"/>
              <a:gd name="T17" fmla="*/ 341 h 1821"/>
              <a:gd name="T18" fmla="*/ 25 w 532"/>
              <a:gd name="T19" fmla="*/ 595 h 1821"/>
              <a:gd name="T20" fmla="*/ 33 w 532"/>
              <a:gd name="T21" fmla="*/ 798 h 1821"/>
              <a:gd name="T22" fmla="*/ 53 w 532"/>
              <a:gd name="T23" fmla="*/ 1123 h 1821"/>
              <a:gd name="T24" fmla="*/ 65 w 532"/>
              <a:gd name="T25" fmla="*/ 1699 h 1821"/>
              <a:gd name="T26" fmla="*/ 77 w 532"/>
              <a:gd name="T27" fmla="*/ 1782 h 1821"/>
              <a:gd name="T28" fmla="*/ 92 w 532"/>
              <a:gd name="T29" fmla="*/ 1803 h 1821"/>
              <a:gd name="T30" fmla="*/ 216 w 532"/>
              <a:gd name="T31" fmla="*/ 1817 h 1821"/>
              <a:gd name="T32" fmla="*/ 348 w 532"/>
              <a:gd name="T33" fmla="*/ 1817 h 1821"/>
              <a:gd name="T34" fmla="*/ 349 w 532"/>
              <a:gd name="T35" fmla="*/ 1792 h 1821"/>
              <a:gd name="T36" fmla="*/ 261 w 532"/>
              <a:gd name="T37" fmla="*/ 1724 h 1821"/>
              <a:gd name="T38" fmla="*/ 325 w 532"/>
              <a:gd name="T39" fmla="*/ 1699 h 1821"/>
              <a:gd name="T40" fmla="*/ 311 w 532"/>
              <a:gd name="T41" fmla="*/ 1673 h 1821"/>
              <a:gd name="T42" fmla="*/ 281 w 532"/>
              <a:gd name="T43" fmla="*/ 1666 h 1821"/>
              <a:gd name="T44" fmla="*/ 261 w 532"/>
              <a:gd name="T45" fmla="*/ 1654 h 1821"/>
              <a:gd name="T46" fmla="*/ 261 w 532"/>
              <a:gd name="T47" fmla="*/ 1407 h 1821"/>
              <a:gd name="T48" fmla="*/ 351 w 532"/>
              <a:gd name="T49" fmla="*/ 900 h 1821"/>
              <a:gd name="T50" fmla="*/ 319 w 532"/>
              <a:gd name="T51" fmla="*/ 696 h 1821"/>
              <a:gd name="T52" fmla="*/ 402 w 532"/>
              <a:gd name="T53" fmla="*/ 578 h 1821"/>
              <a:gd name="T54" fmla="*/ 512 w 532"/>
              <a:gd name="T55" fmla="*/ 377 h 1821"/>
              <a:gd name="T56" fmla="*/ 526 w 532"/>
              <a:gd name="T57" fmla="*/ 364 h 1821"/>
              <a:gd name="T58" fmla="*/ 532 w 532"/>
              <a:gd name="T59" fmla="*/ 306 h 1821"/>
              <a:gd name="T60" fmla="*/ 525 w 532"/>
              <a:gd name="T61" fmla="*/ 188 h 1821"/>
              <a:gd name="T62" fmla="*/ 507 w 532"/>
              <a:gd name="T63" fmla="*/ 206 h 1821"/>
              <a:gd name="T64" fmla="*/ 493 w 532"/>
              <a:gd name="T65" fmla="*/ 240 h 1821"/>
              <a:gd name="T66" fmla="*/ 487 w 532"/>
              <a:gd name="T67" fmla="*/ 276 h 1821"/>
              <a:gd name="T68" fmla="*/ 482 w 532"/>
              <a:gd name="T69" fmla="*/ 311 h 1821"/>
              <a:gd name="T70" fmla="*/ 472 w 532"/>
              <a:gd name="T71" fmla="*/ 347 h 1821"/>
              <a:gd name="T72" fmla="*/ 442 w 532"/>
              <a:gd name="T73" fmla="*/ 387 h 1821"/>
              <a:gd name="T74" fmla="*/ 457 w 532"/>
              <a:gd name="T75" fmla="*/ 306 h 1821"/>
              <a:gd name="T76" fmla="*/ 476 w 532"/>
              <a:gd name="T77" fmla="*/ 260 h 1821"/>
              <a:gd name="T78" fmla="*/ 476 w 532"/>
              <a:gd name="T79" fmla="*/ 174 h 1821"/>
              <a:gd name="T80" fmla="*/ 482 w 532"/>
              <a:gd name="T81" fmla="*/ 133 h 1821"/>
              <a:gd name="T82" fmla="*/ 472 w 532"/>
              <a:gd name="T83" fmla="*/ 135 h 1821"/>
              <a:gd name="T84" fmla="*/ 447 w 532"/>
              <a:gd name="T85" fmla="*/ 166 h 1821"/>
              <a:gd name="T86" fmla="*/ 420 w 532"/>
              <a:gd name="T87" fmla="*/ 274 h 1821"/>
              <a:gd name="T88" fmla="*/ 407 w 532"/>
              <a:gd name="T89" fmla="*/ 276 h 1821"/>
              <a:gd name="T90" fmla="*/ 266 w 532"/>
              <a:gd name="T91" fmla="*/ 387 h 1821"/>
              <a:gd name="T92" fmla="*/ 201 w 532"/>
              <a:gd name="T93" fmla="*/ 311 h 1821"/>
              <a:gd name="T94" fmla="*/ 266 w 532"/>
              <a:gd name="T95" fmla="*/ 237 h 1821"/>
              <a:gd name="T96" fmla="*/ 290 w 532"/>
              <a:gd name="T97" fmla="*/ 204 h 1821"/>
              <a:gd name="T98" fmla="*/ 297 w 532"/>
              <a:gd name="T99" fmla="*/ 177 h 1821"/>
              <a:gd name="T100" fmla="*/ 294 w 532"/>
              <a:gd name="T101" fmla="*/ 162 h 1821"/>
              <a:gd name="T102" fmla="*/ 286 w 532"/>
              <a:gd name="T103" fmla="*/ 145 h 1821"/>
              <a:gd name="T104" fmla="*/ 269 w 532"/>
              <a:gd name="T105" fmla="*/ 99 h 1821"/>
              <a:gd name="T106" fmla="*/ 259 w 532"/>
              <a:gd name="T107" fmla="*/ 51 h 1821"/>
              <a:gd name="T108" fmla="*/ 249 w 532"/>
              <a:gd name="T109" fmla="*/ 22 h 1821"/>
              <a:gd name="T110" fmla="*/ 236 w 532"/>
              <a:gd name="T111" fmla="*/ 10 h 1821"/>
              <a:gd name="T112" fmla="*/ 241 w 532"/>
              <a:gd name="T113" fmla="*/ 0 h 1821"/>
              <a:gd name="T114" fmla="*/ 211 w 532"/>
              <a:gd name="T115" fmla="*/ 10 h 1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2" h="1821">
                <a:moveTo>
                  <a:pt x="211" y="10"/>
                </a:moveTo>
                <a:lnTo>
                  <a:pt x="211" y="10"/>
                </a:lnTo>
                <a:lnTo>
                  <a:pt x="202" y="8"/>
                </a:lnTo>
                <a:lnTo>
                  <a:pt x="182" y="5"/>
                </a:lnTo>
                <a:lnTo>
                  <a:pt x="157" y="3"/>
                </a:lnTo>
                <a:lnTo>
                  <a:pt x="144" y="3"/>
                </a:lnTo>
                <a:lnTo>
                  <a:pt x="131" y="5"/>
                </a:lnTo>
                <a:lnTo>
                  <a:pt x="131" y="5"/>
                </a:lnTo>
                <a:lnTo>
                  <a:pt x="118" y="7"/>
                </a:lnTo>
                <a:lnTo>
                  <a:pt x="107" y="11"/>
                </a:lnTo>
                <a:lnTo>
                  <a:pt x="98" y="16"/>
                </a:lnTo>
                <a:lnTo>
                  <a:pt x="90" y="20"/>
                </a:lnTo>
                <a:lnTo>
                  <a:pt x="84" y="25"/>
                </a:lnTo>
                <a:lnTo>
                  <a:pt x="79" y="30"/>
                </a:lnTo>
                <a:lnTo>
                  <a:pt x="77" y="32"/>
                </a:lnTo>
                <a:lnTo>
                  <a:pt x="75" y="35"/>
                </a:lnTo>
                <a:lnTo>
                  <a:pt x="75" y="35"/>
                </a:lnTo>
                <a:lnTo>
                  <a:pt x="74" y="36"/>
                </a:lnTo>
                <a:lnTo>
                  <a:pt x="72" y="40"/>
                </a:lnTo>
                <a:lnTo>
                  <a:pt x="62" y="49"/>
                </a:lnTo>
                <a:lnTo>
                  <a:pt x="55" y="55"/>
                </a:lnTo>
                <a:lnTo>
                  <a:pt x="52" y="61"/>
                </a:lnTo>
                <a:lnTo>
                  <a:pt x="48" y="70"/>
                </a:lnTo>
                <a:lnTo>
                  <a:pt x="45" y="80"/>
                </a:lnTo>
                <a:lnTo>
                  <a:pt x="45" y="80"/>
                </a:lnTo>
                <a:lnTo>
                  <a:pt x="45" y="93"/>
                </a:lnTo>
                <a:lnTo>
                  <a:pt x="47" y="108"/>
                </a:lnTo>
                <a:lnTo>
                  <a:pt x="52" y="143"/>
                </a:lnTo>
                <a:lnTo>
                  <a:pt x="58" y="177"/>
                </a:lnTo>
                <a:lnTo>
                  <a:pt x="59" y="191"/>
                </a:lnTo>
                <a:lnTo>
                  <a:pt x="60" y="201"/>
                </a:lnTo>
                <a:lnTo>
                  <a:pt x="60" y="201"/>
                </a:lnTo>
                <a:lnTo>
                  <a:pt x="60" y="230"/>
                </a:lnTo>
                <a:lnTo>
                  <a:pt x="60" y="241"/>
                </a:lnTo>
                <a:lnTo>
                  <a:pt x="60" y="241"/>
                </a:lnTo>
                <a:lnTo>
                  <a:pt x="63" y="235"/>
                </a:lnTo>
                <a:lnTo>
                  <a:pt x="65" y="231"/>
                </a:lnTo>
                <a:lnTo>
                  <a:pt x="65" y="231"/>
                </a:lnTo>
                <a:lnTo>
                  <a:pt x="69" y="233"/>
                </a:lnTo>
                <a:lnTo>
                  <a:pt x="70" y="237"/>
                </a:lnTo>
                <a:lnTo>
                  <a:pt x="70" y="238"/>
                </a:lnTo>
                <a:lnTo>
                  <a:pt x="70" y="241"/>
                </a:lnTo>
                <a:lnTo>
                  <a:pt x="70" y="241"/>
                </a:lnTo>
                <a:lnTo>
                  <a:pt x="69" y="245"/>
                </a:lnTo>
                <a:lnTo>
                  <a:pt x="69" y="248"/>
                </a:lnTo>
                <a:lnTo>
                  <a:pt x="70" y="251"/>
                </a:lnTo>
                <a:lnTo>
                  <a:pt x="70" y="251"/>
                </a:lnTo>
                <a:lnTo>
                  <a:pt x="52" y="277"/>
                </a:lnTo>
                <a:lnTo>
                  <a:pt x="36" y="297"/>
                </a:lnTo>
                <a:lnTo>
                  <a:pt x="25" y="311"/>
                </a:lnTo>
                <a:lnTo>
                  <a:pt x="25" y="311"/>
                </a:lnTo>
                <a:lnTo>
                  <a:pt x="23" y="315"/>
                </a:lnTo>
                <a:lnTo>
                  <a:pt x="21" y="321"/>
                </a:lnTo>
                <a:lnTo>
                  <a:pt x="18" y="341"/>
                </a:lnTo>
                <a:lnTo>
                  <a:pt x="13" y="369"/>
                </a:lnTo>
                <a:lnTo>
                  <a:pt x="9" y="399"/>
                </a:lnTo>
                <a:lnTo>
                  <a:pt x="3" y="456"/>
                </a:lnTo>
                <a:lnTo>
                  <a:pt x="0" y="482"/>
                </a:lnTo>
                <a:lnTo>
                  <a:pt x="0" y="482"/>
                </a:lnTo>
                <a:lnTo>
                  <a:pt x="25" y="595"/>
                </a:lnTo>
                <a:lnTo>
                  <a:pt x="43" y="675"/>
                </a:lnTo>
                <a:lnTo>
                  <a:pt x="48" y="701"/>
                </a:lnTo>
                <a:lnTo>
                  <a:pt x="50" y="714"/>
                </a:lnTo>
                <a:lnTo>
                  <a:pt x="50" y="714"/>
                </a:lnTo>
                <a:lnTo>
                  <a:pt x="44" y="742"/>
                </a:lnTo>
                <a:lnTo>
                  <a:pt x="33" y="798"/>
                </a:lnTo>
                <a:lnTo>
                  <a:pt x="15" y="874"/>
                </a:lnTo>
                <a:lnTo>
                  <a:pt x="25" y="879"/>
                </a:lnTo>
                <a:lnTo>
                  <a:pt x="25" y="879"/>
                </a:lnTo>
                <a:lnTo>
                  <a:pt x="50" y="1081"/>
                </a:lnTo>
                <a:lnTo>
                  <a:pt x="50" y="1081"/>
                </a:lnTo>
                <a:lnTo>
                  <a:pt x="53" y="1123"/>
                </a:lnTo>
                <a:lnTo>
                  <a:pt x="57" y="1190"/>
                </a:lnTo>
                <a:lnTo>
                  <a:pt x="60" y="1277"/>
                </a:lnTo>
                <a:lnTo>
                  <a:pt x="60" y="1277"/>
                </a:lnTo>
                <a:lnTo>
                  <a:pt x="63" y="1488"/>
                </a:lnTo>
                <a:lnTo>
                  <a:pt x="65" y="1632"/>
                </a:lnTo>
                <a:lnTo>
                  <a:pt x="65" y="1699"/>
                </a:lnTo>
                <a:lnTo>
                  <a:pt x="65" y="1699"/>
                </a:lnTo>
                <a:lnTo>
                  <a:pt x="70" y="1701"/>
                </a:lnTo>
                <a:lnTo>
                  <a:pt x="75" y="1704"/>
                </a:lnTo>
                <a:lnTo>
                  <a:pt x="75" y="1704"/>
                </a:lnTo>
                <a:lnTo>
                  <a:pt x="75" y="1749"/>
                </a:lnTo>
                <a:lnTo>
                  <a:pt x="77" y="1782"/>
                </a:lnTo>
                <a:lnTo>
                  <a:pt x="78" y="1793"/>
                </a:lnTo>
                <a:lnTo>
                  <a:pt x="79" y="1797"/>
                </a:lnTo>
                <a:lnTo>
                  <a:pt x="80" y="1800"/>
                </a:lnTo>
                <a:lnTo>
                  <a:pt x="80" y="1800"/>
                </a:lnTo>
                <a:lnTo>
                  <a:pt x="84" y="1802"/>
                </a:lnTo>
                <a:lnTo>
                  <a:pt x="92" y="1803"/>
                </a:lnTo>
                <a:lnTo>
                  <a:pt x="109" y="1806"/>
                </a:lnTo>
                <a:lnTo>
                  <a:pt x="129" y="1807"/>
                </a:lnTo>
                <a:lnTo>
                  <a:pt x="146" y="1810"/>
                </a:lnTo>
                <a:lnTo>
                  <a:pt x="146" y="1810"/>
                </a:lnTo>
                <a:lnTo>
                  <a:pt x="185" y="1815"/>
                </a:lnTo>
                <a:lnTo>
                  <a:pt x="216" y="1817"/>
                </a:lnTo>
                <a:lnTo>
                  <a:pt x="251" y="1820"/>
                </a:lnTo>
                <a:lnTo>
                  <a:pt x="286" y="1821"/>
                </a:lnTo>
                <a:lnTo>
                  <a:pt x="318" y="1821"/>
                </a:lnTo>
                <a:lnTo>
                  <a:pt x="330" y="1821"/>
                </a:lnTo>
                <a:lnTo>
                  <a:pt x="340" y="1820"/>
                </a:lnTo>
                <a:lnTo>
                  <a:pt x="348" y="1817"/>
                </a:lnTo>
                <a:lnTo>
                  <a:pt x="351" y="1815"/>
                </a:lnTo>
                <a:lnTo>
                  <a:pt x="351" y="1815"/>
                </a:lnTo>
                <a:lnTo>
                  <a:pt x="354" y="1808"/>
                </a:lnTo>
                <a:lnTo>
                  <a:pt x="354" y="1802"/>
                </a:lnTo>
                <a:lnTo>
                  <a:pt x="353" y="1797"/>
                </a:lnTo>
                <a:lnTo>
                  <a:pt x="349" y="1792"/>
                </a:lnTo>
                <a:lnTo>
                  <a:pt x="345" y="1787"/>
                </a:lnTo>
                <a:lnTo>
                  <a:pt x="340" y="1782"/>
                </a:lnTo>
                <a:lnTo>
                  <a:pt x="331" y="1774"/>
                </a:lnTo>
                <a:lnTo>
                  <a:pt x="331" y="1774"/>
                </a:lnTo>
                <a:lnTo>
                  <a:pt x="292" y="1745"/>
                </a:lnTo>
                <a:lnTo>
                  <a:pt x="261" y="1724"/>
                </a:lnTo>
                <a:lnTo>
                  <a:pt x="261" y="1724"/>
                </a:lnTo>
                <a:lnTo>
                  <a:pt x="272" y="1722"/>
                </a:lnTo>
                <a:lnTo>
                  <a:pt x="296" y="1714"/>
                </a:lnTo>
                <a:lnTo>
                  <a:pt x="308" y="1709"/>
                </a:lnTo>
                <a:lnTo>
                  <a:pt x="319" y="1704"/>
                </a:lnTo>
                <a:lnTo>
                  <a:pt x="325" y="1699"/>
                </a:lnTo>
                <a:lnTo>
                  <a:pt x="326" y="1696"/>
                </a:lnTo>
                <a:lnTo>
                  <a:pt x="326" y="1694"/>
                </a:lnTo>
                <a:lnTo>
                  <a:pt x="326" y="1694"/>
                </a:lnTo>
                <a:lnTo>
                  <a:pt x="321" y="1684"/>
                </a:lnTo>
                <a:lnTo>
                  <a:pt x="315" y="1676"/>
                </a:lnTo>
                <a:lnTo>
                  <a:pt x="311" y="1673"/>
                </a:lnTo>
                <a:lnTo>
                  <a:pt x="306" y="1670"/>
                </a:lnTo>
                <a:lnTo>
                  <a:pt x="301" y="1669"/>
                </a:lnTo>
                <a:lnTo>
                  <a:pt x="296" y="1669"/>
                </a:lnTo>
                <a:lnTo>
                  <a:pt x="296" y="1669"/>
                </a:lnTo>
                <a:lnTo>
                  <a:pt x="290" y="1669"/>
                </a:lnTo>
                <a:lnTo>
                  <a:pt x="281" y="1666"/>
                </a:lnTo>
                <a:lnTo>
                  <a:pt x="261" y="1661"/>
                </a:lnTo>
                <a:lnTo>
                  <a:pt x="236" y="1654"/>
                </a:lnTo>
                <a:lnTo>
                  <a:pt x="236" y="1654"/>
                </a:lnTo>
                <a:lnTo>
                  <a:pt x="249" y="1654"/>
                </a:lnTo>
                <a:lnTo>
                  <a:pt x="256" y="1655"/>
                </a:lnTo>
                <a:lnTo>
                  <a:pt x="261" y="1654"/>
                </a:lnTo>
                <a:lnTo>
                  <a:pt x="261" y="1654"/>
                </a:lnTo>
                <a:lnTo>
                  <a:pt x="261" y="1617"/>
                </a:lnTo>
                <a:lnTo>
                  <a:pt x="260" y="1537"/>
                </a:lnTo>
                <a:lnTo>
                  <a:pt x="260" y="1453"/>
                </a:lnTo>
                <a:lnTo>
                  <a:pt x="260" y="1422"/>
                </a:lnTo>
                <a:lnTo>
                  <a:pt x="261" y="1407"/>
                </a:lnTo>
                <a:lnTo>
                  <a:pt x="261" y="1407"/>
                </a:lnTo>
                <a:lnTo>
                  <a:pt x="271" y="1322"/>
                </a:lnTo>
                <a:lnTo>
                  <a:pt x="290" y="1150"/>
                </a:lnTo>
                <a:lnTo>
                  <a:pt x="316" y="905"/>
                </a:lnTo>
                <a:lnTo>
                  <a:pt x="351" y="900"/>
                </a:lnTo>
                <a:lnTo>
                  <a:pt x="351" y="900"/>
                </a:lnTo>
                <a:lnTo>
                  <a:pt x="339" y="838"/>
                </a:lnTo>
                <a:lnTo>
                  <a:pt x="329" y="786"/>
                </a:lnTo>
                <a:lnTo>
                  <a:pt x="321" y="744"/>
                </a:lnTo>
                <a:lnTo>
                  <a:pt x="321" y="744"/>
                </a:lnTo>
                <a:lnTo>
                  <a:pt x="320" y="724"/>
                </a:lnTo>
                <a:lnTo>
                  <a:pt x="319" y="696"/>
                </a:lnTo>
                <a:lnTo>
                  <a:pt x="319" y="634"/>
                </a:lnTo>
                <a:lnTo>
                  <a:pt x="321" y="558"/>
                </a:lnTo>
                <a:lnTo>
                  <a:pt x="321" y="558"/>
                </a:lnTo>
                <a:lnTo>
                  <a:pt x="359" y="566"/>
                </a:lnTo>
                <a:lnTo>
                  <a:pt x="402" y="578"/>
                </a:lnTo>
                <a:lnTo>
                  <a:pt x="402" y="578"/>
                </a:lnTo>
                <a:lnTo>
                  <a:pt x="404" y="577"/>
                </a:lnTo>
                <a:lnTo>
                  <a:pt x="409" y="570"/>
                </a:lnTo>
                <a:lnTo>
                  <a:pt x="423" y="550"/>
                </a:lnTo>
                <a:lnTo>
                  <a:pt x="464" y="486"/>
                </a:lnTo>
                <a:lnTo>
                  <a:pt x="522" y="392"/>
                </a:lnTo>
                <a:lnTo>
                  <a:pt x="512" y="377"/>
                </a:lnTo>
                <a:lnTo>
                  <a:pt x="512" y="377"/>
                </a:lnTo>
                <a:lnTo>
                  <a:pt x="513" y="377"/>
                </a:lnTo>
                <a:lnTo>
                  <a:pt x="518" y="375"/>
                </a:lnTo>
                <a:lnTo>
                  <a:pt x="521" y="373"/>
                </a:lnTo>
                <a:lnTo>
                  <a:pt x="523" y="369"/>
                </a:lnTo>
                <a:lnTo>
                  <a:pt x="526" y="364"/>
                </a:lnTo>
                <a:lnTo>
                  <a:pt x="527" y="357"/>
                </a:lnTo>
                <a:lnTo>
                  <a:pt x="527" y="357"/>
                </a:lnTo>
                <a:lnTo>
                  <a:pt x="532" y="331"/>
                </a:lnTo>
                <a:lnTo>
                  <a:pt x="532" y="320"/>
                </a:lnTo>
                <a:lnTo>
                  <a:pt x="532" y="306"/>
                </a:lnTo>
                <a:lnTo>
                  <a:pt x="532" y="306"/>
                </a:lnTo>
                <a:lnTo>
                  <a:pt x="530" y="242"/>
                </a:lnTo>
                <a:lnTo>
                  <a:pt x="528" y="208"/>
                </a:lnTo>
                <a:lnTo>
                  <a:pt x="528" y="196"/>
                </a:lnTo>
                <a:lnTo>
                  <a:pt x="527" y="191"/>
                </a:lnTo>
                <a:lnTo>
                  <a:pt x="527" y="191"/>
                </a:lnTo>
                <a:lnTo>
                  <a:pt x="525" y="188"/>
                </a:lnTo>
                <a:lnTo>
                  <a:pt x="523" y="187"/>
                </a:lnTo>
                <a:lnTo>
                  <a:pt x="521" y="188"/>
                </a:lnTo>
                <a:lnTo>
                  <a:pt x="517" y="191"/>
                </a:lnTo>
                <a:lnTo>
                  <a:pt x="517" y="191"/>
                </a:lnTo>
                <a:lnTo>
                  <a:pt x="512" y="197"/>
                </a:lnTo>
                <a:lnTo>
                  <a:pt x="507" y="206"/>
                </a:lnTo>
                <a:lnTo>
                  <a:pt x="507" y="206"/>
                </a:lnTo>
                <a:lnTo>
                  <a:pt x="501" y="222"/>
                </a:lnTo>
                <a:lnTo>
                  <a:pt x="497" y="236"/>
                </a:lnTo>
                <a:lnTo>
                  <a:pt x="497" y="236"/>
                </a:lnTo>
                <a:lnTo>
                  <a:pt x="496" y="237"/>
                </a:lnTo>
                <a:lnTo>
                  <a:pt x="493" y="240"/>
                </a:lnTo>
                <a:lnTo>
                  <a:pt x="492" y="242"/>
                </a:lnTo>
                <a:lnTo>
                  <a:pt x="492" y="251"/>
                </a:lnTo>
                <a:lnTo>
                  <a:pt x="492" y="251"/>
                </a:lnTo>
                <a:lnTo>
                  <a:pt x="492" y="257"/>
                </a:lnTo>
                <a:lnTo>
                  <a:pt x="491" y="264"/>
                </a:lnTo>
                <a:lnTo>
                  <a:pt x="487" y="276"/>
                </a:lnTo>
                <a:lnTo>
                  <a:pt x="483" y="287"/>
                </a:lnTo>
                <a:lnTo>
                  <a:pt x="482" y="292"/>
                </a:lnTo>
                <a:lnTo>
                  <a:pt x="482" y="296"/>
                </a:lnTo>
                <a:lnTo>
                  <a:pt x="482" y="296"/>
                </a:lnTo>
                <a:lnTo>
                  <a:pt x="483" y="304"/>
                </a:lnTo>
                <a:lnTo>
                  <a:pt x="482" y="311"/>
                </a:lnTo>
                <a:lnTo>
                  <a:pt x="482" y="321"/>
                </a:lnTo>
                <a:lnTo>
                  <a:pt x="482" y="321"/>
                </a:lnTo>
                <a:lnTo>
                  <a:pt x="478" y="335"/>
                </a:lnTo>
                <a:lnTo>
                  <a:pt x="474" y="343"/>
                </a:lnTo>
                <a:lnTo>
                  <a:pt x="473" y="345"/>
                </a:lnTo>
                <a:lnTo>
                  <a:pt x="472" y="347"/>
                </a:lnTo>
                <a:lnTo>
                  <a:pt x="472" y="347"/>
                </a:lnTo>
                <a:lnTo>
                  <a:pt x="471" y="348"/>
                </a:lnTo>
                <a:lnTo>
                  <a:pt x="467" y="352"/>
                </a:lnTo>
                <a:lnTo>
                  <a:pt x="459" y="363"/>
                </a:lnTo>
                <a:lnTo>
                  <a:pt x="451" y="377"/>
                </a:lnTo>
                <a:lnTo>
                  <a:pt x="442" y="387"/>
                </a:lnTo>
                <a:lnTo>
                  <a:pt x="442" y="387"/>
                </a:lnTo>
                <a:lnTo>
                  <a:pt x="433" y="398"/>
                </a:lnTo>
                <a:lnTo>
                  <a:pt x="420" y="413"/>
                </a:lnTo>
                <a:lnTo>
                  <a:pt x="407" y="432"/>
                </a:lnTo>
                <a:lnTo>
                  <a:pt x="462" y="321"/>
                </a:lnTo>
                <a:lnTo>
                  <a:pt x="457" y="306"/>
                </a:lnTo>
                <a:lnTo>
                  <a:pt x="457" y="306"/>
                </a:lnTo>
                <a:lnTo>
                  <a:pt x="463" y="297"/>
                </a:lnTo>
                <a:lnTo>
                  <a:pt x="468" y="289"/>
                </a:lnTo>
                <a:lnTo>
                  <a:pt x="472" y="276"/>
                </a:lnTo>
                <a:lnTo>
                  <a:pt x="472" y="276"/>
                </a:lnTo>
                <a:lnTo>
                  <a:pt x="476" y="260"/>
                </a:lnTo>
                <a:lnTo>
                  <a:pt x="479" y="240"/>
                </a:lnTo>
                <a:lnTo>
                  <a:pt x="483" y="220"/>
                </a:lnTo>
                <a:lnTo>
                  <a:pt x="483" y="210"/>
                </a:lnTo>
                <a:lnTo>
                  <a:pt x="482" y="201"/>
                </a:lnTo>
                <a:lnTo>
                  <a:pt x="482" y="201"/>
                </a:lnTo>
                <a:lnTo>
                  <a:pt x="476" y="174"/>
                </a:lnTo>
                <a:lnTo>
                  <a:pt x="474" y="166"/>
                </a:lnTo>
                <a:lnTo>
                  <a:pt x="476" y="160"/>
                </a:lnTo>
                <a:lnTo>
                  <a:pt x="477" y="155"/>
                </a:lnTo>
                <a:lnTo>
                  <a:pt x="477" y="155"/>
                </a:lnTo>
                <a:lnTo>
                  <a:pt x="479" y="144"/>
                </a:lnTo>
                <a:lnTo>
                  <a:pt x="482" y="133"/>
                </a:lnTo>
                <a:lnTo>
                  <a:pt x="482" y="124"/>
                </a:lnTo>
                <a:lnTo>
                  <a:pt x="482" y="120"/>
                </a:lnTo>
                <a:lnTo>
                  <a:pt x="482" y="120"/>
                </a:lnTo>
                <a:lnTo>
                  <a:pt x="477" y="127"/>
                </a:lnTo>
                <a:lnTo>
                  <a:pt x="472" y="135"/>
                </a:lnTo>
                <a:lnTo>
                  <a:pt x="472" y="135"/>
                </a:lnTo>
                <a:lnTo>
                  <a:pt x="468" y="142"/>
                </a:lnTo>
                <a:lnTo>
                  <a:pt x="467" y="145"/>
                </a:lnTo>
                <a:lnTo>
                  <a:pt x="467" y="145"/>
                </a:lnTo>
                <a:lnTo>
                  <a:pt x="457" y="155"/>
                </a:lnTo>
                <a:lnTo>
                  <a:pt x="451" y="162"/>
                </a:lnTo>
                <a:lnTo>
                  <a:pt x="447" y="166"/>
                </a:lnTo>
                <a:lnTo>
                  <a:pt x="447" y="166"/>
                </a:lnTo>
                <a:lnTo>
                  <a:pt x="435" y="216"/>
                </a:lnTo>
                <a:lnTo>
                  <a:pt x="428" y="252"/>
                </a:lnTo>
                <a:lnTo>
                  <a:pt x="422" y="271"/>
                </a:lnTo>
                <a:lnTo>
                  <a:pt x="422" y="271"/>
                </a:lnTo>
                <a:lnTo>
                  <a:pt x="420" y="274"/>
                </a:lnTo>
                <a:lnTo>
                  <a:pt x="418" y="274"/>
                </a:lnTo>
                <a:lnTo>
                  <a:pt x="414" y="274"/>
                </a:lnTo>
                <a:lnTo>
                  <a:pt x="410" y="274"/>
                </a:lnTo>
                <a:lnTo>
                  <a:pt x="408" y="275"/>
                </a:lnTo>
                <a:lnTo>
                  <a:pt x="407" y="276"/>
                </a:lnTo>
                <a:lnTo>
                  <a:pt x="407" y="276"/>
                </a:lnTo>
                <a:lnTo>
                  <a:pt x="389" y="303"/>
                </a:lnTo>
                <a:lnTo>
                  <a:pt x="379" y="318"/>
                </a:lnTo>
                <a:lnTo>
                  <a:pt x="371" y="326"/>
                </a:lnTo>
                <a:lnTo>
                  <a:pt x="371" y="326"/>
                </a:lnTo>
                <a:lnTo>
                  <a:pt x="266" y="387"/>
                </a:lnTo>
                <a:lnTo>
                  <a:pt x="266" y="387"/>
                </a:lnTo>
                <a:lnTo>
                  <a:pt x="246" y="372"/>
                </a:lnTo>
                <a:lnTo>
                  <a:pt x="231" y="358"/>
                </a:lnTo>
                <a:lnTo>
                  <a:pt x="225" y="352"/>
                </a:lnTo>
                <a:lnTo>
                  <a:pt x="221" y="347"/>
                </a:lnTo>
                <a:lnTo>
                  <a:pt x="221" y="347"/>
                </a:lnTo>
                <a:lnTo>
                  <a:pt x="201" y="311"/>
                </a:lnTo>
                <a:lnTo>
                  <a:pt x="211" y="256"/>
                </a:lnTo>
                <a:lnTo>
                  <a:pt x="211" y="256"/>
                </a:lnTo>
                <a:lnTo>
                  <a:pt x="221" y="254"/>
                </a:lnTo>
                <a:lnTo>
                  <a:pt x="242" y="246"/>
                </a:lnTo>
                <a:lnTo>
                  <a:pt x="254" y="242"/>
                </a:lnTo>
                <a:lnTo>
                  <a:pt x="266" y="237"/>
                </a:lnTo>
                <a:lnTo>
                  <a:pt x="275" y="231"/>
                </a:lnTo>
                <a:lnTo>
                  <a:pt x="281" y="226"/>
                </a:lnTo>
                <a:lnTo>
                  <a:pt x="281" y="226"/>
                </a:lnTo>
                <a:lnTo>
                  <a:pt x="285" y="221"/>
                </a:lnTo>
                <a:lnTo>
                  <a:pt x="287" y="215"/>
                </a:lnTo>
                <a:lnTo>
                  <a:pt x="290" y="204"/>
                </a:lnTo>
                <a:lnTo>
                  <a:pt x="291" y="198"/>
                </a:lnTo>
                <a:lnTo>
                  <a:pt x="291" y="196"/>
                </a:lnTo>
                <a:lnTo>
                  <a:pt x="291" y="196"/>
                </a:lnTo>
                <a:lnTo>
                  <a:pt x="296" y="181"/>
                </a:lnTo>
                <a:lnTo>
                  <a:pt x="296" y="181"/>
                </a:lnTo>
                <a:lnTo>
                  <a:pt x="297" y="177"/>
                </a:lnTo>
                <a:lnTo>
                  <a:pt x="297" y="174"/>
                </a:lnTo>
                <a:lnTo>
                  <a:pt x="295" y="169"/>
                </a:lnTo>
                <a:lnTo>
                  <a:pt x="292" y="167"/>
                </a:lnTo>
                <a:lnTo>
                  <a:pt x="291" y="166"/>
                </a:lnTo>
                <a:lnTo>
                  <a:pt x="291" y="166"/>
                </a:lnTo>
                <a:lnTo>
                  <a:pt x="294" y="162"/>
                </a:lnTo>
                <a:lnTo>
                  <a:pt x="296" y="158"/>
                </a:lnTo>
                <a:lnTo>
                  <a:pt x="296" y="155"/>
                </a:lnTo>
                <a:lnTo>
                  <a:pt x="296" y="155"/>
                </a:lnTo>
                <a:lnTo>
                  <a:pt x="294" y="153"/>
                </a:lnTo>
                <a:lnTo>
                  <a:pt x="291" y="149"/>
                </a:lnTo>
                <a:lnTo>
                  <a:pt x="286" y="145"/>
                </a:lnTo>
                <a:lnTo>
                  <a:pt x="291" y="130"/>
                </a:lnTo>
                <a:lnTo>
                  <a:pt x="291" y="130"/>
                </a:lnTo>
                <a:lnTo>
                  <a:pt x="287" y="127"/>
                </a:lnTo>
                <a:lnTo>
                  <a:pt x="276" y="110"/>
                </a:lnTo>
                <a:lnTo>
                  <a:pt x="276" y="110"/>
                </a:lnTo>
                <a:lnTo>
                  <a:pt x="269" y="99"/>
                </a:lnTo>
                <a:lnTo>
                  <a:pt x="264" y="89"/>
                </a:lnTo>
                <a:lnTo>
                  <a:pt x="261" y="78"/>
                </a:lnTo>
                <a:lnTo>
                  <a:pt x="261" y="65"/>
                </a:lnTo>
                <a:lnTo>
                  <a:pt x="261" y="65"/>
                </a:lnTo>
                <a:lnTo>
                  <a:pt x="261" y="57"/>
                </a:lnTo>
                <a:lnTo>
                  <a:pt x="259" y="51"/>
                </a:lnTo>
                <a:lnTo>
                  <a:pt x="255" y="44"/>
                </a:lnTo>
                <a:lnTo>
                  <a:pt x="251" y="37"/>
                </a:lnTo>
                <a:lnTo>
                  <a:pt x="245" y="29"/>
                </a:lnTo>
                <a:lnTo>
                  <a:pt x="241" y="25"/>
                </a:lnTo>
                <a:lnTo>
                  <a:pt x="241" y="25"/>
                </a:lnTo>
                <a:lnTo>
                  <a:pt x="249" y="22"/>
                </a:lnTo>
                <a:lnTo>
                  <a:pt x="254" y="21"/>
                </a:lnTo>
                <a:lnTo>
                  <a:pt x="256" y="20"/>
                </a:lnTo>
                <a:lnTo>
                  <a:pt x="256" y="20"/>
                </a:lnTo>
                <a:lnTo>
                  <a:pt x="254" y="17"/>
                </a:lnTo>
                <a:lnTo>
                  <a:pt x="246" y="15"/>
                </a:lnTo>
                <a:lnTo>
                  <a:pt x="236" y="10"/>
                </a:lnTo>
                <a:lnTo>
                  <a:pt x="236" y="10"/>
                </a:lnTo>
                <a:lnTo>
                  <a:pt x="240" y="5"/>
                </a:lnTo>
                <a:lnTo>
                  <a:pt x="241" y="2"/>
                </a:lnTo>
                <a:lnTo>
                  <a:pt x="241" y="1"/>
                </a:lnTo>
                <a:lnTo>
                  <a:pt x="241" y="0"/>
                </a:lnTo>
                <a:lnTo>
                  <a:pt x="241" y="0"/>
                </a:lnTo>
                <a:lnTo>
                  <a:pt x="240" y="0"/>
                </a:lnTo>
                <a:lnTo>
                  <a:pt x="236" y="1"/>
                </a:lnTo>
                <a:lnTo>
                  <a:pt x="226" y="5"/>
                </a:lnTo>
                <a:lnTo>
                  <a:pt x="217" y="8"/>
                </a:lnTo>
                <a:lnTo>
                  <a:pt x="211" y="10"/>
                </a:lnTo>
                <a:lnTo>
                  <a:pt x="211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38CE169D-FE09-4F17-5279-4C279E88A3A8}"/>
              </a:ext>
            </a:extLst>
          </p:cNvPr>
          <p:cNvSpPr>
            <a:spLocks/>
          </p:cNvSpPr>
          <p:nvPr/>
        </p:nvSpPr>
        <p:spPr bwMode="auto">
          <a:xfrm>
            <a:off x="1278359" y="943426"/>
            <a:ext cx="1481430" cy="2540004"/>
          </a:xfrm>
          <a:custGeom>
            <a:avLst/>
            <a:gdLst>
              <a:gd name="T0" fmla="*/ 533 w 1030"/>
              <a:gd name="T1" fmla="*/ 1 h 1766"/>
              <a:gd name="T2" fmla="*/ 466 w 1030"/>
              <a:gd name="T3" fmla="*/ 70 h 1766"/>
              <a:gd name="T4" fmla="*/ 456 w 1030"/>
              <a:gd name="T5" fmla="*/ 125 h 1766"/>
              <a:gd name="T6" fmla="*/ 456 w 1030"/>
              <a:gd name="T7" fmla="*/ 147 h 1766"/>
              <a:gd name="T8" fmla="*/ 479 w 1030"/>
              <a:gd name="T9" fmla="*/ 197 h 1766"/>
              <a:gd name="T10" fmla="*/ 506 w 1030"/>
              <a:gd name="T11" fmla="*/ 236 h 1766"/>
              <a:gd name="T12" fmla="*/ 378 w 1030"/>
              <a:gd name="T13" fmla="*/ 344 h 1766"/>
              <a:gd name="T14" fmla="*/ 251 w 1030"/>
              <a:gd name="T15" fmla="*/ 477 h 1766"/>
              <a:gd name="T16" fmla="*/ 151 w 1030"/>
              <a:gd name="T17" fmla="*/ 299 h 1766"/>
              <a:gd name="T18" fmla="*/ 135 w 1030"/>
              <a:gd name="T19" fmla="*/ 221 h 1766"/>
              <a:gd name="T20" fmla="*/ 120 w 1030"/>
              <a:gd name="T21" fmla="*/ 256 h 1766"/>
              <a:gd name="T22" fmla="*/ 75 w 1030"/>
              <a:gd name="T23" fmla="*/ 196 h 1766"/>
              <a:gd name="T24" fmla="*/ 71 w 1030"/>
              <a:gd name="T25" fmla="*/ 215 h 1766"/>
              <a:gd name="T26" fmla="*/ 79 w 1030"/>
              <a:gd name="T27" fmla="*/ 247 h 1766"/>
              <a:gd name="T28" fmla="*/ 26 w 1030"/>
              <a:gd name="T29" fmla="*/ 212 h 1766"/>
              <a:gd name="T30" fmla="*/ 27 w 1030"/>
              <a:gd name="T31" fmla="*/ 225 h 1766"/>
              <a:gd name="T32" fmla="*/ 15 w 1030"/>
              <a:gd name="T33" fmla="*/ 241 h 1766"/>
              <a:gd name="T34" fmla="*/ 1 w 1030"/>
              <a:gd name="T35" fmla="*/ 270 h 1766"/>
              <a:gd name="T36" fmla="*/ 35 w 1030"/>
              <a:gd name="T37" fmla="*/ 316 h 1766"/>
              <a:gd name="T38" fmla="*/ 85 w 1030"/>
              <a:gd name="T39" fmla="*/ 377 h 1766"/>
              <a:gd name="T40" fmla="*/ 95 w 1030"/>
              <a:gd name="T41" fmla="*/ 402 h 1766"/>
              <a:gd name="T42" fmla="*/ 245 w 1030"/>
              <a:gd name="T43" fmla="*/ 607 h 1766"/>
              <a:gd name="T44" fmla="*/ 371 w 1030"/>
              <a:gd name="T45" fmla="*/ 517 h 1766"/>
              <a:gd name="T46" fmla="*/ 427 w 1030"/>
              <a:gd name="T47" fmla="*/ 667 h 1766"/>
              <a:gd name="T48" fmla="*/ 381 w 1030"/>
              <a:gd name="T49" fmla="*/ 857 h 1766"/>
              <a:gd name="T50" fmla="*/ 401 w 1030"/>
              <a:gd name="T51" fmla="*/ 1156 h 1766"/>
              <a:gd name="T52" fmla="*/ 416 w 1030"/>
              <a:gd name="T53" fmla="*/ 1659 h 1766"/>
              <a:gd name="T54" fmla="*/ 361 w 1030"/>
              <a:gd name="T55" fmla="*/ 1735 h 1766"/>
              <a:gd name="T56" fmla="*/ 381 w 1030"/>
              <a:gd name="T57" fmla="*/ 1763 h 1766"/>
              <a:gd name="T58" fmla="*/ 466 w 1030"/>
              <a:gd name="T59" fmla="*/ 1739 h 1766"/>
              <a:gd name="T60" fmla="*/ 511 w 1030"/>
              <a:gd name="T61" fmla="*/ 1669 h 1766"/>
              <a:gd name="T62" fmla="*/ 535 w 1030"/>
              <a:gd name="T63" fmla="*/ 1303 h 1766"/>
              <a:gd name="T64" fmla="*/ 587 w 1030"/>
              <a:gd name="T65" fmla="*/ 1194 h 1766"/>
              <a:gd name="T66" fmla="*/ 619 w 1030"/>
              <a:gd name="T67" fmla="*/ 1664 h 1766"/>
              <a:gd name="T68" fmla="*/ 632 w 1030"/>
              <a:gd name="T69" fmla="*/ 1689 h 1766"/>
              <a:gd name="T70" fmla="*/ 724 w 1030"/>
              <a:gd name="T71" fmla="*/ 1743 h 1766"/>
              <a:gd name="T72" fmla="*/ 770 w 1030"/>
              <a:gd name="T73" fmla="*/ 1704 h 1766"/>
              <a:gd name="T74" fmla="*/ 717 w 1030"/>
              <a:gd name="T75" fmla="*/ 1649 h 1766"/>
              <a:gd name="T76" fmla="*/ 732 w 1030"/>
              <a:gd name="T77" fmla="*/ 1000 h 1766"/>
              <a:gd name="T78" fmla="*/ 767 w 1030"/>
              <a:gd name="T79" fmla="*/ 492 h 1766"/>
              <a:gd name="T80" fmla="*/ 933 w 1030"/>
              <a:gd name="T81" fmla="*/ 543 h 1766"/>
              <a:gd name="T82" fmla="*/ 979 w 1030"/>
              <a:gd name="T83" fmla="*/ 328 h 1766"/>
              <a:gd name="T84" fmla="*/ 998 w 1030"/>
              <a:gd name="T85" fmla="*/ 242 h 1766"/>
              <a:gd name="T86" fmla="*/ 1028 w 1030"/>
              <a:gd name="T87" fmla="*/ 182 h 1766"/>
              <a:gd name="T88" fmla="*/ 1012 w 1030"/>
              <a:gd name="T89" fmla="*/ 171 h 1766"/>
              <a:gd name="T90" fmla="*/ 1000 w 1030"/>
              <a:gd name="T91" fmla="*/ 158 h 1766"/>
              <a:gd name="T92" fmla="*/ 986 w 1030"/>
              <a:gd name="T93" fmla="*/ 139 h 1766"/>
              <a:gd name="T94" fmla="*/ 978 w 1030"/>
              <a:gd name="T95" fmla="*/ 132 h 1766"/>
              <a:gd name="T96" fmla="*/ 967 w 1030"/>
              <a:gd name="T97" fmla="*/ 125 h 1766"/>
              <a:gd name="T98" fmla="*/ 942 w 1030"/>
              <a:gd name="T99" fmla="*/ 184 h 1766"/>
              <a:gd name="T100" fmla="*/ 927 w 1030"/>
              <a:gd name="T101" fmla="*/ 128 h 1766"/>
              <a:gd name="T102" fmla="*/ 908 w 1030"/>
              <a:gd name="T103" fmla="*/ 211 h 1766"/>
              <a:gd name="T104" fmla="*/ 887 w 1030"/>
              <a:gd name="T105" fmla="*/ 210 h 1766"/>
              <a:gd name="T106" fmla="*/ 863 w 1030"/>
              <a:gd name="T107" fmla="*/ 191 h 1766"/>
              <a:gd name="T108" fmla="*/ 867 w 1030"/>
              <a:gd name="T109" fmla="*/ 220 h 1766"/>
              <a:gd name="T110" fmla="*/ 884 w 1030"/>
              <a:gd name="T111" fmla="*/ 269 h 1766"/>
              <a:gd name="T112" fmla="*/ 903 w 1030"/>
              <a:gd name="T113" fmla="*/ 311 h 1766"/>
              <a:gd name="T114" fmla="*/ 790 w 1030"/>
              <a:gd name="T115" fmla="*/ 329 h 1766"/>
              <a:gd name="T116" fmla="*/ 632 w 1030"/>
              <a:gd name="T117" fmla="*/ 216 h 1766"/>
              <a:gd name="T118" fmla="*/ 667 w 1030"/>
              <a:gd name="T119" fmla="*/ 135 h 1766"/>
              <a:gd name="T120" fmla="*/ 642 w 1030"/>
              <a:gd name="T121" fmla="*/ 60 h 1766"/>
              <a:gd name="T122" fmla="*/ 612 w 1030"/>
              <a:gd name="T123" fmla="*/ 10 h 1766"/>
              <a:gd name="T124" fmla="*/ 567 w 1030"/>
              <a:gd name="T125" fmla="*/ 5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0" h="1766">
                <a:moveTo>
                  <a:pt x="567" y="5"/>
                </a:moveTo>
                <a:lnTo>
                  <a:pt x="562" y="5"/>
                </a:lnTo>
                <a:lnTo>
                  <a:pt x="562" y="5"/>
                </a:lnTo>
                <a:lnTo>
                  <a:pt x="548" y="2"/>
                </a:lnTo>
                <a:lnTo>
                  <a:pt x="540" y="1"/>
                </a:lnTo>
                <a:lnTo>
                  <a:pt x="537" y="0"/>
                </a:lnTo>
                <a:lnTo>
                  <a:pt x="537" y="0"/>
                </a:lnTo>
                <a:lnTo>
                  <a:pt x="533" y="1"/>
                </a:lnTo>
                <a:lnTo>
                  <a:pt x="524" y="6"/>
                </a:lnTo>
                <a:lnTo>
                  <a:pt x="500" y="21"/>
                </a:lnTo>
                <a:lnTo>
                  <a:pt x="466" y="45"/>
                </a:lnTo>
                <a:lnTo>
                  <a:pt x="466" y="45"/>
                </a:lnTo>
                <a:lnTo>
                  <a:pt x="468" y="55"/>
                </a:lnTo>
                <a:lnTo>
                  <a:pt x="468" y="64"/>
                </a:lnTo>
                <a:lnTo>
                  <a:pt x="468" y="68"/>
                </a:lnTo>
                <a:lnTo>
                  <a:pt x="466" y="70"/>
                </a:lnTo>
                <a:lnTo>
                  <a:pt x="466" y="70"/>
                </a:lnTo>
                <a:lnTo>
                  <a:pt x="464" y="76"/>
                </a:lnTo>
                <a:lnTo>
                  <a:pt x="460" y="86"/>
                </a:lnTo>
                <a:lnTo>
                  <a:pt x="456" y="100"/>
                </a:lnTo>
                <a:lnTo>
                  <a:pt x="456" y="100"/>
                </a:lnTo>
                <a:lnTo>
                  <a:pt x="455" y="106"/>
                </a:lnTo>
                <a:lnTo>
                  <a:pt x="455" y="114"/>
                </a:lnTo>
                <a:lnTo>
                  <a:pt x="456" y="125"/>
                </a:lnTo>
                <a:lnTo>
                  <a:pt x="456" y="125"/>
                </a:lnTo>
                <a:lnTo>
                  <a:pt x="461" y="130"/>
                </a:lnTo>
                <a:lnTo>
                  <a:pt x="466" y="135"/>
                </a:lnTo>
                <a:lnTo>
                  <a:pt x="466" y="135"/>
                </a:lnTo>
                <a:lnTo>
                  <a:pt x="465" y="137"/>
                </a:lnTo>
                <a:lnTo>
                  <a:pt x="461" y="139"/>
                </a:lnTo>
                <a:lnTo>
                  <a:pt x="458" y="143"/>
                </a:lnTo>
                <a:lnTo>
                  <a:pt x="456" y="147"/>
                </a:lnTo>
                <a:lnTo>
                  <a:pt x="456" y="150"/>
                </a:lnTo>
                <a:lnTo>
                  <a:pt x="456" y="150"/>
                </a:lnTo>
                <a:lnTo>
                  <a:pt x="460" y="161"/>
                </a:lnTo>
                <a:lnTo>
                  <a:pt x="465" y="171"/>
                </a:lnTo>
                <a:lnTo>
                  <a:pt x="470" y="178"/>
                </a:lnTo>
                <a:lnTo>
                  <a:pt x="471" y="181"/>
                </a:lnTo>
                <a:lnTo>
                  <a:pt x="471" y="181"/>
                </a:lnTo>
                <a:lnTo>
                  <a:pt x="479" y="197"/>
                </a:lnTo>
                <a:lnTo>
                  <a:pt x="485" y="210"/>
                </a:lnTo>
                <a:lnTo>
                  <a:pt x="489" y="213"/>
                </a:lnTo>
                <a:lnTo>
                  <a:pt x="491" y="216"/>
                </a:lnTo>
                <a:lnTo>
                  <a:pt x="491" y="216"/>
                </a:lnTo>
                <a:lnTo>
                  <a:pt x="494" y="217"/>
                </a:lnTo>
                <a:lnTo>
                  <a:pt x="496" y="220"/>
                </a:lnTo>
                <a:lnTo>
                  <a:pt x="501" y="226"/>
                </a:lnTo>
                <a:lnTo>
                  <a:pt x="506" y="236"/>
                </a:lnTo>
                <a:lnTo>
                  <a:pt x="506" y="286"/>
                </a:lnTo>
                <a:lnTo>
                  <a:pt x="506" y="286"/>
                </a:lnTo>
                <a:lnTo>
                  <a:pt x="447" y="309"/>
                </a:lnTo>
                <a:lnTo>
                  <a:pt x="406" y="326"/>
                </a:lnTo>
                <a:lnTo>
                  <a:pt x="392" y="333"/>
                </a:lnTo>
                <a:lnTo>
                  <a:pt x="386" y="336"/>
                </a:lnTo>
                <a:lnTo>
                  <a:pt x="386" y="336"/>
                </a:lnTo>
                <a:lnTo>
                  <a:pt x="378" y="344"/>
                </a:lnTo>
                <a:lnTo>
                  <a:pt x="373" y="350"/>
                </a:lnTo>
                <a:lnTo>
                  <a:pt x="371" y="357"/>
                </a:lnTo>
                <a:lnTo>
                  <a:pt x="371" y="357"/>
                </a:lnTo>
                <a:lnTo>
                  <a:pt x="366" y="364"/>
                </a:lnTo>
                <a:lnTo>
                  <a:pt x="353" y="379"/>
                </a:lnTo>
                <a:lnTo>
                  <a:pt x="317" y="418"/>
                </a:lnTo>
                <a:lnTo>
                  <a:pt x="266" y="472"/>
                </a:lnTo>
                <a:lnTo>
                  <a:pt x="251" y="477"/>
                </a:lnTo>
                <a:lnTo>
                  <a:pt x="251" y="477"/>
                </a:lnTo>
                <a:lnTo>
                  <a:pt x="203" y="413"/>
                </a:lnTo>
                <a:lnTo>
                  <a:pt x="169" y="368"/>
                </a:lnTo>
                <a:lnTo>
                  <a:pt x="159" y="353"/>
                </a:lnTo>
                <a:lnTo>
                  <a:pt x="155" y="347"/>
                </a:lnTo>
                <a:lnTo>
                  <a:pt x="155" y="347"/>
                </a:lnTo>
                <a:lnTo>
                  <a:pt x="154" y="331"/>
                </a:lnTo>
                <a:lnTo>
                  <a:pt x="151" y="299"/>
                </a:lnTo>
                <a:lnTo>
                  <a:pt x="145" y="241"/>
                </a:lnTo>
                <a:lnTo>
                  <a:pt x="145" y="241"/>
                </a:lnTo>
                <a:lnTo>
                  <a:pt x="144" y="231"/>
                </a:lnTo>
                <a:lnTo>
                  <a:pt x="141" y="223"/>
                </a:lnTo>
                <a:lnTo>
                  <a:pt x="139" y="221"/>
                </a:lnTo>
                <a:lnTo>
                  <a:pt x="136" y="220"/>
                </a:lnTo>
                <a:lnTo>
                  <a:pt x="135" y="221"/>
                </a:lnTo>
                <a:lnTo>
                  <a:pt x="135" y="221"/>
                </a:lnTo>
                <a:lnTo>
                  <a:pt x="134" y="223"/>
                </a:lnTo>
                <a:lnTo>
                  <a:pt x="131" y="228"/>
                </a:lnTo>
                <a:lnTo>
                  <a:pt x="128" y="241"/>
                </a:lnTo>
                <a:lnTo>
                  <a:pt x="124" y="252"/>
                </a:lnTo>
                <a:lnTo>
                  <a:pt x="121" y="256"/>
                </a:lnTo>
                <a:lnTo>
                  <a:pt x="121" y="256"/>
                </a:lnTo>
                <a:lnTo>
                  <a:pt x="120" y="256"/>
                </a:lnTo>
                <a:lnTo>
                  <a:pt x="120" y="256"/>
                </a:lnTo>
                <a:lnTo>
                  <a:pt x="112" y="245"/>
                </a:lnTo>
                <a:lnTo>
                  <a:pt x="101" y="225"/>
                </a:lnTo>
                <a:lnTo>
                  <a:pt x="94" y="215"/>
                </a:lnTo>
                <a:lnTo>
                  <a:pt x="86" y="205"/>
                </a:lnTo>
                <a:lnTo>
                  <a:pt x="80" y="198"/>
                </a:lnTo>
                <a:lnTo>
                  <a:pt x="77" y="197"/>
                </a:lnTo>
                <a:lnTo>
                  <a:pt x="75" y="196"/>
                </a:lnTo>
                <a:lnTo>
                  <a:pt x="75" y="196"/>
                </a:lnTo>
                <a:lnTo>
                  <a:pt x="71" y="196"/>
                </a:lnTo>
                <a:lnTo>
                  <a:pt x="69" y="197"/>
                </a:lnTo>
                <a:lnTo>
                  <a:pt x="69" y="198"/>
                </a:lnTo>
                <a:lnTo>
                  <a:pt x="69" y="199"/>
                </a:lnTo>
                <a:lnTo>
                  <a:pt x="70" y="203"/>
                </a:lnTo>
                <a:lnTo>
                  <a:pt x="70" y="206"/>
                </a:lnTo>
                <a:lnTo>
                  <a:pt x="70" y="206"/>
                </a:lnTo>
                <a:lnTo>
                  <a:pt x="71" y="215"/>
                </a:lnTo>
                <a:lnTo>
                  <a:pt x="76" y="233"/>
                </a:lnTo>
                <a:lnTo>
                  <a:pt x="82" y="251"/>
                </a:lnTo>
                <a:lnTo>
                  <a:pt x="84" y="256"/>
                </a:lnTo>
                <a:lnTo>
                  <a:pt x="85" y="256"/>
                </a:lnTo>
                <a:lnTo>
                  <a:pt x="85" y="256"/>
                </a:lnTo>
                <a:lnTo>
                  <a:pt x="85" y="256"/>
                </a:lnTo>
                <a:lnTo>
                  <a:pt x="84" y="252"/>
                </a:lnTo>
                <a:lnTo>
                  <a:pt x="79" y="247"/>
                </a:lnTo>
                <a:lnTo>
                  <a:pt x="64" y="232"/>
                </a:lnTo>
                <a:lnTo>
                  <a:pt x="47" y="218"/>
                </a:lnTo>
                <a:lnTo>
                  <a:pt x="40" y="213"/>
                </a:lnTo>
                <a:lnTo>
                  <a:pt x="35" y="211"/>
                </a:lnTo>
                <a:lnTo>
                  <a:pt x="35" y="211"/>
                </a:lnTo>
                <a:lnTo>
                  <a:pt x="31" y="210"/>
                </a:lnTo>
                <a:lnTo>
                  <a:pt x="30" y="210"/>
                </a:lnTo>
                <a:lnTo>
                  <a:pt x="26" y="212"/>
                </a:lnTo>
                <a:lnTo>
                  <a:pt x="26" y="215"/>
                </a:lnTo>
                <a:lnTo>
                  <a:pt x="25" y="216"/>
                </a:lnTo>
                <a:lnTo>
                  <a:pt x="25" y="216"/>
                </a:lnTo>
                <a:lnTo>
                  <a:pt x="25" y="217"/>
                </a:lnTo>
                <a:lnTo>
                  <a:pt x="27" y="221"/>
                </a:lnTo>
                <a:lnTo>
                  <a:pt x="30" y="226"/>
                </a:lnTo>
                <a:lnTo>
                  <a:pt x="30" y="226"/>
                </a:lnTo>
                <a:lnTo>
                  <a:pt x="27" y="225"/>
                </a:lnTo>
                <a:lnTo>
                  <a:pt x="22" y="223"/>
                </a:lnTo>
                <a:lnTo>
                  <a:pt x="18" y="223"/>
                </a:lnTo>
                <a:lnTo>
                  <a:pt x="16" y="225"/>
                </a:lnTo>
                <a:lnTo>
                  <a:pt x="15" y="226"/>
                </a:lnTo>
                <a:lnTo>
                  <a:pt x="15" y="226"/>
                </a:lnTo>
                <a:lnTo>
                  <a:pt x="12" y="231"/>
                </a:lnTo>
                <a:lnTo>
                  <a:pt x="12" y="235"/>
                </a:lnTo>
                <a:lnTo>
                  <a:pt x="15" y="241"/>
                </a:lnTo>
                <a:lnTo>
                  <a:pt x="15" y="241"/>
                </a:lnTo>
                <a:lnTo>
                  <a:pt x="26" y="265"/>
                </a:lnTo>
                <a:lnTo>
                  <a:pt x="35" y="281"/>
                </a:lnTo>
                <a:lnTo>
                  <a:pt x="35" y="281"/>
                </a:lnTo>
                <a:lnTo>
                  <a:pt x="30" y="280"/>
                </a:lnTo>
                <a:lnTo>
                  <a:pt x="17" y="275"/>
                </a:lnTo>
                <a:lnTo>
                  <a:pt x="5" y="271"/>
                </a:lnTo>
                <a:lnTo>
                  <a:pt x="1" y="270"/>
                </a:lnTo>
                <a:lnTo>
                  <a:pt x="0" y="270"/>
                </a:lnTo>
                <a:lnTo>
                  <a:pt x="0" y="271"/>
                </a:lnTo>
                <a:lnTo>
                  <a:pt x="0" y="271"/>
                </a:lnTo>
                <a:lnTo>
                  <a:pt x="2" y="276"/>
                </a:lnTo>
                <a:lnTo>
                  <a:pt x="6" y="281"/>
                </a:lnTo>
                <a:lnTo>
                  <a:pt x="15" y="291"/>
                </a:lnTo>
                <a:lnTo>
                  <a:pt x="15" y="291"/>
                </a:lnTo>
                <a:lnTo>
                  <a:pt x="35" y="316"/>
                </a:lnTo>
                <a:lnTo>
                  <a:pt x="45" y="331"/>
                </a:lnTo>
                <a:lnTo>
                  <a:pt x="49" y="336"/>
                </a:lnTo>
                <a:lnTo>
                  <a:pt x="50" y="342"/>
                </a:lnTo>
                <a:lnTo>
                  <a:pt x="50" y="342"/>
                </a:lnTo>
                <a:lnTo>
                  <a:pt x="51" y="345"/>
                </a:lnTo>
                <a:lnTo>
                  <a:pt x="55" y="350"/>
                </a:lnTo>
                <a:lnTo>
                  <a:pt x="67" y="363"/>
                </a:lnTo>
                <a:lnTo>
                  <a:pt x="85" y="377"/>
                </a:lnTo>
                <a:lnTo>
                  <a:pt x="85" y="377"/>
                </a:lnTo>
                <a:lnTo>
                  <a:pt x="92" y="384"/>
                </a:lnTo>
                <a:lnTo>
                  <a:pt x="97" y="389"/>
                </a:lnTo>
                <a:lnTo>
                  <a:pt x="100" y="392"/>
                </a:lnTo>
                <a:lnTo>
                  <a:pt x="100" y="392"/>
                </a:lnTo>
                <a:lnTo>
                  <a:pt x="100" y="393"/>
                </a:lnTo>
                <a:lnTo>
                  <a:pt x="97" y="396"/>
                </a:lnTo>
                <a:lnTo>
                  <a:pt x="95" y="402"/>
                </a:lnTo>
                <a:lnTo>
                  <a:pt x="95" y="402"/>
                </a:lnTo>
                <a:lnTo>
                  <a:pt x="118" y="436"/>
                </a:lnTo>
                <a:lnTo>
                  <a:pt x="166" y="507"/>
                </a:lnTo>
                <a:lnTo>
                  <a:pt x="194" y="545"/>
                </a:lnTo>
                <a:lnTo>
                  <a:pt x="219" y="578"/>
                </a:lnTo>
                <a:lnTo>
                  <a:pt x="230" y="590"/>
                </a:lnTo>
                <a:lnTo>
                  <a:pt x="239" y="600"/>
                </a:lnTo>
                <a:lnTo>
                  <a:pt x="245" y="607"/>
                </a:lnTo>
                <a:lnTo>
                  <a:pt x="248" y="608"/>
                </a:lnTo>
                <a:lnTo>
                  <a:pt x="251" y="608"/>
                </a:lnTo>
                <a:lnTo>
                  <a:pt x="251" y="608"/>
                </a:lnTo>
                <a:lnTo>
                  <a:pt x="254" y="605"/>
                </a:lnTo>
                <a:lnTo>
                  <a:pt x="262" y="602"/>
                </a:lnTo>
                <a:lnTo>
                  <a:pt x="279" y="589"/>
                </a:lnTo>
                <a:lnTo>
                  <a:pt x="327" y="553"/>
                </a:lnTo>
                <a:lnTo>
                  <a:pt x="371" y="517"/>
                </a:lnTo>
                <a:lnTo>
                  <a:pt x="385" y="506"/>
                </a:lnTo>
                <a:lnTo>
                  <a:pt x="391" y="502"/>
                </a:lnTo>
                <a:lnTo>
                  <a:pt x="391" y="502"/>
                </a:lnTo>
                <a:lnTo>
                  <a:pt x="399" y="529"/>
                </a:lnTo>
                <a:lnTo>
                  <a:pt x="412" y="585"/>
                </a:lnTo>
                <a:lnTo>
                  <a:pt x="420" y="617"/>
                </a:lnTo>
                <a:lnTo>
                  <a:pt x="425" y="644"/>
                </a:lnTo>
                <a:lnTo>
                  <a:pt x="427" y="667"/>
                </a:lnTo>
                <a:lnTo>
                  <a:pt x="427" y="673"/>
                </a:lnTo>
                <a:lnTo>
                  <a:pt x="426" y="678"/>
                </a:lnTo>
                <a:lnTo>
                  <a:pt x="426" y="678"/>
                </a:lnTo>
                <a:lnTo>
                  <a:pt x="421" y="691"/>
                </a:lnTo>
                <a:lnTo>
                  <a:pt x="415" y="714"/>
                </a:lnTo>
                <a:lnTo>
                  <a:pt x="397" y="776"/>
                </a:lnTo>
                <a:lnTo>
                  <a:pt x="384" y="837"/>
                </a:lnTo>
                <a:lnTo>
                  <a:pt x="381" y="857"/>
                </a:lnTo>
                <a:lnTo>
                  <a:pt x="380" y="862"/>
                </a:lnTo>
                <a:lnTo>
                  <a:pt x="381" y="864"/>
                </a:lnTo>
                <a:lnTo>
                  <a:pt x="381" y="864"/>
                </a:lnTo>
                <a:lnTo>
                  <a:pt x="391" y="867"/>
                </a:lnTo>
                <a:lnTo>
                  <a:pt x="396" y="869"/>
                </a:lnTo>
                <a:lnTo>
                  <a:pt x="396" y="869"/>
                </a:lnTo>
                <a:lnTo>
                  <a:pt x="399" y="994"/>
                </a:lnTo>
                <a:lnTo>
                  <a:pt x="401" y="1156"/>
                </a:lnTo>
                <a:lnTo>
                  <a:pt x="401" y="1156"/>
                </a:lnTo>
                <a:lnTo>
                  <a:pt x="399" y="1285"/>
                </a:lnTo>
                <a:lnTo>
                  <a:pt x="396" y="1407"/>
                </a:lnTo>
                <a:lnTo>
                  <a:pt x="396" y="1407"/>
                </a:lnTo>
                <a:lnTo>
                  <a:pt x="396" y="1464"/>
                </a:lnTo>
                <a:lnTo>
                  <a:pt x="399" y="1547"/>
                </a:lnTo>
                <a:lnTo>
                  <a:pt x="401" y="1654"/>
                </a:lnTo>
                <a:lnTo>
                  <a:pt x="416" y="1659"/>
                </a:lnTo>
                <a:lnTo>
                  <a:pt x="416" y="1659"/>
                </a:lnTo>
                <a:lnTo>
                  <a:pt x="402" y="1683"/>
                </a:lnTo>
                <a:lnTo>
                  <a:pt x="391" y="1701"/>
                </a:lnTo>
                <a:lnTo>
                  <a:pt x="386" y="1709"/>
                </a:lnTo>
                <a:lnTo>
                  <a:pt x="381" y="1714"/>
                </a:lnTo>
                <a:lnTo>
                  <a:pt x="381" y="1714"/>
                </a:lnTo>
                <a:lnTo>
                  <a:pt x="371" y="1723"/>
                </a:lnTo>
                <a:lnTo>
                  <a:pt x="361" y="1735"/>
                </a:lnTo>
                <a:lnTo>
                  <a:pt x="356" y="1740"/>
                </a:lnTo>
                <a:lnTo>
                  <a:pt x="353" y="1747"/>
                </a:lnTo>
                <a:lnTo>
                  <a:pt x="353" y="1751"/>
                </a:lnTo>
                <a:lnTo>
                  <a:pt x="355" y="1753"/>
                </a:lnTo>
                <a:lnTo>
                  <a:pt x="356" y="1754"/>
                </a:lnTo>
                <a:lnTo>
                  <a:pt x="356" y="1754"/>
                </a:lnTo>
                <a:lnTo>
                  <a:pt x="366" y="1759"/>
                </a:lnTo>
                <a:lnTo>
                  <a:pt x="381" y="1763"/>
                </a:lnTo>
                <a:lnTo>
                  <a:pt x="396" y="1766"/>
                </a:lnTo>
                <a:lnTo>
                  <a:pt x="404" y="1766"/>
                </a:lnTo>
                <a:lnTo>
                  <a:pt x="411" y="1764"/>
                </a:lnTo>
                <a:lnTo>
                  <a:pt x="411" y="1764"/>
                </a:lnTo>
                <a:lnTo>
                  <a:pt x="425" y="1761"/>
                </a:lnTo>
                <a:lnTo>
                  <a:pt x="440" y="1754"/>
                </a:lnTo>
                <a:lnTo>
                  <a:pt x="454" y="1748"/>
                </a:lnTo>
                <a:lnTo>
                  <a:pt x="466" y="1739"/>
                </a:lnTo>
                <a:lnTo>
                  <a:pt x="466" y="1739"/>
                </a:lnTo>
                <a:lnTo>
                  <a:pt x="488" y="1722"/>
                </a:lnTo>
                <a:lnTo>
                  <a:pt x="501" y="1709"/>
                </a:lnTo>
                <a:lnTo>
                  <a:pt x="501" y="1709"/>
                </a:lnTo>
                <a:lnTo>
                  <a:pt x="508" y="1703"/>
                </a:lnTo>
                <a:lnTo>
                  <a:pt x="510" y="1699"/>
                </a:lnTo>
                <a:lnTo>
                  <a:pt x="511" y="1694"/>
                </a:lnTo>
                <a:lnTo>
                  <a:pt x="511" y="1669"/>
                </a:lnTo>
                <a:lnTo>
                  <a:pt x="517" y="1664"/>
                </a:lnTo>
                <a:lnTo>
                  <a:pt x="517" y="1664"/>
                </a:lnTo>
                <a:lnTo>
                  <a:pt x="523" y="1494"/>
                </a:lnTo>
                <a:lnTo>
                  <a:pt x="527" y="1376"/>
                </a:lnTo>
                <a:lnTo>
                  <a:pt x="529" y="1336"/>
                </a:lnTo>
                <a:lnTo>
                  <a:pt x="532" y="1317"/>
                </a:lnTo>
                <a:lnTo>
                  <a:pt x="532" y="1317"/>
                </a:lnTo>
                <a:lnTo>
                  <a:pt x="535" y="1303"/>
                </a:lnTo>
                <a:lnTo>
                  <a:pt x="540" y="1274"/>
                </a:lnTo>
                <a:lnTo>
                  <a:pt x="554" y="1194"/>
                </a:lnTo>
                <a:lnTo>
                  <a:pt x="567" y="1117"/>
                </a:lnTo>
                <a:lnTo>
                  <a:pt x="572" y="1086"/>
                </a:lnTo>
                <a:lnTo>
                  <a:pt x="572" y="1086"/>
                </a:lnTo>
                <a:lnTo>
                  <a:pt x="572" y="1097"/>
                </a:lnTo>
                <a:lnTo>
                  <a:pt x="575" y="1122"/>
                </a:lnTo>
                <a:lnTo>
                  <a:pt x="587" y="1194"/>
                </a:lnTo>
                <a:lnTo>
                  <a:pt x="597" y="1265"/>
                </a:lnTo>
                <a:lnTo>
                  <a:pt x="602" y="1302"/>
                </a:lnTo>
                <a:lnTo>
                  <a:pt x="602" y="1302"/>
                </a:lnTo>
                <a:lnTo>
                  <a:pt x="604" y="1478"/>
                </a:lnTo>
                <a:lnTo>
                  <a:pt x="607" y="1649"/>
                </a:lnTo>
                <a:lnTo>
                  <a:pt x="617" y="1649"/>
                </a:lnTo>
                <a:lnTo>
                  <a:pt x="617" y="1649"/>
                </a:lnTo>
                <a:lnTo>
                  <a:pt x="619" y="1664"/>
                </a:lnTo>
                <a:lnTo>
                  <a:pt x="622" y="1675"/>
                </a:lnTo>
                <a:lnTo>
                  <a:pt x="622" y="1679"/>
                </a:lnTo>
                <a:lnTo>
                  <a:pt x="622" y="1679"/>
                </a:lnTo>
                <a:lnTo>
                  <a:pt x="621" y="1678"/>
                </a:lnTo>
                <a:lnTo>
                  <a:pt x="621" y="1679"/>
                </a:lnTo>
                <a:lnTo>
                  <a:pt x="624" y="1683"/>
                </a:lnTo>
                <a:lnTo>
                  <a:pt x="632" y="1689"/>
                </a:lnTo>
                <a:lnTo>
                  <a:pt x="632" y="1689"/>
                </a:lnTo>
                <a:lnTo>
                  <a:pt x="649" y="1704"/>
                </a:lnTo>
                <a:lnTo>
                  <a:pt x="663" y="1714"/>
                </a:lnTo>
                <a:lnTo>
                  <a:pt x="677" y="1725"/>
                </a:lnTo>
                <a:lnTo>
                  <a:pt x="693" y="1734"/>
                </a:lnTo>
                <a:lnTo>
                  <a:pt x="701" y="1738"/>
                </a:lnTo>
                <a:lnTo>
                  <a:pt x="708" y="1740"/>
                </a:lnTo>
                <a:lnTo>
                  <a:pt x="717" y="1742"/>
                </a:lnTo>
                <a:lnTo>
                  <a:pt x="724" y="1743"/>
                </a:lnTo>
                <a:lnTo>
                  <a:pt x="731" y="1742"/>
                </a:lnTo>
                <a:lnTo>
                  <a:pt x="737" y="1739"/>
                </a:lnTo>
                <a:lnTo>
                  <a:pt x="737" y="1739"/>
                </a:lnTo>
                <a:lnTo>
                  <a:pt x="749" y="1733"/>
                </a:lnTo>
                <a:lnTo>
                  <a:pt x="757" y="1725"/>
                </a:lnTo>
                <a:lnTo>
                  <a:pt x="764" y="1718"/>
                </a:lnTo>
                <a:lnTo>
                  <a:pt x="769" y="1710"/>
                </a:lnTo>
                <a:lnTo>
                  <a:pt x="770" y="1704"/>
                </a:lnTo>
                <a:lnTo>
                  <a:pt x="770" y="1698"/>
                </a:lnTo>
                <a:lnTo>
                  <a:pt x="767" y="1693"/>
                </a:lnTo>
                <a:lnTo>
                  <a:pt x="762" y="1689"/>
                </a:lnTo>
                <a:lnTo>
                  <a:pt x="762" y="1689"/>
                </a:lnTo>
                <a:lnTo>
                  <a:pt x="756" y="1685"/>
                </a:lnTo>
                <a:lnTo>
                  <a:pt x="749" y="1679"/>
                </a:lnTo>
                <a:lnTo>
                  <a:pt x="734" y="1666"/>
                </a:lnTo>
                <a:lnTo>
                  <a:pt x="717" y="1649"/>
                </a:lnTo>
                <a:lnTo>
                  <a:pt x="727" y="1644"/>
                </a:lnTo>
                <a:lnTo>
                  <a:pt x="727" y="1644"/>
                </a:lnTo>
                <a:lnTo>
                  <a:pt x="732" y="1483"/>
                </a:lnTo>
                <a:lnTo>
                  <a:pt x="737" y="1302"/>
                </a:lnTo>
                <a:lnTo>
                  <a:pt x="737" y="1302"/>
                </a:lnTo>
                <a:lnTo>
                  <a:pt x="735" y="1147"/>
                </a:lnTo>
                <a:lnTo>
                  <a:pt x="732" y="1050"/>
                </a:lnTo>
                <a:lnTo>
                  <a:pt x="732" y="1000"/>
                </a:lnTo>
                <a:lnTo>
                  <a:pt x="732" y="1000"/>
                </a:lnTo>
                <a:lnTo>
                  <a:pt x="731" y="976"/>
                </a:lnTo>
                <a:lnTo>
                  <a:pt x="727" y="939"/>
                </a:lnTo>
                <a:lnTo>
                  <a:pt x="722" y="890"/>
                </a:lnTo>
                <a:lnTo>
                  <a:pt x="742" y="884"/>
                </a:lnTo>
                <a:lnTo>
                  <a:pt x="732" y="673"/>
                </a:lnTo>
                <a:lnTo>
                  <a:pt x="767" y="492"/>
                </a:lnTo>
                <a:lnTo>
                  <a:pt x="767" y="492"/>
                </a:lnTo>
                <a:lnTo>
                  <a:pt x="833" y="523"/>
                </a:lnTo>
                <a:lnTo>
                  <a:pt x="880" y="543"/>
                </a:lnTo>
                <a:lnTo>
                  <a:pt x="898" y="550"/>
                </a:lnTo>
                <a:lnTo>
                  <a:pt x="908" y="553"/>
                </a:lnTo>
                <a:lnTo>
                  <a:pt x="908" y="553"/>
                </a:lnTo>
                <a:lnTo>
                  <a:pt x="913" y="551"/>
                </a:lnTo>
                <a:lnTo>
                  <a:pt x="921" y="549"/>
                </a:lnTo>
                <a:lnTo>
                  <a:pt x="933" y="543"/>
                </a:lnTo>
                <a:lnTo>
                  <a:pt x="948" y="533"/>
                </a:lnTo>
                <a:lnTo>
                  <a:pt x="948" y="533"/>
                </a:lnTo>
                <a:lnTo>
                  <a:pt x="967" y="433"/>
                </a:lnTo>
                <a:lnTo>
                  <a:pt x="979" y="364"/>
                </a:lnTo>
                <a:lnTo>
                  <a:pt x="983" y="342"/>
                </a:lnTo>
                <a:lnTo>
                  <a:pt x="983" y="331"/>
                </a:lnTo>
                <a:lnTo>
                  <a:pt x="983" y="331"/>
                </a:lnTo>
                <a:lnTo>
                  <a:pt x="979" y="328"/>
                </a:lnTo>
                <a:lnTo>
                  <a:pt x="974" y="325"/>
                </a:lnTo>
                <a:lnTo>
                  <a:pt x="968" y="321"/>
                </a:lnTo>
                <a:lnTo>
                  <a:pt x="968" y="291"/>
                </a:lnTo>
                <a:lnTo>
                  <a:pt x="968" y="291"/>
                </a:lnTo>
                <a:lnTo>
                  <a:pt x="977" y="277"/>
                </a:lnTo>
                <a:lnTo>
                  <a:pt x="993" y="251"/>
                </a:lnTo>
                <a:lnTo>
                  <a:pt x="993" y="251"/>
                </a:lnTo>
                <a:lnTo>
                  <a:pt x="998" y="242"/>
                </a:lnTo>
                <a:lnTo>
                  <a:pt x="1000" y="237"/>
                </a:lnTo>
                <a:lnTo>
                  <a:pt x="1002" y="233"/>
                </a:lnTo>
                <a:lnTo>
                  <a:pt x="1008" y="226"/>
                </a:lnTo>
                <a:lnTo>
                  <a:pt x="1008" y="226"/>
                </a:lnTo>
                <a:lnTo>
                  <a:pt x="1013" y="220"/>
                </a:lnTo>
                <a:lnTo>
                  <a:pt x="1018" y="211"/>
                </a:lnTo>
                <a:lnTo>
                  <a:pt x="1026" y="191"/>
                </a:lnTo>
                <a:lnTo>
                  <a:pt x="1028" y="182"/>
                </a:lnTo>
                <a:lnTo>
                  <a:pt x="1030" y="173"/>
                </a:lnTo>
                <a:lnTo>
                  <a:pt x="1030" y="168"/>
                </a:lnTo>
                <a:lnTo>
                  <a:pt x="1030" y="167"/>
                </a:lnTo>
                <a:lnTo>
                  <a:pt x="1028" y="166"/>
                </a:lnTo>
                <a:lnTo>
                  <a:pt x="1028" y="166"/>
                </a:lnTo>
                <a:lnTo>
                  <a:pt x="1022" y="166"/>
                </a:lnTo>
                <a:lnTo>
                  <a:pt x="1017" y="168"/>
                </a:lnTo>
                <a:lnTo>
                  <a:pt x="1012" y="171"/>
                </a:lnTo>
                <a:lnTo>
                  <a:pt x="1008" y="176"/>
                </a:lnTo>
                <a:lnTo>
                  <a:pt x="1008" y="176"/>
                </a:lnTo>
                <a:lnTo>
                  <a:pt x="996" y="191"/>
                </a:lnTo>
                <a:lnTo>
                  <a:pt x="988" y="201"/>
                </a:lnTo>
                <a:lnTo>
                  <a:pt x="988" y="201"/>
                </a:lnTo>
                <a:lnTo>
                  <a:pt x="991" y="193"/>
                </a:lnTo>
                <a:lnTo>
                  <a:pt x="996" y="177"/>
                </a:lnTo>
                <a:lnTo>
                  <a:pt x="1000" y="158"/>
                </a:lnTo>
                <a:lnTo>
                  <a:pt x="1000" y="150"/>
                </a:lnTo>
                <a:lnTo>
                  <a:pt x="998" y="145"/>
                </a:lnTo>
                <a:lnTo>
                  <a:pt x="998" y="145"/>
                </a:lnTo>
                <a:lnTo>
                  <a:pt x="993" y="134"/>
                </a:lnTo>
                <a:lnTo>
                  <a:pt x="991" y="133"/>
                </a:lnTo>
                <a:lnTo>
                  <a:pt x="988" y="135"/>
                </a:lnTo>
                <a:lnTo>
                  <a:pt x="988" y="135"/>
                </a:lnTo>
                <a:lnTo>
                  <a:pt x="986" y="139"/>
                </a:lnTo>
                <a:lnTo>
                  <a:pt x="984" y="143"/>
                </a:lnTo>
                <a:lnTo>
                  <a:pt x="983" y="147"/>
                </a:lnTo>
                <a:lnTo>
                  <a:pt x="983" y="147"/>
                </a:lnTo>
                <a:lnTo>
                  <a:pt x="983" y="145"/>
                </a:lnTo>
                <a:lnTo>
                  <a:pt x="983" y="145"/>
                </a:lnTo>
                <a:lnTo>
                  <a:pt x="983" y="142"/>
                </a:lnTo>
                <a:lnTo>
                  <a:pt x="982" y="135"/>
                </a:lnTo>
                <a:lnTo>
                  <a:pt x="978" y="132"/>
                </a:lnTo>
                <a:lnTo>
                  <a:pt x="976" y="130"/>
                </a:lnTo>
                <a:lnTo>
                  <a:pt x="973" y="130"/>
                </a:lnTo>
                <a:lnTo>
                  <a:pt x="973" y="130"/>
                </a:lnTo>
                <a:lnTo>
                  <a:pt x="971" y="130"/>
                </a:lnTo>
                <a:lnTo>
                  <a:pt x="969" y="129"/>
                </a:lnTo>
                <a:lnTo>
                  <a:pt x="967" y="125"/>
                </a:lnTo>
                <a:lnTo>
                  <a:pt x="967" y="124"/>
                </a:lnTo>
                <a:lnTo>
                  <a:pt x="967" y="125"/>
                </a:lnTo>
                <a:lnTo>
                  <a:pt x="963" y="135"/>
                </a:lnTo>
                <a:lnTo>
                  <a:pt x="963" y="135"/>
                </a:lnTo>
                <a:lnTo>
                  <a:pt x="952" y="174"/>
                </a:lnTo>
                <a:lnTo>
                  <a:pt x="946" y="191"/>
                </a:lnTo>
                <a:lnTo>
                  <a:pt x="944" y="194"/>
                </a:lnTo>
                <a:lnTo>
                  <a:pt x="943" y="196"/>
                </a:lnTo>
                <a:lnTo>
                  <a:pt x="943" y="196"/>
                </a:lnTo>
                <a:lnTo>
                  <a:pt x="942" y="184"/>
                </a:lnTo>
                <a:lnTo>
                  <a:pt x="941" y="163"/>
                </a:lnTo>
                <a:lnTo>
                  <a:pt x="938" y="140"/>
                </a:lnTo>
                <a:lnTo>
                  <a:pt x="936" y="133"/>
                </a:lnTo>
                <a:lnTo>
                  <a:pt x="934" y="132"/>
                </a:lnTo>
                <a:lnTo>
                  <a:pt x="933" y="130"/>
                </a:lnTo>
                <a:lnTo>
                  <a:pt x="933" y="130"/>
                </a:lnTo>
                <a:lnTo>
                  <a:pt x="929" y="129"/>
                </a:lnTo>
                <a:lnTo>
                  <a:pt x="927" y="128"/>
                </a:lnTo>
                <a:lnTo>
                  <a:pt x="926" y="129"/>
                </a:lnTo>
                <a:lnTo>
                  <a:pt x="923" y="135"/>
                </a:lnTo>
                <a:lnTo>
                  <a:pt x="923" y="135"/>
                </a:lnTo>
                <a:lnTo>
                  <a:pt x="919" y="153"/>
                </a:lnTo>
                <a:lnTo>
                  <a:pt x="915" y="178"/>
                </a:lnTo>
                <a:lnTo>
                  <a:pt x="910" y="201"/>
                </a:lnTo>
                <a:lnTo>
                  <a:pt x="909" y="208"/>
                </a:lnTo>
                <a:lnTo>
                  <a:pt x="908" y="211"/>
                </a:lnTo>
                <a:lnTo>
                  <a:pt x="908" y="211"/>
                </a:lnTo>
                <a:lnTo>
                  <a:pt x="904" y="212"/>
                </a:lnTo>
                <a:lnTo>
                  <a:pt x="900" y="213"/>
                </a:lnTo>
                <a:lnTo>
                  <a:pt x="897" y="216"/>
                </a:lnTo>
                <a:lnTo>
                  <a:pt x="893" y="216"/>
                </a:lnTo>
                <a:lnTo>
                  <a:pt x="893" y="216"/>
                </a:lnTo>
                <a:lnTo>
                  <a:pt x="890" y="213"/>
                </a:lnTo>
                <a:lnTo>
                  <a:pt x="887" y="210"/>
                </a:lnTo>
                <a:lnTo>
                  <a:pt x="883" y="205"/>
                </a:lnTo>
                <a:lnTo>
                  <a:pt x="878" y="201"/>
                </a:lnTo>
                <a:lnTo>
                  <a:pt x="878" y="201"/>
                </a:lnTo>
                <a:lnTo>
                  <a:pt x="873" y="196"/>
                </a:lnTo>
                <a:lnTo>
                  <a:pt x="870" y="192"/>
                </a:lnTo>
                <a:lnTo>
                  <a:pt x="867" y="188"/>
                </a:lnTo>
                <a:lnTo>
                  <a:pt x="864" y="189"/>
                </a:lnTo>
                <a:lnTo>
                  <a:pt x="863" y="191"/>
                </a:lnTo>
                <a:lnTo>
                  <a:pt x="863" y="191"/>
                </a:lnTo>
                <a:lnTo>
                  <a:pt x="862" y="193"/>
                </a:lnTo>
                <a:lnTo>
                  <a:pt x="860" y="196"/>
                </a:lnTo>
                <a:lnTo>
                  <a:pt x="860" y="202"/>
                </a:lnTo>
                <a:lnTo>
                  <a:pt x="863" y="211"/>
                </a:lnTo>
                <a:lnTo>
                  <a:pt x="863" y="211"/>
                </a:lnTo>
                <a:lnTo>
                  <a:pt x="865" y="216"/>
                </a:lnTo>
                <a:lnTo>
                  <a:pt x="867" y="220"/>
                </a:lnTo>
                <a:lnTo>
                  <a:pt x="868" y="226"/>
                </a:lnTo>
                <a:lnTo>
                  <a:pt x="868" y="226"/>
                </a:lnTo>
                <a:lnTo>
                  <a:pt x="869" y="233"/>
                </a:lnTo>
                <a:lnTo>
                  <a:pt x="872" y="238"/>
                </a:lnTo>
                <a:lnTo>
                  <a:pt x="878" y="251"/>
                </a:lnTo>
                <a:lnTo>
                  <a:pt x="878" y="251"/>
                </a:lnTo>
                <a:lnTo>
                  <a:pt x="880" y="259"/>
                </a:lnTo>
                <a:lnTo>
                  <a:pt x="884" y="269"/>
                </a:lnTo>
                <a:lnTo>
                  <a:pt x="888" y="277"/>
                </a:lnTo>
                <a:lnTo>
                  <a:pt x="893" y="286"/>
                </a:lnTo>
                <a:lnTo>
                  <a:pt x="893" y="286"/>
                </a:lnTo>
                <a:lnTo>
                  <a:pt x="898" y="292"/>
                </a:lnTo>
                <a:lnTo>
                  <a:pt x="900" y="298"/>
                </a:lnTo>
                <a:lnTo>
                  <a:pt x="903" y="306"/>
                </a:lnTo>
                <a:lnTo>
                  <a:pt x="903" y="306"/>
                </a:lnTo>
                <a:lnTo>
                  <a:pt x="903" y="311"/>
                </a:lnTo>
                <a:lnTo>
                  <a:pt x="900" y="315"/>
                </a:lnTo>
                <a:lnTo>
                  <a:pt x="898" y="321"/>
                </a:lnTo>
                <a:lnTo>
                  <a:pt x="878" y="427"/>
                </a:lnTo>
                <a:lnTo>
                  <a:pt x="878" y="427"/>
                </a:lnTo>
                <a:lnTo>
                  <a:pt x="840" y="382"/>
                </a:lnTo>
                <a:lnTo>
                  <a:pt x="803" y="336"/>
                </a:lnTo>
                <a:lnTo>
                  <a:pt x="803" y="336"/>
                </a:lnTo>
                <a:lnTo>
                  <a:pt x="790" y="329"/>
                </a:lnTo>
                <a:lnTo>
                  <a:pt x="781" y="324"/>
                </a:lnTo>
                <a:lnTo>
                  <a:pt x="777" y="321"/>
                </a:lnTo>
                <a:lnTo>
                  <a:pt x="777" y="321"/>
                </a:lnTo>
                <a:lnTo>
                  <a:pt x="765" y="318"/>
                </a:lnTo>
                <a:lnTo>
                  <a:pt x="737" y="311"/>
                </a:lnTo>
                <a:lnTo>
                  <a:pt x="697" y="301"/>
                </a:lnTo>
                <a:lnTo>
                  <a:pt x="642" y="276"/>
                </a:lnTo>
                <a:lnTo>
                  <a:pt x="632" y="216"/>
                </a:lnTo>
                <a:lnTo>
                  <a:pt x="632" y="216"/>
                </a:lnTo>
                <a:lnTo>
                  <a:pt x="657" y="171"/>
                </a:lnTo>
                <a:lnTo>
                  <a:pt x="657" y="171"/>
                </a:lnTo>
                <a:lnTo>
                  <a:pt x="661" y="162"/>
                </a:lnTo>
                <a:lnTo>
                  <a:pt x="665" y="153"/>
                </a:lnTo>
                <a:lnTo>
                  <a:pt x="667" y="144"/>
                </a:lnTo>
                <a:lnTo>
                  <a:pt x="667" y="135"/>
                </a:lnTo>
                <a:lnTo>
                  <a:pt x="667" y="135"/>
                </a:lnTo>
                <a:lnTo>
                  <a:pt x="666" y="132"/>
                </a:lnTo>
                <a:lnTo>
                  <a:pt x="666" y="129"/>
                </a:lnTo>
                <a:lnTo>
                  <a:pt x="662" y="124"/>
                </a:lnTo>
                <a:lnTo>
                  <a:pt x="657" y="120"/>
                </a:lnTo>
                <a:lnTo>
                  <a:pt x="657" y="120"/>
                </a:lnTo>
                <a:lnTo>
                  <a:pt x="652" y="96"/>
                </a:lnTo>
                <a:lnTo>
                  <a:pt x="642" y="60"/>
                </a:lnTo>
                <a:lnTo>
                  <a:pt x="642" y="60"/>
                </a:lnTo>
                <a:lnTo>
                  <a:pt x="637" y="46"/>
                </a:lnTo>
                <a:lnTo>
                  <a:pt x="631" y="34"/>
                </a:lnTo>
                <a:lnTo>
                  <a:pt x="622" y="20"/>
                </a:lnTo>
                <a:lnTo>
                  <a:pt x="622" y="20"/>
                </a:lnTo>
                <a:lnTo>
                  <a:pt x="618" y="15"/>
                </a:lnTo>
                <a:lnTo>
                  <a:pt x="616" y="12"/>
                </a:lnTo>
                <a:lnTo>
                  <a:pt x="612" y="10"/>
                </a:lnTo>
                <a:lnTo>
                  <a:pt x="612" y="10"/>
                </a:lnTo>
                <a:lnTo>
                  <a:pt x="599" y="6"/>
                </a:lnTo>
                <a:lnTo>
                  <a:pt x="592" y="5"/>
                </a:lnTo>
                <a:lnTo>
                  <a:pt x="577" y="0"/>
                </a:lnTo>
                <a:lnTo>
                  <a:pt x="577" y="0"/>
                </a:lnTo>
                <a:lnTo>
                  <a:pt x="574" y="0"/>
                </a:lnTo>
                <a:lnTo>
                  <a:pt x="570" y="2"/>
                </a:lnTo>
                <a:lnTo>
                  <a:pt x="567" y="5"/>
                </a:lnTo>
                <a:lnTo>
                  <a:pt x="567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23715833-D43D-C472-7763-98F985E10B86}"/>
              </a:ext>
            </a:extLst>
          </p:cNvPr>
          <p:cNvSpPr>
            <a:spLocks noEditPoints="1"/>
          </p:cNvSpPr>
          <p:nvPr/>
        </p:nvSpPr>
        <p:spPr bwMode="auto">
          <a:xfrm>
            <a:off x="3914096" y="3813806"/>
            <a:ext cx="1895971" cy="2558597"/>
          </a:xfrm>
          <a:custGeom>
            <a:avLst/>
            <a:gdLst>
              <a:gd name="T0" fmla="*/ 502 w 1279"/>
              <a:gd name="T1" fmla="*/ 35 h 1726"/>
              <a:gd name="T2" fmla="*/ 477 w 1279"/>
              <a:gd name="T3" fmla="*/ 30 h 1726"/>
              <a:gd name="T4" fmla="*/ 482 w 1279"/>
              <a:gd name="T5" fmla="*/ 61 h 1726"/>
              <a:gd name="T6" fmla="*/ 452 w 1279"/>
              <a:gd name="T7" fmla="*/ 120 h 1726"/>
              <a:gd name="T8" fmla="*/ 452 w 1279"/>
              <a:gd name="T9" fmla="*/ 151 h 1726"/>
              <a:gd name="T10" fmla="*/ 458 w 1279"/>
              <a:gd name="T11" fmla="*/ 180 h 1726"/>
              <a:gd name="T12" fmla="*/ 512 w 1279"/>
              <a:gd name="T13" fmla="*/ 221 h 1726"/>
              <a:gd name="T14" fmla="*/ 506 w 1279"/>
              <a:gd name="T15" fmla="*/ 232 h 1726"/>
              <a:gd name="T16" fmla="*/ 537 w 1279"/>
              <a:gd name="T17" fmla="*/ 257 h 1726"/>
              <a:gd name="T18" fmla="*/ 590 w 1279"/>
              <a:gd name="T19" fmla="*/ 274 h 1726"/>
              <a:gd name="T20" fmla="*/ 603 w 1279"/>
              <a:gd name="T21" fmla="*/ 302 h 1726"/>
              <a:gd name="T22" fmla="*/ 477 w 1279"/>
              <a:gd name="T23" fmla="*/ 377 h 1726"/>
              <a:gd name="T24" fmla="*/ 174 w 1279"/>
              <a:gd name="T25" fmla="*/ 346 h 1726"/>
              <a:gd name="T26" fmla="*/ 156 w 1279"/>
              <a:gd name="T27" fmla="*/ 302 h 1726"/>
              <a:gd name="T28" fmla="*/ 146 w 1279"/>
              <a:gd name="T29" fmla="*/ 277 h 1726"/>
              <a:gd name="T30" fmla="*/ 126 w 1279"/>
              <a:gd name="T31" fmla="*/ 302 h 1726"/>
              <a:gd name="T32" fmla="*/ 64 w 1279"/>
              <a:gd name="T33" fmla="*/ 277 h 1726"/>
              <a:gd name="T34" fmla="*/ 86 w 1279"/>
              <a:gd name="T35" fmla="*/ 317 h 1726"/>
              <a:gd name="T36" fmla="*/ 37 w 1279"/>
              <a:gd name="T37" fmla="*/ 302 h 1726"/>
              <a:gd name="T38" fmla="*/ 11 w 1279"/>
              <a:gd name="T39" fmla="*/ 302 h 1726"/>
              <a:gd name="T40" fmla="*/ 2 w 1279"/>
              <a:gd name="T41" fmla="*/ 316 h 1726"/>
              <a:gd name="T42" fmla="*/ 36 w 1279"/>
              <a:gd name="T43" fmla="*/ 347 h 1726"/>
              <a:gd name="T44" fmla="*/ 111 w 1279"/>
              <a:gd name="T45" fmla="*/ 372 h 1726"/>
              <a:gd name="T46" fmla="*/ 297 w 1279"/>
              <a:gd name="T47" fmla="*/ 563 h 1726"/>
              <a:gd name="T48" fmla="*/ 417 w 1279"/>
              <a:gd name="T49" fmla="*/ 539 h 1726"/>
              <a:gd name="T50" fmla="*/ 537 w 1279"/>
              <a:gd name="T51" fmla="*/ 865 h 1726"/>
              <a:gd name="T52" fmla="*/ 601 w 1279"/>
              <a:gd name="T53" fmla="*/ 1277 h 1726"/>
              <a:gd name="T54" fmla="*/ 618 w 1279"/>
              <a:gd name="T55" fmla="*/ 1654 h 1726"/>
              <a:gd name="T56" fmla="*/ 594 w 1279"/>
              <a:gd name="T57" fmla="*/ 1695 h 1726"/>
              <a:gd name="T58" fmla="*/ 618 w 1279"/>
              <a:gd name="T59" fmla="*/ 1705 h 1726"/>
              <a:gd name="T60" fmla="*/ 702 w 1279"/>
              <a:gd name="T61" fmla="*/ 1695 h 1726"/>
              <a:gd name="T62" fmla="*/ 771 w 1279"/>
              <a:gd name="T63" fmla="*/ 1653 h 1726"/>
              <a:gd name="T64" fmla="*/ 787 w 1279"/>
              <a:gd name="T65" fmla="*/ 1639 h 1726"/>
              <a:gd name="T66" fmla="*/ 824 w 1279"/>
              <a:gd name="T67" fmla="*/ 1695 h 1726"/>
              <a:gd name="T68" fmla="*/ 879 w 1279"/>
              <a:gd name="T69" fmla="*/ 1725 h 1726"/>
              <a:gd name="T70" fmla="*/ 929 w 1279"/>
              <a:gd name="T71" fmla="*/ 1700 h 1726"/>
              <a:gd name="T72" fmla="*/ 884 w 1279"/>
              <a:gd name="T73" fmla="*/ 1625 h 1726"/>
              <a:gd name="T74" fmla="*/ 954 w 1279"/>
              <a:gd name="T75" fmla="*/ 870 h 1726"/>
              <a:gd name="T76" fmla="*/ 929 w 1279"/>
              <a:gd name="T77" fmla="*/ 408 h 1726"/>
              <a:gd name="T78" fmla="*/ 1111 w 1279"/>
              <a:gd name="T79" fmla="*/ 399 h 1726"/>
              <a:gd name="T80" fmla="*/ 1150 w 1279"/>
              <a:gd name="T81" fmla="*/ 144 h 1726"/>
              <a:gd name="T82" fmla="*/ 1224 w 1279"/>
              <a:gd name="T83" fmla="*/ 61 h 1726"/>
              <a:gd name="T84" fmla="*/ 1278 w 1279"/>
              <a:gd name="T85" fmla="*/ 0 h 1726"/>
              <a:gd name="T86" fmla="*/ 1241 w 1279"/>
              <a:gd name="T87" fmla="*/ 18 h 1726"/>
              <a:gd name="T88" fmla="*/ 1130 w 1279"/>
              <a:gd name="T89" fmla="*/ 71 h 1726"/>
              <a:gd name="T90" fmla="*/ 1090 w 1279"/>
              <a:gd name="T91" fmla="*/ 131 h 1726"/>
              <a:gd name="T92" fmla="*/ 893 w 1279"/>
              <a:gd name="T93" fmla="*/ 245 h 1726"/>
              <a:gd name="T94" fmla="*/ 724 w 1279"/>
              <a:gd name="T95" fmla="*/ 239 h 1726"/>
              <a:gd name="T96" fmla="*/ 678 w 1279"/>
              <a:gd name="T97" fmla="*/ 131 h 1726"/>
              <a:gd name="T98" fmla="*/ 613 w 1279"/>
              <a:gd name="T99" fmla="*/ 66 h 1726"/>
              <a:gd name="T100" fmla="*/ 563 w 1279"/>
              <a:gd name="T101" fmla="*/ 38 h 1726"/>
              <a:gd name="T102" fmla="*/ 532 w 1279"/>
              <a:gd name="T103" fmla="*/ 25 h 1726"/>
              <a:gd name="T104" fmla="*/ 502 w 1279"/>
              <a:gd name="T105" fmla="*/ 35 h 1726"/>
              <a:gd name="T106" fmla="*/ 743 w 1279"/>
              <a:gd name="T107" fmla="*/ 1016 h 1726"/>
              <a:gd name="T108" fmla="*/ 776 w 1279"/>
              <a:gd name="T109" fmla="*/ 1231 h 1726"/>
              <a:gd name="T110" fmla="*/ 773 w 1279"/>
              <a:gd name="T111" fmla="*/ 1579 h 1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79" h="1726">
                <a:moveTo>
                  <a:pt x="497" y="20"/>
                </a:moveTo>
                <a:lnTo>
                  <a:pt x="497" y="20"/>
                </a:lnTo>
                <a:lnTo>
                  <a:pt x="497" y="23"/>
                </a:lnTo>
                <a:lnTo>
                  <a:pt x="497" y="23"/>
                </a:lnTo>
                <a:lnTo>
                  <a:pt x="497" y="20"/>
                </a:lnTo>
                <a:lnTo>
                  <a:pt x="497" y="20"/>
                </a:lnTo>
                <a:close/>
                <a:moveTo>
                  <a:pt x="502" y="35"/>
                </a:moveTo>
                <a:lnTo>
                  <a:pt x="502" y="35"/>
                </a:lnTo>
                <a:lnTo>
                  <a:pt x="497" y="23"/>
                </a:lnTo>
                <a:lnTo>
                  <a:pt x="497" y="23"/>
                </a:lnTo>
                <a:lnTo>
                  <a:pt x="495" y="29"/>
                </a:lnTo>
                <a:lnTo>
                  <a:pt x="492" y="35"/>
                </a:lnTo>
                <a:lnTo>
                  <a:pt x="492" y="35"/>
                </a:lnTo>
                <a:lnTo>
                  <a:pt x="487" y="40"/>
                </a:lnTo>
                <a:lnTo>
                  <a:pt x="477" y="30"/>
                </a:lnTo>
                <a:lnTo>
                  <a:pt x="477" y="30"/>
                </a:lnTo>
                <a:lnTo>
                  <a:pt x="476" y="39"/>
                </a:lnTo>
                <a:lnTo>
                  <a:pt x="476" y="47"/>
                </a:lnTo>
                <a:lnTo>
                  <a:pt x="477" y="51"/>
                </a:lnTo>
                <a:lnTo>
                  <a:pt x="477" y="51"/>
                </a:lnTo>
                <a:lnTo>
                  <a:pt x="481" y="56"/>
                </a:lnTo>
                <a:lnTo>
                  <a:pt x="482" y="59"/>
                </a:lnTo>
                <a:lnTo>
                  <a:pt x="482" y="61"/>
                </a:lnTo>
                <a:lnTo>
                  <a:pt x="482" y="61"/>
                </a:lnTo>
                <a:lnTo>
                  <a:pt x="471" y="68"/>
                </a:lnTo>
                <a:lnTo>
                  <a:pt x="462" y="74"/>
                </a:lnTo>
                <a:lnTo>
                  <a:pt x="457" y="81"/>
                </a:lnTo>
                <a:lnTo>
                  <a:pt x="457" y="81"/>
                </a:lnTo>
                <a:lnTo>
                  <a:pt x="455" y="90"/>
                </a:lnTo>
                <a:lnTo>
                  <a:pt x="452" y="105"/>
                </a:lnTo>
                <a:lnTo>
                  <a:pt x="451" y="116"/>
                </a:lnTo>
                <a:lnTo>
                  <a:pt x="452" y="120"/>
                </a:lnTo>
                <a:lnTo>
                  <a:pt x="452" y="121"/>
                </a:lnTo>
                <a:lnTo>
                  <a:pt x="452" y="121"/>
                </a:lnTo>
                <a:lnTo>
                  <a:pt x="452" y="122"/>
                </a:lnTo>
                <a:lnTo>
                  <a:pt x="453" y="125"/>
                </a:lnTo>
                <a:lnTo>
                  <a:pt x="452" y="136"/>
                </a:lnTo>
                <a:lnTo>
                  <a:pt x="452" y="147"/>
                </a:lnTo>
                <a:lnTo>
                  <a:pt x="452" y="150"/>
                </a:lnTo>
                <a:lnTo>
                  <a:pt x="452" y="151"/>
                </a:lnTo>
                <a:lnTo>
                  <a:pt x="452" y="151"/>
                </a:lnTo>
                <a:lnTo>
                  <a:pt x="452" y="151"/>
                </a:lnTo>
                <a:lnTo>
                  <a:pt x="453" y="151"/>
                </a:lnTo>
                <a:lnTo>
                  <a:pt x="452" y="154"/>
                </a:lnTo>
                <a:lnTo>
                  <a:pt x="452" y="161"/>
                </a:lnTo>
                <a:lnTo>
                  <a:pt x="452" y="161"/>
                </a:lnTo>
                <a:lnTo>
                  <a:pt x="455" y="172"/>
                </a:lnTo>
                <a:lnTo>
                  <a:pt x="458" y="180"/>
                </a:lnTo>
                <a:lnTo>
                  <a:pt x="462" y="186"/>
                </a:lnTo>
                <a:lnTo>
                  <a:pt x="462" y="186"/>
                </a:lnTo>
                <a:lnTo>
                  <a:pt x="471" y="193"/>
                </a:lnTo>
                <a:lnTo>
                  <a:pt x="482" y="201"/>
                </a:lnTo>
                <a:lnTo>
                  <a:pt x="497" y="211"/>
                </a:lnTo>
                <a:lnTo>
                  <a:pt x="497" y="211"/>
                </a:lnTo>
                <a:lnTo>
                  <a:pt x="504" y="216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2" y="221"/>
                </a:lnTo>
                <a:lnTo>
                  <a:pt x="510" y="223"/>
                </a:lnTo>
                <a:lnTo>
                  <a:pt x="507" y="227"/>
                </a:lnTo>
                <a:lnTo>
                  <a:pt x="506" y="232"/>
                </a:lnTo>
                <a:lnTo>
                  <a:pt x="506" y="234"/>
                </a:lnTo>
                <a:lnTo>
                  <a:pt x="507" y="237"/>
                </a:lnTo>
                <a:lnTo>
                  <a:pt x="507" y="237"/>
                </a:lnTo>
                <a:lnTo>
                  <a:pt x="512" y="243"/>
                </a:lnTo>
                <a:lnTo>
                  <a:pt x="520" y="249"/>
                </a:lnTo>
                <a:lnTo>
                  <a:pt x="529" y="254"/>
                </a:lnTo>
                <a:lnTo>
                  <a:pt x="534" y="255"/>
                </a:lnTo>
                <a:lnTo>
                  <a:pt x="537" y="257"/>
                </a:lnTo>
                <a:lnTo>
                  <a:pt x="537" y="257"/>
                </a:lnTo>
                <a:lnTo>
                  <a:pt x="546" y="257"/>
                </a:lnTo>
                <a:lnTo>
                  <a:pt x="555" y="257"/>
                </a:lnTo>
                <a:lnTo>
                  <a:pt x="563" y="257"/>
                </a:lnTo>
                <a:lnTo>
                  <a:pt x="568" y="257"/>
                </a:lnTo>
                <a:lnTo>
                  <a:pt x="568" y="257"/>
                </a:lnTo>
                <a:lnTo>
                  <a:pt x="581" y="267"/>
                </a:lnTo>
                <a:lnTo>
                  <a:pt x="590" y="274"/>
                </a:lnTo>
                <a:lnTo>
                  <a:pt x="598" y="282"/>
                </a:lnTo>
                <a:lnTo>
                  <a:pt x="598" y="282"/>
                </a:lnTo>
                <a:lnTo>
                  <a:pt x="601" y="288"/>
                </a:lnTo>
                <a:lnTo>
                  <a:pt x="603" y="294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603" y="302"/>
                </a:lnTo>
                <a:lnTo>
                  <a:pt x="559" y="325"/>
                </a:lnTo>
                <a:lnTo>
                  <a:pt x="507" y="352"/>
                </a:lnTo>
                <a:lnTo>
                  <a:pt x="507" y="352"/>
                </a:lnTo>
                <a:lnTo>
                  <a:pt x="496" y="358"/>
                </a:lnTo>
                <a:lnTo>
                  <a:pt x="489" y="366"/>
                </a:lnTo>
                <a:lnTo>
                  <a:pt x="477" y="377"/>
                </a:lnTo>
                <a:lnTo>
                  <a:pt x="477" y="377"/>
                </a:lnTo>
                <a:lnTo>
                  <a:pt x="451" y="396"/>
                </a:lnTo>
                <a:lnTo>
                  <a:pt x="427" y="413"/>
                </a:lnTo>
                <a:lnTo>
                  <a:pt x="427" y="413"/>
                </a:lnTo>
                <a:lnTo>
                  <a:pt x="342" y="473"/>
                </a:lnTo>
                <a:lnTo>
                  <a:pt x="176" y="357"/>
                </a:lnTo>
                <a:lnTo>
                  <a:pt x="176" y="357"/>
                </a:lnTo>
                <a:lnTo>
                  <a:pt x="174" y="346"/>
                </a:lnTo>
                <a:lnTo>
                  <a:pt x="171" y="327"/>
                </a:lnTo>
                <a:lnTo>
                  <a:pt x="171" y="327"/>
                </a:lnTo>
                <a:lnTo>
                  <a:pt x="171" y="323"/>
                </a:lnTo>
                <a:lnTo>
                  <a:pt x="170" y="321"/>
                </a:lnTo>
                <a:lnTo>
                  <a:pt x="166" y="317"/>
                </a:lnTo>
                <a:lnTo>
                  <a:pt x="161" y="312"/>
                </a:lnTo>
                <a:lnTo>
                  <a:pt x="159" y="308"/>
                </a:lnTo>
                <a:lnTo>
                  <a:pt x="156" y="302"/>
                </a:lnTo>
                <a:lnTo>
                  <a:pt x="156" y="302"/>
                </a:lnTo>
                <a:lnTo>
                  <a:pt x="154" y="296"/>
                </a:lnTo>
                <a:lnTo>
                  <a:pt x="152" y="289"/>
                </a:lnTo>
                <a:lnTo>
                  <a:pt x="152" y="282"/>
                </a:lnTo>
                <a:lnTo>
                  <a:pt x="151" y="278"/>
                </a:lnTo>
                <a:lnTo>
                  <a:pt x="151" y="277"/>
                </a:lnTo>
                <a:lnTo>
                  <a:pt x="149" y="277"/>
                </a:lnTo>
                <a:lnTo>
                  <a:pt x="146" y="277"/>
                </a:lnTo>
                <a:lnTo>
                  <a:pt x="146" y="277"/>
                </a:lnTo>
                <a:lnTo>
                  <a:pt x="142" y="278"/>
                </a:lnTo>
                <a:lnTo>
                  <a:pt x="140" y="282"/>
                </a:lnTo>
                <a:lnTo>
                  <a:pt x="136" y="289"/>
                </a:lnTo>
                <a:lnTo>
                  <a:pt x="132" y="297"/>
                </a:lnTo>
                <a:lnTo>
                  <a:pt x="130" y="299"/>
                </a:lnTo>
                <a:lnTo>
                  <a:pt x="126" y="302"/>
                </a:lnTo>
                <a:lnTo>
                  <a:pt x="126" y="302"/>
                </a:lnTo>
                <a:lnTo>
                  <a:pt x="115" y="307"/>
                </a:lnTo>
                <a:lnTo>
                  <a:pt x="110" y="308"/>
                </a:lnTo>
                <a:lnTo>
                  <a:pt x="106" y="307"/>
                </a:lnTo>
                <a:lnTo>
                  <a:pt x="106" y="307"/>
                </a:lnTo>
                <a:lnTo>
                  <a:pt x="97" y="301"/>
                </a:lnTo>
                <a:lnTo>
                  <a:pt x="83" y="289"/>
                </a:lnTo>
                <a:lnTo>
                  <a:pt x="69" y="279"/>
                </a:lnTo>
                <a:lnTo>
                  <a:pt x="64" y="277"/>
                </a:lnTo>
                <a:lnTo>
                  <a:pt x="62" y="277"/>
                </a:lnTo>
                <a:lnTo>
                  <a:pt x="61" y="277"/>
                </a:lnTo>
                <a:lnTo>
                  <a:pt x="61" y="277"/>
                </a:lnTo>
                <a:lnTo>
                  <a:pt x="61" y="278"/>
                </a:lnTo>
                <a:lnTo>
                  <a:pt x="61" y="279"/>
                </a:lnTo>
                <a:lnTo>
                  <a:pt x="63" y="286"/>
                </a:lnTo>
                <a:lnTo>
                  <a:pt x="72" y="299"/>
                </a:lnTo>
                <a:lnTo>
                  <a:pt x="86" y="317"/>
                </a:lnTo>
                <a:lnTo>
                  <a:pt x="86" y="317"/>
                </a:lnTo>
                <a:lnTo>
                  <a:pt x="80" y="316"/>
                </a:lnTo>
                <a:lnTo>
                  <a:pt x="68" y="313"/>
                </a:lnTo>
                <a:lnTo>
                  <a:pt x="54" y="311"/>
                </a:lnTo>
                <a:lnTo>
                  <a:pt x="49" y="308"/>
                </a:lnTo>
                <a:lnTo>
                  <a:pt x="46" y="307"/>
                </a:lnTo>
                <a:lnTo>
                  <a:pt x="46" y="307"/>
                </a:lnTo>
                <a:lnTo>
                  <a:pt x="37" y="302"/>
                </a:lnTo>
                <a:lnTo>
                  <a:pt x="27" y="296"/>
                </a:lnTo>
                <a:lnTo>
                  <a:pt x="16" y="292"/>
                </a:lnTo>
                <a:lnTo>
                  <a:pt x="13" y="292"/>
                </a:lnTo>
                <a:lnTo>
                  <a:pt x="11" y="292"/>
                </a:lnTo>
                <a:lnTo>
                  <a:pt x="11" y="292"/>
                </a:lnTo>
                <a:lnTo>
                  <a:pt x="9" y="294"/>
                </a:lnTo>
                <a:lnTo>
                  <a:pt x="9" y="298"/>
                </a:lnTo>
                <a:lnTo>
                  <a:pt x="11" y="302"/>
                </a:lnTo>
                <a:lnTo>
                  <a:pt x="11" y="307"/>
                </a:lnTo>
                <a:lnTo>
                  <a:pt x="11" y="307"/>
                </a:lnTo>
                <a:lnTo>
                  <a:pt x="6" y="307"/>
                </a:lnTo>
                <a:lnTo>
                  <a:pt x="2" y="309"/>
                </a:lnTo>
                <a:lnTo>
                  <a:pt x="0" y="311"/>
                </a:lnTo>
                <a:lnTo>
                  <a:pt x="0" y="312"/>
                </a:lnTo>
                <a:lnTo>
                  <a:pt x="0" y="312"/>
                </a:lnTo>
                <a:lnTo>
                  <a:pt x="2" y="316"/>
                </a:lnTo>
                <a:lnTo>
                  <a:pt x="6" y="318"/>
                </a:lnTo>
                <a:lnTo>
                  <a:pt x="11" y="322"/>
                </a:lnTo>
                <a:lnTo>
                  <a:pt x="21" y="337"/>
                </a:lnTo>
                <a:lnTo>
                  <a:pt x="21" y="337"/>
                </a:lnTo>
                <a:lnTo>
                  <a:pt x="21" y="337"/>
                </a:lnTo>
                <a:lnTo>
                  <a:pt x="26" y="342"/>
                </a:lnTo>
                <a:lnTo>
                  <a:pt x="26" y="342"/>
                </a:lnTo>
                <a:lnTo>
                  <a:pt x="36" y="347"/>
                </a:lnTo>
                <a:lnTo>
                  <a:pt x="51" y="353"/>
                </a:lnTo>
                <a:lnTo>
                  <a:pt x="68" y="358"/>
                </a:lnTo>
                <a:lnTo>
                  <a:pt x="81" y="362"/>
                </a:lnTo>
                <a:lnTo>
                  <a:pt x="81" y="362"/>
                </a:lnTo>
                <a:lnTo>
                  <a:pt x="91" y="365"/>
                </a:lnTo>
                <a:lnTo>
                  <a:pt x="100" y="367"/>
                </a:lnTo>
                <a:lnTo>
                  <a:pt x="111" y="372"/>
                </a:lnTo>
                <a:lnTo>
                  <a:pt x="111" y="372"/>
                </a:lnTo>
                <a:lnTo>
                  <a:pt x="126" y="382"/>
                </a:lnTo>
                <a:lnTo>
                  <a:pt x="121" y="392"/>
                </a:lnTo>
                <a:lnTo>
                  <a:pt x="121" y="392"/>
                </a:lnTo>
                <a:lnTo>
                  <a:pt x="147" y="420"/>
                </a:lnTo>
                <a:lnTo>
                  <a:pt x="208" y="480"/>
                </a:lnTo>
                <a:lnTo>
                  <a:pt x="240" y="513"/>
                </a:lnTo>
                <a:lnTo>
                  <a:pt x="271" y="543"/>
                </a:lnTo>
                <a:lnTo>
                  <a:pt x="297" y="563"/>
                </a:lnTo>
                <a:lnTo>
                  <a:pt x="305" y="571"/>
                </a:lnTo>
                <a:lnTo>
                  <a:pt x="312" y="573"/>
                </a:lnTo>
                <a:lnTo>
                  <a:pt x="312" y="573"/>
                </a:lnTo>
                <a:lnTo>
                  <a:pt x="318" y="573"/>
                </a:lnTo>
                <a:lnTo>
                  <a:pt x="327" y="572"/>
                </a:lnTo>
                <a:lnTo>
                  <a:pt x="352" y="565"/>
                </a:lnTo>
                <a:lnTo>
                  <a:pt x="383" y="553"/>
                </a:lnTo>
                <a:lnTo>
                  <a:pt x="417" y="539"/>
                </a:lnTo>
                <a:lnTo>
                  <a:pt x="479" y="514"/>
                </a:lnTo>
                <a:lnTo>
                  <a:pt x="499" y="506"/>
                </a:lnTo>
                <a:lnTo>
                  <a:pt x="507" y="503"/>
                </a:lnTo>
                <a:lnTo>
                  <a:pt x="507" y="503"/>
                </a:lnTo>
                <a:lnTo>
                  <a:pt x="521" y="528"/>
                </a:lnTo>
                <a:lnTo>
                  <a:pt x="546" y="580"/>
                </a:lnTo>
                <a:lnTo>
                  <a:pt x="583" y="654"/>
                </a:lnTo>
                <a:lnTo>
                  <a:pt x="537" y="865"/>
                </a:lnTo>
                <a:lnTo>
                  <a:pt x="553" y="865"/>
                </a:lnTo>
                <a:lnTo>
                  <a:pt x="553" y="865"/>
                </a:lnTo>
                <a:lnTo>
                  <a:pt x="574" y="1064"/>
                </a:lnTo>
                <a:lnTo>
                  <a:pt x="590" y="1199"/>
                </a:lnTo>
                <a:lnTo>
                  <a:pt x="595" y="1245"/>
                </a:lnTo>
                <a:lnTo>
                  <a:pt x="598" y="1262"/>
                </a:lnTo>
                <a:lnTo>
                  <a:pt x="598" y="1262"/>
                </a:lnTo>
                <a:lnTo>
                  <a:pt x="601" y="1277"/>
                </a:lnTo>
                <a:lnTo>
                  <a:pt x="609" y="1316"/>
                </a:lnTo>
                <a:lnTo>
                  <a:pt x="632" y="1436"/>
                </a:lnTo>
                <a:lnTo>
                  <a:pt x="663" y="1609"/>
                </a:lnTo>
                <a:lnTo>
                  <a:pt x="673" y="1609"/>
                </a:lnTo>
                <a:lnTo>
                  <a:pt x="673" y="1609"/>
                </a:lnTo>
                <a:lnTo>
                  <a:pt x="649" y="1629"/>
                </a:lnTo>
                <a:lnTo>
                  <a:pt x="630" y="1644"/>
                </a:lnTo>
                <a:lnTo>
                  <a:pt x="618" y="1654"/>
                </a:lnTo>
                <a:lnTo>
                  <a:pt x="618" y="1654"/>
                </a:lnTo>
                <a:lnTo>
                  <a:pt x="610" y="1661"/>
                </a:lnTo>
                <a:lnTo>
                  <a:pt x="603" y="1667"/>
                </a:lnTo>
                <a:lnTo>
                  <a:pt x="596" y="1674"/>
                </a:lnTo>
                <a:lnTo>
                  <a:pt x="593" y="1679"/>
                </a:lnTo>
                <a:lnTo>
                  <a:pt x="593" y="1679"/>
                </a:lnTo>
                <a:lnTo>
                  <a:pt x="593" y="1686"/>
                </a:lnTo>
                <a:lnTo>
                  <a:pt x="594" y="1695"/>
                </a:lnTo>
                <a:lnTo>
                  <a:pt x="595" y="1702"/>
                </a:lnTo>
                <a:lnTo>
                  <a:pt x="596" y="1705"/>
                </a:lnTo>
                <a:lnTo>
                  <a:pt x="598" y="1705"/>
                </a:lnTo>
                <a:lnTo>
                  <a:pt x="598" y="1705"/>
                </a:lnTo>
                <a:lnTo>
                  <a:pt x="601" y="1703"/>
                </a:lnTo>
                <a:lnTo>
                  <a:pt x="608" y="1703"/>
                </a:lnTo>
                <a:lnTo>
                  <a:pt x="613" y="1703"/>
                </a:lnTo>
                <a:lnTo>
                  <a:pt x="618" y="1705"/>
                </a:lnTo>
                <a:lnTo>
                  <a:pt x="618" y="1705"/>
                </a:lnTo>
                <a:lnTo>
                  <a:pt x="625" y="1706"/>
                </a:lnTo>
                <a:lnTo>
                  <a:pt x="640" y="1707"/>
                </a:lnTo>
                <a:lnTo>
                  <a:pt x="662" y="1705"/>
                </a:lnTo>
                <a:lnTo>
                  <a:pt x="674" y="1703"/>
                </a:lnTo>
                <a:lnTo>
                  <a:pt x="688" y="1700"/>
                </a:lnTo>
                <a:lnTo>
                  <a:pt x="688" y="1700"/>
                </a:lnTo>
                <a:lnTo>
                  <a:pt x="702" y="1695"/>
                </a:lnTo>
                <a:lnTo>
                  <a:pt x="716" y="1690"/>
                </a:lnTo>
                <a:lnTo>
                  <a:pt x="727" y="1683"/>
                </a:lnTo>
                <a:lnTo>
                  <a:pt x="737" y="1676"/>
                </a:lnTo>
                <a:lnTo>
                  <a:pt x="752" y="1664"/>
                </a:lnTo>
                <a:lnTo>
                  <a:pt x="758" y="1659"/>
                </a:lnTo>
                <a:lnTo>
                  <a:pt x="758" y="1659"/>
                </a:lnTo>
                <a:lnTo>
                  <a:pt x="767" y="1656"/>
                </a:lnTo>
                <a:lnTo>
                  <a:pt x="771" y="1653"/>
                </a:lnTo>
                <a:lnTo>
                  <a:pt x="773" y="1651"/>
                </a:lnTo>
                <a:lnTo>
                  <a:pt x="773" y="1649"/>
                </a:lnTo>
                <a:lnTo>
                  <a:pt x="773" y="1634"/>
                </a:lnTo>
                <a:lnTo>
                  <a:pt x="773" y="1609"/>
                </a:lnTo>
                <a:lnTo>
                  <a:pt x="778" y="1604"/>
                </a:lnTo>
                <a:lnTo>
                  <a:pt x="778" y="1604"/>
                </a:lnTo>
                <a:lnTo>
                  <a:pt x="783" y="1624"/>
                </a:lnTo>
                <a:lnTo>
                  <a:pt x="787" y="1639"/>
                </a:lnTo>
                <a:lnTo>
                  <a:pt x="788" y="1646"/>
                </a:lnTo>
                <a:lnTo>
                  <a:pt x="788" y="1649"/>
                </a:lnTo>
                <a:lnTo>
                  <a:pt x="788" y="1649"/>
                </a:lnTo>
                <a:lnTo>
                  <a:pt x="788" y="1653"/>
                </a:lnTo>
                <a:lnTo>
                  <a:pt x="791" y="1657"/>
                </a:lnTo>
                <a:lnTo>
                  <a:pt x="800" y="1668"/>
                </a:lnTo>
                <a:lnTo>
                  <a:pt x="811" y="1682"/>
                </a:lnTo>
                <a:lnTo>
                  <a:pt x="824" y="1695"/>
                </a:lnTo>
                <a:lnTo>
                  <a:pt x="824" y="1695"/>
                </a:lnTo>
                <a:lnTo>
                  <a:pt x="834" y="1707"/>
                </a:lnTo>
                <a:lnTo>
                  <a:pt x="839" y="1712"/>
                </a:lnTo>
                <a:lnTo>
                  <a:pt x="845" y="1718"/>
                </a:lnTo>
                <a:lnTo>
                  <a:pt x="850" y="1722"/>
                </a:lnTo>
                <a:lnTo>
                  <a:pt x="857" y="1725"/>
                </a:lnTo>
                <a:lnTo>
                  <a:pt x="867" y="1726"/>
                </a:lnTo>
                <a:lnTo>
                  <a:pt x="879" y="1725"/>
                </a:lnTo>
                <a:lnTo>
                  <a:pt x="879" y="1725"/>
                </a:lnTo>
                <a:lnTo>
                  <a:pt x="891" y="1722"/>
                </a:lnTo>
                <a:lnTo>
                  <a:pt x="901" y="1720"/>
                </a:lnTo>
                <a:lnTo>
                  <a:pt x="910" y="1716"/>
                </a:lnTo>
                <a:lnTo>
                  <a:pt x="918" y="1712"/>
                </a:lnTo>
                <a:lnTo>
                  <a:pt x="923" y="1707"/>
                </a:lnTo>
                <a:lnTo>
                  <a:pt x="926" y="1703"/>
                </a:lnTo>
                <a:lnTo>
                  <a:pt x="929" y="1700"/>
                </a:lnTo>
                <a:lnTo>
                  <a:pt x="929" y="1695"/>
                </a:lnTo>
                <a:lnTo>
                  <a:pt x="929" y="1695"/>
                </a:lnTo>
                <a:lnTo>
                  <a:pt x="925" y="1685"/>
                </a:lnTo>
                <a:lnTo>
                  <a:pt x="918" y="1672"/>
                </a:lnTo>
                <a:lnTo>
                  <a:pt x="904" y="1649"/>
                </a:lnTo>
                <a:lnTo>
                  <a:pt x="904" y="1649"/>
                </a:lnTo>
                <a:lnTo>
                  <a:pt x="895" y="1638"/>
                </a:lnTo>
                <a:lnTo>
                  <a:pt x="884" y="1625"/>
                </a:lnTo>
                <a:lnTo>
                  <a:pt x="869" y="1609"/>
                </a:lnTo>
                <a:lnTo>
                  <a:pt x="879" y="1609"/>
                </a:lnTo>
                <a:lnTo>
                  <a:pt x="879" y="1609"/>
                </a:lnTo>
                <a:lnTo>
                  <a:pt x="929" y="1252"/>
                </a:lnTo>
                <a:lnTo>
                  <a:pt x="929" y="1252"/>
                </a:lnTo>
                <a:lnTo>
                  <a:pt x="934" y="880"/>
                </a:lnTo>
                <a:lnTo>
                  <a:pt x="954" y="870"/>
                </a:lnTo>
                <a:lnTo>
                  <a:pt x="954" y="870"/>
                </a:lnTo>
                <a:lnTo>
                  <a:pt x="930" y="763"/>
                </a:lnTo>
                <a:lnTo>
                  <a:pt x="915" y="688"/>
                </a:lnTo>
                <a:lnTo>
                  <a:pt x="910" y="661"/>
                </a:lnTo>
                <a:lnTo>
                  <a:pt x="909" y="649"/>
                </a:lnTo>
                <a:lnTo>
                  <a:pt x="909" y="649"/>
                </a:lnTo>
                <a:lnTo>
                  <a:pt x="913" y="607"/>
                </a:lnTo>
                <a:lnTo>
                  <a:pt x="920" y="524"/>
                </a:lnTo>
                <a:lnTo>
                  <a:pt x="929" y="408"/>
                </a:lnTo>
                <a:lnTo>
                  <a:pt x="929" y="408"/>
                </a:lnTo>
                <a:lnTo>
                  <a:pt x="1016" y="408"/>
                </a:lnTo>
                <a:lnTo>
                  <a:pt x="1078" y="406"/>
                </a:lnTo>
                <a:lnTo>
                  <a:pt x="1100" y="405"/>
                </a:lnTo>
                <a:lnTo>
                  <a:pt x="1106" y="404"/>
                </a:lnTo>
                <a:lnTo>
                  <a:pt x="1110" y="402"/>
                </a:lnTo>
                <a:lnTo>
                  <a:pt x="1110" y="402"/>
                </a:lnTo>
                <a:lnTo>
                  <a:pt x="1111" y="399"/>
                </a:lnTo>
                <a:lnTo>
                  <a:pt x="1113" y="390"/>
                </a:lnTo>
                <a:lnTo>
                  <a:pt x="1120" y="360"/>
                </a:lnTo>
                <a:lnTo>
                  <a:pt x="1135" y="272"/>
                </a:lnTo>
                <a:lnTo>
                  <a:pt x="1149" y="185"/>
                </a:lnTo>
                <a:lnTo>
                  <a:pt x="1155" y="146"/>
                </a:lnTo>
                <a:lnTo>
                  <a:pt x="1155" y="146"/>
                </a:lnTo>
                <a:lnTo>
                  <a:pt x="1154" y="145"/>
                </a:lnTo>
                <a:lnTo>
                  <a:pt x="1150" y="144"/>
                </a:lnTo>
                <a:lnTo>
                  <a:pt x="1145" y="141"/>
                </a:lnTo>
                <a:lnTo>
                  <a:pt x="1145" y="141"/>
                </a:lnTo>
                <a:lnTo>
                  <a:pt x="1159" y="122"/>
                </a:lnTo>
                <a:lnTo>
                  <a:pt x="1170" y="107"/>
                </a:lnTo>
                <a:lnTo>
                  <a:pt x="1180" y="96"/>
                </a:lnTo>
                <a:lnTo>
                  <a:pt x="1180" y="96"/>
                </a:lnTo>
                <a:lnTo>
                  <a:pt x="1197" y="82"/>
                </a:lnTo>
                <a:lnTo>
                  <a:pt x="1224" y="61"/>
                </a:lnTo>
                <a:lnTo>
                  <a:pt x="1250" y="39"/>
                </a:lnTo>
                <a:lnTo>
                  <a:pt x="1260" y="30"/>
                </a:lnTo>
                <a:lnTo>
                  <a:pt x="1265" y="25"/>
                </a:lnTo>
                <a:lnTo>
                  <a:pt x="1265" y="25"/>
                </a:lnTo>
                <a:lnTo>
                  <a:pt x="1276" y="9"/>
                </a:lnTo>
                <a:lnTo>
                  <a:pt x="1278" y="5"/>
                </a:lnTo>
                <a:lnTo>
                  <a:pt x="1279" y="2"/>
                </a:lnTo>
                <a:lnTo>
                  <a:pt x="1278" y="0"/>
                </a:lnTo>
                <a:lnTo>
                  <a:pt x="1275" y="0"/>
                </a:lnTo>
                <a:lnTo>
                  <a:pt x="1275" y="0"/>
                </a:lnTo>
                <a:lnTo>
                  <a:pt x="1269" y="3"/>
                </a:lnTo>
                <a:lnTo>
                  <a:pt x="1263" y="8"/>
                </a:lnTo>
                <a:lnTo>
                  <a:pt x="1256" y="13"/>
                </a:lnTo>
                <a:lnTo>
                  <a:pt x="1250" y="15"/>
                </a:lnTo>
                <a:lnTo>
                  <a:pt x="1250" y="15"/>
                </a:lnTo>
                <a:lnTo>
                  <a:pt x="1241" y="18"/>
                </a:lnTo>
                <a:lnTo>
                  <a:pt x="1235" y="20"/>
                </a:lnTo>
                <a:lnTo>
                  <a:pt x="1235" y="20"/>
                </a:lnTo>
                <a:lnTo>
                  <a:pt x="1214" y="30"/>
                </a:lnTo>
                <a:lnTo>
                  <a:pt x="1185" y="46"/>
                </a:lnTo>
                <a:lnTo>
                  <a:pt x="1185" y="46"/>
                </a:lnTo>
                <a:lnTo>
                  <a:pt x="1157" y="59"/>
                </a:lnTo>
                <a:lnTo>
                  <a:pt x="1130" y="71"/>
                </a:lnTo>
                <a:lnTo>
                  <a:pt x="1130" y="71"/>
                </a:lnTo>
                <a:lnTo>
                  <a:pt x="1125" y="73"/>
                </a:lnTo>
                <a:lnTo>
                  <a:pt x="1120" y="77"/>
                </a:lnTo>
                <a:lnTo>
                  <a:pt x="1110" y="87"/>
                </a:lnTo>
                <a:lnTo>
                  <a:pt x="1102" y="95"/>
                </a:lnTo>
                <a:lnTo>
                  <a:pt x="1100" y="101"/>
                </a:lnTo>
                <a:lnTo>
                  <a:pt x="1100" y="101"/>
                </a:lnTo>
                <a:lnTo>
                  <a:pt x="1095" y="117"/>
                </a:lnTo>
                <a:lnTo>
                  <a:pt x="1090" y="131"/>
                </a:lnTo>
                <a:lnTo>
                  <a:pt x="1080" y="131"/>
                </a:lnTo>
                <a:lnTo>
                  <a:pt x="1034" y="302"/>
                </a:lnTo>
                <a:lnTo>
                  <a:pt x="1034" y="302"/>
                </a:lnTo>
                <a:lnTo>
                  <a:pt x="975" y="276"/>
                </a:lnTo>
                <a:lnTo>
                  <a:pt x="930" y="257"/>
                </a:lnTo>
                <a:lnTo>
                  <a:pt x="904" y="247"/>
                </a:lnTo>
                <a:lnTo>
                  <a:pt x="904" y="247"/>
                </a:lnTo>
                <a:lnTo>
                  <a:pt x="893" y="245"/>
                </a:lnTo>
                <a:lnTo>
                  <a:pt x="871" y="245"/>
                </a:lnTo>
                <a:lnTo>
                  <a:pt x="815" y="247"/>
                </a:lnTo>
                <a:lnTo>
                  <a:pt x="760" y="248"/>
                </a:lnTo>
                <a:lnTo>
                  <a:pt x="742" y="248"/>
                </a:lnTo>
                <a:lnTo>
                  <a:pt x="733" y="247"/>
                </a:lnTo>
                <a:lnTo>
                  <a:pt x="733" y="247"/>
                </a:lnTo>
                <a:lnTo>
                  <a:pt x="728" y="243"/>
                </a:lnTo>
                <a:lnTo>
                  <a:pt x="724" y="239"/>
                </a:lnTo>
                <a:lnTo>
                  <a:pt x="718" y="232"/>
                </a:lnTo>
                <a:lnTo>
                  <a:pt x="718" y="232"/>
                </a:lnTo>
                <a:lnTo>
                  <a:pt x="688" y="186"/>
                </a:lnTo>
                <a:lnTo>
                  <a:pt x="688" y="186"/>
                </a:lnTo>
                <a:lnTo>
                  <a:pt x="684" y="164"/>
                </a:lnTo>
                <a:lnTo>
                  <a:pt x="682" y="146"/>
                </a:lnTo>
                <a:lnTo>
                  <a:pt x="678" y="131"/>
                </a:lnTo>
                <a:lnTo>
                  <a:pt x="678" y="131"/>
                </a:lnTo>
                <a:lnTo>
                  <a:pt x="675" y="125"/>
                </a:lnTo>
                <a:lnTo>
                  <a:pt x="670" y="118"/>
                </a:lnTo>
                <a:lnTo>
                  <a:pt x="659" y="106"/>
                </a:lnTo>
                <a:lnTo>
                  <a:pt x="638" y="86"/>
                </a:lnTo>
                <a:lnTo>
                  <a:pt x="638" y="86"/>
                </a:lnTo>
                <a:lnTo>
                  <a:pt x="630" y="79"/>
                </a:lnTo>
                <a:lnTo>
                  <a:pt x="622" y="72"/>
                </a:lnTo>
                <a:lnTo>
                  <a:pt x="613" y="66"/>
                </a:lnTo>
                <a:lnTo>
                  <a:pt x="608" y="61"/>
                </a:lnTo>
                <a:lnTo>
                  <a:pt x="608" y="61"/>
                </a:lnTo>
                <a:lnTo>
                  <a:pt x="600" y="56"/>
                </a:lnTo>
                <a:lnTo>
                  <a:pt x="589" y="49"/>
                </a:lnTo>
                <a:lnTo>
                  <a:pt x="573" y="40"/>
                </a:lnTo>
                <a:lnTo>
                  <a:pt x="573" y="40"/>
                </a:lnTo>
                <a:lnTo>
                  <a:pt x="569" y="39"/>
                </a:lnTo>
                <a:lnTo>
                  <a:pt x="563" y="38"/>
                </a:lnTo>
                <a:lnTo>
                  <a:pt x="553" y="35"/>
                </a:lnTo>
                <a:lnTo>
                  <a:pt x="553" y="35"/>
                </a:lnTo>
                <a:lnTo>
                  <a:pt x="546" y="35"/>
                </a:lnTo>
                <a:lnTo>
                  <a:pt x="537" y="35"/>
                </a:lnTo>
                <a:lnTo>
                  <a:pt x="537" y="35"/>
                </a:lnTo>
                <a:lnTo>
                  <a:pt x="522" y="35"/>
                </a:lnTo>
                <a:lnTo>
                  <a:pt x="532" y="25"/>
                </a:lnTo>
                <a:lnTo>
                  <a:pt x="532" y="25"/>
                </a:lnTo>
                <a:lnTo>
                  <a:pt x="536" y="20"/>
                </a:lnTo>
                <a:lnTo>
                  <a:pt x="539" y="17"/>
                </a:lnTo>
                <a:lnTo>
                  <a:pt x="539" y="15"/>
                </a:lnTo>
                <a:lnTo>
                  <a:pt x="537" y="15"/>
                </a:lnTo>
                <a:lnTo>
                  <a:pt x="537" y="15"/>
                </a:lnTo>
                <a:lnTo>
                  <a:pt x="524" y="18"/>
                </a:lnTo>
                <a:lnTo>
                  <a:pt x="512" y="20"/>
                </a:lnTo>
                <a:lnTo>
                  <a:pt x="502" y="35"/>
                </a:lnTo>
                <a:close/>
                <a:moveTo>
                  <a:pt x="773" y="1579"/>
                </a:moveTo>
                <a:lnTo>
                  <a:pt x="758" y="1473"/>
                </a:lnTo>
                <a:lnTo>
                  <a:pt x="758" y="1473"/>
                </a:lnTo>
                <a:lnTo>
                  <a:pt x="750" y="1241"/>
                </a:lnTo>
                <a:lnTo>
                  <a:pt x="745" y="1082"/>
                </a:lnTo>
                <a:lnTo>
                  <a:pt x="743" y="1032"/>
                </a:lnTo>
                <a:lnTo>
                  <a:pt x="743" y="1020"/>
                </a:lnTo>
                <a:lnTo>
                  <a:pt x="743" y="1016"/>
                </a:lnTo>
                <a:lnTo>
                  <a:pt x="743" y="1016"/>
                </a:lnTo>
                <a:lnTo>
                  <a:pt x="750" y="1041"/>
                </a:lnTo>
                <a:lnTo>
                  <a:pt x="758" y="1086"/>
                </a:lnTo>
                <a:lnTo>
                  <a:pt x="766" y="1130"/>
                </a:lnTo>
                <a:lnTo>
                  <a:pt x="768" y="1152"/>
                </a:lnTo>
                <a:lnTo>
                  <a:pt x="768" y="1152"/>
                </a:lnTo>
                <a:lnTo>
                  <a:pt x="771" y="1177"/>
                </a:lnTo>
                <a:lnTo>
                  <a:pt x="776" y="1231"/>
                </a:lnTo>
                <a:lnTo>
                  <a:pt x="782" y="1284"/>
                </a:lnTo>
                <a:lnTo>
                  <a:pt x="783" y="1301"/>
                </a:lnTo>
                <a:lnTo>
                  <a:pt x="783" y="1307"/>
                </a:lnTo>
                <a:lnTo>
                  <a:pt x="783" y="1307"/>
                </a:lnTo>
                <a:lnTo>
                  <a:pt x="782" y="1319"/>
                </a:lnTo>
                <a:lnTo>
                  <a:pt x="781" y="1349"/>
                </a:lnTo>
                <a:lnTo>
                  <a:pt x="777" y="1443"/>
                </a:lnTo>
                <a:lnTo>
                  <a:pt x="773" y="1579"/>
                </a:lnTo>
                <a:lnTo>
                  <a:pt x="773" y="157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E9750B96-0F1C-969D-51C1-F808E464D6BD}"/>
              </a:ext>
            </a:extLst>
          </p:cNvPr>
          <p:cNvSpPr>
            <a:spLocks/>
          </p:cNvSpPr>
          <p:nvPr/>
        </p:nvSpPr>
        <p:spPr bwMode="auto">
          <a:xfrm>
            <a:off x="7633154" y="3875945"/>
            <a:ext cx="716612" cy="2452915"/>
          </a:xfrm>
          <a:custGeom>
            <a:avLst/>
            <a:gdLst>
              <a:gd name="T0" fmla="*/ 144 w 532"/>
              <a:gd name="T1" fmla="*/ 3 h 1821"/>
              <a:gd name="T2" fmla="*/ 90 w 532"/>
              <a:gd name="T3" fmla="*/ 20 h 1821"/>
              <a:gd name="T4" fmla="*/ 74 w 532"/>
              <a:gd name="T5" fmla="*/ 36 h 1821"/>
              <a:gd name="T6" fmla="*/ 45 w 532"/>
              <a:gd name="T7" fmla="*/ 80 h 1821"/>
              <a:gd name="T8" fmla="*/ 59 w 532"/>
              <a:gd name="T9" fmla="*/ 191 h 1821"/>
              <a:gd name="T10" fmla="*/ 63 w 532"/>
              <a:gd name="T11" fmla="*/ 235 h 1821"/>
              <a:gd name="T12" fmla="*/ 70 w 532"/>
              <a:gd name="T13" fmla="*/ 241 h 1821"/>
              <a:gd name="T14" fmla="*/ 52 w 532"/>
              <a:gd name="T15" fmla="*/ 277 h 1821"/>
              <a:gd name="T16" fmla="*/ 18 w 532"/>
              <a:gd name="T17" fmla="*/ 341 h 1821"/>
              <a:gd name="T18" fmla="*/ 25 w 532"/>
              <a:gd name="T19" fmla="*/ 595 h 1821"/>
              <a:gd name="T20" fmla="*/ 33 w 532"/>
              <a:gd name="T21" fmla="*/ 798 h 1821"/>
              <a:gd name="T22" fmla="*/ 53 w 532"/>
              <a:gd name="T23" fmla="*/ 1123 h 1821"/>
              <a:gd name="T24" fmla="*/ 65 w 532"/>
              <a:gd name="T25" fmla="*/ 1699 h 1821"/>
              <a:gd name="T26" fmla="*/ 77 w 532"/>
              <a:gd name="T27" fmla="*/ 1782 h 1821"/>
              <a:gd name="T28" fmla="*/ 92 w 532"/>
              <a:gd name="T29" fmla="*/ 1803 h 1821"/>
              <a:gd name="T30" fmla="*/ 216 w 532"/>
              <a:gd name="T31" fmla="*/ 1817 h 1821"/>
              <a:gd name="T32" fmla="*/ 348 w 532"/>
              <a:gd name="T33" fmla="*/ 1817 h 1821"/>
              <a:gd name="T34" fmla="*/ 349 w 532"/>
              <a:gd name="T35" fmla="*/ 1792 h 1821"/>
              <a:gd name="T36" fmla="*/ 261 w 532"/>
              <a:gd name="T37" fmla="*/ 1724 h 1821"/>
              <a:gd name="T38" fmla="*/ 325 w 532"/>
              <a:gd name="T39" fmla="*/ 1699 h 1821"/>
              <a:gd name="T40" fmla="*/ 311 w 532"/>
              <a:gd name="T41" fmla="*/ 1673 h 1821"/>
              <a:gd name="T42" fmla="*/ 281 w 532"/>
              <a:gd name="T43" fmla="*/ 1666 h 1821"/>
              <a:gd name="T44" fmla="*/ 261 w 532"/>
              <a:gd name="T45" fmla="*/ 1654 h 1821"/>
              <a:gd name="T46" fmla="*/ 261 w 532"/>
              <a:gd name="T47" fmla="*/ 1407 h 1821"/>
              <a:gd name="T48" fmla="*/ 351 w 532"/>
              <a:gd name="T49" fmla="*/ 900 h 1821"/>
              <a:gd name="T50" fmla="*/ 319 w 532"/>
              <a:gd name="T51" fmla="*/ 696 h 1821"/>
              <a:gd name="T52" fmla="*/ 402 w 532"/>
              <a:gd name="T53" fmla="*/ 578 h 1821"/>
              <a:gd name="T54" fmla="*/ 512 w 532"/>
              <a:gd name="T55" fmla="*/ 377 h 1821"/>
              <a:gd name="T56" fmla="*/ 526 w 532"/>
              <a:gd name="T57" fmla="*/ 364 h 1821"/>
              <a:gd name="T58" fmla="*/ 532 w 532"/>
              <a:gd name="T59" fmla="*/ 306 h 1821"/>
              <a:gd name="T60" fmla="*/ 525 w 532"/>
              <a:gd name="T61" fmla="*/ 188 h 1821"/>
              <a:gd name="T62" fmla="*/ 507 w 532"/>
              <a:gd name="T63" fmla="*/ 206 h 1821"/>
              <a:gd name="T64" fmla="*/ 493 w 532"/>
              <a:gd name="T65" fmla="*/ 240 h 1821"/>
              <a:gd name="T66" fmla="*/ 487 w 532"/>
              <a:gd name="T67" fmla="*/ 276 h 1821"/>
              <a:gd name="T68" fmla="*/ 482 w 532"/>
              <a:gd name="T69" fmla="*/ 311 h 1821"/>
              <a:gd name="T70" fmla="*/ 472 w 532"/>
              <a:gd name="T71" fmla="*/ 347 h 1821"/>
              <a:gd name="T72" fmla="*/ 442 w 532"/>
              <a:gd name="T73" fmla="*/ 387 h 1821"/>
              <a:gd name="T74" fmla="*/ 457 w 532"/>
              <a:gd name="T75" fmla="*/ 306 h 1821"/>
              <a:gd name="T76" fmla="*/ 476 w 532"/>
              <a:gd name="T77" fmla="*/ 260 h 1821"/>
              <a:gd name="T78" fmla="*/ 476 w 532"/>
              <a:gd name="T79" fmla="*/ 174 h 1821"/>
              <a:gd name="T80" fmla="*/ 482 w 532"/>
              <a:gd name="T81" fmla="*/ 133 h 1821"/>
              <a:gd name="T82" fmla="*/ 472 w 532"/>
              <a:gd name="T83" fmla="*/ 135 h 1821"/>
              <a:gd name="T84" fmla="*/ 447 w 532"/>
              <a:gd name="T85" fmla="*/ 166 h 1821"/>
              <a:gd name="T86" fmla="*/ 420 w 532"/>
              <a:gd name="T87" fmla="*/ 274 h 1821"/>
              <a:gd name="T88" fmla="*/ 407 w 532"/>
              <a:gd name="T89" fmla="*/ 276 h 1821"/>
              <a:gd name="T90" fmla="*/ 266 w 532"/>
              <a:gd name="T91" fmla="*/ 387 h 1821"/>
              <a:gd name="T92" fmla="*/ 201 w 532"/>
              <a:gd name="T93" fmla="*/ 311 h 1821"/>
              <a:gd name="T94" fmla="*/ 266 w 532"/>
              <a:gd name="T95" fmla="*/ 237 h 1821"/>
              <a:gd name="T96" fmla="*/ 290 w 532"/>
              <a:gd name="T97" fmla="*/ 204 h 1821"/>
              <a:gd name="T98" fmla="*/ 297 w 532"/>
              <a:gd name="T99" fmla="*/ 177 h 1821"/>
              <a:gd name="T100" fmla="*/ 294 w 532"/>
              <a:gd name="T101" fmla="*/ 162 h 1821"/>
              <a:gd name="T102" fmla="*/ 286 w 532"/>
              <a:gd name="T103" fmla="*/ 145 h 1821"/>
              <a:gd name="T104" fmla="*/ 269 w 532"/>
              <a:gd name="T105" fmla="*/ 99 h 1821"/>
              <a:gd name="T106" fmla="*/ 259 w 532"/>
              <a:gd name="T107" fmla="*/ 51 h 1821"/>
              <a:gd name="T108" fmla="*/ 249 w 532"/>
              <a:gd name="T109" fmla="*/ 22 h 1821"/>
              <a:gd name="T110" fmla="*/ 236 w 532"/>
              <a:gd name="T111" fmla="*/ 10 h 1821"/>
              <a:gd name="T112" fmla="*/ 241 w 532"/>
              <a:gd name="T113" fmla="*/ 0 h 1821"/>
              <a:gd name="T114" fmla="*/ 211 w 532"/>
              <a:gd name="T115" fmla="*/ 10 h 1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32" h="1821">
                <a:moveTo>
                  <a:pt x="211" y="10"/>
                </a:moveTo>
                <a:lnTo>
                  <a:pt x="211" y="10"/>
                </a:lnTo>
                <a:lnTo>
                  <a:pt x="202" y="8"/>
                </a:lnTo>
                <a:lnTo>
                  <a:pt x="182" y="5"/>
                </a:lnTo>
                <a:lnTo>
                  <a:pt x="157" y="3"/>
                </a:lnTo>
                <a:lnTo>
                  <a:pt x="144" y="3"/>
                </a:lnTo>
                <a:lnTo>
                  <a:pt x="131" y="5"/>
                </a:lnTo>
                <a:lnTo>
                  <a:pt x="131" y="5"/>
                </a:lnTo>
                <a:lnTo>
                  <a:pt x="118" y="7"/>
                </a:lnTo>
                <a:lnTo>
                  <a:pt x="107" y="11"/>
                </a:lnTo>
                <a:lnTo>
                  <a:pt x="98" y="16"/>
                </a:lnTo>
                <a:lnTo>
                  <a:pt x="90" y="20"/>
                </a:lnTo>
                <a:lnTo>
                  <a:pt x="84" y="25"/>
                </a:lnTo>
                <a:lnTo>
                  <a:pt x="79" y="30"/>
                </a:lnTo>
                <a:lnTo>
                  <a:pt x="77" y="32"/>
                </a:lnTo>
                <a:lnTo>
                  <a:pt x="75" y="35"/>
                </a:lnTo>
                <a:lnTo>
                  <a:pt x="75" y="35"/>
                </a:lnTo>
                <a:lnTo>
                  <a:pt x="74" y="36"/>
                </a:lnTo>
                <a:lnTo>
                  <a:pt x="72" y="40"/>
                </a:lnTo>
                <a:lnTo>
                  <a:pt x="62" y="49"/>
                </a:lnTo>
                <a:lnTo>
                  <a:pt x="55" y="55"/>
                </a:lnTo>
                <a:lnTo>
                  <a:pt x="52" y="61"/>
                </a:lnTo>
                <a:lnTo>
                  <a:pt x="48" y="70"/>
                </a:lnTo>
                <a:lnTo>
                  <a:pt x="45" y="80"/>
                </a:lnTo>
                <a:lnTo>
                  <a:pt x="45" y="80"/>
                </a:lnTo>
                <a:lnTo>
                  <a:pt x="45" y="93"/>
                </a:lnTo>
                <a:lnTo>
                  <a:pt x="47" y="108"/>
                </a:lnTo>
                <a:lnTo>
                  <a:pt x="52" y="143"/>
                </a:lnTo>
                <a:lnTo>
                  <a:pt x="58" y="177"/>
                </a:lnTo>
                <a:lnTo>
                  <a:pt x="59" y="191"/>
                </a:lnTo>
                <a:lnTo>
                  <a:pt x="60" y="201"/>
                </a:lnTo>
                <a:lnTo>
                  <a:pt x="60" y="201"/>
                </a:lnTo>
                <a:lnTo>
                  <a:pt x="60" y="230"/>
                </a:lnTo>
                <a:lnTo>
                  <a:pt x="60" y="241"/>
                </a:lnTo>
                <a:lnTo>
                  <a:pt x="60" y="241"/>
                </a:lnTo>
                <a:lnTo>
                  <a:pt x="63" y="235"/>
                </a:lnTo>
                <a:lnTo>
                  <a:pt x="65" y="231"/>
                </a:lnTo>
                <a:lnTo>
                  <a:pt x="65" y="231"/>
                </a:lnTo>
                <a:lnTo>
                  <a:pt x="69" y="233"/>
                </a:lnTo>
                <a:lnTo>
                  <a:pt x="70" y="237"/>
                </a:lnTo>
                <a:lnTo>
                  <a:pt x="70" y="238"/>
                </a:lnTo>
                <a:lnTo>
                  <a:pt x="70" y="241"/>
                </a:lnTo>
                <a:lnTo>
                  <a:pt x="70" y="241"/>
                </a:lnTo>
                <a:lnTo>
                  <a:pt x="69" y="245"/>
                </a:lnTo>
                <a:lnTo>
                  <a:pt x="69" y="248"/>
                </a:lnTo>
                <a:lnTo>
                  <a:pt x="70" y="251"/>
                </a:lnTo>
                <a:lnTo>
                  <a:pt x="70" y="251"/>
                </a:lnTo>
                <a:lnTo>
                  <a:pt x="52" y="277"/>
                </a:lnTo>
                <a:lnTo>
                  <a:pt x="36" y="297"/>
                </a:lnTo>
                <a:lnTo>
                  <a:pt x="25" y="311"/>
                </a:lnTo>
                <a:lnTo>
                  <a:pt x="25" y="311"/>
                </a:lnTo>
                <a:lnTo>
                  <a:pt x="23" y="315"/>
                </a:lnTo>
                <a:lnTo>
                  <a:pt x="21" y="321"/>
                </a:lnTo>
                <a:lnTo>
                  <a:pt x="18" y="341"/>
                </a:lnTo>
                <a:lnTo>
                  <a:pt x="13" y="369"/>
                </a:lnTo>
                <a:lnTo>
                  <a:pt x="9" y="399"/>
                </a:lnTo>
                <a:lnTo>
                  <a:pt x="3" y="456"/>
                </a:lnTo>
                <a:lnTo>
                  <a:pt x="0" y="482"/>
                </a:lnTo>
                <a:lnTo>
                  <a:pt x="0" y="482"/>
                </a:lnTo>
                <a:lnTo>
                  <a:pt x="25" y="595"/>
                </a:lnTo>
                <a:lnTo>
                  <a:pt x="43" y="675"/>
                </a:lnTo>
                <a:lnTo>
                  <a:pt x="48" y="701"/>
                </a:lnTo>
                <a:lnTo>
                  <a:pt x="50" y="714"/>
                </a:lnTo>
                <a:lnTo>
                  <a:pt x="50" y="714"/>
                </a:lnTo>
                <a:lnTo>
                  <a:pt x="44" y="742"/>
                </a:lnTo>
                <a:lnTo>
                  <a:pt x="33" y="798"/>
                </a:lnTo>
                <a:lnTo>
                  <a:pt x="15" y="874"/>
                </a:lnTo>
                <a:lnTo>
                  <a:pt x="25" y="879"/>
                </a:lnTo>
                <a:lnTo>
                  <a:pt x="25" y="879"/>
                </a:lnTo>
                <a:lnTo>
                  <a:pt x="50" y="1081"/>
                </a:lnTo>
                <a:lnTo>
                  <a:pt x="50" y="1081"/>
                </a:lnTo>
                <a:lnTo>
                  <a:pt x="53" y="1123"/>
                </a:lnTo>
                <a:lnTo>
                  <a:pt x="57" y="1190"/>
                </a:lnTo>
                <a:lnTo>
                  <a:pt x="60" y="1277"/>
                </a:lnTo>
                <a:lnTo>
                  <a:pt x="60" y="1277"/>
                </a:lnTo>
                <a:lnTo>
                  <a:pt x="63" y="1488"/>
                </a:lnTo>
                <a:lnTo>
                  <a:pt x="65" y="1632"/>
                </a:lnTo>
                <a:lnTo>
                  <a:pt x="65" y="1699"/>
                </a:lnTo>
                <a:lnTo>
                  <a:pt x="65" y="1699"/>
                </a:lnTo>
                <a:lnTo>
                  <a:pt x="70" y="1701"/>
                </a:lnTo>
                <a:lnTo>
                  <a:pt x="75" y="1704"/>
                </a:lnTo>
                <a:lnTo>
                  <a:pt x="75" y="1704"/>
                </a:lnTo>
                <a:lnTo>
                  <a:pt x="75" y="1749"/>
                </a:lnTo>
                <a:lnTo>
                  <a:pt x="77" y="1782"/>
                </a:lnTo>
                <a:lnTo>
                  <a:pt x="78" y="1793"/>
                </a:lnTo>
                <a:lnTo>
                  <a:pt x="79" y="1797"/>
                </a:lnTo>
                <a:lnTo>
                  <a:pt x="80" y="1800"/>
                </a:lnTo>
                <a:lnTo>
                  <a:pt x="80" y="1800"/>
                </a:lnTo>
                <a:lnTo>
                  <a:pt x="84" y="1802"/>
                </a:lnTo>
                <a:lnTo>
                  <a:pt x="92" y="1803"/>
                </a:lnTo>
                <a:lnTo>
                  <a:pt x="109" y="1806"/>
                </a:lnTo>
                <a:lnTo>
                  <a:pt x="129" y="1807"/>
                </a:lnTo>
                <a:lnTo>
                  <a:pt x="146" y="1810"/>
                </a:lnTo>
                <a:lnTo>
                  <a:pt x="146" y="1810"/>
                </a:lnTo>
                <a:lnTo>
                  <a:pt x="185" y="1815"/>
                </a:lnTo>
                <a:lnTo>
                  <a:pt x="216" y="1817"/>
                </a:lnTo>
                <a:lnTo>
                  <a:pt x="251" y="1820"/>
                </a:lnTo>
                <a:lnTo>
                  <a:pt x="286" y="1821"/>
                </a:lnTo>
                <a:lnTo>
                  <a:pt x="318" y="1821"/>
                </a:lnTo>
                <a:lnTo>
                  <a:pt x="330" y="1821"/>
                </a:lnTo>
                <a:lnTo>
                  <a:pt x="340" y="1820"/>
                </a:lnTo>
                <a:lnTo>
                  <a:pt x="348" y="1817"/>
                </a:lnTo>
                <a:lnTo>
                  <a:pt x="351" y="1815"/>
                </a:lnTo>
                <a:lnTo>
                  <a:pt x="351" y="1815"/>
                </a:lnTo>
                <a:lnTo>
                  <a:pt x="354" y="1808"/>
                </a:lnTo>
                <a:lnTo>
                  <a:pt x="354" y="1802"/>
                </a:lnTo>
                <a:lnTo>
                  <a:pt x="353" y="1797"/>
                </a:lnTo>
                <a:lnTo>
                  <a:pt x="349" y="1792"/>
                </a:lnTo>
                <a:lnTo>
                  <a:pt x="345" y="1787"/>
                </a:lnTo>
                <a:lnTo>
                  <a:pt x="340" y="1782"/>
                </a:lnTo>
                <a:lnTo>
                  <a:pt x="331" y="1774"/>
                </a:lnTo>
                <a:lnTo>
                  <a:pt x="331" y="1774"/>
                </a:lnTo>
                <a:lnTo>
                  <a:pt x="292" y="1745"/>
                </a:lnTo>
                <a:lnTo>
                  <a:pt x="261" y="1724"/>
                </a:lnTo>
                <a:lnTo>
                  <a:pt x="261" y="1724"/>
                </a:lnTo>
                <a:lnTo>
                  <a:pt x="272" y="1722"/>
                </a:lnTo>
                <a:lnTo>
                  <a:pt x="296" y="1714"/>
                </a:lnTo>
                <a:lnTo>
                  <a:pt x="308" y="1709"/>
                </a:lnTo>
                <a:lnTo>
                  <a:pt x="319" y="1704"/>
                </a:lnTo>
                <a:lnTo>
                  <a:pt x="325" y="1699"/>
                </a:lnTo>
                <a:lnTo>
                  <a:pt x="326" y="1696"/>
                </a:lnTo>
                <a:lnTo>
                  <a:pt x="326" y="1694"/>
                </a:lnTo>
                <a:lnTo>
                  <a:pt x="326" y="1694"/>
                </a:lnTo>
                <a:lnTo>
                  <a:pt x="321" y="1684"/>
                </a:lnTo>
                <a:lnTo>
                  <a:pt x="315" y="1676"/>
                </a:lnTo>
                <a:lnTo>
                  <a:pt x="311" y="1673"/>
                </a:lnTo>
                <a:lnTo>
                  <a:pt x="306" y="1670"/>
                </a:lnTo>
                <a:lnTo>
                  <a:pt x="301" y="1669"/>
                </a:lnTo>
                <a:lnTo>
                  <a:pt x="296" y="1669"/>
                </a:lnTo>
                <a:lnTo>
                  <a:pt x="296" y="1669"/>
                </a:lnTo>
                <a:lnTo>
                  <a:pt x="290" y="1669"/>
                </a:lnTo>
                <a:lnTo>
                  <a:pt x="281" y="1666"/>
                </a:lnTo>
                <a:lnTo>
                  <a:pt x="261" y="1661"/>
                </a:lnTo>
                <a:lnTo>
                  <a:pt x="236" y="1654"/>
                </a:lnTo>
                <a:lnTo>
                  <a:pt x="236" y="1654"/>
                </a:lnTo>
                <a:lnTo>
                  <a:pt x="249" y="1654"/>
                </a:lnTo>
                <a:lnTo>
                  <a:pt x="256" y="1655"/>
                </a:lnTo>
                <a:lnTo>
                  <a:pt x="261" y="1654"/>
                </a:lnTo>
                <a:lnTo>
                  <a:pt x="261" y="1654"/>
                </a:lnTo>
                <a:lnTo>
                  <a:pt x="261" y="1617"/>
                </a:lnTo>
                <a:lnTo>
                  <a:pt x="260" y="1537"/>
                </a:lnTo>
                <a:lnTo>
                  <a:pt x="260" y="1453"/>
                </a:lnTo>
                <a:lnTo>
                  <a:pt x="260" y="1422"/>
                </a:lnTo>
                <a:lnTo>
                  <a:pt x="261" y="1407"/>
                </a:lnTo>
                <a:lnTo>
                  <a:pt x="261" y="1407"/>
                </a:lnTo>
                <a:lnTo>
                  <a:pt x="271" y="1322"/>
                </a:lnTo>
                <a:lnTo>
                  <a:pt x="290" y="1150"/>
                </a:lnTo>
                <a:lnTo>
                  <a:pt x="316" y="905"/>
                </a:lnTo>
                <a:lnTo>
                  <a:pt x="351" y="900"/>
                </a:lnTo>
                <a:lnTo>
                  <a:pt x="351" y="900"/>
                </a:lnTo>
                <a:lnTo>
                  <a:pt x="339" y="838"/>
                </a:lnTo>
                <a:lnTo>
                  <a:pt x="329" y="786"/>
                </a:lnTo>
                <a:lnTo>
                  <a:pt x="321" y="744"/>
                </a:lnTo>
                <a:lnTo>
                  <a:pt x="321" y="744"/>
                </a:lnTo>
                <a:lnTo>
                  <a:pt x="320" y="724"/>
                </a:lnTo>
                <a:lnTo>
                  <a:pt x="319" y="696"/>
                </a:lnTo>
                <a:lnTo>
                  <a:pt x="319" y="634"/>
                </a:lnTo>
                <a:lnTo>
                  <a:pt x="321" y="558"/>
                </a:lnTo>
                <a:lnTo>
                  <a:pt x="321" y="558"/>
                </a:lnTo>
                <a:lnTo>
                  <a:pt x="359" y="566"/>
                </a:lnTo>
                <a:lnTo>
                  <a:pt x="402" y="578"/>
                </a:lnTo>
                <a:lnTo>
                  <a:pt x="402" y="578"/>
                </a:lnTo>
                <a:lnTo>
                  <a:pt x="404" y="577"/>
                </a:lnTo>
                <a:lnTo>
                  <a:pt x="409" y="570"/>
                </a:lnTo>
                <a:lnTo>
                  <a:pt x="423" y="550"/>
                </a:lnTo>
                <a:lnTo>
                  <a:pt x="464" y="486"/>
                </a:lnTo>
                <a:lnTo>
                  <a:pt x="522" y="392"/>
                </a:lnTo>
                <a:lnTo>
                  <a:pt x="512" y="377"/>
                </a:lnTo>
                <a:lnTo>
                  <a:pt x="512" y="377"/>
                </a:lnTo>
                <a:lnTo>
                  <a:pt x="513" y="377"/>
                </a:lnTo>
                <a:lnTo>
                  <a:pt x="518" y="375"/>
                </a:lnTo>
                <a:lnTo>
                  <a:pt x="521" y="373"/>
                </a:lnTo>
                <a:lnTo>
                  <a:pt x="523" y="369"/>
                </a:lnTo>
                <a:lnTo>
                  <a:pt x="526" y="364"/>
                </a:lnTo>
                <a:lnTo>
                  <a:pt x="527" y="357"/>
                </a:lnTo>
                <a:lnTo>
                  <a:pt x="527" y="357"/>
                </a:lnTo>
                <a:lnTo>
                  <a:pt x="532" y="331"/>
                </a:lnTo>
                <a:lnTo>
                  <a:pt x="532" y="320"/>
                </a:lnTo>
                <a:lnTo>
                  <a:pt x="532" y="306"/>
                </a:lnTo>
                <a:lnTo>
                  <a:pt x="532" y="306"/>
                </a:lnTo>
                <a:lnTo>
                  <a:pt x="530" y="242"/>
                </a:lnTo>
                <a:lnTo>
                  <a:pt x="528" y="208"/>
                </a:lnTo>
                <a:lnTo>
                  <a:pt x="528" y="196"/>
                </a:lnTo>
                <a:lnTo>
                  <a:pt x="527" y="191"/>
                </a:lnTo>
                <a:lnTo>
                  <a:pt x="527" y="191"/>
                </a:lnTo>
                <a:lnTo>
                  <a:pt x="525" y="188"/>
                </a:lnTo>
                <a:lnTo>
                  <a:pt x="523" y="187"/>
                </a:lnTo>
                <a:lnTo>
                  <a:pt x="521" y="188"/>
                </a:lnTo>
                <a:lnTo>
                  <a:pt x="517" y="191"/>
                </a:lnTo>
                <a:lnTo>
                  <a:pt x="517" y="191"/>
                </a:lnTo>
                <a:lnTo>
                  <a:pt x="512" y="197"/>
                </a:lnTo>
                <a:lnTo>
                  <a:pt x="507" y="206"/>
                </a:lnTo>
                <a:lnTo>
                  <a:pt x="507" y="206"/>
                </a:lnTo>
                <a:lnTo>
                  <a:pt x="501" y="222"/>
                </a:lnTo>
                <a:lnTo>
                  <a:pt x="497" y="236"/>
                </a:lnTo>
                <a:lnTo>
                  <a:pt x="497" y="236"/>
                </a:lnTo>
                <a:lnTo>
                  <a:pt x="496" y="237"/>
                </a:lnTo>
                <a:lnTo>
                  <a:pt x="493" y="240"/>
                </a:lnTo>
                <a:lnTo>
                  <a:pt x="492" y="242"/>
                </a:lnTo>
                <a:lnTo>
                  <a:pt x="492" y="251"/>
                </a:lnTo>
                <a:lnTo>
                  <a:pt x="492" y="251"/>
                </a:lnTo>
                <a:lnTo>
                  <a:pt x="492" y="257"/>
                </a:lnTo>
                <a:lnTo>
                  <a:pt x="491" y="264"/>
                </a:lnTo>
                <a:lnTo>
                  <a:pt x="487" y="276"/>
                </a:lnTo>
                <a:lnTo>
                  <a:pt x="483" y="287"/>
                </a:lnTo>
                <a:lnTo>
                  <a:pt x="482" y="292"/>
                </a:lnTo>
                <a:lnTo>
                  <a:pt x="482" y="296"/>
                </a:lnTo>
                <a:lnTo>
                  <a:pt x="482" y="296"/>
                </a:lnTo>
                <a:lnTo>
                  <a:pt x="483" y="304"/>
                </a:lnTo>
                <a:lnTo>
                  <a:pt x="482" y="311"/>
                </a:lnTo>
                <a:lnTo>
                  <a:pt x="482" y="321"/>
                </a:lnTo>
                <a:lnTo>
                  <a:pt x="482" y="321"/>
                </a:lnTo>
                <a:lnTo>
                  <a:pt x="478" y="335"/>
                </a:lnTo>
                <a:lnTo>
                  <a:pt x="474" y="343"/>
                </a:lnTo>
                <a:lnTo>
                  <a:pt x="473" y="345"/>
                </a:lnTo>
                <a:lnTo>
                  <a:pt x="472" y="347"/>
                </a:lnTo>
                <a:lnTo>
                  <a:pt x="472" y="347"/>
                </a:lnTo>
                <a:lnTo>
                  <a:pt x="471" y="348"/>
                </a:lnTo>
                <a:lnTo>
                  <a:pt x="467" y="352"/>
                </a:lnTo>
                <a:lnTo>
                  <a:pt x="459" y="363"/>
                </a:lnTo>
                <a:lnTo>
                  <a:pt x="451" y="377"/>
                </a:lnTo>
                <a:lnTo>
                  <a:pt x="442" y="387"/>
                </a:lnTo>
                <a:lnTo>
                  <a:pt x="442" y="387"/>
                </a:lnTo>
                <a:lnTo>
                  <a:pt x="433" y="398"/>
                </a:lnTo>
                <a:lnTo>
                  <a:pt x="420" y="413"/>
                </a:lnTo>
                <a:lnTo>
                  <a:pt x="407" y="432"/>
                </a:lnTo>
                <a:lnTo>
                  <a:pt x="462" y="321"/>
                </a:lnTo>
                <a:lnTo>
                  <a:pt x="457" y="306"/>
                </a:lnTo>
                <a:lnTo>
                  <a:pt x="457" y="306"/>
                </a:lnTo>
                <a:lnTo>
                  <a:pt x="463" y="297"/>
                </a:lnTo>
                <a:lnTo>
                  <a:pt x="468" y="289"/>
                </a:lnTo>
                <a:lnTo>
                  <a:pt x="472" y="276"/>
                </a:lnTo>
                <a:lnTo>
                  <a:pt x="472" y="276"/>
                </a:lnTo>
                <a:lnTo>
                  <a:pt x="476" y="260"/>
                </a:lnTo>
                <a:lnTo>
                  <a:pt x="479" y="240"/>
                </a:lnTo>
                <a:lnTo>
                  <a:pt x="483" y="220"/>
                </a:lnTo>
                <a:lnTo>
                  <a:pt x="483" y="210"/>
                </a:lnTo>
                <a:lnTo>
                  <a:pt x="482" y="201"/>
                </a:lnTo>
                <a:lnTo>
                  <a:pt x="482" y="201"/>
                </a:lnTo>
                <a:lnTo>
                  <a:pt x="476" y="174"/>
                </a:lnTo>
                <a:lnTo>
                  <a:pt x="474" y="166"/>
                </a:lnTo>
                <a:lnTo>
                  <a:pt x="476" y="160"/>
                </a:lnTo>
                <a:lnTo>
                  <a:pt x="477" y="155"/>
                </a:lnTo>
                <a:lnTo>
                  <a:pt x="477" y="155"/>
                </a:lnTo>
                <a:lnTo>
                  <a:pt x="479" y="144"/>
                </a:lnTo>
                <a:lnTo>
                  <a:pt x="482" y="133"/>
                </a:lnTo>
                <a:lnTo>
                  <a:pt x="482" y="124"/>
                </a:lnTo>
                <a:lnTo>
                  <a:pt x="482" y="120"/>
                </a:lnTo>
                <a:lnTo>
                  <a:pt x="482" y="120"/>
                </a:lnTo>
                <a:lnTo>
                  <a:pt x="477" y="127"/>
                </a:lnTo>
                <a:lnTo>
                  <a:pt x="472" y="135"/>
                </a:lnTo>
                <a:lnTo>
                  <a:pt x="472" y="135"/>
                </a:lnTo>
                <a:lnTo>
                  <a:pt x="468" y="142"/>
                </a:lnTo>
                <a:lnTo>
                  <a:pt x="467" y="145"/>
                </a:lnTo>
                <a:lnTo>
                  <a:pt x="467" y="145"/>
                </a:lnTo>
                <a:lnTo>
                  <a:pt x="457" y="155"/>
                </a:lnTo>
                <a:lnTo>
                  <a:pt x="451" y="162"/>
                </a:lnTo>
                <a:lnTo>
                  <a:pt x="447" y="166"/>
                </a:lnTo>
                <a:lnTo>
                  <a:pt x="447" y="166"/>
                </a:lnTo>
                <a:lnTo>
                  <a:pt x="435" y="216"/>
                </a:lnTo>
                <a:lnTo>
                  <a:pt x="428" y="252"/>
                </a:lnTo>
                <a:lnTo>
                  <a:pt x="422" y="271"/>
                </a:lnTo>
                <a:lnTo>
                  <a:pt x="422" y="271"/>
                </a:lnTo>
                <a:lnTo>
                  <a:pt x="420" y="274"/>
                </a:lnTo>
                <a:lnTo>
                  <a:pt x="418" y="274"/>
                </a:lnTo>
                <a:lnTo>
                  <a:pt x="414" y="274"/>
                </a:lnTo>
                <a:lnTo>
                  <a:pt x="410" y="274"/>
                </a:lnTo>
                <a:lnTo>
                  <a:pt x="408" y="275"/>
                </a:lnTo>
                <a:lnTo>
                  <a:pt x="407" y="276"/>
                </a:lnTo>
                <a:lnTo>
                  <a:pt x="407" y="276"/>
                </a:lnTo>
                <a:lnTo>
                  <a:pt x="389" y="303"/>
                </a:lnTo>
                <a:lnTo>
                  <a:pt x="379" y="318"/>
                </a:lnTo>
                <a:lnTo>
                  <a:pt x="371" y="326"/>
                </a:lnTo>
                <a:lnTo>
                  <a:pt x="371" y="326"/>
                </a:lnTo>
                <a:lnTo>
                  <a:pt x="266" y="387"/>
                </a:lnTo>
                <a:lnTo>
                  <a:pt x="266" y="387"/>
                </a:lnTo>
                <a:lnTo>
                  <a:pt x="246" y="372"/>
                </a:lnTo>
                <a:lnTo>
                  <a:pt x="231" y="358"/>
                </a:lnTo>
                <a:lnTo>
                  <a:pt x="225" y="352"/>
                </a:lnTo>
                <a:lnTo>
                  <a:pt x="221" y="347"/>
                </a:lnTo>
                <a:lnTo>
                  <a:pt x="221" y="347"/>
                </a:lnTo>
                <a:lnTo>
                  <a:pt x="201" y="311"/>
                </a:lnTo>
                <a:lnTo>
                  <a:pt x="211" y="256"/>
                </a:lnTo>
                <a:lnTo>
                  <a:pt x="211" y="256"/>
                </a:lnTo>
                <a:lnTo>
                  <a:pt x="221" y="254"/>
                </a:lnTo>
                <a:lnTo>
                  <a:pt x="242" y="246"/>
                </a:lnTo>
                <a:lnTo>
                  <a:pt x="254" y="242"/>
                </a:lnTo>
                <a:lnTo>
                  <a:pt x="266" y="237"/>
                </a:lnTo>
                <a:lnTo>
                  <a:pt x="275" y="231"/>
                </a:lnTo>
                <a:lnTo>
                  <a:pt x="281" y="226"/>
                </a:lnTo>
                <a:lnTo>
                  <a:pt x="281" y="226"/>
                </a:lnTo>
                <a:lnTo>
                  <a:pt x="285" y="221"/>
                </a:lnTo>
                <a:lnTo>
                  <a:pt x="287" y="215"/>
                </a:lnTo>
                <a:lnTo>
                  <a:pt x="290" y="204"/>
                </a:lnTo>
                <a:lnTo>
                  <a:pt x="291" y="198"/>
                </a:lnTo>
                <a:lnTo>
                  <a:pt x="291" y="196"/>
                </a:lnTo>
                <a:lnTo>
                  <a:pt x="291" y="196"/>
                </a:lnTo>
                <a:lnTo>
                  <a:pt x="296" y="181"/>
                </a:lnTo>
                <a:lnTo>
                  <a:pt x="296" y="181"/>
                </a:lnTo>
                <a:lnTo>
                  <a:pt x="297" y="177"/>
                </a:lnTo>
                <a:lnTo>
                  <a:pt x="297" y="174"/>
                </a:lnTo>
                <a:lnTo>
                  <a:pt x="295" y="169"/>
                </a:lnTo>
                <a:lnTo>
                  <a:pt x="292" y="167"/>
                </a:lnTo>
                <a:lnTo>
                  <a:pt x="291" y="166"/>
                </a:lnTo>
                <a:lnTo>
                  <a:pt x="291" y="166"/>
                </a:lnTo>
                <a:lnTo>
                  <a:pt x="294" y="162"/>
                </a:lnTo>
                <a:lnTo>
                  <a:pt x="296" y="158"/>
                </a:lnTo>
                <a:lnTo>
                  <a:pt x="296" y="155"/>
                </a:lnTo>
                <a:lnTo>
                  <a:pt x="296" y="155"/>
                </a:lnTo>
                <a:lnTo>
                  <a:pt x="294" y="153"/>
                </a:lnTo>
                <a:lnTo>
                  <a:pt x="291" y="149"/>
                </a:lnTo>
                <a:lnTo>
                  <a:pt x="286" y="145"/>
                </a:lnTo>
                <a:lnTo>
                  <a:pt x="291" y="130"/>
                </a:lnTo>
                <a:lnTo>
                  <a:pt x="291" y="130"/>
                </a:lnTo>
                <a:lnTo>
                  <a:pt x="287" y="127"/>
                </a:lnTo>
                <a:lnTo>
                  <a:pt x="276" y="110"/>
                </a:lnTo>
                <a:lnTo>
                  <a:pt x="276" y="110"/>
                </a:lnTo>
                <a:lnTo>
                  <a:pt x="269" y="99"/>
                </a:lnTo>
                <a:lnTo>
                  <a:pt x="264" y="89"/>
                </a:lnTo>
                <a:lnTo>
                  <a:pt x="261" y="78"/>
                </a:lnTo>
                <a:lnTo>
                  <a:pt x="261" y="65"/>
                </a:lnTo>
                <a:lnTo>
                  <a:pt x="261" y="65"/>
                </a:lnTo>
                <a:lnTo>
                  <a:pt x="261" y="57"/>
                </a:lnTo>
                <a:lnTo>
                  <a:pt x="259" y="51"/>
                </a:lnTo>
                <a:lnTo>
                  <a:pt x="255" y="44"/>
                </a:lnTo>
                <a:lnTo>
                  <a:pt x="251" y="37"/>
                </a:lnTo>
                <a:lnTo>
                  <a:pt x="245" y="29"/>
                </a:lnTo>
                <a:lnTo>
                  <a:pt x="241" y="25"/>
                </a:lnTo>
                <a:lnTo>
                  <a:pt x="241" y="25"/>
                </a:lnTo>
                <a:lnTo>
                  <a:pt x="249" y="22"/>
                </a:lnTo>
                <a:lnTo>
                  <a:pt x="254" y="21"/>
                </a:lnTo>
                <a:lnTo>
                  <a:pt x="256" y="20"/>
                </a:lnTo>
                <a:lnTo>
                  <a:pt x="256" y="20"/>
                </a:lnTo>
                <a:lnTo>
                  <a:pt x="254" y="17"/>
                </a:lnTo>
                <a:lnTo>
                  <a:pt x="246" y="15"/>
                </a:lnTo>
                <a:lnTo>
                  <a:pt x="236" y="10"/>
                </a:lnTo>
                <a:lnTo>
                  <a:pt x="236" y="10"/>
                </a:lnTo>
                <a:lnTo>
                  <a:pt x="240" y="5"/>
                </a:lnTo>
                <a:lnTo>
                  <a:pt x="241" y="2"/>
                </a:lnTo>
                <a:lnTo>
                  <a:pt x="241" y="1"/>
                </a:lnTo>
                <a:lnTo>
                  <a:pt x="241" y="0"/>
                </a:lnTo>
                <a:lnTo>
                  <a:pt x="241" y="0"/>
                </a:lnTo>
                <a:lnTo>
                  <a:pt x="240" y="0"/>
                </a:lnTo>
                <a:lnTo>
                  <a:pt x="236" y="1"/>
                </a:lnTo>
                <a:lnTo>
                  <a:pt x="226" y="5"/>
                </a:lnTo>
                <a:lnTo>
                  <a:pt x="217" y="8"/>
                </a:lnTo>
                <a:lnTo>
                  <a:pt x="211" y="10"/>
                </a:lnTo>
                <a:lnTo>
                  <a:pt x="211" y="1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8FF7108B-6664-CCEA-F82D-FAA4C22172B3}"/>
              </a:ext>
            </a:extLst>
          </p:cNvPr>
          <p:cNvSpPr>
            <a:spLocks/>
          </p:cNvSpPr>
          <p:nvPr/>
        </p:nvSpPr>
        <p:spPr bwMode="auto">
          <a:xfrm>
            <a:off x="1278359" y="3832400"/>
            <a:ext cx="1481430" cy="2540004"/>
          </a:xfrm>
          <a:custGeom>
            <a:avLst/>
            <a:gdLst>
              <a:gd name="T0" fmla="*/ 533 w 1030"/>
              <a:gd name="T1" fmla="*/ 1 h 1766"/>
              <a:gd name="T2" fmla="*/ 466 w 1030"/>
              <a:gd name="T3" fmla="*/ 70 h 1766"/>
              <a:gd name="T4" fmla="*/ 456 w 1030"/>
              <a:gd name="T5" fmla="*/ 125 h 1766"/>
              <a:gd name="T6" fmla="*/ 456 w 1030"/>
              <a:gd name="T7" fmla="*/ 147 h 1766"/>
              <a:gd name="T8" fmla="*/ 479 w 1030"/>
              <a:gd name="T9" fmla="*/ 197 h 1766"/>
              <a:gd name="T10" fmla="*/ 506 w 1030"/>
              <a:gd name="T11" fmla="*/ 236 h 1766"/>
              <a:gd name="T12" fmla="*/ 378 w 1030"/>
              <a:gd name="T13" fmla="*/ 344 h 1766"/>
              <a:gd name="T14" fmla="*/ 251 w 1030"/>
              <a:gd name="T15" fmla="*/ 477 h 1766"/>
              <a:gd name="T16" fmla="*/ 151 w 1030"/>
              <a:gd name="T17" fmla="*/ 299 h 1766"/>
              <a:gd name="T18" fmla="*/ 135 w 1030"/>
              <a:gd name="T19" fmla="*/ 221 h 1766"/>
              <a:gd name="T20" fmla="*/ 120 w 1030"/>
              <a:gd name="T21" fmla="*/ 256 h 1766"/>
              <a:gd name="T22" fmla="*/ 75 w 1030"/>
              <a:gd name="T23" fmla="*/ 196 h 1766"/>
              <a:gd name="T24" fmla="*/ 71 w 1030"/>
              <a:gd name="T25" fmla="*/ 215 h 1766"/>
              <a:gd name="T26" fmla="*/ 79 w 1030"/>
              <a:gd name="T27" fmla="*/ 247 h 1766"/>
              <a:gd name="T28" fmla="*/ 26 w 1030"/>
              <a:gd name="T29" fmla="*/ 212 h 1766"/>
              <a:gd name="T30" fmla="*/ 27 w 1030"/>
              <a:gd name="T31" fmla="*/ 225 h 1766"/>
              <a:gd name="T32" fmla="*/ 15 w 1030"/>
              <a:gd name="T33" fmla="*/ 241 h 1766"/>
              <a:gd name="T34" fmla="*/ 1 w 1030"/>
              <a:gd name="T35" fmla="*/ 270 h 1766"/>
              <a:gd name="T36" fmla="*/ 35 w 1030"/>
              <a:gd name="T37" fmla="*/ 316 h 1766"/>
              <a:gd name="T38" fmla="*/ 85 w 1030"/>
              <a:gd name="T39" fmla="*/ 377 h 1766"/>
              <a:gd name="T40" fmla="*/ 95 w 1030"/>
              <a:gd name="T41" fmla="*/ 402 h 1766"/>
              <a:gd name="T42" fmla="*/ 245 w 1030"/>
              <a:gd name="T43" fmla="*/ 607 h 1766"/>
              <a:gd name="T44" fmla="*/ 371 w 1030"/>
              <a:gd name="T45" fmla="*/ 517 h 1766"/>
              <a:gd name="T46" fmla="*/ 427 w 1030"/>
              <a:gd name="T47" fmla="*/ 667 h 1766"/>
              <a:gd name="T48" fmla="*/ 381 w 1030"/>
              <a:gd name="T49" fmla="*/ 857 h 1766"/>
              <a:gd name="T50" fmla="*/ 401 w 1030"/>
              <a:gd name="T51" fmla="*/ 1156 h 1766"/>
              <a:gd name="T52" fmla="*/ 416 w 1030"/>
              <a:gd name="T53" fmla="*/ 1659 h 1766"/>
              <a:gd name="T54" fmla="*/ 361 w 1030"/>
              <a:gd name="T55" fmla="*/ 1735 h 1766"/>
              <a:gd name="T56" fmla="*/ 381 w 1030"/>
              <a:gd name="T57" fmla="*/ 1763 h 1766"/>
              <a:gd name="T58" fmla="*/ 466 w 1030"/>
              <a:gd name="T59" fmla="*/ 1739 h 1766"/>
              <a:gd name="T60" fmla="*/ 511 w 1030"/>
              <a:gd name="T61" fmla="*/ 1669 h 1766"/>
              <a:gd name="T62" fmla="*/ 535 w 1030"/>
              <a:gd name="T63" fmla="*/ 1303 h 1766"/>
              <a:gd name="T64" fmla="*/ 587 w 1030"/>
              <a:gd name="T65" fmla="*/ 1194 h 1766"/>
              <a:gd name="T66" fmla="*/ 619 w 1030"/>
              <a:gd name="T67" fmla="*/ 1664 h 1766"/>
              <a:gd name="T68" fmla="*/ 632 w 1030"/>
              <a:gd name="T69" fmla="*/ 1689 h 1766"/>
              <a:gd name="T70" fmla="*/ 724 w 1030"/>
              <a:gd name="T71" fmla="*/ 1743 h 1766"/>
              <a:gd name="T72" fmla="*/ 770 w 1030"/>
              <a:gd name="T73" fmla="*/ 1704 h 1766"/>
              <a:gd name="T74" fmla="*/ 717 w 1030"/>
              <a:gd name="T75" fmla="*/ 1649 h 1766"/>
              <a:gd name="T76" fmla="*/ 732 w 1030"/>
              <a:gd name="T77" fmla="*/ 1000 h 1766"/>
              <a:gd name="T78" fmla="*/ 767 w 1030"/>
              <a:gd name="T79" fmla="*/ 492 h 1766"/>
              <a:gd name="T80" fmla="*/ 933 w 1030"/>
              <a:gd name="T81" fmla="*/ 543 h 1766"/>
              <a:gd name="T82" fmla="*/ 979 w 1030"/>
              <a:gd name="T83" fmla="*/ 328 h 1766"/>
              <a:gd name="T84" fmla="*/ 998 w 1030"/>
              <a:gd name="T85" fmla="*/ 242 h 1766"/>
              <a:gd name="T86" fmla="*/ 1028 w 1030"/>
              <a:gd name="T87" fmla="*/ 182 h 1766"/>
              <a:gd name="T88" fmla="*/ 1012 w 1030"/>
              <a:gd name="T89" fmla="*/ 171 h 1766"/>
              <a:gd name="T90" fmla="*/ 1000 w 1030"/>
              <a:gd name="T91" fmla="*/ 158 h 1766"/>
              <a:gd name="T92" fmla="*/ 986 w 1030"/>
              <a:gd name="T93" fmla="*/ 139 h 1766"/>
              <a:gd name="T94" fmla="*/ 978 w 1030"/>
              <a:gd name="T95" fmla="*/ 132 h 1766"/>
              <a:gd name="T96" fmla="*/ 967 w 1030"/>
              <a:gd name="T97" fmla="*/ 125 h 1766"/>
              <a:gd name="T98" fmla="*/ 942 w 1030"/>
              <a:gd name="T99" fmla="*/ 184 h 1766"/>
              <a:gd name="T100" fmla="*/ 927 w 1030"/>
              <a:gd name="T101" fmla="*/ 128 h 1766"/>
              <a:gd name="T102" fmla="*/ 908 w 1030"/>
              <a:gd name="T103" fmla="*/ 211 h 1766"/>
              <a:gd name="T104" fmla="*/ 887 w 1030"/>
              <a:gd name="T105" fmla="*/ 210 h 1766"/>
              <a:gd name="T106" fmla="*/ 863 w 1030"/>
              <a:gd name="T107" fmla="*/ 191 h 1766"/>
              <a:gd name="T108" fmla="*/ 867 w 1030"/>
              <a:gd name="T109" fmla="*/ 220 h 1766"/>
              <a:gd name="T110" fmla="*/ 884 w 1030"/>
              <a:gd name="T111" fmla="*/ 269 h 1766"/>
              <a:gd name="T112" fmla="*/ 903 w 1030"/>
              <a:gd name="T113" fmla="*/ 311 h 1766"/>
              <a:gd name="T114" fmla="*/ 790 w 1030"/>
              <a:gd name="T115" fmla="*/ 329 h 1766"/>
              <a:gd name="T116" fmla="*/ 632 w 1030"/>
              <a:gd name="T117" fmla="*/ 216 h 1766"/>
              <a:gd name="T118" fmla="*/ 667 w 1030"/>
              <a:gd name="T119" fmla="*/ 135 h 1766"/>
              <a:gd name="T120" fmla="*/ 642 w 1030"/>
              <a:gd name="T121" fmla="*/ 60 h 1766"/>
              <a:gd name="T122" fmla="*/ 612 w 1030"/>
              <a:gd name="T123" fmla="*/ 10 h 1766"/>
              <a:gd name="T124" fmla="*/ 567 w 1030"/>
              <a:gd name="T125" fmla="*/ 5 h 1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0" h="1766">
                <a:moveTo>
                  <a:pt x="567" y="5"/>
                </a:moveTo>
                <a:lnTo>
                  <a:pt x="562" y="5"/>
                </a:lnTo>
                <a:lnTo>
                  <a:pt x="562" y="5"/>
                </a:lnTo>
                <a:lnTo>
                  <a:pt x="548" y="2"/>
                </a:lnTo>
                <a:lnTo>
                  <a:pt x="540" y="1"/>
                </a:lnTo>
                <a:lnTo>
                  <a:pt x="537" y="0"/>
                </a:lnTo>
                <a:lnTo>
                  <a:pt x="537" y="0"/>
                </a:lnTo>
                <a:lnTo>
                  <a:pt x="533" y="1"/>
                </a:lnTo>
                <a:lnTo>
                  <a:pt x="524" y="6"/>
                </a:lnTo>
                <a:lnTo>
                  <a:pt x="500" y="21"/>
                </a:lnTo>
                <a:lnTo>
                  <a:pt x="466" y="45"/>
                </a:lnTo>
                <a:lnTo>
                  <a:pt x="466" y="45"/>
                </a:lnTo>
                <a:lnTo>
                  <a:pt x="468" y="55"/>
                </a:lnTo>
                <a:lnTo>
                  <a:pt x="468" y="64"/>
                </a:lnTo>
                <a:lnTo>
                  <a:pt x="468" y="68"/>
                </a:lnTo>
                <a:lnTo>
                  <a:pt x="466" y="70"/>
                </a:lnTo>
                <a:lnTo>
                  <a:pt x="466" y="70"/>
                </a:lnTo>
                <a:lnTo>
                  <a:pt x="464" y="76"/>
                </a:lnTo>
                <a:lnTo>
                  <a:pt x="460" y="86"/>
                </a:lnTo>
                <a:lnTo>
                  <a:pt x="456" y="100"/>
                </a:lnTo>
                <a:lnTo>
                  <a:pt x="456" y="100"/>
                </a:lnTo>
                <a:lnTo>
                  <a:pt x="455" y="106"/>
                </a:lnTo>
                <a:lnTo>
                  <a:pt x="455" y="114"/>
                </a:lnTo>
                <a:lnTo>
                  <a:pt x="456" y="125"/>
                </a:lnTo>
                <a:lnTo>
                  <a:pt x="456" y="125"/>
                </a:lnTo>
                <a:lnTo>
                  <a:pt x="461" y="130"/>
                </a:lnTo>
                <a:lnTo>
                  <a:pt x="466" y="135"/>
                </a:lnTo>
                <a:lnTo>
                  <a:pt x="466" y="135"/>
                </a:lnTo>
                <a:lnTo>
                  <a:pt x="465" y="137"/>
                </a:lnTo>
                <a:lnTo>
                  <a:pt x="461" y="139"/>
                </a:lnTo>
                <a:lnTo>
                  <a:pt x="458" y="143"/>
                </a:lnTo>
                <a:lnTo>
                  <a:pt x="456" y="147"/>
                </a:lnTo>
                <a:lnTo>
                  <a:pt x="456" y="150"/>
                </a:lnTo>
                <a:lnTo>
                  <a:pt x="456" y="150"/>
                </a:lnTo>
                <a:lnTo>
                  <a:pt x="460" y="161"/>
                </a:lnTo>
                <a:lnTo>
                  <a:pt x="465" y="171"/>
                </a:lnTo>
                <a:lnTo>
                  <a:pt x="470" y="178"/>
                </a:lnTo>
                <a:lnTo>
                  <a:pt x="471" y="181"/>
                </a:lnTo>
                <a:lnTo>
                  <a:pt x="471" y="181"/>
                </a:lnTo>
                <a:lnTo>
                  <a:pt x="479" y="197"/>
                </a:lnTo>
                <a:lnTo>
                  <a:pt x="485" y="210"/>
                </a:lnTo>
                <a:lnTo>
                  <a:pt x="489" y="213"/>
                </a:lnTo>
                <a:lnTo>
                  <a:pt x="491" y="216"/>
                </a:lnTo>
                <a:lnTo>
                  <a:pt x="491" y="216"/>
                </a:lnTo>
                <a:lnTo>
                  <a:pt x="494" y="217"/>
                </a:lnTo>
                <a:lnTo>
                  <a:pt x="496" y="220"/>
                </a:lnTo>
                <a:lnTo>
                  <a:pt x="501" y="226"/>
                </a:lnTo>
                <a:lnTo>
                  <a:pt x="506" y="236"/>
                </a:lnTo>
                <a:lnTo>
                  <a:pt x="506" y="286"/>
                </a:lnTo>
                <a:lnTo>
                  <a:pt x="506" y="286"/>
                </a:lnTo>
                <a:lnTo>
                  <a:pt x="447" y="309"/>
                </a:lnTo>
                <a:lnTo>
                  <a:pt x="406" y="326"/>
                </a:lnTo>
                <a:lnTo>
                  <a:pt x="392" y="333"/>
                </a:lnTo>
                <a:lnTo>
                  <a:pt x="386" y="336"/>
                </a:lnTo>
                <a:lnTo>
                  <a:pt x="386" y="336"/>
                </a:lnTo>
                <a:lnTo>
                  <a:pt x="378" y="344"/>
                </a:lnTo>
                <a:lnTo>
                  <a:pt x="373" y="350"/>
                </a:lnTo>
                <a:lnTo>
                  <a:pt x="371" y="357"/>
                </a:lnTo>
                <a:lnTo>
                  <a:pt x="371" y="357"/>
                </a:lnTo>
                <a:lnTo>
                  <a:pt x="366" y="364"/>
                </a:lnTo>
                <a:lnTo>
                  <a:pt x="353" y="379"/>
                </a:lnTo>
                <a:lnTo>
                  <a:pt x="317" y="418"/>
                </a:lnTo>
                <a:lnTo>
                  <a:pt x="266" y="472"/>
                </a:lnTo>
                <a:lnTo>
                  <a:pt x="251" y="477"/>
                </a:lnTo>
                <a:lnTo>
                  <a:pt x="251" y="477"/>
                </a:lnTo>
                <a:lnTo>
                  <a:pt x="203" y="413"/>
                </a:lnTo>
                <a:lnTo>
                  <a:pt x="169" y="368"/>
                </a:lnTo>
                <a:lnTo>
                  <a:pt x="159" y="353"/>
                </a:lnTo>
                <a:lnTo>
                  <a:pt x="155" y="347"/>
                </a:lnTo>
                <a:lnTo>
                  <a:pt x="155" y="347"/>
                </a:lnTo>
                <a:lnTo>
                  <a:pt x="154" y="331"/>
                </a:lnTo>
                <a:lnTo>
                  <a:pt x="151" y="299"/>
                </a:lnTo>
                <a:lnTo>
                  <a:pt x="145" y="241"/>
                </a:lnTo>
                <a:lnTo>
                  <a:pt x="145" y="241"/>
                </a:lnTo>
                <a:lnTo>
                  <a:pt x="144" y="231"/>
                </a:lnTo>
                <a:lnTo>
                  <a:pt x="141" y="223"/>
                </a:lnTo>
                <a:lnTo>
                  <a:pt x="139" y="221"/>
                </a:lnTo>
                <a:lnTo>
                  <a:pt x="136" y="220"/>
                </a:lnTo>
                <a:lnTo>
                  <a:pt x="135" y="221"/>
                </a:lnTo>
                <a:lnTo>
                  <a:pt x="135" y="221"/>
                </a:lnTo>
                <a:lnTo>
                  <a:pt x="134" y="223"/>
                </a:lnTo>
                <a:lnTo>
                  <a:pt x="131" y="228"/>
                </a:lnTo>
                <a:lnTo>
                  <a:pt x="128" y="241"/>
                </a:lnTo>
                <a:lnTo>
                  <a:pt x="124" y="252"/>
                </a:lnTo>
                <a:lnTo>
                  <a:pt x="121" y="256"/>
                </a:lnTo>
                <a:lnTo>
                  <a:pt x="121" y="256"/>
                </a:lnTo>
                <a:lnTo>
                  <a:pt x="120" y="256"/>
                </a:lnTo>
                <a:lnTo>
                  <a:pt x="120" y="256"/>
                </a:lnTo>
                <a:lnTo>
                  <a:pt x="112" y="245"/>
                </a:lnTo>
                <a:lnTo>
                  <a:pt x="101" y="225"/>
                </a:lnTo>
                <a:lnTo>
                  <a:pt x="94" y="215"/>
                </a:lnTo>
                <a:lnTo>
                  <a:pt x="86" y="205"/>
                </a:lnTo>
                <a:lnTo>
                  <a:pt x="80" y="198"/>
                </a:lnTo>
                <a:lnTo>
                  <a:pt x="77" y="197"/>
                </a:lnTo>
                <a:lnTo>
                  <a:pt x="75" y="196"/>
                </a:lnTo>
                <a:lnTo>
                  <a:pt x="75" y="196"/>
                </a:lnTo>
                <a:lnTo>
                  <a:pt x="71" y="196"/>
                </a:lnTo>
                <a:lnTo>
                  <a:pt x="69" y="197"/>
                </a:lnTo>
                <a:lnTo>
                  <a:pt x="69" y="198"/>
                </a:lnTo>
                <a:lnTo>
                  <a:pt x="69" y="199"/>
                </a:lnTo>
                <a:lnTo>
                  <a:pt x="70" y="203"/>
                </a:lnTo>
                <a:lnTo>
                  <a:pt x="70" y="206"/>
                </a:lnTo>
                <a:lnTo>
                  <a:pt x="70" y="206"/>
                </a:lnTo>
                <a:lnTo>
                  <a:pt x="71" y="215"/>
                </a:lnTo>
                <a:lnTo>
                  <a:pt x="76" y="233"/>
                </a:lnTo>
                <a:lnTo>
                  <a:pt x="82" y="251"/>
                </a:lnTo>
                <a:lnTo>
                  <a:pt x="84" y="256"/>
                </a:lnTo>
                <a:lnTo>
                  <a:pt x="85" y="256"/>
                </a:lnTo>
                <a:lnTo>
                  <a:pt x="85" y="256"/>
                </a:lnTo>
                <a:lnTo>
                  <a:pt x="85" y="256"/>
                </a:lnTo>
                <a:lnTo>
                  <a:pt x="84" y="252"/>
                </a:lnTo>
                <a:lnTo>
                  <a:pt x="79" y="247"/>
                </a:lnTo>
                <a:lnTo>
                  <a:pt x="64" y="232"/>
                </a:lnTo>
                <a:lnTo>
                  <a:pt x="47" y="218"/>
                </a:lnTo>
                <a:lnTo>
                  <a:pt x="40" y="213"/>
                </a:lnTo>
                <a:lnTo>
                  <a:pt x="35" y="211"/>
                </a:lnTo>
                <a:lnTo>
                  <a:pt x="35" y="211"/>
                </a:lnTo>
                <a:lnTo>
                  <a:pt x="31" y="210"/>
                </a:lnTo>
                <a:lnTo>
                  <a:pt x="30" y="210"/>
                </a:lnTo>
                <a:lnTo>
                  <a:pt x="26" y="212"/>
                </a:lnTo>
                <a:lnTo>
                  <a:pt x="26" y="215"/>
                </a:lnTo>
                <a:lnTo>
                  <a:pt x="25" y="216"/>
                </a:lnTo>
                <a:lnTo>
                  <a:pt x="25" y="216"/>
                </a:lnTo>
                <a:lnTo>
                  <a:pt x="25" y="217"/>
                </a:lnTo>
                <a:lnTo>
                  <a:pt x="27" y="221"/>
                </a:lnTo>
                <a:lnTo>
                  <a:pt x="30" y="226"/>
                </a:lnTo>
                <a:lnTo>
                  <a:pt x="30" y="226"/>
                </a:lnTo>
                <a:lnTo>
                  <a:pt x="27" y="225"/>
                </a:lnTo>
                <a:lnTo>
                  <a:pt x="22" y="223"/>
                </a:lnTo>
                <a:lnTo>
                  <a:pt x="18" y="223"/>
                </a:lnTo>
                <a:lnTo>
                  <a:pt x="16" y="225"/>
                </a:lnTo>
                <a:lnTo>
                  <a:pt x="15" y="226"/>
                </a:lnTo>
                <a:lnTo>
                  <a:pt x="15" y="226"/>
                </a:lnTo>
                <a:lnTo>
                  <a:pt x="12" y="231"/>
                </a:lnTo>
                <a:lnTo>
                  <a:pt x="12" y="235"/>
                </a:lnTo>
                <a:lnTo>
                  <a:pt x="15" y="241"/>
                </a:lnTo>
                <a:lnTo>
                  <a:pt x="15" y="241"/>
                </a:lnTo>
                <a:lnTo>
                  <a:pt x="26" y="265"/>
                </a:lnTo>
                <a:lnTo>
                  <a:pt x="35" y="281"/>
                </a:lnTo>
                <a:lnTo>
                  <a:pt x="35" y="281"/>
                </a:lnTo>
                <a:lnTo>
                  <a:pt x="30" y="280"/>
                </a:lnTo>
                <a:lnTo>
                  <a:pt x="17" y="275"/>
                </a:lnTo>
                <a:lnTo>
                  <a:pt x="5" y="271"/>
                </a:lnTo>
                <a:lnTo>
                  <a:pt x="1" y="270"/>
                </a:lnTo>
                <a:lnTo>
                  <a:pt x="0" y="270"/>
                </a:lnTo>
                <a:lnTo>
                  <a:pt x="0" y="271"/>
                </a:lnTo>
                <a:lnTo>
                  <a:pt x="0" y="271"/>
                </a:lnTo>
                <a:lnTo>
                  <a:pt x="2" y="276"/>
                </a:lnTo>
                <a:lnTo>
                  <a:pt x="6" y="281"/>
                </a:lnTo>
                <a:lnTo>
                  <a:pt x="15" y="291"/>
                </a:lnTo>
                <a:lnTo>
                  <a:pt x="15" y="291"/>
                </a:lnTo>
                <a:lnTo>
                  <a:pt x="35" y="316"/>
                </a:lnTo>
                <a:lnTo>
                  <a:pt x="45" y="331"/>
                </a:lnTo>
                <a:lnTo>
                  <a:pt x="49" y="336"/>
                </a:lnTo>
                <a:lnTo>
                  <a:pt x="50" y="342"/>
                </a:lnTo>
                <a:lnTo>
                  <a:pt x="50" y="342"/>
                </a:lnTo>
                <a:lnTo>
                  <a:pt x="51" y="345"/>
                </a:lnTo>
                <a:lnTo>
                  <a:pt x="55" y="350"/>
                </a:lnTo>
                <a:lnTo>
                  <a:pt x="67" y="363"/>
                </a:lnTo>
                <a:lnTo>
                  <a:pt x="85" y="377"/>
                </a:lnTo>
                <a:lnTo>
                  <a:pt x="85" y="377"/>
                </a:lnTo>
                <a:lnTo>
                  <a:pt x="92" y="384"/>
                </a:lnTo>
                <a:lnTo>
                  <a:pt x="97" y="389"/>
                </a:lnTo>
                <a:lnTo>
                  <a:pt x="100" y="392"/>
                </a:lnTo>
                <a:lnTo>
                  <a:pt x="100" y="392"/>
                </a:lnTo>
                <a:lnTo>
                  <a:pt x="100" y="393"/>
                </a:lnTo>
                <a:lnTo>
                  <a:pt x="97" y="396"/>
                </a:lnTo>
                <a:lnTo>
                  <a:pt x="95" y="402"/>
                </a:lnTo>
                <a:lnTo>
                  <a:pt x="95" y="402"/>
                </a:lnTo>
                <a:lnTo>
                  <a:pt x="118" y="436"/>
                </a:lnTo>
                <a:lnTo>
                  <a:pt x="166" y="507"/>
                </a:lnTo>
                <a:lnTo>
                  <a:pt x="194" y="545"/>
                </a:lnTo>
                <a:lnTo>
                  <a:pt x="219" y="578"/>
                </a:lnTo>
                <a:lnTo>
                  <a:pt x="230" y="590"/>
                </a:lnTo>
                <a:lnTo>
                  <a:pt x="239" y="600"/>
                </a:lnTo>
                <a:lnTo>
                  <a:pt x="245" y="607"/>
                </a:lnTo>
                <a:lnTo>
                  <a:pt x="248" y="608"/>
                </a:lnTo>
                <a:lnTo>
                  <a:pt x="251" y="608"/>
                </a:lnTo>
                <a:lnTo>
                  <a:pt x="251" y="608"/>
                </a:lnTo>
                <a:lnTo>
                  <a:pt x="254" y="605"/>
                </a:lnTo>
                <a:lnTo>
                  <a:pt x="262" y="602"/>
                </a:lnTo>
                <a:lnTo>
                  <a:pt x="279" y="589"/>
                </a:lnTo>
                <a:lnTo>
                  <a:pt x="327" y="553"/>
                </a:lnTo>
                <a:lnTo>
                  <a:pt x="371" y="517"/>
                </a:lnTo>
                <a:lnTo>
                  <a:pt x="385" y="506"/>
                </a:lnTo>
                <a:lnTo>
                  <a:pt x="391" y="502"/>
                </a:lnTo>
                <a:lnTo>
                  <a:pt x="391" y="502"/>
                </a:lnTo>
                <a:lnTo>
                  <a:pt x="399" y="529"/>
                </a:lnTo>
                <a:lnTo>
                  <a:pt x="412" y="585"/>
                </a:lnTo>
                <a:lnTo>
                  <a:pt x="420" y="617"/>
                </a:lnTo>
                <a:lnTo>
                  <a:pt x="425" y="644"/>
                </a:lnTo>
                <a:lnTo>
                  <a:pt x="427" y="667"/>
                </a:lnTo>
                <a:lnTo>
                  <a:pt x="427" y="673"/>
                </a:lnTo>
                <a:lnTo>
                  <a:pt x="426" y="678"/>
                </a:lnTo>
                <a:lnTo>
                  <a:pt x="426" y="678"/>
                </a:lnTo>
                <a:lnTo>
                  <a:pt x="421" y="691"/>
                </a:lnTo>
                <a:lnTo>
                  <a:pt x="415" y="714"/>
                </a:lnTo>
                <a:lnTo>
                  <a:pt x="397" y="776"/>
                </a:lnTo>
                <a:lnTo>
                  <a:pt x="384" y="837"/>
                </a:lnTo>
                <a:lnTo>
                  <a:pt x="381" y="857"/>
                </a:lnTo>
                <a:lnTo>
                  <a:pt x="380" y="862"/>
                </a:lnTo>
                <a:lnTo>
                  <a:pt x="381" y="864"/>
                </a:lnTo>
                <a:lnTo>
                  <a:pt x="381" y="864"/>
                </a:lnTo>
                <a:lnTo>
                  <a:pt x="391" y="867"/>
                </a:lnTo>
                <a:lnTo>
                  <a:pt x="396" y="869"/>
                </a:lnTo>
                <a:lnTo>
                  <a:pt x="396" y="869"/>
                </a:lnTo>
                <a:lnTo>
                  <a:pt x="399" y="994"/>
                </a:lnTo>
                <a:lnTo>
                  <a:pt x="401" y="1156"/>
                </a:lnTo>
                <a:lnTo>
                  <a:pt x="401" y="1156"/>
                </a:lnTo>
                <a:lnTo>
                  <a:pt x="399" y="1285"/>
                </a:lnTo>
                <a:lnTo>
                  <a:pt x="396" y="1407"/>
                </a:lnTo>
                <a:lnTo>
                  <a:pt x="396" y="1407"/>
                </a:lnTo>
                <a:lnTo>
                  <a:pt x="396" y="1464"/>
                </a:lnTo>
                <a:lnTo>
                  <a:pt x="399" y="1547"/>
                </a:lnTo>
                <a:lnTo>
                  <a:pt x="401" y="1654"/>
                </a:lnTo>
                <a:lnTo>
                  <a:pt x="416" y="1659"/>
                </a:lnTo>
                <a:lnTo>
                  <a:pt x="416" y="1659"/>
                </a:lnTo>
                <a:lnTo>
                  <a:pt x="402" y="1683"/>
                </a:lnTo>
                <a:lnTo>
                  <a:pt x="391" y="1701"/>
                </a:lnTo>
                <a:lnTo>
                  <a:pt x="386" y="1709"/>
                </a:lnTo>
                <a:lnTo>
                  <a:pt x="381" y="1714"/>
                </a:lnTo>
                <a:lnTo>
                  <a:pt x="381" y="1714"/>
                </a:lnTo>
                <a:lnTo>
                  <a:pt x="371" y="1723"/>
                </a:lnTo>
                <a:lnTo>
                  <a:pt x="361" y="1735"/>
                </a:lnTo>
                <a:lnTo>
                  <a:pt x="356" y="1740"/>
                </a:lnTo>
                <a:lnTo>
                  <a:pt x="353" y="1747"/>
                </a:lnTo>
                <a:lnTo>
                  <a:pt x="353" y="1751"/>
                </a:lnTo>
                <a:lnTo>
                  <a:pt x="355" y="1753"/>
                </a:lnTo>
                <a:lnTo>
                  <a:pt x="356" y="1754"/>
                </a:lnTo>
                <a:lnTo>
                  <a:pt x="356" y="1754"/>
                </a:lnTo>
                <a:lnTo>
                  <a:pt x="366" y="1759"/>
                </a:lnTo>
                <a:lnTo>
                  <a:pt x="381" y="1763"/>
                </a:lnTo>
                <a:lnTo>
                  <a:pt x="396" y="1766"/>
                </a:lnTo>
                <a:lnTo>
                  <a:pt x="404" y="1766"/>
                </a:lnTo>
                <a:lnTo>
                  <a:pt x="411" y="1764"/>
                </a:lnTo>
                <a:lnTo>
                  <a:pt x="411" y="1764"/>
                </a:lnTo>
                <a:lnTo>
                  <a:pt x="425" y="1761"/>
                </a:lnTo>
                <a:lnTo>
                  <a:pt x="440" y="1754"/>
                </a:lnTo>
                <a:lnTo>
                  <a:pt x="454" y="1748"/>
                </a:lnTo>
                <a:lnTo>
                  <a:pt x="466" y="1739"/>
                </a:lnTo>
                <a:lnTo>
                  <a:pt x="466" y="1739"/>
                </a:lnTo>
                <a:lnTo>
                  <a:pt x="488" y="1722"/>
                </a:lnTo>
                <a:lnTo>
                  <a:pt x="501" y="1709"/>
                </a:lnTo>
                <a:lnTo>
                  <a:pt x="501" y="1709"/>
                </a:lnTo>
                <a:lnTo>
                  <a:pt x="508" y="1703"/>
                </a:lnTo>
                <a:lnTo>
                  <a:pt x="510" y="1699"/>
                </a:lnTo>
                <a:lnTo>
                  <a:pt x="511" y="1694"/>
                </a:lnTo>
                <a:lnTo>
                  <a:pt x="511" y="1669"/>
                </a:lnTo>
                <a:lnTo>
                  <a:pt x="517" y="1664"/>
                </a:lnTo>
                <a:lnTo>
                  <a:pt x="517" y="1664"/>
                </a:lnTo>
                <a:lnTo>
                  <a:pt x="523" y="1494"/>
                </a:lnTo>
                <a:lnTo>
                  <a:pt x="527" y="1376"/>
                </a:lnTo>
                <a:lnTo>
                  <a:pt x="529" y="1336"/>
                </a:lnTo>
                <a:lnTo>
                  <a:pt x="532" y="1317"/>
                </a:lnTo>
                <a:lnTo>
                  <a:pt x="532" y="1317"/>
                </a:lnTo>
                <a:lnTo>
                  <a:pt x="535" y="1303"/>
                </a:lnTo>
                <a:lnTo>
                  <a:pt x="540" y="1274"/>
                </a:lnTo>
                <a:lnTo>
                  <a:pt x="554" y="1194"/>
                </a:lnTo>
                <a:lnTo>
                  <a:pt x="567" y="1117"/>
                </a:lnTo>
                <a:lnTo>
                  <a:pt x="572" y="1086"/>
                </a:lnTo>
                <a:lnTo>
                  <a:pt x="572" y="1086"/>
                </a:lnTo>
                <a:lnTo>
                  <a:pt x="572" y="1097"/>
                </a:lnTo>
                <a:lnTo>
                  <a:pt x="575" y="1122"/>
                </a:lnTo>
                <a:lnTo>
                  <a:pt x="587" y="1194"/>
                </a:lnTo>
                <a:lnTo>
                  <a:pt x="597" y="1265"/>
                </a:lnTo>
                <a:lnTo>
                  <a:pt x="602" y="1302"/>
                </a:lnTo>
                <a:lnTo>
                  <a:pt x="602" y="1302"/>
                </a:lnTo>
                <a:lnTo>
                  <a:pt x="604" y="1478"/>
                </a:lnTo>
                <a:lnTo>
                  <a:pt x="607" y="1649"/>
                </a:lnTo>
                <a:lnTo>
                  <a:pt x="617" y="1649"/>
                </a:lnTo>
                <a:lnTo>
                  <a:pt x="617" y="1649"/>
                </a:lnTo>
                <a:lnTo>
                  <a:pt x="619" y="1664"/>
                </a:lnTo>
                <a:lnTo>
                  <a:pt x="622" y="1675"/>
                </a:lnTo>
                <a:lnTo>
                  <a:pt x="622" y="1679"/>
                </a:lnTo>
                <a:lnTo>
                  <a:pt x="622" y="1679"/>
                </a:lnTo>
                <a:lnTo>
                  <a:pt x="621" y="1678"/>
                </a:lnTo>
                <a:lnTo>
                  <a:pt x="621" y="1679"/>
                </a:lnTo>
                <a:lnTo>
                  <a:pt x="624" y="1683"/>
                </a:lnTo>
                <a:lnTo>
                  <a:pt x="632" y="1689"/>
                </a:lnTo>
                <a:lnTo>
                  <a:pt x="632" y="1689"/>
                </a:lnTo>
                <a:lnTo>
                  <a:pt x="649" y="1704"/>
                </a:lnTo>
                <a:lnTo>
                  <a:pt x="663" y="1714"/>
                </a:lnTo>
                <a:lnTo>
                  <a:pt x="677" y="1725"/>
                </a:lnTo>
                <a:lnTo>
                  <a:pt x="693" y="1734"/>
                </a:lnTo>
                <a:lnTo>
                  <a:pt x="701" y="1738"/>
                </a:lnTo>
                <a:lnTo>
                  <a:pt x="708" y="1740"/>
                </a:lnTo>
                <a:lnTo>
                  <a:pt x="717" y="1742"/>
                </a:lnTo>
                <a:lnTo>
                  <a:pt x="724" y="1743"/>
                </a:lnTo>
                <a:lnTo>
                  <a:pt x="731" y="1742"/>
                </a:lnTo>
                <a:lnTo>
                  <a:pt x="737" y="1739"/>
                </a:lnTo>
                <a:lnTo>
                  <a:pt x="737" y="1739"/>
                </a:lnTo>
                <a:lnTo>
                  <a:pt x="749" y="1733"/>
                </a:lnTo>
                <a:lnTo>
                  <a:pt x="757" y="1725"/>
                </a:lnTo>
                <a:lnTo>
                  <a:pt x="764" y="1718"/>
                </a:lnTo>
                <a:lnTo>
                  <a:pt x="769" y="1710"/>
                </a:lnTo>
                <a:lnTo>
                  <a:pt x="770" y="1704"/>
                </a:lnTo>
                <a:lnTo>
                  <a:pt x="770" y="1698"/>
                </a:lnTo>
                <a:lnTo>
                  <a:pt x="767" y="1693"/>
                </a:lnTo>
                <a:lnTo>
                  <a:pt x="762" y="1689"/>
                </a:lnTo>
                <a:lnTo>
                  <a:pt x="762" y="1689"/>
                </a:lnTo>
                <a:lnTo>
                  <a:pt x="756" y="1685"/>
                </a:lnTo>
                <a:lnTo>
                  <a:pt x="749" y="1679"/>
                </a:lnTo>
                <a:lnTo>
                  <a:pt x="734" y="1666"/>
                </a:lnTo>
                <a:lnTo>
                  <a:pt x="717" y="1649"/>
                </a:lnTo>
                <a:lnTo>
                  <a:pt x="727" y="1644"/>
                </a:lnTo>
                <a:lnTo>
                  <a:pt x="727" y="1644"/>
                </a:lnTo>
                <a:lnTo>
                  <a:pt x="732" y="1483"/>
                </a:lnTo>
                <a:lnTo>
                  <a:pt x="737" y="1302"/>
                </a:lnTo>
                <a:lnTo>
                  <a:pt x="737" y="1302"/>
                </a:lnTo>
                <a:lnTo>
                  <a:pt x="735" y="1147"/>
                </a:lnTo>
                <a:lnTo>
                  <a:pt x="732" y="1050"/>
                </a:lnTo>
                <a:lnTo>
                  <a:pt x="732" y="1000"/>
                </a:lnTo>
                <a:lnTo>
                  <a:pt x="732" y="1000"/>
                </a:lnTo>
                <a:lnTo>
                  <a:pt x="731" y="976"/>
                </a:lnTo>
                <a:lnTo>
                  <a:pt x="727" y="939"/>
                </a:lnTo>
                <a:lnTo>
                  <a:pt x="722" y="890"/>
                </a:lnTo>
                <a:lnTo>
                  <a:pt x="742" y="884"/>
                </a:lnTo>
                <a:lnTo>
                  <a:pt x="732" y="673"/>
                </a:lnTo>
                <a:lnTo>
                  <a:pt x="767" y="492"/>
                </a:lnTo>
                <a:lnTo>
                  <a:pt x="767" y="492"/>
                </a:lnTo>
                <a:lnTo>
                  <a:pt x="833" y="523"/>
                </a:lnTo>
                <a:lnTo>
                  <a:pt x="880" y="543"/>
                </a:lnTo>
                <a:lnTo>
                  <a:pt x="898" y="550"/>
                </a:lnTo>
                <a:lnTo>
                  <a:pt x="908" y="553"/>
                </a:lnTo>
                <a:lnTo>
                  <a:pt x="908" y="553"/>
                </a:lnTo>
                <a:lnTo>
                  <a:pt x="913" y="551"/>
                </a:lnTo>
                <a:lnTo>
                  <a:pt x="921" y="549"/>
                </a:lnTo>
                <a:lnTo>
                  <a:pt x="933" y="543"/>
                </a:lnTo>
                <a:lnTo>
                  <a:pt x="948" y="533"/>
                </a:lnTo>
                <a:lnTo>
                  <a:pt x="948" y="533"/>
                </a:lnTo>
                <a:lnTo>
                  <a:pt x="967" y="433"/>
                </a:lnTo>
                <a:lnTo>
                  <a:pt x="979" y="364"/>
                </a:lnTo>
                <a:lnTo>
                  <a:pt x="983" y="342"/>
                </a:lnTo>
                <a:lnTo>
                  <a:pt x="983" y="331"/>
                </a:lnTo>
                <a:lnTo>
                  <a:pt x="983" y="331"/>
                </a:lnTo>
                <a:lnTo>
                  <a:pt x="979" y="328"/>
                </a:lnTo>
                <a:lnTo>
                  <a:pt x="974" y="325"/>
                </a:lnTo>
                <a:lnTo>
                  <a:pt x="968" y="321"/>
                </a:lnTo>
                <a:lnTo>
                  <a:pt x="968" y="291"/>
                </a:lnTo>
                <a:lnTo>
                  <a:pt x="968" y="291"/>
                </a:lnTo>
                <a:lnTo>
                  <a:pt x="977" y="277"/>
                </a:lnTo>
                <a:lnTo>
                  <a:pt x="993" y="251"/>
                </a:lnTo>
                <a:lnTo>
                  <a:pt x="993" y="251"/>
                </a:lnTo>
                <a:lnTo>
                  <a:pt x="998" y="242"/>
                </a:lnTo>
                <a:lnTo>
                  <a:pt x="1000" y="237"/>
                </a:lnTo>
                <a:lnTo>
                  <a:pt x="1002" y="233"/>
                </a:lnTo>
                <a:lnTo>
                  <a:pt x="1008" y="226"/>
                </a:lnTo>
                <a:lnTo>
                  <a:pt x="1008" y="226"/>
                </a:lnTo>
                <a:lnTo>
                  <a:pt x="1013" y="220"/>
                </a:lnTo>
                <a:lnTo>
                  <a:pt x="1018" y="211"/>
                </a:lnTo>
                <a:lnTo>
                  <a:pt x="1026" y="191"/>
                </a:lnTo>
                <a:lnTo>
                  <a:pt x="1028" y="182"/>
                </a:lnTo>
                <a:lnTo>
                  <a:pt x="1030" y="173"/>
                </a:lnTo>
                <a:lnTo>
                  <a:pt x="1030" y="168"/>
                </a:lnTo>
                <a:lnTo>
                  <a:pt x="1030" y="167"/>
                </a:lnTo>
                <a:lnTo>
                  <a:pt x="1028" y="166"/>
                </a:lnTo>
                <a:lnTo>
                  <a:pt x="1028" y="166"/>
                </a:lnTo>
                <a:lnTo>
                  <a:pt x="1022" y="166"/>
                </a:lnTo>
                <a:lnTo>
                  <a:pt x="1017" y="168"/>
                </a:lnTo>
                <a:lnTo>
                  <a:pt x="1012" y="171"/>
                </a:lnTo>
                <a:lnTo>
                  <a:pt x="1008" y="176"/>
                </a:lnTo>
                <a:lnTo>
                  <a:pt x="1008" y="176"/>
                </a:lnTo>
                <a:lnTo>
                  <a:pt x="996" y="191"/>
                </a:lnTo>
                <a:lnTo>
                  <a:pt x="988" y="201"/>
                </a:lnTo>
                <a:lnTo>
                  <a:pt x="988" y="201"/>
                </a:lnTo>
                <a:lnTo>
                  <a:pt x="991" y="193"/>
                </a:lnTo>
                <a:lnTo>
                  <a:pt x="996" y="177"/>
                </a:lnTo>
                <a:lnTo>
                  <a:pt x="1000" y="158"/>
                </a:lnTo>
                <a:lnTo>
                  <a:pt x="1000" y="150"/>
                </a:lnTo>
                <a:lnTo>
                  <a:pt x="998" y="145"/>
                </a:lnTo>
                <a:lnTo>
                  <a:pt x="998" y="145"/>
                </a:lnTo>
                <a:lnTo>
                  <a:pt x="993" y="134"/>
                </a:lnTo>
                <a:lnTo>
                  <a:pt x="991" y="133"/>
                </a:lnTo>
                <a:lnTo>
                  <a:pt x="988" y="135"/>
                </a:lnTo>
                <a:lnTo>
                  <a:pt x="988" y="135"/>
                </a:lnTo>
                <a:lnTo>
                  <a:pt x="986" y="139"/>
                </a:lnTo>
                <a:lnTo>
                  <a:pt x="984" y="143"/>
                </a:lnTo>
                <a:lnTo>
                  <a:pt x="983" y="147"/>
                </a:lnTo>
                <a:lnTo>
                  <a:pt x="983" y="147"/>
                </a:lnTo>
                <a:lnTo>
                  <a:pt x="983" y="145"/>
                </a:lnTo>
                <a:lnTo>
                  <a:pt x="983" y="145"/>
                </a:lnTo>
                <a:lnTo>
                  <a:pt x="983" y="142"/>
                </a:lnTo>
                <a:lnTo>
                  <a:pt x="982" y="135"/>
                </a:lnTo>
                <a:lnTo>
                  <a:pt x="978" y="132"/>
                </a:lnTo>
                <a:lnTo>
                  <a:pt x="976" y="130"/>
                </a:lnTo>
                <a:lnTo>
                  <a:pt x="973" y="130"/>
                </a:lnTo>
                <a:lnTo>
                  <a:pt x="973" y="130"/>
                </a:lnTo>
                <a:lnTo>
                  <a:pt x="971" y="130"/>
                </a:lnTo>
                <a:lnTo>
                  <a:pt x="969" y="129"/>
                </a:lnTo>
                <a:lnTo>
                  <a:pt x="967" y="125"/>
                </a:lnTo>
                <a:lnTo>
                  <a:pt x="967" y="124"/>
                </a:lnTo>
                <a:lnTo>
                  <a:pt x="967" y="125"/>
                </a:lnTo>
                <a:lnTo>
                  <a:pt x="963" y="135"/>
                </a:lnTo>
                <a:lnTo>
                  <a:pt x="963" y="135"/>
                </a:lnTo>
                <a:lnTo>
                  <a:pt x="952" y="174"/>
                </a:lnTo>
                <a:lnTo>
                  <a:pt x="946" y="191"/>
                </a:lnTo>
                <a:lnTo>
                  <a:pt x="944" y="194"/>
                </a:lnTo>
                <a:lnTo>
                  <a:pt x="943" y="196"/>
                </a:lnTo>
                <a:lnTo>
                  <a:pt x="943" y="196"/>
                </a:lnTo>
                <a:lnTo>
                  <a:pt x="942" y="184"/>
                </a:lnTo>
                <a:lnTo>
                  <a:pt x="941" y="163"/>
                </a:lnTo>
                <a:lnTo>
                  <a:pt x="938" y="140"/>
                </a:lnTo>
                <a:lnTo>
                  <a:pt x="936" y="133"/>
                </a:lnTo>
                <a:lnTo>
                  <a:pt x="934" y="132"/>
                </a:lnTo>
                <a:lnTo>
                  <a:pt x="933" y="130"/>
                </a:lnTo>
                <a:lnTo>
                  <a:pt x="933" y="130"/>
                </a:lnTo>
                <a:lnTo>
                  <a:pt x="929" y="129"/>
                </a:lnTo>
                <a:lnTo>
                  <a:pt x="927" y="128"/>
                </a:lnTo>
                <a:lnTo>
                  <a:pt x="926" y="129"/>
                </a:lnTo>
                <a:lnTo>
                  <a:pt x="923" y="135"/>
                </a:lnTo>
                <a:lnTo>
                  <a:pt x="923" y="135"/>
                </a:lnTo>
                <a:lnTo>
                  <a:pt x="919" y="153"/>
                </a:lnTo>
                <a:lnTo>
                  <a:pt x="915" y="178"/>
                </a:lnTo>
                <a:lnTo>
                  <a:pt x="910" y="201"/>
                </a:lnTo>
                <a:lnTo>
                  <a:pt x="909" y="208"/>
                </a:lnTo>
                <a:lnTo>
                  <a:pt x="908" y="211"/>
                </a:lnTo>
                <a:lnTo>
                  <a:pt x="908" y="211"/>
                </a:lnTo>
                <a:lnTo>
                  <a:pt x="904" y="212"/>
                </a:lnTo>
                <a:lnTo>
                  <a:pt x="900" y="213"/>
                </a:lnTo>
                <a:lnTo>
                  <a:pt x="897" y="216"/>
                </a:lnTo>
                <a:lnTo>
                  <a:pt x="893" y="216"/>
                </a:lnTo>
                <a:lnTo>
                  <a:pt x="893" y="216"/>
                </a:lnTo>
                <a:lnTo>
                  <a:pt x="890" y="213"/>
                </a:lnTo>
                <a:lnTo>
                  <a:pt x="887" y="210"/>
                </a:lnTo>
                <a:lnTo>
                  <a:pt x="883" y="205"/>
                </a:lnTo>
                <a:lnTo>
                  <a:pt x="878" y="201"/>
                </a:lnTo>
                <a:lnTo>
                  <a:pt x="878" y="201"/>
                </a:lnTo>
                <a:lnTo>
                  <a:pt x="873" y="196"/>
                </a:lnTo>
                <a:lnTo>
                  <a:pt x="870" y="192"/>
                </a:lnTo>
                <a:lnTo>
                  <a:pt x="867" y="188"/>
                </a:lnTo>
                <a:lnTo>
                  <a:pt x="864" y="189"/>
                </a:lnTo>
                <a:lnTo>
                  <a:pt x="863" y="191"/>
                </a:lnTo>
                <a:lnTo>
                  <a:pt x="863" y="191"/>
                </a:lnTo>
                <a:lnTo>
                  <a:pt x="862" y="193"/>
                </a:lnTo>
                <a:lnTo>
                  <a:pt x="860" y="196"/>
                </a:lnTo>
                <a:lnTo>
                  <a:pt x="860" y="202"/>
                </a:lnTo>
                <a:lnTo>
                  <a:pt x="863" y="211"/>
                </a:lnTo>
                <a:lnTo>
                  <a:pt x="863" y="211"/>
                </a:lnTo>
                <a:lnTo>
                  <a:pt x="865" y="216"/>
                </a:lnTo>
                <a:lnTo>
                  <a:pt x="867" y="220"/>
                </a:lnTo>
                <a:lnTo>
                  <a:pt x="868" y="226"/>
                </a:lnTo>
                <a:lnTo>
                  <a:pt x="868" y="226"/>
                </a:lnTo>
                <a:lnTo>
                  <a:pt x="869" y="233"/>
                </a:lnTo>
                <a:lnTo>
                  <a:pt x="872" y="238"/>
                </a:lnTo>
                <a:lnTo>
                  <a:pt x="878" y="251"/>
                </a:lnTo>
                <a:lnTo>
                  <a:pt x="878" y="251"/>
                </a:lnTo>
                <a:lnTo>
                  <a:pt x="880" y="259"/>
                </a:lnTo>
                <a:lnTo>
                  <a:pt x="884" y="269"/>
                </a:lnTo>
                <a:lnTo>
                  <a:pt x="888" y="277"/>
                </a:lnTo>
                <a:lnTo>
                  <a:pt x="893" y="286"/>
                </a:lnTo>
                <a:lnTo>
                  <a:pt x="893" y="286"/>
                </a:lnTo>
                <a:lnTo>
                  <a:pt x="898" y="292"/>
                </a:lnTo>
                <a:lnTo>
                  <a:pt x="900" y="298"/>
                </a:lnTo>
                <a:lnTo>
                  <a:pt x="903" y="306"/>
                </a:lnTo>
                <a:lnTo>
                  <a:pt x="903" y="306"/>
                </a:lnTo>
                <a:lnTo>
                  <a:pt x="903" y="311"/>
                </a:lnTo>
                <a:lnTo>
                  <a:pt x="900" y="315"/>
                </a:lnTo>
                <a:lnTo>
                  <a:pt x="898" y="321"/>
                </a:lnTo>
                <a:lnTo>
                  <a:pt x="878" y="427"/>
                </a:lnTo>
                <a:lnTo>
                  <a:pt x="878" y="427"/>
                </a:lnTo>
                <a:lnTo>
                  <a:pt x="840" y="382"/>
                </a:lnTo>
                <a:lnTo>
                  <a:pt x="803" y="336"/>
                </a:lnTo>
                <a:lnTo>
                  <a:pt x="803" y="336"/>
                </a:lnTo>
                <a:lnTo>
                  <a:pt x="790" y="329"/>
                </a:lnTo>
                <a:lnTo>
                  <a:pt x="781" y="324"/>
                </a:lnTo>
                <a:lnTo>
                  <a:pt x="777" y="321"/>
                </a:lnTo>
                <a:lnTo>
                  <a:pt x="777" y="321"/>
                </a:lnTo>
                <a:lnTo>
                  <a:pt x="765" y="318"/>
                </a:lnTo>
                <a:lnTo>
                  <a:pt x="737" y="311"/>
                </a:lnTo>
                <a:lnTo>
                  <a:pt x="697" y="301"/>
                </a:lnTo>
                <a:lnTo>
                  <a:pt x="642" y="276"/>
                </a:lnTo>
                <a:lnTo>
                  <a:pt x="632" y="216"/>
                </a:lnTo>
                <a:lnTo>
                  <a:pt x="632" y="216"/>
                </a:lnTo>
                <a:lnTo>
                  <a:pt x="657" y="171"/>
                </a:lnTo>
                <a:lnTo>
                  <a:pt x="657" y="171"/>
                </a:lnTo>
                <a:lnTo>
                  <a:pt x="661" y="162"/>
                </a:lnTo>
                <a:lnTo>
                  <a:pt x="665" y="153"/>
                </a:lnTo>
                <a:lnTo>
                  <a:pt x="667" y="144"/>
                </a:lnTo>
                <a:lnTo>
                  <a:pt x="667" y="135"/>
                </a:lnTo>
                <a:lnTo>
                  <a:pt x="667" y="135"/>
                </a:lnTo>
                <a:lnTo>
                  <a:pt x="666" y="132"/>
                </a:lnTo>
                <a:lnTo>
                  <a:pt x="666" y="129"/>
                </a:lnTo>
                <a:lnTo>
                  <a:pt x="662" y="124"/>
                </a:lnTo>
                <a:lnTo>
                  <a:pt x="657" y="120"/>
                </a:lnTo>
                <a:lnTo>
                  <a:pt x="657" y="120"/>
                </a:lnTo>
                <a:lnTo>
                  <a:pt x="652" y="96"/>
                </a:lnTo>
                <a:lnTo>
                  <a:pt x="642" y="60"/>
                </a:lnTo>
                <a:lnTo>
                  <a:pt x="642" y="60"/>
                </a:lnTo>
                <a:lnTo>
                  <a:pt x="637" y="46"/>
                </a:lnTo>
                <a:lnTo>
                  <a:pt x="631" y="34"/>
                </a:lnTo>
                <a:lnTo>
                  <a:pt x="622" y="20"/>
                </a:lnTo>
                <a:lnTo>
                  <a:pt x="622" y="20"/>
                </a:lnTo>
                <a:lnTo>
                  <a:pt x="618" y="15"/>
                </a:lnTo>
                <a:lnTo>
                  <a:pt x="616" y="12"/>
                </a:lnTo>
                <a:lnTo>
                  <a:pt x="612" y="10"/>
                </a:lnTo>
                <a:lnTo>
                  <a:pt x="612" y="10"/>
                </a:lnTo>
                <a:lnTo>
                  <a:pt x="599" y="6"/>
                </a:lnTo>
                <a:lnTo>
                  <a:pt x="592" y="5"/>
                </a:lnTo>
                <a:lnTo>
                  <a:pt x="577" y="0"/>
                </a:lnTo>
                <a:lnTo>
                  <a:pt x="577" y="0"/>
                </a:lnTo>
                <a:lnTo>
                  <a:pt x="574" y="0"/>
                </a:lnTo>
                <a:lnTo>
                  <a:pt x="570" y="2"/>
                </a:lnTo>
                <a:lnTo>
                  <a:pt x="567" y="5"/>
                </a:lnTo>
                <a:lnTo>
                  <a:pt x="567" y="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0221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pptxk08_お手上げの男性のシルエット</dc:title>
  <dc:subject>pptxk08_お手上げの男性のシルエット</dc:subject>
  <dc:creator>でじけろお</dc:creator>
  <cp:revision>1</cp:revision>
  <dcterms:created xsi:type="dcterms:W3CDTF">2018-05-20T00:31:01Z</dcterms:created>
  <dcterms:modified xsi:type="dcterms:W3CDTF">2022-07-03T16:24:59Z</dcterms:modified>
  <cp:version>1</cp:version>
</cp:coreProperties>
</file>