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お手上げの女性のシルエット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32F98E59-6D7C-1C16-2FD6-06CE2E7002CB}"/>
              </a:ext>
            </a:extLst>
          </p:cNvPr>
          <p:cNvSpPr>
            <a:spLocks noEditPoints="1"/>
          </p:cNvSpPr>
          <p:nvPr/>
        </p:nvSpPr>
        <p:spPr bwMode="auto">
          <a:xfrm>
            <a:off x="1332967" y="928914"/>
            <a:ext cx="1416356" cy="2543630"/>
          </a:xfrm>
          <a:custGeom>
            <a:avLst/>
            <a:gdLst>
              <a:gd name="T0" fmla="*/ 414 w 975"/>
              <a:gd name="T1" fmla="*/ 47 h 1751"/>
              <a:gd name="T2" fmla="*/ 385 w 975"/>
              <a:gd name="T3" fmla="*/ 148 h 1751"/>
              <a:gd name="T4" fmla="*/ 408 w 975"/>
              <a:gd name="T5" fmla="*/ 236 h 1751"/>
              <a:gd name="T6" fmla="*/ 413 w 975"/>
              <a:gd name="T7" fmla="*/ 317 h 1751"/>
              <a:gd name="T8" fmla="*/ 327 w 975"/>
              <a:gd name="T9" fmla="*/ 377 h 1751"/>
              <a:gd name="T10" fmla="*/ 111 w 975"/>
              <a:gd name="T11" fmla="*/ 357 h 1751"/>
              <a:gd name="T12" fmla="*/ 147 w 975"/>
              <a:gd name="T13" fmla="*/ 282 h 1751"/>
              <a:gd name="T14" fmla="*/ 158 w 975"/>
              <a:gd name="T15" fmla="*/ 264 h 1751"/>
              <a:gd name="T16" fmla="*/ 116 w 975"/>
              <a:gd name="T17" fmla="*/ 282 h 1751"/>
              <a:gd name="T18" fmla="*/ 96 w 975"/>
              <a:gd name="T19" fmla="*/ 196 h 1751"/>
              <a:gd name="T20" fmla="*/ 81 w 975"/>
              <a:gd name="T21" fmla="*/ 250 h 1751"/>
              <a:gd name="T22" fmla="*/ 52 w 975"/>
              <a:gd name="T23" fmla="*/ 229 h 1751"/>
              <a:gd name="T24" fmla="*/ 29 w 975"/>
              <a:gd name="T25" fmla="*/ 219 h 1751"/>
              <a:gd name="T26" fmla="*/ 36 w 975"/>
              <a:gd name="T27" fmla="*/ 282 h 1751"/>
              <a:gd name="T28" fmla="*/ 1 w 975"/>
              <a:gd name="T29" fmla="*/ 246 h 1751"/>
              <a:gd name="T30" fmla="*/ 31 w 975"/>
              <a:gd name="T31" fmla="*/ 337 h 1751"/>
              <a:gd name="T32" fmla="*/ 142 w 975"/>
              <a:gd name="T33" fmla="*/ 603 h 1751"/>
              <a:gd name="T34" fmla="*/ 203 w 975"/>
              <a:gd name="T35" fmla="*/ 611 h 1751"/>
              <a:gd name="T36" fmla="*/ 381 w 975"/>
              <a:gd name="T37" fmla="*/ 700 h 1751"/>
              <a:gd name="T38" fmla="*/ 305 w 975"/>
              <a:gd name="T39" fmla="*/ 1263 h 1751"/>
              <a:gd name="T40" fmla="*/ 439 w 975"/>
              <a:gd name="T41" fmla="*/ 1444 h 1751"/>
              <a:gd name="T42" fmla="*/ 485 w 975"/>
              <a:gd name="T43" fmla="*/ 1609 h 1751"/>
              <a:gd name="T44" fmla="*/ 466 w 975"/>
              <a:gd name="T45" fmla="*/ 1657 h 1751"/>
              <a:gd name="T46" fmla="*/ 413 w 975"/>
              <a:gd name="T47" fmla="*/ 1694 h 1751"/>
              <a:gd name="T48" fmla="*/ 400 w 975"/>
              <a:gd name="T49" fmla="*/ 1725 h 1751"/>
              <a:gd name="T50" fmla="*/ 438 w 975"/>
              <a:gd name="T51" fmla="*/ 1751 h 1751"/>
              <a:gd name="T52" fmla="*/ 525 w 975"/>
              <a:gd name="T53" fmla="*/ 1726 h 1751"/>
              <a:gd name="T54" fmla="*/ 579 w 975"/>
              <a:gd name="T55" fmla="*/ 1683 h 1751"/>
              <a:gd name="T56" fmla="*/ 623 w 975"/>
              <a:gd name="T57" fmla="*/ 1733 h 1751"/>
              <a:gd name="T58" fmla="*/ 714 w 975"/>
              <a:gd name="T59" fmla="*/ 1743 h 1751"/>
              <a:gd name="T60" fmla="*/ 709 w 975"/>
              <a:gd name="T61" fmla="*/ 1689 h 1751"/>
              <a:gd name="T62" fmla="*/ 643 w 975"/>
              <a:gd name="T63" fmla="*/ 1579 h 1751"/>
              <a:gd name="T64" fmla="*/ 662 w 975"/>
              <a:gd name="T65" fmla="*/ 1346 h 1751"/>
              <a:gd name="T66" fmla="*/ 684 w 975"/>
              <a:gd name="T67" fmla="*/ 704 h 1751"/>
              <a:gd name="T68" fmla="*/ 824 w 975"/>
              <a:gd name="T69" fmla="*/ 588 h 1751"/>
              <a:gd name="T70" fmla="*/ 889 w 975"/>
              <a:gd name="T71" fmla="*/ 588 h 1751"/>
              <a:gd name="T72" fmla="*/ 909 w 975"/>
              <a:gd name="T73" fmla="*/ 498 h 1751"/>
              <a:gd name="T74" fmla="*/ 938 w 975"/>
              <a:gd name="T75" fmla="*/ 323 h 1751"/>
              <a:gd name="T76" fmla="*/ 975 w 975"/>
              <a:gd name="T77" fmla="*/ 209 h 1751"/>
              <a:gd name="T78" fmla="*/ 939 w 975"/>
              <a:gd name="T79" fmla="*/ 246 h 1751"/>
              <a:gd name="T80" fmla="*/ 950 w 975"/>
              <a:gd name="T81" fmla="*/ 171 h 1751"/>
              <a:gd name="T82" fmla="*/ 939 w 975"/>
              <a:gd name="T83" fmla="*/ 164 h 1751"/>
              <a:gd name="T84" fmla="*/ 903 w 975"/>
              <a:gd name="T85" fmla="*/ 214 h 1751"/>
              <a:gd name="T86" fmla="*/ 889 w 975"/>
              <a:gd name="T87" fmla="*/ 161 h 1751"/>
              <a:gd name="T88" fmla="*/ 865 w 975"/>
              <a:gd name="T89" fmla="*/ 184 h 1751"/>
              <a:gd name="T90" fmla="*/ 854 w 975"/>
              <a:gd name="T91" fmla="*/ 257 h 1751"/>
              <a:gd name="T92" fmla="*/ 829 w 975"/>
              <a:gd name="T93" fmla="*/ 235 h 1751"/>
              <a:gd name="T94" fmla="*/ 823 w 975"/>
              <a:gd name="T95" fmla="*/ 263 h 1751"/>
              <a:gd name="T96" fmla="*/ 863 w 975"/>
              <a:gd name="T97" fmla="*/ 353 h 1751"/>
              <a:gd name="T98" fmla="*/ 754 w 975"/>
              <a:gd name="T99" fmla="*/ 372 h 1751"/>
              <a:gd name="T100" fmla="*/ 635 w 975"/>
              <a:gd name="T101" fmla="*/ 317 h 1751"/>
              <a:gd name="T102" fmla="*/ 596 w 975"/>
              <a:gd name="T103" fmla="*/ 229 h 1751"/>
              <a:gd name="T104" fmla="*/ 602 w 975"/>
              <a:gd name="T105" fmla="*/ 147 h 1751"/>
              <a:gd name="T106" fmla="*/ 593 w 975"/>
              <a:gd name="T107" fmla="*/ 91 h 1751"/>
              <a:gd name="T108" fmla="*/ 530 w 975"/>
              <a:gd name="T109" fmla="*/ 37 h 1751"/>
              <a:gd name="T110" fmla="*/ 498 w 975"/>
              <a:gd name="T111" fmla="*/ 20 h 1751"/>
              <a:gd name="T112" fmla="*/ 482 w 975"/>
              <a:gd name="T113" fmla="*/ 11 h 1751"/>
              <a:gd name="T114" fmla="*/ 468 w 975"/>
              <a:gd name="T115" fmla="*/ 0 h 1751"/>
              <a:gd name="T116" fmla="*/ 449 w 975"/>
              <a:gd name="T117" fmla="*/ 24 h 1751"/>
              <a:gd name="T118" fmla="*/ 567 w 975"/>
              <a:gd name="T119" fmla="*/ 1472 h 1751"/>
              <a:gd name="T120" fmla="*/ 577 w 975"/>
              <a:gd name="T121" fmla="*/ 1644 h 1751"/>
              <a:gd name="T122" fmla="*/ 563 w 975"/>
              <a:gd name="T123" fmla="*/ 1629 h 1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5" h="1751">
                <a:moveTo>
                  <a:pt x="448" y="30"/>
                </a:moveTo>
                <a:lnTo>
                  <a:pt x="448" y="30"/>
                </a:lnTo>
                <a:lnTo>
                  <a:pt x="440" y="30"/>
                </a:lnTo>
                <a:lnTo>
                  <a:pt x="434" y="32"/>
                </a:lnTo>
                <a:lnTo>
                  <a:pt x="430" y="33"/>
                </a:lnTo>
                <a:lnTo>
                  <a:pt x="428" y="35"/>
                </a:lnTo>
                <a:lnTo>
                  <a:pt x="428" y="35"/>
                </a:lnTo>
                <a:lnTo>
                  <a:pt x="420" y="42"/>
                </a:lnTo>
                <a:lnTo>
                  <a:pt x="414" y="47"/>
                </a:lnTo>
                <a:lnTo>
                  <a:pt x="408" y="53"/>
                </a:lnTo>
                <a:lnTo>
                  <a:pt x="401" y="60"/>
                </a:lnTo>
                <a:lnTo>
                  <a:pt x="396" y="71"/>
                </a:lnTo>
                <a:lnTo>
                  <a:pt x="391" y="84"/>
                </a:lnTo>
                <a:lnTo>
                  <a:pt x="387" y="101"/>
                </a:lnTo>
                <a:lnTo>
                  <a:pt x="387" y="101"/>
                </a:lnTo>
                <a:lnTo>
                  <a:pt x="385" y="118"/>
                </a:lnTo>
                <a:lnTo>
                  <a:pt x="385" y="135"/>
                </a:lnTo>
                <a:lnTo>
                  <a:pt x="385" y="148"/>
                </a:lnTo>
                <a:lnTo>
                  <a:pt x="386" y="161"/>
                </a:lnTo>
                <a:lnTo>
                  <a:pt x="390" y="181"/>
                </a:lnTo>
                <a:lnTo>
                  <a:pt x="392" y="196"/>
                </a:lnTo>
                <a:lnTo>
                  <a:pt x="392" y="196"/>
                </a:lnTo>
                <a:lnTo>
                  <a:pt x="395" y="209"/>
                </a:lnTo>
                <a:lnTo>
                  <a:pt x="399" y="219"/>
                </a:lnTo>
                <a:lnTo>
                  <a:pt x="404" y="229"/>
                </a:lnTo>
                <a:lnTo>
                  <a:pt x="408" y="236"/>
                </a:lnTo>
                <a:lnTo>
                  <a:pt x="408" y="236"/>
                </a:lnTo>
                <a:lnTo>
                  <a:pt x="409" y="240"/>
                </a:lnTo>
                <a:lnTo>
                  <a:pt x="410" y="244"/>
                </a:lnTo>
                <a:lnTo>
                  <a:pt x="410" y="254"/>
                </a:lnTo>
                <a:lnTo>
                  <a:pt x="411" y="267"/>
                </a:lnTo>
                <a:lnTo>
                  <a:pt x="413" y="282"/>
                </a:lnTo>
                <a:lnTo>
                  <a:pt x="413" y="282"/>
                </a:lnTo>
                <a:lnTo>
                  <a:pt x="414" y="290"/>
                </a:lnTo>
                <a:lnTo>
                  <a:pt x="414" y="299"/>
                </a:lnTo>
                <a:lnTo>
                  <a:pt x="413" y="317"/>
                </a:lnTo>
                <a:lnTo>
                  <a:pt x="410" y="331"/>
                </a:lnTo>
                <a:lnTo>
                  <a:pt x="409" y="336"/>
                </a:lnTo>
                <a:lnTo>
                  <a:pt x="408" y="337"/>
                </a:lnTo>
                <a:lnTo>
                  <a:pt x="408" y="337"/>
                </a:lnTo>
                <a:lnTo>
                  <a:pt x="395" y="342"/>
                </a:lnTo>
                <a:lnTo>
                  <a:pt x="371" y="353"/>
                </a:lnTo>
                <a:lnTo>
                  <a:pt x="344" y="367"/>
                </a:lnTo>
                <a:lnTo>
                  <a:pt x="327" y="377"/>
                </a:lnTo>
                <a:lnTo>
                  <a:pt x="327" y="377"/>
                </a:lnTo>
                <a:lnTo>
                  <a:pt x="307" y="399"/>
                </a:lnTo>
                <a:lnTo>
                  <a:pt x="273" y="436"/>
                </a:lnTo>
                <a:lnTo>
                  <a:pt x="227" y="488"/>
                </a:lnTo>
                <a:lnTo>
                  <a:pt x="197" y="508"/>
                </a:lnTo>
                <a:lnTo>
                  <a:pt x="197" y="508"/>
                </a:lnTo>
                <a:lnTo>
                  <a:pt x="154" y="434"/>
                </a:lnTo>
                <a:lnTo>
                  <a:pt x="125" y="382"/>
                </a:lnTo>
                <a:lnTo>
                  <a:pt x="111" y="357"/>
                </a:lnTo>
                <a:lnTo>
                  <a:pt x="111" y="357"/>
                </a:lnTo>
                <a:lnTo>
                  <a:pt x="111" y="353"/>
                </a:lnTo>
                <a:lnTo>
                  <a:pt x="115" y="350"/>
                </a:lnTo>
                <a:lnTo>
                  <a:pt x="121" y="342"/>
                </a:lnTo>
                <a:lnTo>
                  <a:pt x="121" y="342"/>
                </a:lnTo>
                <a:lnTo>
                  <a:pt x="126" y="334"/>
                </a:lnTo>
                <a:lnTo>
                  <a:pt x="134" y="319"/>
                </a:lnTo>
                <a:lnTo>
                  <a:pt x="142" y="301"/>
                </a:lnTo>
                <a:lnTo>
                  <a:pt x="147" y="282"/>
                </a:lnTo>
                <a:lnTo>
                  <a:pt x="147" y="282"/>
                </a:lnTo>
                <a:lnTo>
                  <a:pt x="149" y="269"/>
                </a:lnTo>
                <a:lnTo>
                  <a:pt x="150" y="267"/>
                </a:lnTo>
                <a:lnTo>
                  <a:pt x="152" y="267"/>
                </a:lnTo>
                <a:lnTo>
                  <a:pt x="154" y="267"/>
                </a:lnTo>
                <a:lnTo>
                  <a:pt x="155" y="267"/>
                </a:lnTo>
                <a:lnTo>
                  <a:pt x="157" y="267"/>
                </a:lnTo>
                <a:lnTo>
                  <a:pt x="157" y="267"/>
                </a:lnTo>
                <a:lnTo>
                  <a:pt x="158" y="265"/>
                </a:lnTo>
                <a:lnTo>
                  <a:pt x="158" y="264"/>
                </a:lnTo>
                <a:lnTo>
                  <a:pt x="157" y="260"/>
                </a:lnTo>
                <a:lnTo>
                  <a:pt x="153" y="258"/>
                </a:lnTo>
                <a:lnTo>
                  <a:pt x="147" y="257"/>
                </a:lnTo>
                <a:lnTo>
                  <a:pt x="147" y="257"/>
                </a:lnTo>
                <a:lnTo>
                  <a:pt x="143" y="258"/>
                </a:lnTo>
                <a:lnTo>
                  <a:pt x="139" y="259"/>
                </a:lnTo>
                <a:lnTo>
                  <a:pt x="129" y="267"/>
                </a:lnTo>
                <a:lnTo>
                  <a:pt x="121" y="275"/>
                </a:lnTo>
                <a:lnTo>
                  <a:pt x="116" y="282"/>
                </a:lnTo>
                <a:lnTo>
                  <a:pt x="116" y="282"/>
                </a:lnTo>
                <a:lnTo>
                  <a:pt x="115" y="282"/>
                </a:lnTo>
                <a:lnTo>
                  <a:pt x="115" y="280"/>
                </a:lnTo>
                <a:lnTo>
                  <a:pt x="113" y="272"/>
                </a:lnTo>
                <a:lnTo>
                  <a:pt x="108" y="243"/>
                </a:lnTo>
                <a:lnTo>
                  <a:pt x="101" y="213"/>
                </a:lnTo>
                <a:lnTo>
                  <a:pt x="99" y="201"/>
                </a:lnTo>
                <a:lnTo>
                  <a:pt x="96" y="196"/>
                </a:lnTo>
                <a:lnTo>
                  <a:pt x="96" y="196"/>
                </a:lnTo>
                <a:lnTo>
                  <a:pt x="95" y="196"/>
                </a:lnTo>
                <a:lnTo>
                  <a:pt x="94" y="197"/>
                </a:lnTo>
                <a:lnTo>
                  <a:pt x="93" y="203"/>
                </a:lnTo>
                <a:lnTo>
                  <a:pt x="90" y="221"/>
                </a:lnTo>
                <a:lnTo>
                  <a:pt x="86" y="257"/>
                </a:lnTo>
                <a:lnTo>
                  <a:pt x="86" y="257"/>
                </a:lnTo>
                <a:lnTo>
                  <a:pt x="86" y="257"/>
                </a:lnTo>
                <a:lnTo>
                  <a:pt x="85" y="257"/>
                </a:lnTo>
                <a:lnTo>
                  <a:pt x="81" y="250"/>
                </a:lnTo>
                <a:lnTo>
                  <a:pt x="70" y="230"/>
                </a:lnTo>
                <a:lnTo>
                  <a:pt x="59" y="209"/>
                </a:lnTo>
                <a:lnTo>
                  <a:pt x="54" y="203"/>
                </a:lnTo>
                <a:lnTo>
                  <a:pt x="52" y="201"/>
                </a:lnTo>
                <a:lnTo>
                  <a:pt x="51" y="201"/>
                </a:lnTo>
                <a:lnTo>
                  <a:pt x="51" y="201"/>
                </a:lnTo>
                <a:lnTo>
                  <a:pt x="50" y="205"/>
                </a:lnTo>
                <a:lnTo>
                  <a:pt x="50" y="211"/>
                </a:lnTo>
                <a:lnTo>
                  <a:pt x="52" y="229"/>
                </a:lnTo>
                <a:lnTo>
                  <a:pt x="56" y="248"/>
                </a:lnTo>
                <a:lnTo>
                  <a:pt x="60" y="260"/>
                </a:lnTo>
                <a:lnTo>
                  <a:pt x="60" y="260"/>
                </a:lnTo>
                <a:lnTo>
                  <a:pt x="61" y="262"/>
                </a:lnTo>
                <a:lnTo>
                  <a:pt x="61" y="262"/>
                </a:lnTo>
                <a:lnTo>
                  <a:pt x="60" y="260"/>
                </a:lnTo>
                <a:lnTo>
                  <a:pt x="60" y="260"/>
                </a:lnTo>
                <a:lnTo>
                  <a:pt x="40" y="233"/>
                </a:lnTo>
                <a:lnTo>
                  <a:pt x="29" y="219"/>
                </a:lnTo>
                <a:lnTo>
                  <a:pt x="24" y="214"/>
                </a:lnTo>
                <a:lnTo>
                  <a:pt x="21" y="211"/>
                </a:lnTo>
                <a:lnTo>
                  <a:pt x="21" y="211"/>
                </a:lnTo>
                <a:lnTo>
                  <a:pt x="20" y="211"/>
                </a:lnTo>
                <a:lnTo>
                  <a:pt x="20" y="214"/>
                </a:lnTo>
                <a:lnTo>
                  <a:pt x="20" y="220"/>
                </a:lnTo>
                <a:lnTo>
                  <a:pt x="25" y="241"/>
                </a:lnTo>
                <a:lnTo>
                  <a:pt x="31" y="265"/>
                </a:lnTo>
                <a:lnTo>
                  <a:pt x="36" y="282"/>
                </a:lnTo>
                <a:lnTo>
                  <a:pt x="36" y="282"/>
                </a:lnTo>
                <a:lnTo>
                  <a:pt x="36" y="283"/>
                </a:lnTo>
                <a:lnTo>
                  <a:pt x="34" y="280"/>
                </a:lnTo>
                <a:lnTo>
                  <a:pt x="24" y="267"/>
                </a:lnTo>
                <a:lnTo>
                  <a:pt x="11" y="252"/>
                </a:lnTo>
                <a:lnTo>
                  <a:pt x="5" y="248"/>
                </a:lnTo>
                <a:lnTo>
                  <a:pt x="2" y="246"/>
                </a:lnTo>
                <a:lnTo>
                  <a:pt x="1" y="246"/>
                </a:lnTo>
                <a:lnTo>
                  <a:pt x="1" y="246"/>
                </a:lnTo>
                <a:lnTo>
                  <a:pt x="0" y="248"/>
                </a:lnTo>
                <a:lnTo>
                  <a:pt x="0" y="250"/>
                </a:lnTo>
                <a:lnTo>
                  <a:pt x="1" y="258"/>
                </a:lnTo>
                <a:lnTo>
                  <a:pt x="5" y="268"/>
                </a:lnTo>
                <a:lnTo>
                  <a:pt x="10" y="278"/>
                </a:lnTo>
                <a:lnTo>
                  <a:pt x="21" y="298"/>
                </a:lnTo>
                <a:lnTo>
                  <a:pt x="26" y="307"/>
                </a:lnTo>
                <a:lnTo>
                  <a:pt x="26" y="307"/>
                </a:lnTo>
                <a:lnTo>
                  <a:pt x="31" y="337"/>
                </a:lnTo>
                <a:lnTo>
                  <a:pt x="31" y="337"/>
                </a:lnTo>
                <a:lnTo>
                  <a:pt x="34" y="343"/>
                </a:lnTo>
                <a:lnTo>
                  <a:pt x="37" y="352"/>
                </a:lnTo>
                <a:lnTo>
                  <a:pt x="47" y="370"/>
                </a:lnTo>
                <a:lnTo>
                  <a:pt x="61" y="392"/>
                </a:lnTo>
                <a:lnTo>
                  <a:pt x="61" y="392"/>
                </a:lnTo>
                <a:lnTo>
                  <a:pt x="99" y="494"/>
                </a:lnTo>
                <a:lnTo>
                  <a:pt x="126" y="566"/>
                </a:lnTo>
                <a:lnTo>
                  <a:pt x="142" y="603"/>
                </a:lnTo>
                <a:lnTo>
                  <a:pt x="142" y="603"/>
                </a:lnTo>
                <a:lnTo>
                  <a:pt x="147" y="610"/>
                </a:lnTo>
                <a:lnTo>
                  <a:pt x="152" y="615"/>
                </a:lnTo>
                <a:lnTo>
                  <a:pt x="158" y="617"/>
                </a:lnTo>
                <a:lnTo>
                  <a:pt x="167" y="619"/>
                </a:lnTo>
                <a:lnTo>
                  <a:pt x="167" y="619"/>
                </a:lnTo>
                <a:lnTo>
                  <a:pt x="173" y="619"/>
                </a:lnTo>
                <a:lnTo>
                  <a:pt x="182" y="617"/>
                </a:lnTo>
                <a:lnTo>
                  <a:pt x="203" y="611"/>
                </a:lnTo>
                <a:lnTo>
                  <a:pt x="231" y="602"/>
                </a:lnTo>
                <a:lnTo>
                  <a:pt x="242" y="624"/>
                </a:lnTo>
                <a:lnTo>
                  <a:pt x="342" y="523"/>
                </a:lnTo>
                <a:lnTo>
                  <a:pt x="342" y="523"/>
                </a:lnTo>
                <a:lnTo>
                  <a:pt x="362" y="601"/>
                </a:lnTo>
                <a:lnTo>
                  <a:pt x="376" y="658"/>
                </a:lnTo>
                <a:lnTo>
                  <a:pt x="382" y="689"/>
                </a:lnTo>
                <a:lnTo>
                  <a:pt x="382" y="689"/>
                </a:lnTo>
                <a:lnTo>
                  <a:pt x="381" y="700"/>
                </a:lnTo>
                <a:lnTo>
                  <a:pt x="376" y="724"/>
                </a:lnTo>
                <a:lnTo>
                  <a:pt x="360" y="787"/>
                </a:lnTo>
                <a:lnTo>
                  <a:pt x="337" y="875"/>
                </a:lnTo>
                <a:lnTo>
                  <a:pt x="362" y="890"/>
                </a:lnTo>
                <a:lnTo>
                  <a:pt x="362" y="890"/>
                </a:lnTo>
                <a:lnTo>
                  <a:pt x="332" y="1074"/>
                </a:lnTo>
                <a:lnTo>
                  <a:pt x="302" y="1262"/>
                </a:lnTo>
                <a:lnTo>
                  <a:pt x="302" y="1262"/>
                </a:lnTo>
                <a:lnTo>
                  <a:pt x="305" y="1263"/>
                </a:lnTo>
                <a:lnTo>
                  <a:pt x="311" y="1267"/>
                </a:lnTo>
                <a:lnTo>
                  <a:pt x="336" y="1276"/>
                </a:lnTo>
                <a:lnTo>
                  <a:pt x="374" y="1286"/>
                </a:lnTo>
                <a:lnTo>
                  <a:pt x="419" y="1297"/>
                </a:lnTo>
                <a:lnTo>
                  <a:pt x="419" y="1297"/>
                </a:lnTo>
                <a:lnTo>
                  <a:pt x="423" y="1336"/>
                </a:lnTo>
                <a:lnTo>
                  <a:pt x="428" y="1381"/>
                </a:lnTo>
                <a:lnTo>
                  <a:pt x="435" y="1425"/>
                </a:lnTo>
                <a:lnTo>
                  <a:pt x="439" y="1444"/>
                </a:lnTo>
                <a:lnTo>
                  <a:pt x="443" y="1458"/>
                </a:lnTo>
                <a:lnTo>
                  <a:pt x="443" y="1458"/>
                </a:lnTo>
                <a:lnTo>
                  <a:pt x="468" y="1531"/>
                </a:lnTo>
                <a:lnTo>
                  <a:pt x="479" y="1566"/>
                </a:lnTo>
                <a:lnTo>
                  <a:pt x="482" y="1579"/>
                </a:lnTo>
                <a:lnTo>
                  <a:pt x="483" y="1589"/>
                </a:lnTo>
                <a:lnTo>
                  <a:pt x="483" y="1589"/>
                </a:lnTo>
                <a:lnTo>
                  <a:pt x="484" y="1601"/>
                </a:lnTo>
                <a:lnTo>
                  <a:pt x="485" y="1609"/>
                </a:lnTo>
                <a:lnTo>
                  <a:pt x="485" y="1617"/>
                </a:lnTo>
                <a:lnTo>
                  <a:pt x="485" y="1620"/>
                </a:lnTo>
                <a:lnTo>
                  <a:pt x="483" y="1624"/>
                </a:lnTo>
                <a:lnTo>
                  <a:pt x="483" y="1624"/>
                </a:lnTo>
                <a:lnTo>
                  <a:pt x="479" y="1634"/>
                </a:lnTo>
                <a:lnTo>
                  <a:pt x="475" y="1644"/>
                </a:lnTo>
                <a:lnTo>
                  <a:pt x="473" y="1649"/>
                </a:lnTo>
                <a:lnTo>
                  <a:pt x="470" y="1654"/>
                </a:lnTo>
                <a:lnTo>
                  <a:pt x="466" y="1657"/>
                </a:lnTo>
                <a:lnTo>
                  <a:pt x="463" y="1659"/>
                </a:lnTo>
                <a:lnTo>
                  <a:pt x="463" y="1659"/>
                </a:lnTo>
                <a:lnTo>
                  <a:pt x="458" y="1662"/>
                </a:lnTo>
                <a:lnTo>
                  <a:pt x="450" y="1666"/>
                </a:lnTo>
                <a:lnTo>
                  <a:pt x="434" y="1677"/>
                </a:lnTo>
                <a:lnTo>
                  <a:pt x="419" y="1687"/>
                </a:lnTo>
                <a:lnTo>
                  <a:pt x="415" y="1692"/>
                </a:lnTo>
                <a:lnTo>
                  <a:pt x="413" y="1694"/>
                </a:lnTo>
                <a:lnTo>
                  <a:pt x="413" y="1694"/>
                </a:lnTo>
                <a:lnTo>
                  <a:pt x="409" y="1705"/>
                </a:lnTo>
                <a:lnTo>
                  <a:pt x="408" y="1711"/>
                </a:lnTo>
                <a:lnTo>
                  <a:pt x="408" y="1715"/>
                </a:lnTo>
                <a:lnTo>
                  <a:pt x="408" y="1715"/>
                </a:lnTo>
                <a:lnTo>
                  <a:pt x="408" y="1717"/>
                </a:lnTo>
                <a:lnTo>
                  <a:pt x="405" y="1718"/>
                </a:lnTo>
                <a:lnTo>
                  <a:pt x="402" y="1720"/>
                </a:lnTo>
                <a:lnTo>
                  <a:pt x="402" y="1720"/>
                </a:lnTo>
                <a:lnTo>
                  <a:pt x="400" y="1725"/>
                </a:lnTo>
                <a:lnTo>
                  <a:pt x="397" y="1730"/>
                </a:lnTo>
                <a:lnTo>
                  <a:pt x="397" y="1735"/>
                </a:lnTo>
                <a:lnTo>
                  <a:pt x="397" y="1735"/>
                </a:lnTo>
                <a:lnTo>
                  <a:pt x="399" y="1738"/>
                </a:lnTo>
                <a:lnTo>
                  <a:pt x="404" y="1742"/>
                </a:lnTo>
                <a:lnTo>
                  <a:pt x="413" y="1746"/>
                </a:lnTo>
                <a:lnTo>
                  <a:pt x="428" y="1750"/>
                </a:lnTo>
                <a:lnTo>
                  <a:pt x="428" y="1750"/>
                </a:lnTo>
                <a:lnTo>
                  <a:pt x="438" y="1751"/>
                </a:lnTo>
                <a:lnTo>
                  <a:pt x="449" y="1751"/>
                </a:lnTo>
                <a:lnTo>
                  <a:pt x="461" y="1751"/>
                </a:lnTo>
                <a:lnTo>
                  <a:pt x="474" y="1749"/>
                </a:lnTo>
                <a:lnTo>
                  <a:pt x="487" y="1746"/>
                </a:lnTo>
                <a:lnTo>
                  <a:pt x="497" y="1743"/>
                </a:lnTo>
                <a:lnTo>
                  <a:pt x="507" y="1740"/>
                </a:lnTo>
                <a:lnTo>
                  <a:pt x="513" y="1735"/>
                </a:lnTo>
                <a:lnTo>
                  <a:pt x="513" y="1735"/>
                </a:lnTo>
                <a:lnTo>
                  <a:pt x="525" y="1726"/>
                </a:lnTo>
                <a:lnTo>
                  <a:pt x="538" y="1717"/>
                </a:lnTo>
                <a:lnTo>
                  <a:pt x="563" y="1705"/>
                </a:lnTo>
                <a:lnTo>
                  <a:pt x="563" y="1705"/>
                </a:lnTo>
                <a:lnTo>
                  <a:pt x="567" y="1702"/>
                </a:lnTo>
                <a:lnTo>
                  <a:pt x="571" y="1699"/>
                </a:lnTo>
                <a:lnTo>
                  <a:pt x="574" y="1693"/>
                </a:lnTo>
                <a:lnTo>
                  <a:pt x="578" y="1684"/>
                </a:lnTo>
                <a:lnTo>
                  <a:pt x="578" y="1684"/>
                </a:lnTo>
                <a:lnTo>
                  <a:pt x="579" y="1683"/>
                </a:lnTo>
                <a:lnTo>
                  <a:pt x="579" y="1683"/>
                </a:lnTo>
                <a:lnTo>
                  <a:pt x="582" y="1697"/>
                </a:lnTo>
                <a:lnTo>
                  <a:pt x="583" y="1705"/>
                </a:lnTo>
                <a:lnTo>
                  <a:pt x="583" y="1705"/>
                </a:lnTo>
                <a:lnTo>
                  <a:pt x="597" y="1713"/>
                </a:lnTo>
                <a:lnTo>
                  <a:pt x="610" y="1722"/>
                </a:lnTo>
                <a:lnTo>
                  <a:pt x="618" y="1730"/>
                </a:lnTo>
                <a:lnTo>
                  <a:pt x="618" y="1730"/>
                </a:lnTo>
                <a:lnTo>
                  <a:pt x="623" y="1733"/>
                </a:lnTo>
                <a:lnTo>
                  <a:pt x="631" y="1737"/>
                </a:lnTo>
                <a:lnTo>
                  <a:pt x="652" y="1745"/>
                </a:lnTo>
                <a:lnTo>
                  <a:pt x="663" y="1747"/>
                </a:lnTo>
                <a:lnTo>
                  <a:pt x="675" y="1750"/>
                </a:lnTo>
                <a:lnTo>
                  <a:pt x="686" y="1750"/>
                </a:lnTo>
                <a:lnTo>
                  <a:pt x="694" y="1750"/>
                </a:lnTo>
                <a:lnTo>
                  <a:pt x="694" y="1750"/>
                </a:lnTo>
                <a:lnTo>
                  <a:pt x="705" y="1747"/>
                </a:lnTo>
                <a:lnTo>
                  <a:pt x="714" y="1743"/>
                </a:lnTo>
                <a:lnTo>
                  <a:pt x="717" y="1738"/>
                </a:lnTo>
                <a:lnTo>
                  <a:pt x="719" y="1735"/>
                </a:lnTo>
                <a:lnTo>
                  <a:pt x="719" y="1735"/>
                </a:lnTo>
                <a:lnTo>
                  <a:pt x="720" y="1720"/>
                </a:lnTo>
                <a:lnTo>
                  <a:pt x="720" y="1711"/>
                </a:lnTo>
                <a:lnTo>
                  <a:pt x="719" y="1705"/>
                </a:lnTo>
                <a:lnTo>
                  <a:pt x="719" y="1705"/>
                </a:lnTo>
                <a:lnTo>
                  <a:pt x="716" y="1698"/>
                </a:lnTo>
                <a:lnTo>
                  <a:pt x="709" y="1689"/>
                </a:lnTo>
                <a:lnTo>
                  <a:pt x="709" y="1689"/>
                </a:lnTo>
                <a:lnTo>
                  <a:pt x="686" y="1662"/>
                </a:lnTo>
                <a:lnTo>
                  <a:pt x="674" y="1645"/>
                </a:lnTo>
                <a:lnTo>
                  <a:pt x="663" y="1634"/>
                </a:lnTo>
                <a:lnTo>
                  <a:pt x="663" y="1634"/>
                </a:lnTo>
                <a:lnTo>
                  <a:pt x="657" y="1627"/>
                </a:lnTo>
                <a:lnTo>
                  <a:pt x="652" y="1617"/>
                </a:lnTo>
                <a:lnTo>
                  <a:pt x="647" y="1601"/>
                </a:lnTo>
                <a:lnTo>
                  <a:pt x="643" y="1579"/>
                </a:lnTo>
                <a:lnTo>
                  <a:pt x="643" y="1579"/>
                </a:lnTo>
                <a:lnTo>
                  <a:pt x="643" y="1562"/>
                </a:lnTo>
                <a:lnTo>
                  <a:pt x="645" y="1542"/>
                </a:lnTo>
                <a:lnTo>
                  <a:pt x="652" y="1493"/>
                </a:lnTo>
                <a:lnTo>
                  <a:pt x="660" y="1441"/>
                </a:lnTo>
                <a:lnTo>
                  <a:pt x="662" y="1415"/>
                </a:lnTo>
                <a:lnTo>
                  <a:pt x="663" y="1393"/>
                </a:lnTo>
                <a:lnTo>
                  <a:pt x="663" y="1393"/>
                </a:lnTo>
                <a:lnTo>
                  <a:pt x="662" y="1346"/>
                </a:lnTo>
                <a:lnTo>
                  <a:pt x="661" y="1299"/>
                </a:lnTo>
                <a:lnTo>
                  <a:pt x="661" y="1299"/>
                </a:lnTo>
                <a:lnTo>
                  <a:pt x="702" y="1290"/>
                </a:lnTo>
                <a:lnTo>
                  <a:pt x="735" y="1281"/>
                </a:lnTo>
                <a:lnTo>
                  <a:pt x="764" y="1272"/>
                </a:lnTo>
                <a:lnTo>
                  <a:pt x="704" y="900"/>
                </a:lnTo>
                <a:lnTo>
                  <a:pt x="724" y="895"/>
                </a:lnTo>
                <a:lnTo>
                  <a:pt x="724" y="895"/>
                </a:lnTo>
                <a:lnTo>
                  <a:pt x="684" y="704"/>
                </a:lnTo>
                <a:lnTo>
                  <a:pt x="684" y="704"/>
                </a:lnTo>
                <a:lnTo>
                  <a:pt x="690" y="675"/>
                </a:lnTo>
                <a:lnTo>
                  <a:pt x="704" y="612"/>
                </a:lnTo>
                <a:lnTo>
                  <a:pt x="724" y="523"/>
                </a:lnTo>
                <a:lnTo>
                  <a:pt x="724" y="523"/>
                </a:lnTo>
                <a:lnTo>
                  <a:pt x="774" y="554"/>
                </a:lnTo>
                <a:lnTo>
                  <a:pt x="809" y="577"/>
                </a:lnTo>
                <a:lnTo>
                  <a:pt x="820" y="585"/>
                </a:lnTo>
                <a:lnTo>
                  <a:pt x="824" y="588"/>
                </a:lnTo>
                <a:lnTo>
                  <a:pt x="824" y="588"/>
                </a:lnTo>
                <a:lnTo>
                  <a:pt x="825" y="587"/>
                </a:lnTo>
                <a:lnTo>
                  <a:pt x="830" y="582"/>
                </a:lnTo>
                <a:lnTo>
                  <a:pt x="838" y="575"/>
                </a:lnTo>
                <a:lnTo>
                  <a:pt x="838" y="575"/>
                </a:lnTo>
                <a:lnTo>
                  <a:pt x="860" y="583"/>
                </a:lnTo>
                <a:lnTo>
                  <a:pt x="877" y="588"/>
                </a:lnTo>
                <a:lnTo>
                  <a:pt x="884" y="588"/>
                </a:lnTo>
                <a:lnTo>
                  <a:pt x="889" y="588"/>
                </a:lnTo>
                <a:lnTo>
                  <a:pt x="889" y="588"/>
                </a:lnTo>
                <a:lnTo>
                  <a:pt x="891" y="587"/>
                </a:lnTo>
                <a:lnTo>
                  <a:pt x="893" y="583"/>
                </a:lnTo>
                <a:lnTo>
                  <a:pt x="897" y="575"/>
                </a:lnTo>
                <a:lnTo>
                  <a:pt x="899" y="561"/>
                </a:lnTo>
                <a:lnTo>
                  <a:pt x="903" y="547"/>
                </a:lnTo>
                <a:lnTo>
                  <a:pt x="908" y="517"/>
                </a:lnTo>
                <a:lnTo>
                  <a:pt x="909" y="498"/>
                </a:lnTo>
                <a:lnTo>
                  <a:pt x="909" y="498"/>
                </a:lnTo>
                <a:lnTo>
                  <a:pt x="912" y="468"/>
                </a:lnTo>
                <a:lnTo>
                  <a:pt x="917" y="415"/>
                </a:lnTo>
                <a:lnTo>
                  <a:pt x="924" y="342"/>
                </a:lnTo>
                <a:lnTo>
                  <a:pt x="924" y="342"/>
                </a:lnTo>
                <a:lnTo>
                  <a:pt x="928" y="338"/>
                </a:lnTo>
                <a:lnTo>
                  <a:pt x="934" y="332"/>
                </a:lnTo>
                <a:lnTo>
                  <a:pt x="934" y="332"/>
                </a:lnTo>
                <a:lnTo>
                  <a:pt x="936" y="329"/>
                </a:lnTo>
                <a:lnTo>
                  <a:pt x="938" y="323"/>
                </a:lnTo>
                <a:lnTo>
                  <a:pt x="942" y="308"/>
                </a:lnTo>
                <a:lnTo>
                  <a:pt x="946" y="292"/>
                </a:lnTo>
                <a:lnTo>
                  <a:pt x="950" y="282"/>
                </a:lnTo>
                <a:lnTo>
                  <a:pt x="950" y="282"/>
                </a:lnTo>
                <a:lnTo>
                  <a:pt x="956" y="269"/>
                </a:lnTo>
                <a:lnTo>
                  <a:pt x="966" y="245"/>
                </a:lnTo>
                <a:lnTo>
                  <a:pt x="973" y="221"/>
                </a:lnTo>
                <a:lnTo>
                  <a:pt x="975" y="211"/>
                </a:lnTo>
                <a:lnTo>
                  <a:pt x="975" y="209"/>
                </a:lnTo>
                <a:lnTo>
                  <a:pt x="975" y="206"/>
                </a:lnTo>
                <a:lnTo>
                  <a:pt x="975" y="206"/>
                </a:lnTo>
                <a:lnTo>
                  <a:pt x="973" y="205"/>
                </a:lnTo>
                <a:lnTo>
                  <a:pt x="972" y="205"/>
                </a:lnTo>
                <a:lnTo>
                  <a:pt x="967" y="209"/>
                </a:lnTo>
                <a:lnTo>
                  <a:pt x="961" y="215"/>
                </a:lnTo>
                <a:lnTo>
                  <a:pt x="956" y="223"/>
                </a:lnTo>
                <a:lnTo>
                  <a:pt x="945" y="239"/>
                </a:lnTo>
                <a:lnTo>
                  <a:pt x="939" y="246"/>
                </a:lnTo>
                <a:lnTo>
                  <a:pt x="939" y="246"/>
                </a:lnTo>
                <a:lnTo>
                  <a:pt x="946" y="226"/>
                </a:lnTo>
                <a:lnTo>
                  <a:pt x="951" y="208"/>
                </a:lnTo>
                <a:lnTo>
                  <a:pt x="955" y="191"/>
                </a:lnTo>
                <a:lnTo>
                  <a:pt x="955" y="191"/>
                </a:lnTo>
                <a:lnTo>
                  <a:pt x="956" y="181"/>
                </a:lnTo>
                <a:lnTo>
                  <a:pt x="956" y="176"/>
                </a:lnTo>
                <a:lnTo>
                  <a:pt x="953" y="175"/>
                </a:lnTo>
                <a:lnTo>
                  <a:pt x="950" y="171"/>
                </a:lnTo>
                <a:lnTo>
                  <a:pt x="950" y="171"/>
                </a:lnTo>
                <a:lnTo>
                  <a:pt x="947" y="169"/>
                </a:lnTo>
                <a:lnTo>
                  <a:pt x="946" y="167"/>
                </a:lnTo>
                <a:lnTo>
                  <a:pt x="942" y="167"/>
                </a:lnTo>
                <a:lnTo>
                  <a:pt x="939" y="167"/>
                </a:lnTo>
                <a:lnTo>
                  <a:pt x="939" y="166"/>
                </a:lnTo>
                <a:lnTo>
                  <a:pt x="939" y="166"/>
                </a:lnTo>
                <a:lnTo>
                  <a:pt x="939" y="165"/>
                </a:lnTo>
                <a:lnTo>
                  <a:pt x="939" y="164"/>
                </a:lnTo>
                <a:lnTo>
                  <a:pt x="936" y="161"/>
                </a:lnTo>
                <a:lnTo>
                  <a:pt x="924" y="156"/>
                </a:lnTo>
                <a:lnTo>
                  <a:pt x="924" y="156"/>
                </a:lnTo>
                <a:lnTo>
                  <a:pt x="923" y="156"/>
                </a:lnTo>
                <a:lnTo>
                  <a:pt x="921" y="157"/>
                </a:lnTo>
                <a:lnTo>
                  <a:pt x="917" y="165"/>
                </a:lnTo>
                <a:lnTo>
                  <a:pt x="913" y="175"/>
                </a:lnTo>
                <a:lnTo>
                  <a:pt x="909" y="187"/>
                </a:lnTo>
                <a:lnTo>
                  <a:pt x="903" y="214"/>
                </a:lnTo>
                <a:lnTo>
                  <a:pt x="899" y="231"/>
                </a:lnTo>
                <a:lnTo>
                  <a:pt x="899" y="231"/>
                </a:lnTo>
                <a:lnTo>
                  <a:pt x="899" y="233"/>
                </a:lnTo>
                <a:lnTo>
                  <a:pt x="898" y="233"/>
                </a:lnTo>
                <a:lnTo>
                  <a:pt x="897" y="226"/>
                </a:lnTo>
                <a:lnTo>
                  <a:pt x="893" y="201"/>
                </a:lnTo>
                <a:lnTo>
                  <a:pt x="891" y="175"/>
                </a:lnTo>
                <a:lnTo>
                  <a:pt x="889" y="161"/>
                </a:lnTo>
                <a:lnTo>
                  <a:pt x="889" y="161"/>
                </a:lnTo>
                <a:lnTo>
                  <a:pt x="889" y="160"/>
                </a:lnTo>
                <a:lnTo>
                  <a:pt x="887" y="160"/>
                </a:lnTo>
                <a:lnTo>
                  <a:pt x="882" y="160"/>
                </a:lnTo>
                <a:lnTo>
                  <a:pt x="874" y="161"/>
                </a:lnTo>
                <a:lnTo>
                  <a:pt x="874" y="161"/>
                </a:lnTo>
                <a:lnTo>
                  <a:pt x="872" y="162"/>
                </a:lnTo>
                <a:lnTo>
                  <a:pt x="870" y="165"/>
                </a:lnTo>
                <a:lnTo>
                  <a:pt x="868" y="172"/>
                </a:lnTo>
                <a:lnTo>
                  <a:pt x="865" y="184"/>
                </a:lnTo>
                <a:lnTo>
                  <a:pt x="864" y="196"/>
                </a:lnTo>
                <a:lnTo>
                  <a:pt x="864" y="221"/>
                </a:lnTo>
                <a:lnTo>
                  <a:pt x="864" y="236"/>
                </a:lnTo>
                <a:lnTo>
                  <a:pt x="864" y="236"/>
                </a:lnTo>
                <a:lnTo>
                  <a:pt x="864" y="243"/>
                </a:lnTo>
                <a:lnTo>
                  <a:pt x="863" y="248"/>
                </a:lnTo>
                <a:lnTo>
                  <a:pt x="859" y="252"/>
                </a:lnTo>
                <a:lnTo>
                  <a:pt x="854" y="257"/>
                </a:lnTo>
                <a:lnTo>
                  <a:pt x="854" y="257"/>
                </a:lnTo>
                <a:lnTo>
                  <a:pt x="852" y="258"/>
                </a:lnTo>
                <a:lnTo>
                  <a:pt x="849" y="259"/>
                </a:lnTo>
                <a:lnTo>
                  <a:pt x="847" y="258"/>
                </a:lnTo>
                <a:lnTo>
                  <a:pt x="845" y="257"/>
                </a:lnTo>
                <a:lnTo>
                  <a:pt x="842" y="252"/>
                </a:lnTo>
                <a:lnTo>
                  <a:pt x="839" y="246"/>
                </a:lnTo>
                <a:lnTo>
                  <a:pt x="839" y="246"/>
                </a:lnTo>
                <a:lnTo>
                  <a:pt x="835" y="240"/>
                </a:lnTo>
                <a:lnTo>
                  <a:pt x="829" y="235"/>
                </a:lnTo>
                <a:lnTo>
                  <a:pt x="820" y="231"/>
                </a:lnTo>
                <a:lnTo>
                  <a:pt x="818" y="230"/>
                </a:lnTo>
                <a:lnTo>
                  <a:pt x="814" y="231"/>
                </a:lnTo>
                <a:lnTo>
                  <a:pt x="814" y="231"/>
                </a:lnTo>
                <a:lnTo>
                  <a:pt x="813" y="234"/>
                </a:lnTo>
                <a:lnTo>
                  <a:pt x="813" y="238"/>
                </a:lnTo>
                <a:lnTo>
                  <a:pt x="814" y="243"/>
                </a:lnTo>
                <a:lnTo>
                  <a:pt x="817" y="249"/>
                </a:lnTo>
                <a:lnTo>
                  <a:pt x="823" y="263"/>
                </a:lnTo>
                <a:lnTo>
                  <a:pt x="829" y="277"/>
                </a:lnTo>
                <a:lnTo>
                  <a:pt x="829" y="277"/>
                </a:lnTo>
                <a:lnTo>
                  <a:pt x="838" y="293"/>
                </a:lnTo>
                <a:lnTo>
                  <a:pt x="848" y="309"/>
                </a:lnTo>
                <a:lnTo>
                  <a:pt x="858" y="324"/>
                </a:lnTo>
                <a:lnTo>
                  <a:pt x="864" y="332"/>
                </a:lnTo>
                <a:lnTo>
                  <a:pt x="864" y="332"/>
                </a:lnTo>
                <a:lnTo>
                  <a:pt x="864" y="338"/>
                </a:lnTo>
                <a:lnTo>
                  <a:pt x="863" y="353"/>
                </a:lnTo>
                <a:lnTo>
                  <a:pt x="855" y="399"/>
                </a:lnTo>
                <a:lnTo>
                  <a:pt x="844" y="463"/>
                </a:lnTo>
                <a:lnTo>
                  <a:pt x="819" y="448"/>
                </a:lnTo>
                <a:lnTo>
                  <a:pt x="819" y="448"/>
                </a:lnTo>
                <a:lnTo>
                  <a:pt x="791" y="417"/>
                </a:lnTo>
                <a:lnTo>
                  <a:pt x="770" y="394"/>
                </a:lnTo>
                <a:lnTo>
                  <a:pt x="760" y="382"/>
                </a:lnTo>
                <a:lnTo>
                  <a:pt x="754" y="372"/>
                </a:lnTo>
                <a:lnTo>
                  <a:pt x="754" y="372"/>
                </a:lnTo>
                <a:lnTo>
                  <a:pt x="750" y="368"/>
                </a:lnTo>
                <a:lnTo>
                  <a:pt x="745" y="363"/>
                </a:lnTo>
                <a:lnTo>
                  <a:pt x="730" y="355"/>
                </a:lnTo>
                <a:lnTo>
                  <a:pt x="711" y="345"/>
                </a:lnTo>
                <a:lnTo>
                  <a:pt x="691" y="337"/>
                </a:lnTo>
                <a:lnTo>
                  <a:pt x="655" y="322"/>
                </a:lnTo>
                <a:lnTo>
                  <a:pt x="638" y="317"/>
                </a:lnTo>
                <a:lnTo>
                  <a:pt x="638" y="317"/>
                </a:lnTo>
                <a:lnTo>
                  <a:pt x="635" y="317"/>
                </a:lnTo>
                <a:lnTo>
                  <a:pt x="630" y="316"/>
                </a:lnTo>
                <a:lnTo>
                  <a:pt x="623" y="312"/>
                </a:lnTo>
                <a:lnTo>
                  <a:pt x="623" y="312"/>
                </a:lnTo>
                <a:lnTo>
                  <a:pt x="621" y="309"/>
                </a:lnTo>
                <a:lnTo>
                  <a:pt x="620" y="306"/>
                </a:lnTo>
                <a:lnTo>
                  <a:pt x="615" y="294"/>
                </a:lnTo>
                <a:lnTo>
                  <a:pt x="608" y="279"/>
                </a:lnTo>
                <a:lnTo>
                  <a:pt x="603" y="262"/>
                </a:lnTo>
                <a:lnTo>
                  <a:pt x="596" y="229"/>
                </a:lnTo>
                <a:lnTo>
                  <a:pt x="593" y="218"/>
                </a:lnTo>
                <a:lnTo>
                  <a:pt x="593" y="211"/>
                </a:lnTo>
                <a:lnTo>
                  <a:pt x="593" y="211"/>
                </a:lnTo>
                <a:lnTo>
                  <a:pt x="596" y="201"/>
                </a:lnTo>
                <a:lnTo>
                  <a:pt x="598" y="185"/>
                </a:lnTo>
                <a:lnTo>
                  <a:pt x="603" y="156"/>
                </a:lnTo>
                <a:lnTo>
                  <a:pt x="603" y="156"/>
                </a:lnTo>
                <a:lnTo>
                  <a:pt x="603" y="150"/>
                </a:lnTo>
                <a:lnTo>
                  <a:pt x="602" y="147"/>
                </a:lnTo>
                <a:lnTo>
                  <a:pt x="599" y="146"/>
                </a:lnTo>
                <a:lnTo>
                  <a:pt x="598" y="146"/>
                </a:lnTo>
                <a:lnTo>
                  <a:pt x="598" y="146"/>
                </a:lnTo>
                <a:lnTo>
                  <a:pt x="599" y="142"/>
                </a:lnTo>
                <a:lnTo>
                  <a:pt x="599" y="130"/>
                </a:lnTo>
                <a:lnTo>
                  <a:pt x="599" y="122"/>
                </a:lnTo>
                <a:lnTo>
                  <a:pt x="598" y="112"/>
                </a:lnTo>
                <a:lnTo>
                  <a:pt x="597" y="102"/>
                </a:lnTo>
                <a:lnTo>
                  <a:pt x="593" y="91"/>
                </a:lnTo>
                <a:lnTo>
                  <a:pt x="593" y="91"/>
                </a:lnTo>
                <a:lnTo>
                  <a:pt x="588" y="81"/>
                </a:lnTo>
                <a:lnTo>
                  <a:pt x="582" y="72"/>
                </a:lnTo>
                <a:lnTo>
                  <a:pt x="576" y="64"/>
                </a:lnTo>
                <a:lnTo>
                  <a:pt x="568" y="58"/>
                </a:lnTo>
                <a:lnTo>
                  <a:pt x="553" y="49"/>
                </a:lnTo>
                <a:lnTo>
                  <a:pt x="538" y="40"/>
                </a:lnTo>
                <a:lnTo>
                  <a:pt x="538" y="40"/>
                </a:lnTo>
                <a:lnTo>
                  <a:pt x="530" y="37"/>
                </a:lnTo>
                <a:lnTo>
                  <a:pt x="523" y="34"/>
                </a:lnTo>
                <a:lnTo>
                  <a:pt x="509" y="32"/>
                </a:lnTo>
                <a:lnTo>
                  <a:pt x="498" y="30"/>
                </a:lnTo>
                <a:lnTo>
                  <a:pt x="493" y="30"/>
                </a:lnTo>
                <a:lnTo>
                  <a:pt x="493" y="30"/>
                </a:lnTo>
                <a:lnTo>
                  <a:pt x="494" y="27"/>
                </a:lnTo>
                <a:lnTo>
                  <a:pt x="495" y="24"/>
                </a:lnTo>
                <a:lnTo>
                  <a:pt x="498" y="20"/>
                </a:lnTo>
                <a:lnTo>
                  <a:pt x="498" y="20"/>
                </a:lnTo>
                <a:lnTo>
                  <a:pt x="502" y="18"/>
                </a:lnTo>
                <a:lnTo>
                  <a:pt x="507" y="16"/>
                </a:lnTo>
                <a:lnTo>
                  <a:pt x="513" y="15"/>
                </a:lnTo>
                <a:lnTo>
                  <a:pt x="513" y="15"/>
                </a:lnTo>
                <a:lnTo>
                  <a:pt x="507" y="13"/>
                </a:lnTo>
                <a:lnTo>
                  <a:pt x="499" y="11"/>
                </a:lnTo>
                <a:lnTo>
                  <a:pt x="488" y="10"/>
                </a:lnTo>
                <a:lnTo>
                  <a:pt x="488" y="10"/>
                </a:lnTo>
                <a:lnTo>
                  <a:pt x="482" y="11"/>
                </a:lnTo>
                <a:lnTo>
                  <a:pt x="477" y="13"/>
                </a:lnTo>
                <a:lnTo>
                  <a:pt x="473" y="16"/>
                </a:lnTo>
                <a:lnTo>
                  <a:pt x="469" y="20"/>
                </a:lnTo>
                <a:lnTo>
                  <a:pt x="464" y="27"/>
                </a:lnTo>
                <a:lnTo>
                  <a:pt x="463" y="30"/>
                </a:lnTo>
                <a:lnTo>
                  <a:pt x="463" y="30"/>
                </a:lnTo>
                <a:lnTo>
                  <a:pt x="463" y="20"/>
                </a:lnTo>
                <a:lnTo>
                  <a:pt x="463" y="20"/>
                </a:lnTo>
                <a:lnTo>
                  <a:pt x="468" y="0"/>
                </a:lnTo>
                <a:lnTo>
                  <a:pt x="468" y="0"/>
                </a:lnTo>
                <a:lnTo>
                  <a:pt x="466" y="0"/>
                </a:lnTo>
                <a:lnTo>
                  <a:pt x="461" y="1"/>
                </a:lnTo>
                <a:lnTo>
                  <a:pt x="456" y="5"/>
                </a:lnTo>
                <a:lnTo>
                  <a:pt x="454" y="6"/>
                </a:lnTo>
                <a:lnTo>
                  <a:pt x="453" y="10"/>
                </a:lnTo>
                <a:lnTo>
                  <a:pt x="453" y="10"/>
                </a:lnTo>
                <a:lnTo>
                  <a:pt x="450" y="18"/>
                </a:lnTo>
                <a:lnTo>
                  <a:pt x="449" y="24"/>
                </a:lnTo>
                <a:lnTo>
                  <a:pt x="448" y="30"/>
                </a:lnTo>
                <a:lnTo>
                  <a:pt x="448" y="30"/>
                </a:lnTo>
                <a:close/>
                <a:moveTo>
                  <a:pt x="534" y="1312"/>
                </a:moveTo>
                <a:lnTo>
                  <a:pt x="538" y="1312"/>
                </a:lnTo>
                <a:lnTo>
                  <a:pt x="538" y="1312"/>
                </a:lnTo>
                <a:lnTo>
                  <a:pt x="547" y="1364"/>
                </a:lnTo>
                <a:lnTo>
                  <a:pt x="558" y="1428"/>
                </a:lnTo>
                <a:lnTo>
                  <a:pt x="558" y="1428"/>
                </a:lnTo>
                <a:lnTo>
                  <a:pt x="567" y="1472"/>
                </a:lnTo>
                <a:lnTo>
                  <a:pt x="574" y="1511"/>
                </a:lnTo>
                <a:lnTo>
                  <a:pt x="577" y="1529"/>
                </a:lnTo>
                <a:lnTo>
                  <a:pt x="579" y="1545"/>
                </a:lnTo>
                <a:lnTo>
                  <a:pt x="579" y="1562"/>
                </a:lnTo>
                <a:lnTo>
                  <a:pt x="578" y="1579"/>
                </a:lnTo>
                <a:lnTo>
                  <a:pt x="578" y="1579"/>
                </a:lnTo>
                <a:lnTo>
                  <a:pt x="576" y="1604"/>
                </a:lnTo>
                <a:lnTo>
                  <a:pt x="576" y="1625"/>
                </a:lnTo>
                <a:lnTo>
                  <a:pt x="577" y="1644"/>
                </a:lnTo>
                <a:lnTo>
                  <a:pt x="578" y="1659"/>
                </a:lnTo>
                <a:lnTo>
                  <a:pt x="578" y="1659"/>
                </a:lnTo>
                <a:lnTo>
                  <a:pt x="576" y="1654"/>
                </a:lnTo>
                <a:lnTo>
                  <a:pt x="574" y="1652"/>
                </a:lnTo>
                <a:lnTo>
                  <a:pt x="569" y="1647"/>
                </a:lnTo>
                <a:lnTo>
                  <a:pt x="566" y="1639"/>
                </a:lnTo>
                <a:lnTo>
                  <a:pt x="564" y="1635"/>
                </a:lnTo>
                <a:lnTo>
                  <a:pt x="563" y="1629"/>
                </a:lnTo>
                <a:lnTo>
                  <a:pt x="563" y="1629"/>
                </a:lnTo>
                <a:lnTo>
                  <a:pt x="561" y="1606"/>
                </a:lnTo>
                <a:lnTo>
                  <a:pt x="554" y="1570"/>
                </a:lnTo>
                <a:lnTo>
                  <a:pt x="548" y="1529"/>
                </a:lnTo>
                <a:lnTo>
                  <a:pt x="543" y="1488"/>
                </a:lnTo>
                <a:lnTo>
                  <a:pt x="543" y="1488"/>
                </a:lnTo>
                <a:lnTo>
                  <a:pt x="538" y="1405"/>
                </a:lnTo>
                <a:lnTo>
                  <a:pt x="534" y="1312"/>
                </a:lnTo>
                <a:lnTo>
                  <a:pt x="534" y="13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2AC52410-9FAB-29A3-0BB5-E01F2D342016}"/>
              </a:ext>
            </a:extLst>
          </p:cNvPr>
          <p:cNvSpPr>
            <a:spLocks noEditPoints="1"/>
          </p:cNvSpPr>
          <p:nvPr/>
        </p:nvSpPr>
        <p:spPr bwMode="auto">
          <a:xfrm>
            <a:off x="4308013" y="1007880"/>
            <a:ext cx="1289973" cy="2385288"/>
          </a:xfrm>
          <a:custGeom>
            <a:avLst/>
            <a:gdLst>
              <a:gd name="T0" fmla="*/ 306 w 888"/>
              <a:gd name="T1" fmla="*/ 544 h 1642"/>
              <a:gd name="T2" fmla="*/ 126 w 888"/>
              <a:gd name="T3" fmla="*/ 404 h 1642"/>
              <a:gd name="T4" fmla="*/ 112 w 888"/>
              <a:gd name="T5" fmla="*/ 399 h 1642"/>
              <a:gd name="T6" fmla="*/ 116 w 888"/>
              <a:gd name="T7" fmla="*/ 429 h 1642"/>
              <a:gd name="T8" fmla="*/ 44 w 888"/>
              <a:gd name="T9" fmla="*/ 401 h 1642"/>
              <a:gd name="T10" fmla="*/ 38 w 888"/>
              <a:gd name="T11" fmla="*/ 414 h 1642"/>
              <a:gd name="T12" fmla="*/ 11 w 888"/>
              <a:gd name="T13" fmla="*/ 406 h 1642"/>
              <a:gd name="T14" fmla="*/ 0 w 888"/>
              <a:gd name="T15" fmla="*/ 414 h 1642"/>
              <a:gd name="T16" fmla="*/ 25 w 888"/>
              <a:gd name="T17" fmla="*/ 444 h 1642"/>
              <a:gd name="T18" fmla="*/ 74 w 888"/>
              <a:gd name="T19" fmla="*/ 482 h 1642"/>
              <a:gd name="T20" fmla="*/ 146 w 888"/>
              <a:gd name="T21" fmla="*/ 539 h 1642"/>
              <a:gd name="T22" fmla="*/ 361 w 888"/>
              <a:gd name="T23" fmla="*/ 670 h 1642"/>
              <a:gd name="T24" fmla="*/ 331 w 888"/>
              <a:gd name="T25" fmla="*/ 986 h 1642"/>
              <a:gd name="T26" fmla="*/ 319 w 888"/>
              <a:gd name="T27" fmla="*/ 1163 h 1642"/>
              <a:gd name="T28" fmla="*/ 402 w 888"/>
              <a:gd name="T29" fmla="*/ 1271 h 1642"/>
              <a:gd name="T30" fmla="*/ 447 w 888"/>
              <a:gd name="T31" fmla="*/ 1480 h 1642"/>
              <a:gd name="T32" fmla="*/ 397 w 888"/>
              <a:gd name="T33" fmla="*/ 1540 h 1642"/>
              <a:gd name="T34" fmla="*/ 353 w 888"/>
              <a:gd name="T35" fmla="*/ 1588 h 1642"/>
              <a:gd name="T36" fmla="*/ 351 w 888"/>
              <a:gd name="T37" fmla="*/ 1613 h 1642"/>
              <a:gd name="T38" fmla="*/ 382 w 888"/>
              <a:gd name="T39" fmla="*/ 1638 h 1642"/>
              <a:gd name="T40" fmla="*/ 456 w 888"/>
              <a:gd name="T41" fmla="*/ 1607 h 1642"/>
              <a:gd name="T42" fmla="*/ 487 w 888"/>
              <a:gd name="T43" fmla="*/ 1581 h 1642"/>
              <a:gd name="T44" fmla="*/ 512 w 888"/>
              <a:gd name="T45" fmla="*/ 1620 h 1642"/>
              <a:gd name="T46" fmla="*/ 541 w 888"/>
              <a:gd name="T47" fmla="*/ 1642 h 1642"/>
              <a:gd name="T48" fmla="*/ 602 w 888"/>
              <a:gd name="T49" fmla="*/ 1622 h 1642"/>
              <a:gd name="T50" fmla="*/ 612 w 888"/>
              <a:gd name="T51" fmla="*/ 1590 h 1642"/>
              <a:gd name="T52" fmla="*/ 586 w 888"/>
              <a:gd name="T53" fmla="*/ 1536 h 1642"/>
              <a:gd name="T54" fmla="*/ 614 w 888"/>
              <a:gd name="T55" fmla="*/ 1379 h 1642"/>
              <a:gd name="T56" fmla="*/ 668 w 888"/>
              <a:gd name="T57" fmla="*/ 1167 h 1642"/>
              <a:gd name="T58" fmla="*/ 750 w 888"/>
              <a:gd name="T59" fmla="*/ 1114 h 1642"/>
              <a:gd name="T60" fmla="*/ 712 w 888"/>
              <a:gd name="T61" fmla="*/ 898 h 1642"/>
              <a:gd name="T62" fmla="*/ 683 w 888"/>
              <a:gd name="T63" fmla="*/ 645 h 1642"/>
              <a:gd name="T64" fmla="*/ 749 w 888"/>
              <a:gd name="T65" fmla="*/ 606 h 1642"/>
              <a:gd name="T66" fmla="*/ 788 w 888"/>
              <a:gd name="T67" fmla="*/ 560 h 1642"/>
              <a:gd name="T68" fmla="*/ 886 w 888"/>
              <a:gd name="T69" fmla="*/ 331 h 1642"/>
              <a:gd name="T70" fmla="*/ 743 w 888"/>
              <a:gd name="T71" fmla="*/ 221 h 1642"/>
              <a:gd name="T72" fmla="*/ 600 w 888"/>
              <a:gd name="T73" fmla="*/ 140 h 1642"/>
              <a:gd name="T74" fmla="*/ 503 w 888"/>
              <a:gd name="T75" fmla="*/ 151 h 1642"/>
              <a:gd name="T76" fmla="*/ 462 w 888"/>
              <a:gd name="T77" fmla="*/ 152 h 1642"/>
              <a:gd name="T78" fmla="*/ 407 w 888"/>
              <a:gd name="T79" fmla="*/ 77 h 1642"/>
              <a:gd name="T80" fmla="*/ 371 w 888"/>
              <a:gd name="T81" fmla="*/ 38 h 1642"/>
              <a:gd name="T82" fmla="*/ 305 w 888"/>
              <a:gd name="T83" fmla="*/ 9 h 1642"/>
              <a:gd name="T84" fmla="*/ 228 w 888"/>
              <a:gd name="T85" fmla="*/ 9 h 1642"/>
              <a:gd name="T86" fmla="*/ 206 w 888"/>
              <a:gd name="T87" fmla="*/ 28 h 1642"/>
              <a:gd name="T88" fmla="*/ 206 w 888"/>
              <a:gd name="T89" fmla="*/ 0 h 1642"/>
              <a:gd name="T90" fmla="*/ 186 w 888"/>
              <a:gd name="T91" fmla="*/ 42 h 1642"/>
              <a:gd name="T92" fmla="*/ 176 w 888"/>
              <a:gd name="T93" fmla="*/ 50 h 1642"/>
              <a:gd name="T94" fmla="*/ 176 w 888"/>
              <a:gd name="T95" fmla="*/ 142 h 1642"/>
              <a:gd name="T96" fmla="*/ 232 w 888"/>
              <a:gd name="T97" fmla="*/ 224 h 1642"/>
              <a:gd name="T98" fmla="*/ 261 w 888"/>
              <a:gd name="T99" fmla="*/ 335 h 1642"/>
              <a:gd name="T100" fmla="*/ 231 w 888"/>
              <a:gd name="T101" fmla="*/ 410 h 1642"/>
              <a:gd name="T102" fmla="*/ 504 w 888"/>
              <a:gd name="T103" fmla="*/ 1183 h 1642"/>
              <a:gd name="T104" fmla="*/ 538 w 888"/>
              <a:gd name="T105" fmla="*/ 1289 h 1642"/>
              <a:gd name="T106" fmla="*/ 507 w 888"/>
              <a:gd name="T107" fmla="*/ 1500 h 1642"/>
              <a:gd name="T108" fmla="*/ 492 w 888"/>
              <a:gd name="T109" fmla="*/ 1417 h 1642"/>
              <a:gd name="T110" fmla="*/ 507 w 888"/>
              <a:gd name="T111" fmla="*/ 1272 h 1642"/>
              <a:gd name="T112" fmla="*/ 748 w 888"/>
              <a:gd name="T113" fmla="*/ 519 h 1642"/>
              <a:gd name="T114" fmla="*/ 685 w 888"/>
              <a:gd name="T115" fmla="*/ 404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8" h="1642">
                <a:moveTo>
                  <a:pt x="296" y="439"/>
                </a:moveTo>
                <a:lnTo>
                  <a:pt x="296" y="439"/>
                </a:lnTo>
                <a:lnTo>
                  <a:pt x="300" y="488"/>
                </a:lnTo>
                <a:lnTo>
                  <a:pt x="304" y="52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297" y="539"/>
                </a:lnTo>
                <a:lnTo>
                  <a:pt x="281" y="531"/>
                </a:lnTo>
                <a:lnTo>
                  <a:pt x="236" y="507"/>
                </a:lnTo>
                <a:lnTo>
                  <a:pt x="171" y="474"/>
                </a:lnTo>
                <a:lnTo>
                  <a:pt x="171" y="474"/>
                </a:lnTo>
                <a:lnTo>
                  <a:pt x="126" y="404"/>
                </a:lnTo>
                <a:lnTo>
                  <a:pt x="126" y="404"/>
                </a:lnTo>
                <a:lnTo>
                  <a:pt x="122" y="397"/>
                </a:lnTo>
                <a:lnTo>
                  <a:pt x="121" y="394"/>
                </a:lnTo>
                <a:lnTo>
                  <a:pt x="119" y="392"/>
                </a:lnTo>
                <a:lnTo>
                  <a:pt x="116" y="394"/>
                </a:lnTo>
                <a:lnTo>
                  <a:pt x="116" y="394"/>
                </a:lnTo>
                <a:lnTo>
                  <a:pt x="113" y="395"/>
                </a:lnTo>
                <a:lnTo>
                  <a:pt x="112" y="399"/>
                </a:lnTo>
                <a:lnTo>
                  <a:pt x="111" y="405"/>
                </a:lnTo>
                <a:lnTo>
                  <a:pt x="109" y="412"/>
                </a:lnTo>
                <a:lnTo>
                  <a:pt x="111" y="419"/>
                </a:lnTo>
                <a:lnTo>
                  <a:pt x="111" y="419"/>
                </a:lnTo>
                <a:lnTo>
                  <a:pt x="113" y="423"/>
                </a:lnTo>
                <a:lnTo>
                  <a:pt x="117" y="426"/>
                </a:lnTo>
                <a:lnTo>
                  <a:pt x="119" y="429"/>
                </a:lnTo>
                <a:lnTo>
                  <a:pt x="116" y="429"/>
                </a:lnTo>
                <a:lnTo>
                  <a:pt x="116" y="429"/>
                </a:lnTo>
                <a:lnTo>
                  <a:pt x="92" y="425"/>
                </a:lnTo>
                <a:lnTo>
                  <a:pt x="79" y="423"/>
                </a:lnTo>
                <a:lnTo>
                  <a:pt x="74" y="421"/>
                </a:lnTo>
                <a:lnTo>
                  <a:pt x="70" y="419"/>
                </a:lnTo>
                <a:lnTo>
                  <a:pt x="70" y="419"/>
                </a:lnTo>
                <a:lnTo>
                  <a:pt x="60" y="411"/>
                </a:lnTo>
                <a:lnTo>
                  <a:pt x="44" y="401"/>
                </a:lnTo>
                <a:lnTo>
                  <a:pt x="30" y="394"/>
                </a:lnTo>
                <a:lnTo>
                  <a:pt x="26" y="392"/>
                </a:lnTo>
                <a:lnTo>
                  <a:pt x="25" y="392"/>
                </a:lnTo>
                <a:lnTo>
                  <a:pt x="25" y="394"/>
                </a:lnTo>
                <a:lnTo>
                  <a:pt x="25" y="394"/>
                </a:lnTo>
                <a:lnTo>
                  <a:pt x="26" y="397"/>
                </a:lnTo>
                <a:lnTo>
                  <a:pt x="29" y="401"/>
                </a:lnTo>
                <a:lnTo>
                  <a:pt x="38" y="414"/>
                </a:lnTo>
                <a:lnTo>
                  <a:pt x="50" y="429"/>
                </a:lnTo>
                <a:lnTo>
                  <a:pt x="50" y="429"/>
                </a:lnTo>
                <a:lnTo>
                  <a:pt x="35" y="415"/>
                </a:lnTo>
                <a:lnTo>
                  <a:pt x="23" y="406"/>
                </a:lnTo>
                <a:lnTo>
                  <a:pt x="19" y="404"/>
                </a:lnTo>
                <a:lnTo>
                  <a:pt x="15" y="404"/>
                </a:lnTo>
                <a:lnTo>
                  <a:pt x="15" y="404"/>
                </a:lnTo>
                <a:lnTo>
                  <a:pt x="11" y="406"/>
                </a:lnTo>
                <a:lnTo>
                  <a:pt x="10" y="410"/>
                </a:lnTo>
                <a:lnTo>
                  <a:pt x="10" y="414"/>
                </a:lnTo>
                <a:lnTo>
                  <a:pt x="10" y="414"/>
                </a:lnTo>
                <a:lnTo>
                  <a:pt x="5" y="412"/>
                </a:lnTo>
                <a:lnTo>
                  <a:pt x="3" y="412"/>
                </a:lnTo>
                <a:lnTo>
                  <a:pt x="1" y="412"/>
                </a:lnTo>
                <a:lnTo>
                  <a:pt x="0" y="414"/>
                </a:lnTo>
                <a:lnTo>
                  <a:pt x="0" y="414"/>
                </a:lnTo>
                <a:lnTo>
                  <a:pt x="0" y="418"/>
                </a:lnTo>
                <a:lnTo>
                  <a:pt x="1" y="420"/>
                </a:lnTo>
                <a:lnTo>
                  <a:pt x="5" y="429"/>
                </a:lnTo>
                <a:lnTo>
                  <a:pt x="5" y="429"/>
                </a:lnTo>
                <a:lnTo>
                  <a:pt x="9" y="434"/>
                </a:lnTo>
                <a:lnTo>
                  <a:pt x="16" y="439"/>
                </a:lnTo>
                <a:lnTo>
                  <a:pt x="25" y="444"/>
                </a:lnTo>
                <a:lnTo>
                  <a:pt x="25" y="444"/>
                </a:lnTo>
                <a:lnTo>
                  <a:pt x="24" y="449"/>
                </a:lnTo>
                <a:lnTo>
                  <a:pt x="23" y="454"/>
                </a:lnTo>
                <a:lnTo>
                  <a:pt x="24" y="456"/>
                </a:lnTo>
                <a:lnTo>
                  <a:pt x="25" y="459"/>
                </a:lnTo>
                <a:lnTo>
                  <a:pt x="25" y="459"/>
                </a:lnTo>
                <a:lnTo>
                  <a:pt x="30" y="463"/>
                </a:lnTo>
                <a:lnTo>
                  <a:pt x="42" y="468"/>
                </a:lnTo>
                <a:lnTo>
                  <a:pt x="74" y="482"/>
                </a:lnTo>
                <a:lnTo>
                  <a:pt x="105" y="495"/>
                </a:lnTo>
                <a:lnTo>
                  <a:pt x="116" y="500"/>
                </a:lnTo>
                <a:lnTo>
                  <a:pt x="121" y="504"/>
                </a:lnTo>
                <a:lnTo>
                  <a:pt x="121" y="504"/>
                </a:lnTo>
                <a:lnTo>
                  <a:pt x="126" y="511"/>
                </a:lnTo>
                <a:lnTo>
                  <a:pt x="134" y="518"/>
                </a:lnTo>
                <a:lnTo>
                  <a:pt x="146" y="529"/>
                </a:lnTo>
                <a:lnTo>
                  <a:pt x="146" y="539"/>
                </a:lnTo>
                <a:lnTo>
                  <a:pt x="146" y="539"/>
                </a:lnTo>
                <a:lnTo>
                  <a:pt x="241" y="605"/>
                </a:lnTo>
                <a:lnTo>
                  <a:pt x="309" y="649"/>
                </a:lnTo>
                <a:lnTo>
                  <a:pt x="331" y="664"/>
                </a:lnTo>
                <a:lnTo>
                  <a:pt x="341" y="670"/>
                </a:lnTo>
                <a:lnTo>
                  <a:pt x="341" y="670"/>
                </a:lnTo>
                <a:lnTo>
                  <a:pt x="354" y="670"/>
                </a:lnTo>
                <a:lnTo>
                  <a:pt x="361" y="670"/>
                </a:lnTo>
                <a:lnTo>
                  <a:pt x="321" y="771"/>
                </a:lnTo>
                <a:lnTo>
                  <a:pt x="341" y="776"/>
                </a:lnTo>
                <a:lnTo>
                  <a:pt x="341" y="776"/>
                </a:lnTo>
                <a:lnTo>
                  <a:pt x="341" y="803"/>
                </a:lnTo>
                <a:lnTo>
                  <a:pt x="339" y="869"/>
                </a:lnTo>
                <a:lnTo>
                  <a:pt x="336" y="908"/>
                </a:lnTo>
                <a:lnTo>
                  <a:pt x="334" y="948"/>
                </a:lnTo>
                <a:lnTo>
                  <a:pt x="331" y="986"/>
                </a:lnTo>
                <a:lnTo>
                  <a:pt x="326" y="1017"/>
                </a:lnTo>
                <a:lnTo>
                  <a:pt x="326" y="1017"/>
                </a:lnTo>
                <a:lnTo>
                  <a:pt x="316" y="1070"/>
                </a:lnTo>
                <a:lnTo>
                  <a:pt x="306" y="1113"/>
                </a:lnTo>
                <a:lnTo>
                  <a:pt x="296" y="1153"/>
                </a:lnTo>
                <a:lnTo>
                  <a:pt x="296" y="1153"/>
                </a:lnTo>
                <a:lnTo>
                  <a:pt x="301" y="1155"/>
                </a:lnTo>
                <a:lnTo>
                  <a:pt x="319" y="1163"/>
                </a:lnTo>
                <a:lnTo>
                  <a:pt x="333" y="1167"/>
                </a:lnTo>
                <a:lnTo>
                  <a:pt x="350" y="1170"/>
                </a:lnTo>
                <a:lnTo>
                  <a:pt x="371" y="1174"/>
                </a:lnTo>
                <a:lnTo>
                  <a:pt x="398" y="1178"/>
                </a:lnTo>
                <a:lnTo>
                  <a:pt x="398" y="1178"/>
                </a:lnTo>
                <a:lnTo>
                  <a:pt x="398" y="1206"/>
                </a:lnTo>
                <a:lnTo>
                  <a:pt x="399" y="1238"/>
                </a:lnTo>
                <a:lnTo>
                  <a:pt x="402" y="1271"/>
                </a:lnTo>
                <a:lnTo>
                  <a:pt x="404" y="1286"/>
                </a:lnTo>
                <a:lnTo>
                  <a:pt x="407" y="1299"/>
                </a:lnTo>
                <a:lnTo>
                  <a:pt x="407" y="1299"/>
                </a:lnTo>
                <a:lnTo>
                  <a:pt x="418" y="1343"/>
                </a:lnTo>
                <a:lnTo>
                  <a:pt x="432" y="1398"/>
                </a:lnTo>
                <a:lnTo>
                  <a:pt x="443" y="1449"/>
                </a:lnTo>
                <a:lnTo>
                  <a:pt x="446" y="1468"/>
                </a:lnTo>
                <a:lnTo>
                  <a:pt x="447" y="1480"/>
                </a:lnTo>
                <a:lnTo>
                  <a:pt x="447" y="1480"/>
                </a:lnTo>
                <a:lnTo>
                  <a:pt x="444" y="1487"/>
                </a:lnTo>
                <a:lnTo>
                  <a:pt x="439" y="1496"/>
                </a:lnTo>
                <a:lnTo>
                  <a:pt x="433" y="1505"/>
                </a:lnTo>
                <a:lnTo>
                  <a:pt x="425" y="1514"/>
                </a:lnTo>
                <a:lnTo>
                  <a:pt x="408" y="1529"/>
                </a:lnTo>
                <a:lnTo>
                  <a:pt x="397" y="1540"/>
                </a:lnTo>
                <a:lnTo>
                  <a:pt x="397" y="1540"/>
                </a:lnTo>
                <a:lnTo>
                  <a:pt x="375" y="1564"/>
                </a:lnTo>
                <a:lnTo>
                  <a:pt x="364" y="1575"/>
                </a:lnTo>
                <a:lnTo>
                  <a:pt x="359" y="1579"/>
                </a:lnTo>
                <a:lnTo>
                  <a:pt x="356" y="1580"/>
                </a:lnTo>
                <a:lnTo>
                  <a:pt x="356" y="1580"/>
                </a:lnTo>
                <a:lnTo>
                  <a:pt x="355" y="1580"/>
                </a:lnTo>
                <a:lnTo>
                  <a:pt x="354" y="1583"/>
                </a:lnTo>
                <a:lnTo>
                  <a:pt x="353" y="1588"/>
                </a:lnTo>
                <a:lnTo>
                  <a:pt x="353" y="1593"/>
                </a:lnTo>
                <a:lnTo>
                  <a:pt x="351" y="1595"/>
                </a:lnTo>
                <a:lnTo>
                  <a:pt x="351" y="1595"/>
                </a:lnTo>
                <a:lnTo>
                  <a:pt x="350" y="1598"/>
                </a:lnTo>
                <a:lnTo>
                  <a:pt x="350" y="1603"/>
                </a:lnTo>
                <a:lnTo>
                  <a:pt x="351" y="1610"/>
                </a:lnTo>
                <a:lnTo>
                  <a:pt x="351" y="1610"/>
                </a:lnTo>
                <a:lnTo>
                  <a:pt x="351" y="1613"/>
                </a:lnTo>
                <a:lnTo>
                  <a:pt x="354" y="1620"/>
                </a:lnTo>
                <a:lnTo>
                  <a:pt x="356" y="1625"/>
                </a:lnTo>
                <a:lnTo>
                  <a:pt x="359" y="1629"/>
                </a:lnTo>
                <a:lnTo>
                  <a:pt x="361" y="1633"/>
                </a:lnTo>
                <a:lnTo>
                  <a:pt x="366" y="1635"/>
                </a:lnTo>
                <a:lnTo>
                  <a:pt x="366" y="1635"/>
                </a:lnTo>
                <a:lnTo>
                  <a:pt x="373" y="1637"/>
                </a:lnTo>
                <a:lnTo>
                  <a:pt x="382" y="1638"/>
                </a:lnTo>
                <a:lnTo>
                  <a:pt x="403" y="1639"/>
                </a:lnTo>
                <a:lnTo>
                  <a:pt x="413" y="1638"/>
                </a:lnTo>
                <a:lnTo>
                  <a:pt x="423" y="1637"/>
                </a:lnTo>
                <a:lnTo>
                  <a:pt x="432" y="1634"/>
                </a:lnTo>
                <a:lnTo>
                  <a:pt x="437" y="1630"/>
                </a:lnTo>
                <a:lnTo>
                  <a:pt x="437" y="1630"/>
                </a:lnTo>
                <a:lnTo>
                  <a:pt x="446" y="1620"/>
                </a:lnTo>
                <a:lnTo>
                  <a:pt x="456" y="1607"/>
                </a:lnTo>
                <a:lnTo>
                  <a:pt x="466" y="1593"/>
                </a:lnTo>
                <a:lnTo>
                  <a:pt x="472" y="1585"/>
                </a:lnTo>
                <a:lnTo>
                  <a:pt x="472" y="1585"/>
                </a:lnTo>
                <a:lnTo>
                  <a:pt x="474" y="1584"/>
                </a:lnTo>
                <a:lnTo>
                  <a:pt x="477" y="1583"/>
                </a:lnTo>
                <a:lnTo>
                  <a:pt x="482" y="1583"/>
                </a:lnTo>
                <a:lnTo>
                  <a:pt x="486" y="1583"/>
                </a:lnTo>
                <a:lnTo>
                  <a:pt x="487" y="1581"/>
                </a:lnTo>
                <a:lnTo>
                  <a:pt x="487" y="1580"/>
                </a:lnTo>
                <a:lnTo>
                  <a:pt x="487" y="1580"/>
                </a:lnTo>
                <a:lnTo>
                  <a:pt x="497" y="1540"/>
                </a:lnTo>
                <a:lnTo>
                  <a:pt x="497" y="1540"/>
                </a:lnTo>
                <a:lnTo>
                  <a:pt x="504" y="1578"/>
                </a:lnTo>
                <a:lnTo>
                  <a:pt x="511" y="1604"/>
                </a:lnTo>
                <a:lnTo>
                  <a:pt x="512" y="1615"/>
                </a:lnTo>
                <a:lnTo>
                  <a:pt x="512" y="1620"/>
                </a:lnTo>
                <a:lnTo>
                  <a:pt x="512" y="1620"/>
                </a:lnTo>
                <a:lnTo>
                  <a:pt x="512" y="1624"/>
                </a:lnTo>
                <a:lnTo>
                  <a:pt x="513" y="1627"/>
                </a:lnTo>
                <a:lnTo>
                  <a:pt x="516" y="1632"/>
                </a:lnTo>
                <a:lnTo>
                  <a:pt x="520" y="1634"/>
                </a:lnTo>
                <a:lnTo>
                  <a:pt x="525" y="1638"/>
                </a:lnTo>
                <a:lnTo>
                  <a:pt x="532" y="1640"/>
                </a:lnTo>
                <a:lnTo>
                  <a:pt x="541" y="1642"/>
                </a:lnTo>
                <a:lnTo>
                  <a:pt x="552" y="1640"/>
                </a:lnTo>
                <a:lnTo>
                  <a:pt x="552" y="1640"/>
                </a:lnTo>
                <a:lnTo>
                  <a:pt x="572" y="1637"/>
                </a:lnTo>
                <a:lnTo>
                  <a:pt x="585" y="1633"/>
                </a:lnTo>
                <a:lnTo>
                  <a:pt x="592" y="1628"/>
                </a:lnTo>
                <a:lnTo>
                  <a:pt x="597" y="1625"/>
                </a:lnTo>
                <a:lnTo>
                  <a:pt x="597" y="1625"/>
                </a:lnTo>
                <a:lnTo>
                  <a:pt x="602" y="1622"/>
                </a:lnTo>
                <a:lnTo>
                  <a:pt x="607" y="1617"/>
                </a:lnTo>
                <a:lnTo>
                  <a:pt x="611" y="1610"/>
                </a:lnTo>
                <a:lnTo>
                  <a:pt x="612" y="1608"/>
                </a:lnTo>
                <a:lnTo>
                  <a:pt x="612" y="1605"/>
                </a:lnTo>
                <a:lnTo>
                  <a:pt x="612" y="1605"/>
                </a:lnTo>
                <a:lnTo>
                  <a:pt x="612" y="1598"/>
                </a:lnTo>
                <a:lnTo>
                  <a:pt x="612" y="1590"/>
                </a:lnTo>
                <a:lnTo>
                  <a:pt x="612" y="1590"/>
                </a:lnTo>
                <a:lnTo>
                  <a:pt x="612" y="1580"/>
                </a:lnTo>
                <a:lnTo>
                  <a:pt x="611" y="1574"/>
                </a:lnTo>
                <a:lnTo>
                  <a:pt x="610" y="1573"/>
                </a:lnTo>
                <a:lnTo>
                  <a:pt x="607" y="1570"/>
                </a:lnTo>
                <a:lnTo>
                  <a:pt x="607" y="1570"/>
                </a:lnTo>
                <a:lnTo>
                  <a:pt x="604" y="1566"/>
                </a:lnTo>
                <a:lnTo>
                  <a:pt x="599" y="1559"/>
                </a:lnTo>
                <a:lnTo>
                  <a:pt x="586" y="1536"/>
                </a:lnTo>
                <a:lnTo>
                  <a:pt x="580" y="1525"/>
                </a:lnTo>
                <a:lnTo>
                  <a:pt x="575" y="1512"/>
                </a:lnTo>
                <a:lnTo>
                  <a:pt x="572" y="1502"/>
                </a:lnTo>
                <a:lnTo>
                  <a:pt x="572" y="1498"/>
                </a:lnTo>
                <a:lnTo>
                  <a:pt x="572" y="1495"/>
                </a:lnTo>
                <a:lnTo>
                  <a:pt x="572" y="1495"/>
                </a:lnTo>
                <a:lnTo>
                  <a:pt x="597" y="1426"/>
                </a:lnTo>
                <a:lnTo>
                  <a:pt x="614" y="1379"/>
                </a:lnTo>
                <a:lnTo>
                  <a:pt x="620" y="1359"/>
                </a:lnTo>
                <a:lnTo>
                  <a:pt x="622" y="1344"/>
                </a:lnTo>
                <a:lnTo>
                  <a:pt x="622" y="1344"/>
                </a:lnTo>
                <a:lnTo>
                  <a:pt x="631" y="1270"/>
                </a:lnTo>
                <a:lnTo>
                  <a:pt x="636" y="1218"/>
                </a:lnTo>
                <a:lnTo>
                  <a:pt x="641" y="1172"/>
                </a:lnTo>
                <a:lnTo>
                  <a:pt x="641" y="1172"/>
                </a:lnTo>
                <a:lnTo>
                  <a:pt x="668" y="1167"/>
                </a:lnTo>
                <a:lnTo>
                  <a:pt x="691" y="1162"/>
                </a:lnTo>
                <a:lnTo>
                  <a:pt x="712" y="1155"/>
                </a:lnTo>
                <a:lnTo>
                  <a:pt x="728" y="1150"/>
                </a:lnTo>
                <a:lnTo>
                  <a:pt x="750" y="1143"/>
                </a:lnTo>
                <a:lnTo>
                  <a:pt x="757" y="1139"/>
                </a:lnTo>
                <a:lnTo>
                  <a:pt x="758" y="1138"/>
                </a:lnTo>
                <a:lnTo>
                  <a:pt x="758" y="1138"/>
                </a:lnTo>
                <a:lnTo>
                  <a:pt x="750" y="1114"/>
                </a:lnTo>
                <a:lnTo>
                  <a:pt x="735" y="1060"/>
                </a:lnTo>
                <a:lnTo>
                  <a:pt x="728" y="1027"/>
                </a:lnTo>
                <a:lnTo>
                  <a:pt x="720" y="992"/>
                </a:lnTo>
                <a:lnTo>
                  <a:pt x="715" y="958"/>
                </a:lnTo>
                <a:lnTo>
                  <a:pt x="714" y="942"/>
                </a:lnTo>
                <a:lnTo>
                  <a:pt x="713" y="927"/>
                </a:lnTo>
                <a:lnTo>
                  <a:pt x="713" y="927"/>
                </a:lnTo>
                <a:lnTo>
                  <a:pt x="712" y="898"/>
                </a:lnTo>
                <a:lnTo>
                  <a:pt x="709" y="869"/>
                </a:lnTo>
                <a:lnTo>
                  <a:pt x="706" y="841"/>
                </a:lnTo>
                <a:lnTo>
                  <a:pt x="703" y="817"/>
                </a:lnTo>
                <a:lnTo>
                  <a:pt x="695" y="779"/>
                </a:lnTo>
                <a:lnTo>
                  <a:pt x="693" y="766"/>
                </a:lnTo>
                <a:lnTo>
                  <a:pt x="713" y="761"/>
                </a:lnTo>
                <a:lnTo>
                  <a:pt x="683" y="645"/>
                </a:lnTo>
                <a:lnTo>
                  <a:pt x="683" y="645"/>
                </a:lnTo>
                <a:lnTo>
                  <a:pt x="686" y="640"/>
                </a:lnTo>
                <a:lnTo>
                  <a:pt x="699" y="630"/>
                </a:lnTo>
                <a:lnTo>
                  <a:pt x="706" y="624"/>
                </a:lnTo>
                <a:lnTo>
                  <a:pt x="717" y="619"/>
                </a:lnTo>
                <a:lnTo>
                  <a:pt x="727" y="614"/>
                </a:lnTo>
                <a:lnTo>
                  <a:pt x="738" y="610"/>
                </a:lnTo>
                <a:lnTo>
                  <a:pt x="738" y="610"/>
                </a:lnTo>
                <a:lnTo>
                  <a:pt x="749" y="606"/>
                </a:lnTo>
                <a:lnTo>
                  <a:pt x="759" y="599"/>
                </a:lnTo>
                <a:lnTo>
                  <a:pt x="768" y="591"/>
                </a:lnTo>
                <a:lnTo>
                  <a:pt x="775" y="582"/>
                </a:lnTo>
                <a:lnTo>
                  <a:pt x="781" y="575"/>
                </a:lnTo>
                <a:lnTo>
                  <a:pt x="786" y="567"/>
                </a:lnTo>
                <a:lnTo>
                  <a:pt x="787" y="562"/>
                </a:lnTo>
                <a:lnTo>
                  <a:pt x="788" y="560"/>
                </a:lnTo>
                <a:lnTo>
                  <a:pt x="788" y="560"/>
                </a:lnTo>
                <a:lnTo>
                  <a:pt x="789" y="558"/>
                </a:lnTo>
                <a:lnTo>
                  <a:pt x="792" y="558"/>
                </a:lnTo>
                <a:lnTo>
                  <a:pt x="801" y="558"/>
                </a:lnTo>
                <a:lnTo>
                  <a:pt x="813" y="560"/>
                </a:lnTo>
                <a:lnTo>
                  <a:pt x="813" y="560"/>
                </a:lnTo>
                <a:lnTo>
                  <a:pt x="852" y="441"/>
                </a:lnTo>
                <a:lnTo>
                  <a:pt x="877" y="358"/>
                </a:lnTo>
                <a:lnTo>
                  <a:pt x="886" y="331"/>
                </a:lnTo>
                <a:lnTo>
                  <a:pt x="888" y="318"/>
                </a:lnTo>
                <a:lnTo>
                  <a:pt x="888" y="318"/>
                </a:lnTo>
                <a:lnTo>
                  <a:pt x="882" y="311"/>
                </a:lnTo>
                <a:lnTo>
                  <a:pt x="871" y="301"/>
                </a:lnTo>
                <a:lnTo>
                  <a:pt x="855" y="289"/>
                </a:lnTo>
                <a:lnTo>
                  <a:pt x="838" y="278"/>
                </a:lnTo>
                <a:lnTo>
                  <a:pt x="838" y="278"/>
                </a:lnTo>
                <a:lnTo>
                  <a:pt x="743" y="221"/>
                </a:lnTo>
                <a:lnTo>
                  <a:pt x="680" y="184"/>
                </a:lnTo>
                <a:lnTo>
                  <a:pt x="640" y="157"/>
                </a:lnTo>
                <a:lnTo>
                  <a:pt x="640" y="157"/>
                </a:lnTo>
                <a:lnTo>
                  <a:pt x="630" y="151"/>
                </a:lnTo>
                <a:lnTo>
                  <a:pt x="620" y="146"/>
                </a:lnTo>
                <a:lnTo>
                  <a:pt x="612" y="142"/>
                </a:lnTo>
                <a:lnTo>
                  <a:pt x="606" y="140"/>
                </a:lnTo>
                <a:lnTo>
                  <a:pt x="600" y="140"/>
                </a:lnTo>
                <a:lnTo>
                  <a:pt x="596" y="140"/>
                </a:lnTo>
                <a:lnTo>
                  <a:pt x="592" y="141"/>
                </a:lnTo>
                <a:lnTo>
                  <a:pt x="590" y="142"/>
                </a:lnTo>
                <a:lnTo>
                  <a:pt x="590" y="142"/>
                </a:lnTo>
                <a:lnTo>
                  <a:pt x="584" y="144"/>
                </a:lnTo>
                <a:lnTo>
                  <a:pt x="572" y="146"/>
                </a:lnTo>
                <a:lnTo>
                  <a:pt x="537" y="149"/>
                </a:lnTo>
                <a:lnTo>
                  <a:pt x="503" y="151"/>
                </a:lnTo>
                <a:lnTo>
                  <a:pt x="487" y="152"/>
                </a:lnTo>
                <a:lnTo>
                  <a:pt x="487" y="152"/>
                </a:lnTo>
                <a:lnTo>
                  <a:pt x="483" y="154"/>
                </a:lnTo>
                <a:lnTo>
                  <a:pt x="477" y="155"/>
                </a:lnTo>
                <a:lnTo>
                  <a:pt x="469" y="155"/>
                </a:lnTo>
                <a:lnTo>
                  <a:pt x="466" y="154"/>
                </a:lnTo>
                <a:lnTo>
                  <a:pt x="462" y="152"/>
                </a:lnTo>
                <a:lnTo>
                  <a:pt x="462" y="152"/>
                </a:lnTo>
                <a:lnTo>
                  <a:pt x="458" y="149"/>
                </a:lnTo>
                <a:lnTo>
                  <a:pt x="452" y="144"/>
                </a:lnTo>
                <a:lnTo>
                  <a:pt x="439" y="128"/>
                </a:lnTo>
                <a:lnTo>
                  <a:pt x="422" y="107"/>
                </a:lnTo>
                <a:lnTo>
                  <a:pt x="422" y="107"/>
                </a:lnTo>
                <a:lnTo>
                  <a:pt x="418" y="102"/>
                </a:lnTo>
                <a:lnTo>
                  <a:pt x="413" y="92"/>
                </a:lnTo>
                <a:lnTo>
                  <a:pt x="407" y="77"/>
                </a:lnTo>
                <a:lnTo>
                  <a:pt x="407" y="77"/>
                </a:lnTo>
                <a:lnTo>
                  <a:pt x="405" y="73"/>
                </a:lnTo>
                <a:lnTo>
                  <a:pt x="402" y="66"/>
                </a:lnTo>
                <a:lnTo>
                  <a:pt x="395" y="56"/>
                </a:lnTo>
                <a:lnTo>
                  <a:pt x="392" y="50"/>
                </a:lnTo>
                <a:lnTo>
                  <a:pt x="387" y="47"/>
                </a:lnTo>
                <a:lnTo>
                  <a:pt x="387" y="47"/>
                </a:lnTo>
                <a:lnTo>
                  <a:pt x="371" y="38"/>
                </a:lnTo>
                <a:lnTo>
                  <a:pt x="366" y="37"/>
                </a:lnTo>
                <a:lnTo>
                  <a:pt x="366" y="37"/>
                </a:lnTo>
                <a:lnTo>
                  <a:pt x="358" y="30"/>
                </a:lnTo>
                <a:lnTo>
                  <a:pt x="346" y="24"/>
                </a:lnTo>
                <a:lnTo>
                  <a:pt x="331" y="17"/>
                </a:lnTo>
                <a:lnTo>
                  <a:pt x="331" y="17"/>
                </a:lnTo>
                <a:lnTo>
                  <a:pt x="316" y="12"/>
                </a:lnTo>
                <a:lnTo>
                  <a:pt x="305" y="9"/>
                </a:lnTo>
                <a:lnTo>
                  <a:pt x="276" y="6"/>
                </a:lnTo>
                <a:lnTo>
                  <a:pt x="276" y="6"/>
                </a:lnTo>
                <a:lnTo>
                  <a:pt x="246" y="4"/>
                </a:lnTo>
                <a:lnTo>
                  <a:pt x="237" y="4"/>
                </a:lnTo>
                <a:lnTo>
                  <a:pt x="233" y="5"/>
                </a:lnTo>
                <a:lnTo>
                  <a:pt x="231" y="6"/>
                </a:lnTo>
                <a:lnTo>
                  <a:pt x="231" y="6"/>
                </a:lnTo>
                <a:lnTo>
                  <a:pt x="228" y="9"/>
                </a:lnTo>
                <a:lnTo>
                  <a:pt x="226" y="13"/>
                </a:lnTo>
                <a:lnTo>
                  <a:pt x="221" y="20"/>
                </a:lnTo>
                <a:lnTo>
                  <a:pt x="216" y="32"/>
                </a:lnTo>
                <a:lnTo>
                  <a:pt x="216" y="32"/>
                </a:lnTo>
                <a:lnTo>
                  <a:pt x="213" y="32"/>
                </a:lnTo>
                <a:lnTo>
                  <a:pt x="210" y="32"/>
                </a:lnTo>
                <a:lnTo>
                  <a:pt x="208" y="30"/>
                </a:lnTo>
                <a:lnTo>
                  <a:pt x="206" y="28"/>
                </a:lnTo>
                <a:lnTo>
                  <a:pt x="206" y="25"/>
                </a:lnTo>
                <a:lnTo>
                  <a:pt x="206" y="22"/>
                </a:lnTo>
                <a:lnTo>
                  <a:pt x="206" y="22"/>
                </a:lnTo>
                <a:lnTo>
                  <a:pt x="210" y="6"/>
                </a:lnTo>
                <a:lnTo>
                  <a:pt x="211" y="1"/>
                </a:lnTo>
                <a:lnTo>
                  <a:pt x="211" y="1"/>
                </a:lnTo>
                <a:lnTo>
                  <a:pt x="210" y="1"/>
                </a:lnTo>
                <a:lnTo>
                  <a:pt x="206" y="0"/>
                </a:lnTo>
                <a:lnTo>
                  <a:pt x="201" y="1"/>
                </a:lnTo>
                <a:lnTo>
                  <a:pt x="198" y="4"/>
                </a:lnTo>
                <a:lnTo>
                  <a:pt x="196" y="6"/>
                </a:lnTo>
                <a:lnTo>
                  <a:pt x="196" y="6"/>
                </a:lnTo>
                <a:lnTo>
                  <a:pt x="192" y="15"/>
                </a:lnTo>
                <a:lnTo>
                  <a:pt x="188" y="28"/>
                </a:lnTo>
                <a:lnTo>
                  <a:pt x="186" y="42"/>
                </a:lnTo>
                <a:lnTo>
                  <a:pt x="186" y="42"/>
                </a:lnTo>
                <a:lnTo>
                  <a:pt x="178" y="33"/>
                </a:lnTo>
                <a:lnTo>
                  <a:pt x="173" y="29"/>
                </a:lnTo>
                <a:lnTo>
                  <a:pt x="172" y="29"/>
                </a:lnTo>
                <a:lnTo>
                  <a:pt x="171" y="32"/>
                </a:lnTo>
                <a:lnTo>
                  <a:pt x="171" y="32"/>
                </a:lnTo>
                <a:lnTo>
                  <a:pt x="171" y="35"/>
                </a:lnTo>
                <a:lnTo>
                  <a:pt x="172" y="40"/>
                </a:lnTo>
                <a:lnTo>
                  <a:pt x="176" y="50"/>
                </a:lnTo>
                <a:lnTo>
                  <a:pt x="181" y="62"/>
                </a:lnTo>
                <a:lnTo>
                  <a:pt x="181" y="62"/>
                </a:lnTo>
                <a:lnTo>
                  <a:pt x="178" y="68"/>
                </a:lnTo>
                <a:lnTo>
                  <a:pt x="174" y="87"/>
                </a:lnTo>
                <a:lnTo>
                  <a:pt x="173" y="100"/>
                </a:lnTo>
                <a:lnTo>
                  <a:pt x="173" y="112"/>
                </a:lnTo>
                <a:lnTo>
                  <a:pt x="173" y="127"/>
                </a:lnTo>
                <a:lnTo>
                  <a:pt x="176" y="142"/>
                </a:lnTo>
                <a:lnTo>
                  <a:pt x="176" y="142"/>
                </a:lnTo>
                <a:lnTo>
                  <a:pt x="178" y="150"/>
                </a:lnTo>
                <a:lnTo>
                  <a:pt x="181" y="157"/>
                </a:lnTo>
                <a:lnTo>
                  <a:pt x="188" y="170"/>
                </a:lnTo>
                <a:lnTo>
                  <a:pt x="197" y="182"/>
                </a:lnTo>
                <a:lnTo>
                  <a:pt x="207" y="194"/>
                </a:lnTo>
                <a:lnTo>
                  <a:pt x="225" y="214"/>
                </a:lnTo>
                <a:lnTo>
                  <a:pt x="232" y="224"/>
                </a:lnTo>
                <a:lnTo>
                  <a:pt x="236" y="233"/>
                </a:lnTo>
                <a:lnTo>
                  <a:pt x="236" y="233"/>
                </a:lnTo>
                <a:lnTo>
                  <a:pt x="245" y="257"/>
                </a:lnTo>
                <a:lnTo>
                  <a:pt x="250" y="273"/>
                </a:lnTo>
                <a:lnTo>
                  <a:pt x="256" y="289"/>
                </a:lnTo>
                <a:lnTo>
                  <a:pt x="260" y="308"/>
                </a:lnTo>
                <a:lnTo>
                  <a:pt x="261" y="326"/>
                </a:lnTo>
                <a:lnTo>
                  <a:pt x="261" y="335"/>
                </a:lnTo>
                <a:lnTo>
                  <a:pt x="261" y="343"/>
                </a:lnTo>
                <a:lnTo>
                  <a:pt x="259" y="351"/>
                </a:lnTo>
                <a:lnTo>
                  <a:pt x="256" y="358"/>
                </a:lnTo>
                <a:lnTo>
                  <a:pt x="256" y="358"/>
                </a:lnTo>
                <a:lnTo>
                  <a:pt x="237" y="396"/>
                </a:lnTo>
                <a:lnTo>
                  <a:pt x="231" y="409"/>
                </a:lnTo>
                <a:lnTo>
                  <a:pt x="231" y="409"/>
                </a:lnTo>
                <a:lnTo>
                  <a:pt x="231" y="410"/>
                </a:lnTo>
                <a:lnTo>
                  <a:pt x="233" y="410"/>
                </a:lnTo>
                <a:lnTo>
                  <a:pt x="241" y="407"/>
                </a:lnTo>
                <a:lnTo>
                  <a:pt x="251" y="404"/>
                </a:lnTo>
                <a:lnTo>
                  <a:pt x="251" y="429"/>
                </a:lnTo>
                <a:lnTo>
                  <a:pt x="256" y="424"/>
                </a:lnTo>
                <a:lnTo>
                  <a:pt x="291" y="459"/>
                </a:lnTo>
                <a:lnTo>
                  <a:pt x="296" y="439"/>
                </a:lnTo>
                <a:close/>
                <a:moveTo>
                  <a:pt x="504" y="1183"/>
                </a:moveTo>
                <a:lnTo>
                  <a:pt x="512" y="1183"/>
                </a:lnTo>
                <a:lnTo>
                  <a:pt x="512" y="1183"/>
                </a:lnTo>
                <a:lnTo>
                  <a:pt x="542" y="1182"/>
                </a:lnTo>
                <a:lnTo>
                  <a:pt x="542" y="1182"/>
                </a:lnTo>
                <a:lnTo>
                  <a:pt x="537" y="1233"/>
                </a:lnTo>
                <a:lnTo>
                  <a:pt x="537" y="1233"/>
                </a:lnTo>
                <a:lnTo>
                  <a:pt x="538" y="1266"/>
                </a:lnTo>
                <a:lnTo>
                  <a:pt x="538" y="1289"/>
                </a:lnTo>
                <a:lnTo>
                  <a:pt x="537" y="1309"/>
                </a:lnTo>
                <a:lnTo>
                  <a:pt x="537" y="1309"/>
                </a:lnTo>
                <a:lnTo>
                  <a:pt x="532" y="1385"/>
                </a:lnTo>
                <a:lnTo>
                  <a:pt x="530" y="1428"/>
                </a:lnTo>
                <a:lnTo>
                  <a:pt x="527" y="1449"/>
                </a:lnTo>
                <a:lnTo>
                  <a:pt x="527" y="1449"/>
                </a:lnTo>
                <a:lnTo>
                  <a:pt x="507" y="1500"/>
                </a:lnTo>
                <a:lnTo>
                  <a:pt x="507" y="1500"/>
                </a:lnTo>
                <a:lnTo>
                  <a:pt x="506" y="1487"/>
                </a:lnTo>
                <a:lnTo>
                  <a:pt x="504" y="1476"/>
                </a:lnTo>
                <a:lnTo>
                  <a:pt x="502" y="1465"/>
                </a:lnTo>
                <a:lnTo>
                  <a:pt x="502" y="1465"/>
                </a:lnTo>
                <a:lnTo>
                  <a:pt x="498" y="1451"/>
                </a:lnTo>
                <a:lnTo>
                  <a:pt x="496" y="1442"/>
                </a:lnTo>
                <a:lnTo>
                  <a:pt x="493" y="1431"/>
                </a:lnTo>
                <a:lnTo>
                  <a:pt x="492" y="1417"/>
                </a:lnTo>
                <a:lnTo>
                  <a:pt x="492" y="1402"/>
                </a:lnTo>
                <a:lnTo>
                  <a:pt x="493" y="1384"/>
                </a:lnTo>
                <a:lnTo>
                  <a:pt x="497" y="1364"/>
                </a:lnTo>
                <a:lnTo>
                  <a:pt x="497" y="1364"/>
                </a:lnTo>
                <a:lnTo>
                  <a:pt x="501" y="1343"/>
                </a:lnTo>
                <a:lnTo>
                  <a:pt x="504" y="1319"/>
                </a:lnTo>
                <a:lnTo>
                  <a:pt x="506" y="1295"/>
                </a:lnTo>
                <a:lnTo>
                  <a:pt x="507" y="1272"/>
                </a:lnTo>
                <a:lnTo>
                  <a:pt x="507" y="1232"/>
                </a:lnTo>
                <a:lnTo>
                  <a:pt x="507" y="1208"/>
                </a:lnTo>
                <a:lnTo>
                  <a:pt x="507" y="1208"/>
                </a:lnTo>
                <a:lnTo>
                  <a:pt x="504" y="1183"/>
                </a:lnTo>
                <a:lnTo>
                  <a:pt x="504" y="1183"/>
                </a:lnTo>
                <a:close/>
                <a:moveTo>
                  <a:pt x="693" y="313"/>
                </a:moveTo>
                <a:lnTo>
                  <a:pt x="773" y="358"/>
                </a:lnTo>
                <a:lnTo>
                  <a:pt x="748" y="519"/>
                </a:lnTo>
                <a:lnTo>
                  <a:pt x="723" y="534"/>
                </a:lnTo>
                <a:lnTo>
                  <a:pt x="688" y="539"/>
                </a:lnTo>
                <a:lnTo>
                  <a:pt x="688" y="539"/>
                </a:lnTo>
                <a:lnTo>
                  <a:pt x="683" y="522"/>
                </a:lnTo>
                <a:lnTo>
                  <a:pt x="679" y="508"/>
                </a:lnTo>
                <a:lnTo>
                  <a:pt x="678" y="499"/>
                </a:lnTo>
                <a:lnTo>
                  <a:pt x="678" y="499"/>
                </a:lnTo>
                <a:lnTo>
                  <a:pt x="685" y="404"/>
                </a:lnTo>
                <a:lnTo>
                  <a:pt x="693" y="313"/>
                </a:lnTo>
                <a:lnTo>
                  <a:pt x="693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8C1849DD-6F36-B0FD-8D18-59B0D3EEFD5B}"/>
              </a:ext>
            </a:extLst>
          </p:cNvPr>
          <p:cNvSpPr>
            <a:spLocks noEditPoints="1"/>
          </p:cNvSpPr>
          <p:nvPr/>
        </p:nvSpPr>
        <p:spPr bwMode="auto">
          <a:xfrm>
            <a:off x="7477574" y="928914"/>
            <a:ext cx="756214" cy="2543630"/>
          </a:xfrm>
          <a:custGeom>
            <a:avLst/>
            <a:gdLst>
              <a:gd name="T0" fmla="*/ 493 w 550"/>
              <a:gd name="T1" fmla="*/ 260 h 1850"/>
              <a:gd name="T2" fmla="*/ 484 w 550"/>
              <a:gd name="T3" fmla="*/ 137 h 1850"/>
              <a:gd name="T4" fmla="*/ 456 w 550"/>
              <a:gd name="T5" fmla="*/ 48 h 1850"/>
              <a:gd name="T6" fmla="*/ 379 w 550"/>
              <a:gd name="T7" fmla="*/ 15 h 1850"/>
              <a:gd name="T8" fmla="*/ 341 w 550"/>
              <a:gd name="T9" fmla="*/ 0 h 1850"/>
              <a:gd name="T10" fmla="*/ 283 w 550"/>
              <a:gd name="T11" fmla="*/ 5 h 1850"/>
              <a:gd name="T12" fmla="*/ 261 w 550"/>
              <a:gd name="T13" fmla="*/ 54 h 1850"/>
              <a:gd name="T14" fmla="*/ 238 w 550"/>
              <a:gd name="T15" fmla="*/ 106 h 1850"/>
              <a:gd name="T16" fmla="*/ 209 w 550"/>
              <a:gd name="T17" fmla="*/ 141 h 1850"/>
              <a:gd name="T18" fmla="*/ 203 w 550"/>
              <a:gd name="T19" fmla="*/ 151 h 1850"/>
              <a:gd name="T20" fmla="*/ 198 w 550"/>
              <a:gd name="T21" fmla="*/ 186 h 1850"/>
              <a:gd name="T22" fmla="*/ 228 w 550"/>
              <a:gd name="T23" fmla="*/ 228 h 1850"/>
              <a:gd name="T24" fmla="*/ 288 w 550"/>
              <a:gd name="T25" fmla="*/ 309 h 1850"/>
              <a:gd name="T26" fmla="*/ 238 w 550"/>
              <a:gd name="T27" fmla="*/ 372 h 1850"/>
              <a:gd name="T28" fmla="*/ 163 w 550"/>
              <a:gd name="T29" fmla="*/ 201 h 1850"/>
              <a:gd name="T30" fmla="*/ 167 w 550"/>
              <a:gd name="T31" fmla="*/ 35 h 1850"/>
              <a:gd name="T32" fmla="*/ 153 w 550"/>
              <a:gd name="T33" fmla="*/ 35 h 1850"/>
              <a:gd name="T34" fmla="*/ 139 w 550"/>
              <a:gd name="T35" fmla="*/ 30 h 1850"/>
              <a:gd name="T36" fmla="*/ 136 w 550"/>
              <a:gd name="T37" fmla="*/ 60 h 1850"/>
              <a:gd name="T38" fmla="*/ 115 w 550"/>
              <a:gd name="T39" fmla="*/ 53 h 1850"/>
              <a:gd name="T40" fmla="*/ 128 w 550"/>
              <a:gd name="T41" fmla="*/ 106 h 1850"/>
              <a:gd name="T42" fmla="*/ 116 w 550"/>
              <a:gd name="T43" fmla="*/ 126 h 1850"/>
              <a:gd name="T44" fmla="*/ 96 w 550"/>
              <a:gd name="T45" fmla="*/ 121 h 1850"/>
              <a:gd name="T46" fmla="*/ 103 w 550"/>
              <a:gd name="T47" fmla="*/ 166 h 1850"/>
              <a:gd name="T48" fmla="*/ 111 w 550"/>
              <a:gd name="T49" fmla="*/ 236 h 1850"/>
              <a:gd name="T50" fmla="*/ 108 w 550"/>
              <a:gd name="T51" fmla="*/ 261 h 1850"/>
              <a:gd name="T52" fmla="*/ 133 w 550"/>
              <a:gd name="T53" fmla="*/ 449 h 1850"/>
              <a:gd name="T54" fmla="*/ 52 w 550"/>
              <a:gd name="T55" fmla="*/ 317 h 1850"/>
              <a:gd name="T56" fmla="*/ 37 w 550"/>
              <a:gd name="T57" fmla="*/ 171 h 1850"/>
              <a:gd name="T58" fmla="*/ 32 w 550"/>
              <a:gd name="T59" fmla="*/ 162 h 1850"/>
              <a:gd name="T60" fmla="*/ 22 w 550"/>
              <a:gd name="T61" fmla="*/ 181 h 1850"/>
              <a:gd name="T62" fmla="*/ 5 w 550"/>
              <a:gd name="T63" fmla="*/ 219 h 1850"/>
              <a:gd name="T64" fmla="*/ 0 w 550"/>
              <a:gd name="T65" fmla="*/ 263 h 1850"/>
              <a:gd name="T66" fmla="*/ 17 w 550"/>
              <a:gd name="T67" fmla="*/ 352 h 1850"/>
              <a:gd name="T68" fmla="*/ 50 w 550"/>
              <a:gd name="T69" fmla="*/ 471 h 1850"/>
              <a:gd name="T70" fmla="*/ 113 w 550"/>
              <a:gd name="T71" fmla="*/ 563 h 1850"/>
              <a:gd name="T72" fmla="*/ 210 w 550"/>
              <a:gd name="T73" fmla="*/ 691 h 1850"/>
              <a:gd name="T74" fmla="*/ 178 w 550"/>
              <a:gd name="T75" fmla="*/ 911 h 1850"/>
              <a:gd name="T76" fmla="*/ 207 w 550"/>
              <a:gd name="T77" fmla="*/ 1233 h 1850"/>
              <a:gd name="T78" fmla="*/ 272 w 550"/>
              <a:gd name="T79" fmla="*/ 1351 h 1850"/>
              <a:gd name="T80" fmla="*/ 308 w 550"/>
              <a:gd name="T81" fmla="*/ 1458 h 1850"/>
              <a:gd name="T82" fmla="*/ 327 w 550"/>
              <a:gd name="T83" fmla="*/ 1628 h 1850"/>
              <a:gd name="T84" fmla="*/ 253 w 550"/>
              <a:gd name="T85" fmla="*/ 1684 h 1850"/>
              <a:gd name="T86" fmla="*/ 195 w 550"/>
              <a:gd name="T87" fmla="*/ 1697 h 1850"/>
              <a:gd name="T88" fmla="*/ 193 w 550"/>
              <a:gd name="T89" fmla="*/ 1716 h 1850"/>
              <a:gd name="T90" fmla="*/ 222 w 550"/>
              <a:gd name="T91" fmla="*/ 1742 h 1850"/>
              <a:gd name="T92" fmla="*/ 158 w 550"/>
              <a:gd name="T93" fmla="*/ 1782 h 1850"/>
              <a:gd name="T94" fmla="*/ 175 w 550"/>
              <a:gd name="T95" fmla="*/ 1802 h 1850"/>
              <a:gd name="T96" fmla="*/ 199 w 550"/>
              <a:gd name="T97" fmla="*/ 1841 h 1850"/>
              <a:gd name="T98" fmla="*/ 351 w 550"/>
              <a:gd name="T99" fmla="*/ 1828 h 1850"/>
              <a:gd name="T100" fmla="*/ 414 w 550"/>
              <a:gd name="T101" fmla="*/ 1829 h 1850"/>
              <a:gd name="T102" fmla="*/ 433 w 550"/>
              <a:gd name="T103" fmla="*/ 1801 h 1850"/>
              <a:gd name="T104" fmla="*/ 434 w 550"/>
              <a:gd name="T105" fmla="*/ 1735 h 1850"/>
              <a:gd name="T106" fmla="*/ 433 w 550"/>
              <a:gd name="T107" fmla="*/ 1552 h 1850"/>
              <a:gd name="T108" fmla="*/ 441 w 550"/>
              <a:gd name="T109" fmla="*/ 1351 h 1850"/>
              <a:gd name="T110" fmla="*/ 515 w 550"/>
              <a:gd name="T111" fmla="*/ 1199 h 1850"/>
              <a:gd name="T112" fmla="*/ 480 w 550"/>
              <a:gd name="T113" fmla="*/ 950 h 1850"/>
              <a:gd name="T114" fmla="*/ 484 w 550"/>
              <a:gd name="T115" fmla="*/ 895 h 1850"/>
              <a:gd name="T116" fmla="*/ 471 w 550"/>
              <a:gd name="T117" fmla="*/ 548 h 1850"/>
              <a:gd name="T118" fmla="*/ 525 w 550"/>
              <a:gd name="T119" fmla="*/ 484 h 1850"/>
              <a:gd name="T120" fmla="*/ 549 w 550"/>
              <a:gd name="T121" fmla="*/ 427 h 1850"/>
              <a:gd name="T122" fmla="*/ 539 w 550"/>
              <a:gd name="T123" fmla="*/ 347 h 1850"/>
              <a:gd name="T124" fmla="*/ 523 w 550"/>
              <a:gd name="T125" fmla="*/ 292 h 1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0" h="1850">
                <a:moveTo>
                  <a:pt x="509" y="297"/>
                </a:moveTo>
                <a:lnTo>
                  <a:pt x="509" y="297"/>
                </a:lnTo>
                <a:lnTo>
                  <a:pt x="523" y="292"/>
                </a:lnTo>
                <a:lnTo>
                  <a:pt x="523" y="292"/>
                </a:lnTo>
                <a:lnTo>
                  <a:pt x="515" y="284"/>
                </a:lnTo>
                <a:lnTo>
                  <a:pt x="499" y="266"/>
                </a:lnTo>
                <a:lnTo>
                  <a:pt x="499" y="266"/>
                </a:lnTo>
                <a:lnTo>
                  <a:pt x="493" y="260"/>
                </a:lnTo>
                <a:lnTo>
                  <a:pt x="489" y="254"/>
                </a:lnTo>
                <a:lnTo>
                  <a:pt x="487" y="248"/>
                </a:lnTo>
                <a:lnTo>
                  <a:pt x="485" y="243"/>
                </a:lnTo>
                <a:lnTo>
                  <a:pt x="484" y="229"/>
                </a:lnTo>
                <a:lnTo>
                  <a:pt x="484" y="211"/>
                </a:lnTo>
                <a:lnTo>
                  <a:pt x="484" y="211"/>
                </a:lnTo>
                <a:lnTo>
                  <a:pt x="484" y="180"/>
                </a:lnTo>
                <a:lnTo>
                  <a:pt x="484" y="137"/>
                </a:lnTo>
                <a:lnTo>
                  <a:pt x="484" y="114"/>
                </a:lnTo>
                <a:lnTo>
                  <a:pt x="481" y="94"/>
                </a:lnTo>
                <a:lnTo>
                  <a:pt x="479" y="77"/>
                </a:lnTo>
                <a:lnTo>
                  <a:pt x="476" y="70"/>
                </a:lnTo>
                <a:lnTo>
                  <a:pt x="474" y="65"/>
                </a:lnTo>
                <a:lnTo>
                  <a:pt x="474" y="65"/>
                </a:lnTo>
                <a:lnTo>
                  <a:pt x="466" y="57"/>
                </a:lnTo>
                <a:lnTo>
                  <a:pt x="456" y="48"/>
                </a:lnTo>
                <a:lnTo>
                  <a:pt x="445" y="41"/>
                </a:lnTo>
                <a:lnTo>
                  <a:pt x="435" y="36"/>
                </a:lnTo>
                <a:lnTo>
                  <a:pt x="435" y="36"/>
                </a:lnTo>
                <a:lnTo>
                  <a:pt x="428" y="31"/>
                </a:lnTo>
                <a:lnTo>
                  <a:pt x="419" y="28"/>
                </a:lnTo>
                <a:lnTo>
                  <a:pt x="400" y="21"/>
                </a:lnTo>
                <a:lnTo>
                  <a:pt x="385" y="18"/>
                </a:lnTo>
                <a:lnTo>
                  <a:pt x="379" y="15"/>
                </a:lnTo>
                <a:lnTo>
                  <a:pt x="379" y="15"/>
                </a:lnTo>
                <a:lnTo>
                  <a:pt x="375" y="13"/>
                </a:lnTo>
                <a:lnTo>
                  <a:pt x="367" y="8"/>
                </a:lnTo>
                <a:lnTo>
                  <a:pt x="357" y="4"/>
                </a:lnTo>
                <a:lnTo>
                  <a:pt x="348" y="0"/>
                </a:lnTo>
                <a:lnTo>
                  <a:pt x="348" y="0"/>
                </a:lnTo>
                <a:lnTo>
                  <a:pt x="345" y="0"/>
                </a:lnTo>
                <a:lnTo>
                  <a:pt x="341" y="0"/>
                </a:lnTo>
                <a:lnTo>
                  <a:pt x="333" y="3"/>
                </a:lnTo>
                <a:lnTo>
                  <a:pt x="325" y="5"/>
                </a:lnTo>
                <a:lnTo>
                  <a:pt x="320" y="5"/>
                </a:lnTo>
                <a:lnTo>
                  <a:pt x="313" y="5"/>
                </a:lnTo>
                <a:lnTo>
                  <a:pt x="313" y="5"/>
                </a:lnTo>
                <a:lnTo>
                  <a:pt x="290" y="3"/>
                </a:lnTo>
                <a:lnTo>
                  <a:pt x="278" y="0"/>
                </a:lnTo>
                <a:lnTo>
                  <a:pt x="283" y="5"/>
                </a:lnTo>
                <a:lnTo>
                  <a:pt x="253" y="10"/>
                </a:lnTo>
                <a:lnTo>
                  <a:pt x="253" y="10"/>
                </a:lnTo>
                <a:lnTo>
                  <a:pt x="261" y="21"/>
                </a:lnTo>
                <a:lnTo>
                  <a:pt x="267" y="30"/>
                </a:lnTo>
                <a:lnTo>
                  <a:pt x="268" y="33"/>
                </a:lnTo>
                <a:lnTo>
                  <a:pt x="268" y="35"/>
                </a:lnTo>
                <a:lnTo>
                  <a:pt x="268" y="35"/>
                </a:lnTo>
                <a:lnTo>
                  <a:pt x="261" y="54"/>
                </a:lnTo>
                <a:lnTo>
                  <a:pt x="253" y="75"/>
                </a:lnTo>
                <a:lnTo>
                  <a:pt x="253" y="75"/>
                </a:lnTo>
                <a:lnTo>
                  <a:pt x="252" y="82"/>
                </a:lnTo>
                <a:lnTo>
                  <a:pt x="251" y="89"/>
                </a:lnTo>
                <a:lnTo>
                  <a:pt x="246" y="98"/>
                </a:lnTo>
                <a:lnTo>
                  <a:pt x="243" y="102"/>
                </a:lnTo>
                <a:lnTo>
                  <a:pt x="238" y="106"/>
                </a:lnTo>
                <a:lnTo>
                  <a:pt x="238" y="106"/>
                </a:lnTo>
                <a:lnTo>
                  <a:pt x="227" y="113"/>
                </a:lnTo>
                <a:lnTo>
                  <a:pt x="214" y="119"/>
                </a:lnTo>
                <a:lnTo>
                  <a:pt x="205" y="126"/>
                </a:lnTo>
                <a:lnTo>
                  <a:pt x="203" y="128"/>
                </a:lnTo>
                <a:lnTo>
                  <a:pt x="203" y="131"/>
                </a:lnTo>
                <a:lnTo>
                  <a:pt x="203" y="131"/>
                </a:lnTo>
                <a:lnTo>
                  <a:pt x="205" y="136"/>
                </a:lnTo>
                <a:lnTo>
                  <a:pt x="209" y="141"/>
                </a:lnTo>
                <a:lnTo>
                  <a:pt x="213" y="145"/>
                </a:lnTo>
                <a:lnTo>
                  <a:pt x="213" y="146"/>
                </a:lnTo>
                <a:lnTo>
                  <a:pt x="213" y="146"/>
                </a:lnTo>
                <a:lnTo>
                  <a:pt x="210" y="146"/>
                </a:lnTo>
                <a:lnTo>
                  <a:pt x="208" y="147"/>
                </a:lnTo>
                <a:lnTo>
                  <a:pt x="205" y="148"/>
                </a:lnTo>
                <a:lnTo>
                  <a:pt x="203" y="151"/>
                </a:lnTo>
                <a:lnTo>
                  <a:pt x="203" y="151"/>
                </a:lnTo>
                <a:lnTo>
                  <a:pt x="203" y="155"/>
                </a:lnTo>
                <a:lnTo>
                  <a:pt x="203" y="161"/>
                </a:lnTo>
                <a:lnTo>
                  <a:pt x="204" y="167"/>
                </a:lnTo>
                <a:lnTo>
                  <a:pt x="203" y="171"/>
                </a:lnTo>
                <a:lnTo>
                  <a:pt x="203" y="171"/>
                </a:lnTo>
                <a:lnTo>
                  <a:pt x="199" y="180"/>
                </a:lnTo>
                <a:lnTo>
                  <a:pt x="198" y="184"/>
                </a:lnTo>
                <a:lnTo>
                  <a:pt x="198" y="186"/>
                </a:lnTo>
                <a:lnTo>
                  <a:pt x="198" y="186"/>
                </a:lnTo>
                <a:lnTo>
                  <a:pt x="199" y="191"/>
                </a:lnTo>
                <a:lnTo>
                  <a:pt x="200" y="201"/>
                </a:lnTo>
                <a:lnTo>
                  <a:pt x="202" y="211"/>
                </a:lnTo>
                <a:lnTo>
                  <a:pt x="203" y="216"/>
                </a:lnTo>
                <a:lnTo>
                  <a:pt x="203" y="216"/>
                </a:lnTo>
                <a:lnTo>
                  <a:pt x="212" y="220"/>
                </a:lnTo>
                <a:lnTo>
                  <a:pt x="228" y="228"/>
                </a:lnTo>
                <a:lnTo>
                  <a:pt x="246" y="235"/>
                </a:lnTo>
                <a:lnTo>
                  <a:pt x="258" y="241"/>
                </a:lnTo>
                <a:lnTo>
                  <a:pt x="258" y="241"/>
                </a:lnTo>
                <a:lnTo>
                  <a:pt x="262" y="246"/>
                </a:lnTo>
                <a:lnTo>
                  <a:pt x="267" y="255"/>
                </a:lnTo>
                <a:lnTo>
                  <a:pt x="277" y="279"/>
                </a:lnTo>
                <a:lnTo>
                  <a:pt x="286" y="302"/>
                </a:lnTo>
                <a:lnTo>
                  <a:pt x="288" y="309"/>
                </a:lnTo>
                <a:lnTo>
                  <a:pt x="288" y="312"/>
                </a:lnTo>
                <a:lnTo>
                  <a:pt x="288" y="312"/>
                </a:lnTo>
                <a:lnTo>
                  <a:pt x="268" y="337"/>
                </a:lnTo>
                <a:lnTo>
                  <a:pt x="248" y="362"/>
                </a:lnTo>
                <a:lnTo>
                  <a:pt x="248" y="362"/>
                </a:lnTo>
                <a:lnTo>
                  <a:pt x="242" y="368"/>
                </a:lnTo>
                <a:lnTo>
                  <a:pt x="239" y="372"/>
                </a:lnTo>
                <a:lnTo>
                  <a:pt x="238" y="372"/>
                </a:lnTo>
                <a:lnTo>
                  <a:pt x="238" y="372"/>
                </a:lnTo>
                <a:lnTo>
                  <a:pt x="238" y="372"/>
                </a:lnTo>
                <a:lnTo>
                  <a:pt x="205" y="289"/>
                </a:lnTo>
                <a:lnTo>
                  <a:pt x="184" y="233"/>
                </a:lnTo>
                <a:lnTo>
                  <a:pt x="173" y="206"/>
                </a:lnTo>
                <a:lnTo>
                  <a:pt x="173" y="206"/>
                </a:lnTo>
                <a:lnTo>
                  <a:pt x="167" y="202"/>
                </a:lnTo>
                <a:lnTo>
                  <a:pt x="163" y="201"/>
                </a:lnTo>
                <a:lnTo>
                  <a:pt x="163" y="201"/>
                </a:lnTo>
                <a:lnTo>
                  <a:pt x="167" y="123"/>
                </a:lnTo>
                <a:lnTo>
                  <a:pt x="169" y="68"/>
                </a:lnTo>
                <a:lnTo>
                  <a:pt x="169" y="49"/>
                </a:lnTo>
                <a:lnTo>
                  <a:pt x="168" y="40"/>
                </a:lnTo>
                <a:lnTo>
                  <a:pt x="168" y="40"/>
                </a:lnTo>
                <a:lnTo>
                  <a:pt x="167" y="38"/>
                </a:lnTo>
                <a:lnTo>
                  <a:pt x="167" y="35"/>
                </a:lnTo>
                <a:lnTo>
                  <a:pt x="168" y="33"/>
                </a:lnTo>
                <a:lnTo>
                  <a:pt x="168" y="31"/>
                </a:lnTo>
                <a:lnTo>
                  <a:pt x="167" y="30"/>
                </a:lnTo>
                <a:lnTo>
                  <a:pt x="163" y="30"/>
                </a:lnTo>
                <a:lnTo>
                  <a:pt x="163" y="30"/>
                </a:lnTo>
                <a:lnTo>
                  <a:pt x="158" y="31"/>
                </a:lnTo>
                <a:lnTo>
                  <a:pt x="154" y="34"/>
                </a:lnTo>
                <a:lnTo>
                  <a:pt x="153" y="35"/>
                </a:lnTo>
                <a:lnTo>
                  <a:pt x="153" y="35"/>
                </a:lnTo>
                <a:lnTo>
                  <a:pt x="149" y="29"/>
                </a:lnTo>
                <a:lnTo>
                  <a:pt x="146" y="26"/>
                </a:lnTo>
                <a:lnTo>
                  <a:pt x="144" y="25"/>
                </a:lnTo>
                <a:lnTo>
                  <a:pt x="143" y="25"/>
                </a:lnTo>
                <a:lnTo>
                  <a:pt x="143" y="25"/>
                </a:lnTo>
                <a:lnTo>
                  <a:pt x="140" y="28"/>
                </a:lnTo>
                <a:lnTo>
                  <a:pt x="139" y="30"/>
                </a:lnTo>
                <a:lnTo>
                  <a:pt x="138" y="35"/>
                </a:lnTo>
                <a:lnTo>
                  <a:pt x="138" y="35"/>
                </a:lnTo>
                <a:lnTo>
                  <a:pt x="139" y="49"/>
                </a:lnTo>
                <a:lnTo>
                  <a:pt x="139" y="57"/>
                </a:lnTo>
                <a:lnTo>
                  <a:pt x="139" y="59"/>
                </a:lnTo>
                <a:lnTo>
                  <a:pt x="138" y="60"/>
                </a:lnTo>
                <a:lnTo>
                  <a:pt x="138" y="60"/>
                </a:lnTo>
                <a:lnTo>
                  <a:pt x="136" y="60"/>
                </a:lnTo>
                <a:lnTo>
                  <a:pt x="134" y="58"/>
                </a:lnTo>
                <a:lnTo>
                  <a:pt x="128" y="50"/>
                </a:lnTo>
                <a:lnTo>
                  <a:pt x="123" y="45"/>
                </a:lnTo>
                <a:lnTo>
                  <a:pt x="120" y="44"/>
                </a:lnTo>
                <a:lnTo>
                  <a:pt x="118" y="45"/>
                </a:lnTo>
                <a:lnTo>
                  <a:pt x="118" y="45"/>
                </a:lnTo>
                <a:lnTo>
                  <a:pt x="115" y="49"/>
                </a:lnTo>
                <a:lnTo>
                  <a:pt x="115" y="53"/>
                </a:lnTo>
                <a:lnTo>
                  <a:pt x="118" y="60"/>
                </a:lnTo>
                <a:lnTo>
                  <a:pt x="118" y="60"/>
                </a:lnTo>
                <a:lnTo>
                  <a:pt x="120" y="70"/>
                </a:lnTo>
                <a:lnTo>
                  <a:pt x="125" y="84"/>
                </a:lnTo>
                <a:lnTo>
                  <a:pt x="128" y="97"/>
                </a:lnTo>
                <a:lnTo>
                  <a:pt x="129" y="102"/>
                </a:lnTo>
                <a:lnTo>
                  <a:pt x="128" y="106"/>
                </a:lnTo>
                <a:lnTo>
                  <a:pt x="128" y="106"/>
                </a:lnTo>
                <a:lnTo>
                  <a:pt x="125" y="111"/>
                </a:lnTo>
                <a:lnTo>
                  <a:pt x="121" y="119"/>
                </a:lnTo>
                <a:lnTo>
                  <a:pt x="118" y="131"/>
                </a:lnTo>
                <a:lnTo>
                  <a:pt x="118" y="131"/>
                </a:lnTo>
                <a:lnTo>
                  <a:pt x="118" y="131"/>
                </a:lnTo>
                <a:lnTo>
                  <a:pt x="118" y="131"/>
                </a:lnTo>
                <a:lnTo>
                  <a:pt x="118" y="131"/>
                </a:lnTo>
                <a:lnTo>
                  <a:pt x="116" y="126"/>
                </a:lnTo>
                <a:lnTo>
                  <a:pt x="113" y="117"/>
                </a:lnTo>
                <a:lnTo>
                  <a:pt x="110" y="113"/>
                </a:lnTo>
                <a:lnTo>
                  <a:pt x="108" y="111"/>
                </a:lnTo>
                <a:lnTo>
                  <a:pt x="105" y="109"/>
                </a:lnTo>
                <a:lnTo>
                  <a:pt x="103" y="111"/>
                </a:lnTo>
                <a:lnTo>
                  <a:pt x="103" y="111"/>
                </a:lnTo>
                <a:lnTo>
                  <a:pt x="99" y="116"/>
                </a:lnTo>
                <a:lnTo>
                  <a:pt x="96" y="121"/>
                </a:lnTo>
                <a:lnTo>
                  <a:pt x="96" y="126"/>
                </a:lnTo>
                <a:lnTo>
                  <a:pt x="98" y="131"/>
                </a:lnTo>
                <a:lnTo>
                  <a:pt x="98" y="131"/>
                </a:lnTo>
                <a:lnTo>
                  <a:pt x="100" y="137"/>
                </a:lnTo>
                <a:lnTo>
                  <a:pt x="103" y="146"/>
                </a:lnTo>
                <a:lnTo>
                  <a:pt x="103" y="156"/>
                </a:lnTo>
                <a:lnTo>
                  <a:pt x="103" y="166"/>
                </a:lnTo>
                <a:lnTo>
                  <a:pt x="103" y="166"/>
                </a:lnTo>
                <a:lnTo>
                  <a:pt x="101" y="178"/>
                </a:lnTo>
                <a:lnTo>
                  <a:pt x="103" y="192"/>
                </a:lnTo>
                <a:lnTo>
                  <a:pt x="104" y="206"/>
                </a:lnTo>
                <a:lnTo>
                  <a:pt x="108" y="216"/>
                </a:lnTo>
                <a:lnTo>
                  <a:pt x="108" y="216"/>
                </a:lnTo>
                <a:lnTo>
                  <a:pt x="110" y="224"/>
                </a:lnTo>
                <a:lnTo>
                  <a:pt x="111" y="230"/>
                </a:lnTo>
                <a:lnTo>
                  <a:pt x="111" y="236"/>
                </a:lnTo>
                <a:lnTo>
                  <a:pt x="113" y="241"/>
                </a:lnTo>
                <a:lnTo>
                  <a:pt x="113" y="241"/>
                </a:lnTo>
                <a:lnTo>
                  <a:pt x="113" y="244"/>
                </a:lnTo>
                <a:lnTo>
                  <a:pt x="113" y="246"/>
                </a:lnTo>
                <a:lnTo>
                  <a:pt x="110" y="253"/>
                </a:lnTo>
                <a:lnTo>
                  <a:pt x="108" y="258"/>
                </a:lnTo>
                <a:lnTo>
                  <a:pt x="108" y="260"/>
                </a:lnTo>
                <a:lnTo>
                  <a:pt x="108" y="261"/>
                </a:lnTo>
                <a:lnTo>
                  <a:pt x="108" y="261"/>
                </a:lnTo>
                <a:lnTo>
                  <a:pt x="110" y="279"/>
                </a:lnTo>
                <a:lnTo>
                  <a:pt x="113" y="314"/>
                </a:lnTo>
                <a:lnTo>
                  <a:pt x="118" y="367"/>
                </a:lnTo>
                <a:lnTo>
                  <a:pt x="118" y="367"/>
                </a:lnTo>
                <a:lnTo>
                  <a:pt x="126" y="411"/>
                </a:lnTo>
                <a:lnTo>
                  <a:pt x="131" y="440"/>
                </a:lnTo>
                <a:lnTo>
                  <a:pt x="133" y="449"/>
                </a:lnTo>
                <a:lnTo>
                  <a:pt x="133" y="452"/>
                </a:lnTo>
                <a:lnTo>
                  <a:pt x="133" y="452"/>
                </a:lnTo>
                <a:lnTo>
                  <a:pt x="120" y="432"/>
                </a:lnTo>
                <a:lnTo>
                  <a:pt x="94" y="387"/>
                </a:lnTo>
                <a:lnTo>
                  <a:pt x="57" y="322"/>
                </a:lnTo>
                <a:lnTo>
                  <a:pt x="57" y="322"/>
                </a:lnTo>
                <a:lnTo>
                  <a:pt x="52" y="317"/>
                </a:lnTo>
                <a:lnTo>
                  <a:pt x="52" y="317"/>
                </a:lnTo>
                <a:lnTo>
                  <a:pt x="51" y="303"/>
                </a:lnTo>
                <a:lnTo>
                  <a:pt x="50" y="273"/>
                </a:lnTo>
                <a:lnTo>
                  <a:pt x="49" y="240"/>
                </a:lnTo>
                <a:lnTo>
                  <a:pt x="47" y="216"/>
                </a:lnTo>
                <a:lnTo>
                  <a:pt x="47" y="216"/>
                </a:lnTo>
                <a:lnTo>
                  <a:pt x="42" y="187"/>
                </a:lnTo>
                <a:lnTo>
                  <a:pt x="40" y="176"/>
                </a:lnTo>
                <a:lnTo>
                  <a:pt x="37" y="171"/>
                </a:lnTo>
                <a:lnTo>
                  <a:pt x="37" y="171"/>
                </a:lnTo>
                <a:lnTo>
                  <a:pt x="36" y="171"/>
                </a:lnTo>
                <a:lnTo>
                  <a:pt x="35" y="172"/>
                </a:lnTo>
                <a:lnTo>
                  <a:pt x="34" y="172"/>
                </a:lnTo>
                <a:lnTo>
                  <a:pt x="32" y="171"/>
                </a:lnTo>
                <a:lnTo>
                  <a:pt x="32" y="171"/>
                </a:lnTo>
                <a:lnTo>
                  <a:pt x="31" y="167"/>
                </a:lnTo>
                <a:lnTo>
                  <a:pt x="32" y="162"/>
                </a:lnTo>
                <a:lnTo>
                  <a:pt x="31" y="160"/>
                </a:lnTo>
                <a:lnTo>
                  <a:pt x="30" y="160"/>
                </a:lnTo>
                <a:lnTo>
                  <a:pt x="27" y="161"/>
                </a:lnTo>
                <a:lnTo>
                  <a:pt x="27" y="161"/>
                </a:lnTo>
                <a:lnTo>
                  <a:pt x="24" y="165"/>
                </a:lnTo>
                <a:lnTo>
                  <a:pt x="22" y="168"/>
                </a:lnTo>
                <a:lnTo>
                  <a:pt x="22" y="181"/>
                </a:lnTo>
                <a:lnTo>
                  <a:pt x="22" y="181"/>
                </a:lnTo>
                <a:lnTo>
                  <a:pt x="22" y="220"/>
                </a:lnTo>
                <a:lnTo>
                  <a:pt x="21" y="239"/>
                </a:lnTo>
                <a:lnTo>
                  <a:pt x="20" y="243"/>
                </a:lnTo>
                <a:lnTo>
                  <a:pt x="19" y="243"/>
                </a:lnTo>
                <a:lnTo>
                  <a:pt x="17" y="241"/>
                </a:lnTo>
                <a:lnTo>
                  <a:pt x="17" y="241"/>
                </a:lnTo>
                <a:lnTo>
                  <a:pt x="8" y="224"/>
                </a:lnTo>
                <a:lnTo>
                  <a:pt x="5" y="219"/>
                </a:lnTo>
                <a:lnTo>
                  <a:pt x="3" y="219"/>
                </a:lnTo>
                <a:lnTo>
                  <a:pt x="2" y="221"/>
                </a:lnTo>
                <a:lnTo>
                  <a:pt x="2" y="221"/>
                </a:lnTo>
                <a:lnTo>
                  <a:pt x="1" y="228"/>
                </a:lnTo>
                <a:lnTo>
                  <a:pt x="2" y="233"/>
                </a:lnTo>
                <a:lnTo>
                  <a:pt x="2" y="241"/>
                </a:lnTo>
                <a:lnTo>
                  <a:pt x="2" y="241"/>
                </a:lnTo>
                <a:lnTo>
                  <a:pt x="0" y="263"/>
                </a:lnTo>
                <a:lnTo>
                  <a:pt x="0" y="279"/>
                </a:lnTo>
                <a:lnTo>
                  <a:pt x="1" y="288"/>
                </a:lnTo>
                <a:lnTo>
                  <a:pt x="2" y="297"/>
                </a:lnTo>
                <a:lnTo>
                  <a:pt x="2" y="297"/>
                </a:lnTo>
                <a:lnTo>
                  <a:pt x="7" y="314"/>
                </a:lnTo>
                <a:lnTo>
                  <a:pt x="12" y="329"/>
                </a:lnTo>
                <a:lnTo>
                  <a:pt x="16" y="343"/>
                </a:lnTo>
                <a:lnTo>
                  <a:pt x="17" y="352"/>
                </a:lnTo>
                <a:lnTo>
                  <a:pt x="17" y="352"/>
                </a:lnTo>
                <a:lnTo>
                  <a:pt x="15" y="370"/>
                </a:lnTo>
                <a:lnTo>
                  <a:pt x="13" y="378"/>
                </a:lnTo>
                <a:lnTo>
                  <a:pt x="12" y="382"/>
                </a:lnTo>
                <a:lnTo>
                  <a:pt x="12" y="382"/>
                </a:lnTo>
                <a:lnTo>
                  <a:pt x="15" y="390"/>
                </a:lnTo>
                <a:lnTo>
                  <a:pt x="22" y="411"/>
                </a:lnTo>
                <a:lnTo>
                  <a:pt x="50" y="471"/>
                </a:lnTo>
                <a:lnTo>
                  <a:pt x="65" y="505"/>
                </a:lnTo>
                <a:lnTo>
                  <a:pt x="80" y="534"/>
                </a:lnTo>
                <a:lnTo>
                  <a:pt x="86" y="545"/>
                </a:lnTo>
                <a:lnTo>
                  <a:pt x="93" y="554"/>
                </a:lnTo>
                <a:lnTo>
                  <a:pt x="99" y="561"/>
                </a:lnTo>
                <a:lnTo>
                  <a:pt x="103" y="563"/>
                </a:lnTo>
                <a:lnTo>
                  <a:pt x="103" y="563"/>
                </a:lnTo>
                <a:lnTo>
                  <a:pt x="113" y="563"/>
                </a:lnTo>
                <a:lnTo>
                  <a:pt x="126" y="563"/>
                </a:lnTo>
                <a:lnTo>
                  <a:pt x="158" y="562"/>
                </a:lnTo>
                <a:lnTo>
                  <a:pt x="187" y="559"/>
                </a:lnTo>
                <a:lnTo>
                  <a:pt x="198" y="558"/>
                </a:lnTo>
                <a:lnTo>
                  <a:pt x="198" y="558"/>
                </a:lnTo>
                <a:lnTo>
                  <a:pt x="199" y="583"/>
                </a:lnTo>
                <a:lnTo>
                  <a:pt x="205" y="637"/>
                </a:lnTo>
                <a:lnTo>
                  <a:pt x="210" y="691"/>
                </a:lnTo>
                <a:lnTo>
                  <a:pt x="213" y="719"/>
                </a:lnTo>
                <a:lnTo>
                  <a:pt x="213" y="719"/>
                </a:lnTo>
                <a:lnTo>
                  <a:pt x="192" y="816"/>
                </a:lnTo>
                <a:lnTo>
                  <a:pt x="178" y="880"/>
                </a:lnTo>
                <a:lnTo>
                  <a:pt x="173" y="901"/>
                </a:lnTo>
                <a:lnTo>
                  <a:pt x="173" y="910"/>
                </a:lnTo>
                <a:lnTo>
                  <a:pt x="173" y="910"/>
                </a:lnTo>
                <a:lnTo>
                  <a:pt x="178" y="911"/>
                </a:lnTo>
                <a:lnTo>
                  <a:pt x="184" y="911"/>
                </a:lnTo>
                <a:lnTo>
                  <a:pt x="193" y="910"/>
                </a:lnTo>
                <a:lnTo>
                  <a:pt x="193" y="910"/>
                </a:lnTo>
                <a:lnTo>
                  <a:pt x="197" y="958"/>
                </a:lnTo>
                <a:lnTo>
                  <a:pt x="203" y="1066"/>
                </a:lnTo>
                <a:lnTo>
                  <a:pt x="203" y="1066"/>
                </a:lnTo>
                <a:lnTo>
                  <a:pt x="205" y="1143"/>
                </a:lnTo>
                <a:lnTo>
                  <a:pt x="207" y="1233"/>
                </a:lnTo>
                <a:lnTo>
                  <a:pt x="209" y="1310"/>
                </a:lnTo>
                <a:lnTo>
                  <a:pt x="210" y="1334"/>
                </a:lnTo>
                <a:lnTo>
                  <a:pt x="212" y="1340"/>
                </a:lnTo>
                <a:lnTo>
                  <a:pt x="213" y="1342"/>
                </a:lnTo>
                <a:lnTo>
                  <a:pt x="213" y="1342"/>
                </a:lnTo>
                <a:lnTo>
                  <a:pt x="224" y="1345"/>
                </a:lnTo>
                <a:lnTo>
                  <a:pt x="246" y="1349"/>
                </a:lnTo>
                <a:lnTo>
                  <a:pt x="272" y="1351"/>
                </a:lnTo>
                <a:lnTo>
                  <a:pt x="300" y="1354"/>
                </a:lnTo>
                <a:lnTo>
                  <a:pt x="300" y="1354"/>
                </a:lnTo>
                <a:lnTo>
                  <a:pt x="300" y="1378"/>
                </a:lnTo>
                <a:lnTo>
                  <a:pt x="301" y="1406"/>
                </a:lnTo>
                <a:lnTo>
                  <a:pt x="303" y="1435"/>
                </a:lnTo>
                <a:lnTo>
                  <a:pt x="306" y="1448"/>
                </a:lnTo>
                <a:lnTo>
                  <a:pt x="308" y="1458"/>
                </a:lnTo>
                <a:lnTo>
                  <a:pt x="308" y="1458"/>
                </a:lnTo>
                <a:lnTo>
                  <a:pt x="312" y="1473"/>
                </a:lnTo>
                <a:lnTo>
                  <a:pt x="316" y="1496"/>
                </a:lnTo>
                <a:lnTo>
                  <a:pt x="323" y="1547"/>
                </a:lnTo>
                <a:lnTo>
                  <a:pt x="328" y="1596"/>
                </a:lnTo>
                <a:lnTo>
                  <a:pt x="328" y="1614"/>
                </a:lnTo>
                <a:lnTo>
                  <a:pt x="328" y="1624"/>
                </a:lnTo>
                <a:lnTo>
                  <a:pt x="328" y="1624"/>
                </a:lnTo>
                <a:lnTo>
                  <a:pt x="327" y="1628"/>
                </a:lnTo>
                <a:lnTo>
                  <a:pt x="326" y="1630"/>
                </a:lnTo>
                <a:lnTo>
                  <a:pt x="320" y="1638"/>
                </a:lnTo>
                <a:lnTo>
                  <a:pt x="310" y="1647"/>
                </a:lnTo>
                <a:lnTo>
                  <a:pt x="300" y="1655"/>
                </a:lnTo>
                <a:lnTo>
                  <a:pt x="278" y="1670"/>
                </a:lnTo>
                <a:lnTo>
                  <a:pt x="263" y="1679"/>
                </a:lnTo>
                <a:lnTo>
                  <a:pt x="263" y="1679"/>
                </a:lnTo>
                <a:lnTo>
                  <a:pt x="253" y="1684"/>
                </a:lnTo>
                <a:lnTo>
                  <a:pt x="242" y="1687"/>
                </a:lnTo>
                <a:lnTo>
                  <a:pt x="231" y="1689"/>
                </a:lnTo>
                <a:lnTo>
                  <a:pt x="218" y="1689"/>
                </a:lnTo>
                <a:lnTo>
                  <a:pt x="218" y="1689"/>
                </a:lnTo>
                <a:lnTo>
                  <a:pt x="212" y="1689"/>
                </a:lnTo>
                <a:lnTo>
                  <a:pt x="207" y="1691"/>
                </a:lnTo>
                <a:lnTo>
                  <a:pt x="199" y="1693"/>
                </a:lnTo>
                <a:lnTo>
                  <a:pt x="195" y="1697"/>
                </a:lnTo>
                <a:lnTo>
                  <a:pt x="193" y="1699"/>
                </a:lnTo>
                <a:lnTo>
                  <a:pt x="193" y="1699"/>
                </a:lnTo>
                <a:lnTo>
                  <a:pt x="193" y="1702"/>
                </a:lnTo>
                <a:lnTo>
                  <a:pt x="193" y="1704"/>
                </a:lnTo>
                <a:lnTo>
                  <a:pt x="193" y="1707"/>
                </a:lnTo>
                <a:lnTo>
                  <a:pt x="193" y="1709"/>
                </a:lnTo>
                <a:lnTo>
                  <a:pt x="193" y="1709"/>
                </a:lnTo>
                <a:lnTo>
                  <a:pt x="193" y="1716"/>
                </a:lnTo>
                <a:lnTo>
                  <a:pt x="193" y="1724"/>
                </a:lnTo>
                <a:lnTo>
                  <a:pt x="193" y="1724"/>
                </a:lnTo>
                <a:lnTo>
                  <a:pt x="193" y="1730"/>
                </a:lnTo>
                <a:lnTo>
                  <a:pt x="194" y="1735"/>
                </a:lnTo>
                <a:lnTo>
                  <a:pt x="198" y="1738"/>
                </a:lnTo>
                <a:lnTo>
                  <a:pt x="203" y="1740"/>
                </a:lnTo>
                <a:lnTo>
                  <a:pt x="203" y="1740"/>
                </a:lnTo>
                <a:lnTo>
                  <a:pt x="222" y="1742"/>
                </a:lnTo>
                <a:lnTo>
                  <a:pt x="233" y="1745"/>
                </a:lnTo>
                <a:lnTo>
                  <a:pt x="233" y="1745"/>
                </a:lnTo>
                <a:lnTo>
                  <a:pt x="178" y="1770"/>
                </a:lnTo>
                <a:lnTo>
                  <a:pt x="178" y="1770"/>
                </a:lnTo>
                <a:lnTo>
                  <a:pt x="163" y="1776"/>
                </a:lnTo>
                <a:lnTo>
                  <a:pt x="160" y="1777"/>
                </a:lnTo>
                <a:lnTo>
                  <a:pt x="159" y="1780"/>
                </a:lnTo>
                <a:lnTo>
                  <a:pt x="158" y="1782"/>
                </a:lnTo>
                <a:lnTo>
                  <a:pt x="158" y="1785"/>
                </a:lnTo>
                <a:lnTo>
                  <a:pt x="158" y="1785"/>
                </a:lnTo>
                <a:lnTo>
                  <a:pt x="159" y="1789"/>
                </a:lnTo>
                <a:lnTo>
                  <a:pt x="160" y="1791"/>
                </a:lnTo>
                <a:lnTo>
                  <a:pt x="165" y="1796"/>
                </a:lnTo>
                <a:lnTo>
                  <a:pt x="173" y="1800"/>
                </a:lnTo>
                <a:lnTo>
                  <a:pt x="173" y="1800"/>
                </a:lnTo>
                <a:lnTo>
                  <a:pt x="175" y="1802"/>
                </a:lnTo>
                <a:lnTo>
                  <a:pt x="177" y="1807"/>
                </a:lnTo>
                <a:lnTo>
                  <a:pt x="178" y="1815"/>
                </a:lnTo>
                <a:lnTo>
                  <a:pt x="178" y="1815"/>
                </a:lnTo>
                <a:lnTo>
                  <a:pt x="179" y="1820"/>
                </a:lnTo>
                <a:lnTo>
                  <a:pt x="183" y="1825"/>
                </a:lnTo>
                <a:lnTo>
                  <a:pt x="187" y="1831"/>
                </a:lnTo>
                <a:lnTo>
                  <a:pt x="193" y="1836"/>
                </a:lnTo>
                <a:lnTo>
                  <a:pt x="199" y="1841"/>
                </a:lnTo>
                <a:lnTo>
                  <a:pt x="205" y="1846"/>
                </a:lnTo>
                <a:lnTo>
                  <a:pt x="212" y="1849"/>
                </a:lnTo>
                <a:lnTo>
                  <a:pt x="218" y="1850"/>
                </a:lnTo>
                <a:lnTo>
                  <a:pt x="218" y="1850"/>
                </a:lnTo>
                <a:lnTo>
                  <a:pt x="228" y="1849"/>
                </a:lnTo>
                <a:lnTo>
                  <a:pt x="248" y="1846"/>
                </a:lnTo>
                <a:lnTo>
                  <a:pt x="300" y="1838"/>
                </a:lnTo>
                <a:lnTo>
                  <a:pt x="351" y="1828"/>
                </a:lnTo>
                <a:lnTo>
                  <a:pt x="370" y="1825"/>
                </a:lnTo>
                <a:lnTo>
                  <a:pt x="379" y="1825"/>
                </a:lnTo>
                <a:lnTo>
                  <a:pt x="379" y="1825"/>
                </a:lnTo>
                <a:lnTo>
                  <a:pt x="387" y="1828"/>
                </a:lnTo>
                <a:lnTo>
                  <a:pt x="394" y="1830"/>
                </a:lnTo>
                <a:lnTo>
                  <a:pt x="394" y="1830"/>
                </a:lnTo>
                <a:lnTo>
                  <a:pt x="401" y="1830"/>
                </a:lnTo>
                <a:lnTo>
                  <a:pt x="414" y="1829"/>
                </a:lnTo>
                <a:lnTo>
                  <a:pt x="426" y="1825"/>
                </a:lnTo>
                <a:lnTo>
                  <a:pt x="430" y="1823"/>
                </a:lnTo>
                <a:lnTo>
                  <a:pt x="434" y="1820"/>
                </a:lnTo>
                <a:lnTo>
                  <a:pt x="434" y="1820"/>
                </a:lnTo>
                <a:lnTo>
                  <a:pt x="435" y="1817"/>
                </a:lnTo>
                <a:lnTo>
                  <a:pt x="435" y="1815"/>
                </a:lnTo>
                <a:lnTo>
                  <a:pt x="434" y="1809"/>
                </a:lnTo>
                <a:lnTo>
                  <a:pt x="433" y="1801"/>
                </a:lnTo>
                <a:lnTo>
                  <a:pt x="433" y="1796"/>
                </a:lnTo>
                <a:lnTo>
                  <a:pt x="434" y="1790"/>
                </a:lnTo>
                <a:lnTo>
                  <a:pt x="434" y="1790"/>
                </a:lnTo>
                <a:lnTo>
                  <a:pt x="436" y="1777"/>
                </a:lnTo>
                <a:lnTo>
                  <a:pt x="438" y="1767"/>
                </a:lnTo>
                <a:lnTo>
                  <a:pt x="438" y="1755"/>
                </a:lnTo>
                <a:lnTo>
                  <a:pt x="434" y="1735"/>
                </a:lnTo>
                <a:lnTo>
                  <a:pt x="434" y="1735"/>
                </a:lnTo>
                <a:lnTo>
                  <a:pt x="430" y="1717"/>
                </a:lnTo>
                <a:lnTo>
                  <a:pt x="428" y="1708"/>
                </a:lnTo>
                <a:lnTo>
                  <a:pt x="425" y="1694"/>
                </a:lnTo>
                <a:lnTo>
                  <a:pt x="424" y="1664"/>
                </a:lnTo>
                <a:lnTo>
                  <a:pt x="424" y="1664"/>
                </a:lnTo>
                <a:lnTo>
                  <a:pt x="424" y="1640"/>
                </a:lnTo>
                <a:lnTo>
                  <a:pt x="425" y="1614"/>
                </a:lnTo>
                <a:lnTo>
                  <a:pt x="433" y="1552"/>
                </a:lnTo>
                <a:lnTo>
                  <a:pt x="440" y="1494"/>
                </a:lnTo>
                <a:lnTo>
                  <a:pt x="443" y="1471"/>
                </a:lnTo>
                <a:lnTo>
                  <a:pt x="444" y="1453"/>
                </a:lnTo>
                <a:lnTo>
                  <a:pt x="444" y="1453"/>
                </a:lnTo>
                <a:lnTo>
                  <a:pt x="444" y="1432"/>
                </a:lnTo>
                <a:lnTo>
                  <a:pt x="444" y="1405"/>
                </a:lnTo>
                <a:lnTo>
                  <a:pt x="441" y="1351"/>
                </a:lnTo>
                <a:lnTo>
                  <a:pt x="441" y="1351"/>
                </a:lnTo>
                <a:lnTo>
                  <a:pt x="451" y="1352"/>
                </a:lnTo>
                <a:lnTo>
                  <a:pt x="459" y="1352"/>
                </a:lnTo>
                <a:lnTo>
                  <a:pt x="459" y="1352"/>
                </a:lnTo>
                <a:lnTo>
                  <a:pt x="473" y="1345"/>
                </a:lnTo>
                <a:lnTo>
                  <a:pt x="497" y="1331"/>
                </a:lnTo>
                <a:lnTo>
                  <a:pt x="529" y="1312"/>
                </a:lnTo>
                <a:lnTo>
                  <a:pt x="529" y="1312"/>
                </a:lnTo>
                <a:lnTo>
                  <a:pt x="515" y="1199"/>
                </a:lnTo>
                <a:lnTo>
                  <a:pt x="505" y="1110"/>
                </a:lnTo>
                <a:lnTo>
                  <a:pt x="502" y="1072"/>
                </a:lnTo>
                <a:lnTo>
                  <a:pt x="499" y="1046"/>
                </a:lnTo>
                <a:lnTo>
                  <a:pt x="499" y="1046"/>
                </a:lnTo>
                <a:lnTo>
                  <a:pt x="497" y="1024"/>
                </a:lnTo>
                <a:lnTo>
                  <a:pt x="493" y="1001"/>
                </a:lnTo>
                <a:lnTo>
                  <a:pt x="487" y="975"/>
                </a:lnTo>
                <a:lnTo>
                  <a:pt x="480" y="950"/>
                </a:lnTo>
                <a:lnTo>
                  <a:pt x="469" y="911"/>
                </a:lnTo>
                <a:lnTo>
                  <a:pt x="464" y="895"/>
                </a:lnTo>
                <a:lnTo>
                  <a:pt x="464" y="895"/>
                </a:lnTo>
                <a:lnTo>
                  <a:pt x="474" y="896"/>
                </a:lnTo>
                <a:lnTo>
                  <a:pt x="481" y="896"/>
                </a:lnTo>
                <a:lnTo>
                  <a:pt x="484" y="895"/>
                </a:lnTo>
                <a:lnTo>
                  <a:pt x="484" y="895"/>
                </a:lnTo>
                <a:lnTo>
                  <a:pt x="484" y="895"/>
                </a:lnTo>
                <a:lnTo>
                  <a:pt x="480" y="862"/>
                </a:lnTo>
                <a:lnTo>
                  <a:pt x="475" y="789"/>
                </a:lnTo>
                <a:lnTo>
                  <a:pt x="464" y="654"/>
                </a:lnTo>
                <a:lnTo>
                  <a:pt x="464" y="654"/>
                </a:lnTo>
                <a:lnTo>
                  <a:pt x="464" y="642"/>
                </a:lnTo>
                <a:lnTo>
                  <a:pt x="464" y="627"/>
                </a:lnTo>
                <a:lnTo>
                  <a:pt x="468" y="591"/>
                </a:lnTo>
                <a:lnTo>
                  <a:pt x="471" y="548"/>
                </a:lnTo>
                <a:lnTo>
                  <a:pt x="478" y="507"/>
                </a:lnTo>
                <a:lnTo>
                  <a:pt x="478" y="507"/>
                </a:lnTo>
                <a:lnTo>
                  <a:pt x="502" y="499"/>
                </a:lnTo>
                <a:lnTo>
                  <a:pt x="510" y="495"/>
                </a:lnTo>
                <a:lnTo>
                  <a:pt x="514" y="493"/>
                </a:lnTo>
                <a:lnTo>
                  <a:pt x="514" y="493"/>
                </a:lnTo>
                <a:lnTo>
                  <a:pt x="518" y="489"/>
                </a:lnTo>
                <a:lnTo>
                  <a:pt x="525" y="484"/>
                </a:lnTo>
                <a:lnTo>
                  <a:pt x="534" y="478"/>
                </a:lnTo>
                <a:lnTo>
                  <a:pt x="534" y="478"/>
                </a:lnTo>
                <a:lnTo>
                  <a:pt x="535" y="475"/>
                </a:lnTo>
                <a:lnTo>
                  <a:pt x="540" y="468"/>
                </a:lnTo>
                <a:lnTo>
                  <a:pt x="545" y="452"/>
                </a:lnTo>
                <a:lnTo>
                  <a:pt x="547" y="441"/>
                </a:lnTo>
                <a:lnTo>
                  <a:pt x="549" y="427"/>
                </a:lnTo>
                <a:lnTo>
                  <a:pt x="549" y="427"/>
                </a:lnTo>
                <a:lnTo>
                  <a:pt x="550" y="398"/>
                </a:lnTo>
                <a:lnTo>
                  <a:pt x="550" y="387"/>
                </a:lnTo>
                <a:lnTo>
                  <a:pt x="549" y="376"/>
                </a:lnTo>
                <a:lnTo>
                  <a:pt x="548" y="366"/>
                </a:lnTo>
                <a:lnTo>
                  <a:pt x="545" y="358"/>
                </a:lnTo>
                <a:lnTo>
                  <a:pt x="543" y="352"/>
                </a:lnTo>
                <a:lnTo>
                  <a:pt x="539" y="347"/>
                </a:lnTo>
                <a:lnTo>
                  <a:pt x="539" y="347"/>
                </a:lnTo>
                <a:lnTo>
                  <a:pt x="530" y="334"/>
                </a:lnTo>
                <a:lnTo>
                  <a:pt x="520" y="318"/>
                </a:lnTo>
                <a:lnTo>
                  <a:pt x="509" y="297"/>
                </a:lnTo>
                <a:lnTo>
                  <a:pt x="509" y="297"/>
                </a:lnTo>
                <a:close/>
                <a:moveTo>
                  <a:pt x="524" y="292"/>
                </a:moveTo>
                <a:lnTo>
                  <a:pt x="524" y="292"/>
                </a:lnTo>
                <a:lnTo>
                  <a:pt x="524" y="292"/>
                </a:lnTo>
                <a:lnTo>
                  <a:pt x="523" y="292"/>
                </a:lnTo>
                <a:lnTo>
                  <a:pt x="523" y="292"/>
                </a:lnTo>
                <a:lnTo>
                  <a:pt x="524" y="292"/>
                </a:lnTo>
                <a:lnTo>
                  <a:pt x="524" y="2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32E66103-8BE7-1F46-BD7C-67BF3E0A9771}"/>
              </a:ext>
            </a:extLst>
          </p:cNvPr>
          <p:cNvSpPr>
            <a:spLocks noEditPoints="1"/>
          </p:cNvSpPr>
          <p:nvPr/>
        </p:nvSpPr>
        <p:spPr bwMode="auto">
          <a:xfrm>
            <a:off x="1332967" y="3844392"/>
            <a:ext cx="1416356" cy="2543630"/>
          </a:xfrm>
          <a:custGeom>
            <a:avLst/>
            <a:gdLst>
              <a:gd name="T0" fmla="*/ 414 w 975"/>
              <a:gd name="T1" fmla="*/ 47 h 1751"/>
              <a:gd name="T2" fmla="*/ 385 w 975"/>
              <a:gd name="T3" fmla="*/ 148 h 1751"/>
              <a:gd name="T4" fmla="*/ 408 w 975"/>
              <a:gd name="T5" fmla="*/ 236 h 1751"/>
              <a:gd name="T6" fmla="*/ 413 w 975"/>
              <a:gd name="T7" fmla="*/ 317 h 1751"/>
              <a:gd name="T8" fmla="*/ 327 w 975"/>
              <a:gd name="T9" fmla="*/ 377 h 1751"/>
              <a:gd name="T10" fmla="*/ 111 w 975"/>
              <a:gd name="T11" fmla="*/ 357 h 1751"/>
              <a:gd name="T12" fmla="*/ 147 w 975"/>
              <a:gd name="T13" fmla="*/ 282 h 1751"/>
              <a:gd name="T14" fmla="*/ 158 w 975"/>
              <a:gd name="T15" fmla="*/ 264 h 1751"/>
              <a:gd name="T16" fmla="*/ 116 w 975"/>
              <a:gd name="T17" fmla="*/ 282 h 1751"/>
              <a:gd name="T18" fmla="*/ 96 w 975"/>
              <a:gd name="T19" fmla="*/ 196 h 1751"/>
              <a:gd name="T20" fmla="*/ 81 w 975"/>
              <a:gd name="T21" fmla="*/ 250 h 1751"/>
              <a:gd name="T22" fmla="*/ 52 w 975"/>
              <a:gd name="T23" fmla="*/ 229 h 1751"/>
              <a:gd name="T24" fmla="*/ 29 w 975"/>
              <a:gd name="T25" fmla="*/ 219 h 1751"/>
              <a:gd name="T26" fmla="*/ 36 w 975"/>
              <a:gd name="T27" fmla="*/ 282 h 1751"/>
              <a:gd name="T28" fmla="*/ 1 w 975"/>
              <a:gd name="T29" fmla="*/ 246 h 1751"/>
              <a:gd name="T30" fmla="*/ 31 w 975"/>
              <a:gd name="T31" fmla="*/ 337 h 1751"/>
              <a:gd name="T32" fmla="*/ 142 w 975"/>
              <a:gd name="T33" fmla="*/ 603 h 1751"/>
              <a:gd name="T34" fmla="*/ 203 w 975"/>
              <a:gd name="T35" fmla="*/ 611 h 1751"/>
              <a:gd name="T36" fmla="*/ 381 w 975"/>
              <a:gd name="T37" fmla="*/ 700 h 1751"/>
              <a:gd name="T38" fmla="*/ 305 w 975"/>
              <a:gd name="T39" fmla="*/ 1263 h 1751"/>
              <a:gd name="T40" fmla="*/ 439 w 975"/>
              <a:gd name="T41" fmla="*/ 1444 h 1751"/>
              <a:gd name="T42" fmla="*/ 485 w 975"/>
              <a:gd name="T43" fmla="*/ 1609 h 1751"/>
              <a:gd name="T44" fmla="*/ 466 w 975"/>
              <a:gd name="T45" fmla="*/ 1657 h 1751"/>
              <a:gd name="T46" fmla="*/ 413 w 975"/>
              <a:gd name="T47" fmla="*/ 1694 h 1751"/>
              <a:gd name="T48" fmla="*/ 400 w 975"/>
              <a:gd name="T49" fmla="*/ 1725 h 1751"/>
              <a:gd name="T50" fmla="*/ 438 w 975"/>
              <a:gd name="T51" fmla="*/ 1751 h 1751"/>
              <a:gd name="T52" fmla="*/ 525 w 975"/>
              <a:gd name="T53" fmla="*/ 1726 h 1751"/>
              <a:gd name="T54" fmla="*/ 579 w 975"/>
              <a:gd name="T55" fmla="*/ 1683 h 1751"/>
              <a:gd name="T56" fmla="*/ 623 w 975"/>
              <a:gd name="T57" fmla="*/ 1733 h 1751"/>
              <a:gd name="T58" fmla="*/ 714 w 975"/>
              <a:gd name="T59" fmla="*/ 1743 h 1751"/>
              <a:gd name="T60" fmla="*/ 709 w 975"/>
              <a:gd name="T61" fmla="*/ 1689 h 1751"/>
              <a:gd name="T62" fmla="*/ 643 w 975"/>
              <a:gd name="T63" fmla="*/ 1579 h 1751"/>
              <a:gd name="T64" fmla="*/ 662 w 975"/>
              <a:gd name="T65" fmla="*/ 1346 h 1751"/>
              <a:gd name="T66" fmla="*/ 684 w 975"/>
              <a:gd name="T67" fmla="*/ 704 h 1751"/>
              <a:gd name="T68" fmla="*/ 824 w 975"/>
              <a:gd name="T69" fmla="*/ 588 h 1751"/>
              <a:gd name="T70" fmla="*/ 889 w 975"/>
              <a:gd name="T71" fmla="*/ 588 h 1751"/>
              <a:gd name="T72" fmla="*/ 909 w 975"/>
              <a:gd name="T73" fmla="*/ 498 h 1751"/>
              <a:gd name="T74" fmla="*/ 938 w 975"/>
              <a:gd name="T75" fmla="*/ 323 h 1751"/>
              <a:gd name="T76" fmla="*/ 975 w 975"/>
              <a:gd name="T77" fmla="*/ 209 h 1751"/>
              <a:gd name="T78" fmla="*/ 939 w 975"/>
              <a:gd name="T79" fmla="*/ 246 h 1751"/>
              <a:gd name="T80" fmla="*/ 950 w 975"/>
              <a:gd name="T81" fmla="*/ 171 h 1751"/>
              <a:gd name="T82" fmla="*/ 939 w 975"/>
              <a:gd name="T83" fmla="*/ 164 h 1751"/>
              <a:gd name="T84" fmla="*/ 903 w 975"/>
              <a:gd name="T85" fmla="*/ 214 h 1751"/>
              <a:gd name="T86" fmla="*/ 889 w 975"/>
              <a:gd name="T87" fmla="*/ 161 h 1751"/>
              <a:gd name="T88" fmla="*/ 865 w 975"/>
              <a:gd name="T89" fmla="*/ 184 h 1751"/>
              <a:gd name="T90" fmla="*/ 854 w 975"/>
              <a:gd name="T91" fmla="*/ 257 h 1751"/>
              <a:gd name="T92" fmla="*/ 829 w 975"/>
              <a:gd name="T93" fmla="*/ 235 h 1751"/>
              <a:gd name="T94" fmla="*/ 823 w 975"/>
              <a:gd name="T95" fmla="*/ 263 h 1751"/>
              <a:gd name="T96" fmla="*/ 863 w 975"/>
              <a:gd name="T97" fmla="*/ 353 h 1751"/>
              <a:gd name="T98" fmla="*/ 754 w 975"/>
              <a:gd name="T99" fmla="*/ 372 h 1751"/>
              <a:gd name="T100" fmla="*/ 635 w 975"/>
              <a:gd name="T101" fmla="*/ 317 h 1751"/>
              <a:gd name="T102" fmla="*/ 596 w 975"/>
              <a:gd name="T103" fmla="*/ 229 h 1751"/>
              <a:gd name="T104" fmla="*/ 602 w 975"/>
              <a:gd name="T105" fmla="*/ 147 h 1751"/>
              <a:gd name="T106" fmla="*/ 593 w 975"/>
              <a:gd name="T107" fmla="*/ 91 h 1751"/>
              <a:gd name="T108" fmla="*/ 530 w 975"/>
              <a:gd name="T109" fmla="*/ 37 h 1751"/>
              <a:gd name="T110" fmla="*/ 498 w 975"/>
              <a:gd name="T111" fmla="*/ 20 h 1751"/>
              <a:gd name="T112" fmla="*/ 482 w 975"/>
              <a:gd name="T113" fmla="*/ 11 h 1751"/>
              <a:gd name="T114" fmla="*/ 468 w 975"/>
              <a:gd name="T115" fmla="*/ 0 h 1751"/>
              <a:gd name="T116" fmla="*/ 449 w 975"/>
              <a:gd name="T117" fmla="*/ 24 h 1751"/>
              <a:gd name="T118" fmla="*/ 567 w 975"/>
              <a:gd name="T119" fmla="*/ 1472 h 1751"/>
              <a:gd name="T120" fmla="*/ 577 w 975"/>
              <a:gd name="T121" fmla="*/ 1644 h 1751"/>
              <a:gd name="T122" fmla="*/ 563 w 975"/>
              <a:gd name="T123" fmla="*/ 1629 h 1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5" h="1751">
                <a:moveTo>
                  <a:pt x="448" y="30"/>
                </a:moveTo>
                <a:lnTo>
                  <a:pt x="448" y="30"/>
                </a:lnTo>
                <a:lnTo>
                  <a:pt x="440" y="30"/>
                </a:lnTo>
                <a:lnTo>
                  <a:pt x="434" y="32"/>
                </a:lnTo>
                <a:lnTo>
                  <a:pt x="430" y="33"/>
                </a:lnTo>
                <a:lnTo>
                  <a:pt x="428" y="35"/>
                </a:lnTo>
                <a:lnTo>
                  <a:pt x="428" y="35"/>
                </a:lnTo>
                <a:lnTo>
                  <a:pt x="420" y="42"/>
                </a:lnTo>
                <a:lnTo>
                  <a:pt x="414" y="47"/>
                </a:lnTo>
                <a:lnTo>
                  <a:pt x="408" y="53"/>
                </a:lnTo>
                <a:lnTo>
                  <a:pt x="401" y="60"/>
                </a:lnTo>
                <a:lnTo>
                  <a:pt x="396" y="71"/>
                </a:lnTo>
                <a:lnTo>
                  <a:pt x="391" y="84"/>
                </a:lnTo>
                <a:lnTo>
                  <a:pt x="387" y="101"/>
                </a:lnTo>
                <a:lnTo>
                  <a:pt x="387" y="101"/>
                </a:lnTo>
                <a:lnTo>
                  <a:pt x="385" y="118"/>
                </a:lnTo>
                <a:lnTo>
                  <a:pt x="385" y="135"/>
                </a:lnTo>
                <a:lnTo>
                  <a:pt x="385" y="148"/>
                </a:lnTo>
                <a:lnTo>
                  <a:pt x="386" y="161"/>
                </a:lnTo>
                <a:lnTo>
                  <a:pt x="390" y="181"/>
                </a:lnTo>
                <a:lnTo>
                  <a:pt x="392" y="196"/>
                </a:lnTo>
                <a:lnTo>
                  <a:pt x="392" y="196"/>
                </a:lnTo>
                <a:lnTo>
                  <a:pt x="395" y="209"/>
                </a:lnTo>
                <a:lnTo>
                  <a:pt x="399" y="219"/>
                </a:lnTo>
                <a:lnTo>
                  <a:pt x="404" y="229"/>
                </a:lnTo>
                <a:lnTo>
                  <a:pt x="408" y="236"/>
                </a:lnTo>
                <a:lnTo>
                  <a:pt x="408" y="236"/>
                </a:lnTo>
                <a:lnTo>
                  <a:pt x="409" y="240"/>
                </a:lnTo>
                <a:lnTo>
                  <a:pt x="410" y="244"/>
                </a:lnTo>
                <a:lnTo>
                  <a:pt x="410" y="254"/>
                </a:lnTo>
                <a:lnTo>
                  <a:pt x="411" y="267"/>
                </a:lnTo>
                <a:lnTo>
                  <a:pt x="413" y="282"/>
                </a:lnTo>
                <a:lnTo>
                  <a:pt x="413" y="282"/>
                </a:lnTo>
                <a:lnTo>
                  <a:pt x="414" y="290"/>
                </a:lnTo>
                <a:lnTo>
                  <a:pt x="414" y="299"/>
                </a:lnTo>
                <a:lnTo>
                  <a:pt x="413" y="317"/>
                </a:lnTo>
                <a:lnTo>
                  <a:pt x="410" y="331"/>
                </a:lnTo>
                <a:lnTo>
                  <a:pt x="409" y="336"/>
                </a:lnTo>
                <a:lnTo>
                  <a:pt x="408" y="337"/>
                </a:lnTo>
                <a:lnTo>
                  <a:pt x="408" y="337"/>
                </a:lnTo>
                <a:lnTo>
                  <a:pt x="395" y="342"/>
                </a:lnTo>
                <a:lnTo>
                  <a:pt x="371" y="353"/>
                </a:lnTo>
                <a:lnTo>
                  <a:pt x="344" y="367"/>
                </a:lnTo>
                <a:lnTo>
                  <a:pt x="327" y="377"/>
                </a:lnTo>
                <a:lnTo>
                  <a:pt x="327" y="377"/>
                </a:lnTo>
                <a:lnTo>
                  <a:pt x="307" y="399"/>
                </a:lnTo>
                <a:lnTo>
                  <a:pt x="273" y="436"/>
                </a:lnTo>
                <a:lnTo>
                  <a:pt x="227" y="488"/>
                </a:lnTo>
                <a:lnTo>
                  <a:pt x="197" y="508"/>
                </a:lnTo>
                <a:lnTo>
                  <a:pt x="197" y="508"/>
                </a:lnTo>
                <a:lnTo>
                  <a:pt x="154" y="434"/>
                </a:lnTo>
                <a:lnTo>
                  <a:pt x="125" y="382"/>
                </a:lnTo>
                <a:lnTo>
                  <a:pt x="111" y="357"/>
                </a:lnTo>
                <a:lnTo>
                  <a:pt x="111" y="357"/>
                </a:lnTo>
                <a:lnTo>
                  <a:pt x="111" y="353"/>
                </a:lnTo>
                <a:lnTo>
                  <a:pt x="115" y="350"/>
                </a:lnTo>
                <a:lnTo>
                  <a:pt x="121" y="342"/>
                </a:lnTo>
                <a:lnTo>
                  <a:pt x="121" y="342"/>
                </a:lnTo>
                <a:lnTo>
                  <a:pt x="126" y="334"/>
                </a:lnTo>
                <a:lnTo>
                  <a:pt x="134" y="319"/>
                </a:lnTo>
                <a:lnTo>
                  <a:pt x="142" y="301"/>
                </a:lnTo>
                <a:lnTo>
                  <a:pt x="147" y="282"/>
                </a:lnTo>
                <a:lnTo>
                  <a:pt x="147" y="282"/>
                </a:lnTo>
                <a:lnTo>
                  <a:pt x="149" y="269"/>
                </a:lnTo>
                <a:lnTo>
                  <a:pt x="150" y="267"/>
                </a:lnTo>
                <a:lnTo>
                  <a:pt x="152" y="267"/>
                </a:lnTo>
                <a:lnTo>
                  <a:pt x="154" y="267"/>
                </a:lnTo>
                <a:lnTo>
                  <a:pt x="155" y="267"/>
                </a:lnTo>
                <a:lnTo>
                  <a:pt x="157" y="267"/>
                </a:lnTo>
                <a:lnTo>
                  <a:pt x="157" y="267"/>
                </a:lnTo>
                <a:lnTo>
                  <a:pt x="158" y="265"/>
                </a:lnTo>
                <a:lnTo>
                  <a:pt x="158" y="264"/>
                </a:lnTo>
                <a:lnTo>
                  <a:pt x="157" y="260"/>
                </a:lnTo>
                <a:lnTo>
                  <a:pt x="153" y="258"/>
                </a:lnTo>
                <a:lnTo>
                  <a:pt x="147" y="257"/>
                </a:lnTo>
                <a:lnTo>
                  <a:pt x="147" y="257"/>
                </a:lnTo>
                <a:lnTo>
                  <a:pt x="143" y="258"/>
                </a:lnTo>
                <a:lnTo>
                  <a:pt x="139" y="259"/>
                </a:lnTo>
                <a:lnTo>
                  <a:pt x="129" y="267"/>
                </a:lnTo>
                <a:lnTo>
                  <a:pt x="121" y="275"/>
                </a:lnTo>
                <a:lnTo>
                  <a:pt x="116" y="282"/>
                </a:lnTo>
                <a:lnTo>
                  <a:pt x="116" y="282"/>
                </a:lnTo>
                <a:lnTo>
                  <a:pt x="115" y="282"/>
                </a:lnTo>
                <a:lnTo>
                  <a:pt x="115" y="280"/>
                </a:lnTo>
                <a:lnTo>
                  <a:pt x="113" y="272"/>
                </a:lnTo>
                <a:lnTo>
                  <a:pt x="108" y="243"/>
                </a:lnTo>
                <a:lnTo>
                  <a:pt x="101" y="213"/>
                </a:lnTo>
                <a:lnTo>
                  <a:pt x="99" y="201"/>
                </a:lnTo>
                <a:lnTo>
                  <a:pt x="96" y="196"/>
                </a:lnTo>
                <a:lnTo>
                  <a:pt x="96" y="196"/>
                </a:lnTo>
                <a:lnTo>
                  <a:pt x="95" y="196"/>
                </a:lnTo>
                <a:lnTo>
                  <a:pt x="94" y="197"/>
                </a:lnTo>
                <a:lnTo>
                  <a:pt x="93" y="203"/>
                </a:lnTo>
                <a:lnTo>
                  <a:pt x="90" y="221"/>
                </a:lnTo>
                <a:lnTo>
                  <a:pt x="86" y="257"/>
                </a:lnTo>
                <a:lnTo>
                  <a:pt x="86" y="257"/>
                </a:lnTo>
                <a:lnTo>
                  <a:pt x="86" y="257"/>
                </a:lnTo>
                <a:lnTo>
                  <a:pt x="85" y="257"/>
                </a:lnTo>
                <a:lnTo>
                  <a:pt x="81" y="250"/>
                </a:lnTo>
                <a:lnTo>
                  <a:pt x="70" y="230"/>
                </a:lnTo>
                <a:lnTo>
                  <a:pt x="59" y="209"/>
                </a:lnTo>
                <a:lnTo>
                  <a:pt x="54" y="203"/>
                </a:lnTo>
                <a:lnTo>
                  <a:pt x="52" y="201"/>
                </a:lnTo>
                <a:lnTo>
                  <a:pt x="51" y="201"/>
                </a:lnTo>
                <a:lnTo>
                  <a:pt x="51" y="201"/>
                </a:lnTo>
                <a:lnTo>
                  <a:pt x="50" y="205"/>
                </a:lnTo>
                <a:lnTo>
                  <a:pt x="50" y="211"/>
                </a:lnTo>
                <a:lnTo>
                  <a:pt x="52" y="229"/>
                </a:lnTo>
                <a:lnTo>
                  <a:pt x="56" y="248"/>
                </a:lnTo>
                <a:lnTo>
                  <a:pt x="60" y="260"/>
                </a:lnTo>
                <a:lnTo>
                  <a:pt x="60" y="260"/>
                </a:lnTo>
                <a:lnTo>
                  <a:pt x="61" y="262"/>
                </a:lnTo>
                <a:lnTo>
                  <a:pt x="61" y="262"/>
                </a:lnTo>
                <a:lnTo>
                  <a:pt x="60" y="260"/>
                </a:lnTo>
                <a:lnTo>
                  <a:pt x="60" y="260"/>
                </a:lnTo>
                <a:lnTo>
                  <a:pt x="40" y="233"/>
                </a:lnTo>
                <a:lnTo>
                  <a:pt x="29" y="219"/>
                </a:lnTo>
                <a:lnTo>
                  <a:pt x="24" y="214"/>
                </a:lnTo>
                <a:lnTo>
                  <a:pt x="21" y="211"/>
                </a:lnTo>
                <a:lnTo>
                  <a:pt x="21" y="211"/>
                </a:lnTo>
                <a:lnTo>
                  <a:pt x="20" y="211"/>
                </a:lnTo>
                <a:lnTo>
                  <a:pt x="20" y="214"/>
                </a:lnTo>
                <a:lnTo>
                  <a:pt x="20" y="220"/>
                </a:lnTo>
                <a:lnTo>
                  <a:pt x="25" y="241"/>
                </a:lnTo>
                <a:lnTo>
                  <a:pt x="31" y="265"/>
                </a:lnTo>
                <a:lnTo>
                  <a:pt x="36" y="282"/>
                </a:lnTo>
                <a:lnTo>
                  <a:pt x="36" y="282"/>
                </a:lnTo>
                <a:lnTo>
                  <a:pt x="36" y="283"/>
                </a:lnTo>
                <a:lnTo>
                  <a:pt x="34" y="280"/>
                </a:lnTo>
                <a:lnTo>
                  <a:pt x="24" y="267"/>
                </a:lnTo>
                <a:lnTo>
                  <a:pt x="11" y="252"/>
                </a:lnTo>
                <a:lnTo>
                  <a:pt x="5" y="248"/>
                </a:lnTo>
                <a:lnTo>
                  <a:pt x="2" y="246"/>
                </a:lnTo>
                <a:lnTo>
                  <a:pt x="1" y="246"/>
                </a:lnTo>
                <a:lnTo>
                  <a:pt x="1" y="246"/>
                </a:lnTo>
                <a:lnTo>
                  <a:pt x="0" y="248"/>
                </a:lnTo>
                <a:lnTo>
                  <a:pt x="0" y="250"/>
                </a:lnTo>
                <a:lnTo>
                  <a:pt x="1" y="258"/>
                </a:lnTo>
                <a:lnTo>
                  <a:pt x="5" y="268"/>
                </a:lnTo>
                <a:lnTo>
                  <a:pt x="10" y="278"/>
                </a:lnTo>
                <a:lnTo>
                  <a:pt x="21" y="298"/>
                </a:lnTo>
                <a:lnTo>
                  <a:pt x="26" y="307"/>
                </a:lnTo>
                <a:lnTo>
                  <a:pt x="26" y="307"/>
                </a:lnTo>
                <a:lnTo>
                  <a:pt x="31" y="337"/>
                </a:lnTo>
                <a:lnTo>
                  <a:pt x="31" y="337"/>
                </a:lnTo>
                <a:lnTo>
                  <a:pt x="34" y="343"/>
                </a:lnTo>
                <a:lnTo>
                  <a:pt x="37" y="352"/>
                </a:lnTo>
                <a:lnTo>
                  <a:pt x="47" y="370"/>
                </a:lnTo>
                <a:lnTo>
                  <a:pt x="61" y="392"/>
                </a:lnTo>
                <a:lnTo>
                  <a:pt x="61" y="392"/>
                </a:lnTo>
                <a:lnTo>
                  <a:pt x="99" y="494"/>
                </a:lnTo>
                <a:lnTo>
                  <a:pt x="126" y="566"/>
                </a:lnTo>
                <a:lnTo>
                  <a:pt x="142" y="603"/>
                </a:lnTo>
                <a:lnTo>
                  <a:pt x="142" y="603"/>
                </a:lnTo>
                <a:lnTo>
                  <a:pt x="147" y="610"/>
                </a:lnTo>
                <a:lnTo>
                  <a:pt x="152" y="615"/>
                </a:lnTo>
                <a:lnTo>
                  <a:pt x="158" y="617"/>
                </a:lnTo>
                <a:lnTo>
                  <a:pt x="167" y="619"/>
                </a:lnTo>
                <a:lnTo>
                  <a:pt x="167" y="619"/>
                </a:lnTo>
                <a:lnTo>
                  <a:pt x="173" y="619"/>
                </a:lnTo>
                <a:lnTo>
                  <a:pt x="182" y="617"/>
                </a:lnTo>
                <a:lnTo>
                  <a:pt x="203" y="611"/>
                </a:lnTo>
                <a:lnTo>
                  <a:pt x="231" y="602"/>
                </a:lnTo>
                <a:lnTo>
                  <a:pt x="242" y="624"/>
                </a:lnTo>
                <a:lnTo>
                  <a:pt x="342" y="523"/>
                </a:lnTo>
                <a:lnTo>
                  <a:pt x="342" y="523"/>
                </a:lnTo>
                <a:lnTo>
                  <a:pt x="362" y="601"/>
                </a:lnTo>
                <a:lnTo>
                  <a:pt x="376" y="658"/>
                </a:lnTo>
                <a:lnTo>
                  <a:pt x="382" y="689"/>
                </a:lnTo>
                <a:lnTo>
                  <a:pt x="382" y="689"/>
                </a:lnTo>
                <a:lnTo>
                  <a:pt x="381" y="700"/>
                </a:lnTo>
                <a:lnTo>
                  <a:pt x="376" y="724"/>
                </a:lnTo>
                <a:lnTo>
                  <a:pt x="360" y="787"/>
                </a:lnTo>
                <a:lnTo>
                  <a:pt x="337" y="875"/>
                </a:lnTo>
                <a:lnTo>
                  <a:pt x="362" y="890"/>
                </a:lnTo>
                <a:lnTo>
                  <a:pt x="362" y="890"/>
                </a:lnTo>
                <a:lnTo>
                  <a:pt x="332" y="1074"/>
                </a:lnTo>
                <a:lnTo>
                  <a:pt x="302" y="1262"/>
                </a:lnTo>
                <a:lnTo>
                  <a:pt x="302" y="1262"/>
                </a:lnTo>
                <a:lnTo>
                  <a:pt x="305" y="1263"/>
                </a:lnTo>
                <a:lnTo>
                  <a:pt x="311" y="1267"/>
                </a:lnTo>
                <a:lnTo>
                  <a:pt x="336" y="1276"/>
                </a:lnTo>
                <a:lnTo>
                  <a:pt x="374" y="1286"/>
                </a:lnTo>
                <a:lnTo>
                  <a:pt x="419" y="1297"/>
                </a:lnTo>
                <a:lnTo>
                  <a:pt x="419" y="1297"/>
                </a:lnTo>
                <a:lnTo>
                  <a:pt x="423" y="1336"/>
                </a:lnTo>
                <a:lnTo>
                  <a:pt x="428" y="1381"/>
                </a:lnTo>
                <a:lnTo>
                  <a:pt x="435" y="1425"/>
                </a:lnTo>
                <a:lnTo>
                  <a:pt x="439" y="1444"/>
                </a:lnTo>
                <a:lnTo>
                  <a:pt x="443" y="1458"/>
                </a:lnTo>
                <a:lnTo>
                  <a:pt x="443" y="1458"/>
                </a:lnTo>
                <a:lnTo>
                  <a:pt x="468" y="1531"/>
                </a:lnTo>
                <a:lnTo>
                  <a:pt x="479" y="1566"/>
                </a:lnTo>
                <a:lnTo>
                  <a:pt x="482" y="1579"/>
                </a:lnTo>
                <a:lnTo>
                  <a:pt x="483" y="1589"/>
                </a:lnTo>
                <a:lnTo>
                  <a:pt x="483" y="1589"/>
                </a:lnTo>
                <a:lnTo>
                  <a:pt x="484" y="1601"/>
                </a:lnTo>
                <a:lnTo>
                  <a:pt x="485" y="1609"/>
                </a:lnTo>
                <a:lnTo>
                  <a:pt x="485" y="1617"/>
                </a:lnTo>
                <a:lnTo>
                  <a:pt x="485" y="1620"/>
                </a:lnTo>
                <a:lnTo>
                  <a:pt x="483" y="1624"/>
                </a:lnTo>
                <a:lnTo>
                  <a:pt x="483" y="1624"/>
                </a:lnTo>
                <a:lnTo>
                  <a:pt x="479" y="1634"/>
                </a:lnTo>
                <a:lnTo>
                  <a:pt x="475" y="1644"/>
                </a:lnTo>
                <a:lnTo>
                  <a:pt x="473" y="1649"/>
                </a:lnTo>
                <a:lnTo>
                  <a:pt x="470" y="1654"/>
                </a:lnTo>
                <a:lnTo>
                  <a:pt x="466" y="1657"/>
                </a:lnTo>
                <a:lnTo>
                  <a:pt x="463" y="1659"/>
                </a:lnTo>
                <a:lnTo>
                  <a:pt x="463" y="1659"/>
                </a:lnTo>
                <a:lnTo>
                  <a:pt x="458" y="1662"/>
                </a:lnTo>
                <a:lnTo>
                  <a:pt x="450" y="1666"/>
                </a:lnTo>
                <a:lnTo>
                  <a:pt x="434" y="1677"/>
                </a:lnTo>
                <a:lnTo>
                  <a:pt x="419" y="1687"/>
                </a:lnTo>
                <a:lnTo>
                  <a:pt x="415" y="1692"/>
                </a:lnTo>
                <a:lnTo>
                  <a:pt x="413" y="1694"/>
                </a:lnTo>
                <a:lnTo>
                  <a:pt x="413" y="1694"/>
                </a:lnTo>
                <a:lnTo>
                  <a:pt x="409" y="1705"/>
                </a:lnTo>
                <a:lnTo>
                  <a:pt x="408" y="1711"/>
                </a:lnTo>
                <a:lnTo>
                  <a:pt x="408" y="1715"/>
                </a:lnTo>
                <a:lnTo>
                  <a:pt x="408" y="1715"/>
                </a:lnTo>
                <a:lnTo>
                  <a:pt x="408" y="1717"/>
                </a:lnTo>
                <a:lnTo>
                  <a:pt x="405" y="1718"/>
                </a:lnTo>
                <a:lnTo>
                  <a:pt x="402" y="1720"/>
                </a:lnTo>
                <a:lnTo>
                  <a:pt x="402" y="1720"/>
                </a:lnTo>
                <a:lnTo>
                  <a:pt x="400" y="1725"/>
                </a:lnTo>
                <a:lnTo>
                  <a:pt x="397" y="1730"/>
                </a:lnTo>
                <a:lnTo>
                  <a:pt x="397" y="1735"/>
                </a:lnTo>
                <a:lnTo>
                  <a:pt x="397" y="1735"/>
                </a:lnTo>
                <a:lnTo>
                  <a:pt x="399" y="1738"/>
                </a:lnTo>
                <a:lnTo>
                  <a:pt x="404" y="1742"/>
                </a:lnTo>
                <a:lnTo>
                  <a:pt x="413" y="1746"/>
                </a:lnTo>
                <a:lnTo>
                  <a:pt x="428" y="1750"/>
                </a:lnTo>
                <a:lnTo>
                  <a:pt x="428" y="1750"/>
                </a:lnTo>
                <a:lnTo>
                  <a:pt x="438" y="1751"/>
                </a:lnTo>
                <a:lnTo>
                  <a:pt x="449" y="1751"/>
                </a:lnTo>
                <a:lnTo>
                  <a:pt x="461" y="1751"/>
                </a:lnTo>
                <a:lnTo>
                  <a:pt x="474" y="1749"/>
                </a:lnTo>
                <a:lnTo>
                  <a:pt x="487" y="1746"/>
                </a:lnTo>
                <a:lnTo>
                  <a:pt x="497" y="1743"/>
                </a:lnTo>
                <a:lnTo>
                  <a:pt x="507" y="1740"/>
                </a:lnTo>
                <a:lnTo>
                  <a:pt x="513" y="1735"/>
                </a:lnTo>
                <a:lnTo>
                  <a:pt x="513" y="1735"/>
                </a:lnTo>
                <a:lnTo>
                  <a:pt x="525" y="1726"/>
                </a:lnTo>
                <a:lnTo>
                  <a:pt x="538" y="1717"/>
                </a:lnTo>
                <a:lnTo>
                  <a:pt x="563" y="1705"/>
                </a:lnTo>
                <a:lnTo>
                  <a:pt x="563" y="1705"/>
                </a:lnTo>
                <a:lnTo>
                  <a:pt x="567" y="1702"/>
                </a:lnTo>
                <a:lnTo>
                  <a:pt x="571" y="1699"/>
                </a:lnTo>
                <a:lnTo>
                  <a:pt x="574" y="1693"/>
                </a:lnTo>
                <a:lnTo>
                  <a:pt x="578" y="1684"/>
                </a:lnTo>
                <a:lnTo>
                  <a:pt x="578" y="1684"/>
                </a:lnTo>
                <a:lnTo>
                  <a:pt x="579" y="1683"/>
                </a:lnTo>
                <a:lnTo>
                  <a:pt x="579" y="1683"/>
                </a:lnTo>
                <a:lnTo>
                  <a:pt x="582" y="1697"/>
                </a:lnTo>
                <a:lnTo>
                  <a:pt x="583" y="1705"/>
                </a:lnTo>
                <a:lnTo>
                  <a:pt x="583" y="1705"/>
                </a:lnTo>
                <a:lnTo>
                  <a:pt x="597" y="1713"/>
                </a:lnTo>
                <a:lnTo>
                  <a:pt x="610" y="1722"/>
                </a:lnTo>
                <a:lnTo>
                  <a:pt x="618" y="1730"/>
                </a:lnTo>
                <a:lnTo>
                  <a:pt x="618" y="1730"/>
                </a:lnTo>
                <a:lnTo>
                  <a:pt x="623" y="1733"/>
                </a:lnTo>
                <a:lnTo>
                  <a:pt x="631" y="1737"/>
                </a:lnTo>
                <a:lnTo>
                  <a:pt x="652" y="1745"/>
                </a:lnTo>
                <a:lnTo>
                  <a:pt x="663" y="1747"/>
                </a:lnTo>
                <a:lnTo>
                  <a:pt x="675" y="1750"/>
                </a:lnTo>
                <a:lnTo>
                  <a:pt x="686" y="1750"/>
                </a:lnTo>
                <a:lnTo>
                  <a:pt x="694" y="1750"/>
                </a:lnTo>
                <a:lnTo>
                  <a:pt x="694" y="1750"/>
                </a:lnTo>
                <a:lnTo>
                  <a:pt x="705" y="1747"/>
                </a:lnTo>
                <a:lnTo>
                  <a:pt x="714" y="1743"/>
                </a:lnTo>
                <a:lnTo>
                  <a:pt x="717" y="1738"/>
                </a:lnTo>
                <a:lnTo>
                  <a:pt x="719" y="1735"/>
                </a:lnTo>
                <a:lnTo>
                  <a:pt x="719" y="1735"/>
                </a:lnTo>
                <a:lnTo>
                  <a:pt x="720" y="1720"/>
                </a:lnTo>
                <a:lnTo>
                  <a:pt x="720" y="1711"/>
                </a:lnTo>
                <a:lnTo>
                  <a:pt x="719" y="1705"/>
                </a:lnTo>
                <a:lnTo>
                  <a:pt x="719" y="1705"/>
                </a:lnTo>
                <a:lnTo>
                  <a:pt x="716" y="1698"/>
                </a:lnTo>
                <a:lnTo>
                  <a:pt x="709" y="1689"/>
                </a:lnTo>
                <a:lnTo>
                  <a:pt x="709" y="1689"/>
                </a:lnTo>
                <a:lnTo>
                  <a:pt x="686" y="1662"/>
                </a:lnTo>
                <a:lnTo>
                  <a:pt x="674" y="1645"/>
                </a:lnTo>
                <a:lnTo>
                  <a:pt x="663" y="1634"/>
                </a:lnTo>
                <a:lnTo>
                  <a:pt x="663" y="1634"/>
                </a:lnTo>
                <a:lnTo>
                  <a:pt x="657" y="1627"/>
                </a:lnTo>
                <a:lnTo>
                  <a:pt x="652" y="1617"/>
                </a:lnTo>
                <a:lnTo>
                  <a:pt x="647" y="1601"/>
                </a:lnTo>
                <a:lnTo>
                  <a:pt x="643" y="1579"/>
                </a:lnTo>
                <a:lnTo>
                  <a:pt x="643" y="1579"/>
                </a:lnTo>
                <a:lnTo>
                  <a:pt x="643" y="1562"/>
                </a:lnTo>
                <a:lnTo>
                  <a:pt x="645" y="1542"/>
                </a:lnTo>
                <a:lnTo>
                  <a:pt x="652" y="1493"/>
                </a:lnTo>
                <a:lnTo>
                  <a:pt x="660" y="1441"/>
                </a:lnTo>
                <a:lnTo>
                  <a:pt x="662" y="1415"/>
                </a:lnTo>
                <a:lnTo>
                  <a:pt x="663" y="1393"/>
                </a:lnTo>
                <a:lnTo>
                  <a:pt x="663" y="1393"/>
                </a:lnTo>
                <a:lnTo>
                  <a:pt x="662" y="1346"/>
                </a:lnTo>
                <a:lnTo>
                  <a:pt x="661" y="1299"/>
                </a:lnTo>
                <a:lnTo>
                  <a:pt x="661" y="1299"/>
                </a:lnTo>
                <a:lnTo>
                  <a:pt x="702" y="1290"/>
                </a:lnTo>
                <a:lnTo>
                  <a:pt x="735" y="1281"/>
                </a:lnTo>
                <a:lnTo>
                  <a:pt x="764" y="1272"/>
                </a:lnTo>
                <a:lnTo>
                  <a:pt x="704" y="900"/>
                </a:lnTo>
                <a:lnTo>
                  <a:pt x="724" y="895"/>
                </a:lnTo>
                <a:lnTo>
                  <a:pt x="724" y="895"/>
                </a:lnTo>
                <a:lnTo>
                  <a:pt x="684" y="704"/>
                </a:lnTo>
                <a:lnTo>
                  <a:pt x="684" y="704"/>
                </a:lnTo>
                <a:lnTo>
                  <a:pt x="690" y="675"/>
                </a:lnTo>
                <a:lnTo>
                  <a:pt x="704" y="612"/>
                </a:lnTo>
                <a:lnTo>
                  <a:pt x="724" y="523"/>
                </a:lnTo>
                <a:lnTo>
                  <a:pt x="724" y="523"/>
                </a:lnTo>
                <a:lnTo>
                  <a:pt x="774" y="554"/>
                </a:lnTo>
                <a:lnTo>
                  <a:pt x="809" y="577"/>
                </a:lnTo>
                <a:lnTo>
                  <a:pt x="820" y="585"/>
                </a:lnTo>
                <a:lnTo>
                  <a:pt x="824" y="588"/>
                </a:lnTo>
                <a:lnTo>
                  <a:pt x="824" y="588"/>
                </a:lnTo>
                <a:lnTo>
                  <a:pt x="825" y="587"/>
                </a:lnTo>
                <a:lnTo>
                  <a:pt x="830" y="582"/>
                </a:lnTo>
                <a:lnTo>
                  <a:pt x="838" y="575"/>
                </a:lnTo>
                <a:lnTo>
                  <a:pt x="838" y="575"/>
                </a:lnTo>
                <a:lnTo>
                  <a:pt x="860" y="583"/>
                </a:lnTo>
                <a:lnTo>
                  <a:pt x="877" y="588"/>
                </a:lnTo>
                <a:lnTo>
                  <a:pt x="884" y="588"/>
                </a:lnTo>
                <a:lnTo>
                  <a:pt x="889" y="588"/>
                </a:lnTo>
                <a:lnTo>
                  <a:pt x="889" y="588"/>
                </a:lnTo>
                <a:lnTo>
                  <a:pt x="891" y="587"/>
                </a:lnTo>
                <a:lnTo>
                  <a:pt x="893" y="583"/>
                </a:lnTo>
                <a:lnTo>
                  <a:pt x="897" y="575"/>
                </a:lnTo>
                <a:lnTo>
                  <a:pt x="899" y="561"/>
                </a:lnTo>
                <a:lnTo>
                  <a:pt x="903" y="547"/>
                </a:lnTo>
                <a:lnTo>
                  <a:pt x="908" y="517"/>
                </a:lnTo>
                <a:lnTo>
                  <a:pt x="909" y="498"/>
                </a:lnTo>
                <a:lnTo>
                  <a:pt x="909" y="498"/>
                </a:lnTo>
                <a:lnTo>
                  <a:pt x="912" y="468"/>
                </a:lnTo>
                <a:lnTo>
                  <a:pt x="917" y="415"/>
                </a:lnTo>
                <a:lnTo>
                  <a:pt x="924" y="342"/>
                </a:lnTo>
                <a:lnTo>
                  <a:pt x="924" y="342"/>
                </a:lnTo>
                <a:lnTo>
                  <a:pt x="928" y="338"/>
                </a:lnTo>
                <a:lnTo>
                  <a:pt x="934" y="332"/>
                </a:lnTo>
                <a:lnTo>
                  <a:pt x="934" y="332"/>
                </a:lnTo>
                <a:lnTo>
                  <a:pt x="936" y="329"/>
                </a:lnTo>
                <a:lnTo>
                  <a:pt x="938" y="323"/>
                </a:lnTo>
                <a:lnTo>
                  <a:pt x="942" y="308"/>
                </a:lnTo>
                <a:lnTo>
                  <a:pt x="946" y="292"/>
                </a:lnTo>
                <a:lnTo>
                  <a:pt x="950" y="282"/>
                </a:lnTo>
                <a:lnTo>
                  <a:pt x="950" y="282"/>
                </a:lnTo>
                <a:lnTo>
                  <a:pt x="956" y="269"/>
                </a:lnTo>
                <a:lnTo>
                  <a:pt x="966" y="245"/>
                </a:lnTo>
                <a:lnTo>
                  <a:pt x="973" y="221"/>
                </a:lnTo>
                <a:lnTo>
                  <a:pt x="975" y="211"/>
                </a:lnTo>
                <a:lnTo>
                  <a:pt x="975" y="209"/>
                </a:lnTo>
                <a:lnTo>
                  <a:pt x="975" y="206"/>
                </a:lnTo>
                <a:lnTo>
                  <a:pt x="975" y="206"/>
                </a:lnTo>
                <a:lnTo>
                  <a:pt x="973" y="205"/>
                </a:lnTo>
                <a:lnTo>
                  <a:pt x="972" y="205"/>
                </a:lnTo>
                <a:lnTo>
                  <a:pt x="967" y="209"/>
                </a:lnTo>
                <a:lnTo>
                  <a:pt x="961" y="215"/>
                </a:lnTo>
                <a:lnTo>
                  <a:pt x="956" y="223"/>
                </a:lnTo>
                <a:lnTo>
                  <a:pt x="945" y="239"/>
                </a:lnTo>
                <a:lnTo>
                  <a:pt x="939" y="246"/>
                </a:lnTo>
                <a:lnTo>
                  <a:pt x="939" y="246"/>
                </a:lnTo>
                <a:lnTo>
                  <a:pt x="946" y="226"/>
                </a:lnTo>
                <a:lnTo>
                  <a:pt x="951" y="208"/>
                </a:lnTo>
                <a:lnTo>
                  <a:pt x="955" y="191"/>
                </a:lnTo>
                <a:lnTo>
                  <a:pt x="955" y="191"/>
                </a:lnTo>
                <a:lnTo>
                  <a:pt x="956" y="181"/>
                </a:lnTo>
                <a:lnTo>
                  <a:pt x="956" y="176"/>
                </a:lnTo>
                <a:lnTo>
                  <a:pt x="953" y="175"/>
                </a:lnTo>
                <a:lnTo>
                  <a:pt x="950" y="171"/>
                </a:lnTo>
                <a:lnTo>
                  <a:pt x="950" y="171"/>
                </a:lnTo>
                <a:lnTo>
                  <a:pt x="947" y="169"/>
                </a:lnTo>
                <a:lnTo>
                  <a:pt x="946" y="167"/>
                </a:lnTo>
                <a:lnTo>
                  <a:pt x="942" y="167"/>
                </a:lnTo>
                <a:lnTo>
                  <a:pt x="939" y="167"/>
                </a:lnTo>
                <a:lnTo>
                  <a:pt x="939" y="166"/>
                </a:lnTo>
                <a:lnTo>
                  <a:pt x="939" y="166"/>
                </a:lnTo>
                <a:lnTo>
                  <a:pt x="939" y="165"/>
                </a:lnTo>
                <a:lnTo>
                  <a:pt x="939" y="164"/>
                </a:lnTo>
                <a:lnTo>
                  <a:pt x="936" y="161"/>
                </a:lnTo>
                <a:lnTo>
                  <a:pt x="924" y="156"/>
                </a:lnTo>
                <a:lnTo>
                  <a:pt x="924" y="156"/>
                </a:lnTo>
                <a:lnTo>
                  <a:pt x="923" y="156"/>
                </a:lnTo>
                <a:lnTo>
                  <a:pt x="921" y="157"/>
                </a:lnTo>
                <a:lnTo>
                  <a:pt x="917" y="165"/>
                </a:lnTo>
                <a:lnTo>
                  <a:pt x="913" y="175"/>
                </a:lnTo>
                <a:lnTo>
                  <a:pt x="909" y="187"/>
                </a:lnTo>
                <a:lnTo>
                  <a:pt x="903" y="214"/>
                </a:lnTo>
                <a:lnTo>
                  <a:pt x="899" y="231"/>
                </a:lnTo>
                <a:lnTo>
                  <a:pt x="899" y="231"/>
                </a:lnTo>
                <a:lnTo>
                  <a:pt x="899" y="233"/>
                </a:lnTo>
                <a:lnTo>
                  <a:pt x="898" y="233"/>
                </a:lnTo>
                <a:lnTo>
                  <a:pt x="897" y="226"/>
                </a:lnTo>
                <a:lnTo>
                  <a:pt x="893" y="201"/>
                </a:lnTo>
                <a:lnTo>
                  <a:pt x="891" y="175"/>
                </a:lnTo>
                <a:lnTo>
                  <a:pt x="889" y="161"/>
                </a:lnTo>
                <a:lnTo>
                  <a:pt x="889" y="161"/>
                </a:lnTo>
                <a:lnTo>
                  <a:pt x="889" y="160"/>
                </a:lnTo>
                <a:lnTo>
                  <a:pt x="887" y="160"/>
                </a:lnTo>
                <a:lnTo>
                  <a:pt x="882" y="160"/>
                </a:lnTo>
                <a:lnTo>
                  <a:pt x="874" y="161"/>
                </a:lnTo>
                <a:lnTo>
                  <a:pt x="874" y="161"/>
                </a:lnTo>
                <a:lnTo>
                  <a:pt x="872" y="162"/>
                </a:lnTo>
                <a:lnTo>
                  <a:pt x="870" y="165"/>
                </a:lnTo>
                <a:lnTo>
                  <a:pt x="868" y="172"/>
                </a:lnTo>
                <a:lnTo>
                  <a:pt x="865" y="184"/>
                </a:lnTo>
                <a:lnTo>
                  <a:pt x="864" y="196"/>
                </a:lnTo>
                <a:lnTo>
                  <a:pt x="864" y="221"/>
                </a:lnTo>
                <a:lnTo>
                  <a:pt x="864" y="236"/>
                </a:lnTo>
                <a:lnTo>
                  <a:pt x="864" y="236"/>
                </a:lnTo>
                <a:lnTo>
                  <a:pt x="864" y="243"/>
                </a:lnTo>
                <a:lnTo>
                  <a:pt x="863" y="248"/>
                </a:lnTo>
                <a:lnTo>
                  <a:pt x="859" y="252"/>
                </a:lnTo>
                <a:lnTo>
                  <a:pt x="854" y="257"/>
                </a:lnTo>
                <a:lnTo>
                  <a:pt x="854" y="257"/>
                </a:lnTo>
                <a:lnTo>
                  <a:pt x="852" y="258"/>
                </a:lnTo>
                <a:lnTo>
                  <a:pt x="849" y="259"/>
                </a:lnTo>
                <a:lnTo>
                  <a:pt x="847" y="258"/>
                </a:lnTo>
                <a:lnTo>
                  <a:pt x="845" y="257"/>
                </a:lnTo>
                <a:lnTo>
                  <a:pt x="842" y="252"/>
                </a:lnTo>
                <a:lnTo>
                  <a:pt x="839" y="246"/>
                </a:lnTo>
                <a:lnTo>
                  <a:pt x="839" y="246"/>
                </a:lnTo>
                <a:lnTo>
                  <a:pt x="835" y="240"/>
                </a:lnTo>
                <a:lnTo>
                  <a:pt x="829" y="235"/>
                </a:lnTo>
                <a:lnTo>
                  <a:pt x="820" y="231"/>
                </a:lnTo>
                <a:lnTo>
                  <a:pt x="818" y="230"/>
                </a:lnTo>
                <a:lnTo>
                  <a:pt x="814" y="231"/>
                </a:lnTo>
                <a:lnTo>
                  <a:pt x="814" y="231"/>
                </a:lnTo>
                <a:lnTo>
                  <a:pt x="813" y="234"/>
                </a:lnTo>
                <a:lnTo>
                  <a:pt x="813" y="238"/>
                </a:lnTo>
                <a:lnTo>
                  <a:pt x="814" y="243"/>
                </a:lnTo>
                <a:lnTo>
                  <a:pt x="817" y="249"/>
                </a:lnTo>
                <a:lnTo>
                  <a:pt x="823" y="263"/>
                </a:lnTo>
                <a:lnTo>
                  <a:pt x="829" y="277"/>
                </a:lnTo>
                <a:lnTo>
                  <a:pt x="829" y="277"/>
                </a:lnTo>
                <a:lnTo>
                  <a:pt x="838" y="293"/>
                </a:lnTo>
                <a:lnTo>
                  <a:pt x="848" y="309"/>
                </a:lnTo>
                <a:lnTo>
                  <a:pt x="858" y="324"/>
                </a:lnTo>
                <a:lnTo>
                  <a:pt x="864" y="332"/>
                </a:lnTo>
                <a:lnTo>
                  <a:pt x="864" y="332"/>
                </a:lnTo>
                <a:lnTo>
                  <a:pt x="864" y="338"/>
                </a:lnTo>
                <a:lnTo>
                  <a:pt x="863" y="353"/>
                </a:lnTo>
                <a:lnTo>
                  <a:pt x="855" y="399"/>
                </a:lnTo>
                <a:lnTo>
                  <a:pt x="844" y="463"/>
                </a:lnTo>
                <a:lnTo>
                  <a:pt x="819" y="448"/>
                </a:lnTo>
                <a:lnTo>
                  <a:pt x="819" y="448"/>
                </a:lnTo>
                <a:lnTo>
                  <a:pt x="791" y="417"/>
                </a:lnTo>
                <a:lnTo>
                  <a:pt x="770" y="394"/>
                </a:lnTo>
                <a:lnTo>
                  <a:pt x="760" y="382"/>
                </a:lnTo>
                <a:lnTo>
                  <a:pt x="754" y="372"/>
                </a:lnTo>
                <a:lnTo>
                  <a:pt x="754" y="372"/>
                </a:lnTo>
                <a:lnTo>
                  <a:pt x="750" y="368"/>
                </a:lnTo>
                <a:lnTo>
                  <a:pt x="745" y="363"/>
                </a:lnTo>
                <a:lnTo>
                  <a:pt x="730" y="355"/>
                </a:lnTo>
                <a:lnTo>
                  <a:pt x="711" y="345"/>
                </a:lnTo>
                <a:lnTo>
                  <a:pt x="691" y="337"/>
                </a:lnTo>
                <a:lnTo>
                  <a:pt x="655" y="322"/>
                </a:lnTo>
                <a:lnTo>
                  <a:pt x="638" y="317"/>
                </a:lnTo>
                <a:lnTo>
                  <a:pt x="638" y="317"/>
                </a:lnTo>
                <a:lnTo>
                  <a:pt x="635" y="317"/>
                </a:lnTo>
                <a:lnTo>
                  <a:pt x="630" y="316"/>
                </a:lnTo>
                <a:lnTo>
                  <a:pt x="623" y="312"/>
                </a:lnTo>
                <a:lnTo>
                  <a:pt x="623" y="312"/>
                </a:lnTo>
                <a:lnTo>
                  <a:pt x="621" y="309"/>
                </a:lnTo>
                <a:lnTo>
                  <a:pt x="620" y="306"/>
                </a:lnTo>
                <a:lnTo>
                  <a:pt x="615" y="294"/>
                </a:lnTo>
                <a:lnTo>
                  <a:pt x="608" y="279"/>
                </a:lnTo>
                <a:lnTo>
                  <a:pt x="603" y="262"/>
                </a:lnTo>
                <a:lnTo>
                  <a:pt x="596" y="229"/>
                </a:lnTo>
                <a:lnTo>
                  <a:pt x="593" y="218"/>
                </a:lnTo>
                <a:lnTo>
                  <a:pt x="593" y="211"/>
                </a:lnTo>
                <a:lnTo>
                  <a:pt x="593" y="211"/>
                </a:lnTo>
                <a:lnTo>
                  <a:pt x="596" y="201"/>
                </a:lnTo>
                <a:lnTo>
                  <a:pt x="598" y="185"/>
                </a:lnTo>
                <a:lnTo>
                  <a:pt x="603" y="156"/>
                </a:lnTo>
                <a:lnTo>
                  <a:pt x="603" y="156"/>
                </a:lnTo>
                <a:lnTo>
                  <a:pt x="603" y="150"/>
                </a:lnTo>
                <a:lnTo>
                  <a:pt x="602" y="147"/>
                </a:lnTo>
                <a:lnTo>
                  <a:pt x="599" y="146"/>
                </a:lnTo>
                <a:lnTo>
                  <a:pt x="598" y="146"/>
                </a:lnTo>
                <a:lnTo>
                  <a:pt x="598" y="146"/>
                </a:lnTo>
                <a:lnTo>
                  <a:pt x="599" y="142"/>
                </a:lnTo>
                <a:lnTo>
                  <a:pt x="599" y="130"/>
                </a:lnTo>
                <a:lnTo>
                  <a:pt x="599" y="122"/>
                </a:lnTo>
                <a:lnTo>
                  <a:pt x="598" y="112"/>
                </a:lnTo>
                <a:lnTo>
                  <a:pt x="597" y="102"/>
                </a:lnTo>
                <a:lnTo>
                  <a:pt x="593" y="91"/>
                </a:lnTo>
                <a:lnTo>
                  <a:pt x="593" y="91"/>
                </a:lnTo>
                <a:lnTo>
                  <a:pt x="588" y="81"/>
                </a:lnTo>
                <a:lnTo>
                  <a:pt x="582" y="72"/>
                </a:lnTo>
                <a:lnTo>
                  <a:pt x="576" y="64"/>
                </a:lnTo>
                <a:lnTo>
                  <a:pt x="568" y="58"/>
                </a:lnTo>
                <a:lnTo>
                  <a:pt x="553" y="49"/>
                </a:lnTo>
                <a:lnTo>
                  <a:pt x="538" y="40"/>
                </a:lnTo>
                <a:lnTo>
                  <a:pt x="538" y="40"/>
                </a:lnTo>
                <a:lnTo>
                  <a:pt x="530" y="37"/>
                </a:lnTo>
                <a:lnTo>
                  <a:pt x="523" y="34"/>
                </a:lnTo>
                <a:lnTo>
                  <a:pt x="509" y="32"/>
                </a:lnTo>
                <a:lnTo>
                  <a:pt x="498" y="30"/>
                </a:lnTo>
                <a:lnTo>
                  <a:pt x="493" y="30"/>
                </a:lnTo>
                <a:lnTo>
                  <a:pt x="493" y="30"/>
                </a:lnTo>
                <a:lnTo>
                  <a:pt x="494" y="27"/>
                </a:lnTo>
                <a:lnTo>
                  <a:pt x="495" y="24"/>
                </a:lnTo>
                <a:lnTo>
                  <a:pt x="498" y="20"/>
                </a:lnTo>
                <a:lnTo>
                  <a:pt x="498" y="20"/>
                </a:lnTo>
                <a:lnTo>
                  <a:pt x="502" y="18"/>
                </a:lnTo>
                <a:lnTo>
                  <a:pt x="507" y="16"/>
                </a:lnTo>
                <a:lnTo>
                  <a:pt x="513" y="15"/>
                </a:lnTo>
                <a:lnTo>
                  <a:pt x="513" y="15"/>
                </a:lnTo>
                <a:lnTo>
                  <a:pt x="507" y="13"/>
                </a:lnTo>
                <a:lnTo>
                  <a:pt x="499" y="11"/>
                </a:lnTo>
                <a:lnTo>
                  <a:pt x="488" y="10"/>
                </a:lnTo>
                <a:lnTo>
                  <a:pt x="488" y="10"/>
                </a:lnTo>
                <a:lnTo>
                  <a:pt x="482" y="11"/>
                </a:lnTo>
                <a:lnTo>
                  <a:pt x="477" y="13"/>
                </a:lnTo>
                <a:lnTo>
                  <a:pt x="473" y="16"/>
                </a:lnTo>
                <a:lnTo>
                  <a:pt x="469" y="20"/>
                </a:lnTo>
                <a:lnTo>
                  <a:pt x="464" y="27"/>
                </a:lnTo>
                <a:lnTo>
                  <a:pt x="463" y="30"/>
                </a:lnTo>
                <a:lnTo>
                  <a:pt x="463" y="30"/>
                </a:lnTo>
                <a:lnTo>
                  <a:pt x="463" y="20"/>
                </a:lnTo>
                <a:lnTo>
                  <a:pt x="463" y="20"/>
                </a:lnTo>
                <a:lnTo>
                  <a:pt x="468" y="0"/>
                </a:lnTo>
                <a:lnTo>
                  <a:pt x="468" y="0"/>
                </a:lnTo>
                <a:lnTo>
                  <a:pt x="466" y="0"/>
                </a:lnTo>
                <a:lnTo>
                  <a:pt x="461" y="1"/>
                </a:lnTo>
                <a:lnTo>
                  <a:pt x="456" y="5"/>
                </a:lnTo>
                <a:lnTo>
                  <a:pt x="454" y="6"/>
                </a:lnTo>
                <a:lnTo>
                  <a:pt x="453" y="10"/>
                </a:lnTo>
                <a:lnTo>
                  <a:pt x="453" y="10"/>
                </a:lnTo>
                <a:lnTo>
                  <a:pt x="450" y="18"/>
                </a:lnTo>
                <a:lnTo>
                  <a:pt x="449" y="24"/>
                </a:lnTo>
                <a:lnTo>
                  <a:pt x="448" y="30"/>
                </a:lnTo>
                <a:lnTo>
                  <a:pt x="448" y="30"/>
                </a:lnTo>
                <a:close/>
                <a:moveTo>
                  <a:pt x="534" y="1312"/>
                </a:moveTo>
                <a:lnTo>
                  <a:pt x="538" y="1312"/>
                </a:lnTo>
                <a:lnTo>
                  <a:pt x="538" y="1312"/>
                </a:lnTo>
                <a:lnTo>
                  <a:pt x="547" y="1364"/>
                </a:lnTo>
                <a:lnTo>
                  <a:pt x="558" y="1428"/>
                </a:lnTo>
                <a:lnTo>
                  <a:pt x="558" y="1428"/>
                </a:lnTo>
                <a:lnTo>
                  <a:pt x="567" y="1472"/>
                </a:lnTo>
                <a:lnTo>
                  <a:pt x="574" y="1511"/>
                </a:lnTo>
                <a:lnTo>
                  <a:pt x="577" y="1529"/>
                </a:lnTo>
                <a:lnTo>
                  <a:pt x="579" y="1545"/>
                </a:lnTo>
                <a:lnTo>
                  <a:pt x="579" y="1562"/>
                </a:lnTo>
                <a:lnTo>
                  <a:pt x="578" y="1579"/>
                </a:lnTo>
                <a:lnTo>
                  <a:pt x="578" y="1579"/>
                </a:lnTo>
                <a:lnTo>
                  <a:pt x="576" y="1604"/>
                </a:lnTo>
                <a:lnTo>
                  <a:pt x="576" y="1625"/>
                </a:lnTo>
                <a:lnTo>
                  <a:pt x="577" y="1644"/>
                </a:lnTo>
                <a:lnTo>
                  <a:pt x="578" y="1659"/>
                </a:lnTo>
                <a:lnTo>
                  <a:pt x="578" y="1659"/>
                </a:lnTo>
                <a:lnTo>
                  <a:pt x="576" y="1654"/>
                </a:lnTo>
                <a:lnTo>
                  <a:pt x="574" y="1652"/>
                </a:lnTo>
                <a:lnTo>
                  <a:pt x="569" y="1647"/>
                </a:lnTo>
                <a:lnTo>
                  <a:pt x="566" y="1639"/>
                </a:lnTo>
                <a:lnTo>
                  <a:pt x="564" y="1635"/>
                </a:lnTo>
                <a:lnTo>
                  <a:pt x="563" y="1629"/>
                </a:lnTo>
                <a:lnTo>
                  <a:pt x="563" y="1629"/>
                </a:lnTo>
                <a:lnTo>
                  <a:pt x="561" y="1606"/>
                </a:lnTo>
                <a:lnTo>
                  <a:pt x="554" y="1570"/>
                </a:lnTo>
                <a:lnTo>
                  <a:pt x="548" y="1529"/>
                </a:lnTo>
                <a:lnTo>
                  <a:pt x="543" y="1488"/>
                </a:lnTo>
                <a:lnTo>
                  <a:pt x="543" y="1488"/>
                </a:lnTo>
                <a:lnTo>
                  <a:pt x="538" y="1405"/>
                </a:lnTo>
                <a:lnTo>
                  <a:pt x="534" y="1312"/>
                </a:lnTo>
                <a:lnTo>
                  <a:pt x="534" y="13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851B55DD-BD81-05F1-E256-6E3C961F0DB6}"/>
              </a:ext>
            </a:extLst>
          </p:cNvPr>
          <p:cNvSpPr>
            <a:spLocks noEditPoints="1"/>
          </p:cNvSpPr>
          <p:nvPr/>
        </p:nvSpPr>
        <p:spPr bwMode="auto">
          <a:xfrm>
            <a:off x="4308013" y="3923358"/>
            <a:ext cx="1289973" cy="2385288"/>
          </a:xfrm>
          <a:custGeom>
            <a:avLst/>
            <a:gdLst>
              <a:gd name="T0" fmla="*/ 306 w 888"/>
              <a:gd name="T1" fmla="*/ 544 h 1642"/>
              <a:gd name="T2" fmla="*/ 126 w 888"/>
              <a:gd name="T3" fmla="*/ 404 h 1642"/>
              <a:gd name="T4" fmla="*/ 112 w 888"/>
              <a:gd name="T5" fmla="*/ 399 h 1642"/>
              <a:gd name="T6" fmla="*/ 116 w 888"/>
              <a:gd name="T7" fmla="*/ 429 h 1642"/>
              <a:gd name="T8" fmla="*/ 44 w 888"/>
              <a:gd name="T9" fmla="*/ 401 h 1642"/>
              <a:gd name="T10" fmla="*/ 38 w 888"/>
              <a:gd name="T11" fmla="*/ 414 h 1642"/>
              <a:gd name="T12" fmla="*/ 11 w 888"/>
              <a:gd name="T13" fmla="*/ 406 h 1642"/>
              <a:gd name="T14" fmla="*/ 0 w 888"/>
              <a:gd name="T15" fmla="*/ 414 h 1642"/>
              <a:gd name="T16" fmla="*/ 25 w 888"/>
              <a:gd name="T17" fmla="*/ 444 h 1642"/>
              <a:gd name="T18" fmla="*/ 74 w 888"/>
              <a:gd name="T19" fmla="*/ 482 h 1642"/>
              <a:gd name="T20" fmla="*/ 146 w 888"/>
              <a:gd name="T21" fmla="*/ 539 h 1642"/>
              <a:gd name="T22" fmla="*/ 361 w 888"/>
              <a:gd name="T23" fmla="*/ 670 h 1642"/>
              <a:gd name="T24" fmla="*/ 331 w 888"/>
              <a:gd name="T25" fmla="*/ 986 h 1642"/>
              <a:gd name="T26" fmla="*/ 319 w 888"/>
              <a:gd name="T27" fmla="*/ 1163 h 1642"/>
              <a:gd name="T28" fmla="*/ 402 w 888"/>
              <a:gd name="T29" fmla="*/ 1271 h 1642"/>
              <a:gd name="T30" fmla="*/ 447 w 888"/>
              <a:gd name="T31" fmla="*/ 1480 h 1642"/>
              <a:gd name="T32" fmla="*/ 397 w 888"/>
              <a:gd name="T33" fmla="*/ 1540 h 1642"/>
              <a:gd name="T34" fmla="*/ 353 w 888"/>
              <a:gd name="T35" fmla="*/ 1588 h 1642"/>
              <a:gd name="T36" fmla="*/ 351 w 888"/>
              <a:gd name="T37" fmla="*/ 1613 h 1642"/>
              <a:gd name="T38" fmla="*/ 382 w 888"/>
              <a:gd name="T39" fmla="*/ 1638 h 1642"/>
              <a:gd name="T40" fmla="*/ 456 w 888"/>
              <a:gd name="T41" fmla="*/ 1607 h 1642"/>
              <a:gd name="T42" fmla="*/ 487 w 888"/>
              <a:gd name="T43" fmla="*/ 1581 h 1642"/>
              <a:gd name="T44" fmla="*/ 512 w 888"/>
              <a:gd name="T45" fmla="*/ 1620 h 1642"/>
              <a:gd name="T46" fmla="*/ 541 w 888"/>
              <a:gd name="T47" fmla="*/ 1642 h 1642"/>
              <a:gd name="T48" fmla="*/ 602 w 888"/>
              <a:gd name="T49" fmla="*/ 1622 h 1642"/>
              <a:gd name="T50" fmla="*/ 612 w 888"/>
              <a:gd name="T51" fmla="*/ 1590 h 1642"/>
              <a:gd name="T52" fmla="*/ 586 w 888"/>
              <a:gd name="T53" fmla="*/ 1536 h 1642"/>
              <a:gd name="T54" fmla="*/ 614 w 888"/>
              <a:gd name="T55" fmla="*/ 1379 h 1642"/>
              <a:gd name="T56" fmla="*/ 668 w 888"/>
              <a:gd name="T57" fmla="*/ 1167 h 1642"/>
              <a:gd name="T58" fmla="*/ 750 w 888"/>
              <a:gd name="T59" fmla="*/ 1114 h 1642"/>
              <a:gd name="T60" fmla="*/ 712 w 888"/>
              <a:gd name="T61" fmla="*/ 898 h 1642"/>
              <a:gd name="T62" fmla="*/ 683 w 888"/>
              <a:gd name="T63" fmla="*/ 645 h 1642"/>
              <a:gd name="T64" fmla="*/ 749 w 888"/>
              <a:gd name="T65" fmla="*/ 606 h 1642"/>
              <a:gd name="T66" fmla="*/ 788 w 888"/>
              <a:gd name="T67" fmla="*/ 560 h 1642"/>
              <a:gd name="T68" fmla="*/ 886 w 888"/>
              <a:gd name="T69" fmla="*/ 331 h 1642"/>
              <a:gd name="T70" fmla="*/ 743 w 888"/>
              <a:gd name="T71" fmla="*/ 221 h 1642"/>
              <a:gd name="T72" fmla="*/ 600 w 888"/>
              <a:gd name="T73" fmla="*/ 140 h 1642"/>
              <a:gd name="T74" fmla="*/ 503 w 888"/>
              <a:gd name="T75" fmla="*/ 151 h 1642"/>
              <a:gd name="T76" fmla="*/ 462 w 888"/>
              <a:gd name="T77" fmla="*/ 152 h 1642"/>
              <a:gd name="T78" fmla="*/ 407 w 888"/>
              <a:gd name="T79" fmla="*/ 77 h 1642"/>
              <a:gd name="T80" fmla="*/ 371 w 888"/>
              <a:gd name="T81" fmla="*/ 38 h 1642"/>
              <a:gd name="T82" fmla="*/ 305 w 888"/>
              <a:gd name="T83" fmla="*/ 9 h 1642"/>
              <a:gd name="T84" fmla="*/ 228 w 888"/>
              <a:gd name="T85" fmla="*/ 9 h 1642"/>
              <a:gd name="T86" fmla="*/ 206 w 888"/>
              <a:gd name="T87" fmla="*/ 28 h 1642"/>
              <a:gd name="T88" fmla="*/ 206 w 888"/>
              <a:gd name="T89" fmla="*/ 0 h 1642"/>
              <a:gd name="T90" fmla="*/ 186 w 888"/>
              <a:gd name="T91" fmla="*/ 42 h 1642"/>
              <a:gd name="T92" fmla="*/ 176 w 888"/>
              <a:gd name="T93" fmla="*/ 50 h 1642"/>
              <a:gd name="T94" fmla="*/ 176 w 888"/>
              <a:gd name="T95" fmla="*/ 142 h 1642"/>
              <a:gd name="T96" fmla="*/ 232 w 888"/>
              <a:gd name="T97" fmla="*/ 224 h 1642"/>
              <a:gd name="T98" fmla="*/ 261 w 888"/>
              <a:gd name="T99" fmla="*/ 335 h 1642"/>
              <a:gd name="T100" fmla="*/ 231 w 888"/>
              <a:gd name="T101" fmla="*/ 410 h 1642"/>
              <a:gd name="T102" fmla="*/ 504 w 888"/>
              <a:gd name="T103" fmla="*/ 1183 h 1642"/>
              <a:gd name="T104" fmla="*/ 538 w 888"/>
              <a:gd name="T105" fmla="*/ 1289 h 1642"/>
              <a:gd name="T106" fmla="*/ 507 w 888"/>
              <a:gd name="T107" fmla="*/ 1500 h 1642"/>
              <a:gd name="T108" fmla="*/ 492 w 888"/>
              <a:gd name="T109" fmla="*/ 1417 h 1642"/>
              <a:gd name="T110" fmla="*/ 507 w 888"/>
              <a:gd name="T111" fmla="*/ 1272 h 1642"/>
              <a:gd name="T112" fmla="*/ 748 w 888"/>
              <a:gd name="T113" fmla="*/ 519 h 1642"/>
              <a:gd name="T114" fmla="*/ 685 w 888"/>
              <a:gd name="T115" fmla="*/ 404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8" h="1642">
                <a:moveTo>
                  <a:pt x="296" y="439"/>
                </a:moveTo>
                <a:lnTo>
                  <a:pt x="296" y="439"/>
                </a:lnTo>
                <a:lnTo>
                  <a:pt x="300" y="488"/>
                </a:lnTo>
                <a:lnTo>
                  <a:pt x="304" y="52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lnTo>
                  <a:pt x="297" y="539"/>
                </a:lnTo>
                <a:lnTo>
                  <a:pt x="281" y="531"/>
                </a:lnTo>
                <a:lnTo>
                  <a:pt x="236" y="507"/>
                </a:lnTo>
                <a:lnTo>
                  <a:pt x="171" y="474"/>
                </a:lnTo>
                <a:lnTo>
                  <a:pt x="171" y="474"/>
                </a:lnTo>
                <a:lnTo>
                  <a:pt x="126" y="404"/>
                </a:lnTo>
                <a:lnTo>
                  <a:pt x="126" y="404"/>
                </a:lnTo>
                <a:lnTo>
                  <a:pt x="122" y="397"/>
                </a:lnTo>
                <a:lnTo>
                  <a:pt x="121" y="394"/>
                </a:lnTo>
                <a:lnTo>
                  <a:pt x="119" y="392"/>
                </a:lnTo>
                <a:lnTo>
                  <a:pt x="116" y="394"/>
                </a:lnTo>
                <a:lnTo>
                  <a:pt x="116" y="394"/>
                </a:lnTo>
                <a:lnTo>
                  <a:pt x="113" y="395"/>
                </a:lnTo>
                <a:lnTo>
                  <a:pt x="112" y="399"/>
                </a:lnTo>
                <a:lnTo>
                  <a:pt x="111" y="405"/>
                </a:lnTo>
                <a:lnTo>
                  <a:pt x="109" y="412"/>
                </a:lnTo>
                <a:lnTo>
                  <a:pt x="111" y="419"/>
                </a:lnTo>
                <a:lnTo>
                  <a:pt x="111" y="419"/>
                </a:lnTo>
                <a:lnTo>
                  <a:pt x="113" y="423"/>
                </a:lnTo>
                <a:lnTo>
                  <a:pt x="117" y="426"/>
                </a:lnTo>
                <a:lnTo>
                  <a:pt x="119" y="429"/>
                </a:lnTo>
                <a:lnTo>
                  <a:pt x="116" y="429"/>
                </a:lnTo>
                <a:lnTo>
                  <a:pt x="116" y="429"/>
                </a:lnTo>
                <a:lnTo>
                  <a:pt x="92" y="425"/>
                </a:lnTo>
                <a:lnTo>
                  <a:pt x="79" y="423"/>
                </a:lnTo>
                <a:lnTo>
                  <a:pt x="74" y="421"/>
                </a:lnTo>
                <a:lnTo>
                  <a:pt x="70" y="419"/>
                </a:lnTo>
                <a:lnTo>
                  <a:pt x="70" y="419"/>
                </a:lnTo>
                <a:lnTo>
                  <a:pt x="60" y="411"/>
                </a:lnTo>
                <a:lnTo>
                  <a:pt x="44" y="401"/>
                </a:lnTo>
                <a:lnTo>
                  <a:pt x="30" y="394"/>
                </a:lnTo>
                <a:lnTo>
                  <a:pt x="26" y="392"/>
                </a:lnTo>
                <a:lnTo>
                  <a:pt x="25" y="392"/>
                </a:lnTo>
                <a:lnTo>
                  <a:pt x="25" y="394"/>
                </a:lnTo>
                <a:lnTo>
                  <a:pt x="25" y="394"/>
                </a:lnTo>
                <a:lnTo>
                  <a:pt x="26" y="397"/>
                </a:lnTo>
                <a:lnTo>
                  <a:pt x="29" y="401"/>
                </a:lnTo>
                <a:lnTo>
                  <a:pt x="38" y="414"/>
                </a:lnTo>
                <a:lnTo>
                  <a:pt x="50" y="429"/>
                </a:lnTo>
                <a:lnTo>
                  <a:pt x="50" y="429"/>
                </a:lnTo>
                <a:lnTo>
                  <a:pt x="35" y="415"/>
                </a:lnTo>
                <a:lnTo>
                  <a:pt x="23" y="406"/>
                </a:lnTo>
                <a:lnTo>
                  <a:pt x="19" y="404"/>
                </a:lnTo>
                <a:lnTo>
                  <a:pt x="15" y="404"/>
                </a:lnTo>
                <a:lnTo>
                  <a:pt x="15" y="404"/>
                </a:lnTo>
                <a:lnTo>
                  <a:pt x="11" y="406"/>
                </a:lnTo>
                <a:lnTo>
                  <a:pt x="10" y="410"/>
                </a:lnTo>
                <a:lnTo>
                  <a:pt x="10" y="414"/>
                </a:lnTo>
                <a:lnTo>
                  <a:pt x="10" y="414"/>
                </a:lnTo>
                <a:lnTo>
                  <a:pt x="5" y="412"/>
                </a:lnTo>
                <a:lnTo>
                  <a:pt x="3" y="412"/>
                </a:lnTo>
                <a:lnTo>
                  <a:pt x="1" y="412"/>
                </a:lnTo>
                <a:lnTo>
                  <a:pt x="0" y="414"/>
                </a:lnTo>
                <a:lnTo>
                  <a:pt x="0" y="414"/>
                </a:lnTo>
                <a:lnTo>
                  <a:pt x="0" y="418"/>
                </a:lnTo>
                <a:lnTo>
                  <a:pt x="1" y="420"/>
                </a:lnTo>
                <a:lnTo>
                  <a:pt x="5" y="429"/>
                </a:lnTo>
                <a:lnTo>
                  <a:pt x="5" y="429"/>
                </a:lnTo>
                <a:lnTo>
                  <a:pt x="9" y="434"/>
                </a:lnTo>
                <a:lnTo>
                  <a:pt x="16" y="439"/>
                </a:lnTo>
                <a:lnTo>
                  <a:pt x="25" y="444"/>
                </a:lnTo>
                <a:lnTo>
                  <a:pt x="25" y="444"/>
                </a:lnTo>
                <a:lnTo>
                  <a:pt x="24" y="449"/>
                </a:lnTo>
                <a:lnTo>
                  <a:pt x="23" y="454"/>
                </a:lnTo>
                <a:lnTo>
                  <a:pt x="24" y="456"/>
                </a:lnTo>
                <a:lnTo>
                  <a:pt x="25" y="459"/>
                </a:lnTo>
                <a:lnTo>
                  <a:pt x="25" y="459"/>
                </a:lnTo>
                <a:lnTo>
                  <a:pt x="30" y="463"/>
                </a:lnTo>
                <a:lnTo>
                  <a:pt x="42" y="468"/>
                </a:lnTo>
                <a:lnTo>
                  <a:pt x="74" y="482"/>
                </a:lnTo>
                <a:lnTo>
                  <a:pt x="105" y="495"/>
                </a:lnTo>
                <a:lnTo>
                  <a:pt x="116" y="500"/>
                </a:lnTo>
                <a:lnTo>
                  <a:pt x="121" y="504"/>
                </a:lnTo>
                <a:lnTo>
                  <a:pt x="121" y="504"/>
                </a:lnTo>
                <a:lnTo>
                  <a:pt x="126" y="511"/>
                </a:lnTo>
                <a:lnTo>
                  <a:pt x="134" y="518"/>
                </a:lnTo>
                <a:lnTo>
                  <a:pt x="146" y="529"/>
                </a:lnTo>
                <a:lnTo>
                  <a:pt x="146" y="539"/>
                </a:lnTo>
                <a:lnTo>
                  <a:pt x="146" y="539"/>
                </a:lnTo>
                <a:lnTo>
                  <a:pt x="241" y="605"/>
                </a:lnTo>
                <a:lnTo>
                  <a:pt x="309" y="649"/>
                </a:lnTo>
                <a:lnTo>
                  <a:pt x="331" y="664"/>
                </a:lnTo>
                <a:lnTo>
                  <a:pt x="341" y="670"/>
                </a:lnTo>
                <a:lnTo>
                  <a:pt x="341" y="670"/>
                </a:lnTo>
                <a:lnTo>
                  <a:pt x="354" y="670"/>
                </a:lnTo>
                <a:lnTo>
                  <a:pt x="361" y="670"/>
                </a:lnTo>
                <a:lnTo>
                  <a:pt x="321" y="771"/>
                </a:lnTo>
                <a:lnTo>
                  <a:pt x="341" y="776"/>
                </a:lnTo>
                <a:lnTo>
                  <a:pt x="341" y="776"/>
                </a:lnTo>
                <a:lnTo>
                  <a:pt x="341" y="803"/>
                </a:lnTo>
                <a:lnTo>
                  <a:pt x="339" y="869"/>
                </a:lnTo>
                <a:lnTo>
                  <a:pt x="336" y="908"/>
                </a:lnTo>
                <a:lnTo>
                  <a:pt x="334" y="948"/>
                </a:lnTo>
                <a:lnTo>
                  <a:pt x="331" y="986"/>
                </a:lnTo>
                <a:lnTo>
                  <a:pt x="326" y="1017"/>
                </a:lnTo>
                <a:lnTo>
                  <a:pt x="326" y="1017"/>
                </a:lnTo>
                <a:lnTo>
                  <a:pt x="316" y="1070"/>
                </a:lnTo>
                <a:lnTo>
                  <a:pt x="306" y="1113"/>
                </a:lnTo>
                <a:lnTo>
                  <a:pt x="296" y="1153"/>
                </a:lnTo>
                <a:lnTo>
                  <a:pt x="296" y="1153"/>
                </a:lnTo>
                <a:lnTo>
                  <a:pt x="301" y="1155"/>
                </a:lnTo>
                <a:lnTo>
                  <a:pt x="319" y="1163"/>
                </a:lnTo>
                <a:lnTo>
                  <a:pt x="333" y="1167"/>
                </a:lnTo>
                <a:lnTo>
                  <a:pt x="350" y="1170"/>
                </a:lnTo>
                <a:lnTo>
                  <a:pt x="371" y="1174"/>
                </a:lnTo>
                <a:lnTo>
                  <a:pt x="398" y="1178"/>
                </a:lnTo>
                <a:lnTo>
                  <a:pt x="398" y="1178"/>
                </a:lnTo>
                <a:lnTo>
                  <a:pt x="398" y="1206"/>
                </a:lnTo>
                <a:lnTo>
                  <a:pt x="399" y="1238"/>
                </a:lnTo>
                <a:lnTo>
                  <a:pt x="402" y="1271"/>
                </a:lnTo>
                <a:lnTo>
                  <a:pt x="404" y="1286"/>
                </a:lnTo>
                <a:lnTo>
                  <a:pt x="407" y="1299"/>
                </a:lnTo>
                <a:lnTo>
                  <a:pt x="407" y="1299"/>
                </a:lnTo>
                <a:lnTo>
                  <a:pt x="418" y="1343"/>
                </a:lnTo>
                <a:lnTo>
                  <a:pt x="432" y="1398"/>
                </a:lnTo>
                <a:lnTo>
                  <a:pt x="443" y="1449"/>
                </a:lnTo>
                <a:lnTo>
                  <a:pt x="446" y="1468"/>
                </a:lnTo>
                <a:lnTo>
                  <a:pt x="447" y="1480"/>
                </a:lnTo>
                <a:lnTo>
                  <a:pt x="447" y="1480"/>
                </a:lnTo>
                <a:lnTo>
                  <a:pt x="444" y="1487"/>
                </a:lnTo>
                <a:lnTo>
                  <a:pt x="439" y="1496"/>
                </a:lnTo>
                <a:lnTo>
                  <a:pt x="433" y="1505"/>
                </a:lnTo>
                <a:lnTo>
                  <a:pt x="425" y="1514"/>
                </a:lnTo>
                <a:lnTo>
                  <a:pt x="408" y="1529"/>
                </a:lnTo>
                <a:lnTo>
                  <a:pt x="397" y="1540"/>
                </a:lnTo>
                <a:lnTo>
                  <a:pt x="397" y="1540"/>
                </a:lnTo>
                <a:lnTo>
                  <a:pt x="375" y="1564"/>
                </a:lnTo>
                <a:lnTo>
                  <a:pt x="364" y="1575"/>
                </a:lnTo>
                <a:lnTo>
                  <a:pt x="359" y="1579"/>
                </a:lnTo>
                <a:lnTo>
                  <a:pt x="356" y="1580"/>
                </a:lnTo>
                <a:lnTo>
                  <a:pt x="356" y="1580"/>
                </a:lnTo>
                <a:lnTo>
                  <a:pt x="355" y="1580"/>
                </a:lnTo>
                <a:lnTo>
                  <a:pt x="354" y="1583"/>
                </a:lnTo>
                <a:lnTo>
                  <a:pt x="353" y="1588"/>
                </a:lnTo>
                <a:lnTo>
                  <a:pt x="353" y="1593"/>
                </a:lnTo>
                <a:lnTo>
                  <a:pt x="351" y="1595"/>
                </a:lnTo>
                <a:lnTo>
                  <a:pt x="351" y="1595"/>
                </a:lnTo>
                <a:lnTo>
                  <a:pt x="350" y="1598"/>
                </a:lnTo>
                <a:lnTo>
                  <a:pt x="350" y="1603"/>
                </a:lnTo>
                <a:lnTo>
                  <a:pt x="351" y="1610"/>
                </a:lnTo>
                <a:lnTo>
                  <a:pt x="351" y="1610"/>
                </a:lnTo>
                <a:lnTo>
                  <a:pt x="351" y="1613"/>
                </a:lnTo>
                <a:lnTo>
                  <a:pt x="354" y="1620"/>
                </a:lnTo>
                <a:lnTo>
                  <a:pt x="356" y="1625"/>
                </a:lnTo>
                <a:lnTo>
                  <a:pt x="359" y="1629"/>
                </a:lnTo>
                <a:lnTo>
                  <a:pt x="361" y="1633"/>
                </a:lnTo>
                <a:lnTo>
                  <a:pt x="366" y="1635"/>
                </a:lnTo>
                <a:lnTo>
                  <a:pt x="366" y="1635"/>
                </a:lnTo>
                <a:lnTo>
                  <a:pt x="373" y="1637"/>
                </a:lnTo>
                <a:lnTo>
                  <a:pt x="382" y="1638"/>
                </a:lnTo>
                <a:lnTo>
                  <a:pt x="403" y="1639"/>
                </a:lnTo>
                <a:lnTo>
                  <a:pt x="413" y="1638"/>
                </a:lnTo>
                <a:lnTo>
                  <a:pt x="423" y="1637"/>
                </a:lnTo>
                <a:lnTo>
                  <a:pt x="432" y="1634"/>
                </a:lnTo>
                <a:lnTo>
                  <a:pt x="437" y="1630"/>
                </a:lnTo>
                <a:lnTo>
                  <a:pt x="437" y="1630"/>
                </a:lnTo>
                <a:lnTo>
                  <a:pt x="446" y="1620"/>
                </a:lnTo>
                <a:lnTo>
                  <a:pt x="456" y="1607"/>
                </a:lnTo>
                <a:lnTo>
                  <a:pt x="466" y="1593"/>
                </a:lnTo>
                <a:lnTo>
                  <a:pt x="472" y="1585"/>
                </a:lnTo>
                <a:lnTo>
                  <a:pt x="472" y="1585"/>
                </a:lnTo>
                <a:lnTo>
                  <a:pt x="474" y="1584"/>
                </a:lnTo>
                <a:lnTo>
                  <a:pt x="477" y="1583"/>
                </a:lnTo>
                <a:lnTo>
                  <a:pt x="482" y="1583"/>
                </a:lnTo>
                <a:lnTo>
                  <a:pt x="486" y="1583"/>
                </a:lnTo>
                <a:lnTo>
                  <a:pt x="487" y="1581"/>
                </a:lnTo>
                <a:lnTo>
                  <a:pt x="487" y="1580"/>
                </a:lnTo>
                <a:lnTo>
                  <a:pt x="487" y="1580"/>
                </a:lnTo>
                <a:lnTo>
                  <a:pt x="497" y="1540"/>
                </a:lnTo>
                <a:lnTo>
                  <a:pt x="497" y="1540"/>
                </a:lnTo>
                <a:lnTo>
                  <a:pt x="504" y="1578"/>
                </a:lnTo>
                <a:lnTo>
                  <a:pt x="511" y="1604"/>
                </a:lnTo>
                <a:lnTo>
                  <a:pt x="512" y="1615"/>
                </a:lnTo>
                <a:lnTo>
                  <a:pt x="512" y="1620"/>
                </a:lnTo>
                <a:lnTo>
                  <a:pt x="512" y="1620"/>
                </a:lnTo>
                <a:lnTo>
                  <a:pt x="512" y="1624"/>
                </a:lnTo>
                <a:lnTo>
                  <a:pt x="513" y="1627"/>
                </a:lnTo>
                <a:lnTo>
                  <a:pt x="516" y="1632"/>
                </a:lnTo>
                <a:lnTo>
                  <a:pt x="520" y="1634"/>
                </a:lnTo>
                <a:lnTo>
                  <a:pt x="525" y="1638"/>
                </a:lnTo>
                <a:lnTo>
                  <a:pt x="532" y="1640"/>
                </a:lnTo>
                <a:lnTo>
                  <a:pt x="541" y="1642"/>
                </a:lnTo>
                <a:lnTo>
                  <a:pt x="552" y="1640"/>
                </a:lnTo>
                <a:lnTo>
                  <a:pt x="552" y="1640"/>
                </a:lnTo>
                <a:lnTo>
                  <a:pt x="572" y="1637"/>
                </a:lnTo>
                <a:lnTo>
                  <a:pt x="585" y="1633"/>
                </a:lnTo>
                <a:lnTo>
                  <a:pt x="592" y="1628"/>
                </a:lnTo>
                <a:lnTo>
                  <a:pt x="597" y="1625"/>
                </a:lnTo>
                <a:lnTo>
                  <a:pt x="597" y="1625"/>
                </a:lnTo>
                <a:lnTo>
                  <a:pt x="602" y="1622"/>
                </a:lnTo>
                <a:lnTo>
                  <a:pt x="607" y="1617"/>
                </a:lnTo>
                <a:lnTo>
                  <a:pt x="611" y="1610"/>
                </a:lnTo>
                <a:lnTo>
                  <a:pt x="612" y="1608"/>
                </a:lnTo>
                <a:lnTo>
                  <a:pt x="612" y="1605"/>
                </a:lnTo>
                <a:lnTo>
                  <a:pt x="612" y="1605"/>
                </a:lnTo>
                <a:lnTo>
                  <a:pt x="612" y="1598"/>
                </a:lnTo>
                <a:lnTo>
                  <a:pt x="612" y="1590"/>
                </a:lnTo>
                <a:lnTo>
                  <a:pt x="612" y="1590"/>
                </a:lnTo>
                <a:lnTo>
                  <a:pt x="612" y="1580"/>
                </a:lnTo>
                <a:lnTo>
                  <a:pt x="611" y="1574"/>
                </a:lnTo>
                <a:lnTo>
                  <a:pt x="610" y="1573"/>
                </a:lnTo>
                <a:lnTo>
                  <a:pt x="607" y="1570"/>
                </a:lnTo>
                <a:lnTo>
                  <a:pt x="607" y="1570"/>
                </a:lnTo>
                <a:lnTo>
                  <a:pt x="604" y="1566"/>
                </a:lnTo>
                <a:lnTo>
                  <a:pt x="599" y="1559"/>
                </a:lnTo>
                <a:lnTo>
                  <a:pt x="586" y="1536"/>
                </a:lnTo>
                <a:lnTo>
                  <a:pt x="580" y="1525"/>
                </a:lnTo>
                <a:lnTo>
                  <a:pt x="575" y="1512"/>
                </a:lnTo>
                <a:lnTo>
                  <a:pt x="572" y="1502"/>
                </a:lnTo>
                <a:lnTo>
                  <a:pt x="572" y="1498"/>
                </a:lnTo>
                <a:lnTo>
                  <a:pt x="572" y="1495"/>
                </a:lnTo>
                <a:lnTo>
                  <a:pt x="572" y="1495"/>
                </a:lnTo>
                <a:lnTo>
                  <a:pt x="597" y="1426"/>
                </a:lnTo>
                <a:lnTo>
                  <a:pt x="614" y="1379"/>
                </a:lnTo>
                <a:lnTo>
                  <a:pt x="620" y="1359"/>
                </a:lnTo>
                <a:lnTo>
                  <a:pt x="622" y="1344"/>
                </a:lnTo>
                <a:lnTo>
                  <a:pt x="622" y="1344"/>
                </a:lnTo>
                <a:lnTo>
                  <a:pt x="631" y="1270"/>
                </a:lnTo>
                <a:lnTo>
                  <a:pt x="636" y="1218"/>
                </a:lnTo>
                <a:lnTo>
                  <a:pt x="641" y="1172"/>
                </a:lnTo>
                <a:lnTo>
                  <a:pt x="641" y="1172"/>
                </a:lnTo>
                <a:lnTo>
                  <a:pt x="668" y="1167"/>
                </a:lnTo>
                <a:lnTo>
                  <a:pt x="691" y="1162"/>
                </a:lnTo>
                <a:lnTo>
                  <a:pt x="712" y="1155"/>
                </a:lnTo>
                <a:lnTo>
                  <a:pt x="728" y="1150"/>
                </a:lnTo>
                <a:lnTo>
                  <a:pt x="750" y="1143"/>
                </a:lnTo>
                <a:lnTo>
                  <a:pt x="757" y="1139"/>
                </a:lnTo>
                <a:lnTo>
                  <a:pt x="758" y="1138"/>
                </a:lnTo>
                <a:lnTo>
                  <a:pt x="758" y="1138"/>
                </a:lnTo>
                <a:lnTo>
                  <a:pt x="750" y="1114"/>
                </a:lnTo>
                <a:lnTo>
                  <a:pt x="735" y="1060"/>
                </a:lnTo>
                <a:lnTo>
                  <a:pt x="728" y="1027"/>
                </a:lnTo>
                <a:lnTo>
                  <a:pt x="720" y="992"/>
                </a:lnTo>
                <a:lnTo>
                  <a:pt x="715" y="958"/>
                </a:lnTo>
                <a:lnTo>
                  <a:pt x="714" y="942"/>
                </a:lnTo>
                <a:lnTo>
                  <a:pt x="713" y="927"/>
                </a:lnTo>
                <a:lnTo>
                  <a:pt x="713" y="927"/>
                </a:lnTo>
                <a:lnTo>
                  <a:pt x="712" y="898"/>
                </a:lnTo>
                <a:lnTo>
                  <a:pt x="709" y="869"/>
                </a:lnTo>
                <a:lnTo>
                  <a:pt x="706" y="841"/>
                </a:lnTo>
                <a:lnTo>
                  <a:pt x="703" y="817"/>
                </a:lnTo>
                <a:lnTo>
                  <a:pt x="695" y="779"/>
                </a:lnTo>
                <a:lnTo>
                  <a:pt x="693" y="766"/>
                </a:lnTo>
                <a:lnTo>
                  <a:pt x="713" y="761"/>
                </a:lnTo>
                <a:lnTo>
                  <a:pt x="683" y="645"/>
                </a:lnTo>
                <a:lnTo>
                  <a:pt x="683" y="645"/>
                </a:lnTo>
                <a:lnTo>
                  <a:pt x="686" y="640"/>
                </a:lnTo>
                <a:lnTo>
                  <a:pt x="699" y="630"/>
                </a:lnTo>
                <a:lnTo>
                  <a:pt x="706" y="624"/>
                </a:lnTo>
                <a:lnTo>
                  <a:pt x="717" y="619"/>
                </a:lnTo>
                <a:lnTo>
                  <a:pt x="727" y="614"/>
                </a:lnTo>
                <a:lnTo>
                  <a:pt x="738" y="610"/>
                </a:lnTo>
                <a:lnTo>
                  <a:pt x="738" y="610"/>
                </a:lnTo>
                <a:lnTo>
                  <a:pt x="749" y="606"/>
                </a:lnTo>
                <a:lnTo>
                  <a:pt x="759" y="599"/>
                </a:lnTo>
                <a:lnTo>
                  <a:pt x="768" y="591"/>
                </a:lnTo>
                <a:lnTo>
                  <a:pt x="775" y="582"/>
                </a:lnTo>
                <a:lnTo>
                  <a:pt x="781" y="575"/>
                </a:lnTo>
                <a:lnTo>
                  <a:pt x="786" y="567"/>
                </a:lnTo>
                <a:lnTo>
                  <a:pt x="787" y="562"/>
                </a:lnTo>
                <a:lnTo>
                  <a:pt x="788" y="560"/>
                </a:lnTo>
                <a:lnTo>
                  <a:pt x="788" y="560"/>
                </a:lnTo>
                <a:lnTo>
                  <a:pt x="789" y="558"/>
                </a:lnTo>
                <a:lnTo>
                  <a:pt x="792" y="558"/>
                </a:lnTo>
                <a:lnTo>
                  <a:pt x="801" y="558"/>
                </a:lnTo>
                <a:lnTo>
                  <a:pt x="813" y="560"/>
                </a:lnTo>
                <a:lnTo>
                  <a:pt x="813" y="560"/>
                </a:lnTo>
                <a:lnTo>
                  <a:pt x="852" y="441"/>
                </a:lnTo>
                <a:lnTo>
                  <a:pt x="877" y="358"/>
                </a:lnTo>
                <a:lnTo>
                  <a:pt x="886" y="331"/>
                </a:lnTo>
                <a:lnTo>
                  <a:pt x="888" y="318"/>
                </a:lnTo>
                <a:lnTo>
                  <a:pt x="888" y="318"/>
                </a:lnTo>
                <a:lnTo>
                  <a:pt x="882" y="311"/>
                </a:lnTo>
                <a:lnTo>
                  <a:pt x="871" y="301"/>
                </a:lnTo>
                <a:lnTo>
                  <a:pt x="855" y="289"/>
                </a:lnTo>
                <a:lnTo>
                  <a:pt x="838" y="278"/>
                </a:lnTo>
                <a:lnTo>
                  <a:pt x="838" y="278"/>
                </a:lnTo>
                <a:lnTo>
                  <a:pt x="743" y="221"/>
                </a:lnTo>
                <a:lnTo>
                  <a:pt x="680" y="184"/>
                </a:lnTo>
                <a:lnTo>
                  <a:pt x="640" y="157"/>
                </a:lnTo>
                <a:lnTo>
                  <a:pt x="640" y="157"/>
                </a:lnTo>
                <a:lnTo>
                  <a:pt x="630" y="151"/>
                </a:lnTo>
                <a:lnTo>
                  <a:pt x="620" y="146"/>
                </a:lnTo>
                <a:lnTo>
                  <a:pt x="612" y="142"/>
                </a:lnTo>
                <a:lnTo>
                  <a:pt x="606" y="140"/>
                </a:lnTo>
                <a:lnTo>
                  <a:pt x="600" y="140"/>
                </a:lnTo>
                <a:lnTo>
                  <a:pt x="596" y="140"/>
                </a:lnTo>
                <a:lnTo>
                  <a:pt x="592" y="141"/>
                </a:lnTo>
                <a:lnTo>
                  <a:pt x="590" y="142"/>
                </a:lnTo>
                <a:lnTo>
                  <a:pt x="590" y="142"/>
                </a:lnTo>
                <a:lnTo>
                  <a:pt x="584" y="144"/>
                </a:lnTo>
                <a:lnTo>
                  <a:pt x="572" y="146"/>
                </a:lnTo>
                <a:lnTo>
                  <a:pt x="537" y="149"/>
                </a:lnTo>
                <a:lnTo>
                  <a:pt x="503" y="151"/>
                </a:lnTo>
                <a:lnTo>
                  <a:pt x="487" y="152"/>
                </a:lnTo>
                <a:lnTo>
                  <a:pt x="487" y="152"/>
                </a:lnTo>
                <a:lnTo>
                  <a:pt x="483" y="154"/>
                </a:lnTo>
                <a:lnTo>
                  <a:pt x="477" y="155"/>
                </a:lnTo>
                <a:lnTo>
                  <a:pt x="469" y="155"/>
                </a:lnTo>
                <a:lnTo>
                  <a:pt x="466" y="154"/>
                </a:lnTo>
                <a:lnTo>
                  <a:pt x="462" y="152"/>
                </a:lnTo>
                <a:lnTo>
                  <a:pt x="462" y="152"/>
                </a:lnTo>
                <a:lnTo>
                  <a:pt x="458" y="149"/>
                </a:lnTo>
                <a:lnTo>
                  <a:pt x="452" y="144"/>
                </a:lnTo>
                <a:lnTo>
                  <a:pt x="439" y="128"/>
                </a:lnTo>
                <a:lnTo>
                  <a:pt x="422" y="107"/>
                </a:lnTo>
                <a:lnTo>
                  <a:pt x="422" y="107"/>
                </a:lnTo>
                <a:lnTo>
                  <a:pt x="418" y="102"/>
                </a:lnTo>
                <a:lnTo>
                  <a:pt x="413" y="92"/>
                </a:lnTo>
                <a:lnTo>
                  <a:pt x="407" y="77"/>
                </a:lnTo>
                <a:lnTo>
                  <a:pt x="407" y="77"/>
                </a:lnTo>
                <a:lnTo>
                  <a:pt x="405" y="73"/>
                </a:lnTo>
                <a:lnTo>
                  <a:pt x="402" y="66"/>
                </a:lnTo>
                <a:lnTo>
                  <a:pt x="395" y="56"/>
                </a:lnTo>
                <a:lnTo>
                  <a:pt x="392" y="50"/>
                </a:lnTo>
                <a:lnTo>
                  <a:pt x="387" y="47"/>
                </a:lnTo>
                <a:lnTo>
                  <a:pt x="387" y="47"/>
                </a:lnTo>
                <a:lnTo>
                  <a:pt x="371" y="38"/>
                </a:lnTo>
                <a:lnTo>
                  <a:pt x="366" y="37"/>
                </a:lnTo>
                <a:lnTo>
                  <a:pt x="366" y="37"/>
                </a:lnTo>
                <a:lnTo>
                  <a:pt x="358" y="30"/>
                </a:lnTo>
                <a:lnTo>
                  <a:pt x="346" y="24"/>
                </a:lnTo>
                <a:lnTo>
                  <a:pt x="331" y="17"/>
                </a:lnTo>
                <a:lnTo>
                  <a:pt x="331" y="17"/>
                </a:lnTo>
                <a:lnTo>
                  <a:pt x="316" y="12"/>
                </a:lnTo>
                <a:lnTo>
                  <a:pt x="305" y="9"/>
                </a:lnTo>
                <a:lnTo>
                  <a:pt x="276" y="6"/>
                </a:lnTo>
                <a:lnTo>
                  <a:pt x="276" y="6"/>
                </a:lnTo>
                <a:lnTo>
                  <a:pt x="246" y="4"/>
                </a:lnTo>
                <a:lnTo>
                  <a:pt x="237" y="4"/>
                </a:lnTo>
                <a:lnTo>
                  <a:pt x="233" y="5"/>
                </a:lnTo>
                <a:lnTo>
                  <a:pt x="231" y="6"/>
                </a:lnTo>
                <a:lnTo>
                  <a:pt x="231" y="6"/>
                </a:lnTo>
                <a:lnTo>
                  <a:pt x="228" y="9"/>
                </a:lnTo>
                <a:lnTo>
                  <a:pt x="226" y="13"/>
                </a:lnTo>
                <a:lnTo>
                  <a:pt x="221" y="20"/>
                </a:lnTo>
                <a:lnTo>
                  <a:pt x="216" y="32"/>
                </a:lnTo>
                <a:lnTo>
                  <a:pt x="216" y="32"/>
                </a:lnTo>
                <a:lnTo>
                  <a:pt x="213" y="32"/>
                </a:lnTo>
                <a:lnTo>
                  <a:pt x="210" y="32"/>
                </a:lnTo>
                <a:lnTo>
                  <a:pt x="208" y="30"/>
                </a:lnTo>
                <a:lnTo>
                  <a:pt x="206" y="28"/>
                </a:lnTo>
                <a:lnTo>
                  <a:pt x="206" y="25"/>
                </a:lnTo>
                <a:lnTo>
                  <a:pt x="206" y="22"/>
                </a:lnTo>
                <a:lnTo>
                  <a:pt x="206" y="22"/>
                </a:lnTo>
                <a:lnTo>
                  <a:pt x="210" y="6"/>
                </a:lnTo>
                <a:lnTo>
                  <a:pt x="211" y="1"/>
                </a:lnTo>
                <a:lnTo>
                  <a:pt x="211" y="1"/>
                </a:lnTo>
                <a:lnTo>
                  <a:pt x="210" y="1"/>
                </a:lnTo>
                <a:lnTo>
                  <a:pt x="206" y="0"/>
                </a:lnTo>
                <a:lnTo>
                  <a:pt x="201" y="1"/>
                </a:lnTo>
                <a:lnTo>
                  <a:pt x="198" y="4"/>
                </a:lnTo>
                <a:lnTo>
                  <a:pt x="196" y="6"/>
                </a:lnTo>
                <a:lnTo>
                  <a:pt x="196" y="6"/>
                </a:lnTo>
                <a:lnTo>
                  <a:pt x="192" y="15"/>
                </a:lnTo>
                <a:lnTo>
                  <a:pt x="188" y="28"/>
                </a:lnTo>
                <a:lnTo>
                  <a:pt x="186" y="42"/>
                </a:lnTo>
                <a:lnTo>
                  <a:pt x="186" y="42"/>
                </a:lnTo>
                <a:lnTo>
                  <a:pt x="178" y="33"/>
                </a:lnTo>
                <a:lnTo>
                  <a:pt x="173" y="29"/>
                </a:lnTo>
                <a:lnTo>
                  <a:pt x="172" y="29"/>
                </a:lnTo>
                <a:lnTo>
                  <a:pt x="171" y="32"/>
                </a:lnTo>
                <a:lnTo>
                  <a:pt x="171" y="32"/>
                </a:lnTo>
                <a:lnTo>
                  <a:pt x="171" y="35"/>
                </a:lnTo>
                <a:lnTo>
                  <a:pt x="172" y="40"/>
                </a:lnTo>
                <a:lnTo>
                  <a:pt x="176" y="50"/>
                </a:lnTo>
                <a:lnTo>
                  <a:pt x="181" y="62"/>
                </a:lnTo>
                <a:lnTo>
                  <a:pt x="181" y="62"/>
                </a:lnTo>
                <a:lnTo>
                  <a:pt x="178" y="68"/>
                </a:lnTo>
                <a:lnTo>
                  <a:pt x="174" y="87"/>
                </a:lnTo>
                <a:lnTo>
                  <a:pt x="173" y="100"/>
                </a:lnTo>
                <a:lnTo>
                  <a:pt x="173" y="112"/>
                </a:lnTo>
                <a:lnTo>
                  <a:pt x="173" y="127"/>
                </a:lnTo>
                <a:lnTo>
                  <a:pt x="176" y="142"/>
                </a:lnTo>
                <a:lnTo>
                  <a:pt x="176" y="142"/>
                </a:lnTo>
                <a:lnTo>
                  <a:pt x="178" y="150"/>
                </a:lnTo>
                <a:lnTo>
                  <a:pt x="181" y="157"/>
                </a:lnTo>
                <a:lnTo>
                  <a:pt x="188" y="170"/>
                </a:lnTo>
                <a:lnTo>
                  <a:pt x="197" y="182"/>
                </a:lnTo>
                <a:lnTo>
                  <a:pt x="207" y="194"/>
                </a:lnTo>
                <a:lnTo>
                  <a:pt x="225" y="214"/>
                </a:lnTo>
                <a:lnTo>
                  <a:pt x="232" y="224"/>
                </a:lnTo>
                <a:lnTo>
                  <a:pt x="236" y="233"/>
                </a:lnTo>
                <a:lnTo>
                  <a:pt x="236" y="233"/>
                </a:lnTo>
                <a:lnTo>
                  <a:pt x="245" y="257"/>
                </a:lnTo>
                <a:lnTo>
                  <a:pt x="250" y="273"/>
                </a:lnTo>
                <a:lnTo>
                  <a:pt x="256" y="289"/>
                </a:lnTo>
                <a:lnTo>
                  <a:pt x="260" y="308"/>
                </a:lnTo>
                <a:lnTo>
                  <a:pt x="261" y="326"/>
                </a:lnTo>
                <a:lnTo>
                  <a:pt x="261" y="335"/>
                </a:lnTo>
                <a:lnTo>
                  <a:pt x="261" y="343"/>
                </a:lnTo>
                <a:lnTo>
                  <a:pt x="259" y="351"/>
                </a:lnTo>
                <a:lnTo>
                  <a:pt x="256" y="358"/>
                </a:lnTo>
                <a:lnTo>
                  <a:pt x="256" y="358"/>
                </a:lnTo>
                <a:lnTo>
                  <a:pt x="237" y="396"/>
                </a:lnTo>
                <a:lnTo>
                  <a:pt x="231" y="409"/>
                </a:lnTo>
                <a:lnTo>
                  <a:pt x="231" y="409"/>
                </a:lnTo>
                <a:lnTo>
                  <a:pt x="231" y="410"/>
                </a:lnTo>
                <a:lnTo>
                  <a:pt x="233" y="410"/>
                </a:lnTo>
                <a:lnTo>
                  <a:pt x="241" y="407"/>
                </a:lnTo>
                <a:lnTo>
                  <a:pt x="251" y="404"/>
                </a:lnTo>
                <a:lnTo>
                  <a:pt x="251" y="429"/>
                </a:lnTo>
                <a:lnTo>
                  <a:pt x="256" y="424"/>
                </a:lnTo>
                <a:lnTo>
                  <a:pt x="291" y="459"/>
                </a:lnTo>
                <a:lnTo>
                  <a:pt x="296" y="439"/>
                </a:lnTo>
                <a:close/>
                <a:moveTo>
                  <a:pt x="504" y="1183"/>
                </a:moveTo>
                <a:lnTo>
                  <a:pt x="512" y="1183"/>
                </a:lnTo>
                <a:lnTo>
                  <a:pt x="512" y="1183"/>
                </a:lnTo>
                <a:lnTo>
                  <a:pt x="542" y="1182"/>
                </a:lnTo>
                <a:lnTo>
                  <a:pt x="542" y="1182"/>
                </a:lnTo>
                <a:lnTo>
                  <a:pt x="537" y="1233"/>
                </a:lnTo>
                <a:lnTo>
                  <a:pt x="537" y="1233"/>
                </a:lnTo>
                <a:lnTo>
                  <a:pt x="538" y="1266"/>
                </a:lnTo>
                <a:lnTo>
                  <a:pt x="538" y="1289"/>
                </a:lnTo>
                <a:lnTo>
                  <a:pt x="537" y="1309"/>
                </a:lnTo>
                <a:lnTo>
                  <a:pt x="537" y="1309"/>
                </a:lnTo>
                <a:lnTo>
                  <a:pt x="532" y="1385"/>
                </a:lnTo>
                <a:lnTo>
                  <a:pt x="530" y="1428"/>
                </a:lnTo>
                <a:lnTo>
                  <a:pt x="527" y="1449"/>
                </a:lnTo>
                <a:lnTo>
                  <a:pt x="527" y="1449"/>
                </a:lnTo>
                <a:lnTo>
                  <a:pt x="507" y="1500"/>
                </a:lnTo>
                <a:lnTo>
                  <a:pt x="507" y="1500"/>
                </a:lnTo>
                <a:lnTo>
                  <a:pt x="506" y="1487"/>
                </a:lnTo>
                <a:lnTo>
                  <a:pt x="504" y="1476"/>
                </a:lnTo>
                <a:lnTo>
                  <a:pt x="502" y="1465"/>
                </a:lnTo>
                <a:lnTo>
                  <a:pt x="502" y="1465"/>
                </a:lnTo>
                <a:lnTo>
                  <a:pt x="498" y="1451"/>
                </a:lnTo>
                <a:lnTo>
                  <a:pt x="496" y="1442"/>
                </a:lnTo>
                <a:lnTo>
                  <a:pt x="493" y="1431"/>
                </a:lnTo>
                <a:lnTo>
                  <a:pt x="492" y="1417"/>
                </a:lnTo>
                <a:lnTo>
                  <a:pt x="492" y="1402"/>
                </a:lnTo>
                <a:lnTo>
                  <a:pt x="493" y="1384"/>
                </a:lnTo>
                <a:lnTo>
                  <a:pt x="497" y="1364"/>
                </a:lnTo>
                <a:lnTo>
                  <a:pt x="497" y="1364"/>
                </a:lnTo>
                <a:lnTo>
                  <a:pt x="501" y="1343"/>
                </a:lnTo>
                <a:lnTo>
                  <a:pt x="504" y="1319"/>
                </a:lnTo>
                <a:lnTo>
                  <a:pt x="506" y="1295"/>
                </a:lnTo>
                <a:lnTo>
                  <a:pt x="507" y="1272"/>
                </a:lnTo>
                <a:lnTo>
                  <a:pt x="507" y="1232"/>
                </a:lnTo>
                <a:lnTo>
                  <a:pt x="507" y="1208"/>
                </a:lnTo>
                <a:lnTo>
                  <a:pt x="507" y="1208"/>
                </a:lnTo>
                <a:lnTo>
                  <a:pt x="504" y="1183"/>
                </a:lnTo>
                <a:lnTo>
                  <a:pt x="504" y="1183"/>
                </a:lnTo>
                <a:close/>
                <a:moveTo>
                  <a:pt x="693" y="313"/>
                </a:moveTo>
                <a:lnTo>
                  <a:pt x="773" y="358"/>
                </a:lnTo>
                <a:lnTo>
                  <a:pt x="748" y="519"/>
                </a:lnTo>
                <a:lnTo>
                  <a:pt x="723" y="534"/>
                </a:lnTo>
                <a:lnTo>
                  <a:pt x="688" y="539"/>
                </a:lnTo>
                <a:lnTo>
                  <a:pt x="688" y="539"/>
                </a:lnTo>
                <a:lnTo>
                  <a:pt x="683" y="522"/>
                </a:lnTo>
                <a:lnTo>
                  <a:pt x="679" y="508"/>
                </a:lnTo>
                <a:lnTo>
                  <a:pt x="678" y="499"/>
                </a:lnTo>
                <a:lnTo>
                  <a:pt x="678" y="499"/>
                </a:lnTo>
                <a:lnTo>
                  <a:pt x="685" y="404"/>
                </a:lnTo>
                <a:lnTo>
                  <a:pt x="693" y="313"/>
                </a:lnTo>
                <a:lnTo>
                  <a:pt x="693" y="3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47116546-67B4-6C2E-08EB-B55DF3F19CD2}"/>
              </a:ext>
            </a:extLst>
          </p:cNvPr>
          <p:cNvSpPr>
            <a:spLocks noEditPoints="1"/>
          </p:cNvSpPr>
          <p:nvPr/>
        </p:nvSpPr>
        <p:spPr bwMode="auto">
          <a:xfrm>
            <a:off x="7477574" y="3844392"/>
            <a:ext cx="756214" cy="2543630"/>
          </a:xfrm>
          <a:custGeom>
            <a:avLst/>
            <a:gdLst>
              <a:gd name="T0" fmla="*/ 493 w 550"/>
              <a:gd name="T1" fmla="*/ 260 h 1850"/>
              <a:gd name="T2" fmla="*/ 484 w 550"/>
              <a:gd name="T3" fmla="*/ 137 h 1850"/>
              <a:gd name="T4" fmla="*/ 456 w 550"/>
              <a:gd name="T5" fmla="*/ 48 h 1850"/>
              <a:gd name="T6" fmla="*/ 379 w 550"/>
              <a:gd name="T7" fmla="*/ 15 h 1850"/>
              <a:gd name="T8" fmla="*/ 341 w 550"/>
              <a:gd name="T9" fmla="*/ 0 h 1850"/>
              <a:gd name="T10" fmla="*/ 283 w 550"/>
              <a:gd name="T11" fmla="*/ 5 h 1850"/>
              <a:gd name="T12" fmla="*/ 261 w 550"/>
              <a:gd name="T13" fmla="*/ 54 h 1850"/>
              <a:gd name="T14" fmla="*/ 238 w 550"/>
              <a:gd name="T15" fmla="*/ 106 h 1850"/>
              <a:gd name="T16" fmla="*/ 209 w 550"/>
              <a:gd name="T17" fmla="*/ 141 h 1850"/>
              <a:gd name="T18" fmla="*/ 203 w 550"/>
              <a:gd name="T19" fmla="*/ 151 h 1850"/>
              <a:gd name="T20" fmla="*/ 198 w 550"/>
              <a:gd name="T21" fmla="*/ 186 h 1850"/>
              <a:gd name="T22" fmla="*/ 228 w 550"/>
              <a:gd name="T23" fmla="*/ 228 h 1850"/>
              <a:gd name="T24" fmla="*/ 288 w 550"/>
              <a:gd name="T25" fmla="*/ 309 h 1850"/>
              <a:gd name="T26" fmla="*/ 238 w 550"/>
              <a:gd name="T27" fmla="*/ 372 h 1850"/>
              <a:gd name="T28" fmla="*/ 163 w 550"/>
              <a:gd name="T29" fmla="*/ 201 h 1850"/>
              <a:gd name="T30" fmla="*/ 167 w 550"/>
              <a:gd name="T31" fmla="*/ 35 h 1850"/>
              <a:gd name="T32" fmla="*/ 153 w 550"/>
              <a:gd name="T33" fmla="*/ 35 h 1850"/>
              <a:gd name="T34" fmla="*/ 139 w 550"/>
              <a:gd name="T35" fmla="*/ 30 h 1850"/>
              <a:gd name="T36" fmla="*/ 136 w 550"/>
              <a:gd name="T37" fmla="*/ 60 h 1850"/>
              <a:gd name="T38" fmla="*/ 115 w 550"/>
              <a:gd name="T39" fmla="*/ 53 h 1850"/>
              <a:gd name="T40" fmla="*/ 128 w 550"/>
              <a:gd name="T41" fmla="*/ 106 h 1850"/>
              <a:gd name="T42" fmla="*/ 116 w 550"/>
              <a:gd name="T43" fmla="*/ 126 h 1850"/>
              <a:gd name="T44" fmla="*/ 96 w 550"/>
              <a:gd name="T45" fmla="*/ 121 h 1850"/>
              <a:gd name="T46" fmla="*/ 103 w 550"/>
              <a:gd name="T47" fmla="*/ 166 h 1850"/>
              <a:gd name="T48" fmla="*/ 111 w 550"/>
              <a:gd name="T49" fmla="*/ 236 h 1850"/>
              <a:gd name="T50" fmla="*/ 108 w 550"/>
              <a:gd name="T51" fmla="*/ 261 h 1850"/>
              <a:gd name="T52" fmla="*/ 133 w 550"/>
              <a:gd name="T53" fmla="*/ 449 h 1850"/>
              <a:gd name="T54" fmla="*/ 52 w 550"/>
              <a:gd name="T55" fmla="*/ 317 h 1850"/>
              <a:gd name="T56" fmla="*/ 37 w 550"/>
              <a:gd name="T57" fmla="*/ 171 h 1850"/>
              <a:gd name="T58" fmla="*/ 32 w 550"/>
              <a:gd name="T59" fmla="*/ 162 h 1850"/>
              <a:gd name="T60" fmla="*/ 22 w 550"/>
              <a:gd name="T61" fmla="*/ 181 h 1850"/>
              <a:gd name="T62" fmla="*/ 5 w 550"/>
              <a:gd name="T63" fmla="*/ 219 h 1850"/>
              <a:gd name="T64" fmla="*/ 0 w 550"/>
              <a:gd name="T65" fmla="*/ 263 h 1850"/>
              <a:gd name="T66" fmla="*/ 17 w 550"/>
              <a:gd name="T67" fmla="*/ 352 h 1850"/>
              <a:gd name="T68" fmla="*/ 50 w 550"/>
              <a:gd name="T69" fmla="*/ 471 h 1850"/>
              <a:gd name="T70" fmla="*/ 113 w 550"/>
              <a:gd name="T71" fmla="*/ 563 h 1850"/>
              <a:gd name="T72" fmla="*/ 210 w 550"/>
              <a:gd name="T73" fmla="*/ 691 h 1850"/>
              <a:gd name="T74" fmla="*/ 178 w 550"/>
              <a:gd name="T75" fmla="*/ 911 h 1850"/>
              <a:gd name="T76" fmla="*/ 207 w 550"/>
              <a:gd name="T77" fmla="*/ 1233 h 1850"/>
              <a:gd name="T78" fmla="*/ 272 w 550"/>
              <a:gd name="T79" fmla="*/ 1351 h 1850"/>
              <a:gd name="T80" fmla="*/ 308 w 550"/>
              <a:gd name="T81" fmla="*/ 1458 h 1850"/>
              <a:gd name="T82" fmla="*/ 327 w 550"/>
              <a:gd name="T83" fmla="*/ 1628 h 1850"/>
              <a:gd name="T84" fmla="*/ 253 w 550"/>
              <a:gd name="T85" fmla="*/ 1684 h 1850"/>
              <a:gd name="T86" fmla="*/ 195 w 550"/>
              <a:gd name="T87" fmla="*/ 1697 h 1850"/>
              <a:gd name="T88" fmla="*/ 193 w 550"/>
              <a:gd name="T89" fmla="*/ 1716 h 1850"/>
              <a:gd name="T90" fmla="*/ 222 w 550"/>
              <a:gd name="T91" fmla="*/ 1742 h 1850"/>
              <a:gd name="T92" fmla="*/ 158 w 550"/>
              <a:gd name="T93" fmla="*/ 1782 h 1850"/>
              <a:gd name="T94" fmla="*/ 175 w 550"/>
              <a:gd name="T95" fmla="*/ 1802 h 1850"/>
              <a:gd name="T96" fmla="*/ 199 w 550"/>
              <a:gd name="T97" fmla="*/ 1841 h 1850"/>
              <a:gd name="T98" fmla="*/ 351 w 550"/>
              <a:gd name="T99" fmla="*/ 1828 h 1850"/>
              <a:gd name="T100" fmla="*/ 414 w 550"/>
              <a:gd name="T101" fmla="*/ 1829 h 1850"/>
              <a:gd name="T102" fmla="*/ 433 w 550"/>
              <a:gd name="T103" fmla="*/ 1801 h 1850"/>
              <a:gd name="T104" fmla="*/ 434 w 550"/>
              <a:gd name="T105" fmla="*/ 1735 h 1850"/>
              <a:gd name="T106" fmla="*/ 433 w 550"/>
              <a:gd name="T107" fmla="*/ 1552 h 1850"/>
              <a:gd name="T108" fmla="*/ 441 w 550"/>
              <a:gd name="T109" fmla="*/ 1351 h 1850"/>
              <a:gd name="T110" fmla="*/ 515 w 550"/>
              <a:gd name="T111" fmla="*/ 1199 h 1850"/>
              <a:gd name="T112" fmla="*/ 480 w 550"/>
              <a:gd name="T113" fmla="*/ 950 h 1850"/>
              <a:gd name="T114" fmla="*/ 484 w 550"/>
              <a:gd name="T115" fmla="*/ 895 h 1850"/>
              <a:gd name="T116" fmla="*/ 471 w 550"/>
              <a:gd name="T117" fmla="*/ 548 h 1850"/>
              <a:gd name="T118" fmla="*/ 525 w 550"/>
              <a:gd name="T119" fmla="*/ 484 h 1850"/>
              <a:gd name="T120" fmla="*/ 549 w 550"/>
              <a:gd name="T121" fmla="*/ 427 h 1850"/>
              <a:gd name="T122" fmla="*/ 539 w 550"/>
              <a:gd name="T123" fmla="*/ 347 h 1850"/>
              <a:gd name="T124" fmla="*/ 523 w 550"/>
              <a:gd name="T125" fmla="*/ 292 h 1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0" h="1850">
                <a:moveTo>
                  <a:pt x="509" y="297"/>
                </a:moveTo>
                <a:lnTo>
                  <a:pt x="509" y="297"/>
                </a:lnTo>
                <a:lnTo>
                  <a:pt x="523" y="292"/>
                </a:lnTo>
                <a:lnTo>
                  <a:pt x="523" y="292"/>
                </a:lnTo>
                <a:lnTo>
                  <a:pt x="515" y="284"/>
                </a:lnTo>
                <a:lnTo>
                  <a:pt x="499" y="266"/>
                </a:lnTo>
                <a:lnTo>
                  <a:pt x="499" y="266"/>
                </a:lnTo>
                <a:lnTo>
                  <a:pt x="493" y="260"/>
                </a:lnTo>
                <a:lnTo>
                  <a:pt x="489" y="254"/>
                </a:lnTo>
                <a:lnTo>
                  <a:pt x="487" y="248"/>
                </a:lnTo>
                <a:lnTo>
                  <a:pt x="485" y="243"/>
                </a:lnTo>
                <a:lnTo>
                  <a:pt x="484" y="229"/>
                </a:lnTo>
                <a:lnTo>
                  <a:pt x="484" y="211"/>
                </a:lnTo>
                <a:lnTo>
                  <a:pt x="484" y="211"/>
                </a:lnTo>
                <a:lnTo>
                  <a:pt x="484" y="180"/>
                </a:lnTo>
                <a:lnTo>
                  <a:pt x="484" y="137"/>
                </a:lnTo>
                <a:lnTo>
                  <a:pt x="484" y="114"/>
                </a:lnTo>
                <a:lnTo>
                  <a:pt x="481" y="94"/>
                </a:lnTo>
                <a:lnTo>
                  <a:pt x="479" y="77"/>
                </a:lnTo>
                <a:lnTo>
                  <a:pt x="476" y="70"/>
                </a:lnTo>
                <a:lnTo>
                  <a:pt x="474" y="65"/>
                </a:lnTo>
                <a:lnTo>
                  <a:pt x="474" y="65"/>
                </a:lnTo>
                <a:lnTo>
                  <a:pt x="466" y="57"/>
                </a:lnTo>
                <a:lnTo>
                  <a:pt x="456" y="48"/>
                </a:lnTo>
                <a:lnTo>
                  <a:pt x="445" y="41"/>
                </a:lnTo>
                <a:lnTo>
                  <a:pt x="435" y="36"/>
                </a:lnTo>
                <a:lnTo>
                  <a:pt x="435" y="36"/>
                </a:lnTo>
                <a:lnTo>
                  <a:pt x="428" y="31"/>
                </a:lnTo>
                <a:lnTo>
                  <a:pt x="419" y="28"/>
                </a:lnTo>
                <a:lnTo>
                  <a:pt x="400" y="21"/>
                </a:lnTo>
                <a:lnTo>
                  <a:pt x="385" y="18"/>
                </a:lnTo>
                <a:lnTo>
                  <a:pt x="379" y="15"/>
                </a:lnTo>
                <a:lnTo>
                  <a:pt x="379" y="15"/>
                </a:lnTo>
                <a:lnTo>
                  <a:pt x="375" y="13"/>
                </a:lnTo>
                <a:lnTo>
                  <a:pt x="367" y="8"/>
                </a:lnTo>
                <a:lnTo>
                  <a:pt x="357" y="4"/>
                </a:lnTo>
                <a:lnTo>
                  <a:pt x="348" y="0"/>
                </a:lnTo>
                <a:lnTo>
                  <a:pt x="348" y="0"/>
                </a:lnTo>
                <a:lnTo>
                  <a:pt x="345" y="0"/>
                </a:lnTo>
                <a:lnTo>
                  <a:pt x="341" y="0"/>
                </a:lnTo>
                <a:lnTo>
                  <a:pt x="333" y="3"/>
                </a:lnTo>
                <a:lnTo>
                  <a:pt x="325" y="5"/>
                </a:lnTo>
                <a:lnTo>
                  <a:pt x="320" y="5"/>
                </a:lnTo>
                <a:lnTo>
                  <a:pt x="313" y="5"/>
                </a:lnTo>
                <a:lnTo>
                  <a:pt x="313" y="5"/>
                </a:lnTo>
                <a:lnTo>
                  <a:pt x="290" y="3"/>
                </a:lnTo>
                <a:lnTo>
                  <a:pt x="278" y="0"/>
                </a:lnTo>
                <a:lnTo>
                  <a:pt x="283" y="5"/>
                </a:lnTo>
                <a:lnTo>
                  <a:pt x="253" y="10"/>
                </a:lnTo>
                <a:lnTo>
                  <a:pt x="253" y="10"/>
                </a:lnTo>
                <a:lnTo>
                  <a:pt x="261" y="21"/>
                </a:lnTo>
                <a:lnTo>
                  <a:pt x="267" y="30"/>
                </a:lnTo>
                <a:lnTo>
                  <a:pt x="268" y="33"/>
                </a:lnTo>
                <a:lnTo>
                  <a:pt x="268" y="35"/>
                </a:lnTo>
                <a:lnTo>
                  <a:pt x="268" y="35"/>
                </a:lnTo>
                <a:lnTo>
                  <a:pt x="261" y="54"/>
                </a:lnTo>
                <a:lnTo>
                  <a:pt x="253" y="75"/>
                </a:lnTo>
                <a:lnTo>
                  <a:pt x="253" y="75"/>
                </a:lnTo>
                <a:lnTo>
                  <a:pt x="252" y="82"/>
                </a:lnTo>
                <a:lnTo>
                  <a:pt x="251" y="89"/>
                </a:lnTo>
                <a:lnTo>
                  <a:pt x="246" y="98"/>
                </a:lnTo>
                <a:lnTo>
                  <a:pt x="243" y="102"/>
                </a:lnTo>
                <a:lnTo>
                  <a:pt x="238" y="106"/>
                </a:lnTo>
                <a:lnTo>
                  <a:pt x="238" y="106"/>
                </a:lnTo>
                <a:lnTo>
                  <a:pt x="227" y="113"/>
                </a:lnTo>
                <a:lnTo>
                  <a:pt x="214" y="119"/>
                </a:lnTo>
                <a:lnTo>
                  <a:pt x="205" y="126"/>
                </a:lnTo>
                <a:lnTo>
                  <a:pt x="203" y="128"/>
                </a:lnTo>
                <a:lnTo>
                  <a:pt x="203" y="131"/>
                </a:lnTo>
                <a:lnTo>
                  <a:pt x="203" y="131"/>
                </a:lnTo>
                <a:lnTo>
                  <a:pt x="205" y="136"/>
                </a:lnTo>
                <a:lnTo>
                  <a:pt x="209" y="141"/>
                </a:lnTo>
                <a:lnTo>
                  <a:pt x="213" y="145"/>
                </a:lnTo>
                <a:lnTo>
                  <a:pt x="213" y="146"/>
                </a:lnTo>
                <a:lnTo>
                  <a:pt x="213" y="146"/>
                </a:lnTo>
                <a:lnTo>
                  <a:pt x="210" y="146"/>
                </a:lnTo>
                <a:lnTo>
                  <a:pt x="208" y="147"/>
                </a:lnTo>
                <a:lnTo>
                  <a:pt x="205" y="148"/>
                </a:lnTo>
                <a:lnTo>
                  <a:pt x="203" y="151"/>
                </a:lnTo>
                <a:lnTo>
                  <a:pt x="203" y="151"/>
                </a:lnTo>
                <a:lnTo>
                  <a:pt x="203" y="155"/>
                </a:lnTo>
                <a:lnTo>
                  <a:pt x="203" y="161"/>
                </a:lnTo>
                <a:lnTo>
                  <a:pt x="204" y="167"/>
                </a:lnTo>
                <a:lnTo>
                  <a:pt x="203" y="171"/>
                </a:lnTo>
                <a:lnTo>
                  <a:pt x="203" y="171"/>
                </a:lnTo>
                <a:lnTo>
                  <a:pt x="199" y="180"/>
                </a:lnTo>
                <a:lnTo>
                  <a:pt x="198" y="184"/>
                </a:lnTo>
                <a:lnTo>
                  <a:pt x="198" y="186"/>
                </a:lnTo>
                <a:lnTo>
                  <a:pt x="198" y="186"/>
                </a:lnTo>
                <a:lnTo>
                  <a:pt x="199" y="191"/>
                </a:lnTo>
                <a:lnTo>
                  <a:pt x="200" y="201"/>
                </a:lnTo>
                <a:lnTo>
                  <a:pt x="202" y="211"/>
                </a:lnTo>
                <a:lnTo>
                  <a:pt x="203" y="216"/>
                </a:lnTo>
                <a:lnTo>
                  <a:pt x="203" y="216"/>
                </a:lnTo>
                <a:lnTo>
                  <a:pt x="212" y="220"/>
                </a:lnTo>
                <a:lnTo>
                  <a:pt x="228" y="228"/>
                </a:lnTo>
                <a:lnTo>
                  <a:pt x="246" y="235"/>
                </a:lnTo>
                <a:lnTo>
                  <a:pt x="258" y="241"/>
                </a:lnTo>
                <a:lnTo>
                  <a:pt x="258" y="241"/>
                </a:lnTo>
                <a:lnTo>
                  <a:pt x="262" y="246"/>
                </a:lnTo>
                <a:lnTo>
                  <a:pt x="267" y="255"/>
                </a:lnTo>
                <a:lnTo>
                  <a:pt x="277" y="279"/>
                </a:lnTo>
                <a:lnTo>
                  <a:pt x="286" y="302"/>
                </a:lnTo>
                <a:lnTo>
                  <a:pt x="288" y="309"/>
                </a:lnTo>
                <a:lnTo>
                  <a:pt x="288" y="312"/>
                </a:lnTo>
                <a:lnTo>
                  <a:pt x="288" y="312"/>
                </a:lnTo>
                <a:lnTo>
                  <a:pt x="268" y="337"/>
                </a:lnTo>
                <a:lnTo>
                  <a:pt x="248" y="362"/>
                </a:lnTo>
                <a:lnTo>
                  <a:pt x="248" y="362"/>
                </a:lnTo>
                <a:lnTo>
                  <a:pt x="242" y="368"/>
                </a:lnTo>
                <a:lnTo>
                  <a:pt x="239" y="372"/>
                </a:lnTo>
                <a:lnTo>
                  <a:pt x="238" y="372"/>
                </a:lnTo>
                <a:lnTo>
                  <a:pt x="238" y="372"/>
                </a:lnTo>
                <a:lnTo>
                  <a:pt x="238" y="372"/>
                </a:lnTo>
                <a:lnTo>
                  <a:pt x="205" y="289"/>
                </a:lnTo>
                <a:lnTo>
                  <a:pt x="184" y="233"/>
                </a:lnTo>
                <a:lnTo>
                  <a:pt x="173" y="206"/>
                </a:lnTo>
                <a:lnTo>
                  <a:pt x="173" y="206"/>
                </a:lnTo>
                <a:lnTo>
                  <a:pt x="167" y="202"/>
                </a:lnTo>
                <a:lnTo>
                  <a:pt x="163" y="201"/>
                </a:lnTo>
                <a:lnTo>
                  <a:pt x="163" y="201"/>
                </a:lnTo>
                <a:lnTo>
                  <a:pt x="167" y="123"/>
                </a:lnTo>
                <a:lnTo>
                  <a:pt x="169" y="68"/>
                </a:lnTo>
                <a:lnTo>
                  <a:pt x="169" y="49"/>
                </a:lnTo>
                <a:lnTo>
                  <a:pt x="168" y="40"/>
                </a:lnTo>
                <a:lnTo>
                  <a:pt x="168" y="40"/>
                </a:lnTo>
                <a:lnTo>
                  <a:pt x="167" y="38"/>
                </a:lnTo>
                <a:lnTo>
                  <a:pt x="167" y="35"/>
                </a:lnTo>
                <a:lnTo>
                  <a:pt x="168" y="33"/>
                </a:lnTo>
                <a:lnTo>
                  <a:pt x="168" y="31"/>
                </a:lnTo>
                <a:lnTo>
                  <a:pt x="167" y="30"/>
                </a:lnTo>
                <a:lnTo>
                  <a:pt x="163" y="30"/>
                </a:lnTo>
                <a:lnTo>
                  <a:pt x="163" y="30"/>
                </a:lnTo>
                <a:lnTo>
                  <a:pt x="158" y="31"/>
                </a:lnTo>
                <a:lnTo>
                  <a:pt x="154" y="34"/>
                </a:lnTo>
                <a:lnTo>
                  <a:pt x="153" y="35"/>
                </a:lnTo>
                <a:lnTo>
                  <a:pt x="153" y="35"/>
                </a:lnTo>
                <a:lnTo>
                  <a:pt x="149" y="29"/>
                </a:lnTo>
                <a:lnTo>
                  <a:pt x="146" y="26"/>
                </a:lnTo>
                <a:lnTo>
                  <a:pt x="144" y="25"/>
                </a:lnTo>
                <a:lnTo>
                  <a:pt x="143" y="25"/>
                </a:lnTo>
                <a:lnTo>
                  <a:pt x="143" y="25"/>
                </a:lnTo>
                <a:lnTo>
                  <a:pt x="140" y="28"/>
                </a:lnTo>
                <a:lnTo>
                  <a:pt x="139" y="30"/>
                </a:lnTo>
                <a:lnTo>
                  <a:pt x="138" y="35"/>
                </a:lnTo>
                <a:lnTo>
                  <a:pt x="138" y="35"/>
                </a:lnTo>
                <a:lnTo>
                  <a:pt x="139" y="49"/>
                </a:lnTo>
                <a:lnTo>
                  <a:pt x="139" y="57"/>
                </a:lnTo>
                <a:lnTo>
                  <a:pt x="139" y="59"/>
                </a:lnTo>
                <a:lnTo>
                  <a:pt x="138" y="60"/>
                </a:lnTo>
                <a:lnTo>
                  <a:pt x="138" y="60"/>
                </a:lnTo>
                <a:lnTo>
                  <a:pt x="136" y="60"/>
                </a:lnTo>
                <a:lnTo>
                  <a:pt x="134" y="58"/>
                </a:lnTo>
                <a:lnTo>
                  <a:pt x="128" y="50"/>
                </a:lnTo>
                <a:lnTo>
                  <a:pt x="123" y="45"/>
                </a:lnTo>
                <a:lnTo>
                  <a:pt x="120" y="44"/>
                </a:lnTo>
                <a:lnTo>
                  <a:pt x="118" y="45"/>
                </a:lnTo>
                <a:lnTo>
                  <a:pt x="118" y="45"/>
                </a:lnTo>
                <a:lnTo>
                  <a:pt x="115" y="49"/>
                </a:lnTo>
                <a:lnTo>
                  <a:pt x="115" y="53"/>
                </a:lnTo>
                <a:lnTo>
                  <a:pt x="118" y="60"/>
                </a:lnTo>
                <a:lnTo>
                  <a:pt x="118" y="60"/>
                </a:lnTo>
                <a:lnTo>
                  <a:pt x="120" y="70"/>
                </a:lnTo>
                <a:lnTo>
                  <a:pt x="125" y="84"/>
                </a:lnTo>
                <a:lnTo>
                  <a:pt x="128" y="97"/>
                </a:lnTo>
                <a:lnTo>
                  <a:pt x="129" y="102"/>
                </a:lnTo>
                <a:lnTo>
                  <a:pt x="128" y="106"/>
                </a:lnTo>
                <a:lnTo>
                  <a:pt x="128" y="106"/>
                </a:lnTo>
                <a:lnTo>
                  <a:pt x="125" y="111"/>
                </a:lnTo>
                <a:lnTo>
                  <a:pt x="121" y="119"/>
                </a:lnTo>
                <a:lnTo>
                  <a:pt x="118" y="131"/>
                </a:lnTo>
                <a:lnTo>
                  <a:pt x="118" y="131"/>
                </a:lnTo>
                <a:lnTo>
                  <a:pt x="118" y="131"/>
                </a:lnTo>
                <a:lnTo>
                  <a:pt x="118" y="131"/>
                </a:lnTo>
                <a:lnTo>
                  <a:pt x="118" y="131"/>
                </a:lnTo>
                <a:lnTo>
                  <a:pt x="116" y="126"/>
                </a:lnTo>
                <a:lnTo>
                  <a:pt x="113" y="117"/>
                </a:lnTo>
                <a:lnTo>
                  <a:pt x="110" y="113"/>
                </a:lnTo>
                <a:lnTo>
                  <a:pt x="108" y="111"/>
                </a:lnTo>
                <a:lnTo>
                  <a:pt x="105" y="109"/>
                </a:lnTo>
                <a:lnTo>
                  <a:pt x="103" y="111"/>
                </a:lnTo>
                <a:lnTo>
                  <a:pt x="103" y="111"/>
                </a:lnTo>
                <a:lnTo>
                  <a:pt x="99" y="116"/>
                </a:lnTo>
                <a:lnTo>
                  <a:pt x="96" y="121"/>
                </a:lnTo>
                <a:lnTo>
                  <a:pt x="96" y="126"/>
                </a:lnTo>
                <a:lnTo>
                  <a:pt x="98" y="131"/>
                </a:lnTo>
                <a:lnTo>
                  <a:pt x="98" y="131"/>
                </a:lnTo>
                <a:lnTo>
                  <a:pt x="100" y="137"/>
                </a:lnTo>
                <a:lnTo>
                  <a:pt x="103" y="146"/>
                </a:lnTo>
                <a:lnTo>
                  <a:pt x="103" y="156"/>
                </a:lnTo>
                <a:lnTo>
                  <a:pt x="103" y="166"/>
                </a:lnTo>
                <a:lnTo>
                  <a:pt x="103" y="166"/>
                </a:lnTo>
                <a:lnTo>
                  <a:pt x="101" y="178"/>
                </a:lnTo>
                <a:lnTo>
                  <a:pt x="103" y="192"/>
                </a:lnTo>
                <a:lnTo>
                  <a:pt x="104" y="206"/>
                </a:lnTo>
                <a:lnTo>
                  <a:pt x="108" y="216"/>
                </a:lnTo>
                <a:lnTo>
                  <a:pt x="108" y="216"/>
                </a:lnTo>
                <a:lnTo>
                  <a:pt x="110" y="224"/>
                </a:lnTo>
                <a:lnTo>
                  <a:pt x="111" y="230"/>
                </a:lnTo>
                <a:lnTo>
                  <a:pt x="111" y="236"/>
                </a:lnTo>
                <a:lnTo>
                  <a:pt x="113" y="241"/>
                </a:lnTo>
                <a:lnTo>
                  <a:pt x="113" y="241"/>
                </a:lnTo>
                <a:lnTo>
                  <a:pt x="113" y="244"/>
                </a:lnTo>
                <a:lnTo>
                  <a:pt x="113" y="246"/>
                </a:lnTo>
                <a:lnTo>
                  <a:pt x="110" y="253"/>
                </a:lnTo>
                <a:lnTo>
                  <a:pt x="108" y="258"/>
                </a:lnTo>
                <a:lnTo>
                  <a:pt x="108" y="260"/>
                </a:lnTo>
                <a:lnTo>
                  <a:pt x="108" y="261"/>
                </a:lnTo>
                <a:lnTo>
                  <a:pt x="108" y="261"/>
                </a:lnTo>
                <a:lnTo>
                  <a:pt x="110" y="279"/>
                </a:lnTo>
                <a:lnTo>
                  <a:pt x="113" y="314"/>
                </a:lnTo>
                <a:lnTo>
                  <a:pt x="118" y="367"/>
                </a:lnTo>
                <a:lnTo>
                  <a:pt x="118" y="367"/>
                </a:lnTo>
                <a:lnTo>
                  <a:pt x="126" y="411"/>
                </a:lnTo>
                <a:lnTo>
                  <a:pt x="131" y="440"/>
                </a:lnTo>
                <a:lnTo>
                  <a:pt x="133" y="449"/>
                </a:lnTo>
                <a:lnTo>
                  <a:pt x="133" y="452"/>
                </a:lnTo>
                <a:lnTo>
                  <a:pt x="133" y="452"/>
                </a:lnTo>
                <a:lnTo>
                  <a:pt x="120" y="432"/>
                </a:lnTo>
                <a:lnTo>
                  <a:pt x="94" y="387"/>
                </a:lnTo>
                <a:lnTo>
                  <a:pt x="57" y="322"/>
                </a:lnTo>
                <a:lnTo>
                  <a:pt x="57" y="322"/>
                </a:lnTo>
                <a:lnTo>
                  <a:pt x="52" y="317"/>
                </a:lnTo>
                <a:lnTo>
                  <a:pt x="52" y="317"/>
                </a:lnTo>
                <a:lnTo>
                  <a:pt x="51" y="303"/>
                </a:lnTo>
                <a:lnTo>
                  <a:pt x="50" y="273"/>
                </a:lnTo>
                <a:lnTo>
                  <a:pt x="49" y="240"/>
                </a:lnTo>
                <a:lnTo>
                  <a:pt x="47" y="216"/>
                </a:lnTo>
                <a:lnTo>
                  <a:pt x="47" y="216"/>
                </a:lnTo>
                <a:lnTo>
                  <a:pt x="42" y="187"/>
                </a:lnTo>
                <a:lnTo>
                  <a:pt x="40" y="176"/>
                </a:lnTo>
                <a:lnTo>
                  <a:pt x="37" y="171"/>
                </a:lnTo>
                <a:lnTo>
                  <a:pt x="37" y="171"/>
                </a:lnTo>
                <a:lnTo>
                  <a:pt x="36" y="171"/>
                </a:lnTo>
                <a:lnTo>
                  <a:pt x="35" y="172"/>
                </a:lnTo>
                <a:lnTo>
                  <a:pt x="34" y="172"/>
                </a:lnTo>
                <a:lnTo>
                  <a:pt x="32" y="171"/>
                </a:lnTo>
                <a:lnTo>
                  <a:pt x="32" y="171"/>
                </a:lnTo>
                <a:lnTo>
                  <a:pt x="31" y="167"/>
                </a:lnTo>
                <a:lnTo>
                  <a:pt x="32" y="162"/>
                </a:lnTo>
                <a:lnTo>
                  <a:pt x="31" y="160"/>
                </a:lnTo>
                <a:lnTo>
                  <a:pt x="30" y="160"/>
                </a:lnTo>
                <a:lnTo>
                  <a:pt x="27" y="161"/>
                </a:lnTo>
                <a:lnTo>
                  <a:pt x="27" y="161"/>
                </a:lnTo>
                <a:lnTo>
                  <a:pt x="24" y="165"/>
                </a:lnTo>
                <a:lnTo>
                  <a:pt x="22" y="168"/>
                </a:lnTo>
                <a:lnTo>
                  <a:pt x="22" y="181"/>
                </a:lnTo>
                <a:lnTo>
                  <a:pt x="22" y="181"/>
                </a:lnTo>
                <a:lnTo>
                  <a:pt x="22" y="220"/>
                </a:lnTo>
                <a:lnTo>
                  <a:pt x="21" y="239"/>
                </a:lnTo>
                <a:lnTo>
                  <a:pt x="20" y="243"/>
                </a:lnTo>
                <a:lnTo>
                  <a:pt x="19" y="243"/>
                </a:lnTo>
                <a:lnTo>
                  <a:pt x="17" y="241"/>
                </a:lnTo>
                <a:lnTo>
                  <a:pt x="17" y="241"/>
                </a:lnTo>
                <a:lnTo>
                  <a:pt x="8" y="224"/>
                </a:lnTo>
                <a:lnTo>
                  <a:pt x="5" y="219"/>
                </a:lnTo>
                <a:lnTo>
                  <a:pt x="3" y="219"/>
                </a:lnTo>
                <a:lnTo>
                  <a:pt x="2" y="221"/>
                </a:lnTo>
                <a:lnTo>
                  <a:pt x="2" y="221"/>
                </a:lnTo>
                <a:lnTo>
                  <a:pt x="1" y="228"/>
                </a:lnTo>
                <a:lnTo>
                  <a:pt x="2" y="233"/>
                </a:lnTo>
                <a:lnTo>
                  <a:pt x="2" y="241"/>
                </a:lnTo>
                <a:lnTo>
                  <a:pt x="2" y="241"/>
                </a:lnTo>
                <a:lnTo>
                  <a:pt x="0" y="263"/>
                </a:lnTo>
                <a:lnTo>
                  <a:pt x="0" y="279"/>
                </a:lnTo>
                <a:lnTo>
                  <a:pt x="1" y="288"/>
                </a:lnTo>
                <a:lnTo>
                  <a:pt x="2" y="297"/>
                </a:lnTo>
                <a:lnTo>
                  <a:pt x="2" y="297"/>
                </a:lnTo>
                <a:lnTo>
                  <a:pt x="7" y="314"/>
                </a:lnTo>
                <a:lnTo>
                  <a:pt x="12" y="329"/>
                </a:lnTo>
                <a:lnTo>
                  <a:pt x="16" y="343"/>
                </a:lnTo>
                <a:lnTo>
                  <a:pt x="17" y="352"/>
                </a:lnTo>
                <a:lnTo>
                  <a:pt x="17" y="352"/>
                </a:lnTo>
                <a:lnTo>
                  <a:pt x="15" y="370"/>
                </a:lnTo>
                <a:lnTo>
                  <a:pt x="13" y="378"/>
                </a:lnTo>
                <a:lnTo>
                  <a:pt x="12" y="382"/>
                </a:lnTo>
                <a:lnTo>
                  <a:pt x="12" y="382"/>
                </a:lnTo>
                <a:lnTo>
                  <a:pt x="15" y="390"/>
                </a:lnTo>
                <a:lnTo>
                  <a:pt x="22" y="411"/>
                </a:lnTo>
                <a:lnTo>
                  <a:pt x="50" y="471"/>
                </a:lnTo>
                <a:lnTo>
                  <a:pt x="65" y="505"/>
                </a:lnTo>
                <a:lnTo>
                  <a:pt x="80" y="534"/>
                </a:lnTo>
                <a:lnTo>
                  <a:pt x="86" y="545"/>
                </a:lnTo>
                <a:lnTo>
                  <a:pt x="93" y="554"/>
                </a:lnTo>
                <a:lnTo>
                  <a:pt x="99" y="561"/>
                </a:lnTo>
                <a:lnTo>
                  <a:pt x="103" y="563"/>
                </a:lnTo>
                <a:lnTo>
                  <a:pt x="103" y="563"/>
                </a:lnTo>
                <a:lnTo>
                  <a:pt x="113" y="563"/>
                </a:lnTo>
                <a:lnTo>
                  <a:pt x="126" y="563"/>
                </a:lnTo>
                <a:lnTo>
                  <a:pt x="158" y="562"/>
                </a:lnTo>
                <a:lnTo>
                  <a:pt x="187" y="559"/>
                </a:lnTo>
                <a:lnTo>
                  <a:pt x="198" y="558"/>
                </a:lnTo>
                <a:lnTo>
                  <a:pt x="198" y="558"/>
                </a:lnTo>
                <a:lnTo>
                  <a:pt x="199" y="583"/>
                </a:lnTo>
                <a:lnTo>
                  <a:pt x="205" y="637"/>
                </a:lnTo>
                <a:lnTo>
                  <a:pt x="210" y="691"/>
                </a:lnTo>
                <a:lnTo>
                  <a:pt x="213" y="719"/>
                </a:lnTo>
                <a:lnTo>
                  <a:pt x="213" y="719"/>
                </a:lnTo>
                <a:lnTo>
                  <a:pt x="192" y="816"/>
                </a:lnTo>
                <a:lnTo>
                  <a:pt x="178" y="880"/>
                </a:lnTo>
                <a:lnTo>
                  <a:pt x="173" y="901"/>
                </a:lnTo>
                <a:lnTo>
                  <a:pt x="173" y="910"/>
                </a:lnTo>
                <a:lnTo>
                  <a:pt x="173" y="910"/>
                </a:lnTo>
                <a:lnTo>
                  <a:pt x="178" y="911"/>
                </a:lnTo>
                <a:lnTo>
                  <a:pt x="184" y="911"/>
                </a:lnTo>
                <a:lnTo>
                  <a:pt x="193" y="910"/>
                </a:lnTo>
                <a:lnTo>
                  <a:pt x="193" y="910"/>
                </a:lnTo>
                <a:lnTo>
                  <a:pt x="197" y="958"/>
                </a:lnTo>
                <a:lnTo>
                  <a:pt x="203" y="1066"/>
                </a:lnTo>
                <a:lnTo>
                  <a:pt x="203" y="1066"/>
                </a:lnTo>
                <a:lnTo>
                  <a:pt x="205" y="1143"/>
                </a:lnTo>
                <a:lnTo>
                  <a:pt x="207" y="1233"/>
                </a:lnTo>
                <a:lnTo>
                  <a:pt x="209" y="1310"/>
                </a:lnTo>
                <a:lnTo>
                  <a:pt x="210" y="1334"/>
                </a:lnTo>
                <a:lnTo>
                  <a:pt x="212" y="1340"/>
                </a:lnTo>
                <a:lnTo>
                  <a:pt x="213" y="1342"/>
                </a:lnTo>
                <a:lnTo>
                  <a:pt x="213" y="1342"/>
                </a:lnTo>
                <a:lnTo>
                  <a:pt x="224" y="1345"/>
                </a:lnTo>
                <a:lnTo>
                  <a:pt x="246" y="1349"/>
                </a:lnTo>
                <a:lnTo>
                  <a:pt x="272" y="1351"/>
                </a:lnTo>
                <a:lnTo>
                  <a:pt x="300" y="1354"/>
                </a:lnTo>
                <a:lnTo>
                  <a:pt x="300" y="1354"/>
                </a:lnTo>
                <a:lnTo>
                  <a:pt x="300" y="1378"/>
                </a:lnTo>
                <a:lnTo>
                  <a:pt x="301" y="1406"/>
                </a:lnTo>
                <a:lnTo>
                  <a:pt x="303" y="1435"/>
                </a:lnTo>
                <a:lnTo>
                  <a:pt x="306" y="1448"/>
                </a:lnTo>
                <a:lnTo>
                  <a:pt x="308" y="1458"/>
                </a:lnTo>
                <a:lnTo>
                  <a:pt x="308" y="1458"/>
                </a:lnTo>
                <a:lnTo>
                  <a:pt x="312" y="1473"/>
                </a:lnTo>
                <a:lnTo>
                  <a:pt x="316" y="1496"/>
                </a:lnTo>
                <a:lnTo>
                  <a:pt x="323" y="1547"/>
                </a:lnTo>
                <a:lnTo>
                  <a:pt x="328" y="1596"/>
                </a:lnTo>
                <a:lnTo>
                  <a:pt x="328" y="1614"/>
                </a:lnTo>
                <a:lnTo>
                  <a:pt x="328" y="1624"/>
                </a:lnTo>
                <a:lnTo>
                  <a:pt x="328" y="1624"/>
                </a:lnTo>
                <a:lnTo>
                  <a:pt x="327" y="1628"/>
                </a:lnTo>
                <a:lnTo>
                  <a:pt x="326" y="1630"/>
                </a:lnTo>
                <a:lnTo>
                  <a:pt x="320" y="1638"/>
                </a:lnTo>
                <a:lnTo>
                  <a:pt x="310" y="1647"/>
                </a:lnTo>
                <a:lnTo>
                  <a:pt x="300" y="1655"/>
                </a:lnTo>
                <a:lnTo>
                  <a:pt x="278" y="1670"/>
                </a:lnTo>
                <a:lnTo>
                  <a:pt x="263" y="1679"/>
                </a:lnTo>
                <a:lnTo>
                  <a:pt x="263" y="1679"/>
                </a:lnTo>
                <a:lnTo>
                  <a:pt x="253" y="1684"/>
                </a:lnTo>
                <a:lnTo>
                  <a:pt x="242" y="1687"/>
                </a:lnTo>
                <a:lnTo>
                  <a:pt x="231" y="1689"/>
                </a:lnTo>
                <a:lnTo>
                  <a:pt x="218" y="1689"/>
                </a:lnTo>
                <a:lnTo>
                  <a:pt x="218" y="1689"/>
                </a:lnTo>
                <a:lnTo>
                  <a:pt x="212" y="1689"/>
                </a:lnTo>
                <a:lnTo>
                  <a:pt x="207" y="1691"/>
                </a:lnTo>
                <a:lnTo>
                  <a:pt x="199" y="1693"/>
                </a:lnTo>
                <a:lnTo>
                  <a:pt x="195" y="1697"/>
                </a:lnTo>
                <a:lnTo>
                  <a:pt x="193" y="1699"/>
                </a:lnTo>
                <a:lnTo>
                  <a:pt x="193" y="1699"/>
                </a:lnTo>
                <a:lnTo>
                  <a:pt x="193" y="1702"/>
                </a:lnTo>
                <a:lnTo>
                  <a:pt x="193" y="1704"/>
                </a:lnTo>
                <a:lnTo>
                  <a:pt x="193" y="1707"/>
                </a:lnTo>
                <a:lnTo>
                  <a:pt x="193" y="1709"/>
                </a:lnTo>
                <a:lnTo>
                  <a:pt x="193" y="1709"/>
                </a:lnTo>
                <a:lnTo>
                  <a:pt x="193" y="1716"/>
                </a:lnTo>
                <a:lnTo>
                  <a:pt x="193" y="1724"/>
                </a:lnTo>
                <a:lnTo>
                  <a:pt x="193" y="1724"/>
                </a:lnTo>
                <a:lnTo>
                  <a:pt x="193" y="1730"/>
                </a:lnTo>
                <a:lnTo>
                  <a:pt x="194" y="1735"/>
                </a:lnTo>
                <a:lnTo>
                  <a:pt x="198" y="1738"/>
                </a:lnTo>
                <a:lnTo>
                  <a:pt x="203" y="1740"/>
                </a:lnTo>
                <a:lnTo>
                  <a:pt x="203" y="1740"/>
                </a:lnTo>
                <a:lnTo>
                  <a:pt x="222" y="1742"/>
                </a:lnTo>
                <a:lnTo>
                  <a:pt x="233" y="1745"/>
                </a:lnTo>
                <a:lnTo>
                  <a:pt x="233" y="1745"/>
                </a:lnTo>
                <a:lnTo>
                  <a:pt x="178" y="1770"/>
                </a:lnTo>
                <a:lnTo>
                  <a:pt x="178" y="1770"/>
                </a:lnTo>
                <a:lnTo>
                  <a:pt x="163" y="1776"/>
                </a:lnTo>
                <a:lnTo>
                  <a:pt x="160" y="1777"/>
                </a:lnTo>
                <a:lnTo>
                  <a:pt x="159" y="1780"/>
                </a:lnTo>
                <a:lnTo>
                  <a:pt x="158" y="1782"/>
                </a:lnTo>
                <a:lnTo>
                  <a:pt x="158" y="1785"/>
                </a:lnTo>
                <a:lnTo>
                  <a:pt x="158" y="1785"/>
                </a:lnTo>
                <a:lnTo>
                  <a:pt x="159" y="1789"/>
                </a:lnTo>
                <a:lnTo>
                  <a:pt x="160" y="1791"/>
                </a:lnTo>
                <a:lnTo>
                  <a:pt x="165" y="1796"/>
                </a:lnTo>
                <a:lnTo>
                  <a:pt x="173" y="1800"/>
                </a:lnTo>
                <a:lnTo>
                  <a:pt x="173" y="1800"/>
                </a:lnTo>
                <a:lnTo>
                  <a:pt x="175" y="1802"/>
                </a:lnTo>
                <a:lnTo>
                  <a:pt x="177" y="1807"/>
                </a:lnTo>
                <a:lnTo>
                  <a:pt x="178" y="1815"/>
                </a:lnTo>
                <a:lnTo>
                  <a:pt x="178" y="1815"/>
                </a:lnTo>
                <a:lnTo>
                  <a:pt x="179" y="1820"/>
                </a:lnTo>
                <a:lnTo>
                  <a:pt x="183" y="1825"/>
                </a:lnTo>
                <a:lnTo>
                  <a:pt x="187" y="1831"/>
                </a:lnTo>
                <a:lnTo>
                  <a:pt x="193" y="1836"/>
                </a:lnTo>
                <a:lnTo>
                  <a:pt x="199" y="1841"/>
                </a:lnTo>
                <a:lnTo>
                  <a:pt x="205" y="1846"/>
                </a:lnTo>
                <a:lnTo>
                  <a:pt x="212" y="1849"/>
                </a:lnTo>
                <a:lnTo>
                  <a:pt x="218" y="1850"/>
                </a:lnTo>
                <a:lnTo>
                  <a:pt x="218" y="1850"/>
                </a:lnTo>
                <a:lnTo>
                  <a:pt x="228" y="1849"/>
                </a:lnTo>
                <a:lnTo>
                  <a:pt x="248" y="1846"/>
                </a:lnTo>
                <a:lnTo>
                  <a:pt x="300" y="1838"/>
                </a:lnTo>
                <a:lnTo>
                  <a:pt x="351" y="1828"/>
                </a:lnTo>
                <a:lnTo>
                  <a:pt x="370" y="1825"/>
                </a:lnTo>
                <a:lnTo>
                  <a:pt x="379" y="1825"/>
                </a:lnTo>
                <a:lnTo>
                  <a:pt x="379" y="1825"/>
                </a:lnTo>
                <a:lnTo>
                  <a:pt x="387" y="1828"/>
                </a:lnTo>
                <a:lnTo>
                  <a:pt x="394" y="1830"/>
                </a:lnTo>
                <a:lnTo>
                  <a:pt x="394" y="1830"/>
                </a:lnTo>
                <a:lnTo>
                  <a:pt x="401" y="1830"/>
                </a:lnTo>
                <a:lnTo>
                  <a:pt x="414" y="1829"/>
                </a:lnTo>
                <a:lnTo>
                  <a:pt x="426" y="1825"/>
                </a:lnTo>
                <a:lnTo>
                  <a:pt x="430" y="1823"/>
                </a:lnTo>
                <a:lnTo>
                  <a:pt x="434" y="1820"/>
                </a:lnTo>
                <a:lnTo>
                  <a:pt x="434" y="1820"/>
                </a:lnTo>
                <a:lnTo>
                  <a:pt x="435" y="1817"/>
                </a:lnTo>
                <a:lnTo>
                  <a:pt x="435" y="1815"/>
                </a:lnTo>
                <a:lnTo>
                  <a:pt x="434" y="1809"/>
                </a:lnTo>
                <a:lnTo>
                  <a:pt x="433" y="1801"/>
                </a:lnTo>
                <a:lnTo>
                  <a:pt x="433" y="1796"/>
                </a:lnTo>
                <a:lnTo>
                  <a:pt x="434" y="1790"/>
                </a:lnTo>
                <a:lnTo>
                  <a:pt x="434" y="1790"/>
                </a:lnTo>
                <a:lnTo>
                  <a:pt x="436" y="1777"/>
                </a:lnTo>
                <a:lnTo>
                  <a:pt x="438" y="1767"/>
                </a:lnTo>
                <a:lnTo>
                  <a:pt x="438" y="1755"/>
                </a:lnTo>
                <a:lnTo>
                  <a:pt x="434" y="1735"/>
                </a:lnTo>
                <a:lnTo>
                  <a:pt x="434" y="1735"/>
                </a:lnTo>
                <a:lnTo>
                  <a:pt x="430" y="1717"/>
                </a:lnTo>
                <a:lnTo>
                  <a:pt x="428" y="1708"/>
                </a:lnTo>
                <a:lnTo>
                  <a:pt x="425" y="1694"/>
                </a:lnTo>
                <a:lnTo>
                  <a:pt x="424" y="1664"/>
                </a:lnTo>
                <a:lnTo>
                  <a:pt x="424" y="1664"/>
                </a:lnTo>
                <a:lnTo>
                  <a:pt x="424" y="1640"/>
                </a:lnTo>
                <a:lnTo>
                  <a:pt x="425" y="1614"/>
                </a:lnTo>
                <a:lnTo>
                  <a:pt x="433" y="1552"/>
                </a:lnTo>
                <a:lnTo>
                  <a:pt x="440" y="1494"/>
                </a:lnTo>
                <a:lnTo>
                  <a:pt x="443" y="1471"/>
                </a:lnTo>
                <a:lnTo>
                  <a:pt x="444" y="1453"/>
                </a:lnTo>
                <a:lnTo>
                  <a:pt x="444" y="1453"/>
                </a:lnTo>
                <a:lnTo>
                  <a:pt x="444" y="1432"/>
                </a:lnTo>
                <a:lnTo>
                  <a:pt x="444" y="1405"/>
                </a:lnTo>
                <a:lnTo>
                  <a:pt x="441" y="1351"/>
                </a:lnTo>
                <a:lnTo>
                  <a:pt x="441" y="1351"/>
                </a:lnTo>
                <a:lnTo>
                  <a:pt x="451" y="1352"/>
                </a:lnTo>
                <a:lnTo>
                  <a:pt x="459" y="1352"/>
                </a:lnTo>
                <a:lnTo>
                  <a:pt x="459" y="1352"/>
                </a:lnTo>
                <a:lnTo>
                  <a:pt x="473" y="1345"/>
                </a:lnTo>
                <a:lnTo>
                  <a:pt x="497" y="1331"/>
                </a:lnTo>
                <a:lnTo>
                  <a:pt x="529" y="1312"/>
                </a:lnTo>
                <a:lnTo>
                  <a:pt x="529" y="1312"/>
                </a:lnTo>
                <a:lnTo>
                  <a:pt x="515" y="1199"/>
                </a:lnTo>
                <a:lnTo>
                  <a:pt x="505" y="1110"/>
                </a:lnTo>
                <a:lnTo>
                  <a:pt x="502" y="1072"/>
                </a:lnTo>
                <a:lnTo>
                  <a:pt x="499" y="1046"/>
                </a:lnTo>
                <a:lnTo>
                  <a:pt x="499" y="1046"/>
                </a:lnTo>
                <a:lnTo>
                  <a:pt x="497" y="1024"/>
                </a:lnTo>
                <a:lnTo>
                  <a:pt x="493" y="1001"/>
                </a:lnTo>
                <a:lnTo>
                  <a:pt x="487" y="975"/>
                </a:lnTo>
                <a:lnTo>
                  <a:pt x="480" y="950"/>
                </a:lnTo>
                <a:lnTo>
                  <a:pt x="469" y="911"/>
                </a:lnTo>
                <a:lnTo>
                  <a:pt x="464" y="895"/>
                </a:lnTo>
                <a:lnTo>
                  <a:pt x="464" y="895"/>
                </a:lnTo>
                <a:lnTo>
                  <a:pt x="474" y="896"/>
                </a:lnTo>
                <a:lnTo>
                  <a:pt x="481" y="896"/>
                </a:lnTo>
                <a:lnTo>
                  <a:pt x="484" y="895"/>
                </a:lnTo>
                <a:lnTo>
                  <a:pt x="484" y="895"/>
                </a:lnTo>
                <a:lnTo>
                  <a:pt x="484" y="895"/>
                </a:lnTo>
                <a:lnTo>
                  <a:pt x="480" y="862"/>
                </a:lnTo>
                <a:lnTo>
                  <a:pt x="475" y="789"/>
                </a:lnTo>
                <a:lnTo>
                  <a:pt x="464" y="654"/>
                </a:lnTo>
                <a:lnTo>
                  <a:pt x="464" y="654"/>
                </a:lnTo>
                <a:lnTo>
                  <a:pt x="464" y="642"/>
                </a:lnTo>
                <a:lnTo>
                  <a:pt x="464" y="627"/>
                </a:lnTo>
                <a:lnTo>
                  <a:pt x="468" y="591"/>
                </a:lnTo>
                <a:lnTo>
                  <a:pt x="471" y="548"/>
                </a:lnTo>
                <a:lnTo>
                  <a:pt x="478" y="507"/>
                </a:lnTo>
                <a:lnTo>
                  <a:pt x="478" y="507"/>
                </a:lnTo>
                <a:lnTo>
                  <a:pt x="502" y="499"/>
                </a:lnTo>
                <a:lnTo>
                  <a:pt x="510" y="495"/>
                </a:lnTo>
                <a:lnTo>
                  <a:pt x="514" y="493"/>
                </a:lnTo>
                <a:lnTo>
                  <a:pt x="514" y="493"/>
                </a:lnTo>
                <a:lnTo>
                  <a:pt x="518" y="489"/>
                </a:lnTo>
                <a:lnTo>
                  <a:pt x="525" y="484"/>
                </a:lnTo>
                <a:lnTo>
                  <a:pt x="534" y="478"/>
                </a:lnTo>
                <a:lnTo>
                  <a:pt x="534" y="478"/>
                </a:lnTo>
                <a:lnTo>
                  <a:pt x="535" y="475"/>
                </a:lnTo>
                <a:lnTo>
                  <a:pt x="540" y="468"/>
                </a:lnTo>
                <a:lnTo>
                  <a:pt x="545" y="452"/>
                </a:lnTo>
                <a:lnTo>
                  <a:pt x="547" y="441"/>
                </a:lnTo>
                <a:lnTo>
                  <a:pt x="549" y="427"/>
                </a:lnTo>
                <a:lnTo>
                  <a:pt x="549" y="427"/>
                </a:lnTo>
                <a:lnTo>
                  <a:pt x="550" y="398"/>
                </a:lnTo>
                <a:lnTo>
                  <a:pt x="550" y="387"/>
                </a:lnTo>
                <a:lnTo>
                  <a:pt x="549" y="376"/>
                </a:lnTo>
                <a:lnTo>
                  <a:pt x="548" y="366"/>
                </a:lnTo>
                <a:lnTo>
                  <a:pt x="545" y="358"/>
                </a:lnTo>
                <a:lnTo>
                  <a:pt x="543" y="352"/>
                </a:lnTo>
                <a:lnTo>
                  <a:pt x="539" y="347"/>
                </a:lnTo>
                <a:lnTo>
                  <a:pt x="539" y="347"/>
                </a:lnTo>
                <a:lnTo>
                  <a:pt x="530" y="334"/>
                </a:lnTo>
                <a:lnTo>
                  <a:pt x="520" y="318"/>
                </a:lnTo>
                <a:lnTo>
                  <a:pt x="509" y="297"/>
                </a:lnTo>
                <a:lnTo>
                  <a:pt x="509" y="297"/>
                </a:lnTo>
                <a:close/>
                <a:moveTo>
                  <a:pt x="524" y="292"/>
                </a:moveTo>
                <a:lnTo>
                  <a:pt x="524" y="292"/>
                </a:lnTo>
                <a:lnTo>
                  <a:pt x="524" y="292"/>
                </a:lnTo>
                <a:lnTo>
                  <a:pt x="523" y="292"/>
                </a:lnTo>
                <a:lnTo>
                  <a:pt x="523" y="292"/>
                </a:lnTo>
                <a:lnTo>
                  <a:pt x="524" y="292"/>
                </a:lnTo>
                <a:lnTo>
                  <a:pt x="524" y="2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3734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pptxk07_お手上げの女性のシルエット</dc:title>
  <dc:subject>pptxk07_お手上げの女性のシルエット</dc:subject>
  <dc:creator>でじけろお</dc:creator>
  <cp:revision>1</cp:revision>
  <dcterms:created xsi:type="dcterms:W3CDTF">2018-05-20T00:31:01Z</dcterms:created>
  <dcterms:modified xsi:type="dcterms:W3CDTF">2022-07-03T16:24:43Z</dcterms:modified>
  <cp:version>1</cp:version>
</cp:coreProperties>
</file>