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0" r:id="rId2"/>
    <p:sldId id="3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とぼける男性のシルエット</a:t>
            </a:r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E9F64523-2066-001D-A981-6EE23AF15451}"/>
              </a:ext>
            </a:extLst>
          </p:cNvPr>
          <p:cNvSpPr>
            <a:spLocks noEditPoints="1"/>
          </p:cNvSpPr>
          <p:nvPr/>
        </p:nvSpPr>
        <p:spPr bwMode="auto">
          <a:xfrm>
            <a:off x="4351640" y="3865758"/>
            <a:ext cx="1202720" cy="2440091"/>
          </a:xfrm>
          <a:custGeom>
            <a:avLst/>
            <a:gdLst>
              <a:gd name="T0" fmla="*/ 150 w 833"/>
              <a:gd name="T1" fmla="*/ 61 h 1690"/>
              <a:gd name="T2" fmla="*/ 86 w 833"/>
              <a:gd name="T3" fmla="*/ 111 h 1690"/>
              <a:gd name="T4" fmla="*/ 30 w 833"/>
              <a:gd name="T5" fmla="*/ 166 h 1690"/>
              <a:gd name="T6" fmla="*/ 0 w 833"/>
              <a:gd name="T7" fmla="*/ 438 h 1690"/>
              <a:gd name="T8" fmla="*/ 20 w 833"/>
              <a:gd name="T9" fmla="*/ 463 h 1690"/>
              <a:gd name="T10" fmla="*/ 250 w 833"/>
              <a:gd name="T11" fmla="*/ 742 h 1690"/>
              <a:gd name="T12" fmla="*/ 301 w 833"/>
              <a:gd name="T13" fmla="*/ 1162 h 1690"/>
              <a:gd name="T14" fmla="*/ 362 w 833"/>
              <a:gd name="T15" fmla="*/ 1574 h 1690"/>
              <a:gd name="T16" fmla="*/ 342 w 833"/>
              <a:gd name="T17" fmla="*/ 1624 h 1690"/>
              <a:gd name="T18" fmla="*/ 318 w 833"/>
              <a:gd name="T19" fmla="*/ 1662 h 1690"/>
              <a:gd name="T20" fmla="*/ 367 w 833"/>
              <a:gd name="T21" fmla="*/ 1675 h 1690"/>
              <a:gd name="T22" fmla="*/ 421 w 833"/>
              <a:gd name="T23" fmla="*/ 1649 h 1690"/>
              <a:gd name="T24" fmla="*/ 478 w 833"/>
              <a:gd name="T25" fmla="*/ 1666 h 1690"/>
              <a:gd name="T26" fmla="*/ 512 w 833"/>
              <a:gd name="T27" fmla="*/ 1690 h 1690"/>
              <a:gd name="T28" fmla="*/ 581 w 833"/>
              <a:gd name="T29" fmla="*/ 1676 h 1690"/>
              <a:gd name="T30" fmla="*/ 567 w 833"/>
              <a:gd name="T31" fmla="*/ 1614 h 1690"/>
              <a:gd name="T32" fmla="*/ 555 w 833"/>
              <a:gd name="T33" fmla="*/ 1566 h 1690"/>
              <a:gd name="T34" fmla="*/ 598 w 833"/>
              <a:gd name="T35" fmla="*/ 967 h 1690"/>
              <a:gd name="T36" fmla="*/ 613 w 833"/>
              <a:gd name="T37" fmla="*/ 669 h 1690"/>
              <a:gd name="T38" fmla="*/ 643 w 833"/>
              <a:gd name="T39" fmla="*/ 669 h 1690"/>
              <a:gd name="T40" fmla="*/ 662 w 833"/>
              <a:gd name="T41" fmla="*/ 663 h 1690"/>
              <a:gd name="T42" fmla="*/ 689 w 833"/>
              <a:gd name="T43" fmla="*/ 584 h 1690"/>
              <a:gd name="T44" fmla="*/ 708 w 833"/>
              <a:gd name="T45" fmla="*/ 543 h 1690"/>
              <a:gd name="T46" fmla="*/ 833 w 833"/>
              <a:gd name="T47" fmla="*/ 403 h 1690"/>
              <a:gd name="T48" fmla="*/ 808 w 833"/>
              <a:gd name="T49" fmla="*/ 342 h 1690"/>
              <a:gd name="T50" fmla="*/ 598 w 833"/>
              <a:gd name="T51" fmla="*/ 191 h 1690"/>
              <a:gd name="T52" fmla="*/ 516 w 833"/>
              <a:gd name="T53" fmla="*/ 189 h 1690"/>
              <a:gd name="T54" fmla="*/ 393 w 833"/>
              <a:gd name="T55" fmla="*/ 110 h 1690"/>
              <a:gd name="T56" fmla="*/ 362 w 833"/>
              <a:gd name="T57" fmla="*/ 71 h 1690"/>
              <a:gd name="T58" fmla="*/ 358 w 833"/>
              <a:gd name="T59" fmla="*/ 56 h 1690"/>
              <a:gd name="T60" fmla="*/ 323 w 833"/>
              <a:gd name="T61" fmla="*/ 37 h 1690"/>
              <a:gd name="T62" fmla="*/ 284 w 833"/>
              <a:gd name="T63" fmla="*/ 14 h 1690"/>
              <a:gd name="T64" fmla="*/ 236 w 833"/>
              <a:gd name="T65" fmla="*/ 0 h 1690"/>
              <a:gd name="T66" fmla="*/ 194 w 833"/>
              <a:gd name="T67" fmla="*/ 19 h 1690"/>
              <a:gd name="T68" fmla="*/ 191 w 833"/>
              <a:gd name="T69" fmla="*/ 0 h 1690"/>
              <a:gd name="T70" fmla="*/ 173 w 833"/>
              <a:gd name="T71" fmla="*/ 22 h 1690"/>
              <a:gd name="T72" fmla="*/ 161 w 833"/>
              <a:gd name="T73" fmla="*/ 15 h 1690"/>
              <a:gd name="T74" fmla="*/ 160 w 833"/>
              <a:gd name="T75" fmla="*/ 32 h 1690"/>
              <a:gd name="T76" fmla="*/ 156 w 833"/>
              <a:gd name="T77" fmla="*/ 41 h 1690"/>
              <a:gd name="T78" fmla="*/ 166 w 833"/>
              <a:gd name="T79" fmla="*/ 61 h 1690"/>
              <a:gd name="T80" fmla="*/ 161 w 833"/>
              <a:gd name="T81" fmla="*/ 146 h 1690"/>
              <a:gd name="T82" fmla="*/ 216 w 833"/>
              <a:gd name="T83" fmla="*/ 201 h 1690"/>
              <a:gd name="T84" fmla="*/ 276 w 833"/>
              <a:gd name="T85" fmla="*/ 242 h 1690"/>
              <a:gd name="T86" fmla="*/ 306 w 833"/>
              <a:gd name="T87" fmla="*/ 258 h 1690"/>
              <a:gd name="T88" fmla="*/ 269 w 833"/>
              <a:gd name="T89" fmla="*/ 277 h 1690"/>
              <a:gd name="T90" fmla="*/ 176 w 833"/>
              <a:gd name="T91" fmla="*/ 317 h 1690"/>
              <a:gd name="T92" fmla="*/ 83 w 833"/>
              <a:gd name="T93" fmla="*/ 361 h 1690"/>
              <a:gd name="T94" fmla="*/ 81 w 833"/>
              <a:gd name="T95" fmla="*/ 210 h 1690"/>
              <a:gd name="T96" fmla="*/ 88 w 833"/>
              <a:gd name="T97" fmla="*/ 191 h 1690"/>
              <a:gd name="T98" fmla="*/ 112 w 833"/>
              <a:gd name="T99" fmla="*/ 183 h 1690"/>
              <a:gd name="T100" fmla="*/ 135 w 833"/>
              <a:gd name="T101" fmla="*/ 155 h 1690"/>
              <a:gd name="T102" fmla="*/ 131 w 833"/>
              <a:gd name="T103" fmla="*/ 141 h 1690"/>
              <a:gd name="T104" fmla="*/ 121 w 833"/>
              <a:gd name="T105" fmla="*/ 127 h 1690"/>
              <a:gd name="T106" fmla="*/ 437 w 833"/>
              <a:gd name="T107" fmla="*/ 1046 h 1690"/>
              <a:gd name="T108" fmla="*/ 466 w 833"/>
              <a:gd name="T109" fmla="*/ 1452 h 1690"/>
              <a:gd name="T110" fmla="*/ 457 w 833"/>
              <a:gd name="T111" fmla="*/ 1489 h 1690"/>
              <a:gd name="T112" fmla="*/ 437 w 833"/>
              <a:gd name="T113" fmla="*/ 1187 h 1690"/>
              <a:gd name="T114" fmla="*/ 708 w 833"/>
              <a:gd name="T115" fmla="*/ 403 h 1690"/>
              <a:gd name="T116" fmla="*/ 648 w 833"/>
              <a:gd name="T117" fmla="*/ 548 h 1690"/>
              <a:gd name="T118" fmla="*/ 623 w 833"/>
              <a:gd name="T119" fmla="*/ 576 h 1690"/>
              <a:gd name="T120" fmla="*/ 608 w 833"/>
              <a:gd name="T121" fmla="*/ 498 h 1690"/>
              <a:gd name="T122" fmla="*/ 615 w 833"/>
              <a:gd name="T123" fmla="*/ 342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3" h="1690">
                <a:moveTo>
                  <a:pt x="166" y="61"/>
                </a:moveTo>
                <a:lnTo>
                  <a:pt x="166" y="61"/>
                </a:lnTo>
                <a:lnTo>
                  <a:pt x="166" y="61"/>
                </a:lnTo>
                <a:lnTo>
                  <a:pt x="166" y="61"/>
                </a:lnTo>
                <a:lnTo>
                  <a:pt x="161" y="58"/>
                </a:lnTo>
                <a:lnTo>
                  <a:pt x="155" y="59"/>
                </a:lnTo>
                <a:lnTo>
                  <a:pt x="150" y="61"/>
                </a:lnTo>
                <a:lnTo>
                  <a:pt x="147" y="63"/>
                </a:lnTo>
                <a:lnTo>
                  <a:pt x="146" y="66"/>
                </a:lnTo>
                <a:lnTo>
                  <a:pt x="146" y="66"/>
                </a:lnTo>
                <a:lnTo>
                  <a:pt x="141" y="101"/>
                </a:lnTo>
                <a:lnTo>
                  <a:pt x="141" y="101"/>
                </a:lnTo>
                <a:lnTo>
                  <a:pt x="86" y="111"/>
                </a:lnTo>
                <a:lnTo>
                  <a:pt x="86" y="111"/>
                </a:lnTo>
                <a:lnTo>
                  <a:pt x="79" y="115"/>
                </a:lnTo>
                <a:lnTo>
                  <a:pt x="67" y="125"/>
                </a:lnTo>
                <a:lnTo>
                  <a:pt x="46" y="141"/>
                </a:lnTo>
                <a:lnTo>
                  <a:pt x="46" y="141"/>
                </a:lnTo>
                <a:lnTo>
                  <a:pt x="43" y="145"/>
                </a:lnTo>
                <a:lnTo>
                  <a:pt x="39" y="150"/>
                </a:lnTo>
                <a:lnTo>
                  <a:pt x="30" y="166"/>
                </a:lnTo>
                <a:lnTo>
                  <a:pt x="20" y="191"/>
                </a:lnTo>
                <a:lnTo>
                  <a:pt x="10" y="191"/>
                </a:lnTo>
                <a:lnTo>
                  <a:pt x="10" y="191"/>
                </a:lnTo>
                <a:lnTo>
                  <a:pt x="7" y="313"/>
                </a:lnTo>
                <a:lnTo>
                  <a:pt x="3" y="398"/>
                </a:lnTo>
                <a:lnTo>
                  <a:pt x="0" y="438"/>
                </a:lnTo>
                <a:lnTo>
                  <a:pt x="0" y="438"/>
                </a:lnTo>
                <a:lnTo>
                  <a:pt x="0" y="443"/>
                </a:lnTo>
                <a:lnTo>
                  <a:pt x="4" y="452"/>
                </a:lnTo>
                <a:lnTo>
                  <a:pt x="7" y="455"/>
                </a:lnTo>
                <a:lnTo>
                  <a:pt x="10" y="459"/>
                </a:lnTo>
                <a:lnTo>
                  <a:pt x="15" y="462"/>
                </a:lnTo>
                <a:lnTo>
                  <a:pt x="20" y="463"/>
                </a:lnTo>
                <a:lnTo>
                  <a:pt x="20" y="463"/>
                </a:lnTo>
                <a:lnTo>
                  <a:pt x="33" y="462"/>
                </a:lnTo>
                <a:lnTo>
                  <a:pt x="58" y="458"/>
                </a:lnTo>
                <a:lnTo>
                  <a:pt x="127" y="445"/>
                </a:lnTo>
                <a:lnTo>
                  <a:pt x="221" y="428"/>
                </a:lnTo>
                <a:lnTo>
                  <a:pt x="271" y="649"/>
                </a:lnTo>
                <a:lnTo>
                  <a:pt x="271" y="649"/>
                </a:lnTo>
                <a:lnTo>
                  <a:pt x="250" y="742"/>
                </a:lnTo>
                <a:lnTo>
                  <a:pt x="236" y="806"/>
                </a:lnTo>
                <a:lnTo>
                  <a:pt x="231" y="835"/>
                </a:lnTo>
                <a:lnTo>
                  <a:pt x="231" y="835"/>
                </a:lnTo>
                <a:lnTo>
                  <a:pt x="236" y="836"/>
                </a:lnTo>
                <a:lnTo>
                  <a:pt x="248" y="840"/>
                </a:lnTo>
                <a:lnTo>
                  <a:pt x="261" y="845"/>
                </a:lnTo>
                <a:lnTo>
                  <a:pt x="301" y="1162"/>
                </a:lnTo>
                <a:lnTo>
                  <a:pt x="301" y="1162"/>
                </a:lnTo>
                <a:lnTo>
                  <a:pt x="329" y="1368"/>
                </a:lnTo>
                <a:lnTo>
                  <a:pt x="349" y="1509"/>
                </a:lnTo>
                <a:lnTo>
                  <a:pt x="357" y="1556"/>
                </a:lnTo>
                <a:lnTo>
                  <a:pt x="360" y="1569"/>
                </a:lnTo>
                <a:lnTo>
                  <a:pt x="362" y="1574"/>
                </a:lnTo>
                <a:lnTo>
                  <a:pt x="362" y="1574"/>
                </a:lnTo>
                <a:lnTo>
                  <a:pt x="367" y="1575"/>
                </a:lnTo>
                <a:lnTo>
                  <a:pt x="372" y="1574"/>
                </a:lnTo>
                <a:lnTo>
                  <a:pt x="377" y="1574"/>
                </a:lnTo>
                <a:lnTo>
                  <a:pt x="377" y="1574"/>
                </a:lnTo>
                <a:lnTo>
                  <a:pt x="362" y="1595"/>
                </a:lnTo>
                <a:lnTo>
                  <a:pt x="342" y="1624"/>
                </a:lnTo>
                <a:lnTo>
                  <a:pt x="342" y="1624"/>
                </a:lnTo>
                <a:lnTo>
                  <a:pt x="333" y="1633"/>
                </a:lnTo>
                <a:lnTo>
                  <a:pt x="322" y="1644"/>
                </a:lnTo>
                <a:lnTo>
                  <a:pt x="317" y="1649"/>
                </a:lnTo>
                <a:lnTo>
                  <a:pt x="314" y="1656"/>
                </a:lnTo>
                <a:lnTo>
                  <a:pt x="315" y="1658"/>
                </a:lnTo>
                <a:lnTo>
                  <a:pt x="315" y="1661"/>
                </a:lnTo>
                <a:lnTo>
                  <a:pt x="318" y="1662"/>
                </a:lnTo>
                <a:lnTo>
                  <a:pt x="322" y="1664"/>
                </a:lnTo>
                <a:lnTo>
                  <a:pt x="322" y="1664"/>
                </a:lnTo>
                <a:lnTo>
                  <a:pt x="335" y="1671"/>
                </a:lnTo>
                <a:lnTo>
                  <a:pt x="344" y="1673"/>
                </a:lnTo>
                <a:lnTo>
                  <a:pt x="354" y="1675"/>
                </a:lnTo>
                <a:lnTo>
                  <a:pt x="367" y="1675"/>
                </a:lnTo>
                <a:lnTo>
                  <a:pt x="367" y="1675"/>
                </a:lnTo>
                <a:lnTo>
                  <a:pt x="382" y="1673"/>
                </a:lnTo>
                <a:lnTo>
                  <a:pt x="396" y="1670"/>
                </a:lnTo>
                <a:lnTo>
                  <a:pt x="406" y="1666"/>
                </a:lnTo>
                <a:lnTo>
                  <a:pt x="409" y="1662"/>
                </a:lnTo>
                <a:lnTo>
                  <a:pt x="412" y="1659"/>
                </a:lnTo>
                <a:lnTo>
                  <a:pt x="412" y="1659"/>
                </a:lnTo>
                <a:lnTo>
                  <a:pt x="421" y="1649"/>
                </a:lnTo>
                <a:lnTo>
                  <a:pt x="437" y="1633"/>
                </a:lnTo>
                <a:lnTo>
                  <a:pt x="457" y="1614"/>
                </a:lnTo>
                <a:lnTo>
                  <a:pt x="457" y="1614"/>
                </a:lnTo>
                <a:lnTo>
                  <a:pt x="461" y="1626"/>
                </a:lnTo>
                <a:lnTo>
                  <a:pt x="465" y="1638"/>
                </a:lnTo>
                <a:lnTo>
                  <a:pt x="471" y="1652"/>
                </a:lnTo>
                <a:lnTo>
                  <a:pt x="478" y="1666"/>
                </a:lnTo>
                <a:lnTo>
                  <a:pt x="483" y="1672"/>
                </a:lnTo>
                <a:lnTo>
                  <a:pt x="488" y="1678"/>
                </a:lnTo>
                <a:lnTo>
                  <a:pt x="493" y="1682"/>
                </a:lnTo>
                <a:lnTo>
                  <a:pt x="500" y="1686"/>
                </a:lnTo>
                <a:lnTo>
                  <a:pt x="506" y="1688"/>
                </a:lnTo>
                <a:lnTo>
                  <a:pt x="512" y="1690"/>
                </a:lnTo>
                <a:lnTo>
                  <a:pt x="512" y="1690"/>
                </a:lnTo>
                <a:lnTo>
                  <a:pt x="539" y="1690"/>
                </a:lnTo>
                <a:lnTo>
                  <a:pt x="551" y="1688"/>
                </a:lnTo>
                <a:lnTo>
                  <a:pt x="561" y="1687"/>
                </a:lnTo>
                <a:lnTo>
                  <a:pt x="571" y="1685"/>
                </a:lnTo>
                <a:lnTo>
                  <a:pt x="577" y="1681"/>
                </a:lnTo>
                <a:lnTo>
                  <a:pt x="580" y="1678"/>
                </a:lnTo>
                <a:lnTo>
                  <a:pt x="581" y="1676"/>
                </a:lnTo>
                <a:lnTo>
                  <a:pt x="583" y="1673"/>
                </a:lnTo>
                <a:lnTo>
                  <a:pt x="583" y="1670"/>
                </a:lnTo>
                <a:lnTo>
                  <a:pt x="583" y="1670"/>
                </a:lnTo>
                <a:lnTo>
                  <a:pt x="580" y="1654"/>
                </a:lnTo>
                <a:lnTo>
                  <a:pt x="576" y="1642"/>
                </a:lnTo>
                <a:lnTo>
                  <a:pt x="567" y="1614"/>
                </a:lnTo>
                <a:lnTo>
                  <a:pt x="567" y="1614"/>
                </a:lnTo>
                <a:lnTo>
                  <a:pt x="565" y="1607"/>
                </a:lnTo>
                <a:lnTo>
                  <a:pt x="561" y="1599"/>
                </a:lnTo>
                <a:lnTo>
                  <a:pt x="554" y="1584"/>
                </a:lnTo>
                <a:lnTo>
                  <a:pt x="542" y="1569"/>
                </a:lnTo>
                <a:lnTo>
                  <a:pt x="542" y="1569"/>
                </a:lnTo>
                <a:lnTo>
                  <a:pt x="550" y="1568"/>
                </a:lnTo>
                <a:lnTo>
                  <a:pt x="555" y="1566"/>
                </a:lnTo>
                <a:lnTo>
                  <a:pt x="556" y="1565"/>
                </a:lnTo>
                <a:lnTo>
                  <a:pt x="557" y="1564"/>
                </a:lnTo>
                <a:lnTo>
                  <a:pt x="557" y="1564"/>
                </a:lnTo>
                <a:lnTo>
                  <a:pt x="580" y="1269"/>
                </a:lnTo>
                <a:lnTo>
                  <a:pt x="594" y="1062"/>
                </a:lnTo>
                <a:lnTo>
                  <a:pt x="598" y="991"/>
                </a:lnTo>
                <a:lnTo>
                  <a:pt x="598" y="967"/>
                </a:lnTo>
                <a:lnTo>
                  <a:pt x="598" y="956"/>
                </a:lnTo>
                <a:lnTo>
                  <a:pt x="598" y="956"/>
                </a:lnTo>
                <a:lnTo>
                  <a:pt x="595" y="930"/>
                </a:lnTo>
                <a:lnTo>
                  <a:pt x="594" y="904"/>
                </a:lnTo>
                <a:lnTo>
                  <a:pt x="593" y="875"/>
                </a:lnTo>
                <a:lnTo>
                  <a:pt x="613" y="865"/>
                </a:lnTo>
                <a:lnTo>
                  <a:pt x="613" y="669"/>
                </a:lnTo>
                <a:lnTo>
                  <a:pt x="613" y="669"/>
                </a:lnTo>
                <a:lnTo>
                  <a:pt x="616" y="672"/>
                </a:lnTo>
                <a:lnTo>
                  <a:pt x="621" y="674"/>
                </a:lnTo>
                <a:lnTo>
                  <a:pt x="628" y="674"/>
                </a:lnTo>
                <a:lnTo>
                  <a:pt x="628" y="674"/>
                </a:lnTo>
                <a:lnTo>
                  <a:pt x="639" y="672"/>
                </a:lnTo>
                <a:lnTo>
                  <a:pt x="643" y="669"/>
                </a:lnTo>
                <a:lnTo>
                  <a:pt x="643" y="669"/>
                </a:lnTo>
                <a:lnTo>
                  <a:pt x="644" y="670"/>
                </a:lnTo>
                <a:lnTo>
                  <a:pt x="645" y="672"/>
                </a:lnTo>
                <a:lnTo>
                  <a:pt x="648" y="673"/>
                </a:lnTo>
                <a:lnTo>
                  <a:pt x="652" y="672"/>
                </a:lnTo>
                <a:lnTo>
                  <a:pt x="657" y="668"/>
                </a:lnTo>
                <a:lnTo>
                  <a:pt x="662" y="663"/>
                </a:lnTo>
                <a:lnTo>
                  <a:pt x="668" y="654"/>
                </a:lnTo>
                <a:lnTo>
                  <a:pt x="668" y="654"/>
                </a:lnTo>
                <a:lnTo>
                  <a:pt x="674" y="643"/>
                </a:lnTo>
                <a:lnTo>
                  <a:pt x="679" y="630"/>
                </a:lnTo>
                <a:lnTo>
                  <a:pt x="683" y="616"/>
                </a:lnTo>
                <a:lnTo>
                  <a:pt x="685" y="604"/>
                </a:lnTo>
                <a:lnTo>
                  <a:pt x="689" y="584"/>
                </a:lnTo>
                <a:lnTo>
                  <a:pt x="692" y="577"/>
                </a:lnTo>
                <a:lnTo>
                  <a:pt x="693" y="573"/>
                </a:lnTo>
                <a:lnTo>
                  <a:pt x="693" y="573"/>
                </a:lnTo>
                <a:lnTo>
                  <a:pt x="695" y="571"/>
                </a:lnTo>
                <a:lnTo>
                  <a:pt x="698" y="567"/>
                </a:lnTo>
                <a:lnTo>
                  <a:pt x="703" y="557"/>
                </a:lnTo>
                <a:lnTo>
                  <a:pt x="708" y="543"/>
                </a:lnTo>
                <a:lnTo>
                  <a:pt x="723" y="558"/>
                </a:lnTo>
                <a:lnTo>
                  <a:pt x="723" y="558"/>
                </a:lnTo>
                <a:lnTo>
                  <a:pt x="778" y="486"/>
                </a:lnTo>
                <a:lnTo>
                  <a:pt x="816" y="433"/>
                </a:lnTo>
                <a:lnTo>
                  <a:pt x="828" y="414"/>
                </a:lnTo>
                <a:lnTo>
                  <a:pt x="832" y="406"/>
                </a:lnTo>
                <a:lnTo>
                  <a:pt x="833" y="403"/>
                </a:lnTo>
                <a:lnTo>
                  <a:pt x="833" y="403"/>
                </a:lnTo>
                <a:lnTo>
                  <a:pt x="833" y="395"/>
                </a:lnTo>
                <a:lnTo>
                  <a:pt x="830" y="386"/>
                </a:lnTo>
                <a:lnTo>
                  <a:pt x="821" y="366"/>
                </a:lnTo>
                <a:lnTo>
                  <a:pt x="812" y="350"/>
                </a:lnTo>
                <a:lnTo>
                  <a:pt x="808" y="342"/>
                </a:lnTo>
                <a:lnTo>
                  <a:pt x="808" y="342"/>
                </a:lnTo>
                <a:lnTo>
                  <a:pt x="779" y="320"/>
                </a:lnTo>
                <a:lnTo>
                  <a:pt x="713" y="268"/>
                </a:lnTo>
                <a:lnTo>
                  <a:pt x="675" y="240"/>
                </a:lnTo>
                <a:lnTo>
                  <a:pt x="641" y="217"/>
                </a:lnTo>
                <a:lnTo>
                  <a:pt x="614" y="199"/>
                </a:lnTo>
                <a:lnTo>
                  <a:pt x="604" y="194"/>
                </a:lnTo>
                <a:lnTo>
                  <a:pt x="598" y="191"/>
                </a:lnTo>
                <a:lnTo>
                  <a:pt x="598" y="191"/>
                </a:lnTo>
                <a:lnTo>
                  <a:pt x="583" y="189"/>
                </a:lnTo>
                <a:lnTo>
                  <a:pt x="570" y="186"/>
                </a:lnTo>
                <a:lnTo>
                  <a:pt x="559" y="185"/>
                </a:lnTo>
                <a:lnTo>
                  <a:pt x="542" y="186"/>
                </a:lnTo>
                <a:lnTo>
                  <a:pt x="542" y="186"/>
                </a:lnTo>
                <a:lnTo>
                  <a:pt x="516" y="189"/>
                </a:lnTo>
                <a:lnTo>
                  <a:pt x="483" y="190"/>
                </a:lnTo>
                <a:lnTo>
                  <a:pt x="442" y="191"/>
                </a:lnTo>
                <a:lnTo>
                  <a:pt x="397" y="141"/>
                </a:lnTo>
                <a:lnTo>
                  <a:pt x="397" y="141"/>
                </a:lnTo>
                <a:lnTo>
                  <a:pt x="397" y="136"/>
                </a:lnTo>
                <a:lnTo>
                  <a:pt x="396" y="125"/>
                </a:lnTo>
                <a:lnTo>
                  <a:pt x="393" y="110"/>
                </a:lnTo>
                <a:lnTo>
                  <a:pt x="391" y="102"/>
                </a:lnTo>
                <a:lnTo>
                  <a:pt x="387" y="96"/>
                </a:lnTo>
                <a:lnTo>
                  <a:pt x="387" y="96"/>
                </a:lnTo>
                <a:lnTo>
                  <a:pt x="379" y="86"/>
                </a:lnTo>
                <a:lnTo>
                  <a:pt x="370" y="80"/>
                </a:lnTo>
                <a:lnTo>
                  <a:pt x="365" y="75"/>
                </a:lnTo>
                <a:lnTo>
                  <a:pt x="362" y="71"/>
                </a:lnTo>
                <a:lnTo>
                  <a:pt x="362" y="71"/>
                </a:lnTo>
                <a:lnTo>
                  <a:pt x="362" y="69"/>
                </a:lnTo>
                <a:lnTo>
                  <a:pt x="363" y="68"/>
                </a:lnTo>
                <a:lnTo>
                  <a:pt x="364" y="64"/>
                </a:lnTo>
                <a:lnTo>
                  <a:pt x="364" y="62"/>
                </a:lnTo>
                <a:lnTo>
                  <a:pt x="362" y="59"/>
                </a:lnTo>
                <a:lnTo>
                  <a:pt x="358" y="56"/>
                </a:lnTo>
                <a:lnTo>
                  <a:pt x="352" y="51"/>
                </a:lnTo>
                <a:lnTo>
                  <a:pt x="352" y="51"/>
                </a:lnTo>
                <a:lnTo>
                  <a:pt x="333" y="37"/>
                </a:lnTo>
                <a:lnTo>
                  <a:pt x="329" y="36"/>
                </a:lnTo>
                <a:lnTo>
                  <a:pt x="327" y="36"/>
                </a:lnTo>
                <a:lnTo>
                  <a:pt x="327" y="36"/>
                </a:lnTo>
                <a:lnTo>
                  <a:pt x="323" y="37"/>
                </a:lnTo>
                <a:lnTo>
                  <a:pt x="319" y="36"/>
                </a:lnTo>
                <a:lnTo>
                  <a:pt x="315" y="34"/>
                </a:lnTo>
                <a:lnTo>
                  <a:pt x="311" y="31"/>
                </a:lnTo>
                <a:lnTo>
                  <a:pt x="311" y="31"/>
                </a:lnTo>
                <a:lnTo>
                  <a:pt x="305" y="25"/>
                </a:lnTo>
                <a:lnTo>
                  <a:pt x="295" y="20"/>
                </a:lnTo>
                <a:lnTo>
                  <a:pt x="284" y="14"/>
                </a:lnTo>
                <a:lnTo>
                  <a:pt x="271" y="10"/>
                </a:lnTo>
                <a:lnTo>
                  <a:pt x="271" y="10"/>
                </a:lnTo>
                <a:lnTo>
                  <a:pt x="261" y="7"/>
                </a:lnTo>
                <a:lnTo>
                  <a:pt x="253" y="3"/>
                </a:lnTo>
                <a:lnTo>
                  <a:pt x="244" y="0"/>
                </a:lnTo>
                <a:lnTo>
                  <a:pt x="236" y="0"/>
                </a:lnTo>
                <a:lnTo>
                  <a:pt x="236" y="0"/>
                </a:lnTo>
                <a:lnTo>
                  <a:pt x="212" y="5"/>
                </a:lnTo>
                <a:lnTo>
                  <a:pt x="201" y="8"/>
                </a:lnTo>
                <a:lnTo>
                  <a:pt x="196" y="10"/>
                </a:lnTo>
                <a:lnTo>
                  <a:pt x="196" y="10"/>
                </a:lnTo>
                <a:lnTo>
                  <a:pt x="196" y="13"/>
                </a:lnTo>
                <a:lnTo>
                  <a:pt x="195" y="17"/>
                </a:lnTo>
                <a:lnTo>
                  <a:pt x="194" y="19"/>
                </a:lnTo>
                <a:lnTo>
                  <a:pt x="192" y="20"/>
                </a:lnTo>
                <a:lnTo>
                  <a:pt x="191" y="20"/>
                </a:lnTo>
                <a:lnTo>
                  <a:pt x="191" y="20"/>
                </a:lnTo>
                <a:lnTo>
                  <a:pt x="190" y="19"/>
                </a:lnTo>
                <a:lnTo>
                  <a:pt x="190" y="17"/>
                </a:lnTo>
                <a:lnTo>
                  <a:pt x="190" y="10"/>
                </a:lnTo>
                <a:lnTo>
                  <a:pt x="191" y="0"/>
                </a:lnTo>
                <a:lnTo>
                  <a:pt x="191" y="0"/>
                </a:lnTo>
                <a:lnTo>
                  <a:pt x="184" y="7"/>
                </a:lnTo>
                <a:lnTo>
                  <a:pt x="178" y="12"/>
                </a:lnTo>
                <a:lnTo>
                  <a:pt x="176" y="15"/>
                </a:lnTo>
                <a:lnTo>
                  <a:pt x="176" y="15"/>
                </a:lnTo>
                <a:lnTo>
                  <a:pt x="175" y="19"/>
                </a:lnTo>
                <a:lnTo>
                  <a:pt x="173" y="22"/>
                </a:lnTo>
                <a:lnTo>
                  <a:pt x="171" y="25"/>
                </a:lnTo>
                <a:lnTo>
                  <a:pt x="171" y="25"/>
                </a:lnTo>
                <a:lnTo>
                  <a:pt x="167" y="19"/>
                </a:lnTo>
                <a:lnTo>
                  <a:pt x="165" y="15"/>
                </a:lnTo>
                <a:lnTo>
                  <a:pt x="162" y="15"/>
                </a:lnTo>
                <a:lnTo>
                  <a:pt x="161" y="15"/>
                </a:lnTo>
                <a:lnTo>
                  <a:pt x="161" y="15"/>
                </a:lnTo>
                <a:lnTo>
                  <a:pt x="160" y="17"/>
                </a:lnTo>
                <a:lnTo>
                  <a:pt x="160" y="18"/>
                </a:lnTo>
                <a:lnTo>
                  <a:pt x="160" y="23"/>
                </a:lnTo>
                <a:lnTo>
                  <a:pt x="161" y="31"/>
                </a:lnTo>
                <a:lnTo>
                  <a:pt x="161" y="31"/>
                </a:lnTo>
                <a:lnTo>
                  <a:pt x="161" y="32"/>
                </a:lnTo>
                <a:lnTo>
                  <a:pt x="160" y="32"/>
                </a:lnTo>
                <a:lnTo>
                  <a:pt x="157" y="31"/>
                </a:lnTo>
                <a:lnTo>
                  <a:pt x="156" y="31"/>
                </a:lnTo>
                <a:lnTo>
                  <a:pt x="156" y="31"/>
                </a:lnTo>
                <a:lnTo>
                  <a:pt x="156" y="33"/>
                </a:lnTo>
                <a:lnTo>
                  <a:pt x="156" y="36"/>
                </a:lnTo>
                <a:lnTo>
                  <a:pt x="156" y="39"/>
                </a:lnTo>
                <a:lnTo>
                  <a:pt x="156" y="41"/>
                </a:lnTo>
                <a:lnTo>
                  <a:pt x="156" y="41"/>
                </a:lnTo>
                <a:lnTo>
                  <a:pt x="157" y="43"/>
                </a:lnTo>
                <a:lnTo>
                  <a:pt x="160" y="49"/>
                </a:lnTo>
                <a:lnTo>
                  <a:pt x="166" y="61"/>
                </a:lnTo>
                <a:lnTo>
                  <a:pt x="166" y="61"/>
                </a:lnTo>
                <a:lnTo>
                  <a:pt x="166" y="61"/>
                </a:lnTo>
                <a:lnTo>
                  <a:pt x="166" y="61"/>
                </a:lnTo>
                <a:close/>
                <a:moveTo>
                  <a:pt x="146" y="116"/>
                </a:moveTo>
                <a:lnTo>
                  <a:pt x="146" y="116"/>
                </a:lnTo>
                <a:lnTo>
                  <a:pt x="148" y="124"/>
                </a:lnTo>
                <a:lnTo>
                  <a:pt x="151" y="131"/>
                </a:lnTo>
                <a:lnTo>
                  <a:pt x="151" y="131"/>
                </a:lnTo>
                <a:lnTo>
                  <a:pt x="155" y="136"/>
                </a:lnTo>
                <a:lnTo>
                  <a:pt x="161" y="146"/>
                </a:lnTo>
                <a:lnTo>
                  <a:pt x="161" y="146"/>
                </a:lnTo>
                <a:lnTo>
                  <a:pt x="171" y="156"/>
                </a:lnTo>
                <a:lnTo>
                  <a:pt x="171" y="156"/>
                </a:lnTo>
                <a:lnTo>
                  <a:pt x="194" y="176"/>
                </a:lnTo>
                <a:lnTo>
                  <a:pt x="209" y="191"/>
                </a:lnTo>
                <a:lnTo>
                  <a:pt x="214" y="198"/>
                </a:lnTo>
                <a:lnTo>
                  <a:pt x="216" y="201"/>
                </a:lnTo>
                <a:lnTo>
                  <a:pt x="216" y="201"/>
                </a:lnTo>
                <a:lnTo>
                  <a:pt x="219" y="204"/>
                </a:lnTo>
                <a:lnTo>
                  <a:pt x="224" y="209"/>
                </a:lnTo>
                <a:lnTo>
                  <a:pt x="241" y="222"/>
                </a:lnTo>
                <a:lnTo>
                  <a:pt x="260" y="234"/>
                </a:lnTo>
                <a:lnTo>
                  <a:pt x="269" y="239"/>
                </a:lnTo>
                <a:lnTo>
                  <a:pt x="276" y="242"/>
                </a:lnTo>
                <a:lnTo>
                  <a:pt x="276" y="242"/>
                </a:lnTo>
                <a:lnTo>
                  <a:pt x="288" y="244"/>
                </a:lnTo>
                <a:lnTo>
                  <a:pt x="298" y="245"/>
                </a:lnTo>
                <a:lnTo>
                  <a:pt x="306" y="247"/>
                </a:lnTo>
                <a:lnTo>
                  <a:pt x="306" y="247"/>
                </a:lnTo>
                <a:lnTo>
                  <a:pt x="306" y="253"/>
                </a:lnTo>
                <a:lnTo>
                  <a:pt x="306" y="258"/>
                </a:lnTo>
                <a:lnTo>
                  <a:pt x="306" y="262"/>
                </a:lnTo>
                <a:lnTo>
                  <a:pt x="306" y="262"/>
                </a:lnTo>
                <a:lnTo>
                  <a:pt x="304" y="264"/>
                </a:lnTo>
                <a:lnTo>
                  <a:pt x="298" y="268"/>
                </a:lnTo>
                <a:lnTo>
                  <a:pt x="286" y="272"/>
                </a:lnTo>
                <a:lnTo>
                  <a:pt x="286" y="272"/>
                </a:lnTo>
                <a:lnTo>
                  <a:pt x="269" y="277"/>
                </a:lnTo>
                <a:lnTo>
                  <a:pt x="241" y="287"/>
                </a:lnTo>
                <a:lnTo>
                  <a:pt x="241" y="287"/>
                </a:lnTo>
                <a:lnTo>
                  <a:pt x="229" y="292"/>
                </a:lnTo>
                <a:lnTo>
                  <a:pt x="216" y="298"/>
                </a:lnTo>
                <a:lnTo>
                  <a:pt x="196" y="307"/>
                </a:lnTo>
                <a:lnTo>
                  <a:pt x="196" y="307"/>
                </a:lnTo>
                <a:lnTo>
                  <a:pt x="176" y="317"/>
                </a:lnTo>
                <a:lnTo>
                  <a:pt x="141" y="337"/>
                </a:lnTo>
                <a:lnTo>
                  <a:pt x="106" y="357"/>
                </a:lnTo>
                <a:lnTo>
                  <a:pt x="86" y="367"/>
                </a:lnTo>
                <a:lnTo>
                  <a:pt x="86" y="367"/>
                </a:lnTo>
                <a:lnTo>
                  <a:pt x="84" y="367"/>
                </a:lnTo>
                <a:lnTo>
                  <a:pt x="84" y="366"/>
                </a:lnTo>
                <a:lnTo>
                  <a:pt x="83" y="361"/>
                </a:lnTo>
                <a:lnTo>
                  <a:pt x="81" y="345"/>
                </a:lnTo>
                <a:lnTo>
                  <a:pt x="79" y="320"/>
                </a:lnTo>
                <a:lnTo>
                  <a:pt x="79" y="291"/>
                </a:lnTo>
                <a:lnTo>
                  <a:pt x="79" y="237"/>
                </a:lnTo>
                <a:lnTo>
                  <a:pt x="81" y="212"/>
                </a:lnTo>
                <a:lnTo>
                  <a:pt x="81" y="212"/>
                </a:lnTo>
                <a:lnTo>
                  <a:pt x="81" y="210"/>
                </a:lnTo>
                <a:lnTo>
                  <a:pt x="78" y="208"/>
                </a:lnTo>
                <a:lnTo>
                  <a:pt x="76" y="206"/>
                </a:lnTo>
                <a:lnTo>
                  <a:pt x="76" y="196"/>
                </a:lnTo>
                <a:lnTo>
                  <a:pt x="76" y="196"/>
                </a:lnTo>
                <a:lnTo>
                  <a:pt x="77" y="196"/>
                </a:lnTo>
                <a:lnTo>
                  <a:pt x="82" y="194"/>
                </a:lnTo>
                <a:lnTo>
                  <a:pt x="88" y="191"/>
                </a:lnTo>
                <a:lnTo>
                  <a:pt x="92" y="191"/>
                </a:lnTo>
                <a:lnTo>
                  <a:pt x="96" y="191"/>
                </a:lnTo>
                <a:lnTo>
                  <a:pt x="96" y="191"/>
                </a:lnTo>
                <a:lnTo>
                  <a:pt x="99" y="191"/>
                </a:lnTo>
                <a:lnTo>
                  <a:pt x="103" y="190"/>
                </a:lnTo>
                <a:lnTo>
                  <a:pt x="108" y="188"/>
                </a:lnTo>
                <a:lnTo>
                  <a:pt x="112" y="183"/>
                </a:lnTo>
                <a:lnTo>
                  <a:pt x="116" y="181"/>
                </a:lnTo>
                <a:lnTo>
                  <a:pt x="116" y="181"/>
                </a:lnTo>
                <a:lnTo>
                  <a:pt x="118" y="180"/>
                </a:lnTo>
                <a:lnTo>
                  <a:pt x="121" y="178"/>
                </a:lnTo>
                <a:lnTo>
                  <a:pt x="127" y="170"/>
                </a:lnTo>
                <a:lnTo>
                  <a:pt x="133" y="160"/>
                </a:lnTo>
                <a:lnTo>
                  <a:pt x="135" y="155"/>
                </a:lnTo>
                <a:lnTo>
                  <a:pt x="136" y="151"/>
                </a:lnTo>
                <a:lnTo>
                  <a:pt x="136" y="151"/>
                </a:lnTo>
                <a:lnTo>
                  <a:pt x="136" y="146"/>
                </a:lnTo>
                <a:lnTo>
                  <a:pt x="136" y="144"/>
                </a:lnTo>
                <a:lnTo>
                  <a:pt x="133" y="144"/>
                </a:lnTo>
                <a:lnTo>
                  <a:pt x="131" y="141"/>
                </a:lnTo>
                <a:lnTo>
                  <a:pt x="131" y="141"/>
                </a:lnTo>
                <a:lnTo>
                  <a:pt x="127" y="136"/>
                </a:lnTo>
                <a:lnTo>
                  <a:pt x="125" y="134"/>
                </a:lnTo>
                <a:lnTo>
                  <a:pt x="121" y="131"/>
                </a:lnTo>
                <a:lnTo>
                  <a:pt x="121" y="131"/>
                </a:lnTo>
                <a:lnTo>
                  <a:pt x="118" y="129"/>
                </a:lnTo>
                <a:lnTo>
                  <a:pt x="120" y="127"/>
                </a:lnTo>
                <a:lnTo>
                  <a:pt x="121" y="127"/>
                </a:lnTo>
                <a:lnTo>
                  <a:pt x="121" y="126"/>
                </a:lnTo>
                <a:lnTo>
                  <a:pt x="121" y="126"/>
                </a:lnTo>
                <a:lnTo>
                  <a:pt x="122" y="125"/>
                </a:lnTo>
                <a:lnTo>
                  <a:pt x="127" y="124"/>
                </a:lnTo>
                <a:lnTo>
                  <a:pt x="136" y="121"/>
                </a:lnTo>
                <a:lnTo>
                  <a:pt x="146" y="116"/>
                </a:lnTo>
                <a:close/>
                <a:moveTo>
                  <a:pt x="437" y="1046"/>
                </a:moveTo>
                <a:lnTo>
                  <a:pt x="437" y="1046"/>
                </a:lnTo>
                <a:lnTo>
                  <a:pt x="452" y="1178"/>
                </a:lnTo>
                <a:lnTo>
                  <a:pt x="462" y="1276"/>
                </a:lnTo>
                <a:lnTo>
                  <a:pt x="467" y="1333"/>
                </a:lnTo>
                <a:lnTo>
                  <a:pt x="467" y="1333"/>
                </a:lnTo>
                <a:lnTo>
                  <a:pt x="467" y="1379"/>
                </a:lnTo>
                <a:lnTo>
                  <a:pt x="466" y="1452"/>
                </a:lnTo>
                <a:lnTo>
                  <a:pt x="463" y="1522"/>
                </a:lnTo>
                <a:lnTo>
                  <a:pt x="462" y="1554"/>
                </a:lnTo>
                <a:lnTo>
                  <a:pt x="462" y="1554"/>
                </a:lnTo>
                <a:lnTo>
                  <a:pt x="462" y="1553"/>
                </a:lnTo>
                <a:lnTo>
                  <a:pt x="461" y="1549"/>
                </a:lnTo>
                <a:lnTo>
                  <a:pt x="460" y="1533"/>
                </a:lnTo>
                <a:lnTo>
                  <a:pt x="457" y="1489"/>
                </a:lnTo>
                <a:lnTo>
                  <a:pt x="457" y="1489"/>
                </a:lnTo>
                <a:lnTo>
                  <a:pt x="453" y="1453"/>
                </a:lnTo>
                <a:lnTo>
                  <a:pt x="447" y="1403"/>
                </a:lnTo>
                <a:lnTo>
                  <a:pt x="437" y="1333"/>
                </a:lnTo>
                <a:lnTo>
                  <a:pt x="437" y="1333"/>
                </a:lnTo>
                <a:lnTo>
                  <a:pt x="436" y="1285"/>
                </a:lnTo>
                <a:lnTo>
                  <a:pt x="437" y="1187"/>
                </a:lnTo>
                <a:lnTo>
                  <a:pt x="437" y="1046"/>
                </a:lnTo>
                <a:lnTo>
                  <a:pt x="437" y="1046"/>
                </a:lnTo>
                <a:close/>
                <a:moveTo>
                  <a:pt x="618" y="342"/>
                </a:moveTo>
                <a:lnTo>
                  <a:pt x="618" y="342"/>
                </a:lnTo>
                <a:lnTo>
                  <a:pt x="638" y="355"/>
                </a:lnTo>
                <a:lnTo>
                  <a:pt x="668" y="375"/>
                </a:lnTo>
                <a:lnTo>
                  <a:pt x="708" y="403"/>
                </a:lnTo>
                <a:lnTo>
                  <a:pt x="668" y="518"/>
                </a:lnTo>
                <a:lnTo>
                  <a:pt x="678" y="528"/>
                </a:lnTo>
                <a:lnTo>
                  <a:pt x="678" y="528"/>
                </a:lnTo>
                <a:lnTo>
                  <a:pt x="664" y="535"/>
                </a:lnTo>
                <a:lnTo>
                  <a:pt x="654" y="542"/>
                </a:lnTo>
                <a:lnTo>
                  <a:pt x="650" y="545"/>
                </a:lnTo>
                <a:lnTo>
                  <a:pt x="648" y="548"/>
                </a:lnTo>
                <a:lnTo>
                  <a:pt x="648" y="548"/>
                </a:lnTo>
                <a:lnTo>
                  <a:pt x="644" y="555"/>
                </a:lnTo>
                <a:lnTo>
                  <a:pt x="638" y="560"/>
                </a:lnTo>
                <a:lnTo>
                  <a:pt x="633" y="563"/>
                </a:lnTo>
                <a:lnTo>
                  <a:pt x="628" y="568"/>
                </a:lnTo>
                <a:lnTo>
                  <a:pt x="628" y="568"/>
                </a:lnTo>
                <a:lnTo>
                  <a:pt x="623" y="576"/>
                </a:lnTo>
                <a:lnTo>
                  <a:pt x="616" y="586"/>
                </a:lnTo>
                <a:lnTo>
                  <a:pt x="610" y="595"/>
                </a:lnTo>
                <a:lnTo>
                  <a:pt x="608" y="599"/>
                </a:lnTo>
                <a:lnTo>
                  <a:pt x="608" y="599"/>
                </a:lnTo>
                <a:lnTo>
                  <a:pt x="608" y="552"/>
                </a:lnTo>
                <a:lnTo>
                  <a:pt x="608" y="498"/>
                </a:lnTo>
                <a:lnTo>
                  <a:pt x="608" y="498"/>
                </a:lnTo>
                <a:lnTo>
                  <a:pt x="608" y="468"/>
                </a:lnTo>
                <a:lnTo>
                  <a:pt x="608" y="413"/>
                </a:lnTo>
                <a:lnTo>
                  <a:pt x="609" y="385"/>
                </a:lnTo>
                <a:lnTo>
                  <a:pt x="610" y="361"/>
                </a:lnTo>
                <a:lnTo>
                  <a:pt x="611" y="352"/>
                </a:lnTo>
                <a:lnTo>
                  <a:pt x="614" y="346"/>
                </a:lnTo>
                <a:lnTo>
                  <a:pt x="615" y="342"/>
                </a:lnTo>
                <a:lnTo>
                  <a:pt x="616" y="342"/>
                </a:lnTo>
                <a:lnTo>
                  <a:pt x="618" y="342"/>
                </a:lnTo>
                <a:lnTo>
                  <a:pt x="618" y="3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838B9B32-C4AD-F09D-959D-858953D74076}"/>
              </a:ext>
            </a:extLst>
          </p:cNvPr>
          <p:cNvSpPr>
            <a:spLocks noEditPoints="1"/>
          </p:cNvSpPr>
          <p:nvPr/>
        </p:nvSpPr>
        <p:spPr bwMode="auto">
          <a:xfrm>
            <a:off x="4202113" y="975123"/>
            <a:ext cx="1279243" cy="2489182"/>
          </a:xfrm>
          <a:custGeom>
            <a:avLst/>
            <a:gdLst>
              <a:gd name="T0" fmla="*/ 361 w 886"/>
              <a:gd name="T1" fmla="*/ 563 h 1724"/>
              <a:gd name="T2" fmla="*/ 376 w 886"/>
              <a:gd name="T3" fmla="*/ 674 h 1724"/>
              <a:gd name="T4" fmla="*/ 239 w 886"/>
              <a:gd name="T5" fmla="*/ 1217 h 1724"/>
              <a:gd name="T6" fmla="*/ 275 w 886"/>
              <a:gd name="T7" fmla="*/ 1341 h 1724"/>
              <a:gd name="T8" fmla="*/ 312 w 886"/>
              <a:gd name="T9" fmla="*/ 1644 h 1724"/>
              <a:gd name="T10" fmla="*/ 252 w 886"/>
              <a:gd name="T11" fmla="*/ 1685 h 1724"/>
              <a:gd name="T12" fmla="*/ 266 w 886"/>
              <a:gd name="T13" fmla="*/ 1709 h 1724"/>
              <a:gd name="T14" fmla="*/ 411 w 886"/>
              <a:gd name="T15" fmla="*/ 1669 h 1724"/>
              <a:gd name="T16" fmla="*/ 492 w 886"/>
              <a:gd name="T17" fmla="*/ 1709 h 1724"/>
              <a:gd name="T18" fmla="*/ 507 w 886"/>
              <a:gd name="T19" fmla="*/ 1724 h 1724"/>
              <a:gd name="T20" fmla="*/ 587 w 886"/>
              <a:gd name="T21" fmla="*/ 1709 h 1724"/>
              <a:gd name="T22" fmla="*/ 586 w 886"/>
              <a:gd name="T23" fmla="*/ 1677 h 1724"/>
              <a:gd name="T24" fmla="*/ 539 w 886"/>
              <a:gd name="T25" fmla="*/ 1611 h 1724"/>
              <a:gd name="T26" fmla="*/ 632 w 886"/>
              <a:gd name="T27" fmla="*/ 1398 h 1724"/>
              <a:gd name="T28" fmla="*/ 676 w 886"/>
              <a:gd name="T29" fmla="*/ 975 h 1724"/>
              <a:gd name="T30" fmla="*/ 687 w 886"/>
              <a:gd name="T31" fmla="*/ 689 h 1724"/>
              <a:gd name="T32" fmla="*/ 735 w 886"/>
              <a:gd name="T33" fmla="*/ 662 h 1724"/>
              <a:gd name="T34" fmla="*/ 779 w 886"/>
              <a:gd name="T35" fmla="*/ 687 h 1724"/>
              <a:gd name="T36" fmla="*/ 823 w 886"/>
              <a:gd name="T37" fmla="*/ 643 h 1724"/>
              <a:gd name="T38" fmla="*/ 818 w 886"/>
              <a:gd name="T39" fmla="*/ 498 h 1724"/>
              <a:gd name="T40" fmla="*/ 805 w 886"/>
              <a:gd name="T41" fmla="*/ 485 h 1724"/>
              <a:gd name="T42" fmla="*/ 866 w 886"/>
              <a:gd name="T43" fmla="*/ 434 h 1724"/>
              <a:gd name="T44" fmla="*/ 883 w 886"/>
              <a:gd name="T45" fmla="*/ 407 h 1724"/>
              <a:gd name="T46" fmla="*/ 886 w 886"/>
              <a:gd name="T47" fmla="*/ 383 h 1724"/>
              <a:gd name="T48" fmla="*/ 838 w 886"/>
              <a:gd name="T49" fmla="*/ 392 h 1724"/>
              <a:gd name="T50" fmla="*/ 778 w 886"/>
              <a:gd name="T51" fmla="*/ 422 h 1724"/>
              <a:gd name="T52" fmla="*/ 626 w 886"/>
              <a:gd name="T53" fmla="*/ 286 h 1724"/>
              <a:gd name="T54" fmla="*/ 637 w 886"/>
              <a:gd name="T55" fmla="*/ 281 h 1724"/>
              <a:gd name="T56" fmla="*/ 655 w 886"/>
              <a:gd name="T57" fmla="*/ 250 h 1724"/>
              <a:gd name="T58" fmla="*/ 674 w 886"/>
              <a:gd name="T59" fmla="*/ 230 h 1724"/>
              <a:gd name="T60" fmla="*/ 712 w 886"/>
              <a:gd name="T61" fmla="*/ 196 h 1724"/>
              <a:gd name="T62" fmla="*/ 733 w 886"/>
              <a:gd name="T63" fmla="*/ 151 h 1724"/>
              <a:gd name="T64" fmla="*/ 714 w 886"/>
              <a:gd name="T65" fmla="*/ 65 h 1724"/>
              <a:gd name="T66" fmla="*/ 652 w 886"/>
              <a:gd name="T67" fmla="*/ 35 h 1724"/>
              <a:gd name="T68" fmla="*/ 622 w 886"/>
              <a:gd name="T69" fmla="*/ 20 h 1724"/>
              <a:gd name="T70" fmla="*/ 632 w 886"/>
              <a:gd name="T71" fmla="*/ 2 h 1724"/>
              <a:gd name="T72" fmla="*/ 602 w 886"/>
              <a:gd name="T73" fmla="*/ 10 h 1724"/>
              <a:gd name="T74" fmla="*/ 576 w 886"/>
              <a:gd name="T75" fmla="*/ 19 h 1724"/>
              <a:gd name="T76" fmla="*/ 547 w 886"/>
              <a:gd name="T77" fmla="*/ 48 h 1724"/>
              <a:gd name="T78" fmla="*/ 502 w 886"/>
              <a:gd name="T79" fmla="*/ 105 h 1724"/>
              <a:gd name="T80" fmla="*/ 487 w 886"/>
              <a:gd name="T81" fmla="*/ 136 h 1724"/>
              <a:gd name="T82" fmla="*/ 474 w 886"/>
              <a:gd name="T83" fmla="*/ 215 h 1724"/>
              <a:gd name="T84" fmla="*/ 488 w 886"/>
              <a:gd name="T85" fmla="*/ 279 h 1724"/>
              <a:gd name="T86" fmla="*/ 303 w 886"/>
              <a:gd name="T87" fmla="*/ 417 h 1724"/>
              <a:gd name="T88" fmla="*/ 162 w 886"/>
              <a:gd name="T89" fmla="*/ 382 h 1724"/>
              <a:gd name="T90" fmla="*/ 135 w 886"/>
              <a:gd name="T91" fmla="*/ 342 h 1724"/>
              <a:gd name="T92" fmla="*/ 115 w 886"/>
              <a:gd name="T93" fmla="*/ 322 h 1724"/>
              <a:gd name="T94" fmla="*/ 113 w 886"/>
              <a:gd name="T95" fmla="*/ 351 h 1724"/>
              <a:gd name="T96" fmla="*/ 74 w 886"/>
              <a:gd name="T97" fmla="*/ 349 h 1724"/>
              <a:gd name="T98" fmla="*/ 36 w 886"/>
              <a:gd name="T99" fmla="*/ 307 h 1724"/>
              <a:gd name="T100" fmla="*/ 55 w 886"/>
              <a:gd name="T101" fmla="*/ 362 h 1724"/>
              <a:gd name="T102" fmla="*/ 4 w 886"/>
              <a:gd name="T103" fmla="*/ 322 h 1724"/>
              <a:gd name="T104" fmla="*/ 5 w 886"/>
              <a:gd name="T105" fmla="*/ 342 h 1724"/>
              <a:gd name="T106" fmla="*/ 11 w 886"/>
              <a:gd name="T107" fmla="*/ 366 h 1724"/>
              <a:gd name="T108" fmla="*/ 20 w 886"/>
              <a:gd name="T109" fmla="*/ 387 h 1724"/>
              <a:gd name="T110" fmla="*/ 103 w 886"/>
              <a:gd name="T111" fmla="*/ 441 h 1724"/>
              <a:gd name="T112" fmla="*/ 252 w 886"/>
              <a:gd name="T113" fmla="*/ 645 h 1724"/>
              <a:gd name="T114" fmla="*/ 286 w 886"/>
              <a:gd name="T115" fmla="*/ 643 h 1724"/>
              <a:gd name="T116" fmla="*/ 498 w 886"/>
              <a:gd name="T117" fmla="*/ 1178 h 1724"/>
              <a:gd name="T118" fmla="*/ 467 w 886"/>
              <a:gd name="T119" fmla="*/ 1574 h 1724"/>
              <a:gd name="T120" fmla="*/ 484 w 886"/>
              <a:gd name="T121" fmla="*/ 1049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6" h="1724">
                <a:moveTo>
                  <a:pt x="306" y="628"/>
                </a:moveTo>
                <a:lnTo>
                  <a:pt x="306" y="628"/>
                </a:lnTo>
                <a:lnTo>
                  <a:pt x="315" y="617"/>
                </a:lnTo>
                <a:lnTo>
                  <a:pt x="332" y="597"/>
                </a:lnTo>
                <a:lnTo>
                  <a:pt x="351" y="576"/>
                </a:lnTo>
                <a:lnTo>
                  <a:pt x="361" y="563"/>
                </a:lnTo>
                <a:lnTo>
                  <a:pt x="361" y="563"/>
                </a:lnTo>
                <a:lnTo>
                  <a:pt x="361" y="563"/>
                </a:lnTo>
                <a:lnTo>
                  <a:pt x="361" y="563"/>
                </a:lnTo>
                <a:lnTo>
                  <a:pt x="361" y="563"/>
                </a:lnTo>
                <a:lnTo>
                  <a:pt x="361" y="563"/>
                </a:lnTo>
                <a:lnTo>
                  <a:pt x="364" y="584"/>
                </a:lnTo>
                <a:lnTo>
                  <a:pt x="369" y="622"/>
                </a:lnTo>
                <a:lnTo>
                  <a:pt x="376" y="674"/>
                </a:lnTo>
                <a:lnTo>
                  <a:pt x="321" y="865"/>
                </a:lnTo>
                <a:lnTo>
                  <a:pt x="336" y="875"/>
                </a:lnTo>
                <a:lnTo>
                  <a:pt x="336" y="875"/>
                </a:lnTo>
                <a:lnTo>
                  <a:pt x="241" y="1207"/>
                </a:lnTo>
                <a:lnTo>
                  <a:pt x="241" y="1207"/>
                </a:lnTo>
                <a:lnTo>
                  <a:pt x="239" y="1210"/>
                </a:lnTo>
                <a:lnTo>
                  <a:pt x="239" y="1217"/>
                </a:lnTo>
                <a:lnTo>
                  <a:pt x="242" y="1229"/>
                </a:lnTo>
                <a:lnTo>
                  <a:pt x="244" y="1243"/>
                </a:lnTo>
                <a:lnTo>
                  <a:pt x="248" y="1258"/>
                </a:lnTo>
                <a:lnTo>
                  <a:pt x="257" y="1284"/>
                </a:lnTo>
                <a:lnTo>
                  <a:pt x="261" y="1297"/>
                </a:lnTo>
                <a:lnTo>
                  <a:pt x="261" y="1297"/>
                </a:lnTo>
                <a:lnTo>
                  <a:pt x="275" y="1341"/>
                </a:lnTo>
                <a:lnTo>
                  <a:pt x="303" y="1434"/>
                </a:lnTo>
                <a:lnTo>
                  <a:pt x="346" y="1569"/>
                </a:lnTo>
                <a:lnTo>
                  <a:pt x="366" y="1569"/>
                </a:lnTo>
                <a:lnTo>
                  <a:pt x="366" y="1569"/>
                </a:lnTo>
                <a:lnTo>
                  <a:pt x="340" y="1606"/>
                </a:lnTo>
                <a:lnTo>
                  <a:pt x="320" y="1634"/>
                </a:lnTo>
                <a:lnTo>
                  <a:pt x="312" y="1644"/>
                </a:lnTo>
                <a:lnTo>
                  <a:pt x="306" y="1649"/>
                </a:lnTo>
                <a:lnTo>
                  <a:pt x="306" y="1649"/>
                </a:lnTo>
                <a:lnTo>
                  <a:pt x="292" y="1656"/>
                </a:lnTo>
                <a:lnTo>
                  <a:pt x="273" y="1669"/>
                </a:lnTo>
                <a:lnTo>
                  <a:pt x="263" y="1675"/>
                </a:lnTo>
                <a:lnTo>
                  <a:pt x="256" y="1680"/>
                </a:lnTo>
                <a:lnTo>
                  <a:pt x="252" y="1685"/>
                </a:lnTo>
                <a:lnTo>
                  <a:pt x="251" y="1688"/>
                </a:lnTo>
                <a:lnTo>
                  <a:pt x="251" y="1689"/>
                </a:lnTo>
                <a:lnTo>
                  <a:pt x="251" y="1689"/>
                </a:lnTo>
                <a:lnTo>
                  <a:pt x="255" y="1695"/>
                </a:lnTo>
                <a:lnTo>
                  <a:pt x="258" y="1700"/>
                </a:lnTo>
                <a:lnTo>
                  <a:pt x="266" y="1709"/>
                </a:lnTo>
                <a:lnTo>
                  <a:pt x="266" y="1709"/>
                </a:lnTo>
                <a:lnTo>
                  <a:pt x="271" y="1711"/>
                </a:lnTo>
                <a:lnTo>
                  <a:pt x="280" y="1711"/>
                </a:lnTo>
                <a:lnTo>
                  <a:pt x="307" y="1708"/>
                </a:lnTo>
                <a:lnTo>
                  <a:pt x="346" y="1704"/>
                </a:lnTo>
                <a:lnTo>
                  <a:pt x="346" y="1704"/>
                </a:lnTo>
                <a:lnTo>
                  <a:pt x="371" y="1690"/>
                </a:lnTo>
                <a:lnTo>
                  <a:pt x="411" y="1669"/>
                </a:lnTo>
                <a:lnTo>
                  <a:pt x="411" y="1669"/>
                </a:lnTo>
                <a:lnTo>
                  <a:pt x="441" y="1655"/>
                </a:lnTo>
                <a:lnTo>
                  <a:pt x="457" y="1649"/>
                </a:lnTo>
                <a:lnTo>
                  <a:pt x="457" y="1649"/>
                </a:lnTo>
                <a:lnTo>
                  <a:pt x="473" y="1678"/>
                </a:lnTo>
                <a:lnTo>
                  <a:pt x="484" y="1698"/>
                </a:lnTo>
                <a:lnTo>
                  <a:pt x="492" y="1709"/>
                </a:lnTo>
                <a:lnTo>
                  <a:pt x="492" y="1709"/>
                </a:lnTo>
                <a:lnTo>
                  <a:pt x="494" y="1713"/>
                </a:lnTo>
                <a:lnTo>
                  <a:pt x="497" y="1718"/>
                </a:lnTo>
                <a:lnTo>
                  <a:pt x="500" y="1722"/>
                </a:lnTo>
                <a:lnTo>
                  <a:pt x="503" y="1723"/>
                </a:lnTo>
                <a:lnTo>
                  <a:pt x="507" y="1724"/>
                </a:lnTo>
                <a:lnTo>
                  <a:pt x="507" y="1724"/>
                </a:lnTo>
                <a:lnTo>
                  <a:pt x="521" y="1724"/>
                </a:lnTo>
                <a:lnTo>
                  <a:pt x="538" y="1722"/>
                </a:lnTo>
                <a:lnTo>
                  <a:pt x="558" y="1718"/>
                </a:lnTo>
                <a:lnTo>
                  <a:pt x="572" y="1714"/>
                </a:lnTo>
                <a:lnTo>
                  <a:pt x="572" y="1714"/>
                </a:lnTo>
                <a:lnTo>
                  <a:pt x="582" y="1711"/>
                </a:lnTo>
                <a:lnTo>
                  <a:pt x="587" y="1709"/>
                </a:lnTo>
                <a:lnTo>
                  <a:pt x="591" y="1707"/>
                </a:lnTo>
                <a:lnTo>
                  <a:pt x="593" y="1703"/>
                </a:lnTo>
                <a:lnTo>
                  <a:pt x="595" y="1699"/>
                </a:lnTo>
                <a:lnTo>
                  <a:pt x="595" y="1695"/>
                </a:lnTo>
                <a:lnTo>
                  <a:pt x="592" y="1689"/>
                </a:lnTo>
                <a:lnTo>
                  <a:pt x="592" y="1689"/>
                </a:lnTo>
                <a:lnTo>
                  <a:pt x="586" y="1677"/>
                </a:lnTo>
                <a:lnTo>
                  <a:pt x="578" y="1667"/>
                </a:lnTo>
                <a:lnTo>
                  <a:pt x="571" y="1658"/>
                </a:lnTo>
                <a:lnTo>
                  <a:pt x="562" y="1649"/>
                </a:lnTo>
                <a:lnTo>
                  <a:pt x="562" y="1649"/>
                </a:lnTo>
                <a:lnTo>
                  <a:pt x="557" y="1643"/>
                </a:lnTo>
                <a:lnTo>
                  <a:pt x="551" y="1634"/>
                </a:lnTo>
                <a:lnTo>
                  <a:pt x="539" y="1611"/>
                </a:lnTo>
                <a:lnTo>
                  <a:pt x="527" y="1584"/>
                </a:lnTo>
                <a:lnTo>
                  <a:pt x="547" y="1584"/>
                </a:lnTo>
                <a:lnTo>
                  <a:pt x="547" y="1584"/>
                </a:lnTo>
                <a:lnTo>
                  <a:pt x="586" y="1497"/>
                </a:lnTo>
                <a:lnTo>
                  <a:pt x="615" y="1434"/>
                </a:lnTo>
                <a:lnTo>
                  <a:pt x="626" y="1410"/>
                </a:lnTo>
                <a:lnTo>
                  <a:pt x="632" y="1398"/>
                </a:lnTo>
                <a:lnTo>
                  <a:pt x="632" y="1398"/>
                </a:lnTo>
                <a:lnTo>
                  <a:pt x="635" y="1389"/>
                </a:lnTo>
                <a:lnTo>
                  <a:pt x="637" y="1371"/>
                </a:lnTo>
                <a:lnTo>
                  <a:pt x="645" y="1313"/>
                </a:lnTo>
                <a:lnTo>
                  <a:pt x="652" y="1233"/>
                </a:lnTo>
                <a:lnTo>
                  <a:pt x="661" y="1142"/>
                </a:lnTo>
                <a:lnTo>
                  <a:pt x="676" y="975"/>
                </a:lnTo>
                <a:lnTo>
                  <a:pt x="682" y="900"/>
                </a:lnTo>
                <a:lnTo>
                  <a:pt x="717" y="895"/>
                </a:lnTo>
                <a:lnTo>
                  <a:pt x="717" y="895"/>
                </a:lnTo>
                <a:lnTo>
                  <a:pt x="702" y="794"/>
                </a:lnTo>
                <a:lnTo>
                  <a:pt x="691" y="724"/>
                </a:lnTo>
                <a:lnTo>
                  <a:pt x="687" y="689"/>
                </a:lnTo>
                <a:lnTo>
                  <a:pt x="687" y="689"/>
                </a:lnTo>
                <a:lnTo>
                  <a:pt x="697" y="573"/>
                </a:lnTo>
                <a:lnTo>
                  <a:pt x="697" y="573"/>
                </a:lnTo>
                <a:lnTo>
                  <a:pt x="702" y="589"/>
                </a:lnTo>
                <a:lnTo>
                  <a:pt x="709" y="606"/>
                </a:lnTo>
                <a:lnTo>
                  <a:pt x="716" y="625"/>
                </a:lnTo>
                <a:lnTo>
                  <a:pt x="725" y="645"/>
                </a:lnTo>
                <a:lnTo>
                  <a:pt x="735" y="662"/>
                </a:lnTo>
                <a:lnTo>
                  <a:pt x="741" y="670"/>
                </a:lnTo>
                <a:lnTo>
                  <a:pt x="746" y="676"/>
                </a:lnTo>
                <a:lnTo>
                  <a:pt x="753" y="681"/>
                </a:lnTo>
                <a:lnTo>
                  <a:pt x="758" y="684"/>
                </a:lnTo>
                <a:lnTo>
                  <a:pt x="758" y="684"/>
                </a:lnTo>
                <a:lnTo>
                  <a:pt x="769" y="686"/>
                </a:lnTo>
                <a:lnTo>
                  <a:pt x="779" y="687"/>
                </a:lnTo>
                <a:lnTo>
                  <a:pt x="789" y="686"/>
                </a:lnTo>
                <a:lnTo>
                  <a:pt x="798" y="682"/>
                </a:lnTo>
                <a:lnTo>
                  <a:pt x="807" y="677"/>
                </a:lnTo>
                <a:lnTo>
                  <a:pt x="813" y="669"/>
                </a:lnTo>
                <a:lnTo>
                  <a:pt x="819" y="657"/>
                </a:lnTo>
                <a:lnTo>
                  <a:pt x="823" y="643"/>
                </a:lnTo>
                <a:lnTo>
                  <a:pt x="823" y="643"/>
                </a:lnTo>
                <a:lnTo>
                  <a:pt x="825" y="625"/>
                </a:lnTo>
                <a:lnTo>
                  <a:pt x="825" y="603"/>
                </a:lnTo>
                <a:lnTo>
                  <a:pt x="825" y="579"/>
                </a:lnTo>
                <a:lnTo>
                  <a:pt x="824" y="555"/>
                </a:lnTo>
                <a:lnTo>
                  <a:pt x="820" y="514"/>
                </a:lnTo>
                <a:lnTo>
                  <a:pt x="818" y="498"/>
                </a:lnTo>
                <a:lnTo>
                  <a:pt x="818" y="498"/>
                </a:lnTo>
                <a:lnTo>
                  <a:pt x="813" y="499"/>
                </a:lnTo>
                <a:lnTo>
                  <a:pt x="810" y="499"/>
                </a:lnTo>
                <a:lnTo>
                  <a:pt x="809" y="499"/>
                </a:lnTo>
                <a:lnTo>
                  <a:pt x="808" y="498"/>
                </a:lnTo>
                <a:lnTo>
                  <a:pt x="808" y="498"/>
                </a:lnTo>
                <a:lnTo>
                  <a:pt x="807" y="493"/>
                </a:lnTo>
                <a:lnTo>
                  <a:pt x="805" y="485"/>
                </a:lnTo>
                <a:lnTo>
                  <a:pt x="805" y="478"/>
                </a:lnTo>
                <a:lnTo>
                  <a:pt x="807" y="475"/>
                </a:lnTo>
                <a:lnTo>
                  <a:pt x="808" y="472"/>
                </a:lnTo>
                <a:lnTo>
                  <a:pt x="808" y="472"/>
                </a:lnTo>
                <a:lnTo>
                  <a:pt x="820" y="464"/>
                </a:lnTo>
                <a:lnTo>
                  <a:pt x="843" y="449"/>
                </a:lnTo>
                <a:lnTo>
                  <a:pt x="866" y="434"/>
                </a:lnTo>
                <a:lnTo>
                  <a:pt x="874" y="427"/>
                </a:lnTo>
                <a:lnTo>
                  <a:pt x="878" y="422"/>
                </a:lnTo>
                <a:lnTo>
                  <a:pt x="878" y="422"/>
                </a:lnTo>
                <a:lnTo>
                  <a:pt x="884" y="412"/>
                </a:lnTo>
                <a:lnTo>
                  <a:pt x="886" y="408"/>
                </a:lnTo>
                <a:lnTo>
                  <a:pt x="884" y="408"/>
                </a:lnTo>
                <a:lnTo>
                  <a:pt x="883" y="407"/>
                </a:lnTo>
                <a:lnTo>
                  <a:pt x="883" y="407"/>
                </a:lnTo>
                <a:lnTo>
                  <a:pt x="863" y="402"/>
                </a:lnTo>
                <a:lnTo>
                  <a:pt x="863" y="402"/>
                </a:lnTo>
                <a:lnTo>
                  <a:pt x="878" y="392"/>
                </a:lnTo>
                <a:lnTo>
                  <a:pt x="883" y="388"/>
                </a:lnTo>
                <a:lnTo>
                  <a:pt x="886" y="386"/>
                </a:lnTo>
                <a:lnTo>
                  <a:pt x="886" y="383"/>
                </a:lnTo>
                <a:lnTo>
                  <a:pt x="883" y="382"/>
                </a:lnTo>
                <a:lnTo>
                  <a:pt x="883" y="382"/>
                </a:lnTo>
                <a:lnTo>
                  <a:pt x="869" y="381"/>
                </a:lnTo>
                <a:lnTo>
                  <a:pt x="863" y="381"/>
                </a:lnTo>
                <a:lnTo>
                  <a:pt x="858" y="382"/>
                </a:lnTo>
                <a:lnTo>
                  <a:pt x="858" y="382"/>
                </a:lnTo>
                <a:lnTo>
                  <a:pt x="838" y="392"/>
                </a:lnTo>
                <a:lnTo>
                  <a:pt x="818" y="402"/>
                </a:lnTo>
                <a:lnTo>
                  <a:pt x="818" y="402"/>
                </a:lnTo>
                <a:lnTo>
                  <a:pt x="807" y="408"/>
                </a:lnTo>
                <a:lnTo>
                  <a:pt x="798" y="412"/>
                </a:lnTo>
                <a:lnTo>
                  <a:pt x="798" y="412"/>
                </a:lnTo>
                <a:lnTo>
                  <a:pt x="786" y="417"/>
                </a:lnTo>
                <a:lnTo>
                  <a:pt x="778" y="422"/>
                </a:lnTo>
                <a:lnTo>
                  <a:pt x="738" y="347"/>
                </a:lnTo>
                <a:lnTo>
                  <a:pt x="738" y="347"/>
                </a:lnTo>
                <a:lnTo>
                  <a:pt x="682" y="320"/>
                </a:lnTo>
                <a:lnTo>
                  <a:pt x="645" y="302"/>
                </a:lnTo>
                <a:lnTo>
                  <a:pt x="627" y="291"/>
                </a:lnTo>
                <a:lnTo>
                  <a:pt x="627" y="291"/>
                </a:lnTo>
                <a:lnTo>
                  <a:pt x="626" y="286"/>
                </a:lnTo>
                <a:lnTo>
                  <a:pt x="627" y="278"/>
                </a:lnTo>
                <a:lnTo>
                  <a:pt x="627" y="266"/>
                </a:lnTo>
                <a:lnTo>
                  <a:pt x="627" y="266"/>
                </a:lnTo>
                <a:lnTo>
                  <a:pt x="631" y="274"/>
                </a:lnTo>
                <a:lnTo>
                  <a:pt x="635" y="280"/>
                </a:lnTo>
                <a:lnTo>
                  <a:pt x="636" y="281"/>
                </a:lnTo>
                <a:lnTo>
                  <a:pt x="637" y="281"/>
                </a:lnTo>
                <a:lnTo>
                  <a:pt x="637" y="281"/>
                </a:lnTo>
                <a:lnTo>
                  <a:pt x="641" y="275"/>
                </a:lnTo>
                <a:lnTo>
                  <a:pt x="646" y="263"/>
                </a:lnTo>
                <a:lnTo>
                  <a:pt x="652" y="246"/>
                </a:lnTo>
                <a:lnTo>
                  <a:pt x="652" y="246"/>
                </a:lnTo>
                <a:lnTo>
                  <a:pt x="652" y="248"/>
                </a:lnTo>
                <a:lnTo>
                  <a:pt x="655" y="250"/>
                </a:lnTo>
                <a:lnTo>
                  <a:pt x="660" y="255"/>
                </a:lnTo>
                <a:lnTo>
                  <a:pt x="667" y="261"/>
                </a:lnTo>
                <a:lnTo>
                  <a:pt x="667" y="261"/>
                </a:lnTo>
                <a:lnTo>
                  <a:pt x="667" y="256"/>
                </a:lnTo>
                <a:lnTo>
                  <a:pt x="669" y="248"/>
                </a:lnTo>
                <a:lnTo>
                  <a:pt x="671" y="236"/>
                </a:lnTo>
                <a:lnTo>
                  <a:pt x="674" y="230"/>
                </a:lnTo>
                <a:lnTo>
                  <a:pt x="677" y="226"/>
                </a:lnTo>
                <a:lnTo>
                  <a:pt x="677" y="226"/>
                </a:lnTo>
                <a:lnTo>
                  <a:pt x="686" y="219"/>
                </a:lnTo>
                <a:lnTo>
                  <a:pt x="697" y="211"/>
                </a:lnTo>
                <a:lnTo>
                  <a:pt x="707" y="202"/>
                </a:lnTo>
                <a:lnTo>
                  <a:pt x="710" y="200"/>
                </a:lnTo>
                <a:lnTo>
                  <a:pt x="712" y="196"/>
                </a:lnTo>
                <a:lnTo>
                  <a:pt x="712" y="196"/>
                </a:lnTo>
                <a:lnTo>
                  <a:pt x="716" y="188"/>
                </a:lnTo>
                <a:lnTo>
                  <a:pt x="724" y="177"/>
                </a:lnTo>
                <a:lnTo>
                  <a:pt x="729" y="165"/>
                </a:lnTo>
                <a:lnTo>
                  <a:pt x="731" y="157"/>
                </a:lnTo>
                <a:lnTo>
                  <a:pt x="733" y="151"/>
                </a:lnTo>
                <a:lnTo>
                  <a:pt x="733" y="151"/>
                </a:lnTo>
                <a:lnTo>
                  <a:pt x="733" y="143"/>
                </a:lnTo>
                <a:lnTo>
                  <a:pt x="731" y="134"/>
                </a:lnTo>
                <a:lnTo>
                  <a:pt x="728" y="113"/>
                </a:lnTo>
                <a:lnTo>
                  <a:pt x="723" y="92"/>
                </a:lnTo>
                <a:lnTo>
                  <a:pt x="717" y="75"/>
                </a:lnTo>
                <a:lnTo>
                  <a:pt x="717" y="75"/>
                </a:lnTo>
                <a:lnTo>
                  <a:pt x="714" y="65"/>
                </a:lnTo>
                <a:lnTo>
                  <a:pt x="710" y="56"/>
                </a:lnTo>
                <a:lnTo>
                  <a:pt x="705" y="50"/>
                </a:lnTo>
                <a:lnTo>
                  <a:pt x="697" y="45"/>
                </a:lnTo>
                <a:lnTo>
                  <a:pt x="697" y="45"/>
                </a:lnTo>
                <a:lnTo>
                  <a:pt x="685" y="41"/>
                </a:lnTo>
                <a:lnTo>
                  <a:pt x="671" y="38"/>
                </a:lnTo>
                <a:lnTo>
                  <a:pt x="652" y="35"/>
                </a:lnTo>
                <a:lnTo>
                  <a:pt x="652" y="35"/>
                </a:lnTo>
                <a:lnTo>
                  <a:pt x="651" y="33"/>
                </a:lnTo>
                <a:lnTo>
                  <a:pt x="645" y="28"/>
                </a:lnTo>
                <a:lnTo>
                  <a:pt x="641" y="25"/>
                </a:lnTo>
                <a:lnTo>
                  <a:pt x="636" y="23"/>
                </a:lnTo>
                <a:lnTo>
                  <a:pt x="630" y="21"/>
                </a:lnTo>
                <a:lnTo>
                  <a:pt x="622" y="20"/>
                </a:lnTo>
                <a:lnTo>
                  <a:pt x="622" y="20"/>
                </a:lnTo>
                <a:lnTo>
                  <a:pt x="617" y="19"/>
                </a:lnTo>
                <a:lnTo>
                  <a:pt x="616" y="17"/>
                </a:lnTo>
                <a:lnTo>
                  <a:pt x="616" y="16"/>
                </a:lnTo>
                <a:lnTo>
                  <a:pt x="617" y="14"/>
                </a:lnTo>
                <a:lnTo>
                  <a:pt x="622" y="10"/>
                </a:lnTo>
                <a:lnTo>
                  <a:pt x="632" y="2"/>
                </a:lnTo>
                <a:lnTo>
                  <a:pt x="637" y="0"/>
                </a:lnTo>
                <a:lnTo>
                  <a:pt x="637" y="0"/>
                </a:lnTo>
                <a:lnTo>
                  <a:pt x="631" y="0"/>
                </a:lnTo>
                <a:lnTo>
                  <a:pt x="623" y="1"/>
                </a:lnTo>
                <a:lnTo>
                  <a:pt x="612" y="5"/>
                </a:lnTo>
                <a:lnTo>
                  <a:pt x="612" y="5"/>
                </a:lnTo>
                <a:lnTo>
                  <a:pt x="602" y="10"/>
                </a:lnTo>
                <a:lnTo>
                  <a:pt x="596" y="15"/>
                </a:lnTo>
                <a:lnTo>
                  <a:pt x="593" y="19"/>
                </a:lnTo>
                <a:lnTo>
                  <a:pt x="592" y="20"/>
                </a:lnTo>
                <a:lnTo>
                  <a:pt x="592" y="20"/>
                </a:lnTo>
                <a:lnTo>
                  <a:pt x="586" y="17"/>
                </a:lnTo>
                <a:lnTo>
                  <a:pt x="579" y="17"/>
                </a:lnTo>
                <a:lnTo>
                  <a:pt x="576" y="19"/>
                </a:lnTo>
                <a:lnTo>
                  <a:pt x="572" y="20"/>
                </a:lnTo>
                <a:lnTo>
                  <a:pt x="572" y="20"/>
                </a:lnTo>
                <a:lnTo>
                  <a:pt x="566" y="25"/>
                </a:lnTo>
                <a:lnTo>
                  <a:pt x="559" y="30"/>
                </a:lnTo>
                <a:lnTo>
                  <a:pt x="552" y="40"/>
                </a:lnTo>
                <a:lnTo>
                  <a:pt x="552" y="40"/>
                </a:lnTo>
                <a:lnTo>
                  <a:pt x="547" y="48"/>
                </a:lnTo>
                <a:lnTo>
                  <a:pt x="544" y="54"/>
                </a:lnTo>
                <a:lnTo>
                  <a:pt x="542" y="60"/>
                </a:lnTo>
                <a:lnTo>
                  <a:pt x="542" y="60"/>
                </a:lnTo>
                <a:lnTo>
                  <a:pt x="539" y="64"/>
                </a:lnTo>
                <a:lnTo>
                  <a:pt x="536" y="70"/>
                </a:lnTo>
                <a:lnTo>
                  <a:pt x="523" y="84"/>
                </a:lnTo>
                <a:lnTo>
                  <a:pt x="502" y="105"/>
                </a:lnTo>
                <a:lnTo>
                  <a:pt x="502" y="105"/>
                </a:lnTo>
                <a:lnTo>
                  <a:pt x="498" y="112"/>
                </a:lnTo>
                <a:lnTo>
                  <a:pt x="494" y="122"/>
                </a:lnTo>
                <a:lnTo>
                  <a:pt x="490" y="131"/>
                </a:lnTo>
                <a:lnTo>
                  <a:pt x="488" y="134"/>
                </a:lnTo>
                <a:lnTo>
                  <a:pt x="487" y="136"/>
                </a:lnTo>
                <a:lnTo>
                  <a:pt x="487" y="136"/>
                </a:lnTo>
                <a:lnTo>
                  <a:pt x="485" y="138"/>
                </a:lnTo>
                <a:lnTo>
                  <a:pt x="483" y="146"/>
                </a:lnTo>
                <a:lnTo>
                  <a:pt x="478" y="167"/>
                </a:lnTo>
                <a:lnTo>
                  <a:pt x="472" y="206"/>
                </a:lnTo>
                <a:lnTo>
                  <a:pt x="472" y="206"/>
                </a:lnTo>
                <a:lnTo>
                  <a:pt x="472" y="210"/>
                </a:lnTo>
                <a:lnTo>
                  <a:pt x="474" y="215"/>
                </a:lnTo>
                <a:lnTo>
                  <a:pt x="482" y="225"/>
                </a:lnTo>
                <a:lnTo>
                  <a:pt x="488" y="232"/>
                </a:lnTo>
                <a:lnTo>
                  <a:pt x="492" y="236"/>
                </a:lnTo>
                <a:lnTo>
                  <a:pt x="492" y="236"/>
                </a:lnTo>
                <a:lnTo>
                  <a:pt x="490" y="259"/>
                </a:lnTo>
                <a:lnTo>
                  <a:pt x="488" y="274"/>
                </a:lnTo>
                <a:lnTo>
                  <a:pt x="488" y="279"/>
                </a:lnTo>
                <a:lnTo>
                  <a:pt x="487" y="281"/>
                </a:lnTo>
                <a:lnTo>
                  <a:pt x="487" y="281"/>
                </a:lnTo>
                <a:lnTo>
                  <a:pt x="416" y="302"/>
                </a:lnTo>
                <a:lnTo>
                  <a:pt x="369" y="314"/>
                </a:lnTo>
                <a:lnTo>
                  <a:pt x="346" y="322"/>
                </a:lnTo>
                <a:lnTo>
                  <a:pt x="346" y="322"/>
                </a:lnTo>
                <a:lnTo>
                  <a:pt x="303" y="417"/>
                </a:lnTo>
                <a:lnTo>
                  <a:pt x="261" y="513"/>
                </a:lnTo>
                <a:lnTo>
                  <a:pt x="175" y="422"/>
                </a:lnTo>
                <a:lnTo>
                  <a:pt x="165" y="422"/>
                </a:lnTo>
                <a:lnTo>
                  <a:pt x="165" y="422"/>
                </a:lnTo>
                <a:lnTo>
                  <a:pt x="165" y="405"/>
                </a:lnTo>
                <a:lnTo>
                  <a:pt x="163" y="390"/>
                </a:lnTo>
                <a:lnTo>
                  <a:pt x="162" y="382"/>
                </a:lnTo>
                <a:lnTo>
                  <a:pt x="160" y="377"/>
                </a:lnTo>
                <a:lnTo>
                  <a:pt x="160" y="377"/>
                </a:lnTo>
                <a:lnTo>
                  <a:pt x="155" y="367"/>
                </a:lnTo>
                <a:lnTo>
                  <a:pt x="148" y="356"/>
                </a:lnTo>
                <a:lnTo>
                  <a:pt x="140" y="346"/>
                </a:lnTo>
                <a:lnTo>
                  <a:pt x="138" y="343"/>
                </a:lnTo>
                <a:lnTo>
                  <a:pt x="135" y="342"/>
                </a:lnTo>
                <a:lnTo>
                  <a:pt x="135" y="342"/>
                </a:lnTo>
                <a:lnTo>
                  <a:pt x="133" y="341"/>
                </a:lnTo>
                <a:lnTo>
                  <a:pt x="132" y="338"/>
                </a:lnTo>
                <a:lnTo>
                  <a:pt x="125" y="330"/>
                </a:lnTo>
                <a:lnTo>
                  <a:pt x="120" y="324"/>
                </a:lnTo>
                <a:lnTo>
                  <a:pt x="118" y="322"/>
                </a:lnTo>
                <a:lnTo>
                  <a:pt x="115" y="322"/>
                </a:lnTo>
                <a:lnTo>
                  <a:pt x="115" y="322"/>
                </a:lnTo>
                <a:lnTo>
                  <a:pt x="113" y="323"/>
                </a:lnTo>
                <a:lnTo>
                  <a:pt x="111" y="324"/>
                </a:lnTo>
                <a:lnTo>
                  <a:pt x="110" y="329"/>
                </a:lnTo>
                <a:lnTo>
                  <a:pt x="110" y="337"/>
                </a:lnTo>
                <a:lnTo>
                  <a:pt x="110" y="337"/>
                </a:lnTo>
                <a:lnTo>
                  <a:pt x="113" y="351"/>
                </a:lnTo>
                <a:lnTo>
                  <a:pt x="115" y="362"/>
                </a:lnTo>
                <a:lnTo>
                  <a:pt x="115" y="362"/>
                </a:lnTo>
                <a:lnTo>
                  <a:pt x="85" y="357"/>
                </a:lnTo>
                <a:lnTo>
                  <a:pt x="85" y="357"/>
                </a:lnTo>
                <a:lnTo>
                  <a:pt x="83" y="356"/>
                </a:lnTo>
                <a:lnTo>
                  <a:pt x="79" y="354"/>
                </a:lnTo>
                <a:lnTo>
                  <a:pt x="74" y="349"/>
                </a:lnTo>
                <a:lnTo>
                  <a:pt x="69" y="343"/>
                </a:lnTo>
                <a:lnTo>
                  <a:pt x="65" y="337"/>
                </a:lnTo>
                <a:lnTo>
                  <a:pt x="65" y="337"/>
                </a:lnTo>
                <a:lnTo>
                  <a:pt x="59" y="328"/>
                </a:lnTo>
                <a:lnTo>
                  <a:pt x="50" y="318"/>
                </a:lnTo>
                <a:lnTo>
                  <a:pt x="40" y="309"/>
                </a:lnTo>
                <a:lnTo>
                  <a:pt x="36" y="307"/>
                </a:lnTo>
                <a:lnTo>
                  <a:pt x="35" y="307"/>
                </a:lnTo>
                <a:lnTo>
                  <a:pt x="35" y="307"/>
                </a:lnTo>
                <a:lnTo>
                  <a:pt x="34" y="310"/>
                </a:lnTo>
                <a:lnTo>
                  <a:pt x="35" y="315"/>
                </a:lnTo>
                <a:lnTo>
                  <a:pt x="35" y="322"/>
                </a:lnTo>
                <a:lnTo>
                  <a:pt x="55" y="362"/>
                </a:lnTo>
                <a:lnTo>
                  <a:pt x="55" y="362"/>
                </a:lnTo>
                <a:lnTo>
                  <a:pt x="37" y="346"/>
                </a:lnTo>
                <a:lnTo>
                  <a:pt x="15" y="327"/>
                </a:lnTo>
                <a:lnTo>
                  <a:pt x="15" y="327"/>
                </a:lnTo>
                <a:lnTo>
                  <a:pt x="9" y="323"/>
                </a:lnTo>
                <a:lnTo>
                  <a:pt x="5" y="322"/>
                </a:lnTo>
                <a:lnTo>
                  <a:pt x="5" y="322"/>
                </a:lnTo>
                <a:lnTo>
                  <a:pt x="4" y="322"/>
                </a:lnTo>
                <a:lnTo>
                  <a:pt x="2" y="323"/>
                </a:lnTo>
                <a:lnTo>
                  <a:pt x="0" y="327"/>
                </a:lnTo>
                <a:lnTo>
                  <a:pt x="0" y="327"/>
                </a:lnTo>
                <a:lnTo>
                  <a:pt x="1" y="329"/>
                </a:lnTo>
                <a:lnTo>
                  <a:pt x="2" y="334"/>
                </a:lnTo>
                <a:lnTo>
                  <a:pt x="5" y="339"/>
                </a:lnTo>
                <a:lnTo>
                  <a:pt x="5" y="342"/>
                </a:lnTo>
                <a:lnTo>
                  <a:pt x="5" y="342"/>
                </a:lnTo>
                <a:lnTo>
                  <a:pt x="5" y="346"/>
                </a:lnTo>
                <a:lnTo>
                  <a:pt x="6" y="352"/>
                </a:lnTo>
                <a:lnTo>
                  <a:pt x="7" y="358"/>
                </a:lnTo>
                <a:lnTo>
                  <a:pt x="10" y="362"/>
                </a:lnTo>
                <a:lnTo>
                  <a:pt x="10" y="362"/>
                </a:lnTo>
                <a:lnTo>
                  <a:pt x="11" y="366"/>
                </a:lnTo>
                <a:lnTo>
                  <a:pt x="14" y="371"/>
                </a:lnTo>
                <a:lnTo>
                  <a:pt x="15" y="377"/>
                </a:lnTo>
                <a:lnTo>
                  <a:pt x="15" y="377"/>
                </a:lnTo>
                <a:lnTo>
                  <a:pt x="14" y="377"/>
                </a:lnTo>
                <a:lnTo>
                  <a:pt x="14" y="378"/>
                </a:lnTo>
                <a:lnTo>
                  <a:pt x="15" y="381"/>
                </a:lnTo>
                <a:lnTo>
                  <a:pt x="20" y="387"/>
                </a:lnTo>
                <a:lnTo>
                  <a:pt x="20" y="387"/>
                </a:lnTo>
                <a:lnTo>
                  <a:pt x="34" y="398"/>
                </a:lnTo>
                <a:lnTo>
                  <a:pt x="54" y="412"/>
                </a:lnTo>
                <a:lnTo>
                  <a:pt x="74" y="426"/>
                </a:lnTo>
                <a:lnTo>
                  <a:pt x="85" y="432"/>
                </a:lnTo>
                <a:lnTo>
                  <a:pt x="85" y="432"/>
                </a:lnTo>
                <a:lnTo>
                  <a:pt x="103" y="441"/>
                </a:lnTo>
                <a:lnTo>
                  <a:pt x="115" y="447"/>
                </a:lnTo>
                <a:lnTo>
                  <a:pt x="110" y="452"/>
                </a:lnTo>
                <a:lnTo>
                  <a:pt x="110" y="452"/>
                </a:lnTo>
                <a:lnTo>
                  <a:pt x="178" y="547"/>
                </a:lnTo>
                <a:lnTo>
                  <a:pt x="227" y="615"/>
                </a:lnTo>
                <a:lnTo>
                  <a:pt x="246" y="637"/>
                </a:lnTo>
                <a:lnTo>
                  <a:pt x="252" y="645"/>
                </a:lnTo>
                <a:lnTo>
                  <a:pt x="256" y="648"/>
                </a:lnTo>
                <a:lnTo>
                  <a:pt x="256" y="648"/>
                </a:lnTo>
                <a:lnTo>
                  <a:pt x="258" y="650"/>
                </a:lnTo>
                <a:lnTo>
                  <a:pt x="262" y="650"/>
                </a:lnTo>
                <a:lnTo>
                  <a:pt x="270" y="650"/>
                </a:lnTo>
                <a:lnTo>
                  <a:pt x="277" y="647"/>
                </a:lnTo>
                <a:lnTo>
                  <a:pt x="286" y="643"/>
                </a:lnTo>
                <a:lnTo>
                  <a:pt x="300" y="635"/>
                </a:lnTo>
                <a:lnTo>
                  <a:pt x="305" y="631"/>
                </a:lnTo>
                <a:lnTo>
                  <a:pt x="306" y="628"/>
                </a:lnTo>
                <a:lnTo>
                  <a:pt x="306" y="628"/>
                </a:lnTo>
                <a:close/>
                <a:moveTo>
                  <a:pt x="484" y="1049"/>
                </a:moveTo>
                <a:lnTo>
                  <a:pt x="484" y="1049"/>
                </a:lnTo>
                <a:lnTo>
                  <a:pt x="498" y="1178"/>
                </a:lnTo>
                <a:lnTo>
                  <a:pt x="508" y="1269"/>
                </a:lnTo>
                <a:lnTo>
                  <a:pt x="510" y="1302"/>
                </a:lnTo>
                <a:lnTo>
                  <a:pt x="512" y="1317"/>
                </a:lnTo>
                <a:lnTo>
                  <a:pt x="512" y="1317"/>
                </a:lnTo>
                <a:lnTo>
                  <a:pt x="489" y="1443"/>
                </a:lnTo>
                <a:lnTo>
                  <a:pt x="467" y="1558"/>
                </a:lnTo>
                <a:lnTo>
                  <a:pt x="467" y="1574"/>
                </a:lnTo>
                <a:lnTo>
                  <a:pt x="451" y="1553"/>
                </a:lnTo>
                <a:lnTo>
                  <a:pt x="457" y="1548"/>
                </a:lnTo>
                <a:lnTo>
                  <a:pt x="406" y="1267"/>
                </a:lnTo>
                <a:lnTo>
                  <a:pt x="406" y="1267"/>
                </a:lnTo>
                <a:lnTo>
                  <a:pt x="445" y="1160"/>
                </a:lnTo>
                <a:lnTo>
                  <a:pt x="472" y="1085"/>
                </a:lnTo>
                <a:lnTo>
                  <a:pt x="484" y="1049"/>
                </a:lnTo>
                <a:lnTo>
                  <a:pt x="484" y="10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61B79DBA-8E5C-A079-E3BF-709C857AA426}"/>
              </a:ext>
            </a:extLst>
          </p:cNvPr>
          <p:cNvSpPr>
            <a:spLocks noEditPoints="1"/>
          </p:cNvSpPr>
          <p:nvPr/>
        </p:nvSpPr>
        <p:spPr bwMode="auto">
          <a:xfrm>
            <a:off x="7235830" y="930364"/>
            <a:ext cx="1539135" cy="2593139"/>
          </a:xfrm>
          <a:custGeom>
            <a:avLst/>
            <a:gdLst>
              <a:gd name="T0" fmla="*/ 531 w 1066"/>
              <a:gd name="T1" fmla="*/ 25 h 1796"/>
              <a:gd name="T2" fmla="*/ 501 w 1066"/>
              <a:gd name="T3" fmla="*/ 0 h 1796"/>
              <a:gd name="T4" fmla="*/ 482 w 1066"/>
              <a:gd name="T5" fmla="*/ 30 h 1796"/>
              <a:gd name="T6" fmla="*/ 391 w 1066"/>
              <a:gd name="T7" fmla="*/ 70 h 1796"/>
              <a:gd name="T8" fmla="*/ 371 w 1066"/>
              <a:gd name="T9" fmla="*/ 196 h 1796"/>
              <a:gd name="T10" fmla="*/ 417 w 1066"/>
              <a:gd name="T11" fmla="*/ 256 h 1796"/>
              <a:gd name="T12" fmla="*/ 276 w 1066"/>
              <a:gd name="T13" fmla="*/ 357 h 1796"/>
              <a:gd name="T14" fmla="*/ 223 w 1066"/>
              <a:gd name="T15" fmla="*/ 501 h 1796"/>
              <a:gd name="T16" fmla="*/ 135 w 1066"/>
              <a:gd name="T17" fmla="*/ 704 h 1796"/>
              <a:gd name="T18" fmla="*/ 11 w 1066"/>
              <a:gd name="T19" fmla="*/ 716 h 1796"/>
              <a:gd name="T20" fmla="*/ 50 w 1066"/>
              <a:gd name="T21" fmla="*/ 729 h 1796"/>
              <a:gd name="T22" fmla="*/ 68 w 1066"/>
              <a:gd name="T23" fmla="*/ 738 h 1796"/>
              <a:gd name="T24" fmla="*/ 1 w 1066"/>
              <a:gd name="T25" fmla="*/ 772 h 1796"/>
              <a:gd name="T26" fmla="*/ 30 w 1066"/>
              <a:gd name="T27" fmla="*/ 774 h 1796"/>
              <a:gd name="T28" fmla="*/ 75 w 1066"/>
              <a:gd name="T29" fmla="*/ 769 h 1796"/>
              <a:gd name="T30" fmla="*/ 40 w 1066"/>
              <a:gd name="T31" fmla="*/ 809 h 1796"/>
              <a:gd name="T32" fmla="*/ 65 w 1066"/>
              <a:gd name="T33" fmla="*/ 822 h 1796"/>
              <a:gd name="T34" fmla="*/ 120 w 1066"/>
              <a:gd name="T35" fmla="*/ 785 h 1796"/>
              <a:gd name="T36" fmla="*/ 129 w 1066"/>
              <a:gd name="T37" fmla="*/ 819 h 1796"/>
              <a:gd name="T38" fmla="*/ 172 w 1066"/>
              <a:gd name="T39" fmla="*/ 750 h 1796"/>
              <a:gd name="T40" fmla="*/ 272 w 1066"/>
              <a:gd name="T41" fmla="*/ 652 h 1796"/>
              <a:gd name="T42" fmla="*/ 296 w 1066"/>
              <a:gd name="T43" fmla="*/ 633 h 1796"/>
              <a:gd name="T44" fmla="*/ 336 w 1066"/>
              <a:gd name="T45" fmla="*/ 799 h 1796"/>
              <a:gd name="T46" fmla="*/ 326 w 1066"/>
              <a:gd name="T47" fmla="*/ 1257 h 1796"/>
              <a:gd name="T48" fmla="*/ 331 w 1066"/>
              <a:gd name="T49" fmla="*/ 1664 h 1796"/>
              <a:gd name="T50" fmla="*/ 290 w 1066"/>
              <a:gd name="T51" fmla="*/ 1761 h 1796"/>
              <a:gd name="T52" fmla="*/ 325 w 1066"/>
              <a:gd name="T53" fmla="*/ 1786 h 1796"/>
              <a:gd name="T54" fmla="*/ 380 w 1066"/>
              <a:gd name="T55" fmla="*/ 1796 h 1796"/>
              <a:gd name="T56" fmla="*/ 427 w 1066"/>
              <a:gd name="T57" fmla="*/ 1699 h 1796"/>
              <a:gd name="T58" fmla="*/ 442 w 1066"/>
              <a:gd name="T59" fmla="*/ 1729 h 1796"/>
              <a:gd name="T60" fmla="*/ 610 w 1066"/>
              <a:gd name="T61" fmla="*/ 1757 h 1796"/>
              <a:gd name="T62" fmla="*/ 631 w 1066"/>
              <a:gd name="T63" fmla="*/ 1729 h 1796"/>
              <a:gd name="T64" fmla="*/ 547 w 1066"/>
              <a:gd name="T65" fmla="*/ 1664 h 1796"/>
              <a:gd name="T66" fmla="*/ 591 w 1066"/>
              <a:gd name="T67" fmla="*/ 1384 h 1796"/>
              <a:gd name="T68" fmla="*/ 743 w 1066"/>
              <a:gd name="T69" fmla="*/ 764 h 1796"/>
              <a:gd name="T70" fmla="*/ 903 w 1066"/>
              <a:gd name="T71" fmla="*/ 804 h 1796"/>
              <a:gd name="T72" fmla="*/ 999 w 1066"/>
              <a:gd name="T73" fmla="*/ 859 h 1796"/>
              <a:gd name="T74" fmla="*/ 1065 w 1066"/>
              <a:gd name="T75" fmla="*/ 856 h 1796"/>
              <a:gd name="T76" fmla="*/ 1065 w 1066"/>
              <a:gd name="T77" fmla="*/ 846 h 1796"/>
              <a:gd name="T78" fmla="*/ 1059 w 1066"/>
              <a:gd name="T79" fmla="*/ 837 h 1796"/>
              <a:gd name="T80" fmla="*/ 1023 w 1066"/>
              <a:gd name="T81" fmla="*/ 813 h 1796"/>
              <a:gd name="T82" fmla="*/ 996 w 1066"/>
              <a:gd name="T83" fmla="*/ 784 h 1796"/>
              <a:gd name="T84" fmla="*/ 1015 w 1066"/>
              <a:gd name="T85" fmla="*/ 768 h 1796"/>
              <a:gd name="T86" fmla="*/ 937 w 1066"/>
              <a:gd name="T87" fmla="*/ 754 h 1796"/>
              <a:gd name="T88" fmla="*/ 683 w 1066"/>
              <a:gd name="T89" fmla="*/ 456 h 1796"/>
              <a:gd name="T90" fmla="*/ 635 w 1066"/>
              <a:gd name="T91" fmla="*/ 381 h 1796"/>
              <a:gd name="T92" fmla="*/ 580 w 1066"/>
              <a:gd name="T93" fmla="*/ 286 h 1796"/>
              <a:gd name="T94" fmla="*/ 614 w 1066"/>
              <a:gd name="T95" fmla="*/ 252 h 1796"/>
              <a:gd name="T96" fmla="*/ 617 w 1066"/>
              <a:gd name="T97" fmla="*/ 231 h 1796"/>
              <a:gd name="T98" fmla="*/ 617 w 1066"/>
              <a:gd name="T99" fmla="*/ 211 h 1796"/>
              <a:gd name="T100" fmla="*/ 615 w 1066"/>
              <a:gd name="T101" fmla="*/ 193 h 1796"/>
              <a:gd name="T102" fmla="*/ 614 w 1066"/>
              <a:gd name="T103" fmla="*/ 174 h 1796"/>
              <a:gd name="T104" fmla="*/ 586 w 1066"/>
              <a:gd name="T105" fmla="*/ 142 h 1796"/>
              <a:gd name="T106" fmla="*/ 585 w 1066"/>
              <a:gd name="T107" fmla="*/ 119 h 1796"/>
              <a:gd name="T108" fmla="*/ 552 w 1066"/>
              <a:gd name="T109" fmla="*/ 75 h 1796"/>
              <a:gd name="T110" fmla="*/ 450 w 1066"/>
              <a:gd name="T111" fmla="*/ 1380 h 1796"/>
              <a:gd name="T112" fmla="*/ 437 w 1066"/>
              <a:gd name="T113" fmla="*/ 1629 h 1796"/>
              <a:gd name="T114" fmla="*/ 422 w 1066"/>
              <a:gd name="T115" fmla="*/ 1634 h 1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66" h="1796">
                <a:moveTo>
                  <a:pt x="552" y="75"/>
                </a:moveTo>
                <a:lnTo>
                  <a:pt x="552" y="75"/>
                </a:lnTo>
                <a:lnTo>
                  <a:pt x="552" y="66"/>
                </a:lnTo>
                <a:lnTo>
                  <a:pt x="551" y="59"/>
                </a:lnTo>
                <a:lnTo>
                  <a:pt x="547" y="50"/>
                </a:lnTo>
                <a:lnTo>
                  <a:pt x="547" y="50"/>
                </a:lnTo>
                <a:lnTo>
                  <a:pt x="538" y="36"/>
                </a:lnTo>
                <a:lnTo>
                  <a:pt x="531" y="25"/>
                </a:lnTo>
                <a:lnTo>
                  <a:pt x="522" y="15"/>
                </a:lnTo>
                <a:lnTo>
                  <a:pt x="522" y="15"/>
                </a:lnTo>
                <a:lnTo>
                  <a:pt x="518" y="7"/>
                </a:lnTo>
                <a:lnTo>
                  <a:pt x="513" y="2"/>
                </a:lnTo>
                <a:lnTo>
                  <a:pt x="511" y="1"/>
                </a:lnTo>
                <a:lnTo>
                  <a:pt x="507" y="0"/>
                </a:lnTo>
                <a:lnTo>
                  <a:pt x="507" y="0"/>
                </a:lnTo>
                <a:lnTo>
                  <a:pt x="501" y="0"/>
                </a:lnTo>
                <a:lnTo>
                  <a:pt x="498" y="2"/>
                </a:lnTo>
                <a:lnTo>
                  <a:pt x="497" y="4"/>
                </a:lnTo>
                <a:lnTo>
                  <a:pt x="497" y="5"/>
                </a:lnTo>
                <a:lnTo>
                  <a:pt x="507" y="30"/>
                </a:lnTo>
                <a:lnTo>
                  <a:pt x="482" y="20"/>
                </a:lnTo>
                <a:lnTo>
                  <a:pt x="482" y="30"/>
                </a:lnTo>
                <a:lnTo>
                  <a:pt x="482" y="30"/>
                </a:lnTo>
                <a:lnTo>
                  <a:pt x="482" y="30"/>
                </a:lnTo>
                <a:lnTo>
                  <a:pt x="479" y="32"/>
                </a:lnTo>
                <a:lnTo>
                  <a:pt x="468" y="37"/>
                </a:lnTo>
                <a:lnTo>
                  <a:pt x="447" y="45"/>
                </a:lnTo>
                <a:lnTo>
                  <a:pt x="447" y="45"/>
                </a:lnTo>
                <a:lnTo>
                  <a:pt x="423" y="54"/>
                </a:lnTo>
                <a:lnTo>
                  <a:pt x="407" y="61"/>
                </a:lnTo>
                <a:lnTo>
                  <a:pt x="396" y="66"/>
                </a:lnTo>
                <a:lnTo>
                  <a:pt x="391" y="70"/>
                </a:lnTo>
                <a:lnTo>
                  <a:pt x="391" y="70"/>
                </a:lnTo>
                <a:lnTo>
                  <a:pt x="385" y="80"/>
                </a:lnTo>
                <a:lnTo>
                  <a:pt x="376" y="100"/>
                </a:lnTo>
                <a:lnTo>
                  <a:pt x="369" y="123"/>
                </a:lnTo>
                <a:lnTo>
                  <a:pt x="366" y="133"/>
                </a:lnTo>
                <a:lnTo>
                  <a:pt x="366" y="141"/>
                </a:lnTo>
                <a:lnTo>
                  <a:pt x="371" y="196"/>
                </a:lnTo>
                <a:lnTo>
                  <a:pt x="371" y="196"/>
                </a:lnTo>
                <a:lnTo>
                  <a:pt x="373" y="200"/>
                </a:lnTo>
                <a:lnTo>
                  <a:pt x="374" y="203"/>
                </a:lnTo>
                <a:lnTo>
                  <a:pt x="379" y="211"/>
                </a:lnTo>
                <a:lnTo>
                  <a:pt x="386" y="220"/>
                </a:lnTo>
                <a:lnTo>
                  <a:pt x="394" y="229"/>
                </a:lnTo>
                <a:lnTo>
                  <a:pt x="410" y="241"/>
                </a:lnTo>
                <a:lnTo>
                  <a:pt x="417" y="246"/>
                </a:lnTo>
                <a:lnTo>
                  <a:pt x="417" y="256"/>
                </a:lnTo>
                <a:lnTo>
                  <a:pt x="427" y="261"/>
                </a:lnTo>
                <a:lnTo>
                  <a:pt x="427" y="301"/>
                </a:lnTo>
                <a:lnTo>
                  <a:pt x="427" y="301"/>
                </a:lnTo>
                <a:lnTo>
                  <a:pt x="351" y="327"/>
                </a:lnTo>
                <a:lnTo>
                  <a:pt x="300" y="345"/>
                </a:lnTo>
                <a:lnTo>
                  <a:pt x="282" y="353"/>
                </a:lnTo>
                <a:lnTo>
                  <a:pt x="277" y="355"/>
                </a:lnTo>
                <a:lnTo>
                  <a:pt x="276" y="357"/>
                </a:lnTo>
                <a:lnTo>
                  <a:pt x="276" y="357"/>
                </a:lnTo>
                <a:lnTo>
                  <a:pt x="272" y="367"/>
                </a:lnTo>
                <a:lnTo>
                  <a:pt x="263" y="384"/>
                </a:lnTo>
                <a:lnTo>
                  <a:pt x="256" y="404"/>
                </a:lnTo>
                <a:lnTo>
                  <a:pt x="251" y="417"/>
                </a:lnTo>
                <a:lnTo>
                  <a:pt x="251" y="417"/>
                </a:lnTo>
                <a:lnTo>
                  <a:pt x="242" y="446"/>
                </a:lnTo>
                <a:lnTo>
                  <a:pt x="223" y="501"/>
                </a:lnTo>
                <a:lnTo>
                  <a:pt x="196" y="578"/>
                </a:lnTo>
                <a:lnTo>
                  <a:pt x="211" y="588"/>
                </a:lnTo>
                <a:lnTo>
                  <a:pt x="211" y="588"/>
                </a:lnTo>
                <a:lnTo>
                  <a:pt x="194" y="618"/>
                </a:lnTo>
                <a:lnTo>
                  <a:pt x="171" y="658"/>
                </a:lnTo>
                <a:lnTo>
                  <a:pt x="171" y="658"/>
                </a:lnTo>
                <a:lnTo>
                  <a:pt x="149" y="686"/>
                </a:lnTo>
                <a:lnTo>
                  <a:pt x="135" y="704"/>
                </a:lnTo>
                <a:lnTo>
                  <a:pt x="135" y="704"/>
                </a:lnTo>
                <a:lnTo>
                  <a:pt x="103" y="704"/>
                </a:lnTo>
                <a:lnTo>
                  <a:pt x="78" y="702"/>
                </a:lnTo>
                <a:lnTo>
                  <a:pt x="65" y="704"/>
                </a:lnTo>
                <a:lnTo>
                  <a:pt x="65" y="704"/>
                </a:lnTo>
                <a:lnTo>
                  <a:pt x="35" y="709"/>
                </a:lnTo>
                <a:lnTo>
                  <a:pt x="18" y="714"/>
                </a:lnTo>
                <a:lnTo>
                  <a:pt x="11" y="716"/>
                </a:lnTo>
                <a:lnTo>
                  <a:pt x="10" y="717"/>
                </a:lnTo>
                <a:lnTo>
                  <a:pt x="10" y="719"/>
                </a:lnTo>
                <a:lnTo>
                  <a:pt x="10" y="719"/>
                </a:lnTo>
                <a:lnTo>
                  <a:pt x="13" y="721"/>
                </a:lnTo>
                <a:lnTo>
                  <a:pt x="16" y="724"/>
                </a:lnTo>
                <a:lnTo>
                  <a:pt x="29" y="726"/>
                </a:lnTo>
                <a:lnTo>
                  <a:pt x="43" y="729"/>
                </a:lnTo>
                <a:lnTo>
                  <a:pt x="50" y="729"/>
                </a:lnTo>
                <a:lnTo>
                  <a:pt x="50" y="729"/>
                </a:lnTo>
                <a:lnTo>
                  <a:pt x="61" y="730"/>
                </a:lnTo>
                <a:lnTo>
                  <a:pt x="68" y="731"/>
                </a:lnTo>
                <a:lnTo>
                  <a:pt x="69" y="733"/>
                </a:lnTo>
                <a:lnTo>
                  <a:pt x="70" y="734"/>
                </a:lnTo>
                <a:lnTo>
                  <a:pt x="70" y="734"/>
                </a:lnTo>
                <a:lnTo>
                  <a:pt x="70" y="736"/>
                </a:lnTo>
                <a:lnTo>
                  <a:pt x="68" y="738"/>
                </a:lnTo>
                <a:lnTo>
                  <a:pt x="65" y="740"/>
                </a:lnTo>
                <a:lnTo>
                  <a:pt x="60" y="744"/>
                </a:lnTo>
                <a:lnTo>
                  <a:pt x="60" y="744"/>
                </a:lnTo>
                <a:lnTo>
                  <a:pt x="55" y="746"/>
                </a:lnTo>
                <a:lnTo>
                  <a:pt x="48" y="751"/>
                </a:lnTo>
                <a:lnTo>
                  <a:pt x="26" y="760"/>
                </a:lnTo>
                <a:lnTo>
                  <a:pt x="6" y="769"/>
                </a:lnTo>
                <a:lnTo>
                  <a:pt x="1" y="772"/>
                </a:lnTo>
                <a:lnTo>
                  <a:pt x="0" y="773"/>
                </a:lnTo>
                <a:lnTo>
                  <a:pt x="0" y="774"/>
                </a:lnTo>
                <a:lnTo>
                  <a:pt x="0" y="774"/>
                </a:lnTo>
                <a:lnTo>
                  <a:pt x="2" y="775"/>
                </a:lnTo>
                <a:lnTo>
                  <a:pt x="5" y="775"/>
                </a:lnTo>
                <a:lnTo>
                  <a:pt x="14" y="775"/>
                </a:lnTo>
                <a:lnTo>
                  <a:pt x="23" y="774"/>
                </a:lnTo>
                <a:lnTo>
                  <a:pt x="30" y="774"/>
                </a:lnTo>
                <a:lnTo>
                  <a:pt x="30" y="774"/>
                </a:lnTo>
                <a:lnTo>
                  <a:pt x="41" y="773"/>
                </a:lnTo>
                <a:lnTo>
                  <a:pt x="59" y="769"/>
                </a:lnTo>
                <a:lnTo>
                  <a:pt x="73" y="768"/>
                </a:lnTo>
                <a:lnTo>
                  <a:pt x="75" y="768"/>
                </a:lnTo>
                <a:lnTo>
                  <a:pt x="77" y="768"/>
                </a:lnTo>
                <a:lnTo>
                  <a:pt x="75" y="769"/>
                </a:lnTo>
                <a:lnTo>
                  <a:pt x="75" y="769"/>
                </a:lnTo>
                <a:lnTo>
                  <a:pt x="65" y="777"/>
                </a:lnTo>
                <a:lnTo>
                  <a:pt x="53" y="789"/>
                </a:lnTo>
                <a:lnTo>
                  <a:pt x="46" y="795"/>
                </a:lnTo>
                <a:lnTo>
                  <a:pt x="43" y="802"/>
                </a:lnTo>
                <a:lnTo>
                  <a:pt x="40" y="805"/>
                </a:lnTo>
                <a:lnTo>
                  <a:pt x="39" y="808"/>
                </a:lnTo>
                <a:lnTo>
                  <a:pt x="40" y="809"/>
                </a:lnTo>
                <a:lnTo>
                  <a:pt x="40" y="809"/>
                </a:lnTo>
                <a:lnTo>
                  <a:pt x="43" y="810"/>
                </a:lnTo>
                <a:lnTo>
                  <a:pt x="46" y="812"/>
                </a:lnTo>
                <a:lnTo>
                  <a:pt x="55" y="812"/>
                </a:lnTo>
                <a:lnTo>
                  <a:pt x="65" y="809"/>
                </a:lnTo>
                <a:lnTo>
                  <a:pt x="65" y="809"/>
                </a:lnTo>
                <a:lnTo>
                  <a:pt x="65" y="812"/>
                </a:lnTo>
                <a:lnTo>
                  <a:pt x="65" y="818"/>
                </a:lnTo>
                <a:lnTo>
                  <a:pt x="65" y="822"/>
                </a:lnTo>
                <a:lnTo>
                  <a:pt x="68" y="824"/>
                </a:lnTo>
                <a:lnTo>
                  <a:pt x="70" y="826"/>
                </a:lnTo>
                <a:lnTo>
                  <a:pt x="75" y="824"/>
                </a:lnTo>
                <a:lnTo>
                  <a:pt x="75" y="824"/>
                </a:lnTo>
                <a:lnTo>
                  <a:pt x="82" y="821"/>
                </a:lnTo>
                <a:lnTo>
                  <a:pt x="90" y="814"/>
                </a:lnTo>
                <a:lnTo>
                  <a:pt x="107" y="798"/>
                </a:lnTo>
                <a:lnTo>
                  <a:pt x="120" y="785"/>
                </a:lnTo>
                <a:lnTo>
                  <a:pt x="124" y="783"/>
                </a:lnTo>
                <a:lnTo>
                  <a:pt x="125" y="783"/>
                </a:lnTo>
                <a:lnTo>
                  <a:pt x="125" y="784"/>
                </a:lnTo>
                <a:lnTo>
                  <a:pt x="125" y="784"/>
                </a:lnTo>
                <a:lnTo>
                  <a:pt x="124" y="794"/>
                </a:lnTo>
                <a:lnTo>
                  <a:pt x="125" y="807"/>
                </a:lnTo>
                <a:lnTo>
                  <a:pt x="128" y="817"/>
                </a:lnTo>
                <a:lnTo>
                  <a:pt x="129" y="819"/>
                </a:lnTo>
                <a:lnTo>
                  <a:pt x="130" y="819"/>
                </a:lnTo>
                <a:lnTo>
                  <a:pt x="130" y="819"/>
                </a:lnTo>
                <a:lnTo>
                  <a:pt x="137" y="808"/>
                </a:lnTo>
                <a:lnTo>
                  <a:pt x="148" y="785"/>
                </a:lnTo>
                <a:lnTo>
                  <a:pt x="154" y="773"/>
                </a:lnTo>
                <a:lnTo>
                  <a:pt x="162" y="761"/>
                </a:lnTo>
                <a:lnTo>
                  <a:pt x="169" y="754"/>
                </a:lnTo>
                <a:lnTo>
                  <a:pt x="172" y="750"/>
                </a:lnTo>
                <a:lnTo>
                  <a:pt x="176" y="749"/>
                </a:lnTo>
                <a:lnTo>
                  <a:pt x="176" y="749"/>
                </a:lnTo>
                <a:lnTo>
                  <a:pt x="179" y="746"/>
                </a:lnTo>
                <a:lnTo>
                  <a:pt x="186" y="743"/>
                </a:lnTo>
                <a:lnTo>
                  <a:pt x="201" y="729"/>
                </a:lnTo>
                <a:lnTo>
                  <a:pt x="218" y="711"/>
                </a:lnTo>
                <a:lnTo>
                  <a:pt x="238" y="690"/>
                </a:lnTo>
                <a:lnTo>
                  <a:pt x="272" y="652"/>
                </a:lnTo>
                <a:lnTo>
                  <a:pt x="282" y="640"/>
                </a:lnTo>
                <a:lnTo>
                  <a:pt x="285" y="636"/>
                </a:lnTo>
                <a:lnTo>
                  <a:pt x="286" y="633"/>
                </a:lnTo>
                <a:lnTo>
                  <a:pt x="286" y="633"/>
                </a:lnTo>
                <a:lnTo>
                  <a:pt x="286" y="632"/>
                </a:lnTo>
                <a:lnTo>
                  <a:pt x="286" y="632"/>
                </a:lnTo>
                <a:lnTo>
                  <a:pt x="290" y="632"/>
                </a:lnTo>
                <a:lnTo>
                  <a:pt x="296" y="633"/>
                </a:lnTo>
                <a:lnTo>
                  <a:pt x="326" y="603"/>
                </a:lnTo>
                <a:lnTo>
                  <a:pt x="326" y="603"/>
                </a:lnTo>
                <a:lnTo>
                  <a:pt x="334" y="696"/>
                </a:lnTo>
                <a:lnTo>
                  <a:pt x="337" y="763"/>
                </a:lnTo>
                <a:lnTo>
                  <a:pt x="337" y="787"/>
                </a:lnTo>
                <a:lnTo>
                  <a:pt x="337" y="795"/>
                </a:lnTo>
                <a:lnTo>
                  <a:pt x="336" y="799"/>
                </a:lnTo>
                <a:lnTo>
                  <a:pt x="336" y="799"/>
                </a:lnTo>
                <a:lnTo>
                  <a:pt x="332" y="807"/>
                </a:lnTo>
                <a:lnTo>
                  <a:pt x="329" y="821"/>
                </a:lnTo>
                <a:lnTo>
                  <a:pt x="319" y="857"/>
                </a:lnTo>
                <a:lnTo>
                  <a:pt x="306" y="905"/>
                </a:lnTo>
                <a:lnTo>
                  <a:pt x="331" y="905"/>
                </a:lnTo>
                <a:lnTo>
                  <a:pt x="331" y="905"/>
                </a:lnTo>
                <a:lnTo>
                  <a:pt x="329" y="1064"/>
                </a:lnTo>
                <a:lnTo>
                  <a:pt x="326" y="1257"/>
                </a:lnTo>
                <a:lnTo>
                  <a:pt x="326" y="1257"/>
                </a:lnTo>
                <a:lnTo>
                  <a:pt x="326" y="1314"/>
                </a:lnTo>
                <a:lnTo>
                  <a:pt x="326" y="1402"/>
                </a:lnTo>
                <a:lnTo>
                  <a:pt x="326" y="1538"/>
                </a:lnTo>
                <a:lnTo>
                  <a:pt x="326" y="1538"/>
                </a:lnTo>
                <a:lnTo>
                  <a:pt x="326" y="1570"/>
                </a:lnTo>
                <a:lnTo>
                  <a:pt x="329" y="1612"/>
                </a:lnTo>
                <a:lnTo>
                  <a:pt x="331" y="1664"/>
                </a:lnTo>
                <a:lnTo>
                  <a:pt x="341" y="1664"/>
                </a:lnTo>
                <a:lnTo>
                  <a:pt x="341" y="1664"/>
                </a:lnTo>
                <a:lnTo>
                  <a:pt x="311" y="1714"/>
                </a:lnTo>
                <a:lnTo>
                  <a:pt x="311" y="1714"/>
                </a:lnTo>
                <a:lnTo>
                  <a:pt x="302" y="1731"/>
                </a:lnTo>
                <a:lnTo>
                  <a:pt x="295" y="1744"/>
                </a:lnTo>
                <a:lnTo>
                  <a:pt x="291" y="1756"/>
                </a:lnTo>
                <a:lnTo>
                  <a:pt x="290" y="1761"/>
                </a:lnTo>
                <a:lnTo>
                  <a:pt x="291" y="1764"/>
                </a:lnTo>
                <a:lnTo>
                  <a:pt x="291" y="1764"/>
                </a:lnTo>
                <a:lnTo>
                  <a:pt x="294" y="1768"/>
                </a:lnTo>
                <a:lnTo>
                  <a:pt x="297" y="1772"/>
                </a:lnTo>
                <a:lnTo>
                  <a:pt x="302" y="1776"/>
                </a:lnTo>
                <a:lnTo>
                  <a:pt x="309" y="1780"/>
                </a:lnTo>
                <a:lnTo>
                  <a:pt x="316" y="1783"/>
                </a:lnTo>
                <a:lnTo>
                  <a:pt x="325" y="1786"/>
                </a:lnTo>
                <a:lnTo>
                  <a:pt x="335" y="1788"/>
                </a:lnTo>
                <a:lnTo>
                  <a:pt x="346" y="1790"/>
                </a:lnTo>
                <a:lnTo>
                  <a:pt x="346" y="1790"/>
                </a:lnTo>
                <a:lnTo>
                  <a:pt x="356" y="1791"/>
                </a:lnTo>
                <a:lnTo>
                  <a:pt x="364" y="1792"/>
                </a:lnTo>
                <a:lnTo>
                  <a:pt x="374" y="1796"/>
                </a:lnTo>
                <a:lnTo>
                  <a:pt x="378" y="1796"/>
                </a:lnTo>
                <a:lnTo>
                  <a:pt x="380" y="1796"/>
                </a:lnTo>
                <a:lnTo>
                  <a:pt x="383" y="1793"/>
                </a:lnTo>
                <a:lnTo>
                  <a:pt x="386" y="1790"/>
                </a:lnTo>
                <a:lnTo>
                  <a:pt x="386" y="1790"/>
                </a:lnTo>
                <a:lnTo>
                  <a:pt x="391" y="1782"/>
                </a:lnTo>
                <a:lnTo>
                  <a:pt x="398" y="1769"/>
                </a:lnTo>
                <a:lnTo>
                  <a:pt x="412" y="1738"/>
                </a:lnTo>
                <a:lnTo>
                  <a:pt x="427" y="1699"/>
                </a:lnTo>
                <a:lnTo>
                  <a:pt x="427" y="1699"/>
                </a:lnTo>
                <a:lnTo>
                  <a:pt x="425" y="1704"/>
                </a:lnTo>
                <a:lnTo>
                  <a:pt x="425" y="1708"/>
                </a:lnTo>
                <a:lnTo>
                  <a:pt x="425" y="1712"/>
                </a:lnTo>
                <a:lnTo>
                  <a:pt x="428" y="1717"/>
                </a:lnTo>
                <a:lnTo>
                  <a:pt x="430" y="1722"/>
                </a:lnTo>
                <a:lnTo>
                  <a:pt x="435" y="1726"/>
                </a:lnTo>
                <a:lnTo>
                  <a:pt x="442" y="1729"/>
                </a:lnTo>
                <a:lnTo>
                  <a:pt x="442" y="1729"/>
                </a:lnTo>
                <a:lnTo>
                  <a:pt x="459" y="1734"/>
                </a:lnTo>
                <a:lnTo>
                  <a:pt x="478" y="1739"/>
                </a:lnTo>
                <a:lnTo>
                  <a:pt x="507" y="1744"/>
                </a:lnTo>
                <a:lnTo>
                  <a:pt x="507" y="1744"/>
                </a:lnTo>
                <a:lnTo>
                  <a:pt x="531" y="1748"/>
                </a:lnTo>
                <a:lnTo>
                  <a:pt x="571" y="1753"/>
                </a:lnTo>
                <a:lnTo>
                  <a:pt x="592" y="1756"/>
                </a:lnTo>
                <a:lnTo>
                  <a:pt x="610" y="1757"/>
                </a:lnTo>
                <a:lnTo>
                  <a:pt x="622" y="1757"/>
                </a:lnTo>
                <a:lnTo>
                  <a:pt x="626" y="1756"/>
                </a:lnTo>
                <a:lnTo>
                  <a:pt x="627" y="1754"/>
                </a:lnTo>
                <a:lnTo>
                  <a:pt x="627" y="1754"/>
                </a:lnTo>
                <a:lnTo>
                  <a:pt x="630" y="1746"/>
                </a:lnTo>
                <a:lnTo>
                  <a:pt x="631" y="1741"/>
                </a:lnTo>
                <a:lnTo>
                  <a:pt x="631" y="1734"/>
                </a:lnTo>
                <a:lnTo>
                  <a:pt x="631" y="1729"/>
                </a:lnTo>
                <a:lnTo>
                  <a:pt x="629" y="1724"/>
                </a:lnTo>
                <a:lnTo>
                  <a:pt x="625" y="1719"/>
                </a:lnTo>
                <a:lnTo>
                  <a:pt x="617" y="1714"/>
                </a:lnTo>
                <a:lnTo>
                  <a:pt x="617" y="1714"/>
                </a:lnTo>
                <a:lnTo>
                  <a:pt x="598" y="1703"/>
                </a:lnTo>
                <a:lnTo>
                  <a:pt x="578" y="1688"/>
                </a:lnTo>
                <a:lnTo>
                  <a:pt x="547" y="1664"/>
                </a:lnTo>
                <a:lnTo>
                  <a:pt x="547" y="1664"/>
                </a:lnTo>
                <a:lnTo>
                  <a:pt x="537" y="1655"/>
                </a:lnTo>
                <a:lnTo>
                  <a:pt x="528" y="1645"/>
                </a:lnTo>
                <a:lnTo>
                  <a:pt x="517" y="1634"/>
                </a:lnTo>
                <a:lnTo>
                  <a:pt x="532" y="1634"/>
                </a:lnTo>
                <a:lnTo>
                  <a:pt x="532" y="1634"/>
                </a:lnTo>
                <a:lnTo>
                  <a:pt x="587" y="1413"/>
                </a:lnTo>
                <a:lnTo>
                  <a:pt x="587" y="1413"/>
                </a:lnTo>
                <a:lnTo>
                  <a:pt x="591" y="1384"/>
                </a:lnTo>
                <a:lnTo>
                  <a:pt x="596" y="1323"/>
                </a:lnTo>
                <a:lnTo>
                  <a:pt x="607" y="1154"/>
                </a:lnTo>
                <a:lnTo>
                  <a:pt x="622" y="915"/>
                </a:lnTo>
                <a:lnTo>
                  <a:pt x="652" y="910"/>
                </a:lnTo>
                <a:lnTo>
                  <a:pt x="637" y="709"/>
                </a:lnTo>
                <a:lnTo>
                  <a:pt x="637" y="709"/>
                </a:lnTo>
                <a:lnTo>
                  <a:pt x="699" y="741"/>
                </a:lnTo>
                <a:lnTo>
                  <a:pt x="743" y="764"/>
                </a:lnTo>
                <a:lnTo>
                  <a:pt x="759" y="772"/>
                </a:lnTo>
                <a:lnTo>
                  <a:pt x="768" y="774"/>
                </a:lnTo>
                <a:lnTo>
                  <a:pt x="768" y="774"/>
                </a:lnTo>
                <a:lnTo>
                  <a:pt x="793" y="778"/>
                </a:lnTo>
                <a:lnTo>
                  <a:pt x="839" y="788"/>
                </a:lnTo>
                <a:lnTo>
                  <a:pt x="885" y="798"/>
                </a:lnTo>
                <a:lnTo>
                  <a:pt x="898" y="802"/>
                </a:lnTo>
                <a:lnTo>
                  <a:pt x="903" y="804"/>
                </a:lnTo>
                <a:lnTo>
                  <a:pt x="903" y="804"/>
                </a:lnTo>
                <a:lnTo>
                  <a:pt x="907" y="807"/>
                </a:lnTo>
                <a:lnTo>
                  <a:pt x="916" y="813"/>
                </a:lnTo>
                <a:lnTo>
                  <a:pt x="946" y="832"/>
                </a:lnTo>
                <a:lnTo>
                  <a:pt x="979" y="851"/>
                </a:lnTo>
                <a:lnTo>
                  <a:pt x="991" y="857"/>
                </a:lnTo>
                <a:lnTo>
                  <a:pt x="999" y="859"/>
                </a:lnTo>
                <a:lnTo>
                  <a:pt x="999" y="859"/>
                </a:lnTo>
                <a:lnTo>
                  <a:pt x="1034" y="865"/>
                </a:lnTo>
                <a:lnTo>
                  <a:pt x="1054" y="866"/>
                </a:lnTo>
                <a:lnTo>
                  <a:pt x="1060" y="866"/>
                </a:lnTo>
                <a:lnTo>
                  <a:pt x="1064" y="865"/>
                </a:lnTo>
                <a:lnTo>
                  <a:pt x="1064" y="865"/>
                </a:lnTo>
                <a:lnTo>
                  <a:pt x="1066" y="861"/>
                </a:lnTo>
                <a:lnTo>
                  <a:pt x="1066" y="858"/>
                </a:lnTo>
                <a:lnTo>
                  <a:pt x="1065" y="856"/>
                </a:lnTo>
                <a:lnTo>
                  <a:pt x="1064" y="854"/>
                </a:lnTo>
                <a:lnTo>
                  <a:pt x="1064" y="854"/>
                </a:lnTo>
                <a:lnTo>
                  <a:pt x="1059" y="852"/>
                </a:lnTo>
                <a:lnTo>
                  <a:pt x="1058" y="851"/>
                </a:lnTo>
                <a:lnTo>
                  <a:pt x="1059" y="849"/>
                </a:lnTo>
                <a:lnTo>
                  <a:pt x="1059" y="849"/>
                </a:lnTo>
                <a:lnTo>
                  <a:pt x="1064" y="847"/>
                </a:lnTo>
                <a:lnTo>
                  <a:pt x="1065" y="846"/>
                </a:lnTo>
                <a:lnTo>
                  <a:pt x="1064" y="844"/>
                </a:lnTo>
                <a:lnTo>
                  <a:pt x="1064" y="844"/>
                </a:lnTo>
                <a:lnTo>
                  <a:pt x="1061" y="843"/>
                </a:lnTo>
                <a:lnTo>
                  <a:pt x="1060" y="842"/>
                </a:lnTo>
                <a:lnTo>
                  <a:pt x="1059" y="841"/>
                </a:lnTo>
                <a:lnTo>
                  <a:pt x="1059" y="839"/>
                </a:lnTo>
                <a:lnTo>
                  <a:pt x="1059" y="839"/>
                </a:lnTo>
                <a:lnTo>
                  <a:pt x="1059" y="837"/>
                </a:lnTo>
                <a:lnTo>
                  <a:pt x="1058" y="834"/>
                </a:lnTo>
                <a:lnTo>
                  <a:pt x="1054" y="829"/>
                </a:lnTo>
                <a:lnTo>
                  <a:pt x="1054" y="829"/>
                </a:lnTo>
                <a:lnTo>
                  <a:pt x="1051" y="827"/>
                </a:lnTo>
                <a:lnTo>
                  <a:pt x="1048" y="824"/>
                </a:lnTo>
                <a:lnTo>
                  <a:pt x="1034" y="819"/>
                </a:lnTo>
                <a:lnTo>
                  <a:pt x="1034" y="819"/>
                </a:lnTo>
                <a:lnTo>
                  <a:pt x="1023" y="813"/>
                </a:lnTo>
                <a:lnTo>
                  <a:pt x="1007" y="802"/>
                </a:lnTo>
                <a:lnTo>
                  <a:pt x="995" y="793"/>
                </a:lnTo>
                <a:lnTo>
                  <a:pt x="989" y="789"/>
                </a:lnTo>
                <a:lnTo>
                  <a:pt x="989" y="789"/>
                </a:lnTo>
                <a:lnTo>
                  <a:pt x="991" y="787"/>
                </a:lnTo>
                <a:lnTo>
                  <a:pt x="994" y="784"/>
                </a:lnTo>
                <a:lnTo>
                  <a:pt x="994" y="784"/>
                </a:lnTo>
                <a:lnTo>
                  <a:pt x="996" y="784"/>
                </a:lnTo>
                <a:lnTo>
                  <a:pt x="1004" y="785"/>
                </a:lnTo>
                <a:lnTo>
                  <a:pt x="1006" y="784"/>
                </a:lnTo>
                <a:lnTo>
                  <a:pt x="1010" y="784"/>
                </a:lnTo>
                <a:lnTo>
                  <a:pt x="1013" y="782"/>
                </a:lnTo>
                <a:lnTo>
                  <a:pt x="1014" y="779"/>
                </a:lnTo>
                <a:lnTo>
                  <a:pt x="1014" y="779"/>
                </a:lnTo>
                <a:lnTo>
                  <a:pt x="1016" y="769"/>
                </a:lnTo>
                <a:lnTo>
                  <a:pt x="1015" y="768"/>
                </a:lnTo>
                <a:lnTo>
                  <a:pt x="1015" y="766"/>
                </a:lnTo>
                <a:lnTo>
                  <a:pt x="1009" y="764"/>
                </a:lnTo>
                <a:lnTo>
                  <a:pt x="1009" y="764"/>
                </a:lnTo>
                <a:lnTo>
                  <a:pt x="992" y="758"/>
                </a:lnTo>
                <a:lnTo>
                  <a:pt x="982" y="755"/>
                </a:lnTo>
                <a:lnTo>
                  <a:pt x="969" y="754"/>
                </a:lnTo>
                <a:lnTo>
                  <a:pt x="969" y="754"/>
                </a:lnTo>
                <a:lnTo>
                  <a:pt x="937" y="754"/>
                </a:lnTo>
                <a:lnTo>
                  <a:pt x="918" y="754"/>
                </a:lnTo>
                <a:lnTo>
                  <a:pt x="918" y="754"/>
                </a:lnTo>
                <a:lnTo>
                  <a:pt x="883" y="749"/>
                </a:lnTo>
                <a:lnTo>
                  <a:pt x="728" y="653"/>
                </a:lnTo>
                <a:lnTo>
                  <a:pt x="748" y="648"/>
                </a:lnTo>
                <a:lnTo>
                  <a:pt x="748" y="648"/>
                </a:lnTo>
                <a:lnTo>
                  <a:pt x="710" y="535"/>
                </a:lnTo>
                <a:lnTo>
                  <a:pt x="683" y="456"/>
                </a:lnTo>
                <a:lnTo>
                  <a:pt x="672" y="428"/>
                </a:lnTo>
                <a:lnTo>
                  <a:pt x="667" y="417"/>
                </a:lnTo>
                <a:lnTo>
                  <a:pt x="667" y="417"/>
                </a:lnTo>
                <a:lnTo>
                  <a:pt x="661" y="407"/>
                </a:lnTo>
                <a:lnTo>
                  <a:pt x="655" y="401"/>
                </a:lnTo>
                <a:lnTo>
                  <a:pt x="647" y="392"/>
                </a:lnTo>
                <a:lnTo>
                  <a:pt x="647" y="392"/>
                </a:lnTo>
                <a:lnTo>
                  <a:pt x="635" y="381"/>
                </a:lnTo>
                <a:lnTo>
                  <a:pt x="619" y="371"/>
                </a:lnTo>
                <a:lnTo>
                  <a:pt x="597" y="357"/>
                </a:lnTo>
                <a:lnTo>
                  <a:pt x="597" y="357"/>
                </a:lnTo>
                <a:lnTo>
                  <a:pt x="557" y="332"/>
                </a:lnTo>
                <a:lnTo>
                  <a:pt x="557" y="291"/>
                </a:lnTo>
                <a:lnTo>
                  <a:pt x="557" y="291"/>
                </a:lnTo>
                <a:lnTo>
                  <a:pt x="565" y="290"/>
                </a:lnTo>
                <a:lnTo>
                  <a:pt x="580" y="286"/>
                </a:lnTo>
                <a:lnTo>
                  <a:pt x="588" y="284"/>
                </a:lnTo>
                <a:lnTo>
                  <a:pt x="597" y="281"/>
                </a:lnTo>
                <a:lnTo>
                  <a:pt x="603" y="276"/>
                </a:lnTo>
                <a:lnTo>
                  <a:pt x="606" y="274"/>
                </a:lnTo>
                <a:lnTo>
                  <a:pt x="607" y="271"/>
                </a:lnTo>
                <a:lnTo>
                  <a:pt x="607" y="271"/>
                </a:lnTo>
                <a:lnTo>
                  <a:pt x="611" y="261"/>
                </a:lnTo>
                <a:lnTo>
                  <a:pt x="614" y="252"/>
                </a:lnTo>
                <a:lnTo>
                  <a:pt x="614" y="246"/>
                </a:lnTo>
                <a:lnTo>
                  <a:pt x="612" y="241"/>
                </a:lnTo>
                <a:lnTo>
                  <a:pt x="612" y="241"/>
                </a:lnTo>
                <a:lnTo>
                  <a:pt x="611" y="239"/>
                </a:lnTo>
                <a:lnTo>
                  <a:pt x="612" y="236"/>
                </a:lnTo>
                <a:lnTo>
                  <a:pt x="615" y="234"/>
                </a:lnTo>
                <a:lnTo>
                  <a:pt x="617" y="231"/>
                </a:lnTo>
                <a:lnTo>
                  <a:pt x="617" y="231"/>
                </a:lnTo>
                <a:lnTo>
                  <a:pt x="622" y="222"/>
                </a:lnTo>
                <a:lnTo>
                  <a:pt x="624" y="218"/>
                </a:lnTo>
                <a:lnTo>
                  <a:pt x="624" y="217"/>
                </a:lnTo>
                <a:lnTo>
                  <a:pt x="622" y="216"/>
                </a:lnTo>
                <a:lnTo>
                  <a:pt x="622" y="216"/>
                </a:lnTo>
                <a:lnTo>
                  <a:pt x="619" y="212"/>
                </a:lnTo>
                <a:lnTo>
                  <a:pt x="617" y="211"/>
                </a:lnTo>
                <a:lnTo>
                  <a:pt x="617" y="211"/>
                </a:lnTo>
                <a:lnTo>
                  <a:pt x="620" y="208"/>
                </a:lnTo>
                <a:lnTo>
                  <a:pt x="624" y="205"/>
                </a:lnTo>
                <a:lnTo>
                  <a:pt x="625" y="202"/>
                </a:lnTo>
                <a:lnTo>
                  <a:pt x="625" y="200"/>
                </a:lnTo>
                <a:lnTo>
                  <a:pt x="625" y="197"/>
                </a:lnTo>
                <a:lnTo>
                  <a:pt x="622" y="196"/>
                </a:lnTo>
                <a:lnTo>
                  <a:pt x="622" y="196"/>
                </a:lnTo>
                <a:lnTo>
                  <a:pt x="615" y="193"/>
                </a:lnTo>
                <a:lnTo>
                  <a:pt x="609" y="190"/>
                </a:lnTo>
                <a:lnTo>
                  <a:pt x="602" y="186"/>
                </a:lnTo>
                <a:lnTo>
                  <a:pt x="602" y="186"/>
                </a:lnTo>
                <a:lnTo>
                  <a:pt x="605" y="185"/>
                </a:lnTo>
                <a:lnTo>
                  <a:pt x="610" y="182"/>
                </a:lnTo>
                <a:lnTo>
                  <a:pt x="612" y="180"/>
                </a:lnTo>
                <a:lnTo>
                  <a:pt x="614" y="177"/>
                </a:lnTo>
                <a:lnTo>
                  <a:pt x="614" y="174"/>
                </a:lnTo>
                <a:lnTo>
                  <a:pt x="612" y="171"/>
                </a:lnTo>
                <a:lnTo>
                  <a:pt x="612" y="171"/>
                </a:lnTo>
                <a:lnTo>
                  <a:pt x="609" y="166"/>
                </a:lnTo>
                <a:lnTo>
                  <a:pt x="603" y="162"/>
                </a:lnTo>
                <a:lnTo>
                  <a:pt x="598" y="158"/>
                </a:lnTo>
                <a:lnTo>
                  <a:pt x="592" y="151"/>
                </a:lnTo>
                <a:lnTo>
                  <a:pt x="592" y="151"/>
                </a:lnTo>
                <a:lnTo>
                  <a:pt x="586" y="142"/>
                </a:lnTo>
                <a:lnTo>
                  <a:pt x="582" y="133"/>
                </a:lnTo>
                <a:lnTo>
                  <a:pt x="581" y="125"/>
                </a:lnTo>
                <a:lnTo>
                  <a:pt x="582" y="120"/>
                </a:lnTo>
                <a:lnTo>
                  <a:pt x="582" y="120"/>
                </a:lnTo>
                <a:lnTo>
                  <a:pt x="583" y="119"/>
                </a:lnTo>
                <a:lnTo>
                  <a:pt x="583" y="119"/>
                </a:lnTo>
                <a:lnTo>
                  <a:pt x="585" y="119"/>
                </a:lnTo>
                <a:lnTo>
                  <a:pt x="585" y="119"/>
                </a:lnTo>
                <a:lnTo>
                  <a:pt x="582" y="110"/>
                </a:lnTo>
                <a:lnTo>
                  <a:pt x="582" y="110"/>
                </a:lnTo>
                <a:lnTo>
                  <a:pt x="580" y="104"/>
                </a:lnTo>
                <a:lnTo>
                  <a:pt x="576" y="98"/>
                </a:lnTo>
                <a:lnTo>
                  <a:pt x="571" y="92"/>
                </a:lnTo>
                <a:lnTo>
                  <a:pt x="566" y="86"/>
                </a:lnTo>
                <a:lnTo>
                  <a:pt x="556" y="78"/>
                </a:lnTo>
                <a:lnTo>
                  <a:pt x="552" y="75"/>
                </a:lnTo>
                <a:lnTo>
                  <a:pt x="552" y="75"/>
                </a:lnTo>
                <a:close/>
                <a:moveTo>
                  <a:pt x="422" y="1634"/>
                </a:moveTo>
                <a:lnTo>
                  <a:pt x="422" y="1634"/>
                </a:lnTo>
                <a:lnTo>
                  <a:pt x="428" y="1547"/>
                </a:lnTo>
                <a:lnTo>
                  <a:pt x="433" y="1487"/>
                </a:lnTo>
                <a:lnTo>
                  <a:pt x="437" y="1448"/>
                </a:lnTo>
                <a:lnTo>
                  <a:pt x="437" y="1448"/>
                </a:lnTo>
                <a:lnTo>
                  <a:pt x="450" y="1380"/>
                </a:lnTo>
                <a:lnTo>
                  <a:pt x="462" y="1332"/>
                </a:lnTo>
                <a:lnTo>
                  <a:pt x="462" y="1332"/>
                </a:lnTo>
                <a:lnTo>
                  <a:pt x="460" y="1358"/>
                </a:lnTo>
                <a:lnTo>
                  <a:pt x="455" y="1420"/>
                </a:lnTo>
                <a:lnTo>
                  <a:pt x="447" y="1518"/>
                </a:lnTo>
                <a:lnTo>
                  <a:pt x="447" y="1518"/>
                </a:lnTo>
                <a:lnTo>
                  <a:pt x="440" y="1578"/>
                </a:lnTo>
                <a:lnTo>
                  <a:pt x="437" y="1629"/>
                </a:lnTo>
                <a:lnTo>
                  <a:pt x="437" y="1629"/>
                </a:lnTo>
                <a:lnTo>
                  <a:pt x="434" y="1631"/>
                </a:lnTo>
                <a:lnTo>
                  <a:pt x="429" y="1636"/>
                </a:lnTo>
                <a:lnTo>
                  <a:pt x="427" y="1639"/>
                </a:lnTo>
                <a:lnTo>
                  <a:pt x="424" y="1639"/>
                </a:lnTo>
                <a:lnTo>
                  <a:pt x="422" y="1638"/>
                </a:lnTo>
                <a:lnTo>
                  <a:pt x="422" y="1634"/>
                </a:lnTo>
                <a:lnTo>
                  <a:pt x="422" y="16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500C15B9-315B-3D5E-3490-1C6A523C2F6E}"/>
              </a:ext>
            </a:extLst>
          </p:cNvPr>
          <p:cNvSpPr>
            <a:spLocks/>
          </p:cNvSpPr>
          <p:nvPr/>
        </p:nvSpPr>
        <p:spPr bwMode="auto">
          <a:xfrm>
            <a:off x="1728788" y="975123"/>
            <a:ext cx="941384" cy="2548380"/>
          </a:xfrm>
          <a:custGeom>
            <a:avLst/>
            <a:gdLst>
              <a:gd name="T0" fmla="*/ 482 w 652"/>
              <a:gd name="T1" fmla="*/ 48 h 1765"/>
              <a:gd name="T2" fmla="*/ 456 w 652"/>
              <a:gd name="T3" fmla="*/ 58 h 1765"/>
              <a:gd name="T4" fmla="*/ 421 w 652"/>
              <a:gd name="T5" fmla="*/ 53 h 1765"/>
              <a:gd name="T6" fmla="*/ 405 w 652"/>
              <a:gd name="T7" fmla="*/ 70 h 1765"/>
              <a:gd name="T8" fmla="*/ 404 w 652"/>
              <a:gd name="T9" fmla="*/ 82 h 1765"/>
              <a:gd name="T10" fmla="*/ 384 w 652"/>
              <a:gd name="T11" fmla="*/ 84 h 1765"/>
              <a:gd name="T12" fmla="*/ 384 w 652"/>
              <a:gd name="T13" fmla="*/ 99 h 1765"/>
              <a:gd name="T14" fmla="*/ 375 w 652"/>
              <a:gd name="T15" fmla="*/ 111 h 1765"/>
              <a:gd name="T16" fmla="*/ 369 w 652"/>
              <a:gd name="T17" fmla="*/ 140 h 1765"/>
              <a:gd name="T18" fmla="*/ 386 w 652"/>
              <a:gd name="T19" fmla="*/ 167 h 1765"/>
              <a:gd name="T20" fmla="*/ 389 w 652"/>
              <a:gd name="T21" fmla="*/ 224 h 1765"/>
              <a:gd name="T22" fmla="*/ 352 w 652"/>
              <a:gd name="T23" fmla="*/ 279 h 1765"/>
              <a:gd name="T24" fmla="*/ 290 w 652"/>
              <a:gd name="T25" fmla="*/ 290 h 1765"/>
              <a:gd name="T26" fmla="*/ 248 w 652"/>
              <a:gd name="T27" fmla="*/ 306 h 1765"/>
              <a:gd name="T28" fmla="*/ 152 w 652"/>
              <a:gd name="T29" fmla="*/ 422 h 1765"/>
              <a:gd name="T30" fmla="*/ 85 w 652"/>
              <a:gd name="T31" fmla="*/ 499 h 1765"/>
              <a:gd name="T32" fmla="*/ 96 w 652"/>
              <a:gd name="T33" fmla="*/ 531 h 1765"/>
              <a:gd name="T34" fmla="*/ 202 w 652"/>
              <a:gd name="T35" fmla="*/ 554 h 1765"/>
              <a:gd name="T36" fmla="*/ 175 w 652"/>
              <a:gd name="T37" fmla="*/ 970 h 1765"/>
              <a:gd name="T38" fmla="*/ 155 w 652"/>
              <a:gd name="T39" fmla="*/ 1192 h 1765"/>
              <a:gd name="T40" fmla="*/ 153 w 652"/>
              <a:gd name="T41" fmla="*/ 1305 h 1765"/>
              <a:gd name="T42" fmla="*/ 139 w 652"/>
              <a:gd name="T43" fmla="*/ 1590 h 1765"/>
              <a:gd name="T44" fmla="*/ 75 w 652"/>
              <a:gd name="T45" fmla="*/ 1652 h 1765"/>
              <a:gd name="T46" fmla="*/ 2 w 652"/>
              <a:gd name="T47" fmla="*/ 1684 h 1765"/>
              <a:gd name="T48" fmla="*/ 6 w 652"/>
              <a:gd name="T49" fmla="*/ 1716 h 1765"/>
              <a:gd name="T50" fmla="*/ 57 w 652"/>
              <a:gd name="T51" fmla="*/ 1723 h 1765"/>
              <a:gd name="T52" fmla="*/ 227 w 652"/>
              <a:gd name="T53" fmla="*/ 1732 h 1765"/>
              <a:gd name="T54" fmla="*/ 237 w 652"/>
              <a:gd name="T55" fmla="*/ 1674 h 1765"/>
              <a:gd name="T56" fmla="*/ 283 w 652"/>
              <a:gd name="T57" fmla="*/ 1433 h 1765"/>
              <a:gd name="T58" fmla="*/ 316 w 652"/>
              <a:gd name="T59" fmla="*/ 1087 h 1765"/>
              <a:gd name="T60" fmla="*/ 346 w 652"/>
              <a:gd name="T61" fmla="*/ 1345 h 1765"/>
              <a:gd name="T62" fmla="*/ 339 w 652"/>
              <a:gd name="T63" fmla="*/ 1691 h 1765"/>
              <a:gd name="T64" fmla="*/ 346 w 652"/>
              <a:gd name="T65" fmla="*/ 1748 h 1765"/>
              <a:gd name="T66" fmla="*/ 420 w 652"/>
              <a:gd name="T67" fmla="*/ 1765 h 1765"/>
              <a:gd name="T68" fmla="*/ 450 w 652"/>
              <a:gd name="T69" fmla="*/ 1738 h 1765"/>
              <a:gd name="T70" fmla="*/ 426 w 652"/>
              <a:gd name="T71" fmla="*/ 1664 h 1765"/>
              <a:gd name="T72" fmla="*/ 441 w 652"/>
              <a:gd name="T73" fmla="*/ 1633 h 1765"/>
              <a:gd name="T74" fmla="*/ 482 w 652"/>
              <a:gd name="T75" fmla="*/ 1350 h 1765"/>
              <a:gd name="T76" fmla="*/ 523 w 652"/>
              <a:gd name="T77" fmla="*/ 1003 h 1765"/>
              <a:gd name="T78" fmla="*/ 522 w 652"/>
              <a:gd name="T79" fmla="*/ 877 h 1765"/>
              <a:gd name="T80" fmla="*/ 542 w 652"/>
              <a:gd name="T81" fmla="*/ 877 h 1765"/>
              <a:gd name="T82" fmla="*/ 522 w 652"/>
              <a:gd name="T83" fmla="*/ 651 h 1765"/>
              <a:gd name="T84" fmla="*/ 587 w 652"/>
              <a:gd name="T85" fmla="*/ 415 h 1765"/>
              <a:gd name="T86" fmla="*/ 571 w 652"/>
              <a:gd name="T87" fmla="*/ 334 h 1765"/>
              <a:gd name="T88" fmla="*/ 557 w 652"/>
              <a:gd name="T89" fmla="*/ 264 h 1765"/>
              <a:gd name="T90" fmla="*/ 602 w 652"/>
              <a:gd name="T91" fmla="*/ 245 h 1765"/>
              <a:gd name="T92" fmla="*/ 642 w 652"/>
              <a:gd name="T93" fmla="*/ 194 h 1765"/>
              <a:gd name="T94" fmla="*/ 652 w 652"/>
              <a:gd name="T95" fmla="*/ 174 h 1765"/>
              <a:gd name="T96" fmla="*/ 632 w 652"/>
              <a:gd name="T97" fmla="*/ 101 h 1765"/>
              <a:gd name="T98" fmla="*/ 577 w 652"/>
              <a:gd name="T99" fmla="*/ 38 h 1765"/>
              <a:gd name="T100" fmla="*/ 598 w 652"/>
              <a:gd name="T101" fmla="*/ 28 h 1765"/>
              <a:gd name="T102" fmla="*/ 582 w 652"/>
              <a:gd name="T103" fmla="*/ 18 h 1765"/>
              <a:gd name="T104" fmla="*/ 566 w 652"/>
              <a:gd name="T105" fmla="*/ 1 h 1765"/>
              <a:gd name="T106" fmla="*/ 536 w 652"/>
              <a:gd name="T107" fmla="*/ 5 h 1765"/>
              <a:gd name="T108" fmla="*/ 512 w 652"/>
              <a:gd name="T109" fmla="*/ 33 h 1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52" h="1765">
                <a:moveTo>
                  <a:pt x="512" y="33"/>
                </a:moveTo>
                <a:lnTo>
                  <a:pt x="512" y="33"/>
                </a:lnTo>
                <a:lnTo>
                  <a:pt x="502" y="39"/>
                </a:lnTo>
                <a:lnTo>
                  <a:pt x="492" y="44"/>
                </a:lnTo>
                <a:lnTo>
                  <a:pt x="482" y="48"/>
                </a:lnTo>
                <a:lnTo>
                  <a:pt x="482" y="48"/>
                </a:lnTo>
                <a:lnTo>
                  <a:pt x="473" y="52"/>
                </a:lnTo>
                <a:lnTo>
                  <a:pt x="468" y="54"/>
                </a:lnTo>
                <a:lnTo>
                  <a:pt x="463" y="58"/>
                </a:lnTo>
                <a:lnTo>
                  <a:pt x="460" y="58"/>
                </a:lnTo>
                <a:lnTo>
                  <a:pt x="456" y="58"/>
                </a:lnTo>
                <a:lnTo>
                  <a:pt x="456" y="58"/>
                </a:lnTo>
                <a:lnTo>
                  <a:pt x="448" y="55"/>
                </a:lnTo>
                <a:lnTo>
                  <a:pt x="436" y="53"/>
                </a:lnTo>
                <a:lnTo>
                  <a:pt x="428" y="52"/>
                </a:lnTo>
                <a:lnTo>
                  <a:pt x="424" y="52"/>
                </a:lnTo>
                <a:lnTo>
                  <a:pt x="421" y="53"/>
                </a:lnTo>
                <a:lnTo>
                  <a:pt x="421" y="53"/>
                </a:lnTo>
                <a:lnTo>
                  <a:pt x="420" y="58"/>
                </a:lnTo>
                <a:lnTo>
                  <a:pt x="420" y="62"/>
                </a:lnTo>
                <a:lnTo>
                  <a:pt x="421" y="68"/>
                </a:lnTo>
                <a:lnTo>
                  <a:pt x="421" y="68"/>
                </a:lnTo>
                <a:lnTo>
                  <a:pt x="411" y="69"/>
                </a:lnTo>
                <a:lnTo>
                  <a:pt x="405" y="70"/>
                </a:lnTo>
                <a:lnTo>
                  <a:pt x="403" y="72"/>
                </a:lnTo>
                <a:lnTo>
                  <a:pt x="401" y="73"/>
                </a:lnTo>
                <a:lnTo>
                  <a:pt x="401" y="73"/>
                </a:lnTo>
                <a:lnTo>
                  <a:pt x="401" y="76"/>
                </a:lnTo>
                <a:lnTo>
                  <a:pt x="404" y="79"/>
                </a:lnTo>
                <a:lnTo>
                  <a:pt x="404" y="82"/>
                </a:lnTo>
                <a:lnTo>
                  <a:pt x="403" y="82"/>
                </a:lnTo>
                <a:lnTo>
                  <a:pt x="401" y="83"/>
                </a:lnTo>
                <a:lnTo>
                  <a:pt x="401" y="83"/>
                </a:lnTo>
                <a:lnTo>
                  <a:pt x="396" y="83"/>
                </a:lnTo>
                <a:lnTo>
                  <a:pt x="390" y="83"/>
                </a:lnTo>
                <a:lnTo>
                  <a:pt x="384" y="84"/>
                </a:lnTo>
                <a:lnTo>
                  <a:pt x="382" y="86"/>
                </a:lnTo>
                <a:lnTo>
                  <a:pt x="381" y="88"/>
                </a:lnTo>
                <a:lnTo>
                  <a:pt x="381" y="88"/>
                </a:lnTo>
                <a:lnTo>
                  <a:pt x="381" y="92"/>
                </a:lnTo>
                <a:lnTo>
                  <a:pt x="382" y="94"/>
                </a:lnTo>
                <a:lnTo>
                  <a:pt x="384" y="99"/>
                </a:lnTo>
                <a:lnTo>
                  <a:pt x="385" y="102"/>
                </a:lnTo>
                <a:lnTo>
                  <a:pt x="385" y="104"/>
                </a:lnTo>
                <a:lnTo>
                  <a:pt x="384" y="107"/>
                </a:lnTo>
                <a:lnTo>
                  <a:pt x="381" y="108"/>
                </a:lnTo>
                <a:lnTo>
                  <a:pt x="381" y="108"/>
                </a:lnTo>
                <a:lnTo>
                  <a:pt x="375" y="111"/>
                </a:lnTo>
                <a:lnTo>
                  <a:pt x="370" y="114"/>
                </a:lnTo>
                <a:lnTo>
                  <a:pt x="367" y="120"/>
                </a:lnTo>
                <a:lnTo>
                  <a:pt x="366" y="128"/>
                </a:lnTo>
                <a:lnTo>
                  <a:pt x="366" y="128"/>
                </a:lnTo>
                <a:lnTo>
                  <a:pt x="367" y="133"/>
                </a:lnTo>
                <a:lnTo>
                  <a:pt x="369" y="140"/>
                </a:lnTo>
                <a:lnTo>
                  <a:pt x="374" y="151"/>
                </a:lnTo>
                <a:lnTo>
                  <a:pt x="379" y="161"/>
                </a:lnTo>
                <a:lnTo>
                  <a:pt x="381" y="163"/>
                </a:lnTo>
                <a:lnTo>
                  <a:pt x="381" y="163"/>
                </a:lnTo>
                <a:lnTo>
                  <a:pt x="382" y="163"/>
                </a:lnTo>
                <a:lnTo>
                  <a:pt x="386" y="167"/>
                </a:lnTo>
                <a:lnTo>
                  <a:pt x="389" y="170"/>
                </a:lnTo>
                <a:lnTo>
                  <a:pt x="390" y="174"/>
                </a:lnTo>
                <a:lnTo>
                  <a:pt x="391" y="179"/>
                </a:lnTo>
                <a:lnTo>
                  <a:pt x="391" y="184"/>
                </a:lnTo>
                <a:lnTo>
                  <a:pt x="391" y="184"/>
                </a:lnTo>
                <a:lnTo>
                  <a:pt x="389" y="224"/>
                </a:lnTo>
                <a:lnTo>
                  <a:pt x="387" y="244"/>
                </a:lnTo>
                <a:lnTo>
                  <a:pt x="386" y="254"/>
                </a:lnTo>
                <a:lnTo>
                  <a:pt x="386" y="254"/>
                </a:lnTo>
                <a:lnTo>
                  <a:pt x="379" y="262"/>
                </a:lnTo>
                <a:lnTo>
                  <a:pt x="362" y="273"/>
                </a:lnTo>
                <a:lnTo>
                  <a:pt x="352" y="279"/>
                </a:lnTo>
                <a:lnTo>
                  <a:pt x="344" y="284"/>
                </a:lnTo>
                <a:lnTo>
                  <a:pt x="334" y="288"/>
                </a:lnTo>
                <a:lnTo>
                  <a:pt x="326" y="289"/>
                </a:lnTo>
                <a:lnTo>
                  <a:pt x="326" y="289"/>
                </a:lnTo>
                <a:lnTo>
                  <a:pt x="310" y="289"/>
                </a:lnTo>
                <a:lnTo>
                  <a:pt x="290" y="290"/>
                </a:lnTo>
                <a:lnTo>
                  <a:pt x="280" y="292"/>
                </a:lnTo>
                <a:lnTo>
                  <a:pt x="271" y="293"/>
                </a:lnTo>
                <a:lnTo>
                  <a:pt x="262" y="295"/>
                </a:lnTo>
                <a:lnTo>
                  <a:pt x="256" y="299"/>
                </a:lnTo>
                <a:lnTo>
                  <a:pt x="256" y="299"/>
                </a:lnTo>
                <a:lnTo>
                  <a:pt x="248" y="306"/>
                </a:lnTo>
                <a:lnTo>
                  <a:pt x="239" y="317"/>
                </a:lnTo>
                <a:lnTo>
                  <a:pt x="216" y="346"/>
                </a:lnTo>
                <a:lnTo>
                  <a:pt x="175" y="400"/>
                </a:lnTo>
                <a:lnTo>
                  <a:pt x="175" y="400"/>
                </a:lnTo>
                <a:lnTo>
                  <a:pt x="167" y="410"/>
                </a:lnTo>
                <a:lnTo>
                  <a:pt x="152" y="422"/>
                </a:lnTo>
                <a:lnTo>
                  <a:pt x="135" y="439"/>
                </a:lnTo>
                <a:lnTo>
                  <a:pt x="118" y="456"/>
                </a:lnTo>
                <a:lnTo>
                  <a:pt x="101" y="474"/>
                </a:lnTo>
                <a:lnTo>
                  <a:pt x="94" y="483"/>
                </a:lnTo>
                <a:lnTo>
                  <a:pt x="89" y="492"/>
                </a:lnTo>
                <a:lnTo>
                  <a:pt x="85" y="499"/>
                </a:lnTo>
                <a:lnTo>
                  <a:pt x="83" y="507"/>
                </a:lnTo>
                <a:lnTo>
                  <a:pt x="83" y="514"/>
                </a:lnTo>
                <a:lnTo>
                  <a:pt x="85" y="520"/>
                </a:lnTo>
                <a:lnTo>
                  <a:pt x="85" y="520"/>
                </a:lnTo>
                <a:lnTo>
                  <a:pt x="90" y="525"/>
                </a:lnTo>
                <a:lnTo>
                  <a:pt x="96" y="531"/>
                </a:lnTo>
                <a:lnTo>
                  <a:pt x="105" y="536"/>
                </a:lnTo>
                <a:lnTo>
                  <a:pt x="114" y="539"/>
                </a:lnTo>
                <a:lnTo>
                  <a:pt x="137" y="546"/>
                </a:lnTo>
                <a:lnTo>
                  <a:pt x="160" y="549"/>
                </a:lnTo>
                <a:lnTo>
                  <a:pt x="183" y="553"/>
                </a:lnTo>
                <a:lnTo>
                  <a:pt x="202" y="554"/>
                </a:lnTo>
                <a:lnTo>
                  <a:pt x="221" y="556"/>
                </a:lnTo>
                <a:lnTo>
                  <a:pt x="211" y="696"/>
                </a:lnTo>
                <a:lnTo>
                  <a:pt x="160" y="867"/>
                </a:lnTo>
                <a:lnTo>
                  <a:pt x="195" y="867"/>
                </a:lnTo>
                <a:lnTo>
                  <a:pt x="195" y="867"/>
                </a:lnTo>
                <a:lnTo>
                  <a:pt x="175" y="970"/>
                </a:lnTo>
                <a:lnTo>
                  <a:pt x="162" y="1050"/>
                </a:lnTo>
                <a:lnTo>
                  <a:pt x="158" y="1081"/>
                </a:lnTo>
                <a:lnTo>
                  <a:pt x="155" y="1104"/>
                </a:lnTo>
                <a:lnTo>
                  <a:pt x="155" y="1104"/>
                </a:lnTo>
                <a:lnTo>
                  <a:pt x="155" y="1144"/>
                </a:lnTo>
                <a:lnTo>
                  <a:pt x="155" y="1192"/>
                </a:lnTo>
                <a:lnTo>
                  <a:pt x="157" y="1233"/>
                </a:lnTo>
                <a:lnTo>
                  <a:pt x="157" y="1247"/>
                </a:lnTo>
                <a:lnTo>
                  <a:pt x="155" y="1254"/>
                </a:lnTo>
                <a:lnTo>
                  <a:pt x="155" y="1254"/>
                </a:lnTo>
                <a:lnTo>
                  <a:pt x="154" y="1270"/>
                </a:lnTo>
                <a:lnTo>
                  <a:pt x="153" y="1305"/>
                </a:lnTo>
                <a:lnTo>
                  <a:pt x="150" y="1408"/>
                </a:lnTo>
                <a:lnTo>
                  <a:pt x="148" y="1512"/>
                </a:lnTo>
                <a:lnTo>
                  <a:pt x="147" y="1549"/>
                </a:lnTo>
                <a:lnTo>
                  <a:pt x="145" y="1566"/>
                </a:lnTo>
                <a:lnTo>
                  <a:pt x="145" y="1566"/>
                </a:lnTo>
                <a:lnTo>
                  <a:pt x="139" y="1590"/>
                </a:lnTo>
                <a:lnTo>
                  <a:pt x="135" y="1601"/>
                </a:lnTo>
                <a:lnTo>
                  <a:pt x="145" y="1616"/>
                </a:lnTo>
                <a:lnTo>
                  <a:pt x="145" y="1616"/>
                </a:lnTo>
                <a:lnTo>
                  <a:pt x="120" y="1630"/>
                </a:lnTo>
                <a:lnTo>
                  <a:pt x="98" y="1642"/>
                </a:lnTo>
                <a:lnTo>
                  <a:pt x="75" y="1652"/>
                </a:lnTo>
                <a:lnTo>
                  <a:pt x="75" y="1652"/>
                </a:lnTo>
                <a:lnTo>
                  <a:pt x="31" y="1671"/>
                </a:lnTo>
                <a:lnTo>
                  <a:pt x="14" y="1678"/>
                </a:lnTo>
                <a:lnTo>
                  <a:pt x="5" y="1682"/>
                </a:lnTo>
                <a:lnTo>
                  <a:pt x="5" y="1682"/>
                </a:lnTo>
                <a:lnTo>
                  <a:pt x="2" y="1684"/>
                </a:lnTo>
                <a:lnTo>
                  <a:pt x="1" y="1689"/>
                </a:lnTo>
                <a:lnTo>
                  <a:pt x="0" y="1696"/>
                </a:lnTo>
                <a:lnTo>
                  <a:pt x="0" y="1702"/>
                </a:lnTo>
                <a:lnTo>
                  <a:pt x="0" y="1702"/>
                </a:lnTo>
                <a:lnTo>
                  <a:pt x="2" y="1708"/>
                </a:lnTo>
                <a:lnTo>
                  <a:pt x="6" y="1716"/>
                </a:lnTo>
                <a:lnTo>
                  <a:pt x="9" y="1718"/>
                </a:lnTo>
                <a:lnTo>
                  <a:pt x="12" y="1720"/>
                </a:lnTo>
                <a:lnTo>
                  <a:pt x="19" y="1722"/>
                </a:lnTo>
                <a:lnTo>
                  <a:pt x="25" y="1722"/>
                </a:lnTo>
                <a:lnTo>
                  <a:pt x="25" y="1722"/>
                </a:lnTo>
                <a:lnTo>
                  <a:pt x="57" y="1723"/>
                </a:lnTo>
                <a:lnTo>
                  <a:pt x="110" y="1727"/>
                </a:lnTo>
                <a:lnTo>
                  <a:pt x="163" y="1731"/>
                </a:lnTo>
                <a:lnTo>
                  <a:pt x="195" y="1732"/>
                </a:lnTo>
                <a:lnTo>
                  <a:pt x="195" y="1732"/>
                </a:lnTo>
                <a:lnTo>
                  <a:pt x="212" y="1732"/>
                </a:lnTo>
                <a:lnTo>
                  <a:pt x="227" y="1732"/>
                </a:lnTo>
                <a:lnTo>
                  <a:pt x="233" y="1731"/>
                </a:lnTo>
                <a:lnTo>
                  <a:pt x="238" y="1728"/>
                </a:lnTo>
                <a:lnTo>
                  <a:pt x="241" y="1723"/>
                </a:lnTo>
                <a:lnTo>
                  <a:pt x="241" y="1717"/>
                </a:lnTo>
                <a:lnTo>
                  <a:pt x="241" y="1717"/>
                </a:lnTo>
                <a:lnTo>
                  <a:pt x="237" y="1674"/>
                </a:lnTo>
                <a:lnTo>
                  <a:pt x="236" y="1647"/>
                </a:lnTo>
                <a:lnTo>
                  <a:pt x="241" y="1637"/>
                </a:lnTo>
                <a:lnTo>
                  <a:pt x="241" y="1637"/>
                </a:lnTo>
                <a:lnTo>
                  <a:pt x="262" y="1541"/>
                </a:lnTo>
                <a:lnTo>
                  <a:pt x="278" y="1466"/>
                </a:lnTo>
                <a:lnTo>
                  <a:pt x="283" y="1433"/>
                </a:lnTo>
                <a:lnTo>
                  <a:pt x="286" y="1410"/>
                </a:lnTo>
                <a:lnTo>
                  <a:pt x="286" y="1410"/>
                </a:lnTo>
                <a:lnTo>
                  <a:pt x="292" y="1341"/>
                </a:lnTo>
                <a:lnTo>
                  <a:pt x="302" y="1232"/>
                </a:lnTo>
                <a:lnTo>
                  <a:pt x="316" y="1087"/>
                </a:lnTo>
                <a:lnTo>
                  <a:pt x="316" y="1087"/>
                </a:lnTo>
                <a:lnTo>
                  <a:pt x="316" y="1089"/>
                </a:lnTo>
                <a:lnTo>
                  <a:pt x="316" y="1089"/>
                </a:lnTo>
                <a:lnTo>
                  <a:pt x="317" y="1109"/>
                </a:lnTo>
                <a:lnTo>
                  <a:pt x="321" y="1145"/>
                </a:lnTo>
                <a:lnTo>
                  <a:pt x="334" y="1247"/>
                </a:lnTo>
                <a:lnTo>
                  <a:pt x="346" y="1345"/>
                </a:lnTo>
                <a:lnTo>
                  <a:pt x="350" y="1379"/>
                </a:lnTo>
                <a:lnTo>
                  <a:pt x="351" y="1395"/>
                </a:lnTo>
                <a:lnTo>
                  <a:pt x="326" y="1652"/>
                </a:lnTo>
                <a:lnTo>
                  <a:pt x="341" y="1652"/>
                </a:lnTo>
                <a:lnTo>
                  <a:pt x="341" y="1652"/>
                </a:lnTo>
                <a:lnTo>
                  <a:pt x="339" y="1691"/>
                </a:lnTo>
                <a:lnTo>
                  <a:pt x="339" y="1721"/>
                </a:lnTo>
                <a:lnTo>
                  <a:pt x="340" y="1733"/>
                </a:lnTo>
                <a:lnTo>
                  <a:pt x="341" y="1742"/>
                </a:lnTo>
                <a:lnTo>
                  <a:pt x="341" y="1742"/>
                </a:lnTo>
                <a:lnTo>
                  <a:pt x="342" y="1746"/>
                </a:lnTo>
                <a:lnTo>
                  <a:pt x="346" y="1748"/>
                </a:lnTo>
                <a:lnTo>
                  <a:pt x="355" y="1753"/>
                </a:lnTo>
                <a:lnTo>
                  <a:pt x="366" y="1759"/>
                </a:lnTo>
                <a:lnTo>
                  <a:pt x="379" y="1761"/>
                </a:lnTo>
                <a:lnTo>
                  <a:pt x="394" y="1764"/>
                </a:lnTo>
                <a:lnTo>
                  <a:pt x="408" y="1765"/>
                </a:lnTo>
                <a:lnTo>
                  <a:pt x="420" y="1765"/>
                </a:lnTo>
                <a:lnTo>
                  <a:pt x="431" y="1762"/>
                </a:lnTo>
                <a:lnTo>
                  <a:pt x="431" y="1762"/>
                </a:lnTo>
                <a:lnTo>
                  <a:pt x="439" y="1759"/>
                </a:lnTo>
                <a:lnTo>
                  <a:pt x="445" y="1753"/>
                </a:lnTo>
                <a:lnTo>
                  <a:pt x="449" y="1746"/>
                </a:lnTo>
                <a:lnTo>
                  <a:pt x="450" y="1738"/>
                </a:lnTo>
                <a:lnTo>
                  <a:pt x="450" y="1731"/>
                </a:lnTo>
                <a:lnTo>
                  <a:pt x="450" y="1725"/>
                </a:lnTo>
                <a:lnTo>
                  <a:pt x="446" y="1712"/>
                </a:lnTo>
                <a:lnTo>
                  <a:pt x="426" y="1662"/>
                </a:lnTo>
                <a:lnTo>
                  <a:pt x="426" y="1662"/>
                </a:lnTo>
                <a:lnTo>
                  <a:pt x="426" y="1664"/>
                </a:lnTo>
                <a:lnTo>
                  <a:pt x="428" y="1667"/>
                </a:lnTo>
                <a:lnTo>
                  <a:pt x="429" y="1667"/>
                </a:lnTo>
                <a:lnTo>
                  <a:pt x="430" y="1664"/>
                </a:lnTo>
                <a:lnTo>
                  <a:pt x="436" y="1652"/>
                </a:lnTo>
                <a:lnTo>
                  <a:pt x="436" y="1652"/>
                </a:lnTo>
                <a:lnTo>
                  <a:pt x="441" y="1633"/>
                </a:lnTo>
                <a:lnTo>
                  <a:pt x="446" y="1599"/>
                </a:lnTo>
                <a:lnTo>
                  <a:pt x="459" y="1506"/>
                </a:lnTo>
                <a:lnTo>
                  <a:pt x="473" y="1410"/>
                </a:lnTo>
                <a:lnTo>
                  <a:pt x="478" y="1374"/>
                </a:lnTo>
                <a:lnTo>
                  <a:pt x="482" y="1350"/>
                </a:lnTo>
                <a:lnTo>
                  <a:pt x="482" y="1350"/>
                </a:lnTo>
                <a:lnTo>
                  <a:pt x="492" y="1291"/>
                </a:lnTo>
                <a:lnTo>
                  <a:pt x="505" y="1198"/>
                </a:lnTo>
                <a:lnTo>
                  <a:pt x="517" y="1111"/>
                </a:lnTo>
                <a:lnTo>
                  <a:pt x="522" y="1068"/>
                </a:lnTo>
                <a:lnTo>
                  <a:pt x="522" y="1068"/>
                </a:lnTo>
                <a:lnTo>
                  <a:pt x="523" y="1003"/>
                </a:lnTo>
                <a:lnTo>
                  <a:pt x="523" y="959"/>
                </a:lnTo>
                <a:lnTo>
                  <a:pt x="522" y="928"/>
                </a:lnTo>
                <a:lnTo>
                  <a:pt x="522" y="928"/>
                </a:lnTo>
                <a:lnTo>
                  <a:pt x="520" y="909"/>
                </a:lnTo>
                <a:lnTo>
                  <a:pt x="520" y="893"/>
                </a:lnTo>
                <a:lnTo>
                  <a:pt x="522" y="877"/>
                </a:lnTo>
                <a:lnTo>
                  <a:pt x="522" y="877"/>
                </a:lnTo>
                <a:lnTo>
                  <a:pt x="532" y="879"/>
                </a:lnTo>
                <a:lnTo>
                  <a:pt x="539" y="879"/>
                </a:lnTo>
                <a:lnTo>
                  <a:pt x="542" y="879"/>
                </a:lnTo>
                <a:lnTo>
                  <a:pt x="542" y="877"/>
                </a:lnTo>
                <a:lnTo>
                  <a:pt x="542" y="877"/>
                </a:lnTo>
                <a:lnTo>
                  <a:pt x="537" y="843"/>
                </a:lnTo>
                <a:lnTo>
                  <a:pt x="529" y="771"/>
                </a:lnTo>
                <a:lnTo>
                  <a:pt x="522" y="695"/>
                </a:lnTo>
                <a:lnTo>
                  <a:pt x="520" y="666"/>
                </a:lnTo>
                <a:lnTo>
                  <a:pt x="520" y="657"/>
                </a:lnTo>
                <a:lnTo>
                  <a:pt x="522" y="651"/>
                </a:lnTo>
                <a:lnTo>
                  <a:pt x="522" y="651"/>
                </a:lnTo>
                <a:lnTo>
                  <a:pt x="534" y="612"/>
                </a:lnTo>
                <a:lnTo>
                  <a:pt x="554" y="542"/>
                </a:lnTo>
                <a:lnTo>
                  <a:pt x="576" y="468"/>
                </a:lnTo>
                <a:lnTo>
                  <a:pt x="583" y="436"/>
                </a:lnTo>
                <a:lnTo>
                  <a:pt x="587" y="415"/>
                </a:lnTo>
                <a:lnTo>
                  <a:pt x="587" y="415"/>
                </a:lnTo>
                <a:lnTo>
                  <a:pt x="587" y="399"/>
                </a:lnTo>
                <a:lnTo>
                  <a:pt x="586" y="381"/>
                </a:lnTo>
                <a:lnTo>
                  <a:pt x="582" y="365"/>
                </a:lnTo>
                <a:lnTo>
                  <a:pt x="577" y="350"/>
                </a:lnTo>
                <a:lnTo>
                  <a:pt x="571" y="334"/>
                </a:lnTo>
                <a:lnTo>
                  <a:pt x="566" y="322"/>
                </a:lnTo>
                <a:lnTo>
                  <a:pt x="557" y="304"/>
                </a:lnTo>
                <a:lnTo>
                  <a:pt x="557" y="304"/>
                </a:lnTo>
                <a:lnTo>
                  <a:pt x="549" y="288"/>
                </a:lnTo>
                <a:lnTo>
                  <a:pt x="547" y="284"/>
                </a:lnTo>
                <a:lnTo>
                  <a:pt x="557" y="264"/>
                </a:lnTo>
                <a:lnTo>
                  <a:pt x="567" y="284"/>
                </a:lnTo>
                <a:lnTo>
                  <a:pt x="572" y="259"/>
                </a:lnTo>
                <a:lnTo>
                  <a:pt x="587" y="264"/>
                </a:lnTo>
                <a:lnTo>
                  <a:pt x="597" y="239"/>
                </a:lnTo>
                <a:lnTo>
                  <a:pt x="597" y="239"/>
                </a:lnTo>
                <a:lnTo>
                  <a:pt x="602" y="245"/>
                </a:lnTo>
                <a:lnTo>
                  <a:pt x="605" y="249"/>
                </a:lnTo>
                <a:lnTo>
                  <a:pt x="606" y="249"/>
                </a:lnTo>
                <a:lnTo>
                  <a:pt x="607" y="249"/>
                </a:lnTo>
                <a:lnTo>
                  <a:pt x="607" y="249"/>
                </a:lnTo>
                <a:lnTo>
                  <a:pt x="627" y="204"/>
                </a:lnTo>
                <a:lnTo>
                  <a:pt x="642" y="194"/>
                </a:lnTo>
                <a:lnTo>
                  <a:pt x="642" y="194"/>
                </a:lnTo>
                <a:lnTo>
                  <a:pt x="643" y="194"/>
                </a:lnTo>
                <a:lnTo>
                  <a:pt x="646" y="191"/>
                </a:lnTo>
                <a:lnTo>
                  <a:pt x="650" y="185"/>
                </a:lnTo>
                <a:lnTo>
                  <a:pt x="652" y="174"/>
                </a:lnTo>
                <a:lnTo>
                  <a:pt x="652" y="174"/>
                </a:lnTo>
                <a:lnTo>
                  <a:pt x="652" y="167"/>
                </a:lnTo>
                <a:lnTo>
                  <a:pt x="652" y="161"/>
                </a:lnTo>
                <a:lnTo>
                  <a:pt x="650" y="148"/>
                </a:lnTo>
                <a:lnTo>
                  <a:pt x="637" y="113"/>
                </a:lnTo>
                <a:lnTo>
                  <a:pt x="637" y="113"/>
                </a:lnTo>
                <a:lnTo>
                  <a:pt x="632" y="101"/>
                </a:lnTo>
                <a:lnTo>
                  <a:pt x="626" y="91"/>
                </a:lnTo>
                <a:lnTo>
                  <a:pt x="618" y="79"/>
                </a:lnTo>
                <a:lnTo>
                  <a:pt x="611" y="70"/>
                </a:lnTo>
                <a:lnTo>
                  <a:pt x="597" y="58"/>
                </a:lnTo>
                <a:lnTo>
                  <a:pt x="592" y="53"/>
                </a:lnTo>
                <a:lnTo>
                  <a:pt x="577" y="38"/>
                </a:lnTo>
                <a:lnTo>
                  <a:pt x="577" y="38"/>
                </a:lnTo>
                <a:lnTo>
                  <a:pt x="581" y="33"/>
                </a:lnTo>
                <a:lnTo>
                  <a:pt x="587" y="28"/>
                </a:lnTo>
                <a:lnTo>
                  <a:pt x="587" y="28"/>
                </a:lnTo>
                <a:lnTo>
                  <a:pt x="591" y="28"/>
                </a:lnTo>
                <a:lnTo>
                  <a:pt x="598" y="28"/>
                </a:lnTo>
                <a:lnTo>
                  <a:pt x="607" y="28"/>
                </a:lnTo>
                <a:lnTo>
                  <a:pt x="607" y="28"/>
                </a:lnTo>
                <a:lnTo>
                  <a:pt x="601" y="24"/>
                </a:lnTo>
                <a:lnTo>
                  <a:pt x="593" y="21"/>
                </a:lnTo>
                <a:lnTo>
                  <a:pt x="582" y="18"/>
                </a:lnTo>
                <a:lnTo>
                  <a:pt x="582" y="18"/>
                </a:lnTo>
                <a:lnTo>
                  <a:pt x="571" y="16"/>
                </a:lnTo>
                <a:lnTo>
                  <a:pt x="563" y="16"/>
                </a:lnTo>
                <a:lnTo>
                  <a:pt x="557" y="18"/>
                </a:lnTo>
                <a:lnTo>
                  <a:pt x="567" y="3"/>
                </a:lnTo>
                <a:lnTo>
                  <a:pt x="567" y="3"/>
                </a:lnTo>
                <a:lnTo>
                  <a:pt x="566" y="1"/>
                </a:lnTo>
                <a:lnTo>
                  <a:pt x="562" y="0"/>
                </a:lnTo>
                <a:lnTo>
                  <a:pt x="553" y="0"/>
                </a:lnTo>
                <a:lnTo>
                  <a:pt x="548" y="1"/>
                </a:lnTo>
                <a:lnTo>
                  <a:pt x="542" y="3"/>
                </a:lnTo>
                <a:lnTo>
                  <a:pt x="542" y="3"/>
                </a:lnTo>
                <a:lnTo>
                  <a:pt x="536" y="5"/>
                </a:lnTo>
                <a:lnTo>
                  <a:pt x="529" y="10"/>
                </a:lnTo>
                <a:lnTo>
                  <a:pt x="524" y="15"/>
                </a:lnTo>
                <a:lnTo>
                  <a:pt x="519" y="20"/>
                </a:lnTo>
                <a:lnTo>
                  <a:pt x="514" y="29"/>
                </a:lnTo>
                <a:lnTo>
                  <a:pt x="512" y="33"/>
                </a:lnTo>
                <a:lnTo>
                  <a:pt x="512" y="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>
            <a:extLst>
              <a:ext uri="{FF2B5EF4-FFF2-40B4-BE49-F238E27FC236}">
                <a16:creationId xmlns:a16="http://schemas.microsoft.com/office/drawing/2014/main" id="{3D3A06DE-32F0-A242-3F15-991A68ADE5FE}"/>
              </a:ext>
            </a:extLst>
          </p:cNvPr>
          <p:cNvSpPr>
            <a:spLocks noEditPoints="1"/>
          </p:cNvSpPr>
          <p:nvPr/>
        </p:nvSpPr>
        <p:spPr bwMode="auto">
          <a:xfrm>
            <a:off x="7406203" y="3865758"/>
            <a:ext cx="1198388" cy="2546936"/>
          </a:xfrm>
          <a:custGeom>
            <a:avLst/>
            <a:gdLst>
              <a:gd name="T0" fmla="*/ 683 w 830"/>
              <a:gd name="T1" fmla="*/ 682 h 1764"/>
              <a:gd name="T2" fmla="*/ 684 w 830"/>
              <a:gd name="T3" fmla="*/ 722 h 1764"/>
              <a:gd name="T4" fmla="*/ 708 w 830"/>
              <a:gd name="T5" fmla="*/ 724 h 1764"/>
              <a:gd name="T6" fmla="*/ 728 w 830"/>
              <a:gd name="T7" fmla="*/ 726 h 1764"/>
              <a:gd name="T8" fmla="*/ 744 w 830"/>
              <a:gd name="T9" fmla="*/ 651 h 1764"/>
              <a:gd name="T10" fmla="*/ 762 w 830"/>
              <a:gd name="T11" fmla="*/ 685 h 1764"/>
              <a:gd name="T12" fmla="*/ 779 w 830"/>
              <a:gd name="T13" fmla="*/ 555 h 1764"/>
              <a:gd name="T14" fmla="*/ 830 w 830"/>
              <a:gd name="T15" fmla="*/ 465 h 1764"/>
              <a:gd name="T16" fmla="*/ 809 w 830"/>
              <a:gd name="T17" fmla="*/ 400 h 1764"/>
              <a:gd name="T18" fmla="*/ 684 w 830"/>
              <a:gd name="T19" fmla="*/ 248 h 1764"/>
              <a:gd name="T20" fmla="*/ 528 w 830"/>
              <a:gd name="T21" fmla="*/ 234 h 1764"/>
              <a:gd name="T22" fmla="*/ 538 w 830"/>
              <a:gd name="T23" fmla="*/ 169 h 1764"/>
              <a:gd name="T24" fmla="*/ 498 w 830"/>
              <a:gd name="T25" fmla="*/ 108 h 1764"/>
              <a:gd name="T26" fmla="*/ 431 w 830"/>
              <a:gd name="T27" fmla="*/ 52 h 1764"/>
              <a:gd name="T28" fmla="*/ 403 w 830"/>
              <a:gd name="T29" fmla="*/ 14 h 1764"/>
              <a:gd name="T30" fmla="*/ 373 w 830"/>
              <a:gd name="T31" fmla="*/ 4 h 1764"/>
              <a:gd name="T32" fmla="*/ 318 w 830"/>
              <a:gd name="T33" fmla="*/ 13 h 1764"/>
              <a:gd name="T34" fmla="*/ 282 w 830"/>
              <a:gd name="T35" fmla="*/ 48 h 1764"/>
              <a:gd name="T36" fmla="*/ 252 w 830"/>
              <a:gd name="T37" fmla="*/ 80 h 1764"/>
              <a:gd name="T38" fmla="*/ 247 w 830"/>
              <a:gd name="T39" fmla="*/ 129 h 1764"/>
              <a:gd name="T40" fmla="*/ 187 w 830"/>
              <a:gd name="T41" fmla="*/ 174 h 1764"/>
              <a:gd name="T42" fmla="*/ 19 w 830"/>
              <a:gd name="T43" fmla="*/ 328 h 1764"/>
              <a:gd name="T44" fmla="*/ 4 w 830"/>
              <a:gd name="T45" fmla="*/ 389 h 1764"/>
              <a:gd name="T46" fmla="*/ 75 w 830"/>
              <a:gd name="T47" fmla="*/ 426 h 1764"/>
              <a:gd name="T48" fmla="*/ 277 w 830"/>
              <a:gd name="T49" fmla="*/ 460 h 1764"/>
              <a:gd name="T50" fmla="*/ 348 w 830"/>
              <a:gd name="T51" fmla="*/ 602 h 1764"/>
              <a:gd name="T52" fmla="*/ 348 w 830"/>
              <a:gd name="T53" fmla="*/ 1189 h 1764"/>
              <a:gd name="T54" fmla="*/ 428 w 830"/>
              <a:gd name="T55" fmla="*/ 1642 h 1764"/>
              <a:gd name="T56" fmla="*/ 408 w 830"/>
              <a:gd name="T57" fmla="*/ 1697 h 1764"/>
              <a:gd name="T58" fmla="*/ 383 w 830"/>
              <a:gd name="T59" fmla="*/ 1752 h 1764"/>
              <a:gd name="T60" fmla="*/ 452 w 830"/>
              <a:gd name="T61" fmla="*/ 1764 h 1764"/>
              <a:gd name="T62" fmla="*/ 501 w 830"/>
              <a:gd name="T63" fmla="*/ 1739 h 1764"/>
              <a:gd name="T64" fmla="*/ 538 w 830"/>
              <a:gd name="T65" fmla="*/ 1681 h 1764"/>
              <a:gd name="T66" fmla="*/ 523 w 830"/>
              <a:gd name="T67" fmla="*/ 1199 h 1764"/>
              <a:gd name="T68" fmla="*/ 525 w 830"/>
              <a:gd name="T69" fmla="*/ 1067 h 1764"/>
              <a:gd name="T70" fmla="*/ 564 w 830"/>
              <a:gd name="T71" fmla="*/ 1511 h 1764"/>
              <a:gd name="T72" fmla="*/ 572 w 830"/>
              <a:gd name="T73" fmla="*/ 1545 h 1764"/>
              <a:gd name="T74" fmla="*/ 589 w 830"/>
              <a:gd name="T75" fmla="*/ 1607 h 1764"/>
              <a:gd name="T76" fmla="*/ 644 w 830"/>
              <a:gd name="T77" fmla="*/ 1692 h 1764"/>
              <a:gd name="T78" fmla="*/ 694 w 830"/>
              <a:gd name="T79" fmla="*/ 1692 h 1764"/>
              <a:gd name="T80" fmla="*/ 714 w 830"/>
              <a:gd name="T81" fmla="*/ 1642 h 1764"/>
              <a:gd name="T82" fmla="*/ 659 w 830"/>
              <a:gd name="T83" fmla="*/ 1536 h 1764"/>
              <a:gd name="T84" fmla="*/ 724 w 830"/>
              <a:gd name="T85" fmla="*/ 1375 h 1764"/>
              <a:gd name="T86" fmla="*/ 725 w 830"/>
              <a:gd name="T87" fmla="*/ 1213 h 1764"/>
              <a:gd name="T88" fmla="*/ 714 w 830"/>
              <a:gd name="T89" fmla="*/ 953 h 1764"/>
              <a:gd name="T90" fmla="*/ 669 w 830"/>
              <a:gd name="T91" fmla="*/ 702 h 1764"/>
              <a:gd name="T92" fmla="*/ 262 w 830"/>
              <a:gd name="T93" fmla="*/ 234 h 1764"/>
              <a:gd name="T94" fmla="*/ 328 w 830"/>
              <a:gd name="T95" fmla="*/ 244 h 1764"/>
              <a:gd name="T96" fmla="*/ 372 w 830"/>
              <a:gd name="T97" fmla="*/ 261 h 1764"/>
              <a:gd name="T98" fmla="*/ 365 w 830"/>
              <a:gd name="T99" fmla="*/ 284 h 1764"/>
              <a:gd name="T100" fmla="*/ 272 w 830"/>
              <a:gd name="T101" fmla="*/ 300 h 1764"/>
              <a:gd name="T102" fmla="*/ 139 w 830"/>
              <a:gd name="T103" fmla="*/ 318 h 1764"/>
              <a:gd name="T104" fmla="*/ 221 w 830"/>
              <a:gd name="T105" fmla="*/ 224 h 1764"/>
              <a:gd name="T106" fmla="*/ 729 w 830"/>
              <a:gd name="T107" fmla="*/ 470 h 1764"/>
              <a:gd name="T108" fmla="*/ 704 w 830"/>
              <a:gd name="T109" fmla="*/ 551 h 1764"/>
              <a:gd name="T110" fmla="*/ 674 w 830"/>
              <a:gd name="T111" fmla="*/ 560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0" h="1764">
                <a:moveTo>
                  <a:pt x="669" y="702"/>
                </a:moveTo>
                <a:lnTo>
                  <a:pt x="669" y="702"/>
                </a:lnTo>
                <a:lnTo>
                  <a:pt x="683" y="682"/>
                </a:lnTo>
                <a:lnTo>
                  <a:pt x="683" y="682"/>
                </a:lnTo>
                <a:lnTo>
                  <a:pt x="684" y="677"/>
                </a:lnTo>
                <a:lnTo>
                  <a:pt x="684" y="677"/>
                </a:lnTo>
                <a:lnTo>
                  <a:pt x="684" y="678"/>
                </a:lnTo>
                <a:lnTo>
                  <a:pt x="683" y="682"/>
                </a:lnTo>
                <a:lnTo>
                  <a:pt x="683" y="682"/>
                </a:lnTo>
                <a:lnTo>
                  <a:pt x="680" y="694"/>
                </a:lnTo>
                <a:lnTo>
                  <a:pt x="679" y="708"/>
                </a:lnTo>
                <a:lnTo>
                  <a:pt x="679" y="714"/>
                </a:lnTo>
                <a:lnTo>
                  <a:pt x="680" y="719"/>
                </a:lnTo>
                <a:lnTo>
                  <a:pt x="681" y="722"/>
                </a:lnTo>
                <a:lnTo>
                  <a:pt x="683" y="722"/>
                </a:lnTo>
                <a:lnTo>
                  <a:pt x="684" y="722"/>
                </a:lnTo>
                <a:lnTo>
                  <a:pt x="684" y="722"/>
                </a:lnTo>
                <a:lnTo>
                  <a:pt x="690" y="717"/>
                </a:lnTo>
                <a:lnTo>
                  <a:pt x="695" y="712"/>
                </a:lnTo>
                <a:lnTo>
                  <a:pt x="699" y="707"/>
                </a:lnTo>
                <a:lnTo>
                  <a:pt x="699" y="707"/>
                </a:lnTo>
                <a:lnTo>
                  <a:pt x="703" y="718"/>
                </a:lnTo>
                <a:lnTo>
                  <a:pt x="705" y="723"/>
                </a:lnTo>
                <a:lnTo>
                  <a:pt x="708" y="724"/>
                </a:lnTo>
                <a:lnTo>
                  <a:pt x="709" y="722"/>
                </a:lnTo>
                <a:lnTo>
                  <a:pt x="709" y="722"/>
                </a:lnTo>
                <a:lnTo>
                  <a:pt x="714" y="707"/>
                </a:lnTo>
                <a:lnTo>
                  <a:pt x="714" y="707"/>
                </a:lnTo>
                <a:lnTo>
                  <a:pt x="717" y="711"/>
                </a:lnTo>
                <a:lnTo>
                  <a:pt x="722" y="719"/>
                </a:lnTo>
                <a:lnTo>
                  <a:pt x="725" y="723"/>
                </a:lnTo>
                <a:lnTo>
                  <a:pt x="728" y="726"/>
                </a:lnTo>
                <a:lnTo>
                  <a:pt x="732" y="726"/>
                </a:lnTo>
                <a:lnTo>
                  <a:pt x="734" y="722"/>
                </a:lnTo>
                <a:lnTo>
                  <a:pt x="734" y="722"/>
                </a:lnTo>
                <a:lnTo>
                  <a:pt x="737" y="714"/>
                </a:lnTo>
                <a:lnTo>
                  <a:pt x="738" y="705"/>
                </a:lnTo>
                <a:lnTo>
                  <a:pt x="742" y="682"/>
                </a:lnTo>
                <a:lnTo>
                  <a:pt x="744" y="651"/>
                </a:lnTo>
                <a:lnTo>
                  <a:pt x="744" y="651"/>
                </a:lnTo>
                <a:lnTo>
                  <a:pt x="749" y="673"/>
                </a:lnTo>
                <a:lnTo>
                  <a:pt x="754" y="687"/>
                </a:lnTo>
                <a:lnTo>
                  <a:pt x="757" y="690"/>
                </a:lnTo>
                <a:lnTo>
                  <a:pt x="758" y="692"/>
                </a:lnTo>
                <a:lnTo>
                  <a:pt x="759" y="692"/>
                </a:lnTo>
                <a:lnTo>
                  <a:pt x="759" y="692"/>
                </a:lnTo>
                <a:lnTo>
                  <a:pt x="761" y="690"/>
                </a:lnTo>
                <a:lnTo>
                  <a:pt x="762" y="685"/>
                </a:lnTo>
                <a:lnTo>
                  <a:pt x="764" y="672"/>
                </a:lnTo>
                <a:lnTo>
                  <a:pt x="767" y="630"/>
                </a:lnTo>
                <a:lnTo>
                  <a:pt x="768" y="587"/>
                </a:lnTo>
                <a:lnTo>
                  <a:pt x="768" y="574"/>
                </a:lnTo>
                <a:lnTo>
                  <a:pt x="769" y="566"/>
                </a:lnTo>
                <a:lnTo>
                  <a:pt x="769" y="566"/>
                </a:lnTo>
                <a:lnTo>
                  <a:pt x="773" y="562"/>
                </a:lnTo>
                <a:lnTo>
                  <a:pt x="779" y="555"/>
                </a:lnTo>
                <a:lnTo>
                  <a:pt x="789" y="546"/>
                </a:lnTo>
                <a:lnTo>
                  <a:pt x="799" y="533"/>
                </a:lnTo>
                <a:lnTo>
                  <a:pt x="811" y="518"/>
                </a:lnTo>
                <a:lnTo>
                  <a:pt x="819" y="503"/>
                </a:lnTo>
                <a:lnTo>
                  <a:pt x="823" y="494"/>
                </a:lnTo>
                <a:lnTo>
                  <a:pt x="827" y="484"/>
                </a:lnTo>
                <a:lnTo>
                  <a:pt x="828" y="475"/>
                </a:lnTo>
                <a:lnTo>
                  <a:pt x="830" y="465"/>
                </a:lnTo>
                <a:lnTo>
                  <a:pt x="830" y="465"/>
                </a:lnTo>
                <a:lnTo>
                  <a:pt x="830" y="448"/>
                </a:lnTo>
                <a:lnTo>
                  <a:pt x="827" y="433"/>
                </a:lnTo>
                <a:lnTo>
                  <a:pt x="823" y="421"/>
                </a:lnTo>
                <a:lnTo>
                  <a:pt x="819" y="413"/>
                </a:lnTo>
                <a:lnTo>
                  <a:pt x="816" y="406"/>
                </a:lnTo>
                <a:lnTo>
                  <a:pt x="813" y="403"/>
                </a:lnTo>
                <a:lnTo>
                  <a:pt x="809" y="400"/>
                </a:lnTo>
                <a:lnTo>
                  <a:pt x="825" y="390"/>
                </a:lnTo>
                <a:lnTo>
                  <a:pt x="825" y="390"/>
                </a:lnTo>
                <a:lnTo>
                  <a:pt x="772" y="331"/>
                </a:lnTo>
                <a:lnTo>
                  <a:pt x="733" y="288"/>
                </a:lnTo>
                <a:lnTo>
                  <a:pt x="709" y="264"/>
                </a:lnTo>
                <a:lnTo>
                  <a:pt x="709" y="264"/>
                </a:lnTo>
                <a:lnTo>
                  <a:pt x="698" y="256"/>
                </a:lnTo>
                <a:lnTo>
                  <a:pt x="684" y="248"/>
                </a:lnTo>
                <a:lnTo>
                  <a:pt x="670" y="242"/>
                </a:lnTo>
                <a:lnTo>
                  <a:pt x="664" y="240"/>
                </a:lnTo>
                <a:lnTo>
                  <a:pt x="659" y="239"/>
                </a:lnTo>
                <a:lnTo>
                  <a:pt x="659" y="239"/>
                </a:lnTo>
                <a:lnTo>
                  <a:pt x="591" y="242"/>
                </a:lnTo>
                <a:lnTo>
                  <a:pt x="533" y="244"/>
                </a:lnTo>
                <a:lnTo>
                  <a:pt x="528" y="234"/>
                </a:lnTo>
                <a:lnTo>
                  <a:pt x="528" y="234"/>
                </a:lnTo>
                <a:lnTo>
                  <a:pt x="538" y="220"/>
                </a:lnTo>
                <a:lnTo>
                  <a:pt x="546" y="210"/>
                </a:lnTo>
                <a:lnTo>
                  <a:pt x="548" y="204"/>
                </a:lnTo>
                <a:lnTo>
                  <a:pt x="548" y="204"/>
                </a:lnTo>
                <a:lnTo>
                  <a:pt x="546" y="190"/>
                </a:lnTo>
                <a:lnTo>
                  <a:pt x="543" y="179"/>
                </a:lnTo>
                <a:lnTo>
                  <a:pt x="538" y="169"/>
                </a:lnTo>
                <a:lnTo>
                  <a:pt x="538" y="169"/>
                </a:lnTo>
                <a:lnTo>
                  <a:pt x="533" y="160"/>
                </a:lnTo>
                <a:lnTo>
                  <a:pt x="528" y="154"/>
                </a:lnTo>
                <a:lnTo>
                  <a:pt x="518" y="139"/>
                </a:lnTo>
                <a:lnTo>
                  <a:pt x="518" y="139"/>
                </a:lnTo>
                <a:lnTo>
                  <a:pt x="507" y="120"/>
                </a:lnTo>
                <a:lnTo>
                  <a:pt x="502" y="112"/>
                </a:lnTo>
                <a:lnTo>
                  <a:pt x="498" y="108"/>
                </a:lnTo>
                <a:lnTo>
                  <a:pt x="498" y="108"/>
                </a:lnTo>
                <a:lnTo>
                  <a:pt x="492" y="102"/>
                </a:lnTo>
                <a:lnTo>
                  <a:pt x="483" y="93"/>
                </a:lnTo>
                <a:lnTo>
                  <a:pt x="474" y="83"/>
                </a:lnTo>
                <a:lnTo>
                  <a:pt x="468" y="78"/>
                </a:lnTo>
                <a:lnTo>
                  <a:pt x="468" y="78"/>
                </a:lnTo>
                <a:lnTo>
                  <a:pt x="458" y="73"/>
                </a:lnTo>
                <a:lnTo>
                  <a:pt x="444" y="62"/>
                </a:lnTo>
                <a:lnTo>
                  <a:pt x="431" y="52"/>
                </a:lnTo>
                <a:lnTo>
                  <a:pt x="426" y="47"/>
                </a:lnTo>
                <a:lnTo>
                  <a:pt x="423" y="43"/>
                </a:lnTo>
                <a:lnTo>
                  <a:pt x="423" y="43"/>
                </a:lnTo>
                <a:lnTo>
                  <a:pt x="421" y="36"/>
                </a:lnTo>
                <a:lnTo>
                  <a:pt x="414" y="28"/>
                </a:lnTo>
                <a:lnTo>
                  <a:pt x="408" y="18"/>
                </a:lnTo>
                <a:lnTo>
                  <a:pt x="408" y="18"/>
                </a:lnTo>
                <a:lnTo>
                  <a:pt x="403" y="14"/>
                </a:lnTo>
                <a:lnTo>
                  <a:pt x="398" y="13"/>
                </a:lnTo>
                <a:lnTo>
                  <a:pt x="393" y="13"/>
                </a:lnTo>
                <a:lnTo>
                  <a:pt x="393" y="13"/>
                </a:lnTo>
                <a:lnTo>
                  <a:pt x="389" y="13"/>
                </a:lnTo>
                <a:lnTo>
                  <a:pt x="387" y="13"/>
                </a:lnTo>
                <a:lnTo>
                  <a:pt x="378" y="8"/>
                </a:lnTo>
                <a:lnTo>
                  <a:pt x="378" y="8"/>
                </a:lnTo>
                <a:lnTo>
                  <a:pt x="373" y="4"/>
                </a:lnTo>
                <a:lnTo>
                  <a:pt x="368" y="2"/>
                </a:lnTo>
                <a:lnTo>
                  <a:pt x="365" y="0"/>
                </a:lnTo>
                <a:lnTo>
                  <a:pt x="363" y="0"/>
                </a:lnTo>
                <a:lnTo>
                  <a:pt x="353" y="3"/>
                </a:lnTo>
                <a:lnTo>
                  <a:pt x="353" y="3"/>
                </a:lnTo>
                <a:lnTo>
                  <a:pt x="331" y="9"/>
                </a:lnTo>
                <a:lnTo>
                  <a:pt x="318" y="13"/>
                </a:lnTo>
                <a:lnTo>
                  <a:pt x="318" y="13"/>
                </a:lnTo>
                <a:lnTo>
                  <a:pt x="313" y="13"/>
                </a:lnTo>
                <a:lnTo>
                  <a:pt x="309" y="13"/>
                </a:lnTo>
                <a:lnTo>
                  <a:pt x="306" y="14"/>
                </a:lnTo>
                <a:lnTo>
                  <a:pt x="303" y="18"/>
                </a:lnTo>
                <a:lnTo>
                  <a:pt x="303" y="18"/>
                </a:lnTo>
                <a:lnTo>
                  <a:pt x="290" y="36"/>
                </a:lnTo>
                <a:lnTo>
                  <a:pt x="282" y="48"/>
                </a:lnTo>
                <a:lnTo>
                  <a:pt x="282" y="48"/>
                </a:lnTo>
                <a:lnTo>
                  <a:pt x="280" y="49"/>
                </a:lnTo>
                <a:lnTo>
                  <a:pt x="274" y="52"/>
                </a:lnTo>
                <a:lnTo>
                  <a:pt x="265" y="58"/>
                </a:lnTo>
                <a:lnTo>
                  <a:pt x="261" y="63"/>
                </a:lnTo>
                <a:lnTo>
                  <a:pt x="257" y="68"/>
                </a:lnTo>
                <a:lnTo>
                  <a:pt x="257" y="68"/>
                </a:lnTo>
                <a:lnTo>
                  <a:pt x="255" y="75"/>
                </a:lnTo>
                <a:lnTo>
                  <a:pt x="252" y="80"/>
                </a:lnTo>
                <a:lnTo>
                  <a:pt x="250" y="91"/>
                </a:lnTo>
                <a:lnTo>
                  <a:pt x="247" y="108"/>
                </a:lnTo>
                <a:lnTo>
                  <a:pt x="247" y="108"/>
                </a:lnTo>
                <a:lnTo>
                  <a:pt x="247" y="113"/>
                </a:lnTo>
                <a:lnTo>
                  <a:pt x="249" y="120"/>
                </a:lnTo>
                <a:lnTo>
                  <a:pt x="250" y="124"/>
                </a:lnTo>
                <a:lnTo>
                  <a:pt x="249" y="126"/>
                </a:lnTo>
                <a:lnTo>
                  <a:pt x="247" y="129"/>
                </a:lnTo>
                <a:lnTo>
                  <a:pt x="247" y="129"/>
                </a:lnTo>
                <a:lnTo>
                  <a:pt x="246" y="131"/>
                </a:lnTo>
                <a:lnTo>
                  <a:pt x="245" y="134"/>
                </a:lnTo>
                <a:lnTo>
                  <a:pt x="245" y="141"/>
                </a:lnTo>
                <a:lnTo>
                  <a:pt x="247" y="149"/>
                </a:lnTo>
                <a:lnTo>
                  <a:pt x="247" y="149"/>
                </a:lnTo>
                <a:lnTo>
                  <a:pt x="187" y="174"/>
                </a:lnTo>
                <a:lnTo>
                  <a:pt x="187" y="174"/>
                </a:lnTo>
                <a:lnTo>
                  <a:pt x="176" y="181"/>
                </a:lnTo>
                <a:lnTo>
                  <a:pt x="157" y="195"/>
                </a:lnTo>
                <a:lnTo>
                  <a:pt x="109" y="237"/>
                </a:lnTo>
                <a:lnTo>
                  <a:pt x="62" y="281"/>
                </a:lnTo>
                <a:lnTo>
                  <a:pt x="37" y="305"/>
                </a:lnTo>
                <a:lnTo>
                  <a:pt x="37" y="305"/>
                </a:lnTo>
                <a:lnTo>
                  <a:pt x="27" y="318"/>
                </a:lnTo>
                <a:lnTo>
                  <a:pt x="19" y="328"/>
                </a:lnTo>
                <a:lnTo>
                  <a:pt x="13" y="340"/>
                </a:lnTo>
                <a:lnTo>
                  <a:pt x="6" y="352"/>
                </a:lnTo>
                <a:lnTo>
                  <a:pt x="3" y="364"/>
                </a:lnTo>
                <a:lnTo>
                  <a:pt x="0" y="375"/>
                </a:lnTo>
                <a:lnTo>
                  <a:pt x="0" y="380"/>
                </a:lnTo>
                <a:lnTo>
                  <a:pt x="1" y="385"/>
                </a:lnTo>
                <a:lnTo>
                  <a:pt x="1" y="385"/>
                </a:lnTo>
                <a:lnTo>
                  <a:pt x="4" y="389"/>
                </a:lnTo>
                <a:lnTo>
                  <a:pt x="6" y="394"/>
                </a:lnTo>
                <a:lnTo>
                  <a:pt x="15" y="401"/>
                </a:lnTo>
                <a:lnTo>
                  <a:pt x="27" y="408"/>
                </a:lnTo>
                <a:lnTo>
                  <a:pt x="39" y="413"/>
                </a:lnTo>
                <a:lnTo>
                  <a:pt x="60" y="421"/>
                </a:lnTo>
                <a:lnTo>
                  <a:pt x="72" y="425"/>
                </a:lnTo>
                <a:lnTo>
                  <a:pt x="72" y="425"/>
                </a:lnTo>
                <a:lnTo>
                  <a:pt x="75" y="426"/>
                </a:lnTo>
                <a:lnTo>
                  <a:pt x="83" y="428"/>
                </a:lnTo>
                <a:lnTo>
                  <a:pt x="103" y="431"/>
                </a:lnTo>
                <a:lnTo>
                  <a:pt x="132" y="435"/>
                </a:lnTo>
                <a:lnTo>
                  <a:pt x="137" y="465"/>
                </a:lnTo>
                <a:lnTo>
                  <a:pt x="137" y="465"/>
                </a:lnTo>
                <a:lnTo>
                  <a:pt x="207" y="462"/>
                </a:lnTo>
                <a:lnTo>
                  <a:pt x="255" y="460"/>
                </a:lnTo>
                <a:lnTo>
                  <a:pt x="277" y="460"/>
                </a:lnTo>
                <a:lnTo>
                  <a:pt x="277" y="460"/>
                </a:lnTo>
                <a:lnTo>
                  <a:pt x="308" y="509"/>
                </a:lnTo>
                <a:lnTo>
                  <a:pt x="328" y="542"/>
                </a:lnTo>
                <a:lnTo>
                  <a:pt x="335" y="552"/>
                </a:lnTo>
                <a:lnTo>
                  <a:pt x="338" y="556"/>
                </a:lnTo>
                <a:lnTo>
                  <a:pt x="338" y="556"/>
                </a:lnTo>
                <a:lnTo>
                  <a:pt x="341" y="570"/>
                </a:lnTo>
                <a:lnTo>
                  <a:pt x="348" y="602"/>
                </a:lnTo>
                <a:lnTo>
                  <a:pt x="358" y="651"/>
                </a:lnTo>
                <a:lnTo>
                  <a:pt x="277" y="848"/>
                </a:lnTo>
                <a:lnTo>
                  <a:pt x="298" y="858"/>
                </a:lnTo>
                <a:lnTo>
                  <a:pt x="298" y="858"/>
                </a:lnTo>
                <a:lnTo>
                  <a:pt x="323" y="1016"/>
                </a:lnTo>
                <a:lnTo>
                  <a:pt x="339" y="1129"/>
                </a:lnTo>
                <a:lnTo>
                  <a:pt x="348" y="1189"/>
                </a:lnTo>
                <a:lnTo>
                  <a:pt x="348" y="1189"/>
                </a:lnTo>
                <a:lnTo>
                  <a:pt x="358" y="1319"/>
                </a:lnTo>
                <a:lnTo>
                  <a:pt x="368" y="1456"/>
                </a:lnTo>
                <a:lnTo>
                  <a:pt x="368" y="1456"/>
                </a:lnTo>
                <a:lnTo>
                  <a:pt x="370" y="1472"/>
                </a:lnTo>
                <a:lnTo>
                  <a:pt x="374" y="1497"/>
                </a:lnTo>
                <a:lnTo>
                  <a:pt x="388" y="1560"/>
                </a:lnTo>
                <a:lnTo>
                  <a:pt x="408" y="1642"/>
                </a:lnTo>
                <a:lnTo>
                  <a:pt x="428" y="1642"/>
                </a:lnTo>
                <a:lnTo>
                  <a:pt x="428" y="1642"/>
                </a:lnTo>
                <a:lnTo>
                  <a:pt x="428" y="1648"/>
                </a:lnTo>
                <a:lnTo>
                  <a:pt x="426" y="1663"/>
                </a:lnTo>
                <a:lnTo>
                  <a:pt x="423" y="1672"/>
                </a:lnTo>
                <a:lnTo>
                  <a:pt x="419" y="1681"/>
                </a:lnTo>
                <a:lnTo>
                  <a:pt x="414" y="1690"/>
                </a:lnTo>
                <a:lnTo>
                  <a:pt x="408" y="1697"/>
                </a:lnTo>
                <a:lnTo>
                  <a:pt x="408" y="1697"/>
                </a:lnTo>
                <a:lnTo>
                  <a:pt x="402" y="1705"/>
                </a:lnTo>
                <a:lnTo>
                  <a:pt x="395" y="1712"/>
                </a:lnTo>
                <a:lnTo>
                  <a:pt x="389" y="1720"/>
                </a:lnTo>
                <a:lnTo>
                  <a:pt x="385" y="1727"/>
                </a:lnTo>
                <a:lnTo>
                  <a:pt x="383" y="1735"/>
                </a:lnTo>
                <a:lnTo>
                  <a:pt x="380" y="1742"/>
                </a:lnTo>
                <a:lnTo>
                  <a:pt x="382" y="1749"/>
                </a:lnTo>
                <a:lnTo>
                  <a:pt x="383" y="1752"/>
                </a:lnTo>
                <a:lnTo>
                  <a:pt x="383" y="1752"/>
                </a:lnTo>
                <a:lnTo>
                  <a:pt x="387" y="1755"/>
                </a:lnTo>
                <a:lnTo>
                  <a:pt x="394" y="1758"/>
                </a:lnTo>
                <a:lnTo>
                  <a:pt x="413" y="1761"/>
                </a:lnTo>
                <a:lnTo>
                  <a:pt x="431" y="1763"/>
                </a:lnTo>
                <a:lnTo>
                  <a:pt x="443" y="1763"/>
                </a:lnTo>
                <a:lnTo>
                  <a:pt x="443" y="1763"/>
                </a:lnTo>
                <a:lnTo>
                  <a:pt x="452" y="1764"/>
                </a:lnTo>
                <a:lnTo>
                  <a:pt x="457" y="1764"/>
                </a:lnTo>
                <a:lnTo>
                  <a:pt x="463" y="1764"/>
                </a:lnTo>
                <a:lnTo>
                  <a:pt x="471" y="1763"/>
                </a:lnTo>
                <a:lnTo>
                  <a:pt x="477" y="1760"/>
                </a:lnTo>
                <a:lnTo>
                  <a:pt x="486" y="1755"/>
                </a:lnTo>
                <a:lnTo>
                  <a:pt x="493" y="1747"/>
                </a:lnTo>
                <a:lnTo>
                  <a:pt x="493" y="1747"/>
                </a:lnTo>
                <a:lnTo>
                  <a:pt x="501" y="1739"/>
                </a:lnTo>
                <a:lnTo>
                  <a:pt x="507" y="1730"/>
                </a:lnTo>
                <a:lnTo>
                  <a:pt x="515" y="1715"/>
                </a:lnTo>
                <a:lnTo>
                  <a:pt x="520" y="1703"/>
                </a:lnTo>
                <a:lnTo>
                  <a:pt x="523" y="1697"/>
                </a:lnTo>
                <a:lnTo>
                  <a:pt x="523" y="1697"/>
                </a:lnTo>
                <a:lnTo>
                  <a:pt x="532" y="1690"/>
                </a:lnTo>
                <a:lnTo>
                  <a:pt x="537" y="1685"/>
                </a:lnTo>
                <a:lnTo>
                  <a:pt x="538" y="1681"/>
                </a:lnTo>
                <a:lnTo>
                  <a:pt x="538" y="1677"/>
                </a:lnTo>
                <a:lnTo>
                  <a:pt x="538" y="1642"/>
                </a:lnTo>
                <a:lnTo>
                  <a:pt x="548" y="1637"/>
                </a:lnTo>
                <a:lnTo>
                  <a:pt x="548" y="1637"/>
                </a:lnTo>
                <a:lnTo>
                  <a:pt x="536" y="1423"/>
                </a:lnTo>
                <a:lnTo>
                  <a:pt x="527" y="1274"/>
                </a:lnTo>
                <a:lnTo>
                  <a:pt x="523" y="1199"/>
                </a:lnTo>
                <a:lnTo>
                  <a:pt x="523" y="1199"/>
                </a:lnTo>
                <a:lnTo>
                  <a:pt x="522" y="1171"/>
                </a:lnTo>
                <a:lnTo>
                  <a:pt x="521" y="1124"/>
                </a:lnTo>
                <a:lnTo>
                  <a:pt x="521" y="1080"/>
                </a:lnTo>
                <a:lnTo>
                  <a:pt x="521" y="1067"/>
                </a:lnTo>
                <a:lnTo>
                  <a:pt x="522" y="1064"/>
                </a:lnTo>
                <a:lnTo>
                  <a:pt x="523" y="1064"/>
                </a:lnTo>
                <a:lnTo>
                  <a:pt x="523" y="1064"/>
                </a:lnTo>
                <a:lnTo>
                  <a:pt x="525" y="1067"/>
                </a:lnTo>
                <a:lnTo>
                  <a:pt x="527" y="1076"/>
                </a:lnTo>
                <a:lnTo>
                  <a:pt x="532" y="1108"/>
                </a:lnTo>
                <a:lnTo>
                  <a:pt x="543" y="1199"/>
                </a:lnTo>
                <a:lnTo>
                  <a:pt x="559" y="1330"/>
                </a:lnTo>
                <a:lnTo>
                  <a:pt x="559" y="1330"/>
                </a:lnTo>
                <a:lnTo>
                  <a:pt x="561" y="1419"/>
                </a:lnTo>
                <a:lnTo>
                  <a:pt x="562" y="1482"/>
                </a:lnTo>
                <a:lnTo>
                  <a:pt x="564" y="1511"/>
                </a:lnTo>
                <a:lnTo>
                  <a:pt x="564" y="1511"/>
                </a:lnTo>
                <a:lnTo>
                  <a:pt x="566" y="1514"/>
                </a:lnTo>
                <a:lnTo>
                  <a:pt x="571" y="1517"/>
                </a:lnTo>
                <a:lnTo>
                  <a:pt x="579" y="1521"/>
                </a:lnTo>
                <a:lnTo>
                  <a:pt x="579" y="1521"/>
                </a:lnTo>
                <a:lnTo>
                  <a:pt x="577" y="1525"/>
                </a:lnTo>
                <a:lnTo>
                  <a:pt x="575" y="1534"/>
                </a:lnTo>
                <a:lnTo>
                  <a:pt x="572" y="1545"/>
                </a:lnTo>
                <a:lnTo>
                  <a:pt x="572" y="1551"/>
                </a:lnTo>
                <a:lnTo>
                  <a:pt x="574" y="1556"/>
                </a:lnTo>
                <a:lnTo>
                  <a:pt x="574" y="1556"/>
                </a:lnTo>
                <a:lnTo>
                  <a:pt x="577" y="1568"/>
                </a:lnTo>
                <a:lnTo>
                  <a:pt x="580" y="1582"/>
                </a:lnTo>
                <a:lnTo>
                  <a:pt x="584" y="1595"/>
                </a:lnTo>
                <a:lnTo>
                  <a:pt x="586" y="1602"/>
                </a:lnTo>
                <a:lnTo>
                  <a:pt x="589" y="1607"/>
                </a:lnTo>
                <a:lnTo>
                  <a:pt x="589" y="1607"/>
                </a:lnTo>
                <a:lnTo>
                  <a:pt x="599" y="1624"/>
                </a:lnTo>
                <a:lnTo>
                  <a:pt x="612" y="1651"/>
                </a:lnTo>
                <a:lnTo>
                  <a:pt x="620" y="1665"/>
                </a:lnTo>
                <a:lnTo>
                  <a:pt x="629" y="1677"/>
                </a:lnTo>
                <a:lnTo>
                  <a:pt x="636" y="1687"/>
                </a:lnTo>
                <a:lnTo>
                  <a:pt x="640" y="1690"/>
                </a:lnTo>
                <a:lnTo>
                  <a:pt x="644" y="1692"/>
                </a:lnTo>
                <a:lnTo>
                  <a:pt x="644" y="1692"/>
                </a:lnTo>
                <a:lnTo>
                  <a:pt x="658" y="1697"/>
                </a:lnTo>
                <a:lnTo>
                  <a:pt x="665" y="1700"/>
                </a:lnTo>
                <a:lnTo>
                  <a:pt x="671" y="1701"/>
                </a:lnTo>
                <a:lnTo>
                  <a:pt x="678" y="1702"/>
                </a:lnTo>
                <a:lnTo>
                  <a:pt x="684" y="1701"/>
                </a:lnTo>
                <a:lnTo>
                  <a:pt x="689" y="1697"/>
                </a:lnTo>
                <a:lnTo>
                  <a:pt x="694" y="1692"/>
                </a:lnTo>
                <a:lnTo>
                  <a:pt x="694" y="1692"/>
                </a:lnTo>
                <a:lnTo>
                  <a:pt x="703" y="1678"/>
                </a:lnTo>
                <a:lnTo>
                  <a:pt x="712" y="1666"/>
                </a:lnTo>
                <a:lnTo>
                  <a:pt x="715" y="1659"/>
                </a:lnTo>
                <a:lnTo>
                  <a:pt x="717" y="1653"/>
                </a:lnTo>
                <a:lnTo>
                  <a:pt x="717" y="1647"/>
                </a:lnTo>
                <a:lnTo>
                  <a:pt x="714" y="1642"/>
                </a:lnTo>
                <a:lnTo>
                  <a:pt x="714" y="1642"/>
                </a:lnTo>
                <a:lnTo>
                  <a:pt x="690" y="1607"/>
                </a:lnTo>
                <a:lnTo>
                  <a:pt x="678" y="1587"/>
                </a:lnTo>
                <a:lnTo>
                  <a:pt x="669" y="1571"/>
                </a:lnTo>
                <a:lnTo>
                  <a:pt x="669" y="1571"/>
                </a:lnTo>
                <a:lnTo>
                  <a:pt x="665" y="1560"/>
                </a:lnTo>
                <a:lnTo>
                  <a:pt x="661" y="1548"/>
                </a:lnTo>
                <a:lnTo>
                  <a:pt x="659" y="1536"/>
                </a:lnTo>
                <a:lnTo>
                  <a:pt x="659" y="1536"/>
                </a:lnTo>
                <a:lnTo>
                  <a:pt x="663" y="1536"/>
                </a:lnTo>
                <a:lnTo>
                  <a:pt x="666" y="1535"/>
                </a:lnTo>
                <a:lnTo>
                  <a:pt x="668" y="1534"/>
                </a:lnTo>
                <a:lnTo>
                  <a:pt x="669" y="1531"/>
                </a:lnTo>
                <a:lnTo>
                  <a:pt x="669" y="1531"/>
                </a:lnTo>
                <a:lnTo>
                  <a:pt x="693" y="1467"/>
                </a:lnTo>
                <a:lnTo>
                  <a:pt x="710" y="1418"/>
                </a:lnTo>
                <a:lnTo>
                  <a:pt x="724" y="1375"/>
                </a:lnTo>
                <a:lnTo>
                  <a:pt x="724" y="1375"/>
                </a:lnTo>
                <a:lnTo>
                  <a:pt x="727" y="1367"/>
                </a:lnTo>
                <a:lnTo>
                  <a:pt x="728" y="1355"/>
                </a:lnTo>
                <a:lnTo>
                  <a:pt x="730" y="1329"/>
                </a:lnTo>
                <a:lnTo>
                  <a:pt x="730" y="1300"/>
                </a:lnTo>
                <a:lnTo>
                  <a:pt x="729" y="1269"/>
                </a:lnTo>
                <a:lnTo>
                  <a:pt x="728" y="1240"/>
                </a:lnTo>
                <a:lnTo>
                  <a:pt x="725" y="1213"/>
                </a:lnTo>
                <a:lnTo>
                  <a:pt x="722" y="1192"/>
                </a:lnTo>
                <a:lnTo>
                  <a:pt x="719" y="1179"/>
                </a:lnTo>
                <a:lnTo>
                  <a:pt x="719" y="1179"/>
                </a:lnTo>
                <a:lnTo>
                  <a:pt x="715" y="1163"/>
                </a:lnTo>
                <a:lnTo>
                  <a:pt x="709" y="1134"/>
                </a:lnTo>
                <a:lnTo>
                  <a:pt x="697" y="1057"/>
                </a:lnTo>
                <a:lnTo>
                  <a:pt x="679" y="953"/>
                </a:lnTo>
                <a:lnTo>
                  <a:pt x="714" y="953"/>
                </a:lnTo>
                <a:lnTo>
                  <a:pt x="714" y="953"/>
                </a:lnTo>
                <a:lnTo>
                  <a:pt x="705" y="900"/>
                </a:lnTo>
                <a:lnTo>
                  <a:pt x="698" y="863"/>
                </a:lnTo>
                <a:lnTo>
                  <a:pt x="694" y="842"/>
                </a:lnTo>
                <a:lnTo>
                  <a:pt x="694" y="842"/>
                </a:lnTo>
                <a:lnTo>
                  <a:pt x="689" y="817"/>
                </a:lnTo>
                <a:lnTo>
                  <a:pt x="680" y="770"/>
                </a:lnTo>
                <a:lnTo>
                  <a:pt x="669" y="702"/>
                </a:lnTo>
                <a:lnTo>
                  <a:pt x="669" y="702"/>
                </a:lnTo>
                <a:close/>
                <a:moveTo>
                  <a:pt x="222" y="224"/>
                </a:moveTo>
                <a:lnTo>
                  <a:pt x="222" y="224"/>
                </a:lnTo>
                <a:lnTo>
                  <a:pt x="226" y="227"/>
                </a:lnTo>
                <a:lnTo>
                  <a:pt x="235" y="230"/>
                </a:lnTo>
                <a:lnTo>
                  <a:pt x="246" y="233"/>
                </a:lnTo>
                <a:lnTo>
                  <a:pt x="262" y="234"/>
                </a:lnTo>
                <a:lnTo>
                  <a:pt x="262" y="234"/>
                </a:lnTo>
                <a:lnTo>
                  <a:pt x="281" y="233"/>
                </a:lnTo>
                <a:lnTo>
                  <a:pt x="299" y="229"/>
                </a:lnTo>
                <a:lnTo>
                  <a:pt x="318" y="224"/>
                </a:lnTo>
                <a:lnTo>
                  <a:pt x="318" y="224"/>
                </a:lnTo>
                <a:lnTo>
                  <a:pt x="320" y="233"/>
                </a:lnTo>
                <a:lnTo>
                  <a:pt x="324" y="239"/>
                </a:lnTo>
                <a:lnTo>
                  <a:pt x="325" y="242"/>
                </a:lnTo>
                <a:lnTo>
                  <a:pt x="328" y="244"/>
                </a:lnTo>
                <a:lnTo>
                  <a:pt x="328" y="244"/>
                </a:lnTo>
                <a:lnTo>
                  <a:pt x="346" y="257"/>
                </a:lnTo>
                <a:lnTo>
                  <a:pt x="359" y="263"/>
                </a:lnTo>
                <a:lnTo>
                  <a:pt x="364" y="264"/>
                </a:lnTo>
                <a:lnTo>
                  <a:pt x="368" y="264"/>
                </a:lnTo>
                <a:lnTo>
                  <a:pt x="368" y="264"/>
                </a:lnTo>
                <a:lnTo>
                  <a:pt x="370" y="263"/>
                </a:lnTo>
                <a:lnTo>
                  <a:pt x="372" y="261"/>
                </a:lnTo>
                <a:lnTo>
                  <a:pt x="374" y="258"/>
                </a:lnTo>
                <a:lnTo>
                  <a:pt x="374" y="257"/>
                </a:lnTo>
                <a:lnTo>
                  <a:pt x="378" y="259"/>
                </a:lnTo>
                <a:lnTo>
                  <a:pt x="378" y="259"/>
                </a:lnTo>
                <a:lnTo>
                  <a:pt x="390" y="272"/>
                </a:lnTo>
                <a:lnTo>
                  <a:pt x="398" y="279"/>
                </a:lnTo>
                <a:lnTo>
                  <a:pt x="398" y="279"/>
                </a:lnTo>
                <a:lnTo>
                  <a:pt x="365" y="284"/>
                </a:lnTo>
                <a:lnTo>
                  <a:pt x="340" y="288"/>
                </a:lnTo>
                <a:lnTo>
                  <a:pt x="323" y="289"/>
                </a:lnTo>
                <a:lnTo>
                  <a:pt x="323" y="289"/>
                </a:lnTo>
                <a:lnTo>
                  <a:pt x="311" y="291"/>
                </a:lnTo>
                <a:lnTo>
                  <a:pt x="299" y="292"/>
                </a:lnTo>
                <a:lnTo>
                  <a:pt x="285" y="296"/>
                </a:lnTo>
                <a:lnTo>
                  <a:pt x="272" y="300"/>
                </a:lnTo>
                <a:lnTo>
                  <a:pt x="272" y="300"/>
                </a:lnTo>
                <a:lnTo>
                  <a:pt x="237" y="312"/>
                </a:lnTo>
                <a:lnTo>
                  <a:pt x="221" y="317"/>
                </a:lnTo>
                <a:lnTo>
                  <a:pt x="212" y="320"/>
                </a:lnTo>
                <a:lnTo>
                  <a:pt x="212" y="320"/>
                </a:lnTo>
                <a:lnTo>
                  <a:pt x="173" y="322"/>
                </a:lnTo>
                <a:lnTo>
                  <a:pt x="137" y="325"/>
                </a:lnTo>
                <a:lnTo>
                  <a:pt x="137" y="325"/>
                </a:lnTo>
                <a:lnTo>
                  <a:pt x="139" y="318"/>
                </a:lnTo>
                <a:lnTo>
                  <a:pt x="148" y="305"/>
                </a:lnTo>
                <a:lnTo>
                  <a:pt x="160" y="289"/>
                </a:lnTo>
                <a:lnTo>
                  <a:pt x="167" y="279"/>
                </a:lnTo>
                <a:lnTo>
                  <a:pt x="167" y="279"/>
                </a:lnTo>
                <a:lnTo>
                  <a:pt x="196" y="248"/>
                </a:lnTo>
                <a:lnTo>
                  <a:pt x="213" y="230"/>
                </a:lnTo>
                <a:lnTo>
                  <a:pt x="220" y="225"/>
                </a:lnTo>
                <a:lnTo>
                  <a:pt x="221" y="224"/>
                </a:lnTo>
                <a:lnTo>
                  <a:pt x="222" y="224"/>
                </a:lnTo>
                <a:lnTo>
                  <a:pt x="222" y="224"/>
                </a:lnTo>
                <a:close/>
                <a:moveTo>
                  <a:pt x="694" y="430"/>
                </a:moveTo>
                <a:lnTo>
                  <a:pt x="694" y="430"/>
                </a:lnTo>
                <a:lnTo>
                  <a:pt x="710" y="450"/>
                </a:lnTo>
                <a:lnTo>
                  <a:pt x="722" y="464"/>
                </a:lnTo>
                <a:lnTo>
                  <a:pt x="727" y="469"/>
                </a:lnTo>
                <a:lnTo>
                  <a:pt x="729" y="470"/>
                </a:lnTo>
                <a:lnTo>
                  <a:pt x="729" y="470"/>
                </a:lnTo>
                <a:lnTo>
                  <a:pt x="730" y="472"/>
                </a:lnTo>
                <a:lnTo>
                  <a:pt x="730" y="477"/>
                </a:lnTo>
                <a:lnTo>
                  <a:pt x="730" y="491"/>
                </a:lnTo>
                <a:lnTo>
                  <a:pt x="729" y="511"/>
                </a:lnTo>
                <a:lnTo>
                  <a:pt x="729" y="511"/>
                </a:lnTo>
                <a:lnTo>
                  <a:pt x="704" y="551"/>
                </a:lnTo>
                <a:lnTo>
                  <a:pt x="704" y="551"/>
                </a:lnTo>
                <a:lnTo>
                  <a:pt x="698" y="563"/>
                </a:lnTo>
                <a:lnTo>
                  <a:pt x="692" y="580"/>
                </a:lnTo>
                <a:lnTo>
                  <a:pt x="684" y="601"/>
                </a:lnTo>
                <a:lnTo>
                  <a:pt x="684" y="601"/>
                </a:lnTo>
                <a:lnTo>
                  <a:pt x="683" y="596"/>
                </a:lnTo>
                <a:lnTo>
                  <a:pt x="679" y="585"/>
                </a:lnTo>
                <a:lnTo>
                  <a:pt x="675" y="568"/>
                </a:lnTo>
                <a:lnTo>
                  <a:pt x="674" y="560"/>
                </a:lnTo>
                <a:lnTo>
                  <a:pt x="674" y="551"/>
                </a:lnTo>
                <a:lnTo>
                  <a:pt x="674" y="551"/>
                </a:lnTo>
                <a:lnTo>
                  <a:pt x="678" y="522"/>
                </a:lnTo>
                <a:lnTo>
                  <a:pt x="684" y="482"/>
                </a:lnTo>
                <a:lnTo>
                  <a:pt x="694" y="430"/>
                </a:lnTo>
                <a:lnTo>
                  <a:pt x="694" y="4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6AA315B8-513D-80ED-FE29-FB98428AF716}"/>
              </a:ext>
            </a:extLst>
          </p:cNvPr>
          <p:cNvSpPr>
            <a:spLocks noEditPoints="1"/>
          </p:cNvSpPr>
          <p:nvPr/>
        </p:nvSpPr>
        <p:spPr bwMode="auto">
          <a:xfrm>
            <a:off x="1887610" y="3774772"/>
            <a:ext cx="780639" cy="2628535"/>
          </a:xfrm>
          <a:custGeom>
            <a:avLst/>
            <a:gdLst>
              <a:gd name="T0" fmla="*/ 266 w 542"/>
              <a:gd name="T1" fmla="*/ 91 h 1825"/>
              <a:gd name="T2" fmla="*/ 270 w 542"/>
              <a:gd name="T3" fmla="*/ 90 h 1825"/>
              <a:gd name="T4" fmla="*/ 251 w 542"/>
              <a:gd name="T5" fmla="*/ 80 h 1825"/>
              <a:gd name="T6" fmla="*/ 253 w 542"/>
              <a:gd name="T7" fmla="*/ 73 h 1825"/>
              <a:gd name="T8" fmla="*/ 231 w 542"/>
              <a:gd name="T9" fmla="*/ 60 h 1825"/>
              <a:gd name="T10" fmla="*/ 211 w 542"/>
              <a:gd name="T11" fmla="*/ 50 h 1825"/>
              <a:gd name="T12" fmla="*/ 191 w 542"/>
              <a:gd name="T13" fmla="*/ 40 h 1825"/>
              <a:gd name="T14" fmla="*/ 147 w 542"/>
              <a:gd name="T15" fmla="*/ 5 h 1825"/>
              <a:gd name="T16" fmla="*/ 113 w 542"/>
              <a:gd name="T17" fmla="*/ 2 h 1825"/>
              <a:gd name="T18" fmla="*/ 45 w 542"/>
              <a:gd name="T19" fmla="*/ 20 h 1825"/>
              <a:gd name="T20" fmla="*/ 21 w 542"/>
              <a:gd name="T21" fmla="*/ 25 h 1825"/>
              <a:gd name="T22" fmla="*/ 14 w 542"/>
              <a:gd name="T23" fmla="*/ 24 h 1825"/>
              <a:gd name="T24" fmla="*/ 15 w 542"/>
              <a:gd name="T25" fmla="*/ 45 h 1825"/>
              <a:gd name="T26" fmla="*/ 4 w 542"/>
              <a:gd name="T27" fmla="*/ 52 h 1825"/>
              <a:gd name="T28" fmla="*/ 5 w 542"/>
              <a:gd name="T29" fmla="*/ 75 h 1825"/>
              <a:gd name="T30" fmla="*/ 6 w 542"/>
              <a:gd name="T31" fmla="*/ 104 h 1825"/>
              <a:gd name="T32" fmla="*/ 19 w 542"/>
              <a:gd name="T33" fmla="*/ 132 h 1825"/>
              <a:gd name="T34" fmla="*/ 25 w 542"/>
              <a:gd name="T35" fmla="*/ 155 h 1825"/>
              <a:gd name="T36" fmla="*/ 40 w 542"/>
              <a:gd name="T37" fmla="*/ 196 h 1825"/>
              <a:gd name="T38" fmla="*/ 5 w 542"/>
              <a:gd name="T39" fmla="*/ 266 h 1825"/>
              <a:gd name="T40" fmla="*/ 31 w 542"/>
              <a:gd name="T41" fmla="*/ 301 h 1825"/>
              <a:gd name="T42" fmla="*/ 89 w 542"/>
              <a:gd name="T43" fmla="*/ 607 h 1825"/>
              <a:gd name="T44" fmla="*/ 75 w 542"/>
              <a:gd name="T45" fmla="*/ 769 h 1825"/>
              <a:gd name="T46" fmla="*/ 65 w 542"/>
              <a:gd name="T47" fmla="*/ 819 h 1825"/>
              <a:gd name="T48" fmla="*/ 71 w 542"/>
              <a:gd name="T49" fmla="*/ 820 h 1825"/>
              <a:gd name="T50" fmla="*/ 75 w 542"/>
              <a:gd name="T51" fmla="*/ 1206 h 1825"/>
              <a:gd name="T52" fmla="*/ 113 w 542"/>
              <a:gd name="T53" fmla="*/ 1370 h 1825"/>
              <a:gd name="T54" fmla="*/ 152 w 542"/>
              <a:gd name="T55" fmla="*/ 1588 h 1825"/>
              <a:gd name="T56" fmla="*/ 140 w 542"/>
              <a:gd name="T57" fmla="*/ 1676 h 1825"/>
              <a:gd name="T58" fmla="*/ 76 w 542"/>
              <a:gd name="T59" fmla="*/ 1699 h 1825"/>
              <a:gd name="T60" fmla="*/ 40 w 542"/>
              <a:gd name="T61" fmla="*/ 1715 h 1825"/>
              <a:gd name="T62" fmla="*/ 35 w 542"/>
              <a:gd name="T63" fmla="*/ 1749 h 1825"/>
              <a:gd name="T64" fmla="*/ 85 w 542"/>
              <a:gd name="T65" fmla="*/ 1749 h 1825"/>
              <a:gd name="T66" fmla="*/ 26 w 542"/>
              <a:gd name="T67" fmla="*/ 1774 h 1825"/>
              <a:gd name="T68" fmla="*/ 41 w 542"/>
              <a:gd name="T69" fmla="*/ 1800 h 1825"/>
              <a:gd name="T70" fmla="*/ 105 w 542"/>
              <a:gd name="T71" fmla="*/ 1825 h 1825"/>
              <a:gd name="T72" fmla="*/ 280 w 542"/>
              <a:gd name="T73" fmla="*/ 1801 h 1825"/>
              <a:gd name="T74" fmla="*/ 336 w 542"/>
              <a:gd name="T75" fmla="*/ 1796 h 1825"/>
              <a:gd name="T76" fmla="*/ 342 w 542"/>
              <a:gd name="T77" fmla="*/ 1751 h 1825"/>
              <a:gd name="T78" fmla="*/ 331 w 542"/>
              <a:gd name="T79" fmla="*/ 1719 h 1825"/>
              <a:gd name="T80" fmla="*/ 321 w 542"/>
              <a:gd name="T81" fmla="*/ 1694 h 1825"/>
              <a:gd name="T82" fmla="*/ 342 w 542"/>
              <a:gd name="T83" fmla="*/ 1688 h 1825"/>
              <a:gd name="T84" fmla="*/ 341 w 542"/>
              <a:gd name="T85" fmla="*/ 1493 h 1825"/>
              <a:gd name="T86" fmla="*/ 321 w 542"/>
              <a:gd name="T87" fmla="*/ 1297 h 1825"/>
              <a:gd name="T88" fmla="*/ 361 w 542"/>
              <a:gd name="T89" fmla="*/ 1011 h 1825"/>
              <a:gd name="T90" fmla="*/ 357 w 542"/>
              <a:gd name="T91" fmla="*/ 877 h 1825"/>
              <a:gd name="T92" fmla="*/ 371 w 542"/>
              <a:gd name="T93" fmla="*/ 744 h 1825"/>
              <a:gd name="T94" fmla="*/ 493 w 542"/>
              <a:gd name="T95" fmla="*/ 623 h 1825"/>
              <a:gd name="T96" fmla="*/ 542 w 542"/>
              <a:gd name="T97" fmla="*/ 548 h 1825"/>
              <a:gd name="T98" fmla="*/ 411 w 542"/>
              <a:gd name="T99" fmla="*/ 344 h 1825"/>
              <a:gd name="T100" fmla="*/ 346 w 542"/>
              <a:gd name="T101" fmla="*/ 275 h 1825"/>
              <a:gd name="T102" fmla="*/ 267 w 542"/>
              <a:gd name="T103" fmla="*/ 247 h 1825"/>
              <a:gd name="T104" fmla="*/ 247 w 542"/>
              <a:gd name="T105" fmla="*/ 167 h 1825"/>
              <a:gd name="T106" fmla="*/ 266 w 542"/>
              <a:gd name="T107" fmla="*/ 140 h 1825"/>
              <a:gd name="T108" fmla="*/ 271 w 542"/>
              <a:gd name="T109" fmla="*/ 120 h 1825"/>
              <a:gd name="T110" fmla="*/ 386 w 542"/>
              <a:gd name="T111" fmla="*/ 538 h 1825"/>
              <a:gd name="T112" fmla="*/ 341 w 542"/>
              <a:gd name="T113" fmla="*/ 573 h 1825"/>
              <a:gd name="T114" fmla="*/ 346 w 542"/>
              <a:gd name="T115" fmla="*/ 632 h 1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2" h="1825">
                <a:moveTo>
                  <a:pt x="271" y="120"/>
                </a:moveTo>
                <a:lnTo>
                  <a:pt x="271" y="120"/>
                </a:lnTo>
                <a:lnTo>
                  <a:pt x="271" y="117"/>
                </a:lnTo>
                <a:lnTo>
                  <a:pt x="270" y="108"/>
                </a:lnTo>
                <a:lnTo>
                  <a:pt x="266" y="91"/>
                </a:lnTo>
                <a:lnTo>
                  <a:pt x="266" y="91"/>
                </a:lnTo>
                <a:lnTo>
                  <a:pt x="266" y="90"/>
                </a:lnTo>
                <a:lnTo>
                  <a:pt x="266" y="90"/>
                </a:lnTo>
                <a:lnTo>
                  <a:pt x="266" y="91"/>
                </a:lnTo>
                <a:lnTo>
                  <a:pt x="266" y="91"/>
                </a:lnTo>
                <a:lnTo>
                  <a:pt x="268" y="91"/>
                </a:lnTo>
                <a:lnTo>
                  <a:pt x="270" y="90"/>
                </a:lnTo>
                <a:lnTo>
                  <a:pt x="268" y="88"/>
                </a:lnTo>
                <a:lnTo>
                  <a:pt x="266" y="85"/>
                </a:lnTo>
                <a:lnTo>
                  <a:pt x="266" y="85"/>
                </a:lnTo>
                <a:lnTo>
                  <a:pt x="261" y="83"/>
                </a:lnTo>
                <a:lnTo>
                  <a:pt x="256" y="81"/>
                </a:lnTo>
                <a:lnTo>
                  <a:pt x="251" y="80"/>
                </a:lnTo>
                <a:lnTo>
                  <a:pt x="251" y="80"/>
                </a:lnTo>
                <a:lnTo>
                  <a:pt x="252" y="80"/>
                </a:lnTo>
                <a:lnTo>
                  <a:pt x="254" y="79"/>
                </a:lnTo>
                <a:lnTo>
                  <a:pt x="256" y="76"/>
                </a:lnTo>
                <a:lnTo>
                  <a:pt x="256" y="75"/>
                </a:lnTo>
                <a:lnTo>
                  <a:pt x="253" y="73"/>
                </a:lnTo>
                <a:lnTo>
                  <a:pt x="251" y="70"/>
                </a:lnTo>
                <a:lnTo>
                  <a:pt x="251" y="70"/>
                </a:lnTo>
                <a:lnTo>
                  <a:pt x="239" y="61"/>
                </a:lnTo>
                <a:lnTo>
                  <a:pt x="236" y="60"/>
                </a:lnTo>
                <a:lnTo>
                  <a:pt x="231" y="60"/>
                </a:lnTo>
                <a:lnTo>
                  <a:pt x="231" y="60"/>
                </a:lnTo>
                <a:lnTo>
                  <a:pt x="234" y="55"/>
                </a:lnTo>
                <a:lnTo>
                  <a:pt x="234" y="51"/>
                </a:lnTo>
                <a:lnTo>
                  <a:pt x="233" y="50"/>
                </a:lnTo>
                <a:lnTo>
                  <a:pt x="231" y="50"/>
                </a:lnTo>
                <a:lnTo>
                  <a:pt x="211" y="50"/>
                </a:lnTo>
                <a:lnTo>
                  <a:pt x="211" y="50"/>
                </a:lnTo>
                <a:lnTo>
                  <a:pt x="208" y="50"/>
                </a:lnTo>
                <a:lnTo>
                  <a:pt x="203" y="49"/>
                </a:lnTo>
                <a:lnTo>
                  <a:pt x="197" y="46"/>
                </a:lnTo>
                <a:lnTo>
                  <a:pt x="193" y="44"/>
                </a:lnTo>
                <a:lnTo>
                  <a:pt x="191" y="40"/>
                </a:lnTo>
                <a:lnTo>
                  <a:pt x="191" y="40"/>
                </a:lnTo>
                <a:lnTo>
                  <a:pt x="184" y="31"/>
                </a:lnTo>
                <a:lnTo>
                  <a:pt x="175" y="24"/>
                </a:lnTo>
                <a:lnTo>
                  <a:pt x="165" y="16"/>
                </a:lnTo>
                <a:lnTo>
                  <a:pt x="155" y="10"/>
                </a:lnTo>
                <a:lnTo>
                  <a:pt x="155" y="10"/>
                </a:lnTo>
                <a:lnTo>
                  <a:pt x="147" y="5"/>
                </a:lnTo>
                <a:lnTo>
                  <a:pt x="140" y="1"/>
                </a:lnTo>
                <a:lnTo>
                  <a:pt x="134" y="0"/>
                </a:lnTo>
                <a:lnTo>
                  <a:pt x="125" y="0"/>
                </a:lnTo>
                <a:lnTo>
                  <a:pt x="125" y="0"/>
                </a:lnTo>
                <a:lnTo>
                  <a:pt x="119" y="1"/>
                </a:lnTo>
                <a:lnTo>
                  <a:pt x="113" y="2"/>
                </a:lnTo>
                <a:lnTo>
                  <a:pt x="98" y="7"/>
                </a:lnTo>
                <a:lnTo>
                  <a:pt x="80" y="15"/>
                </a:lnTo>
                <a:lnTo>
                  <a:pt x="80" y="15"/>
                </a:lnTo>
                <a:lnTo>
                  <a:pt x="66" y="16"/>
                </a:lnTo>
                <a:lnTo>
                  <a:pt x="45" y="20"/>
                </a:lnTo>
                <a:lnTo>
                  <a:pt x="45" y="20"/>
                </a:lnTo>
                <a:lnTo>
                  <a:pt x="39" y="22"/>
                </a:lnTo>
                <a:lnTo>
                  <a:pt x="32" y="26"/>
                </a:lnTo>
                <a:lnTo>
                  <a:pt x="25" y="30"/>
                </a:lnTo>
                <a:lnTo>
                  <a:pt x="25" y="30"/>
                </a:lnTo>
                <a:lnTo>
                  <a:pt x="24" y="29"/>
                </a:lnTo>
                <a:lnTo>
                  <a:pt x="21" y="25"/>
                </a:lnTo>
                <a:lnTo>
                  <a:pt x="17" y="21"/>
                </a:lnTo>
                <a:lnTo>
                  <a:pt x="16" y="20"/>
                </a:lnTo>
                <a:lnTo>
                  <a:pt x="15" y="20"/>
                </a:lnTo>
                <a:lnTo>
                  <a:pt x="15" y="20"/>
                </a:lnTo>
                <a:lnTo>
                  <a:pt x="14" y="21"/>
                </a:lnTo>
                <a:lnTo>
                  <a:pt x="14" y="24"/>
                </a:lnTo>
                <a:lnTo>
                  <a:pt x="14" y="30"/>
                </a:lnTo>
                <a:lnTo>
                  <a:pt x="15" y="40"/>
                </a:lnTo>
                <a:lnTo>
                  <a:pt x="15" y="40"/>
                </a:lnTo>
                <a:lnTo>
                  <a:pt x="17" y="42"/>
                </a:lnTo>
                <a:lnTo>
                  <a:pt x="17" y="44"/>
                </a:lnTo>
                <a:lnTo>
                  <a:pt x="15" y="45"/>
                </a:lnTo>
                <a:lnTo>
                  <a:pt x="15" y="45"/>
                </a:lnTo>
                <a:lnTo>
                  <a:pt x="9" y="47"/>
                </a:lnTo>
                <a:lnTo>
                  <a:pt x="5" y="50"/>
                </a:lnTo>
                <a:lnTo>
                  <a:pt x="5" y="50"/>
                </a:lnTo>
                <a:lnTo>
                  <a:pt x="4" y="51"/>
                </a:lnTo>
                <a:lnTo>
                  <a:pt x="4" y="52"/>
                </a:lnTo>
                <a:lnTo>
                  <a:pt x="5" y="55"/>
                </a:lnTo>
                <a:lnTo>
                  <a:pt x="5" y="55"/>
                </a:lnTo>
                <a:lnTo>
                  <a:pt x="6" y="59"/>
                </a:lnTo>
                <a:lnTo>
                  <a:pt x="7" y="64"/>
                </a:lnTo>
                <a:lnTo>
                  <a:pt x="7" y="70"/>
                </a:lnTo>
                <a:lnTo>
                  <a:pt x="5" y="75"/>
                </a:lnTo>
                <a:lnTo>
                  <a:pt x="5" y="75"/>
                </a:lnTo>
                <a:lnTo>
                  <a:pt x="1" y="84"/>
                </a:lnTo>
                <a:lnTo>
                  <a:pt x="0" y="88"/>
                </a:lnTo>
                <a:lnTo>
                  <a:pt x="0" y="90"/>
                </a:lnTo>
                <a:lnTo>
                  <a:pt x="0" y="90"/>
                </a:lnTo>
                <a:lnTo>
                  <a:pt x="6" y="104"/>
                </a:lnTo>
                <a:lnTo>
                  <a:pt x="9" y="111"/>
                </a:lnTo>
                <a:lnTo>
                  <a:pt x="10" y="115"/>
                </a:lnTo>
                <a:lnTo>
                  <a:pt x="10" y="115"/>
                </a:lnTo>
                <a:lnTo>
                  <a:pt x="11" y="119"/>
                </a:lnTo>
                <a:lnTo>
                  <a:pt x="15" y="124"/>
                </a:lnTo>
                <a:lnTo>
                  <a:pt x="19" y="132"/>
                </a:lnTo>
                <a:lnTo>
                  <a:pt x="20" y="135"/>
                </a:lnTo>
                <a:lnTo>
                  <a:pt x="20" y="135"/>
                </a:lnTo>
                <a:lnTo>
                  <a:pt x="20" y="145"/>
                </a:lnTo>
                <a:lnTo>
                  <a:pt x="21" y="152"/>
                </a:lnTo>
                <a:lnTo>
                  <a:pt x="22" y="154"/>
                </a:lnTo>
                <a:lnTo>
                  <a:pt x="25" y="155"/>
                </a:lnTo>
                <a:lnTo>
                  <a:pt x="25" y="155"/>
                </a:lnTo>
                <a:lnTo>
                  <a:pt x="27" y="158"/>
                </a:lnTo>
                <a:lnTo>
                  <a:pt x="31" y="161"/>
                </a:lnTo>
                <a:lnTo>
                  <a:pt x="37" y="169"/>
                </a:lnTo>
                <a:lnTo>
                  <a:pt x="45" y="181"/>
                </a:lnTo>
                <a:lnTo>
                  <a:pt x="40" y="196"/>
                </a:lnTo>
                <a:lnTo>
                  <a:pt x="40" y="196"/>
                </a:lnTo>
                <a:lnTo>
                  <a:pt x="22" y="227"/>
                </a:lnTo>
                <a:lnTo>
                  <a:pt x="11" y="251"/>
                </a:lnTo>
                <a:lnTo>
                  <a:pt x="6" y="261"/>
                </a:lnTo>
                <a:lnTo>
                  <a:pt x="5" y="266"/>
                </a:lnTo>
                <a:lnTo>
                  <a:pt x="5" y="266"/>
                </a:lnTo>
                <a:lnTo>
                  <a:pt x="5" y="272"/>
                </a:lnTo>
                <a:lnTo>
                  <a:pt x="9" y="280"/>
                </a:lnTo>
                <a:lnTo>
                  <a:pt x="11" y="286"/>
                </a:lnTo>
                <a:lnTo>
                  <a:pt x="15" y="291"/>
                </a:lnTo>
                <a:lnTo>
                  <a:pt x="15" y="291"/>
                </a:lnTo>
                <a:lnTo>
                  <a:pt x="31" y="301"/>
                </a:lnTo>
                <a:lnTo>
                  <a:pt x="64" y="318"/>
                </a:lnTo>
                <a:lnTo>
                  <a:pt x="110" y="342"/>
                </a:lnTo>
                <a:lnTo>
                  <a:pt x="110" y="342"/>
                </a:lnTo>
                <a:lnTo>
                  <a:pt x="90" y="578"/>
                </a:lnTo>
                <a:lnTo>
                  <a:pt x="90" y="578"/>
                </a:lnTo>
                <a:lnTo>
                  <a:pt x="89" y="607"/>
                </a:lnTo>
                <a:lnTo>
                  <a:pt x="86" y="667"/>
                </a:lnTo>
                <a:lnTo>
                  <a:pt x="85" y="700"/>
                </a:lnTo>
                <a:lnTo>
                  <a:pt x="83" y="730"/>
                </a:lnTo>
                <a:lnTo>
                  <a:pt x="79" y="754"/>
                </a:lnTo>
                <a:lnTo>
                  <a:pt x="78" y="763"/>
                </a:lnTo>
                <a:lnTo>
                  <a:pt x="75" y="769"/>
                </a:lnTo>
                <a:lnTo>
                  <a:pt x="75" y="769"/>
                </a:lnTo>
                <a:lnTo>
                  <a:pt x="71" y="778"/>
                </a:lnTo>
                <a:lnTo>
                  <a:pt x="69" y="786"/>
                </a:lnTo>
                <a:lnTo>
                  <a:pt x="66" y="803"/>
                </a:lnTo>
                <a:lnTo>
                  <a:pt x="65" y="814"/>
                </a:lnTo>
                <a:lnTo>
                  <a:pt x="65" y="819"/>
                </a:lnTo>
                <a:lnTo>
                  <a:pt x="65" y="819"/>
                </a:lnTo>
                <a:lnTo>
                  <a:pt x="66" y="818"/>
                </a:lnTo>
                <a:lnTo>
                  <a:pt x="69" y="818"/>
                </a:lnTo>
                <a:lnTo>
                  <a:pt x="70" y="818"/>
                </a:lnTo>
                <a:lnTo>
                  <a:pt x="71" y="818"/>
                </a:lnTo>
                <a:lnTo>
                  <a:pt x="71" y="820"/>
                </a:lnTo>
                <a:lnTo>
                  <a:pt x="70" y="824"/>
                </a:lnTo>
                <a:lnTo>
                  <a:pt x="70" y="824"/>
                </a:lnTo>
                <a:lnTo>
                  <a:pt x="69" y="842"/>
                </a:lnTo>
                <a:lnTo>
                  <a:pt x="69" y="881"/>
                </a:lnTo>
                <a:lnTo>
                  <a:pt x="70" y="999"/>
                </a:lnTo>
                <a:lnTo>
                  <a:pt x="75" y="1206"/>
                </a:lnTo>
                <a:lnTo>
                  <a:pt x="75" y="1206"/>
                </a:lnTo>
                <a:lnTo>
                  <a:pt x="76" y="1219"/>
                </a:lnTo>
                <a:lnTo>
                  <a:pt x="79" y="1234"/>
                </a:lnTo>
                <a:lnTo>
                  <a:pt x="88" y="1273"/>
                </a:lnTo>
                <a:lnTo>
                  <a:pt x="99" y="1319"/>
                </a:lnTo>
                <a:lnTo>
                  <a:pt x="113" y="1370"/>
                </a:lnTo>
                <a:lnTo>
                  <a:pt x="138" y="1460"/>
                </a:lnTo>
                <a:lnTo>
                  <a:pt x="147" y="1492"/>
                </a:lnTo>
                <a:lnTo>
                  <a:pt x="150" y="1508"/>
                </a:lnTo>
                <a:lnTo>
                  <a:pt x="150" y="1508"/>
                </a:lnTo>
                <a:lnTo>
                  <a:pt x="152" y="1539"/>
                </a:lnTo>
                <a:lnTo>
                  <a:pt x="152" y="1588"/>
                </a:lnTo>
                <a:lnTo>
                  <a:pt x="150" y="1654"/>
                </a:lnTo>
                <a:lnTo>
                  <a:pt x="155" y="1659"/>
                </a:lnTo>
                <a:lnTo>
                  <a:pt x="155" y="1659"/>
                </a:lnTo>
                <a:lnTo>
                  <a:pt x="153" y="1663"/>
                </a:lnTo>
                <a:lnTo>
                  <a:pt x="145" y="1671"/>
                </a:lnTo>
                <a:lnTo>
                  <a:pt x="140" y="1676"/>
                </a:lnTo>
                <a:lnTo>
                  <a:pt x="135" y="1681"/>
                </a:lnTo>
                <a:lnTo>
                  <a:pt x="128" y="1685"/>
                </a:lnTo>
                <a:lnTo>
                  <a:pt x="120" y="1689"/>
                </a:lnTo>
                <a:lnTo>
                  <a:pt x="120" y="1689"/>
                </a:lnTo>
                <a:lnTo>
                  <a:pt x="100" y="1694"/>
                </a:lnTo>
                <a:lnTo>
                  <a:pt x="76" y="1699"/>
                </a:lnTo>
                <a:lnTo>
                  <a:pt x="55" y="1704"/>
                </a:lnTo>
                <a:lnTo>
                  <a:pt x="49" y="1707"/>
                </a:lnTo>
                <a:lnTo>
                  <a:pt x="45" y="1709"/>
                </a:lnTo>
                <a:lnTo>
                  <a:pt x="45" y="1709"/>
                </a:lnTo>
                <a:lnTo>
                  <a:pt x="42" y="1713"/>
                </a:lnTo>
                <a:lnTo>
                  <a:pt x="40" y="1715"/>
                </a:lnTo>
                <a:lnTo>
                  <a:pt x="37" y="1718"/>
                </a:lnTo>
                <a:lnTo>
                  <a:pt x="35" y="1724"/>
                </a:lnTo>
                <a:lnTo>
                  <a:pt x="35" y="1724"/>
                </a:lnTo>
                <a:lnTo>
                  <a:pt x="34" y="1733"/>
                </a:lnTo>
                <a:lnTo>
                  <a:pt x="34" y="1742"/>
                </a:lnTo>
                <a:lnTo>
                  <a:pt x="35" y="1749"/>
                </a:lnTo>
                <a:lnTo>
                  <a:pt x="35" y="1749"/>
                </a:lnTo>
                <a:lnTo>
                  <a:pt x="37" y="1748"/>
                </a:lnTo>
                <a:lnTo>
                  <a:pt x="42" y="1748"/>
                </a:lnTo>
                <a:lnTo>
                  <a:pt x="60" y="1748"/>
                </a:lnTo>
                <a:lnTo>
                  <a:pt x="85" y="1749"/>
                </a:lnTo>
                <a:lnTo>
                  <a:pt x="85" y="1749"/>
                </a:lnTo>
                <a:lnTo>
                  <a:pt x="63" y="1756"/>
                </a:lnTo>
                <a:lnTo>
                  <a:pt x="46" y="1761"/>
                </a:lnTo>
                <a:lnTo>
                  <a:pt x="35" y="1764"/>
                </a:lnTo>
                <a:lnTo>
                  <a:pt x="35" y="1764"/>
                </a:lnTo>
                <a:lnTo>
                  <a:pt x="30" y="1768"/>
                </a:lnTo>
                <a:lnTo>
                  <a:pt x="26" y="1774"/>
                </a:lnTo>
                <a:lnTo>
                  <a:pt x="25" y="1779"/>
                </a:lnTo>
                <a:lnTo>
                  <a:pt x="25" y="1784"/>
                </a:lnTo>
                <a:lnTo>
                  <a:pt x="25" y="1784"/>
                </a:lnTo>
                <a:lnTo>
                  <a:pt x="27" y="1788"/>
                </a:lnTo>
                <a:lnTo>
                  <a:pt x="32" y="1793"/>
                </a:lnTo>
                <a:lnTo>
                  <a:pt x="41" y="1800"/>
                </a:lnTo>
                <a:lnTo>
                  <a:pt x="52" y="1807"/>
                </a:lnTo>
                <a:lnTo>
                  <a:pt x="64" y="1813"/>
                </a:lnTo>
                <a:lnTo>
                  <a:pt x="78" y="1820"/>
                </a:lnTo>
                <a:lnTo>
                  <a:pt x="91" y="1823"/>
                </a:lnTo>
                <a:lnTo>
                  <a:pt x="99" y="1825"/>
                </a:lnTo>
                <a:lnTo>
                  <a:pt x="105" y="1825"/>
                </a:lnTo>
                <a:lnTo>
                  <a:pt x="105" y="1825"/>
                </a:lnTo>
                <a:lnTo>
                  <a:pt x="123" y="1823"/>
                </a:lnTo>
                <a:lnTo>
                  <a:pt x="147" y="1820"/>
                </a:lnTo>
                <a:lnTo>
                  <a:pt x="206" y="1811"/>
                </a:lnTo>
                <a:lnTo>
                  <a:pt x="260" y="1803"/>
                </a:lnTo>
                <a:lnTo>
                  <a:pt x="280" y="1801"/>
                </a:lnTo>
                <a:lnTo>
                  <a:pt x="291" y="1800"/>
                </a:lnTo>
                <a:lnTo>
                  <a:pt x="291" y="1800"/>
                </a:lnTo>
                <a:lnTo>
                  <a:pt x="306" y="1800"/>
                </a:lnTo>
                <a:lnTo>
                  <a:pt x="322" y="1800"/>
                </a:lnTo>
                <a:lnTo>
                  <a:pt x="330" y="1798"/>
                </a:lnTo>
                <a:lnTo>
                  <a:pt x="336" y="1796"/>
                </a:lnTo>
                <a:lnTo>
                  <a:pt x="340" y="1793"/>
                </a:lnTo>
                <a:lnTo>
                  <a:pt x="341" y="1792"/>
                </a:lnTo>
                <a:lnTo>
                  <a:pt x="341" y="1789"/>
                </a:lnTo>
                <a:lnTo>
                  <a:pt x="341" y="1789"/>
                </a:lnTo>
                <a:lnTo>
                  <a:pt x="342" y="1763"/>
                </a:lnTo>
                <a:lnTo>
                  <a:pt x="342" y="1751"/>
                </a:lnTo>
                <a:lnTo>
                  <a:pt x="342" y="1747"/>
                </a:lnTo>
                <a:lnTo>
                  <a:pt x="341" y="1744"/>
                </a:lnTo>
                <a:lnTo>
                  <a:pt x="341" y="1744"/>
                </a:lnTo>
                <a:lnTo>
                  <a:pt x="339" y="1742"/>
                </a:lnTo>
                <a:lnTo>
                  <a:pt x="336" y="1735"/>
                </a:lnTo>
                <a:lnTo>
                  <a:pt x="331" y="1719"/>
                </a:lnTo>
                <a:lnTo>
                  <a:pt x="331" y="1719"/>
                </a:lnTo>
                <a:lnTo>
                  <a:pt x="329" y="1712"/>
                </a:lnTo>
                <a:lnTo>
                  <a:pt x="325" y="1705"/>
                </a:lnTo>
                <a:lnTo>
                  <a:pt x="322" y="1700"/>
                </a:lnTo>
                <a:lnTo>
                  <a:pt x="321" y="1698"/>
                </a:lnTo>
                <a:lnTo>
                  <a:pt x="321" y="1694"/>
                </a:lnTo>
                <a:lnTo>
                  <a:pt x="321" y="1694"/>
                </a:lnTo>
                <a:lnTo>
                  <a:pt x="322" y="1691"/>
                </a:lnTo>
                <a:lnTo>
                  <a:pt x="325" y="1689"/>
                </a:lnTo>
                <a:lnTo>
                  <a:pt x="330" y="1688"/>
                </a:lnTo>
                <a:lnTo>
                  <a:pt x="334" y="1688"/>
                </a:lnTo>
                <a:lnTo>
                  <a:pt x="342" y="1688"/>
                </a:lnTo>
                <a:lnTo>
                  <a:pt x="346" y="1689"/>
                </a:lnTo>
                <a:lnTo>
                  <a:pt x="346" y="1689"/>
                </a:lnTo>
                <a:lnTo>
                  <a:pt x="344" y="1601"/>
                </a:lnTo>
                <a:lnTo>
                  <a:pt x="341" y="1534"/>
                </a:lnTo>
                <a:lnTo>
                  <a:pt x="341" y="1493"/>
                </a:lnTo>
                <a:lnTo>
                  <a:pt x="341" y="1493"/>
                </a:lnTo>
                <a:lnTo>
                  <a:pt x="341" y="1476"/>
                </a:lnTo>
                <a:lnTo>
                  <a:pt x="339" y="1451"/>
                </a:lnTo>
                <a:lnTo>
                  <a:pt x="332" y="1385"/>
                </a:lnTo>
                <a:lnTo>
                  <a:pt x="326" y="1323"/>
                </a:lnTo>
                <a:lnTo>
                  <a:pt x="322" y="1304"/>
                </a:lnTo>
                <a:lnTo>
                  <a:pt x="321" y="1297"/>
                </a:lnTo>
                <a:lnTo>
                  <a:pt x="321" y="1297"/>
                </a:lnTo>
                <a:lnTo>
                  <a:pt x="322" y="1283"/>
                </a:lnTo>
                <a:lnTo>
                  <a:pt x="327" y="1246"/>
                </a:lnTo>
                <a:lnTo>
                  <a:pt x="344" y="1133"/>
                </a:lnTo>
                <a:lnTo>
                  <a:pt x="354" y="1069"/>
                </a:lnTo>
                <a:lnTo>
                  <a:pt x="361" y="1011"/>
                </a:lnTo>
                <a:lnTo>
                  <a:pt x="365" y="964"/>
                </a:lnTo>
                <a:lnTo>
                  <a:pt x="366" y="946"/>
                </a:lnTo>
                <a:lnTo>
                  <a:pt x="366" y="935"/>
                </a:lnTo>
                <a:lnTo>
                  <a:pt x="366" y="935"/>
                </a:lnTo>
                <a:lnTo>
                  <a:pt x="361" y="903"/>
                </a:lnTo>
                <a:lnTo>
                  <a:pt x="357" y="877"/>
                </a:lnTo>
                <a:lnTo>
                  <a:pt x="351" y="854"/>
                </a:lnTo>
                <a:lnTo>
                  <a:pt x="361" y="849"/>
                </a:lnTo>
                <a:lnTo>
                  <a:pt x="331" y="759"/>
                </a:lnTo>
                <a:lnTo>
                  <a:pt x="366" y="734"/>
                </a:lnTo>
                <a:lnTo>
                  <a:pt x="366" y="734"/>
                </a:lnTo>
                <a:lnTo>
                  <a:pt x="371" y="744"/>
                </a:lnTo>
                <a:lnTo>
                  <a:pt x="374" y="751"/>
                </a:lnTo>
                <a:lnTo>
                  <a:pt x="376" y="754"/>
                </a:lnTo>
                <a:lnTo>
                  <a:pt x="376" y="754"/>
                </a:lnTo>
                <a:lnTo>
                  <a:pt x="404" y="725"/>
                </a:lnTo>
                <a:lnTo>
                  <a:pt x="462" y="658"/>
                </a:lnTo>
                <a:lnTo>
                  <a:pt x="493" y="623"/>
                </a:lnTo>
                <a:lnTo>
                  <a:pt x="519" y="589"/>
                </a:lnTo>
                <a:lnTo>
                  <a:pt x="529" y="575"/>
                </a:lnTo>
                <a:lnTo>
                  <a:pt x="537" y="563"/>
                </a:lnTo>
                <a:lnTo>
                  <a:pt x="541" y="554"/>
                </a:lnTo>
                <a:lnTo>
                  <a:pt x="542" y="550"/>
                </a:lnTo>
                <a:lnTo>
                  <a:pt x="542" y="548"/>
                </a:lnTo>
                <a:lnTo>
                  <a:pt x="542" y="548"/>
                </a:lnTo>
                <a:lnTo>
                  <a:pt x="539" y="541"/>
                </a:lnTo>
                <a:lnTo>
                  <a:pt x="534" y="531"/>
                </a:lnTo>
                <a:lnTo>
                  <a:pt x="517" y="502"/>
                </a:lnTo>
                <a:lnTo>
                  <a:pt x="465" y="422"/>
                </a:lnTo>
                <a:lnTo>
                  <a:pt x="411" y="344"/>
                </a:lnTo>
                <a:lnTo>
                  <a:pt x="393" y="316"/>
                </a:lnTo>
                <a:lnTo>
                  <a:pt x="381" y="301"/>
                </a:lnTo>
                <a:lnTo>
                  <a:pt x="381" y="301"/>
                </a:lnTo>
                <a:lnTo>
                  <a:pt x="375" y="295"/>
                </a:lnTo>
                <a:lnTo>
                  <a:pt x="366" y="289"/>
                </a:lnTo>
                <a:lnTo>
                  <a:pt x="346" y="275"/>
                </a:lnTo>
                <a:lnTo>
                  <a:pt x="327" y="266"/>
                </a:lnTo>
                <a:lnTo>
                  <a:pt x="316" y="261"/>
                </a:lnTo>
                <a:lnTo>
                  <a:pt x="316" y="261"/>
                </a:lnTo>
                <a:lnTo>
                  <a:pt x="287" y="254"/>
                </a:lnTo>
                <a:lnTo>
                  <a:pt x="272" y="250"/>
                </a:lnTo>
                <a:lnTo>
                  <a:pt x="267" y="247"/>
                </a:lnTo>
                <a:lnTo>
                  <a:pt x="266" y="246"/>
                </a:lnTo>
                <a:lnTo>
                  <a:pt x="266" y="246"/>
                </a:lnTo>
                <a:lnTo>
                  <a:pt x="265" y="235"/>
                </a:lnTo>
                <a:lnTo>
                  <a:pt x="256" y="201"/>
                </a:lnTo>
                <a:lnTo>
                  <a:pt x="256" y="201"/>
                </a:lnTo>
                <a:lnTo>
                  <a:pt x="247" y="167"/>
                </a:lnTo>
                <a:lnTo>
                  <a:pt x="246" y="155"/>
                </a:lnTo>
                <a:lnTo>
                  <a:pt x="246" y="155"/>
                </a:lnTo>
                <a:lnTo>
                  <a:pt x="248" y="155"/>
                </a:lnTo>
                <a:lnTo>
                  <a:pt x="252" y="153"/>
                </a:lnTo>
                <a:lnTo>
                  <a:pt x="260" y="148"/>
                </a:lnTo>
                <a:lnTo>
                  <a:pt x="266" y="140"/>
                </a:lnTo>
                <a:lnTo>
                  <a:pt x="266" y="140"/>
                </a:lnTo>
                <a:lnTo>
                  <a:pt x="270" y="132"/>
                </a:lnTo>
                <a:lnTo>
                  <a:pt x="271" y="127"/>
                </a:lnTo>
                <a:lnTo>
                  <a:pt x="271" y="122"/>
                </a:lnTo>
                <a:lnTo>
                  <a:pt x="271" y="120"/>
                </a:lnTo>
                <a:lnTo>
                  <a:pt x="271" y="120"/>
                </a:lnTo>
                <a:close/>
                <a:moveTo>
                  <a:pt x="341" y="573"/>
                </a:moveTo>
                <a:lnTo>
                  <a:pt x="341" y="573"/>
                </a:lnTo>
                <a:lnTo>
                  <a:pt x="341" y="526"/>
                </a:lnTo>
                <a:lnTo>
                  <a:pt x="341" y="487"/>
                </a:lnTo>
                <a:lnTo>
                  <a:pt x="386" y="538"/>
                </a:lnTo>
                <a:lnTo>
                  <a:pt x="386" y="538"/>
                </a:lnTo>
                <a:lnTo>
                  <a:pt x="367" y="582"/>
                </a:lnTo>
                <a:lnTo>
                  <a:pt x="354" y="613"/>
                </a:lnTo>
                <a:lnTo>
                  <a:pt x="346" y="632"/>
                </a:lnTo>
                <a:lnTo>
                  <a:pt x="346" y="632"/>
                </a:lnTo>
                <a:lnTo>
                  <a:pt x="341" y="573"/>
                </a:lnTo>
                <a:lnTo>
                  <a:pt x="341" y="573"/>
                </a:lnTo>
                <a:close/>
                <a:moveTo>
                  <a:pt x="346" y="632"/>
                </a:moveTo>
                <a:lnTo>
                  <a:pt x="346" y="632"/>
                </a:lnTo>
                <a:lnTo>
                  <a:pt x="346" y="633"/>
                </a:lnTo>
                <a:lnTo>
                  <a:pt x="346" y="633"/>
                </a:lnTo>
                <a:lnTo>
                  <a:pt x="346" y="632"/>
                </a:lnTo>
                <a:lnTo>
                  <a:pt x="346" y="6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139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とぼける男性のシルエット</a:t>
            </a:r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E9F64523-2066-001D-A981-6EE23AF15451}"/>
              </a:ext>
            </a:extLst>
          </p:cNvPr>
          <p:cNvSpPr>
            <a:spLocks noEditPoints="1"/>
          </p:cNvSpPr>
          <p:nvPr/>
        </p:nvSpPr>
        <p:spPr bwMode="auto">
          <a:xfrm>
            <a:off x="4351640" y="3865758"/>
            <a:ext cx="1202720" cy="2440091"/>
          </a:xfrm>
          <a:custGeom>
            <a:avLst/>
            <a:gdLst>
              <a:gd name="T0" fmla="*/ 150 w 833"/>
              <a:gd name="T1" fmla="*/ 61 h 1690"/>
              <a:gd name="T2" fmla="*/ 86 w 833"/>
              <a:gd name="T3" fmla="*/ 111 h 1690"/>
              <a:gd name="T4" fmla="*/ 30 w 833"/>
              <a:gd name="T5" fmla="*/ 166 h 1690"/>
              <a:gd name="T6" fmla="*/ 0 w 833"/>
              <a:gd name="T7" fmla="*/ 438 h 1690"/>
              <a:gd name="T8" fmla="*/ 20 w 833"/>
              <a:gd name="T9" fmla="*/ 463 h 1690"/>
              <a:gd name="T10" fmla="*/ 250 w 833"/>
              <a:gd name="T11" fmla="*/ 742 h 1690"/>
              <a:gd name="T12" fmla="*/ 301 w 833"/>
              <a:gd name="T13" fmla="*/ 1162 h 1690"/>
              <a:gd name="T14" fmla="*/ 362 w 833"/>
              <a:gd name="T15" fmla="*/ 1574 h 1690"/>
              <a:gd name="T16" fmla="*/ 342 w 833"/>
              <a:gd name="T17" fmla="*/ 1624 h 1690"/>
              <a:gd name="T18" fmla="*/ 318 w 833"/>
              <a:gd name="T19" fmla="*/ 1662 h 1690"/>
              <a:gd name="T20" fmla="*/ 367 w 833"/>
              <a:gd name="T21" fmla="*/ 1675 h 1690"/>
              <a:gd name="T22" fmla="*/ 421 w 833"/>
              <a:gd name="T23" fmla="*/ 1649 h 1690"/>
              <a:gd name="T24" fmla="*/ 478 w 833"/>
              <a:gd name="T25" fmla="*/ 1666 h 1690"/>
              <a:gd name="T26" fmla="*/ 512 w 833"/>
              <a:gd name="T27" fmla="*/ 1690 h 1690"/>
              <a:gd name="T28" fmla="*/ 581 w 833"/>
              <a:gd name="T29" fmla="*/ 1676 h 1690"/>
              <a:gd name="T30" fmla="*/ 567 w 833"/>
              <a:gd name="T31" fmla="*/ 1614 h 1690"/>
              <a:gd name="T32" fmla="*/ 555 w 833"/>
              <a:gd name="T33" fmla="*/ 1566 h 1690"/>
              <a:gd name="T34" fmla="*/ 598 w 833"/>
              <a:gd name="T35" fmla="*/ 967 h 1690"/>
              <a:gd name="T36" fmla="*/ 613 w 833"/>
              <a:gd name="T37" fmla="*/ 669 h 1690"/>
              <a:gd name="T38" fmla="*/ 643 w 833"/>
              <a:gd name="T39" fmla="*/ 669 h 1690"/>
              <a:gd name="T40" fmla="*/ 662 w 833"/>
              <a:gd name="T41" fmla="*/ 663 h 1690"/>
              <a:gd name="T42" fmla="*/ 689 w 833"/>
              <a:gd name="T43" fmla="*/ 584 h 1690"/>
              <a:gd name="T44" fmla="*/ 708 w 833"/>
              <a:gd name="T45" fmla="*/ 543 h 1690"/>
              <a:gd name="T46" fmla="*/ 833 w 833"/>
              <a:gd name="T47" fmla="*/ 403 h 1690"/>
              <a:gd name="T48" fmla="*/ 808 w 833"/>
              <a:gd name="T49" fmla="*/ 342 h 1690"/>
              <a:gd name="T50" fmla="*/ 598 w 833"/>
              <a:gd name="T51" fmla="*/ 191 h 1690"/>
              <a:gd name="T52" fmla="*/ 516 w 833"/>
              <a:gd name="T53" fmla="*/ 189 h 1690"/>
              <a:gd name="T54" fmla="*/ 393 w 833"/>
              <a:gd name="T55" fmla="*/ 110 h 1690"/>
              <a:gd name="T56" fmla="*/ 362 w 833"/>
              <a:gd name="T57" fmla="*/ 71 h 1690"/>
              <a:gd name="T58" fmla="*/ 358 w 833"/>
              <a:gd name="T59" fmla="*/ 56 h 1690"/>
              <a:gd name="T60" fmla="*/ 323 w 833"/>
              <a:gd name="T61" fmla="*/ 37 h 1690"/>
              <a:gd name="T62" fmla="*/ 284 w 833"/>
              <a:gd name="T63" fmla="*/ 14 h 1690"/>
              <a:gd name="T64" fmla="*/ 236 w 833"/>
              <a:gd name="T65" fmla="*/ 0 h 1690"/>
              <a:gd name="T66" fmla="*/ 194 w 833"/>
              <a:gd name="T67" fmla="*/ 19 h 1690"/>
              <a:gd name="T68" fmla="*/ 191 w 833"/>
              <a:gd name="T69" fmla="*/ 0 h 1690"/>
              <a:gd name="T70" fmla="*/ 173 w 833"/>
              <a:gd name="T71" fmla="*/ 22 h 1690"/>
              <a:gd name="T72" fmla="*/ 161 w 833"/>
              <a:gd name="T73" fmla="*/ 15 h 1690"/>
              <a:gd name="T74" fmla="*/ 160 w 833"/>
              <a:gd name="T75" fmla="*/ 32 h 1690"/>
              <a:gd name="T76" fmla="*/ 156 w 833"/>
              <a:gd name="T77" fmla="*/ 41 h 1690"/>
              <a:gd name="T78" fmla="*/ 166 w 833"/>
              <a:gd name="T79" fmla="*/ 61 h 1690"/>
              <a:gd name="T80" fmla="*/ 161 w 833"/>
              <a:gd name="T81" fmla="*/ 146 h 1690"/>
              <a:gd name="T82" fmla="*/ 216 w 833"/>
              <a:gd name="T83" fmla="*/ 201 h 1690"/>
              <a:gd name="T84" fmla="*/ 276 w 833"/>
              <a:gd name="T85" fmla="*/ 242 h 1690"/>
              <a:gd name="T86" fmla="*/ 306 w 833"/>
              <a:gd name="T87" fmla="*/ 258 h 1690"/>
              <a:gd name="T88" fmla="*/ 269 w 833"/>
              <a:gd name="T89" fmla="*/ 277 h 1690"/>
              <a:gd name="T90" fmla="*/ 176 w 833"/>
              <a:gd name="T91" fmla="*/ 317 h 1690"/>
              <a:gd name="T92" fmla="*/ 83 w 833"/>
              <a:gd name="T93" fmla="*/ 361 h 1690"/>
              <a:gd name="T94" fmla="*/ 81 w 833"/>
              <a:gd name="T95" fmla="*/ 210 h 1690"/>
              <a:gd name="T96" fmla="*/ 88 w 833"/>
              <a:gd name="T97" fmla="*/ 191 h 1690"/>
              <a:gd name="T98" fmla="*/ 112 w 833"/>
              <a:gd name="T99" fmla="*/ 183 h 1690"/>
              <a:gd name="T100" fmla="*/ 135 w 833"/>
              <a:gd name="T101" fmla="*/ 155 h 1690"/>
              <a:gd name="T102" fmla="*/ 131 w 833"/>
              <a:gd name="T103" fmla="*/ 141 h 1690"/>
              <a:gd name="T104" fmla="*/ 121 w 833"/>
              <a:gd name="T105" fmla="*/ 127 h 1690"/>
              <a:gd name="T106" fmla="*/ 437 w 833"/>
              <a:gd name="T107" fmla="*/ 1046 h 1690"/>
              <a:gd name="T108" fmla="*/ 466 w 833"/>
              <a:gd name="T109" fmla="*/ 1452 h 1690"/>
              <a:gd name="T110" fmla="*/ 457 w 833"/>
              <a:gd name="T111" fmla="*/ 1489 h 1690"/>
              <a:gd name="T112" fmla="*/ 437 w 833"/>
              <a:gd name="T113" fmla="*/ 1187 h 1690"/>
              <a:gd name="T114" fmla="*/ 708 w 833"/>
              <a:gd name="T115" fmla="*/ 403 h 1690"/>
              <a:gd name="T116" fmla="*/ 648 w 833"/>
              <a:gd name="T117" fmla="*/ 548 h 1690"/>
              <a:gd name="T118" fmla="*/ 623 w 833"/>
              <a:gd name="T119" fmla="*/ 576 h 1690"/>
              <a:gd name="T120" fmla="*/ 608 w 833"/>
              <a:gd name="T121" fmla="*/ 498 h 1690"/>
              <a:gd name="T122" fmla="*/ 615 w 833"/>
              <a:gd name="T123" fmla="*/ 342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3" h="1690">
                <a:moveTo>
                  <a:pt x="166" y="61"/>
                </a:moveTo>
                <a:lnTo>
                  <a:pt x="166" y="61"/>
                </a:lnTo>
                <a:lnTo>
                  <a:pt x="166" y="61"/>
                </a:lnTo>
                <a:lnTo>
                  <a:pt x="166" y="61"/>
                </a:lnTo>
                <a:lnTo>
                  <a:pt x="161" y="58"/>
                </a:lnTo>
                <a:lnTo>
                  <a:pt x="155" y="59"/>
                </a:lnTo>
                <a:lnTo>
                  <a:pt x="150" y="61"/>
                </a:lnTo>
                <a:lnTo>
                  <a:pt x="147" y="63"/>
                </a:lnTo>
                <a:lnTo>
                  <a:pt x="146" y="66"/>
                </a:lnTo>
                <a:lnTo>
                  <a:pt x="146" y="66"/>
                </a:lnTo>
                <a:lnTo>
                  <a:pt x="141" y="101"/>
                </a:lnTo>
                <a:lnTo>
                  <a:pt x="141" y="101"/>
                </a:lnTo>
                <a:lnTo>
                  <a:pt x="86" y="111"/>
                </a:lnTo>
                <a:lnTo>
                  <a:pt x="86" y="111"/>
                </a:lnTo>
                <a:lnTo>
                  <a:pt x="79" y="115"/>
                </a:lnTo>
                <a:lnTo>
                  <a:pt x="67" y="125"/>
                </a:lnTo>
                <a:lnTo>
                  <a:pt x="46" y="141"/>
                </a:lnTo>
                <a:lnTo>
                  <a:pt x="46" y="141"/>
                </a:lnTo>
                <a:lnTo>
                  <a:pt x="43" y="145"/>
                </a:lnTo>
                <a:lnTo>
                  <a:pt x="39" y="150"/>
                </a:lnTo>
                <a:lnTo>
                  <a:pt x="30" y="166"/>
                </a:lnTo>
                <a:lnTo>
                  <a:pt x="20" y="191"/>
                </a:lnTo>
                <a:lnTo>
                  <a:pt x="10" y="191"/>
                </a:lnTo>
                <a:lnTo>
                  <a:pt x="10" y="191"/>
                </a:lnTo>
                <a:lnTo>
                  <a:pt x="7" y="313"/>
                </a:lnTo>
                <a:lnTo>
                  <a:pt x="3" y="398"/>
                </a:lnTo>
                <a:lnTo>
                  <a:pt x="0" y="438"/>
                </a:lnTo>
                <a:lnTo>
                  <a:pt x="0" y="438"/>
                </a:lnTo>
                <a:lnTo>
                  <a:pt x="0" y="443"/>
                </a:lnTo>
                <a:lnTo>
                  <a:pt x="4" y="452"/>
                </a:lnTo>
                <a:lnTo>
                  <a:pt x="7" y="455"/>
                </a:lnTo>
                <a:lnTo>
                  <a:pt x="10" y="459"/>
                </a:lnTo>
                <a:lnTo>
                  <a:pt x="15" y="462"/>
                </a:lnTo>
                <a:lnTo>
                  <a:pt x="20" y="463"/>
                </a:lnTo>
                <a:lnTo>
                  <a:pt x="20" y="463"/>
                </a:lnTo>
                <a:lnTo>
                  <a:pt x="33" y="462"/>
                </a:lnTo>
                <a:lnTo>
                  <a:pt x="58" y="458"/>
                </a:lnTo>
                <a:lnTo>
                  <a:pt x="127" y="445"/>
                </a:lnTo>
                <a:lnTo>
                  <a:pt x="221" y="428"/>
                </a:lnTo>
                <a:lnTo>
                  <a:pt x="271" y="649"/>
                </a:lnTo>
                <a:lnTo>
                  <a:pt x="271" y="649"/>
                </a:lnTo>
                <a:lnTo>
                  <a:pt x="250" y="742"/>
                </a:lnTo>
                <a:lnTo>
                  <a:pt x="236" y="806"/>
                </a:lnTo>
                <a:lnTo>
                  <a:pt x="231" y="835"/>
                </a:lnTo>
                <a:lnTo>
                  <a:pt x="231" y="835"/>
                </a:lnTo>
                <a:lnTo>
                  <a:pt x="236" y="836"/>
                </a:lnTo>
                <a:lnTo>
                  <a:pt x="248" y="840"/>
                </a:lnTo>
                <a:lnTo>
                  <a:pt x="261" y="845"/>
                </a:lnTo>
                <a:lnTo>
                  <a:pt x="301" y="1162"/>
                </a:lnTo>
                <a:lnTo>
                  <a:pt x="301" y="1162"/>
                </a:lnTo>
                <a:lnTo>
                  <a:pt x="329" y="1368"/>
                </a:lnTo>
                <a:lnTo>
                  <a:pt x="349" y="1509"/>
                </a:lnTo>
                <a:lnTo>
                  <a:pt x="357" y="1556"/>
                </a:lnTo>
                <a:lnTo>
                  <a:pt x="360" y="1569"/>
                </a:lnTo>
                <a:lnTo>
                  <a:pt x="362" y="1574"/>
                </a:lnTo>
                <a:lnTo>
                  <a:pt x="362" y="1574"/>
                </a:lnTo>
                <a:lnTo>
                  <a:pt x="367" y="1575"/>
                </a:lnTo>
                <a:lnTo>
                  <a:pt x="372" y="1574"/>
                </a:lnTo>
                <a:lnTo>
                  <a:pt x="377" y="1574"/>
                </a:lnTo>
                <a:lnTo>
                  <a:pt x="377" y="1574"/>
                </a:lnTo>
                <a:lnTo>
                  <a:pt x="362" y="1595"/>
                </a:lnTo>
                <a:lnTo>
                  <a:pt x="342" y="1624"/>
                </a:lnTo>
                <a:lnTo>
                  <a:pt x="342" y="1624"/>
                </a:lnTo>
                <a:lnTo>
                  <a:pt x="333" y="1633"/>
                </a:lnTo>
                <a:lnTo>
                  <a:pt x="322" y="1644"/>
                </a:lnTo>
                <a:lnTo>
                  <a:pt x="317" y="1649"/>
                </a:lnTo>
                <a:lnTo>
                  <a:pt x="314" y="1656"/>
                </a:lnTo>
                <a:lnTo>
                  <a:pt x="315" y="1658"/>
                </a:lnTo>
                <a:lnTo>
                  <a:pt x="315" y="1661"/>
                </a:lnTo>
                <a:lnTo>
                  <a:pt x="318" y="1662"/>
                </a:lnTo>
                <a:lnTo>
                  <a:pt x="322" y="1664"/>
                </a:lnTo>
                <a:lnTo>
                  <a:pt x="322" y="1664"/>
                </a:lnTo>
                <a:lnTo>
                  <a:pt x="335" y="1671"/>
                </a:lnTo>
                <a:lnTo>
                  <a:pt x="344" y="1673"/>
                </a:lnTo>
                <a:lnTo>
                  <a:pt x="354" y="1675"/>
                </a:lnTo>
                <a:lnTo>
                  <a:pt x="367" y="1675"/>
                </a:lnTo>
                <a:lnTo>
                  <a:pt x="367" y="1675"/>
                </a:lnTo>
                <a:lnTo>
                  <a:pt x="382" y="1673"/>
                </a:lnTo>
                <a:lnTo>
                  <a:pt x="396" y="1670"/>
                </a:lnTo>
                <a:lnTo>
                  <a:pt x="406" y="1666"/>
                </a:lnTo>
                <a:lnTo>
                  <a:pt x="409" y="1662"/>
                </a:lnTo>
                <a:lnTo>
                  <a:pt x="412" y="1659"/>
                </a:lnTo>
                <a:lnTo>
                  <a:pt x="412" y="1659"/>
                </a:lnTo>
                <a:lnTo>
                  <a:pt x="421" y="1649"/>
                </a:lnTo>
                <a:lnTo>
                  <a:pt x="437" y="1633"/>
                </a:lnTo>
                <a:lnTo>
                  <a:pt x="457" y="1614"/>
                </a:lnTo>
                <a:lnTo>
                  <a:pt x="457" y="1614"/>
                </a:lnTo>
                <a:lnTo>
                  <a:pt x="461" y="1626"/>
                </a:lnTo>
                <a:lnTo>
                  <a:pt x="465" y="1638"/>
                </a:lnTo>
                <a:lnTo>
                  <a:pt x="471" y="1652"/>
                </a:lnTo>
                <a:lnTo>
                  <a:pt x="478" y="1666"/>
                </a:lnTo>
                <a:lnTo>
                  <a:pt x="483" y="1672"/>
                </a:lnTo>
                <a:lnTo>
                  <a:pt x="488" y="1678"/>
                </a:lnTo>
                <a:lnTo>
                  <a:pt x="493" y="1682"/>
                </a:lnTo>
                <a:lnTo>
                  <a:pt x="500" y="1686"/>
                </a:lnTo>
                <a:lnTo>
                  <a:pt x="506" y="1688"/>
                </a:lnTo>
                <a:lnTo>
                  <a:pt x="512" y="1690"/>
                </a:lnTo>
                <a:lnTo>
                  <a:pt x="512" y="1690"/>
                </a:lnTo>
                <a:lnTo>
                  <a:pt x="539" y="1690"/>
                </a:lnTo>
                <a:lnTo>
                  <a:pt x="551" y="1688"/>
                </a:lnTo>
                <a:lnTo>
                  <a:pt x="561" y="1687"/>
                </a:lnTo>
                <a:lnTo>
                  <a:pt x="571" y="1685"/>
                </a:lnTo>
                <a:lnTo>
                  <a:pt x="577" y="1681"/>
                </a:lnTo>
                <a:lnTo>
                  <a:pt x="580" y="1678"/>
                </a:lnTo>
                <a:lnTo>
                  <a:pt x="581" y="1676"/>
                </a:lnTo>
                <a:lnTo>
                  <a:pt x="583" y="1673"/>
                </a:lnTo>
                <a:lnTo>
                  <a:pt x="583" y="1670"/>
                </a:lnTo>
                <a:lnTo>
                  <a:pt x="583" y="1670"/>
                </a:lnTo>
                <a:lnTo>
                  <a:pt x="580" y="1654"/>
                </a:lnTo>
                <a:lnTo>
                  <a:pt x="576" y="1642"/>
                </a:lnTo>
                <a:lnTo>
                  <a:pt x="567" y="1614"/>
                </a:lnTo>
                <a:lnTo>
                  <a:pt x="567" y="1614"/>
                </a:lnTo>
                <a:lnTo>
                  <a:pt x="565" y="1607"/>
                </a:lnTo>
                <a:lnTo>
                  <a:pt x="561" y="1599"/>
                </a:lnTo>
                <a:lnTo>
                  <a:pt x="554" y="1584"/>
                </a:lnTo>
                <a:lnTo>
                  <a:pt x="542" y="1569"/>
                </a:lnTo>
                <a:lnTo>
                  <a:pt x="542" y="1569"/>
                </a:lnTo>
                <a:lnTo>
                  <a:pt x="550" y="1568"/>
                </a:lnTo>
                <a:lnTo>
                  <a:pt x="555" y="1566"/>
                </a:lnTo>
                <a:lnTo>
                  <a:pt x="556" y="1565"/>
                </a:lnTo>
                <a:lnTo>
                  <a:pt x="557" y="1564"/>
                </a:lnTo>
                <a:lnTo>
                  <a:pt x="557" y="1564"/>
                </a:lnTo>
                <a:lnTo>
                  <a:pt x="580" y="1269"/>
                </a:lnTo>
                <a:lnTo>
                  <a:pt x="594" y="1062"/>
                </a:lnTo>
                <a:lnTo>
                  <a:pt x="598" y="991"/>
                </a:lnTo>
                <a:lnTo>
                  <a:pt x="598" y="967"/>
                </a:lnTo>
                <a:lnTo>
                  <a:pt x="598" y="956"/>
                </a:lnTo>
                <a:lnTo>
                  <a:pt x="598" y="956"/>
                </a:lnTo>
                <a:lnTo>
                  <a:pt x="595" y="930"/>
                </a:lnTo>
                <a:lnTo>
                  <a:pt x="594" y="904"/>
                </a:lnTo>
                <a:lnTo>
                  <a:pt x="593" y="875"/>
                </a:lnTo>
                <a:lnTo>
                  <a:pt x="613" y="865"/>
                </a:lnTo>
                <a:lnTo>
                  <a:pt x="613" y="669"/>
                </a:lnTo>
                <a:lnTo>
                  <a:pt x="613" y="669"/>
                </a:lnTo>
                <a:lnTo>
                  <a:pt x="616" y="672"/>
                </a:lnTo>
                <a:lnTo>
                  <a:pt x="621" y="674"/>
                </a:lnTo>
                <a:lnTo>
                  <a:pt x="628" y="674"/>
                </a:lnTo>
                <a:lnTo>
                  <a:pt x="628" y="674"/>
                </a:lnTo>
                <a:lnTo>
                  <a:pt x="639" y="672"/>
                </a:lnTo>
                <a:lnTo>
                  <a:pt x="643" y="669"/>
                </a:lnTo>
                <a:lnTo>
                  <a:pt x="643" y="669"/>
                </a:lnTo>
                <a:lnTo>
                  <a:pt x="644" y="670"/>
                </a:lnTo>
                <a:lnTo>
                  <a:pt x="645" y="672"/>
                </a:lnTo>
                <a:lnTo>
                  <a:pt x="648" y="673"/>
                </a:lnTo>
                <a:lnTo>
                  <a:pt x="652" y="672"/>
                </a:lnTo>
                <a:lnTo>
                  <a:pt x="657" y="668"/>
                </a:lnTo>
                <a:lnTo>
                  <a:pt x="662" y="663"/>
                </a:lnTo>
                <a:lnTo>
                  <a:pt x="668" y="654"/>
                </a:lnTo>
                <a:lnTo>
                  <a:pt x="668" y="654"/>
                </a:lnTo>
                <a:lnTo>
                  <a:pt x="674" y="643"/>
                </a:lnTo>
                <a:lnTo>
                  <a:pt x="679" y="630"/>
                </a:lnTo>
                <a:lnTo>
                  <a:pt x="683" y="616"/>
                </a:lnTo>
                <a:lnTo>
                  <a:pt x="685" y="604"/>
                </a:lnTo>
                <a:lnTo>
                  <a:pt x="689" y="584"/>
                </a:lnTo>
                <a:lnTo>
                  <a:pt x="692" y="577"/>
                </a:lnTo>
                <a:lnTo>
                  <a:pt x="693" y="573"/>
                </a:lnTo>
                <a:lnTo>
                  <a:pt x="693" y="573"/>
                </a:lnTo>
                <a:lnTo>
                  <a:pt x="695" y="571"/>
                </a:lnTo>
                <a:lnTo>
                  <a:pt x="698" y="567"/>
                </a:lnTo>
                <a:lnTo>
                  <a:pt x="703" y="557"/>
                </a:lnTo>
                <a:lnTo>
                  <a:pt x="708" y="543"/>
                </a:lnTo>
                <a:lnTo>
                  <a:pt x="723" y="558"/>
                </a:lnTo>
                <a:lnTo>
                  <a:pt x="723" y="558"/>
                </a:lnTo>
                <a:lnTo>
                  <a:pt x="778" y="486"/>
                </a:lnTo>
                <a:lnTo>
                  <a:pt x="816" y="433"/>
                </a:lnTo>
                <a:lnTo>
                  <a:pt x="828" y="414"/>
                </a:lnTo>
                <a:lnTo>
                  <a:pt x="832" y="406"/>
                </a:lnTo>
                <a:lnTo>
                  <a:pt x="833" y="403"/>
                </a:lnTo>
                <a:lnTo>
                  <a:pt x="833" y="403"/>
                </a:lnTo>
                <a:lnTo>
                  <a:pt x="833" y="395"/>
                </a:lnTo>
                <a:lnTo>
                  <a:pt x="830" y="386"/>
                </a:lnTo>
                <a:lnTo>
                  <a:pt x="821" y="366"/>
                </a:lnTo>
                <a:lnTo>
                  <a:pt x="812" y="350"/>
                </a:lnTo>
                <a:lnTo>
                  <a:pt x="808" y="342"/>
                </a:lnTo>
                <a:lnTo>
                  <a:pt x="808" y="342"/>
                </a:lnTo>
                <a:lnTo>
                  <a:pt x="779" y="320"/>
                </a:lnTo>
                <a:lnTo>
                  <a:pt x="713" y="268"/>
                </a:lnTo>
                <a:lnTo>
                  <a:pt x="675" y="240"/>
                </a:lnTo>
                <a:lnTo>
                  <a:pt x="641" y="217"/>
                </a:lnTo>
                <a:lnTo>
                  <a:pt x="614" y="199"/>
                </a:lnTo>
                <a:lnTo>
                  <a:pt x="604" y="194"/>
                </a:lnTo>
                <a:lnTo>
                  <a:pt x="598" y="191"/>
                </a:lnTo>
                <a:lnTo>
                  <a:pt x="598" y="191"/>
                </a:lnTo>
                <a:lnTo>
                  <a:pt x="583" y="189"/>
                </a:lnTo>
                <a:lnTo>
                  <a:pt x="570" y="186"/>
                </a:lnTo>
                <a:lnTo>
                  <a:pt x="559" y="185"/>
                </a:lnTo>
                <a:lnTo>
                  <a:pt x="542" y="186"/>
                </a:lnTo>
                <a:lnTo>
                  <a:pt x="542" y="186"/>
                </a:lnTo>
                <a:lnTo>
                  <a:pt x="516" y="189"/>
                </a:lnTo>
                <a:lnTo>
                  <a:pt x="483" y="190"/>
                </a:lnTo>
                <a:lnTo>
                  <a:pt x="442" y="191"/>
                </a:lnTo>
                <a:lnTo>
                  <a:pt x="397" y="141"/>
                </a:lnTo>
                <a:lnTo>
                  <a:pt x="397" y="141"/>
                </a:lnTo>
                <a:lnTo>
                  <a:pt x="397" y="136"/>
                </a:lnTo>
                <a:lnTo>
                  <a:pt x="396" y="125"/>
                </a:lnTo>
                <a:lnTo>
                  <a:pt x="393" y="110"/>
                </a:lnTo>
                <a:lnTo>
                  <a:pt x="391" y="102"/>
                </a:lnTo>
                <a:lnTo>
                  <a:pt x="387" y="96"/>
                </a:lnTo>
                <a:lnTo>
                  <a:pt x="387" y="96"/>
                </a:lnTo>
                <a:lnTo>
                  <a:pt x="379" y="86"/>
                </a:lnTo>
                <a:lnTo>
                  <a:pt x="370" y="80"/>
                </a:lnTo>
                <a:lnTo>
                  <a:pt x="365" y="75"/>
                </a:lnTo>
                <a:lnTo>
                  <a:pt x="362" y="71"/>
                </a:lnTo>
                <a:lnTo>
                  <a:pt x="362" y="71"/>
                </a:lnTo>
                <a:lnTo>
                  <a:pt x="362" y="69"/>
                </a:lnTo>
                <a:lnTo>
                  <a:pt x="363" y="68"/>
                </a:lnTo>
                <a:lnTo>
                  <a:pt x="364" y="64"/>
                </a:lnTo>
                <a:lnTo>
                  <a:pt x="364" y="62"/>
                </a:lnTo>
                <a:lnTo>
                  <a:pt x="362" y="59"/>
                </a:lnTo>
                <a:lnTo>
                  <a:pt x="358" y="56"/>
                </a:lnTo>
                <a:lnTo>
                  <a:pt x="352" y="51"/>
                </a:lnTo>
                <a:lnTo>
                  <a:pt x="352" y="51"/>
                </a:lnTo>
                <a:lnTo>
                  <a:pt x="333" y="37"/>
                </a:lnTo>
                <a:lnTo>
                  <a:pt x="329" y="36"/>
                </a:lnTo>
                <a:lnTo>
                  <a:pt x="327" y="36"/>
                </a:lnTo>
                <a:lnTo>
                  <a:pt x="327" y="36"/>
                </a:lnTo>
                <a:lnTo>
                  <a:pt x="323" y="37"/>
                </a:lnTo>
                <a:lnTo>
                  <a:pt x="319" y="36"/>
                </a:lnTo>
                <a:lnTo>
                  <a:pt x="315" y="34"/>
                </a:lnTo>
                <a:lnTo>
                  <a:pt x="311" y="31"/>
                </a:lnTo>
                <a:lnTo>
                  <a:pt x="311" y="31"/>
                </a:lnTo>
                <a:lnTo>
                  <a:pt x="305" y="25"/>
                </a:lnTo>
                <a:lnTo>
                  <a:pt x="295" y="20"/>
                </a:lnTo>
                <a:lnTo>
                  <a:pt x="284" y="14"/>
                </a:lnTo>
                <a:lnTo>
                  <a:pt x="271" y="10"/>
                </a:lnTo>
                <a:lnTo>
                  <a:pt x="271" y="10"/>
                </a:lnTo>
                <a:lnTo>
                  <a:pt x="261" y="7"/>
                </a:lnTo>
                <a:lnTo>
                  <a:pt x="253" y="3"/>
                </a:lnTo>
                <a:lnTo>
                  <a:pt x="244" y="0"/>
                </a:lnTo>
                <a:lnTo>
                  <a:pt x="236" y="0"/>
                </a:lnTo>
                <a:lnTo>
                  <a:pt x="236" y="0"/>
                </a:lnTo>
                <a:lnTo>
                  <a:pt x="212" y="5"/>
                </a:lnTo>
                <a:lnTo>
                  <a:pt x="201" y="8"/>
                </a:lnTo>
                <a:lnTo>
                  <a:pt x="196" y="10"/>
                </a:lnTo>
                <a:lnTo>
                  <a:pt x="196" y="10"/>
                </a:lnTo>
                <a:lnTo>
                  <a:pt x="196" y="13"/>
                </a:lnTo>
                <a:lnTo>
                  <a:pt x="195" y="17"/>
                </a:lnTo>
                <a:lnTo>
                  <a:pt x="194" y="19"/>
                </a:lnTo>
                <a:lnTo>
                  <a:pt x="192" y="20"/>
                </a:lnTo>
                <a:lnTo>
                  <a:pt x="191" y="20"/>
                </a:lnTo>
                <a:lnTo>
                  <a:pt x="191" y="20"/>
                </a:lnTo>
                <a:lnTo>
                  <a:pt x="190" y="19"/>
                </a:lnTo>
                <a:lnTo>
                  <a:pt x="190" y="17"/>
                </a:lnTo>
                <a:lnTo>
                  <a:pt x="190" y="10"/>
                </a:lnTo>
                <a:lnTo>
                  <a:pt x="191" y="0"/>
                </a:lnTo>
                <a:lnTo>
                  <a:pt x="191" y="0"/>
                </a:lnTo>
                <a:lnTo>
                  <a:pt x="184" y="7"/>
                </a:lnTo>
                <a:lnTo>
                  <a:pt x="178" y="12"/>
                </a:lnTo>
                <a:lnTo>
                  <a:pt x="176" y="15"/>
                </a:lnTo>
                <a:lnTo>
                  <a:pt x="176" y="15"/>
                </a:lnTo>
                <a:lnTo>
                  <a:pt x="175" y="19"/>
                </a:lnTo>
                <a:lnTo>
                  <a:pt x="173" y="22"/>
                </a:lnTo>
                <a:lnTo>
                  <a:pt x="171" y="25"/>
                </a:lnTo>
                <a:lnTo>
                  <a:pt x="171" y="25"/>
                </a:lnTo>
                <a:lnTo>
                  <a:pt x="167" y="19"/>
                </a:lnTo>
                <a:lnTo>
                  <a:pt x="165" y="15"/>
                </a:lnTo>
                <a:lnTo>
                  <a:pt x="162" y="15"/>
                </a:lnTo>
                <a:lnTo>
                  <a:pt x="161" y="15"/>
                </a:lnTo>
                <a:lnTo>
                  <a:pt x="161" y="15"/>
                </a:lnTo>
                <a:lnTo>
                  <a:pt x="160" y="17"/>
                </a:lnTo>
                <a:lnTo>
                  <a:pt x="160" y="18"/>
                </a:lnTo>
                <a:lnTo>
                  <a:pt x="160" y="23"/>
                </a:lnTo>
                <a:lnTo>
                  <a:pt x="161" y="31"/>
                </a:lnTo>
                <a:lnTo>
                  <a:pt x="161" y="31"/>
                </a:lnTo>
                <a:lnTo>
                  <a:pt x="161" y="32"/>
                </a:lnTo>
                <a:lnTo>
                  <a:pt x="160" y="32"/>
                </a:lnTo>
                <a:lnTo>
                  <a:pt x="157" y="31"/>
                </a:lnTo>
                <a:lnTo>
                  <a:pt x="156" y="31"/>
                </a:lnTo>
                <a:lnTo>
                  <a:pt x="156" y="31"/>
                </a:lnTo>
                <a:lnTo>
                  <a:pt x="156" y="33"/>
                </a:lnTo>
                <a:lnTo>
                  <a:pt x="156" y="36"/>
                </a:lnTo>
                <a:lnTo>
                  <a:pt x="156" y="39"/>
                </a:lnTo>
                <a:lnTo>
                  <a:pt x="156" y="41"/>
                </a:lnTo>
                <a:lnTo>
                  <a:pt x="156" y="41"/>
                </a:lnTo>
                <a:lnTo>
                  <a:pt x="157" y="43"/>
                </a:lnTo>
                <a:lnTo>
                  <a:pt x="160" y="49"/>
                </a:lnTo>
                <a:lnTo>
                  <a:pt x="166" y="61"/>
                </a:lnTo>
                <a:lnTo>
                  <a:pt x="166" y="61"/>
                </a:lnTo>
                <a:lnTo>
                  <a:pt x="166" y="61"/>
                </a:lnTo>
                <a:lnTo>
                  <a:pt x="166" y="61"/>
                </a:lnTo>
                <a:close/>
                <a:moveTo>
                  <a:pt x="146" y="116"/>
                </a:moveTo>
                <a:lnTo>
                  <a:pt x="146" y="116"/>
                </a:lnTo>
                <a:lnTo>
                  <a:pt x="148" y="124"/>
                </a:lnTo>
                <a:lnTo>
                  <a:pt x="151" y="131"/>
                </a:lnTo>
                <a:lnTo>
                  <a:pt x="151" y="131"/>
                </a:lnTo>
                <a:lnTo>
                  <a:pt x="155" y="136"/>
                </a:lnTo>
                <a:lnTo>
                  <a:pt x="161" y="146"/>
                </a:lnTo>
                <a:lnTo>
                  <a:pt x="161" y="146"/>
                </a:lnTo>
                <a:lnTo>
                  <a:pt x="171" y="156"/>
                </a:lnTo>
                <a:lnTo>
                  <a:pt x="171" y="156"/>
                </a:lnTo>
                <a:lnTo>
                  <a:pt x="194" y="176"/>
                </a:lnTo>
                <a:lnTo>
                  <a:pt x="209" y="191"/>
                </a:lnTo>
                <a:lnTo>
                  <a:pt x="214" y="198"/>
                </a:lnTo>
                <a:lnTo>
                  <a:pt x="216" y="201"/>
                </a:lnTo>
                <a:lnTo>
                  <a:pt x="216" y="201"/>
                </a:lnTo>
                <a:lnTo>
                  <a:pt x="219" y="204"/>
                </a:lnTo>
                <a:lnTo>
                  <a:pt x="224" y="209"/>
                </a:lnTo>
                <a:lnTo>
                  <a:pt x="241" y="222"/>
                </a:lnTo>
                <a:lnTo>
                  <a:pt x="260" y="234"/>
                </a:lnTo>
                <a:lnTo>
                  <a:pt x="269" y="239"/>
                </a:lnTo>
                <a:lnTo>
                  <a:pt x="276" y="242"/>
                </a:lnTo>
                <a:lnTo>
                  <a:pt x="276" y="242"/>
                </a:lnTo>
                <a:lnTo>
                  <a:pt x="288" y="244"/>
                </a:lnTo>
                <a:lnTo>
                  <a:pt x="298" y="245"/>
                </a:lnTo>
                <a:lnTo>
                  <a:pt x="306" y="247"/>
                </a:lnTo>
                <a:lnTo>
                  <a:pt x="306" y="247"/>
                </a:lnTo>
                <a:lnTo>
                  <a:pt x="306" y="253"/>
                </a:lnTo>
                <a:lnTo>
                  <a:pt x="306" y="258"/>
                </a:lnTo>
                <a:lnTo>
                  <a:pt x="306" y="262"/>
                </a:lnTo>
                <a:lnTo>
                  <a:pt x="306" y="262"/>
                </a:lnTo>
                <a:lnTo>
                  <a:pt x="304" y="264"/>
                </a:lnTo>
                <a:lnTo>
                  <a:pt x="298" y="268"/>
                </a:lnTo>
                <a:lnTo>
                  <a:pt x="286" y="272"/>
                </a:lnTo>
                <a:lnTo>
                  <a:pt x="286" y="272"/>
                </a:lnTo>
                <a:lnTo>
                  <a:pt x="269" y="277"/>
                </a:lnTo>
                <a:lnTo>
                  <a:pt x="241" y="287"/>
                </a:lnTo>
                <a:lnTo>
                  <a:pt x="241" y="287"/>
                </a:lnTo>
                <a:lnTo>
                  <a:pt x="229" y="292"/>
                </a:lnTo>
                <a:lnTo>
                  <a:pt x="216" y="298"/>
                </a:lnTo>
                <a:lnTo>
                  <a:pt x="196" y="307"/>
                </a:lnTo>
                <a:lnTo>
                  <a:pt x="196" y="307"/>
                </a:lnTo>
                <a:lnTo>
                  <a:pt x="176" y="317"/>
                </a:lnTo>
                <a:lnTo>
                  <a:pt x="141" y="337"/>
                </a:lnTo>
                <a:lnTo>
                  <a:pt x="106" y="357"/>
                </a:lnTo>
                <a:lnTo>
                  <a:pt x="86" y="367"/>
                </a:lnTo>
                <a:lnTo>
                  <a:pt x="86" y="367"/>
                </a:lnTo>
                <a:lnTo>
                  <a:pt x="84" y="367"/>
                </a:lnTo>
                <a:lnTo>
                  <a:pt x="84" y="366"/>
                </a:lnTo>
                <a:lnTo>
                  <a:pt x="83" y="361"/>
                </a:lnTo>
                <a:lnTo>
                  <a:pt x="81" y="345"/>
                </a:lnTo>
                <a:lnTo>
                  <a:pt x="79" y="320"/>
                </a:lnTo>
                <a:lnTo>
                  <a:pt x="79" y="291"/>
                </a:lnTo>
                <a:lnTo>
                  <a:pt x="79" y="237"/>
                </a:lnTo>
                <a:lnTo>
                  <a:pt x="81" y="212"/>
                </a:lnTo>
                <a:lnTo>
                  <a:pt x="81" y="212"/>
                </a:lnTo>
                <a:lnTo>
                  <a:pt x="81" y="210"/>
                </a:lnTo>
                <a:lnTo>
                  <a:pt x="78" y="208"/>
                </a:lnTo>
                <a:lnTo>
                  <a:pt x="76" y="206"/>
                </a:lnTo>
                <a:lnTo>
                  <a:pt x="76" y="196"/>
                </a:lnTo>
                <a:lnTo>
                  <a:pt x="76" y="196"/>
                </a:lnTo>
                <a:lnTo>
                  <a:pt x="77" y="196"/>
                </a:lnTo>
                <a:lnTo>
                  <a:pt x="82" y="194"/>
                </a:lnTo>
                <a:lnTo>
                  <a:pt x="88" y="191"/>
                </a:lnTo>
                <a:lnTo>
                  <a:pt x="92" y="191"/>
                </a:lnTo>
                <a:lnTo>
                  <a:pt x="96" y="191"/>
                </a:lnTo>
                <a:lnTo>
                  <a:pt x="96" y="191"/>
                </a:lnTo>
                <a:lnTo>
                  <a:pt x="99" y="191"/>
                </a:lnTo>
                <a:lnTo>
                  <a:pt x="103" y="190"/>
                </a:lnTo>
                <a:lnTo>
                  <a:pt x="108" y="188"/>
                </a:lnTo>
                <a:lnTo>
                  <a:pt x="112" y="183"/>
                </a:lnTo>
                <a:lnTo>
                  <a:pt x="116" y="181"/>
                </a:lnTo>
                <a:lnTo>
                  <a:pt x="116" y="181"/>
                </a:lnTo>
                <a:lnTo>
                  <a:pt x="118" y="180"/>
                </a:lnTo>
                <a:lnTo>
                  <a:pt x="121" y="178"/>
                </a:lnTo>
                <a:lnTo>
                  <a:pt x="127" y="170"/>
                </a:lnTo>
                <a:lnTo>
                  <a:pt x="133" y="160"/>
                </a:lnTo>
                <a:lnTo>
                  <a:pt x="135" y="155"/>
                </a:lnTo>
                <a:lnTo>
                  <a:pt x="136" y="151"/>
                </a:lnTo>
                <a:lnTo>
                  <a:pt x="136" y="151"/>
                </a:lnTo>
                <a:lnTo>
                  <a:pt x="136" y="146"/>
                </a:lnTo>
                <a:lnTo>
                  <a:pt x="136" y="144"/>
                </a:lnTo>
                <a:lnTo>
                  <a:pt x="133" y="144"/>
                </a:lnTo>
                <a:lnTo>
                  <a:pt x="131" y="141"/>
                </a:lnTo>
                <a:lnTo>
                  <a:pt x="131" y="141"/>
                </a:lnTo>
                <a:lnTo>
                  <a:pt x="127" y="136"/>
                </a:lnTo>
                <a:lnTo>
                  <a:pt x="125" y="134"/>
                </a:lnTo>
                <a:lnTo>
                  <a:pt x="121" y="131"/>
                </a:lnTo>
                <a:lnTo>
                  <a:pt x="121" y="131"/>
                </a:lnTo>
                <a:lnTo>
                  <a:pt x="118" y="129"/>
                </a:lnTo>
                <a:lnTo>
                  <a:pt x="120" y="127"/>
                </a:lnTo>
                <a:lnTo>
                  <a:pt x="121" y="127"/>
                </a:lnTo>
                <a:lnTo>
                  <a:pt x="121" y="126"/>
                </a:lnTo>
                <a:lnTo>
                  <a:pt x="121" y="126"/>
                </a:lnTo>
                <a:lnTo>
                  <a:pt x="122" y="125"/>
                </a:lnTo>
                <a:lnTo>
                  <a:pt x="127" y="124"/>
                </a:lnTo>
                <a:lnTo>
                  <a:pt x="136" y="121"/>
                </a:lnTo>
                <a:lnTo>
                  <a:pt x="146" y="116"/>
                </a:lnTo>
                <a:close/>
                <a:moveTo>
                  <a:pt x="437" y="1046"/>
                </a:moveTo>
                <a:lnTo>
                  <a:pt x="437" y="1046"/>
                </a:lnTo>
                <a:lnTo>
                  <a:pt x="452" y="1178"/>
                </a:lnTo>
                <a:lnTo>
                  <a:pt x="462" y="1276"/>
                </a:lnTo>
                <a:lnTo>
                  <a:pt x="467" y="1333"/>
                </a:lnTo>
                <a:lnTo>
                  <a:pt x="467" y="1333"/>
                </a:lnTo>
                <a:lnTo>
                  <a:pt x="467" y="1379"/>
                </a:lnTo>
                <a:lnTo>
                  <a:pt x="466" y="1452"/>
                </a:lnTo>
                <a:lnTo>
                  <a:pt x="463" y="1522"/>
                </a:lnTo>
                <a:lnTo>
                  <a:pt x="462" y="1554"/>
                </a:lnTo>
                <a:lnTo>
                  <a:pt x="462" y="1554"/>
                </a:lnTo>
                <a:lnTo>
                  <a:pt x="462" y="1553"/>
                </a:lnTo>
                <a:lnTo>
                  <a:pt x="461" y="1549"/>
                </a:lnTo>
                <a:lnTo>
                  <a:pt x="460" y="1533"/>
                </a:lnTo>
                <a:lnTo>
                  <a:pt x="457" y="1489"/>
                </a:lnTo>
                <a:lnTo>
                  <a:pt x="457" y="1489"/>
                </a:lnTo>
                <a:lnTo>
                  <a:pt x="453" y="1453"/>
                </a:lnTo>
                <a:lnTo>
                  <a:pt x="447" y="1403"/>
                </a:lnTo>
                <a:lnTo>
                  <a:pt x="437" y="1333"/>
                </a:lnTo>
                <a:lnTo>
                  <a:pt x="437" y="1333"/>
                </a:lnTo>
                <a:lnTo>
                  <a:pt x="436" y="1285"/>
                </a:lnTo>
                <a:lnTo>
                  <a:pt x="437" y="1187"/>
                </a:lnTo>
                <a:lnTo>
                  <a:pt x="437" y="1046"/>
                </a:lnTo>
                <a:lnTo>
                  <a:pt x="437" y="1046"/>
                </a:lnTo>
                <a:close/>
                <a:moveTo>
                  <a:pt x="618" y="342"/>
                </a:moveTo>
                <a:lnTo>
                  <a:pt x="618" y="342"/>
                </a:lnTo>
                <a:lnTo>
                  <a:pt x="638" y="355"/>
                </a:lnTo>
                <a:lnTo>
                  <a:pt x="668" y="375"/>
                </a:lnTo>
                <a:lnTo>
                  <a:pt x="708" y="403"/>
                </a:lnTo>
                <a:lnTo>
                  <a:pt x="668" y="518"/>
                </a:lnTo>
                <a:lnTo>
                  <a:pt x="678" y="528"/>
                </a:lnTo>
                <a:lnTo>
                  <a:pt x="678" y="528"/>
                </a:lnTo>
                <a:lnTo>
                  <a:pt x="664" y="535"/>
                </a:lnTo>
                <a:lnTo>
                  <a:pt x="654" y="542"/>
                </a:lnTo>
                <a:lnTo>
                  <a:pt x="650" y="545"/>
                </a:lnTo>
                <a:lnTo>
                  <a:pt x="648" y="548"/>
                </a:lnTo>
                <a:lnTo>
                  <a:pt x="648" y="548"/>
                </a:lnTo>
                <a:lnTo>
                  <a:pt x="644" y="555"/>
                </a:lnTo>
                <a:lnTo>
                  <a:pt x="638" y="560"/>
                </a:lnTo>
                <a:lnTo>
                  <a:pt x="633" y="563"/>
                </a:lnTo>
                <a:lnTo>
                  <a:pt x="628" y="568"/>
                </a:lnTo>
                <a:lnTo>
                  <a:pt x="628" y="568"/>
                </a:lnTo>
                <a:lnTo>
                  <a:pt x="623" y="576"/>
                </a:lnTo>
                <a:lnTo>
                  <a:pt x="616" y="586"/>
                </a:lnTo>
                <a:lnTo>
                  <a:pt x="610" y="595"/>
                </a:lnTo>
                <a:lnTo>
                  <a:pt x="608" y="599"/>
                </a:lnTo>
                <a:lnTo>
                  <a:pt x="608" y="599"/>
                </a:lnTo>
                <a:lnTo>
                  <a:pt x="608" y="552"/>
                </a:lnTo>
                <a:lnTo>
                  <a:pt x="608" y="498"/>
                </a:lnTo>
                <a:lnTo>
                  <a:pt x="608" y="498"/>
                </a:lnTo>
                <a:lnTo>
                  <a:pt x="608" y="468"/>
                </a:lnTo>
                <a:lnTo>
                  <a:pt x="608" y="413"/>
                </a:lnTo>
                <a:lnTo>
                  <a:pt x="609" y="385"/>
                </a:lnTo>
                <a:lnTo>
                  <a:pt x="610" y="361"/>
                </a:lnTo>
                <a:lnTo>
                  <a:pt x="611" y="352"/>
                </a:lnTo>
                <a:lnTo>
                  <a:pt x="614" y="346"/>
                </a:lnTo>
                <a:lnTo>
                  <a:pt x="615" y="342"/>
                </a:lnTo>
                <a:lnTo>
                  <a:pt x="616" y="342"/>
                </a:lnTo>
                <a:lnTo>
                  <a:pt x="618" y="342"/>
                </a:lnTo>
                <a:lnTo>
                  <a:pt x="618" y="34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838B9B32-C4AD-F09D-959D-858953D74076}"/>
              </a:ext>
            </a:extLst>
          </p:cNvPr>
          <p:cNvSpPr>
            <a:spLocks noEditPoints="1"/>
          </p:cNvSpPr>
          <p:nvPr/>
        </p:nvSpPr>
        <p:spPr bwMode="auto">
          <a:xfrm>
            <a:off x="4202113" y="975123"/>
            <a:ext cx="1279243" cy="2489182"/>
          </a:xfrm>
          <a:custGeom>
            <a:avLst/>
            <a:gdLst>
              <a:gd name="T0" fmla="*/ 361 w 886"/>
              <a:gd name="T1" fmla="*/ 563 h 1724"/>
              <a:gd name="T2" fmla="*/ 376 w 886"/>
              <a:gd name="T3" fmla="*/ 674 h 1724"/>
              <a:gd name="T4" fmla="*/ 239 w 886"/>
              <a:gd name="T5" fmla="*/ 1217 h 1724"/>
              <a:gd name="T6" fmla="*/ 275 w 886"/>
              <a:gd name="T7" fmla="*/ 1341 h 1724"/>
              <a:gd name="T8" fmla="*/ 312 w 886"/>
              <a:gd name="T9" fmla="*/ 1644 h 1724"/>
              <a:gd name="T10" fmla="*/ 252 w 886"/>
              <a:gd name="T11" fmla="*/ 1685 h 1724"/>
              <a:gd name="T12" fmla="*/ 266 w 886"/>
              <a:gd name="T13" fmla="*/ 1709 h 1724"/>
              <a:gd name="T14" fmla="*/ 411 w 886"/>
              <a:gd name="T15" fmla="*/ 1669 h 1724"/>
              <a:gd name="T16" fmla="*/ 492 w 886"/>
              <a:gd name="T17" fmla="*/ 1709 h 1724"/>
              <a:gd name="T18" fmla="*/ 507 w 886"/>
              <a:gd name="T19" fmla="*/ 1724 h 1724"/>
              <a:gd name="T20" fmla="*/ 587 w 886"/>
              <a:gd name="T21" fmla="*/ 1709 h 1724"/>
              <a:gd name="T22" fmla="*/ 586 w 886"/>
              <a:gd name="T23" fmla="*/ 1677 h 1724"/>
              <a:gd name="T24" fmla="*/ 539 w 886"/>
              <a:gd name="T25" fmla="*/ 1611 h 1724"/>
              <a:gd name="T26" fmla="*/ 632 w 886"/>
              <a:gd name="T27" fmla="*/ 1398 h 1724"/>
              <a:gd name="T28" fmla="*/ 676 w 886"/>
              <a:gd name="T29" fmla="*/ 975 h 1724"/>
              <a:gd name="T30" fmla="*/ 687 w 886"/>
              <a:gd name="T31" fmla="*/ 689 h 1724"/>
              <a:gd name="T32" fmla="*/ 735 w 886"/>
              <a:gd name="T33" fmla="*/ 662 h 1724"/>
              <a:gd name="T34" fmla="*/ 779 w 886"/>
              <a:gd name="T35" fmla="*/ 687 h 1724"/>
              <a:gd name="T36" fmla="*/ 823 w 886"/>
              <a:gd name="T37" fmla="*/ 643 h 1724"/>
              <a:gd name="T38" fmla="*/ 818 w 886"/>
              <a:gd name="T39" fmla="*/ 498 h 1724"/>
              <a:gd name="T40" fmla="*/ 805 w 886"/>
              <a:gd name="T41" fmla="*/ 485 h 1724"/>
              <a:gd name="T42" fmla="*/ 866 w 886"/>
              <a:gd name="T43" fmla="*/ 434 h 1724"/>
              <a:gd name="T44" fmla="*/ 883 w 886"/>
              <a:gd name="T45" fmla="*/ 407 h 1724"/>
              <a:gd name="T46" fmla="*/ 886 w 886"/>
              <a:gd name="T47" fmla="*/ 383 h 1724"/>
              <a:gd name="T48" fmla="*/ 838 w 886"/>
              <a:gd name="T49" fmla="*/ 392 h 1724"/>
              <a:gd name="T50" fmla="*/ 778 w 886"/>
              <a:gd name="T51" fmla="*/ 422 h 1724"/>
              <a:gd name="T52" fmla="*/ 626 w 886"/>
              <a:gd name="T53" fmla="*/ 286 h 1724"/>
              <a:gd name="T54" fmla="*/ 637 w 886"/>
              <a:gd name="T55" fmla="*/ 281 h 1724"/>
              <a:gd name="T56" fmla="*/ 655 w 886"/>
              <a:gd name="T57" fmla="*/ 250 h 1724"/>
              <a:gd name="T58" fmla="*/ 674 w 886"/>
              <a:gd name="T59" fmla="*/ 230 h 1724"/>
              <a:gd name="T60" fmla="*/ 712 w 886"/>
              <a:gd name="T61" fmla="*/ 196 h 1724"/>
              <a:gd name="T62" fmla="*/ 733 w 886"/>
              <a:gd name="T63" fmla="*/ 151 h 1724"/>
              <a:gd name="T64" fmla="*/ 714 w 886"/>
              <a:gd name="T65" fmla="*/ 65 h 1724"/>
              <a:gd name="T66" fmla="*/ 652 w 886"/>
              <a:gd name="T67" fmla="*/ 35 h 1724"/>
              <a:gd name="T68" fmla="*/ 622 w 886"/>
              <a:gd name="T69" fmla="*/ 20 h 1724"/>
              <a:gd name="T70" fmla="*/ 632 w 886"/>
              <a:gd name="T71" fmla="*/ 2 h 1724"/>
              <a:gd name="T72" fmla="*/ 602 w 886"/>
              <a:gd name="T73" fmla="*/ 10 h 1724"/>
              <a:gd name="T74" fmla="*/ 576 w 886"/>
              <a:gd name="T75" fmla="*/ 19 h 1724"/>
              <a:gd name="T76" fmla="*/ 547 w 886"/>
              <a:gd name="T77" fmla="*/ 48 h 1724"/>
              <a:gd name="T78" fmla="*/ 502 w 886"/>
              <a:gd name="T79" fmla="*/ 105 h 1724"/>
              <a:gd name="T80" fmla="*/ 487 w 886"/>
              <a:gd name="T81" fmla="*/ 136 h 1724"/>
              <a:gd name="T82" fmla="*/ 474 w 886"/>
              <a:gd name="T83" fmla="*/ 215 h 1724"/>
              <a:gd name="T84" fmla="*/ 488 w 886"/>
              <a:gd name="T85" fmla="*/ 279 h 1724"/>
              <a:gd name="T86" fmla="*/ 303 w 886"/>
              <a:gd name="T87" fmla="*/ 417 h 1724"/>
              <a:gd name="T88" fmla="*/ 162 w 886"/>
              <a:gd name="T89" fmla="*/ 382 h 1724"/>
              <a:gd name="T90" fmla="*/ 135 w 886"/>
              <a:gd name="T91" fmla="*/ 342 h 1724"/>
              <a:gd name="T92" fmla="*/ 115 w 886"/>
              <a:gd name="T93" fmla="*/ 322 h 1724"/>
              <a:gd name="T94" fmla="*/ 113 w 886"/>
              <a:gd name="T95" fmla="*/ 351 h 1724"/>
              <a:gd name="T96" fmla="*/ 74 w 886"/>
              <a:gd name="T97" fmla="*/ 349 h 1724"/>
              <a:gd name="T98" fmla="*/ 36 w 886"/>
              <a:gd name="T99" fmla="*/ 307 h 1724"/>
              <a:gd name="T100" fmla="*/ 55 w 886"/>
              <a:gd name="T101" fmla="*/ 362 h 1724"/>
              <a:gd name="T102" fmla="*/ 4 w 886"/>
              <a:gd name="T103" fmla="*/ 322 h 1724"/>
              <a:gd name="T104" fmla="*/ 5 w 886"/>
              <a:gd name="T105" fmla="*/ 342 h 1724"/>
              <a:gd name="T106" fmla="*/ 11 w 886"/>
              <a:gd name="T107" fmla="*/ 366 h 1724"/>
              <a:gd name="T108" fmla="*/ 20 w 886"/>
              <a:gd name="T109" fmla="*/ 387 h 1724"/>
              <a:gd name="T110" fmla="*/ 103 w 886"/>
              <a:gd name="T111" fmla="*/ 441 h 1724"/>
              <a:gd name="T112" fmla="*/ 252 w 886"/>
              <a:gd name="T113" fmla="*/ 645 h 1724"/>
              <a:gd name="T114" fmla="*/ 286 w 886"/>
              <a:gd name="T115" fmla="*/ 643 h 1724"/>
              <a:gd name="T116" fmla="*/ 498 w 886"/>
              <a:gd name="T117" fmla="*/ 1178 h 1724"/>
              <a:gd name="T118" fmla="*/ 467 w 886"/>
              <a:gd name="T119" fmla="*/ 1574 h 1724"/>
              <a:gd name="T120" fmla="*/ 484 w 886"/>
              <a:gd name="T121" fmla="*/ 1049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6" h="1724">
                <a:moveTo>
                  <a:pt x="306" y="628"/>
                </a:moveTo>
                <a:lnTo>
                  <a:pt x="306" y="628"/>
                </a:lnTo>
                <a:lnTo>
                  <a:pt x="315" y="617"/>
                </a:lnTo>
                <a:lnTo>
                  <a:pt x="332" y="597"/>
                </a:lnTo>
                <a:lnTo>
                  <a:pt x="351" y="576"/>
                </a:lnTo>
                <a:lnTo>
                  <a:pt x="361" y="563"/>
                </a:lnTo>
                <a:lnTo>
                  <a:pt x="361" y="563"/>
                </a:lnTo>
                <a:lnTo>
                  <a:pt x="361" y="563"/>
                </a:lnTo>
                <a:lnTo>
                  <a:pt x="361" y="563"/>
                </a:lnTo>
                <a:lnTo>
                  <a:pt x="361" y="563"/>
                </a:lnTo>
                <a:lnTo>
                  <a:pt x="361" y="563"/>
                </a:lnTo>
                <a:lnTo>
                  <a:pt x="364" y="584"/>
                </a:lnTo>
                <a:lnTo>
                  <a:pt x="369" y="622"/>
                </a:lnTo>
                <a:lnTo>
                  <a:pt x="376" y="674"/>
                </a:lnTo>
                <a:lnTo>
                  <a:pt x="321" y="865"/>
                </a:lnTo>
                <a:lnTo>
                  <a:pt x="336" y="875"/>
                </a:lnTo>
                <a:lnTo>
                  <a:pt x="336" y="875"/>
                </a:lnTo>
                <a:lnTo>
                  <a:pt x="241" y="1207"/>
                </a:lnTo>
                <a:lnTo>
                  <a:pt x="241" y="1207"/>
                </a:lnTo>
                <a:lnTo>
                  <a:pt x="239" y="1210"/>
                </a:lnTo>
                <a:lnTo>
                  <a:pt x="239" y="1217"/>
                </a:lnTo>
                <a:lnTo>
                  <a:pt x="242" y="1229"/>
                </a:lnTo>
                <a:lnTo>
                  <a:pt x="244" y="1243"/>
                </a:lnTo>
                <a:lnTo>
                  <a:pt x="248" y="1258"/>
                </a:lnTo>
                <a:lnTo>
                  <a:pt x="257" y="1284"/>
                </a:lnTo>
                <a:lnTo>
                  <a:pt x="261" y="1297"/>
                </a:lnTo>
                <a:lnTo>
                  <a:pt x="261" y="1297"/>
                </a:lnTo>
                <a:lnTo>
                  <a:pt x="275" y="1341"/>
                </a:lnTo>
                <a:lnTo>
                  <a:pt x="303" y="1434"/>
                </a:lnTo>
                <a:lnTo>
                  <a:pt x="346" y="1569"/>
                </a:lnTo>
                <a:lnTo>
                  <a:pt x="366" y="1569"/>
                </a:lnTo>
                <a:lnTo>
                  <a:pt x="366" y="1569"/>
                </a:lnTo>
                <a:lnTo>
                  <a:pt x="340" y="1606"/>
                </a:lnTo>
                <a:lnTo>
                  <a:pt x="320" y="1634"/>
                </a:lnTo>
                <a:lnTo>
                  <a:pt x="312" y="1644"/>
                </a:lnTo>
                <a:lnTo>
                  <a:pt x="306" y="1649"/>
                </a:lnTo>
                <a:lnTo>
                  <a:pt x="306" y="1649"/>
                </a:lnTo>
                <a:lnTo>
                  <a:pt x="292" y="1656"/>
                </a:lnTo>
                <a:lnTo>
                  <a:pt x="273" y="1669"/>
                </a:lnTo>
                <a:lnTo>
                  <a:pt x="263" y="1675"/>
                </a:lnTo>
                <a:lnTo>
                  <a:pt x="256" y="1680"/>
                </a:lnTo>
                <a:lnTo>
                  <a:pt x="252" y="1685"/>
                </a:lnTo>
                <a:lnTo>
                  <a:pt x="251" y="1688"/>
                </a:lnTo>
                <a:lnTo>
                  <a:pt x="251" y="1689"/>
                </a:lnTo>
                <a:lnTo>
                  <a:pt x="251" y="1689"/>
                </a:lnTo>
                <a:lnTo>
                  <a:pt x="255" y="1695"/>
                </a:lnTo>
                <a:lnTo>
                  <a:pt x="258" y="1700"/>
                </a:lnTo>
                <a:lnTo>
                  <a:pt x="266" y="1709"/>
                </a:lnTo>
                <a:lnTo>
                  <a:pt x="266" y="1709"/>
                </a:lnTo>
                <a:lnTo>
                  <a:pt x="271" y="1711"/>
                </a:lnTo>
                <a:lnTo>
                  <a:pt x="280" y="1711"/>
                </a:lnTo>
                <a:lnTo>
                  <a:pt x="307" y="1708"/>
                </a:lnTo>
                <a:lnTo>
                  <a:pt x="346" y="1704"/>
                </a:lnTo>
                <a:lnTo>
                  <a:pt x="346" y="1704"/>
                </a:lnTo>
                <a:lnTo>
                  <a:pt x="371" y="1690"/>
                </a:lnTo>
                <a:lnTo>
                  <a:pt x="411" y="1669"/>
                </a:lnTo>
                <a:lnTo>
                  <a:pt x="411" y="1669"/>
                </a:lnTo>
                <a:lnTo>
                  <a:pt x="441" y="1655"/>
                </a:lnTo>
                <a:lnTo>
                  <a:pt x="457" y="1649"/>
                </a:lnTo>
                <a:lnTo>
                  <a:pt x="457" y="1649"/>
                </a:lnTo>
                <a:lnTo>
                  <a:pt x="473" y="1678"/>
                </a:lnTo>
                <a:lnTo>
                  <a:pt x="484" y="1698"/>
                </a:lnTo>
                <a:lnTo>
                  <a:pt x="492" y="1709"/>
                </a:lnTo>
                <a:lnTo>
                  <a:pt x="492" y="1709"/>
                </a:lnTo>
                <a:lnTo>
                  <a:pt x="494" y="1713"/>
                </a:lnTo>
                <a:lnTo>
                  <a:pt x="497" y="1718"/>
                </a:lnTo>
                <a:lnTo>
                  <a:pt x="500" y="1722"/>
                </a:lnTo>
                <a:lnTo>
                  <a:pt x="503" y="1723"/>
                </a:lnTo>
                <a:lnTo>
                  <a:pt x="507" y="1724"/>
                </a:lnTo>
                <a:lnTo>
                  <a:pt x="507" y="1724"/>
                </a:lnTo>
                <a:lnTo>
                  <a:pt x="521" y="1724"/>
                </a:lnTo>
                <a:lnTo>
                  <a:pt x="538" y="1722"/>
                </a:lnTo>
                <a:lnTo>
                  <a:pt x="558" y="1718"/>
                </a:lnTo>
                <a:lnTo>
                  <a:pt x="572" y="1714"/>
                </a:lnTo>
                <a:lnTo>
                  <a:pt x="572" y="1714"/>
                </a:lnTo>
                <a:lnTo>
                  <a:pt x="582" y="1711"/>
                </a:lnTo>
                <a:lnTo>
                  <a:pt x="587" y="1709"/>
                </a:lnTo>
                <a:lnTo>
                  <a:pt x="591" y="1707"/>
                </a:lnTo>
                <a:lnTo>
                  <a:pt x="593" y="1703"/>
                </a:lnTo>
                <a:lnTo>
                  <a:pt x="595" y="1699"/>
                </a:lnTo>
                <a:lnTo>
                  <a:pt x="595" y="1695"/>
                </a:lnTo>
                <a:lnTo>
                  <a:pt x="592" y="1689"/>
                </a:lnTo>
                <a:lnTo>
                  <a:pt x="592" y="1689"/>
                </a:lnTo>
                <a:lnTo>
                  <a:pt x="586" y="1677"/>
                </a:lnTo>
                <a:lnTo>
                  <a:pt x="578" y="1667"/>
                </a:lnTo>
                <a:lnTo>
                  <a:pt x="571" y="1658"/>
                </a:lnTo>
                <a:lnTo>
                  <a:pt x="562" y="1649"/>
                </a:lnTo>
                <a:lnTo>
                  <a:pt x="562" y="1649"/>
                </a:lnTo>
                <a:lnTo>
                  <a:pt x="557" y="1643"/>
                </a:lnTo>
                <a:lnTo>
                  <a:pt x="551" y="1634"/>
                </a:lnTo>
                <a:lnTo>
                  <a:pt x="539" y="1611"/>
                </a:lnTo>
                <a:lnTo>
                  <a:pt x="527" y="1584"/>
                </a:lnTo>
                <a:lnTo>
                  <a:pt x="547" y="1584"/>
                </a:lnTo>
                <a:lnTo>
                  <a:pt x="547" y="1584"/>
                </a:lnTo>
                <a:lnTo>
                  <a:pt x="586" y="1497"/>
                </a:lnTo>
                <a:lnTo>
                  <a:pt x="615" y="1434"/>
                </a:lnTo>
                <a:lnTo>
                  <a:pt x="626" y="1410"/>
                </a:lnTo>
                <a:lnTo>
                  <a:pt x="632" y="1398"/>
                </a:lnTo>
                <a:lnTo>
                  <a:pt x="632" y="1398"/>
                </a:lnTo>
                <a:lnTo>
                  <a:pt x="635" y="1389"/>
                </a:lnTo>
                <a:lnTo>
                  <a:pt x="637" y="1371"/>
                </a:lnTo>
                <a:lnTo>
                  <a:pt x="645" y="1313"/>
                </a:lnTo>
                <a:lnTo>
                  <a:pt x="652" y="1233"/>
                </a:lnTo>
                <a:lnTo>
                  <a:pt x="661" y="1142"/>
                </a:lnTo>
                <a:lnTo>
                  <a:pt x="676" y="975"/>
                </a:lnTo>
                <a:lnTo>
                  <a:pt x="682" y="900"/>
                </a:lnTo>
                <a:lnTo>
                  <a:pt x="717" y="895"/>
                </a:lnTo>
                <a:lnTo>
                  <a:pt x="717" y="895"/>
                </a:lnTo>
                <a:lnTo>
                  <a:pt x="702" y="794"/>
                </a:lnTo>
                <a:lnTo>
                  <a:pt x="691" y="724"/>
                </a:lnTo>
                <a:lnTo>
                  <a:pt x="687" y="689"/>
                </a:lnTo>
                <a:lnTo>
                  <a:pt x="687" y="689"/>
                </a:lnTo>
                <a:lnTo>
                  <a:pt x="697" y="573"/>
                </a:lnTo>
                <a:lnTo>
                  <a:pt x="697" y="573"/>
                </a:lnTo>
                <a:lnTo>
                  <a:pt x="702" y="589"/>
                </a:lnTo>
                <a:lnTo>
                  <a:pt x="709" y="606"/>
                </a:lnTo>
                <a:lnTo>
                  <a:pt x="716" y="625"/>
                </a:lnTo>
                <a:lnTo>
                  <a:pt x="725" y="645"/>
                </a:lnTo>
                <a:lnTo>
                  <a:pt x="735" y="662"/>
                </a:lnTo>
                <a:lnTo>
                  <a:pt x="741" y="670"/>
                </a:lnTo>
                <a:lnTo>
                  <a:pt x="746" y="676"/>
                </a:lnTo>
                <a:lnTo>
                  <a:pt x="753" y="681"/>
                </a:lnTo>
                <a:lnTo>
                  <a:pt x="758" y="684"/>
                </a:lnTo>
                <a:lnTo>
                  <a:pt x="758" y="684"/>
                </a:lnTo>
                <a:lnTo>
                  <a:pt x="769" y="686"/>
                </a:lnTo>
                <a:lnTo>
                  <a:pt x="779" y="687"/>
                </a:lnTo>
                <a:lnTo>
                  <a:pt x="789" y="686"/>
                </a:lnTo>
                <a:lnTo>
                  <a:pt x="798" y="682"/>
                </a:lnTo>
                <a:lnTo>
                  <a:pt x="807" y="677"/>
                </a:lnTo>
                <a:lnTo>
                  <a:pt x="813" y="669"/>
                </a:lnTo>
                <a:lnTo>
                  <a:pt x="819" y="657"/>
                </a:lnTo>
                <a:lnTo>
                  <a:pt x="823" y="643"/>
                </a:lnTo>
                <a:lnTo>
                  <a:pt x="823" y="643"/>
                </a:lnTo>
                <a:lnTo>
                  <a:pt x="825" y="625"/>
                </a:lnTo>
                <a:lnTo>
                  <a:pt x="825" y="603"/>
                </a:lnTo>
                <a:lnTo>
                  <a:pt x="825" y="579"/>
                </a:lnTo>
                <a:lnTo>
                  <a:pt x="824" y="555"/>
                </a:lnTo>
                <a:lnTo>
                  <a:pt x="820" y="514"/>
                </a:lnTo>
                <a:lnTo>
                  <a:pt x="818" y="498"/>
                </a:lnTo>
                <a:lnTo>
                  <a:pt x="818" y="498"/>
                </a:lnTo>
                <a:lnTo>
                  <a:pt x="813" y="499"/>
                </a:lnTo>
                <a:lnTo>
                  <a:pt x="810" y="499"/>
                </a:lnTo>
                <a:lnTo>
                  <a:pt x="809" y="499"/>
                </a:lnTo>
                <a:lnTo>
                  <a:pt x="808" y="498"/>
                </a:lnTo>
                <a:lnTo>
                  <a:pt x="808" y="498"/>
                </a:lnTo>
                <a:lnTo>
                  <a:pt x="807" y="493"/>
                </a:lnTo>
                <a:lnTo>
                  <a:pt x="805" y="485"/>
                </a:lnTo>
                <a:lnTo>
                  <a:pt x="805" y="478"/>
                </a:lnTo>
                <a:lnTo>
                  <a:pt x="807" y="475"/>
                </a:lnTo>
                <a:lnTo>
                  <a:pt x="808" y="472"/>
                </a:lnTo>
                <a:lnTo>
                  <a:pt x="808" y="472"/>
                </a:lnTo>
                <a:lnTo>
                  <a:pt x="820" y="464"/>
                </a:lnTo>
                <a:lnTo>
                  <a:pt x="843" y="449"/>
                </a:lnTo>
                <a:lnTo>
                  <a:pt x="866" y="434"/>
                </a:lnTo>
                <a:lnTo>
                  <a:pt x="874" y="427"/>
                </a:lnTo>
                <a:lnTo>
                  <a:pt x="878" y="422"/>
                </a:lnTo>
                <a:lnTo>
                  <a:pt x="878" y="422"/>
                </a:lnTo>
                <a:lnTo>
                  <a:pt x="884" y="412"/>
                </a:lnTo>
                <a:lnTo>
                  <a:pt x="886" y="408"/>
                </a:lnTo>
                <a:lnTo>
                  <a:pt x="884" y="408"/>
                </a:lnTo>
                <a:lnTo>
                  <a:pt x="883" y="407"/>
                </a:lnTo>
                <a:lnTo>
                  <a:pt x="883" y="407"/>
                </a:lnTo>
                <a:lnTo>
                  <a:pt x="863" y="402"/>
                </a:lnTo>
                <a:lnTo>
                  <a:pt x="863" y="402"/>
                </a:lnTo>
                <a:lnTo>
                  <a:pt x="878" y="392"/>
                </a:lnTo>
                <a:lnTo>
                  <a:pt x="883" y="388"/>
                </a:lnTo>
                <a:lnTo>
                  <a:pt x="886" y="386"/>
                </a:lnTo>
                <a:lnTo>
                  <a:pt x="886" y="383"/>
                </a:lnTo>
                <a:lnTo>
                  <a:pt x="883" y="382"/>
                </a:lnTo>
                <a:lnTo>
                  <a:pt x="883" y="382"/>
                </a:lnTo>
                <a:lnTo>
                  <a:pt x="869" y="381"/>
                </a:lnTo>
                <a:lnTo>
                  <a:pt x="863" y="381"/>
                </a:lnTo>
                <a:lnTo>
                  <a:pt x="858" y="382"/>
                </a:lnTo>
                <a:lnTo>
                  <a:pt x="858" y="382"/>
                </a:lnTo>
                <a:lnTo>
                  <a:pt x="838" y="392"/>
                </a:lnTo>
                <a:lnTo>
                  <a:pt x="818" y="402"/>
                </a:lnTo>
                <a:lnTo>
                  <a:pt x="818" y="402"/>
                </a:lnTo>
                <a:lnTo>
                  <a:pt x="807" y="408"/>
                </a:lnTo>
                <a:lnTo>
                  <a:pt x="798" y="412"/>
                </a:lnTo>
                <a:lnTo>
                  <a:pt x="798" y="412"/>
                </a:lnTo>
                <a:lnTo>
                  <a:pt x="786" y="417"/>
                </a:lnTo>
                <a:lnTo>
                  <a:pt x="778" y="422"/>
                </a:lnTo>
                <a:lnTo>
                  <a:pt x="738" y="347"/>
                </a:lnTo>
                <a:lnTo>
                  <a:pt x="738" y="347"/>
                </a:lnTo>
                <a:lnTo>
                  <a:pt x="682" y="320"/>
                </a:lnTo>
                <a:lnTo>
                  <a:pt x="645" y="302"/>
                </a:lnTo>
                <a:lnTo>
                  <a:pt x="627" y="291"/>
                </a:lnTo>
                <a:lnTo>
                  <a:pt x="627" y="291"/>
                </a:lnTo>
                <a:lnTo>
                  <a:pt x="626" y="286"/>
                </a:lnTo>
                <a:lnTo>
                  <a:pt x="627" y="278"/>
                </a:lnTo>
                <a:lnTo>
                  <a:pt x="627" y="266"/>
                </a:lnTo>
                <a:lnTo>
                  <a:pt x="627" y="266"/>
                </a:lnTo>
                <a:lnTo>
                  <a:pt x="631" y="274"/>
                </a:lnTo>
                <a:lnTo>
                  <a:pt x="635" y="280"/>
                </a:lnTo>
                <a:lnTo>
                  <a:pt x="636" y="281"/>
                </a:lnTo>
                <a:lnTo>
                  <a:pt x="637" y="281"/>
                </a:lnTo>
                <a:lnTo>
                  <a:pt x="637" y="281"/>
                </a:lnTo>
                <a:lnTo>
                  <a:pt x="641" y="275"/>
                </a:lnTo>
                <a:lnTo>
                  <a:pt x="646" y="263"/>
                </a:lnTo>
                <a:lnTo>
                  <a:pt x="652" y="246"/>
                </a:lnTo>
                <a:lnTo>
                  <a:pt x="652" y="246"/>
                </a:lnTo>
                <a:lnTo>
                  <a:pt x="652" y="248"/>
                </a:lnTo>
                <a:lnTo>
                  <a:pt x="655" y="250"/>
                </a:lnTo>
                <a:lnTo>
                  <a:pt x="660" y="255"/>
                </a:lnTo>
                <a:lnTo>
                  <a:pt x="667" y="261"/>
                </a:lnTo>
                <a:lnTo>
                  <a:pt x="667" y="261"/>
                </a:lnTo>
                <a:lnTo>
                  <a:pt x="667" y="256"/>
                </a:lnTo>
                <a:lnTo>
                  <a:pt x="669" y="248"/>
                </a:lnTo>
                <a:lnTo>
                  <a:pt x="671" y="236"/>
                </a:lnTo>
                <a:lnTo>
                  <a:pt x="674" y="230"/>
                </a:lnTo>
                <a:lnTo>
                  <a:pt x="677" y="226"/>
                </a:lnTo>
                <a:lnTo>
                  <a:pt x="677" y="226"/>
                </a:lnTo>
                <a:lnTo>
                  <a:pt x="686" y="219"/>
                </a:lnTo>
                <a:lnTo>
                  <a:pt x="697" y="211"/>
                </a:lnTo>
                <a:lnTo>
                  <a:pt x="707" y="202"/>
                </a:lnTo>
                <a:lnTo>
                  <a:pt x="710" y="200"/>
                </a:lnTo>
                <a:lnTo>
                  <a:pt x="712" y="196"/>
                </a:lnTo>
                <a:lnTo>
                  <a:pt x="712" y="196"/>
                </a:lnTo>
                <a:lnTo>
                  <a:pt x="716" y="188"/>
                </a:lnTo>
                <a:lnTo>
                  <a:pt x="724" y="177"/>
                </a:lnTo>
                <a:lnTo>
                  <a:pt x="729" y="165"/>
                </a:lnTo>
                <a:lnTo>
                  <a:pt x="731" y="157"/>
                </a:lnTo>
                <a:lnTo>
                  <a:pt x="733" y="151"/>
                </a:lnTo>
                <a:lnTo>
                  <a:pt x="733" y="151"/>
                </a:lnTo>
                <a:lnTo>
                  <a:pt x="733" y="143"/>
                </a:lnTo>
                <a:lnTo>
                  <a:pt x="731" y="134"/>
                </a:lnTo>
                <a:lnTo>
                  <a:pt x="728" y="113"/>
                </a:lnTo>
                <a:lnTo>
                  <a:pt x="723" y="92"/>
                </a:lnTo>
                <a:lnTo>
                  <a:pt x="717" y="75"/>
                </a:lnTo>
                <a:lnTo>
                  <a:pt x="717" y="75"/>
                </a:lnTo>
                <a:lnTo>
                  <a:pt x="714" y="65"/>
                </a:lnTo>
                <a:lnTo>
                  <a:pt x="710" y="56"/>
                </a:lnTo>
                <a:lnTo>
                  <a:pt x="705" y="50"/>
                </a:lnTo>
                <a:lnTo>
                  <a:pt x="697" y="45"/>
                </a:lnTo>
                <a:lnTo>
                  <a:pt x="697" y="45"/>
                </a:lnTo>
                <a:lnTo>
                  <a:pt x="685" y="41"/>
                </a:lnTo>
                <a:lnTo>
                  <a:pt x="671" y="38"/>
                </a:lnTo>
                <a:lnTo>
                  <a:pt x="652" y="35"/>
                </a:lnTo>
                <a:lnTo>
                  <a:pt x="652" y="35"/>
                </a:lnTo>
                <a:lnTo>
                  <a:pt x="651" y="33"/>
                </a:lnTo>
                <a:lnTo>
                  <a:pt x="645" y="28"/>
                </a:lnTo>
                <a:lnTo>
                  <a:pt x="641" y="25"/>
                </a:lnTo>
                <a:lnTo>
                  <a:pt x="636" y="23"/>
                </a:lnTo>
                <a:lnTo>
                  <a:pt x="630" y="21"/>
                </a:lnTo>
                <a:lnTo>
                  <a:pt x="622" y="20"/>
                </a:lnTo>
                <a:lnTo>
                  <a:pt x="622" y="20"/>
                </a:lnTo>
                <a:lnTo>
                  <a:pt x="617" y="19"/>
                </a:lnTo>
                <a:lnTo>
                  <a:pt x="616" y="17"/>
                </a:lnTo>
                <a:lnTo>
                  <a:pt x="616" y="16"/>
                </a:lnTo>
                <a:lnTo>
                  <a:pt x="617" y="14"/>
                </a:lnTo>
                <a:lnTo>
                  <a:pt x="622" y="10"/>
                </a:lnTo>
                <a:lnTo>
                  <a:pt x="632" y="2"/>
                </a:lnTo>
                <a:lnTo>
                  <a:pt x="637" y="0"/>
                </a:lnTo>
                <a:lnTo>
                  <a:pt x="637" y="0"/>
                </a:lnTo>
                <a:lnTo>
                  <a:pt x="631" y="0"/>
                </a:lnTo>
                <a:lnTo>
                  <a:pt x="623" y="1"/>
                </a:lnTo>
                <a:lnTo>
                  <a:pt x="612" y="5"/>
                </a:lnTo>
                <a:lnTo>
                  <a:pt x="612" y="5"/>
                </a:lnTo>
                <a:lnTo>
                  <a:pt x="602" y="10"/>
                </a:lnTo>
                <a:lnTo>
                  <a:pt x="596" y="15"/>
                </a:lnTo>
                <a:lnTo>
                  <a:pt x="593" y="19"/>
                </a:lnTo>
                <a:lnTo>
                  <a:pt x="592" y="20"/>
                </a:lnTo>
                <a:lnTo>
                  <a:pt x="592" y="20"/>
                </a:lnTo>
                <a:lnTo>
                  <a:pt x="586" y="17"/>
                </a:lnTo>
                <a:lnTo>
                  <a:pt x="579" y="17"/>
                </a:lnTo>
                <a:lnTo>
                  <a:pt x="576" y="19"/>
                </a:lnTo>
                <a:lnTo>
                  <a:pt x="572" y="20"/>
                </a:lnTo>
                <a:lnTo>
                  <a:pt x="572" y="20"/>
                </a:lnTo>
                <a:lnTo>
                  <a:pt x="566" y="25"/>
                </a:lnTo>
                <a:lnTo>
                  <a:pt x="559" y="30"/>
                </a:lnTo>
                <a:lnTo>
                  <a:pt x="552" y="40"/>
                </a:lnTo>
                <a:lnTo>
                  <a:pt x="552" y="40"/>
                </a:lnTo>
                <a:lnTo>
                  <a:pt x="547" y="48"/>
                </a:lnTo>
                <a:lnTo>
                  <a:pt x="544" y="54"/>
                </a:lnTo>
                <a:lnTo>
                  <a:pt x="542" y="60"/>
                </a:lnTo>
                <a:lnTo>
                  <a:pt x="542" y="60"/>
                </a:lnTo>
                <a:lnTo>
                  <a:pt x="539" y="64"/>
                </a:lnTo>
                <a:lnTo>
                  <a:pt x="536" y="70"/>
                </a:lnTo>
                <a:lnTo>
                  <a:pt x="523" y="84"/>
                </a:lnTo>
                <a:lnTo>
                  <a:pt x="502" y="105"/>
                </a:lnTo>
                <a:lnTo>
                  <a:pt x="502" y="105"/>
                </a:lnTo>
                <a:lnTo>
                  <a:pt x="498" y="112"/>
                </a:lnTo>
                <a:lnTo>
                  <a:pt x="494" y="122"/>
                </a:lnTo>
                <a:lnTo>
                  <a:pt x="490" y="131"/>
                </a:lnTo>
                <a:lnTo>
                  <a:pt x="488" y="134"/>
                </a:lnTo>
                <a:lnTo>
                  <a:pt x="487" y="136"/>
                </a:lnTo>
                <a:lnTo>
                  <a:pt x="487" y="136"/>
                </a:lnTo>
                <a:lnTo>
                  <a:pt x="485" y="138"/>
                </a:lnTo>
                <a:lnTo>
                  <a:pt x="483" y="146"/>
                </a:lnTo>
                <a:lnTo>
                  <a:pt x="478" y="167"/>
                </a:lnTo>
                <a:lnTo>
                  <a:pt x="472" y="206"/>
                </a:lnTo>
                <a:lnTo>
                  <a:pt x="472" y="206"/>
                </a:lnTo>
                <a:lnTo>
                  <a:pt x="472" y="210"/>
                </a:lnTo>
                <a:lnTo>
                  <a:pt x="474" y="215"/>
                </a:lnTo>
                <a:lnTo>
                  <a:pt x="482" y="225"/>
                </a:lnTo>
                <a:lnTo>
                  <a:pt x="488" y="232"/>
                </a:lnTo>
                <a:lnTo>
                  <a:pt x="492" y="236"/>
                </a:lnTo>
                <a:lnTo>
                  <a:pt x="492" y="236"/>
                </a:lnTo>
                <a:lnTo>
                  <a:pt x="490" y="259"/>
                </a:lnTo>
                <a:lnTo>
                  <a:pt x="488" y="274"/>
                </a:lnTo>
                <a:lnTo>
                  <a:pt x="488" y="279"/>
                </a:lnTo>
                <a:lnTo>
                  <a:pt x="487" y="281"/>
                </a:lnTo>
                <a:lnTo>
                  <a:pt x="487" y="281"/>
                </a:lnTo>
                <a:lnTo>
                  <a:pt x="416" y="302"/>
                </a:lnTo>
                <a:lnTo>
                  <a:pt x="369" y="314"/>
                </a:lnTo>
                <a:lnTo>
                  <a:pt x="346" y="322"/>
                </a:lnTo>
                <a:lnTo>
                  <a:pt x="346" y="322"/>
                </a:lnTo>
                <a:lnTo>
                  <a:pt x="303" y="417"/>
                </a:lnTo>
                <a:lnTo>
                  <a:pt x="261" y="513"/>
                </a:lnTo>
                <a:lnTo>
                  <a:pt x="175" y="422"/>
                </a:lnTo>
                <a:lnTo>
                  <a:pt x="165" y="422"/>
                </a:lnTo>
                <a:lnTo>
                  <a:pt x="165" y="422"/>
                </a:lnTo>
                <a:lnTo>
                  <a:pt x="165" y="405"/>
                </a:lnTo>
                <a:lnTo>
                  <a:pt x="163" y="390"/>
                </a:lnTo>
                <a:lnTo>
                  <a:pt x="162" y="382"/>
                </a:lnTo>
                <a:lnTo>
                  <a:pt x="160" y="377"/>
                </a:lnTo>
                <a:lnTo>
                  <a:pt x="160" y="377"/>
                </a:lnTo>
                <a:lnTo>
                  <a:pt x="155" y="367"/>
                </a:lnTo>
                <a:lnTo>
                  <a:pt x="148" y="356"/>
                </a:lnTo>
                <a:lnTo>
                  <a:pt x="140" y="346"/>
                </a:lnTo>
                <a:lnTo>
                  <a:pt x="138" y="343"/>
                </a:lnTo>
                <a:lnTo>
                  <a:pt x="135" y="342"/>
                </a:lnTo>
                <a:lnTo>
                  <a:pt x="135" y="342"/>
                </a:lnTo>
                <a:lnTo>
                  <a:pt x="133" y="341"/>
                </a:lnTo>
                <a:lnTo>
                  <a:pt x="132" y="338"/>
                </a:lnTo>
                <a:lnTo>
                  <a:pt x="125" y="330"/>
                </a:lnTo>
                <a:lnTo>
                  <a:pt x="120" y="324"/>
                </a:lnTo>
                <a:lnTo>
                  <a:pt x="118" y="322"/>
                </a:lnTo>
                <a:lnTo>
                  <a:pt x="115" y="322"/>
                </a:lnTo>
                <a:lnTo>
                  <a:pt x="115" y="322"/>
                </a:lnTo>
                <a:lnTo>
                  <a:pt x="113" y="323"/>
                </a:lnTo>
                <a:lnTo>
                  <a:pt x="111" y="324"/>
                </a:lnTo>
                <a:lnTo>
                  <a:pt x="110" y="329"/>
                </a:lnTo>
                <a:lnTo>
                  <a:pt x="110" y="337"/>
                </a:lnTo>
                <a:lnTo>
                  <a:pt x="110" y="337"/>
                </a:lnTo>
                <a:lnTo>
                  <a:pt x="113" y="351"/>
                </a:lnTo>
                <a:lnTo>
                  <a:pt x="115" y="362"/>
                </a:lnTo>
                <a:lnTo>
                  <a:pt x="115" y="362"/>
                </a:lnTo>
                <a:lnTo>
                  <a:pt x="85" y="357"/>
                </a:lnTo>
                <a:lnTo>
                  <a:pt x="85" y="357"/>
                </a:lnTo>
                <a:lnTo>
                  <a:pt x="83" y="356"/>
                </a:lnTo>
                <a:lnTo>
                  <a:pt x="79" y="354"/>
                </a:lnTo>
                <a:lnTo>
                  <a:pt x="74" y="349"/>
                </a:lnTo>
                <a:lnTo>
                  <a:pt x="69" y="343"/>
                </a:lnTo>
                <a:lnTo>
                  <a:pt x="65" y="337"/>
                </a:lnTo>
                <a:lnTo>
                  <a:pt x="65" y="337"/>
                </a:lnTo>
                <a:lnTo>
                  <a:pt x="59" y="328"/>
                </a:lnTo>
                <a:lnTo>
                  <a:pt x="50" y="318"/>
                </a:lnTo>
                <a:lnTo>
                  <a:pt x="40" y="309"/>
                </a:lnTo>
                <a:lnTo>
                  <a:pt x="36" y="307"/>
                </a:lnTo>
                <a:lnTo>
                  <a:pt x="35" y="307"/>
                </a:lnTo>
                <a:lnTo>
                  <a:pt x="35" y="307"/>
                </a:lnTo>
                <a:lnTo>
                  <a:pt x="34" y="310"/>
                </a:lnTo>
                <a:lnTo>
                  <a:pt x="35" y="315"/>
                </a:lnTo>
                <a:lnTo>
                  <a:pt x="35" y="322"/>
                </a:lnTo>
                <a:lnTo>
                  <a:pt x="55" y="362"/>
                </a:lnTo>
                <a:lnTo>
                  <a:pt x="55" y="362"/>
                </a:lnTo>
                <a:lnTo>
                  <a:pt x="37" y="346"/>
                </a:lnTo>
                <a:lnTo>
                  <a:pt x="15" y="327"/>
                </a:lnTo>
                <a:lnTo>
                  <a:pt x="15" y="327"/>
                </a:lnTo>
                <a:lnTo>
                  <a:pt x="9" y="323"/>
                </a:lnTo>
                <a:lnTo>
                  <a:pt x="5" y="322"/>
                </a:lnTo>
                <a:lnTo>
                  <a:pt x="5" y="322"/>
                </a:lnTo>
                <a:lnTo>
                  <a:pt x="4" y="322"/>
                </a:lnTo>
                <a:lnTo>
                  <a:pt x="2" y="323"/>
                </a:lnTo>
                <a:lnTo>
                  <a:pt x="0" y="327"/>
                </a:lnTo>
                <a:lnTo>
                  <a:pt x="0" y="327"/>
                </a:lnTo>
                <a:lnTo>
                  <a:pt x="1" y="329"/>
                </a:lnTo>
                <a:lnTo>
                  <a:pt x="2" y="334"/>
                </a:lnTo>
                <a:lnTo>
                  <a:pt x="5" y="339"/>
                </a:lnTo>
                <a:lnTo>
                  <a:pt x="5" y="342"/>
                </a:lnTo>
                <a:lnTo>
                  <a:pt x="5" y="342"/>
                </a:lnTo>
                <a:lnTo>
                  <a:pt x="5" y="346"/>
                </a:lnTo>
                <a:lnTo>
                  <a:pt x="6" y="352"/>
                </a:lnTo>
                <a:lnTo>
                  <a:pt x="7" y="358"/>
                </a:lnTo>
                <a:lnTo>
                  <a:pt x="10" y="362"/>
                </a:lnTo>
                <a:lnTo>
                  <a:pt x="10" y="362"/>
                </a:lnTo>
                <a:lnTo>
                  <a:pt x="11" y="366"/>
                </a:lnTo>
                <a:lnTo>
                  <a:pt x="14" y="371"/>
                </a:lnTo>
                <a:lnTo>
                  <a:pt x="15" y="377"/>
                </a:lnTo>
                <a:lnTo>
                  <a:pt x="15" y="377"/>
                </a:lnTo>
                <a:lnTo>
                  <a:pt x="14" y="377"/>
                </a:lnTo>
                <a:lnTo>
                  <a:pt x="14" y="378"/>
                </a:lnTo>
                <a:lnTo>
                  <a:pt x="15" y="381"/>
                </a:lnTo>
                <a:lnTo>
                  <a:pt x="20" y="387"/>
                </a:lnTo>
                <a:lnTo>
                  <a:pt x="20" y="387"/>
                </a:lnTo>
                <a:lnTo>
                  <a:pt x="34" y="398"/>
                </a:lnTo>
                <a:lnTo>
                  <a:pt x="54" y="412"/>
                </a:lnTo>
                <a:lnTo>
                  <a:pt x="74" y="426"/>
                </a:lnTo>
                <a:lnTo>
                  <a:pt x="85" y="432"/>
                </a:lnTo>
                <a:lnTo>
                  <a:pt x="85" y="432"/>
                </a:lnTo>
                <a:lnTo>
                  <a:pt x="103" y="441"/>
                </a:lnTo>
                <a:lnTo>
                  <a:pt x="115" y="447"/>
                </a:lnTo>
                <a:lnTo>
                  <a:pt x="110" y="452"/>
                </a:lnTo>
                <a:lnTo>
                  <a:pt x="110" y="452"/>
                </a:lnTo>
                <a:lnTo>
                  <a:pt x="178" y="547"/>
                </a:lnTo>
                <a:lnTo>
                  <a:pt x="227" y="615"/>
                </a:lnTo>
                <a:lnTo>
                  <a:pt x="246" y="637"/>
                </a:lnTo>
                <a:lnTo>
                  <a:pt x="252" y="645"/>
                </a:lnTo>
                <a:lnTo>
                  <a:pt x="256" y="648"/>
                </a:lnTo>
                <a:lnTo>
                  <a:pt x="256" y="648"/>
                </a:lnTo>
                <a:lnTo>
                  <a:pt x="258" y="650"/>
                </a:lnTo>
                <a:lnTo>
                  <a:pt x="262" y="650"/>
                </a:lnTo>
                <a:lnTo>
                  <a:pt x="270" y="650"/>
                </a:lnTo>
                <a:lnTo>
                  <a:pt x="277" y="647"/>
                </a:lnTo>
                <a:lnTo>
                  <a:pt x="286" y="643"/>
                </a:lnTo>
                <a:lnTo>
                  <a:pt x="300" y="635"/>
                </a:lnTo>
                <a:lnTo>
                  <a:pt x="305" y="631"/>
                </a:lnTo>
                <a:lnTo>
                  <a:pt x="306" y="628"/>
                </a:lnTo>
                <a:lnTo>
                  <a:pt x="306" y="628"/>
                </a:lnTo>
                <a:close/>
                <a:moveTo>
                  <a:pt x="484" y="1049"/>
                </a:moveTo>
                <a:lnTo>
                  <a:pt x="484" y="1049"/>
                </a:lnTo>
                <a:lnTo>
                  <a:pt x="498" y="1178"/>
                </a:lnTo>
                <a:lnTo>
                  <a:pt x="508" y="1269"/>
                </a:lnTo>
                <a:lnTo>
                  <a:pt x="510" y="1302"/>
                </a:lnTo>
                <a:lnTo>
                  <a:pt x="512" y="1317"/>
                </a:lnTo>
                <a:lnTo>
                  <a:pt x="512" y="1317"/>
                </a:lnTo>
                <a:lnTo>
                  <a:pt x="489" y="1443"/>
                </a:lnTo>
                <a:lnTo>
                  <a:pt x="467" y="1558"/>
                </a:lnTo>
                <a:lnTo>
                  <a:pt x="467" y="1574"/>
                </a:lnTo>
                <a:lnTo>
                  <a:pt x="451" y="1553"/>
                </a:lnTo>
                <a:lnTo>
                  <a:pt x="457" y="1548"/>
                </a:lnTo>
                <a:lnTo>
                  <a:pt x="406" y="1267"/>
                </a:lnTo>
                <a:lnTo>
                  <a:pt x="406" y="1267"/>
                </a:lnTo>
                <a:lnTo>
                  <a:pt x="445" y="1160"/>
                </a:lnTo>
                <a:lnTo>
                  <a:pt x="472" y="1085"/>
                </a:lnTo>
                <a:lnTo>
                  <a:pt x="484" y="1049"/>
                </a:lnTo>
                <a:lnTo>
                  <a:pt x="484" y="104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61B79DBA-8E5C-A079-E3BF-709C857AA426}"/>
              </a:ext>
            </a:extLst>
          </p:cNvPr>
          <p:cNvSpPr>
            <a:spLocks noEditPoints="1"/>
          </p:cNvSpPr>
          <p:nvPr/>
        </p:nvSpPr>
        <p:spPr bwMode="auto">
          <a:xfrm>
            <a:off x="7235830" y="930364"/>
            <a:ext cx="1539135" cy="2593139"/>
          </a:xfrm>
          <a:custGeom>
            <a:avLst/>
            <a:gdLst>
              <a:gd name="T0" fmla="*/ 531 w 1066"/>
              <a:gd name="T1" fmla="*/ 25 h 1796"/>
              <a:gd name="T2" fmla="*/ 501 w 1066"/>
              <a:gd name="T3" fmla="*/ 0 h 1796"/>
              <a:gd name="T4" fmla="*/ 482 w 1066"/>
              <a:gd name="T5" fmla="*/ 30 h 1796"/>
              <a:gd name="T6" fmla="*/ 391 w 1066"/>
              <a:gd name="T7" fmla="*/ 70 h 1796"/>
              <a:gd name="T8" fmla="*/ 371 w 1066"/>
              <a:gd name="T9" fmla="*/ 196 h 1796"/>
              <a:gd name="T10" fmla="*/ 417 w 1066"/>
              <a:gd name="T11" fmla="*/ 256 h 1796"/>
              <a:gd name="T12" fmla="*/ 276 w 1066"/>
              <a:gd name="T13" fmla="*/ 357 h 1796"/>
              <a:gd name="T14" fmla="*/ 223 w 1066"/>
              <a:gd name="T15" fmla="*/ 501 h 1796"/>
              <a:gd name="T16" fmla="*/ 135 w 1066"/>
              <a:gd name="T17" fmla="*/ 704 h 1796"/>
              <a:gd name="T18" fmla="*/ 11 w 1066"/>
              <a:gd name="T19" fmla="*/ 716 h 1796"/>
              <a:gd name="T20" fmla="*/ 50 w 1066"/>
              <a:gd name="T21" fmla="*/ 729 h 1796"/>
              <a:gd name="T22" fmla="*/ 68 w 1066"/>
              <a:gd name="T23" fmla="*/ 738 h 1796"/>
              <a:gd name="T24" fmla="*/ 1 w 1066"/>
              <a:gd name="T25" fmla="*/ 772 h 1796"/>
              <a:gd name="T26" fmla="*/ 30 w 1066"/>
              <a:gd name="T27" fmla="*/ 774 h 1796"/>
              <a:gd name="T28" fmla="*/ 75 w 1066"/>
              <a:gd name="T29" fmla="*/ 769 h 1796"/>
              <a:gd name="T30" fmla="*/ 40 w 1066"/>
              <a:gd name="T31" fmla="*/ 809 h 1796"/>
              <a:gd name="T32" fmla="*/ 65 w 1066"/>
              <a:gd name="T33" fmla="*/ 822 h 1796"/>
              <a:gd name="T34" fmla="*/ 120 w 1066"/>
              <a:gd name="T35" fmla="*/ 785 h 1796"/>
              <a:gd name="T36" fmla="*/ 129 w 1066"/>
              <a:gd name="T37" fmla="*/ 819 h 1796"/>
              <a:gd name="T38" fmla="*/ 172 w 1066"/>
              <a:gd name="T39" fmla="*/ 750 h 1796"/>
              <a:gd name="T40" fmla="*/ 272 w 1066"/>
              <a:gd name="T41" fmla="*/ 652 h 1796"/>
              <a:gd name="T42" fmla="*/ 296 w 1066"/>
              <a:gd name="T43" fmla="*/ 633 h 1796"/>
              <a:gd name="T44" fmla="*/ 336 w 1066"/>
              <a:gd name="T45" fmla="*/ 799 h 1796"/>
              <a:gd name="T46" fmla="*/ 326 w 1066"/>
              <a:gd name="T47" fmla="*/ 1257 h 1796"/>
              <a:gd name="T48" fmla="*/ 331 w 1066"/>
              <a:gd name="T49" fmla="*/ 1664 h 1796"/>
              <a:gd name="T50" fmla="*/ 290 w 1066"/>
              <a:gd name="T51" fmla="*/ 1761 h 1796"/>
              <a:gd name="T52" fmla="*/ 325 w 1066"/>
              <a:gd name="T53" fmla="*/ 1786 h 1796"/>
              <a:gd name="T54" fmla="*/ 380 w 1066"/>
              <a:gd name="T55" fmla="*/ 1796 h 1796"/>
              <a:gd name="T56" fmla="*/ 427 w 1066"/>
              <a:gd name="T57" fmla="*/ 1699 h 1796"/>
              <a:gd name="T58" fmla="*/ 442 w 1066"/>
              <a:gd name="T59" fmla="*/ 1729 h 1796"/>
              <a:gd name="T60" fmla="*/ 610 w 1066"/>
              <a:gd name="T61" fmla="*/ 1757 h 1796"/>
              <a:gd name="T62" fmla="*/ 631 w 1066"/>
              <a:gd name="T63" fmla="*/ 1729 h 1796"/>
              <a:gd name="T64" fmla="*/ 547 w 1066"/>
              <a:gd name="T65" fmla="*/ 1664 h 1796"/>
              <a:gd name="T66" fmla="*/ 591 w 1066"/>
              <a:gd name="T67" fmla="*/ 1384 h 1796"/>
              <a:gd name="T68" fmla="*/ 743 w 1066"/>
              <a:gd name="T69" fmla="*/ 764 h 1796"/>
              <a:gd name="T70" fmla="*/ 903 w 1066"/>
              <a:gd name="T71" fmla="*/ 804 h 1796"/>
              <a:gd name="T72" fmla="*/ 999 w 1066"/>
              <a:gd name="T73" fmla="*/ 859 h 1796"/>
              <a:gd name="T74" fmla="*/ 1065 w 1066"/>
              <a:gd name="T75" fmla="*/ 856 h 1796"/>
              <a:gd name="T76" fmla="*/ 1065 w 1066"/>
              <a:gd name="T77" fmla="*/ 846 h 1796"/>
              <a:gd name="T78" fmla="*/ 1059 w 1066"/>
              <a:gd name="T79" fmla="*/ 837 h 1796"/>
              <a:gd name="T80" fmla="*/ 1023 w 1066"/>
              <a:gd name="T81" fmla="*/ 813 h 1796"/>
              <a:gd name="T82" fmla="*/ 996 w 1066"/>
              <a:gd name="T83" fmla="*/ 784 h 1796"/>
              <a:gd name="T84" fmla="*/ 1015 w 1066"/>
              <a:gd name="T85" fmla="*/ 768 h 1796"/>
              <a:gd name="T86" fmla="*/ 937 w 1066"/>
              <a:gd name="T87" fmla="*/ 754 h 1796"/>
              <a:gd name="T88" fmla="*/ 683 w 1066"/>
              <a:gd name="T89" fmla="*/ 456 h 1796"/>
              <a:gd name="T90" fmla="*/ 635 w 1066"/>
              <a:gd name="T91" fmla="*/ 381 h 1796"/>
              <a:gd name="T92" fmla="*/ 580 w 1066"/>
              <a:gd name="T93" fmla="*/ 286 h 1796"/>
              <a:gd name="T94" fmla="*/ 614 w 1066"/>
              <a:gd name="T95" fmla="*/ 252 h 1796"/>
              <a:gd name="T96" fmla="*/ 617 w 1066"/>
              <a:gd name="T97" fmla="*/ 231 h 1796"/>
              <a:gd name="T98" fmla="*/ 617 w 1066"/>
              <a:gd name="T99" fmla="*/ 211 h 1796"/>
              <a:gd name="T100" fmla="*/ 615 w 1066"/>
              <a:gd name="T101" fmla="*/ 193 h 1796"/>
              <a:gd name="T102" fmla="*/ 614 w 1066"/>
              <a:gd name="T103" fmla="*/ 174 h 1796"/>
              <a:gd name="T104" fmla="*/ 586 w 1066"/>
              <a:gd name="T105" fmla="*/ 142 h 1796"/>
              <a:gd name="T106" fmla="*/ 585 w 1066"/>
              <a:gd name="T107" fmla="*/ 119 h 1796"/>
              <a:gd name="T108" fmla="*/ 552 w 1066"/>
              <a:gd name="T109" fmla="*/ 75 h 1796"/>
              <a:gd name="T110" fmla="*/ 450 w 1066"/>
              <a:gd name="T111" fmla="*/ 1380 h 1796"/>
              <a:gd name="T112" fmla="*/ 437 w 1066"/>
              <a:gd name="T113" fmla="*/ 1629 h 1796"/>
              <a:gd name="T114" fmla="*/ 422 w 1066"/>
              <a:gd name="T115" fmla="*/ 1634 h 1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66" h="1796">
                <a:moveTo>
                  <a:pt x="552" y="75"/>
                </a:moveTo>
                <a:lnTo>
                  <a:pt x="552" y="75"/>
                </a:lnTo>
                <a:lnTo>
                  <a:pt x="552" y="66"/>
                </a:lnTo>
                <a:lnTo>
                  <a:pt x="551" y="59"/>
                </a:lnTo>
                <a:lnTo>
                  <a:pt x="547" y="50"/>
                </a:lnTo>
                <a:lnTo>
                  <a:pt x="547" y="50"/>
                </a:lnTo>
                <a:lnTo>
                  <a:pt x="538" y="36"/>
                </a:lnTo>
                <a:lnTo>
                  <a:pt x="531" y="25"/>
                </a:lnTo>
                <a:lnTo>
                  <a:pt x="522" y="15"/>
                </a:lnTo>
                <a:lnTo>
                  <a:pt x="522" y="15"/>
                </a:lnTo>
                <a:lnTo>
                  <a:pt x="518" y="7"/>
                </a:lnTo>
                <a:lnTo>
                  <a:pt x="513" y="2"/>
                </a:lnTo>
                <a:lnTo>
                  <a:pt x="511" y="1"/>
                </a:lnTo>
                <a:lnTo>
                  <a:pt x="507" y="0"/>
                </a:lnTo>
                <a:lnTo>
                  <a:pt x="507" y="0"/>
                </a:lnTo>
                <a:lnTo>
                  <a:pt x="501" y="0"/>
                </a:lnTo>
                <a:lnTo>
                  <a:pt x="498" y="2"/>
                </a:lnTo>
                <a:lnTo>
                  <a:pt x="497" y="4"/>
                </a:lnTo>
                <a:lnTo>
                  <a:pt x="497" y="5"/>
                </a:lnTo>
                <a:lnTo>
                  <a:pt x="507" y="30"/>
                </a:lnTo>
                <a:lnTo>
                  <a:pt x="482" y="20"/>
                </a:lnTo>
                <a:lnTo>
                  <a:pt x="482" y="30"/>
                </a:lnTo>
                <a:lnTo>
                  <a:pt x="482" y="30"/>
                </a:lnTo>
                <a:lnTo>
                  <a:pt x="482" y="30"/>
                </a:lnTo>
                <a:lnTo>
                  <a:pt x="479" y="32"/>
                </a:lnTo>
                <a:lnTo>
                  <a:pt x="468" y="37"/>
                </a:lnTo>
                <a:lnTo>
                  <a:pt x="447" y="45"/>
                </a:lnTo>
                <a:lnTo>
                  <a:pt x="447" y="45"/>
                </a:lnTo>
                <a:lnTo>
                  <a:pt x="423" y="54"/>
                </a:lnTo>
                <a:lnTo>
                  <a:pt x="407" y="61"/>
                </a:lnTo>
                <a:lnTo>
                  <a:pt x="396" y="66"/>
                </a:lnTo>
                <a:lnTo>
                  <a:pt x="391" y="70"/>
                </a:lnTo>
                <a:lnTo>
                  <a:pt x="391" y="70"/>
                </a:lnTo>
                <a:lnTo>
                  <a:pt x="385" y="80"/>
                </a:lnTo>
                <a:lnTo>
                  <a:pt x="376" y="100"/>
                </a:lnTo>
                <a:lnTo>
                  <a:pt x="369" y="123"/>
                </a:lnTo>
                <a:lnTo>
                  <a:pt x="366" y="133"/>
                </a:lnTo>
                <a:lnTo>
                  <a:pt x="366" y="141"/>
                </a:lnTo>
                <a:lnTo>
                  <a:pt x="371" y="196"/>
                </a:lnTo>
                <a:lnTo>
                  <a:pt x="371" y="196"/>
                </a:lnTo>
                <a:lnTo>
                  <a:pt x="373" y="200"/>
                </a:lnTo>
                <a:lnTo>
                  <a:pt x="374" y="203"/>
                </a:lnTo>
                <a:lnTo>
                  <a:pt x="379" y="211"/>
                </a:lnTo>
                <a:lnTo>
                  <a:pt x="386" y="220"/>
                </a:lnTo>
                <a:lnTo>
                  <a:pt x="394" y="229"/>
                </a:lnTo>
                <a:lnTo>
                  <a:pt x="410" y="241"/>
                </a:lnTo>
                <a:lnTo>
                  <a:pt x="417" y="246"/>
                </a:lnTo>
                <a:lnTo>
                  <a:pt x="417" y="256"/>
                </a:lnTo>
                <a:lnTo>
                  <a:pt x="427" y="261"/>
                </a:lnTo>
                <a:lnTo>
                  <a:pt x="427" y="301"/>
                </a:lnTo>
                <a:lnTo>
                  <a:pt x="427" y="301"/>
                </a:lnTo>
                <a:lnTo>
                  <a:pt x="351" y="327"/>
                </a:lnTo>
                <a:lnTo>
                  <a:pt x="300" y="345"/>
                </a:lnTo>
                <a:lnTo>
                  <a:pt x="282" y="353"/>
                </a:lnTo>
                <a:lnTo>
                  <a:pt x="277" y="355"/>
                </a:lnTo>
                <a:lnTo>
                  <a:pt x="276" y="357"/>
                </a:lnTo>
                <a:lnTo>
                  <a:pt x="276" y="357"/>
                </a:lnTo>
                <a:lnTo>
                  <a:pt x="272" y="367"/>
                </a:lnTo>
                <a:lnTo>
                  <a:pt x="263" y="384"/>
                </a:lnTo>
                <a:lnTo>
                  <a:pt x="256" y="404"/>
                </a:lnTo>
                <a:lnTo>
                  <a:pt x="251" y="417"/>
                </a:lnTo>
                <a:lnTo>
                  <a:pt x="251" y="417"/>
                </a:lnTo>
                <a:lnTo>
                  <a:pt x="242" y="446"/>
                </a:lnTo>
                <a:lnTo>
                  <a:pt x="223" y="501"/>
                </a:lnTo>
                <a:lnTo>
                  <a:pt x="196" y="578"/>
                </a:lnTo>
                <a:lnTo>
                  <a:pt x="211" y="588"/>
                </a:lnTo>
                <a:lnTo>
                  <a:pt x="211" y="588"/>
                </a:lnTo>
                <a:lnTo>
                  <a:pt x="194" y="618"/>
                </a:lnTo>
                <a:lnTo>
                  <a:pt x="171" y="658"/>
                </a:lnTo>
                <a:lnTo>
                  <a:pt x="171" y="658"/>
                </a:lnTo>
                <a:lnTo>
                  <a:pt x="149" y="686"/>
                </a:lnTo>
                <a:lnTo>
                  <a:pt x="135" y="704"/>
                </a:lnTo>
                <a:lnTo>
                  <a:pt x="135" y="704"/>
                </a:lnTo>
                <a:lnTo>
                  <a:pt x="103" y="704"/>
                </a:lnTo>
                <a:lnTo>
                  <a:pt x="78" y="702"/>
                </a:lnTo>
                <a:lnTo>
                  <a:pt x="65" y="704"/>
                </a:lnTo>
                <a:lnTo>
                  <a:pt x="65" y="704"/>
                </a:lnTo>
                <a:lnTo>
                  <a:pt x="35" y="709"/>
                </a:lnTo>
                <a:lnTo>
                  <a:pt x="18" y="714"/>
                </a:lnTo>
                <a:lnTo>
                  <a:pt x="11" y="716"/>
                </a:lnTo>
                <a:lnTo>
                  <a:pt x="10" y="717"/>
                </a:lnTo>
                <a:lnTo>
                  <a:pt x="10" y="719"/>
                </a:lnTo>
                <a:lnTo>
                  <a:pt x="10" y="719"/>
                </a:lnTo>
                <a:lnTo>
                  <a:pt x="13" y="721"/>
                </a:lnTo>
                <a:lnTo>
                  <a:pt x="16" y="724"/>
                </a:lnTo>
                <a:lnTo>
                  <a:pt x="29" y="726"/>
                </a:lnTo>
                <a:lnTo>
                  <a:pt x="43" y="729"/>
                </a:lnTo>
                <a:lnTo>
                  <a:pt x="50" y="729"/>
                </a:lnTo>
                <a:lnTo>
                  <a:pt x="50" y="729"/>
                </a:lnTo>
                <a:lnTo>
                  <a:pt x="61" y="730"/>
                </a:lnTo>
                <a:lnTo>
                  <a:pt x="68" y="731"/>
                </a:lnTo>
                <a:lnTo>
                  <a:pt x="69" y="733"/>
                </a:lnTo>
                <a:lnTo>
                  <a:pt x="70" y="734"/>
                </a:lnTo>
                <a:lnTo>
                  <a:pt x="70" y="734"/>
                </a:lnTo>
                <a:lnTo>
                  <a:pt x="70" y="736"/>
                </a:lnTo>
                <a:lnTo>
                  <a:pt x="68" y="738"/>
                </a:lnTo>
                <a:lnTo>
                  <a:pt x="65" y="740"/>
                </a:lnTo>
                <a:lnTo>
                  <a:pt x="60" y="744"/>
                </a:lnTo>
                <a:lnTo>
                  <a:pt x="60" y="744"/>
                </a:lnTo>
                <a:lnTo>
                  <a:pt x="55" y="746"/>
                </a:lnTo>
                <a:lnTo>
                  <a:pt x="48" y="751"/>
                </a:lnTo>
                <a:lnTo>
                  <a:pt x="26" y="760"/>
                </a:lnTo>
                <a:lnTo>
                  <a:pt x="6" y="769"/>
                </a:lnTo>
                <a:lnTo>
                  <a:pt x="1" y="772"/>
                </a:lnTo>
                <a:lnTo>
                  <a:pt x="0" y="773"/>
                </a:lnTo>
                <a:lnTo>
                  <a:pt x="0" y="774"/>
                </a:lnTo>
                <a:lnTo>
                  <a:pt x="0" y="774"/>
                </a:lnTo>
                <a:lnTo>
                  <a:pt x="2" y="775"/>
                </a:lnTo>
                <a:lnTo>
                  <a:pt x="5" y="775"/>
                </a:lnTo>
                <a:lnTo>
                  <a:pt x="14" y="775"/>
                </a:lnTo>
                <a:lnTo>
                  <a:pt x="23" y="774"/>
                </a:lnTo>
                <a:lnTo>
                  <a:pt x="30" y="774"/>
                </a:lnTo>
                <a:lnTo>
                  <a:pt x="30" y="774"/>
                </a:lnTo>
                <a:lnTo>
                  <a:pt x="41" y="773"/>
                </a:lnTo>
                <a:lnTo>
                  <a:pt x="59" y="769"/>
                </a:lnTo>
                <a:lnTo>
                  <a:pt x="73" y="768"/>
                </a:lnTo>
                <a:lnTo>
                  <a:pt x="75" y="768"/>
                </a:lnTo>
                <a:lnTo>
                  <a:pt x="77" y="768"/>
                </a:lnTo>
                <a:lnTo>
                  <a:pt x="75" y="769"/>
                </a:lnTo>
                <a:lnTo>
                  <a:pt x="75" y="769"/>
                </a:lnTo>
                <a:lnTo>
                  <a:pt x="65" y="777"/>
                </a:lnTo>
                <a:lnTo>
                  <a:pt x="53" y="789"/>
                </a:lnTo>
                <a:lnTo>
                  <a:pt x="46" y="795"/>
                </a:lnTo>
                <a:lnTo>
                  <a:pt x="43" y="802"/>
                </a:lnTo>
                <a:lnTo>
                  <a:pt x="40" y="805"/>
                </a:lnTo>
                <a:lnTo>
                  <a:pt x="39" y="808"/>
                </a:lnTo>
                <a:lnTo>
                  <a:pt x="40" y="809"/>
                </a:lnTo>
                <a:lnTo>
                  <a:pt x="40" y="809"/>
                </a:lnTo>
                <a:lnTo>
                  <a:pt x="43" y="810"/>
                </a:lnTo>
                <a:lnTo>
                  <a:pt x="46" y="812"/>
                </a:lnTo>
                <a:lnTo>
                  <a:pt x="55" y="812"/>
                </a:lnTo>
                <a:lnTo>
                  <a:pt x="65" y="809"/>
                </a:lnTo>
                <a:lnTo>
                  <a:pt x="65" y="809"/>
                </a:lnTo>
                <a:lnTo>
                  <a:pt x="65" y="812"/>
                </a:lnTo>
                <a:lnTo>
                  <a:pt x="65" y="818"/>
                </a:lnTo>
                <a:lnTo>
                  <a:pt x="65" y="822"/>
                </a:lnTo>
                <a:lnTo>
                  <a:pt x="68" y="824"/>
                </a:lnTo>
                <a:lnTo>
                  <a:pt x="70" y="826"/>
                </a:lnTo>
                <a:lnTo>
                  <a:pt x="75" y="824"/>
                </a:lnTo>
                <a:lnTo>
                  <a:pt x="75" y="824"/>
                </a:lnTo>
                <a:lnTo>
                  <a:pt x="82" y="821"/>
                </a:lnTo>
                <a:lnTo>
                  <a:pt x="90" y="814"/>
                </a:lnTo>
                <a:lnTo>
                  <a:pt x="107" y="798"/>
                </a:lnTo>
                <a:lnTo>
                  <a:pt x="120" y="785"/>
                </a:lnTo>
                <a:lnTo>
                  <a:pt x="124" y="783"/>
                </a:lnTo>
                <a:lnTo>
                  <a:pt x="125" y="783"/>
                </a:lnTo>
                <a:lnTo>
                  <a:pt x="125" y="784"/>
                </a:lnTo>
                <a:lnTo>
                  <a:pt x="125" y="784"/>
                </a:lnTo>
                <a:lnTo>
                  <a:pt x="124" y="794"/>
                </a:lnTo>
                <a:lnTo>
                  <a:pt x="125" y="807"/>
                </a:lnTo>
                <a:lnTo>
                  <a:pt x="128" y="817"/>
                </a:lnTo>
                <a:lnTo>
                  <a:pt x="129" y="819"/>
                </a:lnTo>
                <a:lnTo>
                  <a:pt x="130" y="819"/>
                </a:lnTo>
                <a:lnTo>
                  <a:pt x="130" y="819"/>
                </a:lnTo>
                <a:lnTo>
                  <a:pt x="137" y="808"/>
                </a:lnTo>
                <a:lnTo>
                  <a:pt x="148" y="785"/>
                </a:lnTo>
                <a:lnTo>
                  <a:pt x="154" y="773"/>
                </a:lnTo>
                <a:lnTo>
                  <a:pt x="162" y="761"/>
                </a:lnTo>
                <a:lnTo>
                  <a:pt x="169" y="754"/>
                </a:lnTo>
                <a:lnTo>
                  <a:pt x="172" y="750"/>
                </a:lnTo>
                <a:lnTo>
                  <a:pt x="176" y="749"/>
                </a:lnTo>
                <a:lnTo>
                  <a:pt x="176" y="749"/>
                </a:lnTo>
                <a:lnTo>
                  <a:pt x="179" y="746"/>
                </a:lnTo>
                <a:lnTo>
                  <a:pt x="186" y="743"/>
                </a:lnTo>
                <a:lnTo>
                  <a:pt x="201" y="729"/>
                </a:lnTo>
                <a:lnTo>
                  <a:pt x="218" y="711"/>
                </a:lnTo>
                <a:lnTo>
                  <a:pt x="238" y="690"/>
                </a:lnTo>
                <a:lnTo>
                  <a:pt x="272" y="652"/>
                </a:lnTo>
                <a:lnTo>
                  <a:pt x="282" y="640"/>
                </a:lnTo>
                <a:lnTo>
                  <a:pt x="285" y="636"/>
                </a:lnTo>
                <a:lnTo>
                  <a:pt x="286" y="633"/>
                </a:lnTo>
                <a:lnTo>
                  <a:pt x="286" y="633"/>
                </a:lnTo>
                <a:lnTo>
                  <a:pt x="286" y="632"/>
                </a:lnTo>
                <a:lnTo>
                  <a:pt x="286" y="632"/>
                </a:lnTo>
                <a:lnTo>
                  <a:pt x="290" y="632"/>
                </a:lnTo>
                <a:lnTo>
                  <a:pt x="296" y="633"/>
                </a:lnTo>
                <a:lnTo>
                  <a:pt x="326" y="603"/>
                </a:lnTo>
                <a:lnTo>
                  <a:pt x="326" y="603"/>
                </a:lnTo>
                <a:lnTo>
                  <a:pt x="334" y="696"/>
                </a:lnTo>
                <a:lnTo>
                  <a:pt x="337" y="763"/>
                </a:lnTo>
                <a:lnTo>
                  <a:pt x="337" y="787"/>
                </a:lnTo>
                <a:lnTo>
                  <a:pt x="337" y="795"/>
                </a:lnTo>
                <a:lnTo>
                  <a:pt x="336" y="799"/>
                </a:lnTo>
                <a:lnTo>
                  <a:pt x="336" y="799"/>
                </a:lnTo>
                <a:lnTo>
                  <a:pt x="332" y="807"/>
                </a:lnTo>
                <a:lnTo>
                  <a:pt x="329" y="821"/>
                </a:lnTo>
                <a:lnTo>
                  <a:pt x="319" y="857"/>
                </a:lnTo>
                <a:lnTo>
                  <a:pt x="306" y="905"/>
                </a:lnTo>
                <a:lnTo>
                  <a:pt x="331" y="905"/>
                </a:lnTo>
                <a:lnTo>
                  <a:pt x="331" y="905"/>
                </a:lnTo>
                <a:lnTo>
                  <a:pt x="329" y="1064"/>
                </a:lnTo>
                <a:lnTo>
                  <a:pt x="326" y="1257"/>
                </a:lnTo>
                <a:lnTo>
                  <a:pt x="326" y="1257"/>
                </a:lnTo>
                <a:lnTo>
                  <a:pt x="326" y="1314"/>
                </a:lnTo>
                <a:lnTo>
                  <a:pt x="326" y="1402"/>
                </a:lnTo>
                <a:lnTo>
                  <a:pt x="326" y="1538"/>
                </a:lnTo>
                <a:lnTo>
                  <a:pt x="326" y="1538"/>
                </a:lnTo>
                <a:lnTo>
                  <a:pt x="326" y="1570"/>
                </a:lnTo>
                <a:lnTo>
                  <a:pt x="329" y="1612"/>
                </a:lnTo>
                <a:lnTo>
                  <a:pt x="331" y="1664"/>
                </a:lnTo>
                <a:lnTo>
                  <a:pt x="341" y="1664"/>
                </a:lnTo>
                <a:lnTo>
                  <a:pt x="341" y="1664"/>
                </a:lnTo>
                <a:lnTo>
                  <a:pt x="311" y="1714"/>
                </a:lnTo>
                <a:lnTo>
                  <a:pt x="311" y="1714"/>
                </a:lnTo>
                <a:lnTo>
                  <a:pt x="302" y="1731"/>
                </a:lnTo>
                <a:lnTo>
                  <a:pt x="295" y="1744"/>
                </a:lnTo>
                <a:lnTo>
                  <a:pt x="291" y="1756"/>
                </a:lnTo>
                <a:lnTo>
                  <a:pt x="290" y="1761"/>
                </a:lnTo>
                <a:lnTo>
                  <a:pt x="291" y="1764"/>
                </a:lnTo>
                <a:lnTo>
                  <a:pt x="291" y="1764"/>
                </a:lnTo>
                <a:lnTo>
                  <a:pt x="294" y="1768"/>
                </a:lnTo>
                <a:lnTo>
                  <a:pt x="297" y="1772"/>
                </a:lnTo>
                <a:lnTo>
                  <a:pt x="302" y="1776"/>
                </a:lnTo>
                <a:lnTo>
                  <a:pt x="309" y="1780"/>
                </a:lnTo>
                <a:lnTo>
                  <a:pt x="316" y="1783"/>
                </a:lnTo>
                <a:lnTo>
                  <a:pt x="325" y="1786"/>
                </a:lnTo>
                <a:lnTo>
                  <a:pt x="335" y="1788"/>
                </a:lnTo>
                <a:lnTo>
                  <a:pt x="346" y="1790"/>
                </a:lnTo>
                <a:lnTo>
                  <a:pt x="346" y="1790"/>
                </a:lnTo>
                <a:lnTo>
                  <a:pt x="356" y="1791"/>
                </a:lnTo>
                <a:lnTo>
                  <a:pt x="364" y="1792"/>
                </a:lnTo>
                <a:lnTo>
                  <a:pt x="374" y="1796"/>
                </a:lnTo>
                <a:lnTo>
                  <a:pt x="378" y="1796"/>
                </a:lnTo>
                <a:lnTo>
                  <a:pt x="380" y="1796"/>
                </a:lnTo>
                <a:lnTo>
                  <a:pt x="383" y="1793"/>
                </a:lnTo>
                <a:lnTo>
                  <a:pt x="386" y="1790"/>
                </a:lnTo>
                <a:lnTo>
                  <a:pt x="386" y="1790"/>
                </a:lnTo>
                <a:lnTo>
                  <a:pt x="391" y="1782"/>
                </a:lnTo>
                <a:lnTo>
                  <a:pt x="398" y="1769"/>
                </a:lnTo>
                <a:lnTo>
                  <a:pt x="412" y="1738"/>
                </a:lnTo>
                <a:lnTo>
                  <a:pt x="427" y="1699"/>
                </a:lnTo>
                <a:lnTo>
                  <a:pt x="427" y="1699"/>
                </a:lnTo>
                <a:lnTo>
                  <a:pt x="425" y="1704"/>
                </a:lnTo>
                <a:lnTo>
                  <a:pt x="425" y="1708"/>
                </a:lnTo>
                <a:lnTo>
                  <a:pt x="425" y="1712"/>
                </a:lnTo>
                <a:lnTo>
                  <a:pt x="428" y="1717"/>
                </a:lnTo>
                <a:lnTo>
                  <a:pt x="430" y="1722"/>
                </a:lnTo>
                <a:lnTo>
                  <a:pt x="435" y="1726"/>
                </a:lnTo>
                <a:lnTo>
                  <a:pt x="442" y="1729"/>
                </a:lnTo>
                <a:lnTo>
                  <a:pt x="442" y="1729"/>
                </a:lnTo>
                <a:lnTo>
                  <a:pt x="459" y="1734"/>
                </a:lnTo>
                <a:lnTo>
                  <a:pt x="478" y="1739"/>
                </a:lnTo>
                <a:lnTo>
                  <a:pt x="507" y="1744"/>
                </a:lnTo>
                <a:lnTo>
                  <a:pt x="507" y="1744"/>
                </a:lnTo>
                <a:lnTo>
                  <a:pt x="531" y="1748"/>
                </a:lnTo>
                <a:lnTo>
                  <a:pt x="571" y="1753"/>
                </a:lnTo>
                <a:lnTo>
                  <a:pt x="592" y="1756"/>
                </a:lnTo>
                <a:lnTo>
                  <a:pt x="610" y="1757"/>
                </a:lnTo>
                <a:lnTo>
                  <a:pt x="622" y="1757"/>
                </a:lnTo>
                <a:lnTo>
                  <a:pt x="626" y="1756"/>
                </a:lnTo>
                <a:lnTo>
                  <a:pt x="627" y="1754"/>
                </a:lnTo>
                <a:lnTo>
                  <a:pt x="627" y="1754"/>
                </a:lnTo>
                <a:lnTo>
                  <a:pt x="630" y="1746"/>
                </a:lnTo>
                <a:lnTo>
                  <a:pt x="631" y="1741"/>
                </a:lnTo>
                <a:lnTo>
                  <a:pt x="631" y="1734"/>
                </a:lnTo>
                <a:lnTo>
                  <a:pt x="631" y="1729"/>
                </a:lnTo>
                <a:lnTo>
                  <a:pt x="629" y="1724"/>
                </a:lnTo>
                <a:lnTo>
                  <a:pt x="625" y="1719"/>
                </a:lnTo>
                <a:lnTo>
                  <a:pt x="617" y="1714"/>
                </a:lnTo>
                <a:lnTo>
                  <a:pt x="617" y="1714"/>
                </a:lnTo>
                <a:lnTo>
                  <a:pt x="598" y="1703"/>
                </a:lnTo>
                <a:lnTo>
                  <a:pt x="578" y="1688"/>
                </a:lnTo>
                <a:lnTo>
                  <a:pt x="547" y="1664"/>
                </a:lnTo>
                <a:lnTo>
                  <a:pt x="547" y="1664"/>
                </a:lnTo>
                <a:lnTo>
                  <a:pt x="537" y="1655"/>
                </a:lnTo>
                <a:lnTo>
                  <a:pt x="528" y="1645"/>
                </a:lnTo>
                <a:lnTo>
                  <a:pt x="517" y="1634"/>
                </a:lnTo>
                <a:lnTo>
                  <a:pt x="532" y="1634"/>
                </a:lnTo>
                <a:lnTo>
                  <a:pt x="532" y="1634"/>
                </a:lnTo>
                <a:lnTo>
                  <a:pt x="587" y="1413"/>
                </a:lnTo>
                <a:lnTo>
                  <a:pt x="587" y="1413"/>
                </a:lnTo>
                <a:lnTo>
                  <a:pt x="591" y="1384"/>
                </a:lnTo>
                <a:lnTo>
                  <a:pt x="596" y="1323"/>
                </a:lnTo>
                <a:lnTo>
                  <a:pt x="607" y="1154"/>
                </a:lnTo>
                <a:lnTo>
                  <a:pt x="622" y="915"/>
                </a:lnTo>
                <a:lnTo>
                  <a:pt x="652" y="910"/>
                </a:lnTo>
                <a:lnTo>
                  <a:pt x="637" y="709"/>
                </a:lnTo>
                <a:lnTo>
                  <a:pt x="637" y="709"/>
                </a:lnTo>
                <a:lnTo>
                  <a:pt x="699" y="741"/>
                </a:lnTo>
                <a:lnTo>
                  <a:pt x="743" y="764"/>
                </a:lnTo>
                <a:lnTo>
                  <a:pt x="759" y="772"/>
                </a:lnTo>
                <a:lnTo>
                  <a:pt x="768" y="774"/>
                </a:lnTo>
                <a:lnTo>
                  <a:pt x="768" y="774"/>
                </a:lnTo>
                <a:lnTo>
                  <a:pt x="793" y="778"/>
                </a:lnTo>
                <a:lnTo>
                  <a:pt x="839" y="788"/>
                </a:lnTo>
                <a:lnTo>
                  <a:pt x="885" y="798"/>
                </a:lnTo>
                <a:lnTo>
                  <a:pt x="898" y="802"/>
                </a:lnTo>
                <a:lnTo>
                  <a:pt x="903" y="804"/>
                </a:lnTo>
                <a:lnTo>
                  <a:pt x="903" y="804"/>
                </a:lnTo>
                <a:lnTo>
                  <a:pt x="907" y="807"/>
                </a:lnTo>
                <a:lnTo>
                  <a:pt x="916" y="813"/>
                </a:lnTo>
                <a:lnTo>
                  <a:pt x="946" y="832"/>
                </a:lnTo>
                <a:lnTo>
                  <a:pt x="979" y="851"/>
                </a:lnTo>
                <a:lnTo>
                  <a:pt x="991" y="857"/>
                </a:lnTo>
                <a:lnTo>
                  <a:pt x="999" y="859"/>
                </a:lnTo>
                <a:lnTo>
                  <a:pt x="999" y="859"/>
                </a:lnTo>
                <a:lnTo>
                  <a:pt x="1034" y="865"/>
                </a:lnTo>
                <a:lnTo>
                  <a:pt x="1054" y="866"/>
                </a:lnTo>
                <a:lnTo>
                  <a:pt x="1060" y="866"/>
                </a:lnTo>
                <a:lnTo>
                  <a:pt x="1064" y="865"/>
                </a:lnTo>
                <a:lnTo>
                  <a:pt x="1064" y="865"/>
                </a:lnTo>
                <a:lnTo>
                  <a:pt x="1066" y="861"/>
                </a:lnTo>
                <a:lnTo>
                  <a:pt x="1066" y="858"/>
                </a:lnTo>
                <a:lnTo>
                  <a:pt x="1065" y="856"/>
                </a:lnTo>
                <a:lnTo>
                  <a:pt x="1064" y="854"/>
                </a:lnTo>
                <a:lnTo>
                  <a:pt x="1064" y="854"/>
                </a:lnTo>
                <a:lnTo>
                  <a:pt x="1059" y="852"/>
                </a:lnTo>
                <a:lnTo>
                  <a:pt x="1058" y="851"/>
                </a:lnTo>
                <a:lnTo>
                  <a:pt x="1059" y="849"/>
                </a:lnTo>
                <a:lnTo>
                  <a:pt x="1059" y="849"/>
                </a:lnTo>
                <a:lnTo>
                  <a:pt x="1064" y="847"/>
                </a:lnTo>
                <a:lnTo>
                  <a:pt x="1065" y="846"/>
                </a:lnTo>
                <a:lnTo>
                  <a:pt x="1064" y="844"/>
                </a:lnTo>
                <a:lnTo>
                  <a:pt x="1064" y="844"/>
                </a:lnTo>
                <a:lnTo>
                  <a:pt x="1061" y="843"/>
                </a:lnTo>
                <a:lnTo>
                  <a:pt x="1060" y="842"/>
                </a:lnTo>
                <a:lnTo>
                  <a:pt x="1059" y="841"/>
                </a:lnTo>
                <a:lnTo>
                  <a:pt x="1059" y="839"/>
                </a:lnTo>
                <a:lnTo>
                  <a:pt x="1059" y="839"/>
                </a:lnTo>
                <a:lnTo>
                  <a:pt x="1059" y="837"/>
                </a:lnTo>
                <a:lnTo>
                  <a:pt x="1058" y="834"/>
                </a:lnTo>
                <a:lnTo>
                  <a:pt x="1054" y="829"/>
                </a:lnTo>
                <a:lnTo>
                  <a:pt x="1054" y="829"/>
                </a:lnTo>
                <a:lnTo>
                  <a:pt x="1051" y="827"/>
                </a:lnTo>
                <a:lnTo>
                  <a:pt x="1048" y="824"/>
                </a:lnTo>
                <a:lnTo>
                  <a:pt x="1034" y="819"/>
                </a:lnTo>
                <a:lnTo>
                  <a:pt x="1034" y="819"/>
                </a:lnTo>
                <a:lnTo>
                  <a:pt x="1023" y="813"/>
                </a:lnTo>
                <a:lnTo>
                  <a:pt x="1007" y="802"/>
                </a:lnTo>
                <a:lnTo>
                  <a:pt x="995" y="793"/>
                </a:lnTo>
                <a:lnTo>
                  <a:pt x="989" y="789"/>
                </a:lnTo>
                <a:lnTo>
                  <a:pt x="989" y="789"/>
                </a:lnTo>
                <a:lnTo>
                  <a:pt x="991" y="787"/>
                </a:lnTo>
                <a:lnTo>
                  <a:pt x="994" y="784"/>
                </a:lnTo>
                <a:lnTo>
                  <a:pt x="994" y="784"/>
                </a:lnTo>
                <a:lnTo>
                  <a:pt x="996" y="784"/>
                </a:lnTo>
                <a:lnTo>
                  <a:pt x="1004" y="785"/>
                </a:lnTo>
                <a:lnTo>
                  <a:pt x="1006" y="784"/>
                </a:lnTo>
                <a:lnTo>
                  <a:pt x="1010" y="784"/>
                </a:lnTo>
                <a:lnTo>
                  <a:pt x="1013" y="782"/>
                </a:lnTo>
                <a:lnTo>
                  <a:pt x="1014" y="779"/>
                </a:lnTo>
                <a:lnTo>
                  <a:pt x="1014" y="779"/>
                </a:lnTo>
                <a:lnTo>
                  <a:pt x="1016" y="769"/>
                </a:lnTo>
                <a:lnTo>
                  <a:pt x="1015" y="768"/>
                </a:lnTo>
                <a:lnTo>
                  <a:pt x="1015" y="766"/>
                </a:lnTo>
                <a:lnTo>
                  <a:pt x="1009" y="764"/>
                </a:lnTo>
                <a:lnTo>
                  <a:pt x="1009" y="764"/>
                </a:lnTo>
                <a:lnTo>
                  <a:pt x="992" y="758"/>
                </a:lnTo>
                <a:lnTo>
                  <a:pt x="982" y="755"/>
                </a:lnTo>
                <a:lnTo>
                  <a:pt x="969" y="754"/>
                </a:lnTo>
                <a:lnTo>
                  <a:pt x="969" y="754"/>
                </a:lnTo>
                <a:lnTo>
                  <a:pt x="937" y="754"/>
                </a:lnTo>
                <a:lnTo>
                  <a:pt x="918" y="754"/>
                </a:lnTo>
                <a:lnTo>
                  <a:pt x="918" y="754"/>
                </a:lnTo>
                <a:lnTo>
                  <a:pt x="883" y="749"/>
                </a:lnTo>
                <a:lnTo>
                  <a:pt x="728" y="653"/>
                </a:lnTo>
                <a:lnTo>
                  <a:pt x="748" y="648"/>
                </a:lnTo>
                <a:lnTo>
                  <a:pt x="748" y="648"/>
                </a:lnTo>
                <a:lnTo>
                  <a:pt x="710" y="535"/>
                </a:lnTo>
                <a:lnTo>
                  <a:pt x="683" y="456"/>
                </a:lnTo>
                <a:lnTo>
                  <a:pt x="672" y="428"/>
                </a:lnTo>
                <a:lnTo>
                  <a:pt x="667" y="417"/>
                </a:lnTo>
                <a:lnTo>
                  <a:pt x="667" y="417"/>
                </a:lnTo>
                <a:lnTo>
                  <a:pt x="661" y="407"/>
                </a:lnTo>
                <a:lnTo>
                  <a:pt x="655" y="401"/>
                </a:lnTo>
                <a:lnTo>
                  <a:pt x="647" y="392"/>
                </a:lnTo>
                <a:lnTo>
                  <a:pt x="647" y="392"/>
                </a:lnTo>
                <a:lnTo>
                  <a:pt x="635" y="381"/>
                </a:lnTo>
                <a:lnTo>
                  <a:pt x="619" y="371"/>
                </a:lnTo>
                <a:lnTo>
                  <a:pt x="597" y="357"/>
                </a:lnTo>
                <a:lnTo>
                  <a:pt x="597" y="357"/>
                </a:lnTo>
                <a:lnTo>
                  <a:pt x="557" y="332"/>
                </a:lnTo>
                <a:lnTo>
                  <a:pt x="557" y="291"/>
                </a:lnTo>
                <a:lnTo>
                  <a:pt x="557" y="291"/>
                </a:lnTo>
                <a:lnTo>
                  <a:pt x="565" y="290"/>
                </a:lnTo>
                <a:lnTo>
                  <a:pt x="580" y="286"/>
                </a:lnTo>
                <a:lnTo>
                  <a:pt x="588" y="284"/>
                </a:lnTo>
                <a:lnTo>
                  <a:pt x="597" y="281"/>
                </a:lnTo>
                <a:lnTo>
                  <a:pt x="603" y="276"/>
                </a:lnTo>
                <a:lnTo>
                  <a:pt x="606" y="274"/>
                </a:lnTo>
                <a:lnTo>
                  <a:pt x="607" y="271"/>
                </a:lnTo>
                <a:lnTo>
                  <a:pt x="607" y="271"/>
                </a:lnTo>
                <a:lnTo>
                  <a:pt x="611" y="261"/>
                </a:lnTo>
                <a:lnTo>
                  <a:pt x="614" y="252"/>
                </a:lnTo>
                <a:lnTo>
                  <a:pt x="614" y="246"/>
                </a:lnTo>
                <a:lnTo>
                  <a:pt x="612" y="241"/>
                </a:lnTo>
                <a:lnTo>
                  <a:pt x="612" y="241"/>
                </a:lnTo>
                <a:lnTo>
                  <a:pt x="611" y="239"/>
                </a:lnTo>
                <a:lnTo>
                  <a:pt x="612" y="236"/>
                </a:lnTo>
                <a:lnTo>
                  <a:pt x="615" y="234"/>
                </a:lnTo>
                <a:lnTo>
                  <a:pt x="617" y="231"/>
                </a:lnTo>
                <a:lnTo>
                  <a:pt x="617" y="231"/>
                </a:lnTo>
                <a:lnTo>
                  <a:pt x="622" y="222"/>
                </a:lnTo>
                <a:lnTo>
                  <a:pt x="624" y="218"/>
                </a:lnTo>
                <a:lnTo>
                  <a:pt x="624" y="217"/>
                </a:lnTo>
                <a:lnTo>
                  <a:pt x="622" y="216"/>
                </a:lnTo>
                <a:lnTo>
                  <a:pt x="622" y="216"/>
                </a:lnTo>
                <a:lnTo>
                  <a:pt x="619" y="212"/>
                </a:lnTo>
                <a:lnTo>
                  <a:pt x="617" y="211"/>
                </a:lnTo>
                <a:lnTo>
                  <a:pt x="617" y="211"/>
                </a:lnTo>
                <a:lnTo>
                  <a:pt x="620" y="208"/>
                </a:lnTo>
                <a:lnTo>
                  <a:pt x="624" y="205"/>
                </a:lnTo>
                <a:lnTo>
                  <a:pt x="625" y="202"/>
                </a:lnTo>
                <a:lnTo>
                  <a:pt x="625" y="200"/>
                </a:lnTo>
                <a:lnTo>
                  <a:pt x="625" y="197"/>
                </a:lnTo>
                <a:lnTo>
                  <a:pt x="622" y="196"/>
                </a:lnTo>
                <a:lnTo>
                  <a:pt x="622" y="196"/>
                </a:lnTo>
                <a:lnTo>
                  <a:pt x="615" y="193"/>
                </a:lnTo>
                <a:lnTo>
                  <a:pt x="609" y="190"/>
                </a:lnTo>
                <a:lnTo>
                  <a:pt x="602" y="186"/>
                </a:lnTo>
                <a:lnTo>
                  <a:pt x="602" y="186"/>
                </a:lnTo>
                <a:lnTo>
                  <a:pt x="605" y="185"/>
                </a:lnTo>
                <a:lnTo>
                  <a:pt x="610" y="182"/>
                </a:lnTo>
                <a:lnTo>
                  <a:pt x="612" y="180"/>
                </a:lnTo>
                <a:lnTo>
                  <a:pt x="614" y="177"/>
                </a:lnTo>
                <a:lnTo>
                  <a:pt x="614" y="174"/>
                </a:lnTo>
                <a:lnTo>
                  <a:pt x="612" y="171"/>
                </a:lnTo>
                <a:lnTo>
                  <a:pt x="612" y="171"/>
                </a:lnTo>
                <a:lnTo>
                  <a:pt x="609" y="166"/>
                </a:lnTo>
                <a:lnTo>
                  <a:pt x="603" y="162"/>
                </a:lnTo>
                <a:lnTo>
                  <a:pt x="598" y="158"/>
                </a:lnTo>
                <a:lnTo>
                  <a:pt x="592" y="151"/>
                </a:lnTo>
                <a:lnTo>
                  <a:pt x="592" y="151"/>
                </a:lnTo>
                <a:lnTo>
                  <a:pt x="586" y="142"/>
                </a:lnTo>
                <a:lnTo>
                  <a:pt x="582" y="133"/>
                </a:lnTo>
                <a:lnTo>
                  <a:pt x="581" y="125"/>
                </a:lnTo>
                <a:lnTo>
                  <a:pt x="582" y="120"/>
                </a:lnTo>
                <a:lnTo>
                  <a:pt x="582" y="120"/>
                </a:lnTo>
                <a:lnTo>
                  <a:pt x="583" y="119"/>
                </a:lnTo>
                <a:lnTo>
                  <a:pt x="583" y="119"/>
                </a:lnTo>
                <a:lnTo>
                  <a:pt x="585" y="119"/>
                </a:lnTo>
                <a:lnTo>
                  <a:pt x="585" y="119"/>
                </a:lnTo>
                <a:lnTo>
                  <a:pt x="582" y="110"/>
                </a:lnTo>
                <a:lnTo>
                  <a:pt x="582" y="110"/>
                </a:lnTo>
                <a:lnTo>
                  <a:pt x="580" y="104"/>
                </a:lnTo>
                <a:lnTo>
                  <a:pt x="576" y="98"/>
                </a:lnTo>
                <a:lnTo>
                  <a:pt x="571" y="92"/>
                </a:lnTo>
                <a:lnTo>
                  <a:pt x="566" y="86"/>
                </a:lnTo>
                <a:lnTo>
                  <a:pt x="556" y="78"/>
                </a:lnTo>
                <a:lnTo>
                  <a:pt x="552" y="75"/>
                </a:lnTo>
                <a:lnTo>
                  <a:pt x="552" y="75"/>
                </a:lnTo>
                <a:close/>
                <a:moveTo>
                  <a:pt x="422" y="1634"/>
                </a:moveTo>
                <a:lnTo>
                  <a:pt x="422" y="1634"/>
                </a:lnTo>
                <a:lnTo>
                  <a:pt x="428" y="1547"/>
                </a:lnTo>
                <a:lnTo>
                  <a:pt x="433" y="1487"/>
                </a:lnTo>
                <a:lnTo>
                  <a:pt x="437" y="1448"/>
                </a:lnTo>
                <a:lnTo>
                  <a:pt x="437" y="1448"/>
                </a:lnTo>
                <a:lnTo>
                  <a:pt x="450" y="1380"/>
                </a:lnTo>
                <a:lnTo>
                  <a:pt x="462" y="1332"/>
                </a:lnTo>
                <a:lnTo>
                  <a:pt x="462" y="1332"/>
                </a:lnTo>
                <a:lnTo>
                  <a:pt x="460" y="1358"/>
                </a:lnTo>
                <a:lnTo>
                  <a:pt x="455" y="1420"/>
                </a:lnTo>
                <a:lnTo>
                  <a:pt x="447" y="1518"/>
                </a:lnTo>
                <a:lnTo>
                  <a:pt x="447" y="1518"/>
                </a:lnTo>
                <a:lnTo>
                  <a:pt x="440" y="1578"/>
                </a:lnTo>
                <a:lnTo>
                  <a:pt x="437" y="1629"/>
                </a:lnTo>
                <a:lnTo>
                  <a:pt x="437" y="1629"/>
                </a:lnTo>
                <a:lnTo>
                  <a:pt x="434" y="1631"/>
                </a:lnTo>
                <a:lnTo>
                  <a:pt x="429" y="1636"/>
                </a:lnTo>
                <a:lnTo>
                  <a:pt x="427" y="1639"/>
                </a:lnTo>
                <a:lnTo>
                  <a:pt x="424" y="1639"/>
                </a:lnTo>
                <a:lnTo>
                  <a:pt x="422" y="1638"/>
                </a:lnTo>
                <a:lnTo>
                  <a:pt x="422" y="1634"/>
                </a:lnTo>
                <a:lnTo>
                  <a:pt x="422" y="163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500C15B9-315B-3D5E-3490-1C6A523C2F6E}"/>
              </a:ext>
            </a:extLst>
          </p:cNvPr>
          <p:cNvSpPr>
            <a:spLocks/>
          </p:cNvSpPr>
          <p:nvPr/>
        </p:nvSpPr>
        <p:spPr bwMode="auto">
          <a:xfrm>
            <a:off x="1728788" y="975123"/>
            <a:ext cx="941384" cy="2548380"/>
          </a:xfrm>
          <a:custGeom>
            <a:avLst/>
            <a:gdLst>
              <a:gd name="T0" fmla="*/ 482 w 652"/>
              <a:gd name="T1" fmla="*/ 48 h 1765"/>
              <a:gd name="T2" fmla="*/ 456 w 652"/>
              <a:gd name="T3" fmla="*/ 58 h 1765"/>
              <a:gd name="T4" fmla="*/ 421 w 652"/>
              <a:gd name="T5" fmla="*/ 53 h 1765"/>
              <a:gd name="T6" fmla="*/ 405 w 652"/>
              <a:gd name="T7" fmla="*/ 70 h 1765"/>
              <a:gd name="T8" fmla="*/ 404 w 652"/>
              <a:gd name="T9" fmla="*/ 82 h 1765"/>
              <a:gd name="T10" fmla="*/ 384 w 652"/>
              <a:gd name="T11" fmla="*/ 84 h 1765"/>
              <a:gd name="T12" fmla="*/ 384 w 652"/>
              <a:gd name="T13" fmla="*/ 99 h 1765"/>
              <a:gd name="T14" fmla="*/ 375 w 652"/>
              <a:gd name="T15" fmla="*/ 111 h 1765"/>
              <a:gd name="T16" fmla="*/ 369 w 652"/>
              <a:gd name="T17" fmla="*/ 140 h 1765"/>
              <a:gd name="T18" fmla="*/ 386 w 652"/>
              <a:gd name="T19" fmla="*/ 167 h 1765"/>
              <a:gd name="T20" fmla="*/ 389 w 652"/>
              <a:gd name="T21" fmla="*/ 224 h 1765"/>
              <a:gd name="T22" fmla="*/ 352 w 652"/>
              <a:gd name="T23" fmla="*/ 279 h 1765"/>
              <a:gd name="T24" fmla="*/ 290 w 652"/>
              <a:gd name="T25" fmla="*/ 290 h 1765"/>
              <a:gd name="T26" fmla="*/ 248 w 652"/>
              <a:gd name="T27" fmla="*/ 306 h 1765"/>
              <a:gd name="T28" fmla="*/ 152 w 652"/>
              <a:gd name="T29" fmla="*/ 422 h 1765"/>
              <a:gd name="T30" fmla="*/ 85 w 652"/>
              <a:gd name="T31" fmla="*/ 499 h 1765"/>
              <a:gd name="T32" fmla="*/ 96 w 652"/>
              <a:gd name="T33" fmla="*/ 531 h 1765"/>
              <a:gd name="T34" fmla="*/ 202 w 652"/>
              <a:gd name="T35" fmla="*/ 554 h 1765"/>
              <a:gd name="T36" fmla="*/ 175 w 652"/>
              <a:gd name="T37" fmla="*/ 970 h 1765"/>
              <a:gd name="T38" fmla="*/ 155 w 652"/>
              <a:gd name="T39" fmla="*/ 1192 h 1765"/>
              <a:gd name="T40" fmla="*/ 153 w 652"/>
              <a:gd name="T41" fmla="*/ 1305 h 1765"/>
              <a:gd name="T42" fmla="*/ 139 w 652"/>
              <a:gd name="T43" fmla="*/ 1590 h 1765"/>
              <a:gd name="T44" fmla="*/ 75 w 652"/>
              <a:gd name="T45" fmla="*/ 1652 h 1765"/>
              <a:gd name="T46" fmla="*/ 2 w 652"/>
              <a:gd name="T47" fmla="*/ 1684 h 1765"/>
              <a:gd name="T48" fmla="*/ 6 w 652"/>
              <a:gd name="T49" fmla="*/ 1716 h 1765"/>
              <a:gd name="T50" fmla="*/ 57 w 652"/>
              <a:gd name="T51" fmla="*/ 1723 h 1765"/>
              <a:gd name="T52" fmla="*/ 227 w 652"/>
              <a:gd name="T53" fmla="*/ 1732 h 1765"/>
              <a:gd name="T54" fmla="*/ 237 w 652"/>
              <a:gd name="T55" fmla="*/ 1674 h 1765"/>
              <a:gd name="T56" fmla="*/ 283 w 652"/>
              <a:gd name="T57" fmla="*/ 1433 h 1765"/>
              <a:gd name="T58" fmla="*/ 316 w 652"/>
              <a:gd name="T59" fmla="*/ 1087 h 1765"/>
              <a:gd name="T60" fmla="*/ 346 w 652"/>
              <a:gd name="T61" fmla="*/ 1345 h 1765"/>
              <a:gd name="T62" fmla="*/ 339 w 652"/>
              <a:gd name="T63" fmla="*/ 1691 h 1765"/>
              <a:gd name="T64" fmla="*/ 346 w 652"/>
              <a:gd name="T65" fmla="*/ 1748 h 1765"/>
              <a:gd name="T66" fmla="*/ 420 w 652"/>
              <a:gd name="T67" fmla="*/ 1765 h 1765"/>
              <a:gd name="T68" fmla="*/ 450 w 652"/>
              <a:gd name="T69" fmla="*/ 1738 h 1765"/>
              <a:gd name="T70" fmla="*/ 426 w 652"/>
              <a:gd name="T71" fmla="*/ 1664 h 1765"/>
              <a:gd name="T72" fmla="*/ 441 w 652"/>
              <a:gd name="T73" fmla="*/ 1633 h 1765"/>
              <a:gd name="T74" fmla="*/ 482 w 652"/>
              <a:gd name="T75" fmla="*/ 1350 h 1765"/>
              <a:gd name="T76" fmla="*/ 523 w 652"/>
              <a:gd name="T77" fmla="*/ 1003 h 1765"/>
              <a:gd name="T78" fmla="*/ 522 w 652"/>
              <a:gd name="T79" fmla="*/ 877 h 1765"/>
              <a:gd name="T80" fmla="*/ 542 w 652"/>
              <a:gd name="T81" fmla="*/ 877 h 1765"/>
              <a:gd name="T82" fmla="*/ 522 w 652"/>
              <a:gd name="T83" fmla="*/ 651 h 1765"/>
              <a:gd name="T84" fmla="*/ 587 w 652"/>
              <a:gd name="T85" fmla="*/ 415 h 1765"/>
              <a:gd name="T86" fmla="*/ 571 w 652"/>
              <a:gd name="T87" fmla="*/ 334 h 1765"/>
              <a:gd name="T88" fmla="*/ 557 w 652"/>
              <a:gd name="T89" fmla="*/ 264 h 1765"/>
              <a:gd name="T90" fmla="*/ 602 w 652"/>
              <a:gd name="T91" fmla="*/ 245 h 1765"/>
              <a:gd name="T92" fmla="*/ 642 w 652"/>
              <a:gd name="T93" fmla="*/ 194 h 1765"/>
              <a:gd name="T94" fmla="*/ 652 w 652"/>
              <a:gd name="T95" fmla="*/ 174 h 1765"/>
              <a:gd name="T96" fmla="*/ 632 w 652"/>
              <a:gd name="T97" fmla="*/ 101 h 1765"/>
              <a:gd name="T98" fmla="*/ 577 w 652"/>
              <a:gd name="T99" fmla="*/ 38 h 1765"/>
              <a:gd name="T100" fmla="*/ 598 w 652"/>
              <a:gd name="T101" fmla="*/ 28 h 1765"/>
              <a:gd name="T102" fmla="*/ 582 w 652"/>
              <a:gd name="T103" fmla="*/ 18 h 1765"/>
              <a:gd name="T104" fmla="*/ 566 w 652"/>
              <a:gd name="T105" fmla="*/ 1 h 1765"/>
              <a:gd name="T106" fmla="*/ 536 w 652"/>
              <a:gd name="T107" fmla="*/ 5 h 1765"/>
              <a:gd name="T108" fmla="*/ 512 w 652"/>
              <a:gd name="T109" fmla="*/ 33 h 1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52" h="1765">
                <a:moveTo>
                  <a:pt x="512" y="33"/>
                </a:moveTo>
                <a:lnTo>
                  <a:pt x="512" y="33"/>
                </a:lnTo>
                <a:lnTo>
                  <a:pt x="502" y="39"/>
                </a:lnTo>
                <a:lnTo>
                  <a:pt x="492" y="44"/>
                </a:lnTo>
                <a:lnTo>
                  <a:pt x="482" y="48"/>
                </a:lnTo>
                <a:lnTo>
                  <a:pt x="482" y="48"/>
                </a:lnTo>
                <a:lnTo>
                  <a:pt x="473" y="52"/>
                </a:lnTo>
                <a:lnTo>
                  <a:pt x="468" y="54"/>
                </a:lnTo>
                <a:lnTo>
                  <a:pt x="463" y="58"/>
                </a:lnTo>
                <a:lnTo>
                  <a:pt x="460" y="58"/>
                </a:lnTo>
                <a:lnTo>
                  <a:pt x="456" y="58"/>
                </a:lnTo>
                <a:lnTo>
                  <a:pt x="456" y="58"/>
                </a:lnTo>
                <a:lnTo>
                  <a:pt x="448" y="55"/>
                </a:lnTo>
                <a:lnTo>
                  <a:pt x="436" y="53"/>
                </a:lnTo>
                <a:lnTo>
                  <a:pt x="428" y="52"/>
                </a:lnTo>
                <a:lnTo>
                  <a:pt x="424" y="52"/>
                </a:lnTo>
                <a:lnTo>
                  <a:pt x="421" y="53"/>
                </a:lnTo>
                <a:lnTo>
                  <a:pt x="421" y="53"/>
                </a:lnTo>
                <a:lnTo>
                  <a:pt x="420" y="58"/>
                </a:lnTo>
                <a:lnTo>
                  <a:pt x="420" y="62"/>
                </a:lnTo>
                <a:lnTo>
                  <a:pt x="421" y="68"/>
                </a:lnTo>
                <a:lnTo>
                  <a:pt x="421" y="68"/>
                </a:lnTo>
                <a:lnTo>
                  <a:pt x="411" y="69"/>
                </a:lnTo>
                <a:lnTo>
                  <a:pt x="405" y="70"/>
                </a:lnTo>
                <a:lnTo>
                  <a:pt x="403" y="72"/>
                </a:lnTo>
                <a:lnTo>
                  <a:pt x="401" y="73"/>
                </a:lnTo>
                <a:lnTo>
                  <a:pt x="401" y="73"/>
                </a:lnTo>
                <a:lnTo>
                  <a:pt x="401" y="76"/>
                </a:lnTo>
                <a:lnTo>
                  <a:pt x="404" y="79"/>
                </a:lnTo>
                <a:lnTo>
                  <a:pt x="404" y="82"/>
                </a:lnTo>
                <a:lnTo>
                  <a:pt x="403" y="82"/>
                </a:lnTo>
                <a:lnTo>
                  <a:pt x="401" y="83"/>
                </a:lnTo>
                <a:lnTo>
                  <a:pt x="401" y="83"/>
                </a:lnTo>
                <a:lnTo>
                  <a:pt x="396" y="83"/>
                </a:lnTo>
                <a:lnTo>
                  <a:pt x="390" y="83"/>
                </a:lnTo>
                <a:lnTo>
                  <a:pt x="384" y="84"/>
                </a:lnTo>
                <a:lnTo>
                  <a:pt x="382" y="86"/>
                </a:lnTo>
                <a:lnTo>
                  <a:pt x="381" y="88"/>
                </a:lnTo>
                <a:lnTo>
                  <a:pt x="381" y="88"/>
                </a:lnTo>
                <a:lnTo>
                  <a:pt x="381" y="92"/>
                </a:lnTo>
                <a:lnTo>
                  <a:pt x="382" y="94"/>
                </a:lnTo>
                <a:lnTo>
                  <a:pt x="384" y="99"/>
                </a:lnTo>
                <a:lnTo>
                  <a:pt x="385" y="102"/>
                </a:lnTo>
                <a:lnTo>
                  <a:pt x="385" y="104"/>
                </a:lnTo>
                <a:lnTo>
                  <a:pt x="384" y="107"/>
                </a:lnTo>
                <a:lnTo>
                  <a:pt x="381" y="108"/>
                </a:lnTo>
                <a:lnTo>
                  <a:pt x="381" y="108"/>
                </a:lnTo>
                <a:lnTo>
                  <a:pt x="375" y="111"/>
                </a:lnTo>
                <a:lnTo>
                  <a:pt x="370" y="114"/>
                </a:lnTo>
                <a:lnTo>
                  <a:pt x="367" y="120"/>
                </a:lnTo>
                <a:lnTo>
                  <a:pt x="366" y="128"/>
                </a:lnTo>
                <a:lnTo>
                  <a:pt x="366" y="128"/>
                </a:lnTo>
                <a:lnTo>
                  <a:pt x="367" y="133"/>
                </a:lnTo>
                <a:lnTo>
                  <a:pt x="369" y="140"/>
                </a:lnTo>
                <a:lnTo>
                  <a:pt x="374" y="151"/>
                </a:lnTo>
                <a:lnTo>
                  <a:pt x="379" y="161"/>
                </a:lnTo>
                <a:lnTo>
                  <a:pt x="381" y="163"/>
                </a:lnTo>
                <a:lnTo>
                  <a:pt x="381" y="163"/>
                </a:lnTo>
                <a:lnTo>
                  <a:pt x="382" y="163"/>
                </a:lnTo>
                <a:lnTo>
                  <a:pt x="386" y="167"/>
                </a:lnTo>
                <a:lnTo>
                  <a:pt x="389" y="170"/>
                </a:lnTo>
                <a:lnTo>
                  <a:pt x="390" y="174"/>
                </a:lnTo>
                <a:lnTo>
                  <a:pt x="391" y="179"/>
                </a:lnTo>
                <a:lnTo>
                  <a:pt x="391" y="184"/>
                </a:lnTo>
                <a:lnTo>
                  <a:pt x="391" y="184"/>
                </a:lnTo>
                <a:lnTo>
                  <a:pt x="389" y="224"/>
                </a:lnTo>
                <a:lnTo>
                  <a:pt x="387" y="244"/>
                </a:lnTo>
                <a:lnTo>
                  <a:pt x="386" y="254"/>
                </a:lnTo>
                <a:lnTo>
                  <a:pt x="386" y="254"/>
                </a:lnTo>
                <a:lnTo>
                  <a:pt x="379" y="262"/>
                </a:lnTo>
                <a:lnTo>
                  <a:pt x="362" y="273"/>
                </a:lnTo>
                <a:lnTo>
                  <a:pt x="352" y="279"/>
                </a:lnTo>
                <a:lnTo>
                  <a:pt x="344" y="284"/>
                </a:lnTo>
                <a:lnTo>
                  <a:pt x="334" y="288"/>
                </a:lnTo>
                <a:lnTo>
                  <a:pt x="326" y="289"/>
                </a:lnTo>
                <a:lnTo>
                  <a:pt x="326" y="289"/>
                </a:lnTo>
                <a:lnTo>
                  <a:pt x="310" y="289"/>
                </a:lnTo>
                <a:lnTo>
                  <a:pt x="290" y="290"/>
                </a:lnTo>
                <a:lnTo>
                  <a:pt x="280" y="292"/>
                </a:lnTo>
                <a:lnTo>
                  <a:pt x="271" y="293"/>
                </a:lnTo>
                <a:lnTo>
                  <a:pt x="262" y="295"/>
                </a:lnTo>
                <a:lnTo>
                  <a:pt x="256" y="299"/>
                </a:lnTo>
                <a:lnTo>
                  <a:pt x="256" y="299"/>
                </a:lnTo>
                <a:lnTo>
                  <a:pt x="248" y="306"/>
                </a:lnTo>
                <a:lnTo>
                  <a:pt x="239" y="317"/>
                </a:lnTo>
                <a:lnTo>
                  <a:pt x="216" y="346"/>
                </a:lnTo>
                <a:lnTo>
                  <a:pt x="175" y="400"/>
                </a:lnTo>
                <a:lnTo>
                  <a:pt x="175" y="400"/>
                </a:lnTo>
                <a:lnTo>
                  <a:pt x="167" y="410"/>
                </a:lnTo>
                <a:lnTo>
                  <a:pt x="152" y="422"/>
                </a:lnTo>
                <a:lnTo>
                  <a:pt x="135" y="439"/>
                </a:lnTo>
                <a:lnTo>
                  <a:pt x="118" y="456"/>
                </a:lnTo>
                <a:lnTo>
                  <a:pt x="101" y="474"/>
                </a:lnTo>
                <a:lnTo>
                  <a:pt x="94" y="483"/>
                </a:lnTo>
                <a:lnTo>
                  <a:pt x="89" y="492"/>
                </a:lnTo>
                <a:lnTo>
                  <a:pt x="85" y="499"/>
                </a:lnTo>
                <a:lnTo>
                  <a:pt x="83" y="507"/>
                </a:lnTo>
                <a:lnTo>
                  <a:pt x="83" y="514"/>
                </a:lnTo>
                <a:lnTo>
                  <a:pt x="85" y="520"/>
                </a:lnTo>
                <a:lnTo>
                  <a:pt x="85" y="520"/>
                </a:lnTo>
                <a:lnTo>
                  <a:pt x="90" y="525"/>
                </a:lnTo>
                <a:lnTo>
                  <a:pt x="96" y="531"/>
                </a:lnTo>
                <a:lnTo>
                  <a:pt x="105" y="536"/>
                </a:lnTo>
                <a:lnTo>
                  <a:pt x="114" y="539"/>
                </a:lnTo>
                <a:lnTo>
                  <a:pt x="137" y="546"/>
                </a:lnTo>
                <a:lnTo>
                  <a:pt x="160" y="549"/>
                </a:lnTo>
                <a:lnTo>
                  <a:pt x="183" y="553"/>
                </a:lnTo>
                <a:lnTo>
                  <a:pt x="202" y="554"/>
                </a:lnTo>
                <a:lnTo>
                  <a:pt x="221" y="556"/>
                </a:lnTo>
                <a:lnTo>
                  <a:pt x="211" y="696"/>
                </a:lnTo>
                <a:lnTo>
                  <a:pt x="160" y="867"/>
                </a:lnTo>
                <a:lnTo>
                  <a:pt x="195" y="867"/>
                </a:lnTo>
                <a:lnTo>
                  <a:pt x="195" y="867"/>
                </a:lnTo>
                <a:lnTo>
                  <a:pt x="175" y="970"/>
                </a:lnTo>
                <a:lnTo>
                  <a:pt x="162" y="1050"/>
                </a:lnTo>
                <a:lnTo>
                  <a:pt x="158" y="1081"/>
                </a:lnTo>
                <a:lnTo>
                  <a:pt x="155" y="1104"/>
                </a:lnTo>
                <a:lnTo>
                  <a:pt x="155" y="1104"/>
                </a:lnTo>
                <a:lnTo>
                  <a:pt x="155" y="1144"/>
                </a:lnTo>
                <a:lnTo>
                  <a:pt x="155" y="1192"/>
                </a:lnTo>
                <a:lnTo>
                  <a:pt x="157" y="1233"/>
                </a:lnTo>
                <a:lnTo>
                  <a:pt x="157" y="1247"/>
                </a:lnTo>
                <a:lnTo>
                  <a:pt x="155" y="1254"/>
                </a:lnTo>
                <a:lnTo>
                  <a:pt x="155" y="1254"/>
                </a:lnTo>
                <a:lnTo>
                  <a:pt x="154" y="1270"/>
                </a:lnTo>
                <a:lnTo>
                  <a:pt x="153" y="1305"/>
                </a:lnTo>
                <a:lnTo>
                  <a:pt x="150" y="1408"/>
                </a:lnTo>
                <a:lnTo>
                  <a:pt x="148" y="1512"/>
                </a:lnTo>
                <a:lnTo>
                  <a:pt x="147" y="1549"/>
                </a:lnTo>
                <a:lnTo>
                  <a:pt x="145" y="1566"/>
                </a:lnTo>
                <a:lnTo>
                  <a:pt x="145" y="1566"/>
                </a:lnTo>
                <a:lnTo>
                  <a:pt x="139" y="1590"/>
                </a:lnTo>
                <a:lnTo>
                  <a:pt x="135" y="1601"/>
                </a:lnTo>
                <a:lnTo>
                  <a:pt x="145" y="1616"/>
                </a:lnTo>
                <a:lnTo>
                  <a:pt x="145" y="1616"/>
                </a:lnTo>
                <a:lnTo>
                  <a:pt x="120" y="1630"/>
                </a:lnTo>
                <a:lnTo>
                  <a:pt x="98" y="1642"/>
                </a:lnTo>
                <a:lnTo>
                  <a:pt x="75" y="1652"/>
                </a:lnTo>
                <a:lnTo>
                  <a:pt x="75" y="1652"/>
                </a:lnTo>
                <a:lnTo>
                  <a:pt x="31" y="1671"/>
                </a:lnTo>
                <a:lnTo>
                  <a:pt x="14" y="1678"/>
                </a:lnTo>
                <a:lnTo>
                  <a:pt x="5" y="1682"/>
                </a:lnTo>
                <a:lnTo>
                  <a:pt x="5" y="1682"/>
                </a:lnTo>
                <a:lnTo>
                  <a:pt x="2" y="1684"/>
                </a:lnTo>
                <a:lnTo>
                  <a:pt x="1" y="1689"/>
                </a:lnTo>
                <a:lnTo>
                  <a:pt x="0" y="1696"/>
                </a:lnTo>
                <a:lnTo>
                  <a:pt x="0" y="1702"/>
                </a:lnTo>
                <a:lnTo>
                  <a:pt x="0" y="1702"/>
                </a:lnTo>
                <a:lnTo>
                  <a:pt x="2" y="1708"/>
                </a:lnTo>
                <a:lnTo>
                  <a:pt x="6" y="1716"/>
                </a:lnTo>
                <a:lnTo>
                  <a:pt x="9" y="1718"/>
                </a:lnTo>
                <a:lnTo>
                  <a:pt x="12" y="1720"/>
                </a:lnTo>
                <a:lnTo>
                  <a:pt x="19" y="1722"/>
                </a:lnTo>
                <a:lnTo>
                  <a:pt x="25" y="1722"/>
                </a:lnTo>
                <a:lnTo>
                  <a:pt x="25" y="1722"/>
                </a:lnTo>
                <a:lnTo>
                  <a:pt x="57" y="1723"/>
                </a:lnTo>
                <a:lnTo>
                  <a:pt x="110" y="1727"/>
                </a:lnTo>
                <a:lnTo>
                  <a:pt x="163" y="1731"/>
                </a:lnTo>
                <a:lnTo>
                  <a:pt x="195" y="1732"/>
                </a:lnTo>
                <a:lnTo>
                  <a:pt x="195" y="1732"/>
                </a:lnTo>
                <a:lnTo>
                  <a:pt x="212" y="1732"/>
                </a:lnTo>
                <a:lnTo>
                  <a:pt x="227" y="1732"/>
                </a:lnTo>
                <a:lnTo>
                  <a:pt x="233" y="1731"/>
                </a:lnTo>
                <a:lnTo>
                  <a:pt x="238" y="1728"/>
                </a:lnTo>
                <a:lnTo>
                  <a:pt x="241" y="1723"/>
                </a:lnTo>
                <a:lnTo>
                  <a:pt x="241" y="1717"/>
                </a:lnTo>
                <a:lnTo>
                  <a:pt x="241" y="1717"/>
                </a:lnTo>
                <a:lnTo>
                  <a:pt x="237" y="1674"/>
                </a:lnTo>
                <a:lnTo>
                  <a:pt x="236" y="1647"/>
                </a:lnTo>
                <a:lnTo>
                  <a:pt x="241" y="1637"/>
                </a:lnTo>
                <a:lnTo>
                  <a:pt x="241" y="1637"/>
                </a:lnTo>
                <a:lnTo>
                  <a:pt x="262" y="1541"/>
                </a:lnTo>
                <a:lnTo>
                  <a:pt x="278" y="1466"/>
                </a:lnTo>
                <a:lnTo>
                  <a:pt x="283" y="1433"/>
                </a:lnTo>
                <a:lnTo>
                  <a:pt x="286" y="1410"/>
                </a:lnTo>
                <a:lnTo>
                  <a:pt x="286" y="1410"/>
                </a:lnTo>
                <a:lnTo>
                  <a:pt x="292" y="1341"/>
                </a:lnTo>
                <a:lnTo>
                  <a:pt x="302" y="1232"/>
                </a:lnTo>
                <a:lnTo>
                  <a:pt x="316" y="1087"/>
                </a:lnTo>
                <a:lnTo>
                  <a:pt x="316" y="1087"/>
                </a:lnTo>
                <a:lnTo>
                  <a:pt x="316" y="1089"/>
                </a:lnTo>
                <a:lnTo>
                  <a:pt x="316" y="1089"/>
                </a:lnTo>
                <a:lnTo>
                  <a:pt x="317" y="1109"/>
                </a:lnTo>
                <a:lnTo>
                  <a:pt x="321" y="1145"/>
                </a:lnTo>
                <a:lnTo>
                  <a:pt x="334" y="1247"/>
                </a:lnTo>
                <a:lnTo>
                  <a:pt x="346" y="1345"/>
                </a:lnTo>
                <a:lnTo>
                  <a:pt x="350" y="1379"/>
                </a:lnTo>
                <a:lnTo>
                  <a:pt x="351" y="1395"/>
                </a:lnTo>
                <a:lnTo>
                  <a:pt x="326" y="1652"/>
                </a:lnTo>
                <a:lnTo>
                  <a:pt x="341" y="1652"/>
                </a:lnTo>
                <a:lnTo>
                  <a:pt x="341" y="1652"/>
                </a:lnTo>
                <a:lnTo>
                  <a:pt x="339" y="1691"/>
                </a:lnTo>
                <a:lnTo>
                  <a:pt x="339" y="1721"/>
                </a:lnTo>
                <a:lnTo>
                  <a:pt x="340" y="1733"/>
                </a:lnTo>
                <a:lnTo>
                  <a:pt x="341" y="1742"/>
                </a:lnTo>
                <a:lnTo>
                  <a:pt x="341" y="1742"/>
                </a:lnTo>
                <a:lnTo>
                  <a:pt x="342" y="1746"/>
                </a:lnTo>
                <a:lnTo>
                  <a:pt x="346" y="1748"/>
                </a:lnTo>
                <a:lnTo>
                  <a:pt x="355" y="1753"/>
                </a:lnTo>
                <a:lnTo>
                  <a:pt x="366" y="1759"/>
                </a:lnTo>
                <a:lnTo>
                  <a:pt x="379" y="1761"/>
                </a:lnTo>
                <a:lnTo>
                  <a:pt x="394" y="1764"/>
                </a:lnTo>
                <a:lnTo>
                  <a:pt x="408" y="1765"/>
                </a:lnTo>
                <a:lnTo>
                  <a:pt x="420" y="1765"/>
                </a:lnTo>
                <a:lnTo>
                  <a:pt x="431" y="1762"/>
                </a:lnTo>
                <a:lnTo>
                  <a:pt x="431" y="1762"/>
                </a:lnTo>
                <a:lnTo>
                  <a:pt x="439" y="1759"/>
                </a:lnTo>
                <a:lnTo>
                  <a:pt x="445" y="1753"/>
                </a:lnTo>
                <a:lnTo>
                  <a:pt x="449" y="1746"/>
                </a:lnTo>
                <a:lnTo>
                  <a:pt x="450" y="1738"/>
                </a:lnTo>
                <a:lnTo>
                  <a:pt x="450" y="1731"/>
                </a:lnTo>
                <a:lnTo>
                  <a:pt x="450" y="1725"/>
                </a:lnTo>
                <a:lnTo>
                  <a:pt x="446" y="1712"/>
                </a:lnTo>
                <a:lnTo>
                  <a:pt x="426" y="1662"/>
                </a:lnTo>
                <a:lnTo>
                  <a:pt x="426" y="1662"/>
                </a:lnTo>
                <a:lnTo>
                  <a:pt x="426" y="1664"/>
                </a:lnTo>
                <a:lnTo>
                  <a:pt x="428" y="1667"/>
                </a:lnTo>
                <a:lnTo>
                  <a:pt x="429" y="1667"/>
                </a:lnTo>
                <a:lnTo>
                  <a:pt x="430" y="1664"/>
                </a:lnTo>
                <a:lnTo>
                  <a:pt x="436" y="1652"/>
                </a:lnTo>
                <a:lnTo>
                  <a:pt x="436" y="1652"/>
                </a:lnTo>
                <a:lnTo>
                  <a:pt x="441" y="1633"/>
                </a:lnTo>
                <a:lnTo>
                  <a:pt x="446" y="1599"/>
                </a:lnTo>
                <a:lnTo>
                  <a:pt x="459" y="1506"/>
                </a:lnTo>
                <a:lnTo>
                  <a:pt x="473" y="1410"/>
                </a:lnTo>
                <a:lnTo>
                  <a:pt x="478" y="1374"/>
                </a:lnTo>
                <a:lnTo>
                  <a:pt x="482" y="1350"/>
                </a:lnTo>
                <a:lnTo>
                  <a:pt x="482" y="1350"/>
                </a:lnTo>
                <a:lnTo>
                  <a:pt x="492" y="1291"/>
                </a:lnTo>
                <a:lnTo>
                  <a:pt x="505" y="1198"/>
                </a:lnTo>
                <a:lnTo>
                  <a:pt x="517" y="1111"/>
                </a:lnTo>
                <a:lnTo>
                  <a:pt x="522" y="1068"/>
                </a:lnTo>
                <a:lnTo>
                  <a:pt x="522" y="1068"/>
                </a:lnTo>
                <a:lnTo>
                  <a:pt x="523" y="1003"/>
                </a:lnTo>
                <a:lnTo>
                  <a:pt x="523" y="959"/>
                </a:lnTo>
                <a:lnTo>
                  <a:pt x="522" y="928"/>
                </a:lnTo>
                <a:lnTo>
                  <a:pt x="522" y="928"/>
                </a:lnTo>
                <a:lnTo>
                  <a:pt x="520" y="909"/>
                </a:lnTo>
                <a:lnTo>
                  <a:pt x="520" y="893"/>
                </a:lnTo>
                <a:lnTo>
                  <a:pt x="522" y="877"/>
                </a:lnTo>
                <a:lnTo>
                  <a:pt x="522" y="877"/>
                </a:lnTo>
                <a:lnTo>
                  <a:pt x="532" y="879"/>
                </a:lnTo>
                <a:lnTo>
                  <a:pt x="539" y="879"/>
                </a:lnTo>
                <a:lnTo>
                  <a:pt x="542" y="879"/>
                </a:lnTo>
                <a:lnTo>
                  <a:pt x="542" y="877"/>
                </a:lnTo>
                <a:lnTo>
                  <a:pt x="542" y="877"/>
                </a:lnTo>
                <a:lnTo>
                  <a:pt x="537" y="843"/>
                </a:lnTo>
                <a:lnTo>
                  <a:pt x="529" y="771"/>
                </a:lnTo>
                <a:lnTo>
                  <a:pt x="522" y="695"/>
                </a:lnTo>
                <a:lnTo>
                  <a:pt x="520" y="666"/>
                </a:lnTo>
                <a:lnTo>
                  <a:pt x="520" y="657"/>
                </a:lnTo>
                <a:lnTo>
                  <a:pt x="522" y="651"/>
                </a:lnTo>
                <a:lnTo>
                  <a:pt x="522" y="651"/>
                </a:lnTo>
                <a:lnTo>
                  <a:pt x="534" y="612"/>
                </a:lnTo>
                <a:lnTo>
                  <a:pt x="554" y="542"/>
                </a:lnTo>
                <a:lnTo>
                  <a:pt x="576" y="468"/>
                </a:lnTo>
                <a:lnTo>
                  <a:pt x="583" y="436"/>
                </a:lnTo>
                <a:lnTo>
                  <a:pt x="587" y="415"/>
                </a:lnTo>
                <a:lnTo>
                  <a:pt x="587" y="415"/>
                </a:lnTo>
                <a:lnTo>
                  <a:pt x="587" y="399"/>
                </a:lnTo>
                <a:lnTo>
                  <a:pt x="586" y="381"/>
                </a:lnTo>
                <a:lnTo>
                  <a:pt x="582" y="365"/>
                </a:lnTo>
                <a:lnTo>
                  <a:pt x="577" y="350"/>
                </a:lnTo>
                <a:lnTo>
                  <a:pt x="571" y="334"/>
                </a:lnTo>
                <a:lnTo>
                  <a:pt x="566" y="322"/>
                </a:lnTo>
                <a:lnTo>
                  <a:pt x="557" y="304"/>
                </a:lnTo>
                <a:lnTo>
                  <a:pt x="557" y="304"/>
                </a:lnTo>
                <a:lnTo>
                  <a:pt x="549" y="288"/>
                </a:lnTo>
                <a:lnTo>
                  <a:pt x="547" y="284"/>
                </a:lnTo>
                <a:lnTo>
                  <a:pt x="557" y="264"/>
                </a:lnTo>
                <a:lnTo>
                  <a:pt x="567" y="284"/>
                </a:lnTo>
                <a:lnTo>
                  <a:pt x="572" y="259"/>
                </a:lnTo>
                <a:lnTo>
                  <a:pt x="587" y="264"/>
                </a:lnTo>
                <a:lnTo>
                  <a:pt x="597" y="239"/>
                </a:lnTo>
                <a:lnTo>
                  <a:pt x="597" y="239"/>
                </a:lnTo>
                <a:lnTo>
                  <a:pt x="602" y="245"/>
                </a:lnTo>
                <a:lnTo>
                  <a:pt x="605" y="249"/>
                </a:lnTo>
                <a:lnTo>
                  <a:pt x="606" y="249"/>
                </a:lnTo>
                <a:lnTo>
                  <a:pt x="607" y="249"/>
                </a:lnTo>
                <a:lnTo>
                  <a:pt x="607" y="249"/>
                </a:lnTo>
                <a:lnTo>
                  <a:pt x="627" y="204"/>
                </a:lnTo>
                <a:lnTo>
                  <a:pt x="642" y="194"/>
                </a:lnTo>
                <a:lnTo>
                  <a:pt x="642" y="194"/>
                </a:lnTo>
                <a:lnTo>
                  <a:pt x="643" y="194"/>
                </a:lnTo>
                <a:lnTo>
                  <a:pt x="646" y="191"/>
                </a:lnTo>
                <a:lnTo>
                  <a:pt x="650" y="185"/>
                </a:lnTo>
                <a:lnTo>
                  <a:pt x="652" y="174"/>
                </a:lnTo>
                <a:lnTo>
                  <a:pt x="652" y="174"/>
                </a:lnTo>
                <a:lnTo>
                  <a:pt x="652" y="167"/>
                </a:lnTo>
                <a:lnTo>
                  <a:pt x="652" y="161"/>
                </a:lnTo>
                <a:lnTo>
                  <a:pt x="650" y="148"/>
                </a:lnTo>
                <a:lnTo>
                  <a:pt x="637" y="113"/>
                </a:lnTo>
                <a:lnTo>
                  <a:pt x="637" y="113"/>
                </a:lnTo>
                <a:lnTo>
                  <a:pt x="632" y="101"/>
                </a:lnTo>
                <a:lnTo>
                  <a:pt x="626" y="91"/>
                </a:lnTo>
                <a:lnTo>
                  <a:pt x="618" y="79"/>
                </a:lnTo>
                <a:lnTo>
                  <a:pt x="611" y="70"/>
                </a:lnTo>
                <a:lnTo>
                  <a:pt x="597" y="58"/>
                </a:lnTo>
                <a:lnTo>
                  <a:pt x="592" y="53"/>
                </a:lnTo>
                <a:lnTo>
                  <a:pt x="577" y="38"/>
                </a:lnTo>
                <a:lnTo>
                  <a:pt x="577" y="38"/>
                </a:lnTo>
                <a:lnTo>
                  <a:pt x="581" y="33"/>
                </a:lnTo>
                <a:lnTo>
                  <a:pt x="587" y="28"/>
                </a:lnTo>
                <a:lnTo>
                  <a:pt x="587" y="28"/>
                </a:lnTo>
                <a:lnTo>
                  <a:pt x="591" y="28"/>
                </a:lnTo>
                <a:lnTo>
                  <a:pt x="598" y="28"/>
                </a:lnTo>
                <a:lnTo>
                  <a:pt x="607" y="28"/>
                </a:lnTo>
                <a:lnTo>
                  <a:pt x="607" y="28"/>
                </a:lnTo>
                <a:lnTo>
                  <a:pt x="601" y="24"/>
                </a:lnTo>
                <a:lnTo>
                  <a:pt x="593" y="21"/>
                </a:lnTo>
                <a:lnTo>
                  <a:pt x="582" y="18"/>
                </a:lnTo>
                <a:lnTo>
                  <a:pt x="582" y="18"/>
                </a:lnTo>
                <a:lnTo>
                  <a:pt x="571" y="16"/>
                </a:lnTo>
                <a:lnTo>
                  <a:pt x="563" y="16"/>
                </a:lnTo>
                <a:lnTo>
                  <a:pt x="557" y="18"/>
                </a:lnTo>
                <a:lnTo>
                  <a:pt x="567" y="3"/>
                </a:lnTo>
                <a:lnTo>
                  <a:pt x="567" y="3"/>
                </a:lnTo>
                <a:lnTo>
                  <a:pt x="566" y="1"/>
                </a:lnTo>
                <a:lnTo>
                  <a:pt x="562" y="0"/>
                </a:lnTo>
                <a:lnTo>
                  <a:pt x="553" y="0"/>
                </a:lnTo>
                <a:lnTo>
                  <a:pt x="548" y="1"/>
                </a:lnTo>
                <a:lnTo>
                  <a:pt x="542" y="3"/>
                </a:lnTo>
                <a:lnTo>
                  <a:pt x="542" y="3"/>
                </a:lnTo>
                <a:lnTo>
                  <a:pt x="536" y="5"/>
                </a:lnTo>
                <a:lnTo>
                  <a:pt x="529" y="10"/>
                </a:lnTo>
                <a:lnTo>
                  <a:pt x="524" y="15"/>
                </a:lnTo>
                <a:lnTo>
                  <a:pt x="519" y="20"/>
                </a:lnTo>
                <a:lnTo>
                  <a:pt x="514" y="29"/>
                </a:lnTo>
                <a:lnTo>
                  <a:pt x="512" y="33"/>
                </a:lnTo>
                <a:lnTo>
                  <a:pt x="512" y="3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20">
            <a:extLst>
              <a:ext uri="{FF2B5EF4-FFF2-40B4-BE49-F238E27FC236}">
                <a16:creationId xmlns:a16="http://schemas.microsoft.com/office/drawing/2014/main" id="{3D3A06DE-32F0-A242-3F15-991A68ADE5FE}"/>
              </a:ext>
            </a:extLst>
          </p:cNvPr>
          <p:cNvSpPr>
            <a:spLocks noEditPoints="1"/>
          </p:cNvSpPr>
          <p:nvPr/>
        </p:nvSpPr>
        <p:spPr bwMode="auto">
          <a:xfrm>
            <a:off x="7406203" y="3865758"/>
            <a:ext cx="1198388" cy="2546936"/>
          </a:xfrm>
          <a:custGeom>
            <a:avLst/>
            <a:gdLst>
              <a:gd name="T0" fmla="*/ 683 w 830"/>
              <a:gd name="T1" fmla="*/ 682 h 1764"/>
              <a:gd name="T2" fmla="*/ 684 w 830"/>
              <a:gd name="T3" fmla="*/ 722 h 1764"/>
              <a:gd name="T4" fmla="*/ 708 w 830"/>
              <a:gd name="T5" fmla="*/ 724 h 1764"/>
              <a:gd name="T6" fmla="*/ 728 w 830"/>
              <a:gd name="T7" fmla="*/ 726 h 1764"/>
              <a:gd name="T8" fmla="*/ 744 w 830"/>
              <a:gd name="T9" fmla="*/ 651 h 1764"/>
              <a:gd name="T10" fmla="*/ 762 w 830"/>
              <a:gd name="T11" fmla="*/ 685 h 1764"/>
              <a:gd name="T12" fmla="*/ 779 w 830"/>
              <a:gd name="T13" fmla="*/ 555 h 1764"/>
              <a:gd name="T14" fmla="*/ 830 w 830"/>
              <a:gd name="T15" fmla="*/ 465 h 1764"/>
              <a:gd name="T16" fmla="*/ 809 w 830"/>
              <a:gd name="T17" fmla="*/ 400 h 1764"/>
              <a:gd name="T18" fmla="*/ 684 w 830"/>
              <a:gd name="T19" fmla="*/ 248 h 1764"/>
              <a:gd name="T20" fmla="*/ 528 w 830"/>
              <a:gd name="T21" fmla="*/ 234 h 1764"/>
              <a:gd name="T22" fmla="*/ 538 w 830"/>
              <a:gd name="T23" fmla="*/ 169 h 1764"/>
              <a:gd name="T24" fmla="*/ 498 w 830"/>
              <a:gd name="T25" fmla="*/ 108 h 1764"/>
              <a:gd name="T26" fmla="*/ 431 w 830"/>
              <a:gd name="T27" fmla="*/ 52 h 1764"/>
              <a:gd name="T28" fmla="*/ 403 w 830"/>
              <a:gd name="T29" fmla="*/ 14 h 1764"/>
              <a:gd name="T30" fmla="*/ 373 w 830"/>
              <a:gd name="T31" fmla="*/ 4 h 1764"/>
              <a:gd name="T32" fmla="*/ 318 w 830"/>
              <a:gd name="T33" fmla="*/ 13 h 1764"/>
              <a:gd name="T34" fmla="*/ 282 w 830"/>
              <a:gd name="T35" fmla="*/ 48 h 1764"/>
              <a:gd name="T36" fmla="*/ 252 w 830"/>
              <a:gd name="T37" fmla="*/ 80 h 1764"/>
              <a:gd name="T38" fmla="*/ 247 w 830"/>
              <a:gd name="T39" fmla="*/ 129 h 1764"/>
              <a:gd name="T40" fmla="*/ 187 w 830"/>
              <a:gd name="T41" fmla="*/ 174 h 1764"/>
              <a:gd name="T42" fmla="*/ 19 w 830"/>
              <a:gd name="T43" fmla="*/ 328 h 1764"/>
              <a:gd name="T44" fmla="*/ 4 w 830"/>
              <a:gd name="T45" fmla="*/ 389 h 1764"/>
              <a:gd name="T46" fmla="*/ 75 w 830"/>
              <a:gd name="T47" fmla="*/ 426 h 1764"/>
              <a:gd name="T48" fmla="*/ 277 w 830"/>
              <a:gd name="T49" fmla="*/ 460 h 1764"/>
              <a:gd name="T50" fmla="*/ 348 w 830"/>
              <a:gd name="T51" fmla="*/ 602 h 1764"/>
              <a:gd name="T52" fmla="*/ 348 w 830"/>
              <a:gd name="T53" fmla="*/ 1189 h 1764"/>
              <a:gd name="T54" fmla="*/ 428 w 830"/>
              <a:gd name="T55" fmla="*/ 1642 h 1764"/>
              <a:gd name="T56" fmla="*/ 408 w 830"/>
              <a:gd name="T57" fmla="*/ 1697 h 1764"/>
              <a:gd name="T58" fmla="*/ 383 w 830"/>
              <a:gd name="T59" fmla="*/ 1752 h 1764"/>
              <a:gd name="T60" fmla="*/ 452 w 830"/>
              <a:gd name="T61" fmla="*/ 1764 h 1764"/>
              <a:gd name="T62" fmla="*/ 501 w 830"/>
              <a:gd name="T63" fmla="*/ 1739 h 1764"/>
              <a:gd name="T64" fmla="*/ 538 w 830"/>
              <a:gd name="T65" fmla="*/ 1681 h 1764"/>
              <a:gd name="T66" fmla="*/ 523 w 830"/>
              <a:gd name="T67" fmla="*/ 1199 h 1764"/>
              <a:gd name="T68" fmla="*/ 525 w 830"/>
              <a:gd name="T69" fmla="*/ 1067 h 1764"/>
              <a:gd name="T70" fmla="*/ 564 w 830"/>
              <a:gd name="T71" fmla="*/ 1511 h 1764"/>
              <a:gd name="T72" fmla="*/ 572 w 830"/>
              <a:gd name="T73" fmla="*/ 1545 h 1764"/>
              <a:gd name="T74" fmla="*/ 589 w 830"/>
              <a:gd name="T75" fmla="*/ 1607 h 1764"/>
              <a:gd name="T76" fmla="*/ 644 w 830"/>
              <a:gd name="T77" fmla="*/ 1692 h 1764"/>
              <a:gd name="T78" fmla="*/ 694 w 830"/>
              <a:gd name="T79" fmla="*/ 1692 h 1764"/>
              <a:gd name="T80" fmla="*/ 714 w 830"/>
              <a:gd name="T81" fmla="*/ 1642 h 1764"/>
              <a:gd name="T82" fmla="*/ 659 w 830"/>
              <a:gd name="T83" fmla="*/ 1536 h 1764"/>
              <a:gd name="T84" fmla="*/ 724 w 830"/>
              <a:gd name="T85" fmla="*/ 1375 h 1764"/>
              <a:gd name="T86" fmla="*/ 725 w 830"/>
              <a:gd name="T87" fmla="*/ 1213 h 1764"/>
              <a:gd name="T88" fmla="*/ 714 w 830"/>
              <a:gd name="T89" fmla="*/ 953 h 1764"/>
              <a:gd name="T90" fmla="*/ 669 w 830"/>
              <a:gd name="T91" fmla="*/ 702 h 1764"/>
              <a:gd name="T92" fmla="*/ 262 w 830"/>
              <a:gd name="T93" fmla="*/ 234 h 1764"/>
              <a:gd name="T94" fmla="*/ 328 w 830"/>
              <a:gd name="T95" fmla="*/ 244 h 1764"/>
              <a:gd name="T96" fmla="*/ 372 w 830"/>
              <a:gd name="T97" fmla="*/ 261 h 1764"/>
              <a:gd name="T98" fmla="*/ 365 w 830"/>
              <a:gd name="T99" fmla="*/ 284 h 1764"/>
              <a:gd name="T100" fmla="*/ 272 w 830"/>
              <a:gd name="T101" fmla="*/ 300 h 1764"/>
              <a:gd name="T102" fmla="*/ 139 w 830"/>
              <a:gd name="T103" fmla="*/ 318 h 1764"/>
              <a:gd name="T104" fmla="*/ 221 w 830"/>
              <a:gd name="T105" fmla="*/ 224 h 1764"/>
              <a:gd name="T106" fmla="*/ 729 w 830"/>
              <a:gd name="T107" fmla="*/ 470 h 1764"/>
              <a:gd name="T108" fmla="*/ 704 w 830"/>
              <a:gd name="T109" fmla="*/ 551 h 1764"/>
              <a:gd name="T110" fmla="*/ 674 w 830"/>
              <a:gd name="T111" fmla="*/ 560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0" h="1764">
                <a:moveTo>
                  <a:pt x="669" y="702"/>
                </a:moveTo>
                <a:lnTo>
                  <a:pt x="669" y="702"/>
                </a:lnTo>
                <a:lnTo>
                  <a:pt x="683" y="682"/>
                </a:lnTo>
                <a:lnTo>
                  <a:pt x="683" y="682"/>
                </a:lnTo>
                <a:lnTo>
                  <a:pt x="684" y="677"/>
                </a:lnTo>
                <a:lnTo>
                  <a:pt x="684" y="677"/>
                </a:lnTo>
                <a:lnTo>
                  <a:pt x="684" y="678"/>
                </a:lnTo>
                <a:lnTo>
                  <a:pt x="683" y="682"/>
                </a:lnTo>
                <a:lnTo>
                  <a:pt x="683" y="682"/>
                </a:lnTo>
                <a:lnTo>
                  <a:pt x="680" y="694"/>
                </a:lnTo>
                <a:lnTo>
                  <a:pt x="679" y="708"/>
                </a:lnTo>
                <a:lnTo>
                  <a:pt x="679" y="714"/>
                </a:lnTo>
                <a:lnTo>
                  <a:pt x="680" y="719"/>
                </a:lnTo>
                <a:lnTo>
                  <a:pt x="681" y="722"/>
                </a:lnTo>
                <a:lnTo>
                  <a:pt x="683" y="722"/>
                </a:lnTo>
                <a:lnTo>
                  <a:pt x="684" y="722"/>
                </a:lnTo>
                <a:lnTo>
                  <a:pt x="684" y="722"/>
                </a:lnTo>
                <a:lnTo>
                  <a:pt x="690" y="717"/>
                </a:lnTo>
                <a:lnTo>
                  <a:pt x="695" y="712"/>
                </a:lnTo>
                <a:lnTo>
                  <a:pt x="699" y="707"/>
                </a:lnTo>
                <a:lnTo>
                  <a:pt x="699" y="707"/>
                </a:lnTo>
                <a:lnTo>
                  <a:pt x="703" y="718"/>
                </a:lnTo>
                <a:lnTo>
                  <a:pt x="705" y="723"/>
                </a:lnTo>
                <a:lnTo>
                  <a:pt x="708" y="724"/>
                </a:lnTo>
                <a:lnTo>
                  <a:pt x="709" y="722"/>
                </a:lnTo>
                <a:lnTo>
                  <a:pt x="709" y="722"/>
                </a:lnTo>
                <a:lnTo>
                  <a:pt x="714" y="707"/>
                </a:lnTo>
                <a:lnTo>
                  <a:pt x="714" y="707"/>
                </a:lnTo>
                <a:lnTo>
                  <a:pt x="717" y="711"/>
                </a:lnTo>
                <a:lnTo>
                  <a:pt x="722" y="719"/>
                </a:lnTo>
                <a:lnTo>
                  <a:pt x="725" y="723"/>
                </a:lnTo>
                <a:lnTo>
                  <a:pt x="728" y="726"/>
                </a:lnTo>
                <a:lnTo>
                  <a:pt x="732" y="726"/>
                </a:lnTo>
                <a:lnTo>
                  <a:pt x="734" y="722"/>
                </a:lnTo>
                <a:lnTo>
                  <a:pt x="734" y="722"/>
                </a:lnTo>
                <a:lnTo>
                  <a:pt x="737" y="714"/>
                </a:lnTo>
                <a:lnTo>
                  <a:pt x="738" y="705"/>
                </a:lnTo>
                <a:lnTo>
                  <a:pt x="742" y="682"/>
                </a:lnTo>
                <a:lnTo>
                  <a:pt x="744" y="651"/>
                </a:lnTo>
                <a:lnTo>
                  <a:pt x="744" y="651"/>
                </a:lnTo>
                <a:lnTo>
                  <a:pt x="749" y="673"/>
                </a:lnTo>
                <a:lnTo>
                  <a:pt x="754" y="687"/>
                </a:lnTo>
                <a:lnTo>
                  <a:pt x="757" y="690"/>
                </a:lnTo>
                <a:lnTo>
                  <a:pt x="758" y="692"/>
                </a:lnTo>
                <a:lnTo>
                  <a:pt x="759" y="692"/>
                </a:lnTo>
                <a:lnTo>
                  <a:pt x="759" y="692"/>
                </a:lnTo>
                <a:lnTo>
                  <a:pt x="761" y="690"/>
                </a:lnTo>
                <a:lnTo>
                  <a:pt x="762" y="685"/>
                </a:lnTo>
                <a:lnTo>
                  <a:pt x="764" y="672"/>
                </a:lnTo>
                <a:lnTo>
                  <a:pt x="767" y="630"/>
                </a:lnTo>
                <a:lnTo>
                  <a:pt x="768" y="587"/>
                </a:lnTo>
                <a:lnTo>
                  <a:pt x="768" y="574"/>
                </a:lnTo>
                <a:lnTo>
                  <a:pt x="769" y="566"/>
                </a:lnTo>
                <a:lnTo>
                  <a:pt x="769" y="566"/>
                </a:lnTo>
                <a:lnTo>
                  <a:pt x="773" y="562"/>
                </a:lnTo>
                <a:lnTo>
                  <a:pt x="779" y="555"/>
                </a:lnTo>
                <a:lnTo>
                  <a:pt x="789" y="546"/>
                </a:lnTo>
                <a:lnTo>
                  <a:pt x="799" y="533"/>
                </a:lnTo>
                <a:lnTo>
                  <a:pt x="811" y="518"/>
                </a:lnTo>
                <a:lnTo>
                  <a:pt x="819" y="503"/>
                </a:lnTo>
                <a:lnTo>
                  <a:pt x="823" y="494"/>
                </a:lnTo>
                <a:lnTo>
                  <a:pt x="827" y="484"/>
                </a:lnTo>
                <a:lnTo>
                  <a:pt x="828" y="475"/>
                </a:lnTo>
                <a:lnTo>
                  <a:pt x="830" y="465"/>
                </a:lnTo>
                <a:lnTo>
                  <a:pt x="830" y="465"/>
                </a:lnTo>
                <a:lnTo>
                  <a:pt x="830" y="448"/>
                </a:lnTo>
                <a:lnTo>
                  <a:pt x="827" y="433"/>
                </a:lnTo>
                <a:lnTo>
                  <a:pt x="823" y="421"/>
                </a:lnTo>
                <a:lnTo>
                  <a:pt x="819" y="413"/>
                </a:lnTo>
                <a:lnTo>
                  <a:pt x="816" y="406"/>
                </a:lnTo>
                <a:lnTo>
                  <a:pt x="813" y="403"/>
                </a:lnTo>
                <a:lnTo>
                  <a:pt x="809" y="400"/>
                </a:lnTo>
                <a:lnTo>
                  <a:pt x="825" y="390"/>
                </a:lnTo>
                <a:lnTo>
                  <a:pt x="825" y="390"/>
                </a:lnTo>
                <a:lnTo>
                  <a:pt x="772" y="331"/>
                </a:lnTo>
                <a:lnTo>
                  <a:pt x="733" y="288"/>
                </a:lnTo>
                <a:lnTo>
                  <a:pt x="709" y="264"/>
                </a:lnTo>
                <a:lnTo>
                  <a:pt x="709" y="264"/>
                </a:lnTo>
                <a:lnTo>
                  <a:pt x="698" y="256"/>
                </a:lnTo>
                <a:lnTo>
                  <a:pt x="684" y="248"/>
                </a:lnTo>
                <a:lnTo>
                  <a:pt x="670" y="242"/>
                </a:lnTo>
                <a:lnTo>
                  <a:pt x="664" y="240"/>
                </a:lnTo>
                <a:lnTo>
                  <a:pt x="659" y="239"/>
                </a:lnTo>
                <a:lnTo>
                  <a:pt x="659" y="239"/>
                </a:lnTo>
                <a:lnTo>
                  <a:pt x="591" y="242"/>
                </a:lnTo>
                <a:lnTo>
                  <a:pt x="533" y="244"/>
                </a:lnTo>
                <a:lnTo>
                  <a:pt x="528" y="234"/>
                </a:lnTo>
                <a:lnTo>
                  <a:pt x="528" y="234"/>
                </a:lnTo>
                <a:lnTo>
                  <a:pt x="538" y="220"/>
                </a:lnTo>
                <a:lnTo>
                  <a:pt x="546" y="210"/>
                </a:lnTo>
                <a:lnTo>
                  <a:pt x="548" y="204"/>
                </a:lnTo>
                <a:lnTo>
                  <a:pt x="548" y="204"/>
                </a:lnTo>
                <a:lnTo>
                  <a:pt x="546" y="190"/>
                </a:lnTo>
                <a:lnTo>
                  <a:pt x="543" y="179"/>
                </a:lnTo>
                <a:lnTo>
                  <a:pt x="538" y="169"/>
                </a:lnTo>
                <a:lnTo>
                  <a:pt x="538" y="169"/>
                </a:lnTo>
                <a:lnTo>
                  <a:pt x="533" y="160"/>
                </a:lnTo>
                <a:lnTo>
                  <a:pt x="528" y="154"/>
                </a:lnTo>
                <a:lnTo>
                  <a:pt x="518" y="139"/>
                </a:lnTo>
                <a:lnTo>
                  <a:pt x="518" y="139"/>
                </a:lnTo>
                <a:lnTo>
                  <a:pt x="507" y="120"/>
                </a:lnTo>
                <a:lnTo>
                  <a:pt x="502" y="112"/>
                </a:lnTo>
                <a:lnTo>
                  <a:pt x="498" y="108"/>
                </a:lnTo>
                <a:lnTo>
                  <a:pt x="498" y="108"/>
                </a:lnTo>
                <a:lnTo>
                  <a:pt x="492" y="102"/>
                </a:lnTo>
                <a:lnTo>
                  <a:pt x="483" y="93"/>
                </a:lnTo>
                <a:lnTo>
                  <a:pt x="474" y="83"/>
                </a:lnTo>
                <a:lnTo>
                  <a:pt x="468" y="78"/>
                </a:lnTo>
                <a:lnTo>
                  <a:pt x="468" y="78"/>
                </a:lnTo>
                <a:lnTo>
                  <a:pt x="458" y="73"/>
                </a:lnTo>
                <a:lnTo>
                  <a:pt x="444" y="62"/>
                </a:lnTo>
                <a:lnTo>
                  <a:pt x="431" y="52"/>
                </a:lnTo>
                <a:lnTo>
                  <a:pt x="426" y="47"/>
                </a:lnTo>
                <a:lnTo>
                  <a:pt x="423" y="43"/>
                </a:lnTo>
                <a:lnTo>
                  <a:pt x="423" y="43"/>
                </a:lnTo>
                <a:lnTo>
                  <a:pt x="421" y="36"/>
                </a:lnTo>
                <a:lnTo>
                  <a:pt x="414" y="28"/>
                </a:lnTo>
                <a:lnTo>
                  <a:pt x="408" y="18"/>
                </a:lnTo>
                <a:lnTo>
                  <a:pt x="408" y="18"/>
                </a:lnTo>
                <a:lnTo>
                  <a:pt x="403" y="14"/>
                </a:lnTo>
                <a:lnTo>
                  <a:pt x="398" y="13"/>
                </a:lnTo>
                <a:lnTo>
                  <a:pt x="393" y="13"/>
                </a:lnTo>
                <a:lnTo>
                  <a:pt x="393" y="13"/>
                </a:lnTo>
                <a:lnTo>
                  <a:pt x="389" y="13"/>
                </a:lnTo>
                <a:lnTo>
                  <a:pt x="387" y="13"/>
                </a:lnTo>
                <a:lnTo>
                  <a:pt x="378" y="8"/>
                </a:lnTo>
                <a:lnTo>
                  <a:pt x="378" y="8"/>
                </a:lnTo>
                <a:lnTo>
                  <a:pt x="373" y="4"/>
                </a:lnTo>
                <a:lnTo>
                  <a:pt x="368" y="2"/>
                </a:lnTo>
                <a:lnTo>
                  <a:pt x="365" y="0"/>
                </a:lnTo>
                <a:lnTo>
                  <a:pt x="363" y="0"/>
                </a:lnTo>
                <a:lnTo>
                  <a:pt x="353" y="3"/>
                </a:lnTo>
                <a:lnTo>
                  <a:pt x="353" y="3"/>
                </a:lnTo>
                <a:lnTo>
                  <a:pt x="331" y="9"/>
                </a:lnTo>
                <a:lnTo>
                  <a:pt x="318" y="13"/>
                </a:lnTo>
                <a:lnTo>
                  <a:pt x="318" y="13"/>
                </a:lnTo>
                <a:lnTo>
                  <a:pt x="313" y="13"/>
                </a:lnTo>
                <a:lnTo>
                  <a:pt x="309" y="13"/>
                </a:lnTo>
                <a:lnTo>
                  <a:pt x="306" y="14"/>
                </a:lnTo>
                <a:lnTo>
                  <a:pt x="303" y="18"/>
                </a:lnTo>
                <a:lnTo>
                  <a:pt x="303" y="18"/>
                </a:lnTo>
                <a:lnTo>
                  <a:pt x="290" y="36"/>
                </a:lnTo>
                <a:lnTo>
                  <a:pt x="282" y="48"/>
                </a:lnTo>
                <a:lnTo>
                  <a:pt x="282" y="48"/>
                </a:lnTo>
                <a:lnTo>
                  <a:pt x="280" y="49"/>
                </a:lnTo>
                <a:lnTo>
                  <a:pt x="274" y="52"/>
                </a:lnTo>
                <a:lnTo>
                  <a:pt x="265" y="58"/>
                </a:lnTo>
                <a:lnTo>
                  <a:pt x="261" y="63"/>
                </a:lnTo>
                <a:lnTo>
                  <a:pt x="257" y="68"/>
                </a:lnTo>
                <a:lnTo>
                  <a:pt x="257" y="68"/>
                </a:lnTo>
                <a:lnTo>
                  <a:pt x="255" y="75"/>
                </a:lnTo>
                <a:lnTo>
                  <a:pt x="252" y="80"/>
                </a:lnTo>
                <a:lnTo>
                  <a:pt x="250" y="91"/>
                </a:lnTo>
                <a:lnTo>
                  <a:pt x="247" y="108"/>
                </a:lnTo>
                <a:lnTo>
                  <a:pt x="247" y="108"/>
                </a:lnTo>
                <a:lnTo>
                  <a:pt x="247" y="113"/>
                </a:lnTo>
                <a:lnTo>
                  <a:pt x="249" y="120"/>
                </a:lnTo>
                <a:lnTo>
                  <a:pt x="250" y="124"/>
                </a:lnTo>
                <a:lnTo>
                  <a:pt x="249" y="126"/>
                </a:lnTo>
                <a:lnTo>
                  <a:pt x="247" y="129"/>
                </a:lnTo>
                <a:lnTo>
                  <a:pt x="247" y="129"/>
                </a:lnTo>
                <a:lnTo>
                  <a:pt x="246" y="131"/>
                </a:lnTo>
                <a:lnTo>
                  <a:pt x="245" y="134"/>
                </a:lnTo>
                <a:lnTo>
                  <a:pt x="245" y="141"/>
                </a:lnTo>
                <a:lnTo>
                  <a:pt x="247" y="149"/>
                </a:lnTo>
                <a:lnTo>
                  <a:pt x="247" y="149"/>
                </a:lnTo>
                <a:lnTo>
                  <a:pt x="187" y="174"/>
                </a:lnTo>
                <a:lnTo>
                  <a:pt x="187" y="174"/>
                </a:lnTo>
                <a:lnTo>
                  <a:pt x="176" y="181"/>
                </a:lnTo>
                <a:lnTo>
                  <a:pt x="157" y="195"/>
                </a:lnTo>
                <a:lnTo>
                  <a:pt x="109" y="237"/>
                </a:lnTo>
                <a:lnTo>
                  <a:pt x="62" y="281"/>
                </a:lnTo>
                <a:lnTo>
                  <a:pt x="37" y="305"/>
                </a:lnTo>
                <a:lnTo>
                  <a:pt x="37" y="305"/>
                </a:lnTo>
                <a:lnTo>
                  <a:pt x="27" y="318"/>
                </a:lnTo>
                <a:lnTo>
                  <a:pt x="19" y="328"/>
                </a:lnTo>
                <a:lnTo>
                  <a:pt x="13" y="340"/>
                </a:lnTo>
                <a:lnTo>
                  <a:pt x="6" y="352"/>
                </a:lnTo>
                <a:lnTo>
                  <a:pt x="3" y="364"/>
                </a:lnTo>
                <a:lnTo>
                  <a:pt x="0" y="375"/>
                </a:lnTo>
                <a:lnTo>
                  <a:pt x="0" y="380"/>
                </a:lnTo>
                <a:lnTo>
                  <a:pt x="1" y="385"/>
                </a:lnTo>
                <a:lnTo>
                  <a:pt x="1" y="385"/>
                </a:lnTo>
                <a:lnTo>
                  <a:pt x="4" y="389"/>
                </a:lnTo>
                <a:lnTo>
                  <a:pt x="6" y="394"/>
                </a:lnTo>
                <a:lnTo>
                  <a:pt x="15" y="401"/>
                </a:lnTo>
                <a:lnTo>
                  <a:pt x="27" y="408"/>
                </a:lnTo>
                <a:lnTo>
                  <a:pt x="39" y="413"/>
                </a:lnTo>
                <a:lnTo>
                  <a:pt x="60" y="421"/>
                </a:lnTo>
                <a:lnTo>
                  <a:pt x="72" y="425"/>
                </a:lnTo>
                <a:lnTo>
                  <a:pt x="72" y="425"/>
                </a:lnTo>
                <a:lnTo>
                  <a:pt x="75" y="426"/>
                </a:lnTo>
                <a:lnTo>
                  <a:pt x="83" y="428"/>
                </a:lnTo>
                <a:lnTo>
                  <a:pt x="103" y="431"/>
                </a:lnTo>
                <a:lnTo>
                  <a:pt x="132" y="435"/>
                </a:lnTo>
                <a:lnTo>
                  <a:pt x="137" y="465"/>
                </a:lnTo>
                <a:lnTo>
                  <a:pt x="137" y="465"/>
                </a:lnTo>
                <a:lnTo>
                  <a:pt x="207" y="462"/>
                </a:lnTo>
                <a:lnTo>
                  <a:pt x="255" y="460"/>
                </a:lnTo>
                <a:lnTo>
                  <a:pt x="277" y="460"/>
                </a:lnTo>
                <a:lnTo>
                  <a:pt x="277" y="460"/>
                </a:lnTo>
                <a:lnTo>
                  <a:pt x="308" y="509"/>
                </a:lnTo>
                <a:lnTo>
                  <a:pt x="328" y="542"/>
                </a:lnTo>
                <a:lnTo>
                  <a:pt x="335" y="552"/>
                </a:lnTo>
                <a:lnTo>
                  <a:pt x="338" y="556"/>
                </a:lnTo>
                <a:lnTo>
                  <a:pt x="338" y="556"/>
                </a:lnTo>
                <a:lnTo>
                  <a:pt x="341" y="570"/>
                </a:lnTo>
                <a:lnTo>
                  <a:pt x="348" y="602"/>
                </a:lnTo>
                <a:lnTo>
                  <a:pt x="358" y="651"/>
                </a:lnTo>
                <a:lnTo>
                  <a:pt x="277" y="848"/>
                </a:lnTo>
                <a:lnTo>
                  <a:pt x="298" y="858"/>
                </a:lnTo>
                <a:lnTo>
                  <a:pt x="298" y="858"/>
                </a:lnTo>
                <a:lnTo>
                  <a:pt x="323" y="1016"/>
                </a:lnTo>
                <a:lnTo>
                  <a:pt x="339" y="1129"/>
                </a:lnTo>
                <a:lnTo>
                  <a:pt x="348" y="1189"/>
                </a:lnTo>
                <a:lnTo>
                  <a:pt x="348" y="1189"/>
                </a:lnTo>
                <a:lnTo>
                  <a:pt x="358" y="1319"/>
                </a:lnTo>
                <a:lnTo>
                  <a:pt x="368" y="1456"/>
                </a:lnTo>
                <a:lnTo>
                  <a:pt x="368" y="1456"/>
                </a:lnTo>
                <a:lnTo>
                  <a:pt x="370" y="1472"/>
                </a:lnTo>
                <a:lnTo>
                  <a:pt x="374" y="1497"/>
                </a:lnTo>
                <a:lnTo>
                  <a:pt x="388" y="1560"/>
                </a:lnTo>
                <a:lnTo>
                  <a:pt x="408" y="1642"/>
                </a:lnTo>
                <a:lnTo>
                  <a:pt x="428" y="1642"/>
                </a:lnTo>
                <a:lnTo>
                  <a:pt x="428" y="1642"/>
                </a:lnTo>
                <a:lnTo>
                  <a:pt x="428" y="1648"/>
                </a:lnTo>
                <a:lnTo>
                  <a:pt x="426" y="1663"/>
                </a:lnTo>
                <a:lnTo>
                  <a:pt x="423" y="1672"/>
                </a:lnTo>
                <a:lnTo>
                  <a:pt x="419" y="1681"/>
                </a:lnTo>
                <a:lnTo>
                  <a:pt x="414" y="1690"/>
                </a:lnTo>
                <a:lnTo>
                  <a:pt x="408" y="1697"/>
                </a:lnTo>
                <a:lnTo>
                  <a:pt x="408" y="1697"/>
                </a:lnTo>
                <a:lnTo>
                  <a:pt x="402" y="1705"/>
                </a:lnTo>
                <a:lnTo>
                  <a:pt x="395" y="1712"/>
                </a:lnTo>
                <a:lnTo>
                  <a:pt x="389" y="1720"/>
                </a:lnTo>
                <a:lnTo>
                  <a:pt x="385" y="1727"/>
                </a:lnTo>
                <a:lnTo>
                  <a:pt x="383" y="1735"/>
                </a:lnTo>
                <a:lnTo>
                  <a:pt x="380" y="1742"/>
                </a:lnTo>
                <a:lnTo>
                  <a:pt x="382" y="1749"/>
                </a:lnTo>
                <a:lnTo>
                  <a:pt x="383" y="1752"/>
                </a:lnTo>
                <a:lnTo>
                  <a:pt x="383" y="1752"/>
                </a:lnTo>
                <a:lnTo>
                  <a:pt x="387" y="1755"/>
                </a:lnTo>
                <a:lnTo>
                  <a:pt x="394" y="1758"/>
                </a:lnTo>
                <a:lnTo>
                  <a:pt x="413" y="1761"/>
                </a:lnTo>
                <a:lnTo>
                  <a:pt x="431" y="1763"/>
                </a:lnTo>
                <a:lnTo>
                  <a:pt x="443" y="1763"/>
                </a:lnTo>
                <a:lnTo>
                  <a:pt x="443" y="1763"/>
                </a:lnTo>
                <a:lnTo>
                  <a:pt x="452" y="1764"/>
                </a:lnTo>
                <a:lnTo>
                  <a:pt x="457" y="1764"/>
                </a:lnTo>
                <a:lnTo>
                  <a:pt x="463" y="1764"/>
                </a:lnTo>
                <a:lnTo>
                  <a:pt x="471" y="1763"/>
                </a:lnTo>
                <a:lnTo>
                  <a:pt x="477" y="1760"/>
                </a:lnTo>
                <a:lnTo>
                  <a:pt x="486" y="1755"/>
                </a:lnTo>
                <a:lnTo>
                  <a:pt x="493" y="1747"/>
                </a:lnTo>
                <a:lnTo>
                  <a:pt x="493" y="1747"/>
                </a:lnTo>
                <a:lnTo>
                  <a:pt x="501" y="1739"/>
                </a:lnTo>
                <a:lnTo>
                  <a:pt x="507" y="1730"/>
                </a:lnTo>
                <a:lnTo>
                  <a:pt x="515" y="1715"/>
                </a:lnTo>
                <a:lnTo>
                  <a:pt x="520" y="1703"/>
                </a:lnTo>
                <a:lnTo>
                  <a:pt x="523" y="1697"/>
                </a:lnTo>
                <a:lnTo>
                  <a:pt x="523" y="1697"/>
                </a:lnTo>
                <a:lnTo>
                  <a:pt x="532" y="1690"/>
                </a:lnTo>
                <a:lnTo>
                  <a:pt x="537" y="1685"/>
                </a:lnTo>
                <a:lnTo>
                  <a:pt x="538" y="1681"/>
                </a:lnTo>
                <a:lnTo>
                  <a:pt x="538" y="1677"/>
                </a:lnTo>
                <a:lnTo>
                  <a:pt x="538" y="1642"/>
                </a:lnTo>
                <a:lnTo>
                  <a:pt x="548" y="1637"/>
                </a:lnTo>
                <a:lnTo>
                  <a:pt x="548" y="1637"/>
                </a:lnTo>
                <a:lnTo>
                  <a:pt x="536" y="1423"/>
                </a:lnTo>
                <a:lnTo>
                  <a:pt x="527" y="1274"/>
                </a:lnTo>
                <a:lnTo>
                  <a:pt x="523" y="1199"/>
                </a:lnTo>
                <a:lnTo>
                  <a:pt x="523" y="1199"/>
                </a:lnTo>
                <a:lnTo>
                  <a:pt x="522" y="1171"/>
                </a:lnTo>
                <a:lnTo>
                  <a:pt x="521" y="1124"/>
                </a:lnTo>
                <a:lnTo>
                  <a:pt x="521" y="1080"/>
                </a:lnTo>
                <a:lnTo>
                  <a:pt x="521" y="1067"/>
                </a:lnTo>
                <a:lnTo>
                  <a:pt x="522" y="1064"/>
                </a:lnTo>
                <a:lnTo>
                  <a:pt x="523" y="1064"/>
                </a:lnTo>
                <a:lnTo>
                  <a:pt x="523" y="1064"/>
                </a:lnTo>
                <a:lnTo>
                  <a:pt x="525" y="1067"/>
                </a:lnTo>
                <a:lnTo>
                  <a:pt x="527" y="1076"/>
                </a:lnTo>
                <a:lnTo>
                  <a:pt x="532" y="1108"/>
                </a:lnTo>
                <a:lnTo>
                  <a:pt x="543" y="1199"/>
                </a:lnTo>
                <a:lnTo>
                  <a:pt x="559" y="1330"/>
                </a:lnTo>
                <a:lnTo>
                  <a:pt x="559" y="1330"/>
                </a:lnTo>
                <a:lnTo>
                  <a:pt x="561" y="1419"/>
                </a:lnTo>
                <a:lnTo>
                  <a:pt x="562" y="1482"/>
                </a:lnTo>
                <a:lnTo>
                  <a:pt x="564" y="1511"/>
                </a:lnTo>
                <a:lnTo>
                  <a:pt x="564" y="1511"/>
                </a:lnTo>
                <a:lnTo>
                  <a:pt x="566" y="1514"/>
                </a:lnTo>
                <a:lnTo>
                  <a:pt x="571" y="1517"/>
                </a:lnTo>
                <a:lnTo>
                  <a:pt x="579" y="1521"/>
                </a:lnTo>
                <a:lnTo>
                  <a:pt x="579" y="1521"/>
                </a:lnTo>
                <a:lnTo>
                  <a:pt x="577" y="1525"/>
                </a:lnTo>
                <a:lnTo>
                  <a:pt x="575" y="1534"/>
                </a:lnTo>
                <a:lnTo>
                  <a:pt x="572" y="1545"/>
                </a:lnTo>
                <a:lnTo>
                  <a:pt x="572" y="1551"/>
                </a:lnTo>
                <a:lnTo>
                  <a:pt x="574" y="1556"/>
                </a:lnTo>
                <a:lnTo>
                  <a:pt x="574" y="1556"/>
                </a:lnTo>
                <a:lnTo>
                  <a:pt x="577" y="1568"/>
                </a:lnTo>
                <a:lnTo>
                  <a:pt x="580" y="1582"/>
                </a:lnTo>
                <a:lnTo>
                  <a:pt x="584" y="1595"/>
                </a:lnTo>
                <a:lnTo>
                  <a:pt x="586" y="1602"/>
                </a:lnTo>
                <a:lnTo>
                  <a:pt x="589" y="1607"/>
                </a:lnTo>
                <a:lnTo>
                  <a:pt x="589" y="1607"/>
                </a:lnTo>
                <a:lnTo>
                  <a:pt x="599" y="1624"/>
                </a:lnTo>
                <a:lnTo>
                  <a:pt x="612" y="1651"/>
                </a:lnTo>
                <a:lnTo>
                  <a:pt x="620" y="1665"/>
                </a:lnTo>
                <a:lnTo>
                  <a:pt x="629" y="1677"/>
                </a:lnTo>
                <a:lnTo>
                  <a:pt x="636" y="1687"/>
                </a:lnTo>
                <a:lnTo>
                  <a:pt x="640" y="1690"/>
                </a:lnTo>
                <a:lnTo>
                  <a:pt x="644" y="1692"/>
                </a:lnTo>
                <a:lnTo>
                  <a:pt x="644" y="1692"/>
                </a:lnTo>
                <a:lnTo>
                  <a:pt x="658" y="1697"/>
                </a:lnTo>
                <a:lnTo>
                  <a:pt x="665" y="1700"/>
                </a:lnTo>
                <a:lnTo>
                  <a:pt x="671" y="1701"/>
                </a:lnTo>
                <a:lnTo>
                  <a:pt x="678" y="1702"/>
                </a:lnTo>
                <a:lnTo>
                  <a:pt x="684" y="1701"/>
                </a:lnTo>
                <a:lnTo>
                  <a:pt x="689" y="1697"/>
                </a:lnTo>
                <a:lnTo>
                  <a:pt x="694" y="1692"/>
                </a:lnTo>
                <a:lnTo>
                  <a:pt x="694" y="1692"/>
                </a:lnTo>
                <a:lnTo>
                  <a:pt x="703" y="1678"/>
                </a:lnTo>
                <a:lnTo>
                  <a:pt x="712" y="1666"/>
                </a:lnTo>
                <a:lnTo>
                  <a:pt x="715" y="1659"/>
                </a:lnTo>
                <a:lnTo>
                  <a:pt x="717" y="1653"/>
                </a:lnTo>
                <a:lnTo>
                  <a:pt x="717" y="1647"/>
                </a:lnTo>
                <a:lnTo>
                  <a:pt x="714" y="1642"/>
                </a:lnTo>
                <a:lnTo>
                  <a:pt x="714" y="1642"/>
                </a:lnTo>
                <a:lnTo>
                  <a:pt x="690" y="1607"/>
                </a:lnTo>
                <a:lnTo>
                  <a:pt x="678" y="1587"/>
                </a:lnTo>
                <a:lnTo>
                  <a:pt x="669" y="1571"/>
                </a:lnTo>
                <a:lnTo>
                  <a:pt x="669" y="1571"/>
                </a:lnTo>
                <a:lnTo>
                  <a:pt x="665" y="1560"/>
                </a:lnTo>
                <a:lnTo>
                  <a:pt x="661" y="1548"/>
                </a:lnTo>
                <a:lnTo>
                  <a:pt x="659" y="1536"/>
                </a:lnTo>
                <a:lnTo>
                  <a:pt x="659" y="1536"/>
                </a:lnTo>
                <a:lnTo>
                  <a:pt x="663" y="1536"/>
                </a:lnTo>
                <a:lnTo>
                  <a:pt x="666" y="1535"/>
                </a:lnTo>
                <a:lnTo>
                  <a:pt x="668" y="1534"/>
                </a:lnTo>
                <a:lnTo>
                  <a:pt x="669" y="1531"/>
                </a:lnTo>
                <a:lnTo>
                  <a:pt x="669" y="1531"/>
                </a:lnTo>
                <a:lnTo>
                  <a:pt x="693" y="1467"/>
                </a:lnTo>
                <a:lnTo>
                  <a:pt x="710" y="1418"/>
                </a:lnTo>
                <a:lnTo>
                  <a:pt x="724" y="1375"/>
                </a:lnTo>
                <a:lnTo>
                  <a:pt x="724" y="1375"/>
                </a:lnTo>
                <a:lnTo>
                  <a:pt x="727" y="1367"/>
                </a:lnTo>
                <a:lnTo>
                  <a:pt x="728" y="1355"/>
                </a:lnTo>
                <a:lnTo>
                  <a:pt x="730" y="1329"/>
                </a:lnTo>
                <a:lnTo>
                  <a:pt x="730" y="1300"/>
                </a:lnTo>
                <a:lnTo>
                  <a:pt x="729" y="1269"/>
                </a:lnTo>
                <a:lnTo>
                  <a:pt x="728" y="1240"/>
                </a:lnTo>
                <a:lnTo>
                  <a:pt x="725" y="1213"/>
                </a:lnTo>
                <a:lnTo>
                  <a:pt x="722" y="1192"/>
                </a:lnTo>
                <a:lnTo>
                  <a:pt x="719" y="1179"/>
                </a:lnTo>
                <a:lnTo>
                  <a:pt x="719" y="1179"/>
                </a:lnTo>
                <a:lnTo>
                  <a:pt x="715" y="1163"/>
                </a:lnTo>
                <a:lnTo>
                  <a:pt x="709" y="1134"/>
                </a:lnTo>
                <a:lnTo>
                  <a:pt x="697" y="1057"/>
                </a:lnTo>
                <a:lnTo>
                  <a:pt x="679" y="953"/>
                </a:lnTo>
                <a:lnTo>
                  <a:pt x="714" y="953"/>
                </a:lnTo>
                <a:lnTo>
                  <a:pt x="714" y="953"/>
                </a:lnTo>
                <a:lnTo>
                  <a:pt x="705" y="900"/>
                </a:lnTo>
                <a:lnTo>
                  <a:pt x="698" y="863"/>
                </a:lnTo>
                <a:lnTo>
                  <a:pt x="694" y="842"/>
                </a:lnTo>
                <a:lnTo>
                  <a:pt x="694" y="842"/>
                </a:lnTo>
                <a:lnTo>
                  <a:pt x="689" y="817"/>
                </a:lnTo>
                <a:lnTo>
                  <a:pt x="680" y="770"/>
                </a:lnTo>
                <a:lnTo>
                  <a:pt x="669" y="702"/>
                </a:lnTo>
                <a:lnTo>
                  <a:pt x="669" y="702"/>
                </a:lnTo>
                <a:close/>
                <a:moveTo>
                  <a:pt x="222" y="224"/>
                </a:moveTo>
                <a:lnTo>
                  <a:pt x="222" y="224"/>
                </a:lnTo>
                <a:lnTo>
                  <a:pt x="226" y="227"/>
                </a:lnTo>
                <a:lnTo>
                  <a:pt x="235" y="230"/>
                </a:lnTo>
                <a:lnTo>
                  <a:pt x="246" y="233"/>
                </a:lnTo>
                <a:lnTo>
                  <a:pt x="262" y="234"/>
                </a:lnTo>
                <a:lnTo>
                  <a:pt x="262" y="234"/>
                </a:lnTo>
                <a:lnTo>
                  <a:pt x="281" y="233"/>
                </a:lnTo>
                <a:lnTo>
                  <a:pt x="299" y="229"/>
                </a:lnTo>
                <a:lnTo>
                  <a:pt x="318" y="224"/>
                </a:lnTo>
                <a:lnTo>
                  <a:pt x="318" y="224"/>
                </a:lnTo>
                <a:lnTo>
                  <a:pt x="320" y="233"/>
                </a:lnTo>
                <a:lnTo>
                  <a:pt x="324" y="239"/>
                </a:lnTo>
                <a:lnTo>
                  <a:pt x="325" y="242"/>
                </a:lnTo>
                <a:lnTo>
                  <a:pt x="328" y="244"/>
                </a:lnTo>
                <a:lnTo>
                  <a:pt x="328" y="244"/>
                </a:lnTo>
                <a:lnTo>
                  <a:pt x="346" y="257"/>
                </a:lnTo>
                <a:lnTo>
                  <a:pt x="359" y="263"/>
                </a:lnTo>
                <a:lnTo>
                  <a:pt x="364" y="264"/>
                </a:lnTo>
                <a:lnTo>
                  <a:pt x="368" y="264"/>
                </a:lnTo>
                <a:lnTo>
                  <a:pt x="368" y="264"/>
                </a:lnTo>
                <a:lnTo>
                  <a:pt x="370" y="263"/>
                </a:lnTo>
                <a:lnTo>
                  <a:pt x="372" y="261"/>
                </a:lnTo>
                <a:lnTo>
                  <a:pt x="374" y="258"/>
                </a:lnTo>
                <a:lnTo>
                  <a:pt x="374" y="257"/>
                </a:lnTo>
                <a:lnTo>
                  <a:pt x="378" y="259"/>
                </a:lnTo>
                <a:lnTo>
                  <a:pt x="378" y="259"/>
                </a:lnTo>
                <a:lnTo>
                  <a:pt x="390" y="272"/>
                </a:lnTo>
                <a:lnTo>
                  <a:pt x="398" y="279"/>
                </a:lnTo>
                <a:lnTo>
                  <a:pt x="398" y="279"/>
                </a:lnTo>
                <a:lnTo>
                  <a:pt x="365" y="284"/>
                </a:lnTo>
                <a:lnTo>
                  <a:pt x="340" y="288"/>
                </a:lnTo>
                <a:lnTo>
                  <a:pt x="323" y="289"/>
                </a:lnTo>
                <a:lnTo>
                  <a:pt x="323" y="289"/>
                </a:lnTo>
                <a:lnTo>
                  <a:pt x="311" y="291"/>
                </a:lnTo>
                <a:lnTo>
                  <a:pt x="299" y="292"/>
                </a:lnTo>
                <a:lnTo>
                  <a:pt x="285" y="296"/>
                </a:lnTo>
                <a:lnTo>
                  <a:pt x="272" y="300"/>
                </a:lnTo>
                <a:lnTo>
                  <a:pt x="272" y="300"/>
                </a:lnTo>
                <a:lnTo>
                  <a:pt x="237" y="312"/>
                </a:lnTo>
                <a:lnTo>
                  <a:pt x="221" y="317"/>
                </a:lnTo>
                <a:lnTo>
                  <a:pt x="212" y="320"/>
                </a:lnTo>
                <a:lnTo>
                  <a:pt x="212" y="320"/>
                </a:lnTo>
                <a:lnTo>
                  <a:pt x="173" y="322"/>
                </a:lnTo>
                <a:lnTo>
                  <a:pt x="137" y="325"/>
                </a:lnTo>
                <a:lnTo>
                  <a:pt x="137" y="325"/>
                </a:lnTo>
                <a:lnTo>
                  <a:pt x="139" y="318"/>
                </a:lnTo>
                <a:lnTo>
                  <a:pt x="148" y="305"/>
                </a:lnTo>
                <a:lnTo>
                  <a:pt x="160" y="289"/>
                </a:lnTo>
                <a:lnTo>
                  <a:pt x="167" y="279"/>
                </a:lnTo>
                <a:lnTo>
                  <a:pt x="167" y="279"/>
                </a:lnTo>
                <a:lnTo>
                  <a:pt x="196" y="248"/>
                </a:lnTo>
                <a:lnTo>
                  <a:pt x="213" y="230"/>
                </a:lnTo>
                <a:lnTo>
                  <a:pt x="220" y="225"/>
                </a:lnTo>
                <a:lnTo>
                  <a:pt x="221" y="224"/>
                </a:lnTo>
                <a:lnTo>
                  <a:pt x="222" y="224"/>
                </a:lnTo>
                <a:lnTo>
                  <a:pt x="222" y="224"/>
                </a:lnTo>
                <a:close/>
                <a:moveTo>
                  <a:pt x="694" y="430"/>
                </a:moveTo>
                <a:lnTo>
                  <a:pt x="694" y="430"/>
                </a:lnTo>
                <a:lnTo>
                  <a:pt x="710" y="450"/>
                </a:lnTo>
                <a:lnTo>
                  <a:pt x="722" y="464"/>
                </a:lnTo>
                <a:lnTo>
                  <a:pt x="727" y="469"/>
                </a:lnTo>
                <a:lnTo>
                  <a:pt x="729" y="470"/>
                </a:lnTo>
                <a:lnTo>
                  <a:pt x="729" y="470"/>
                </a:lnTo>
                <a:lnTo>
                  <a:pt x="730" y="472"/>
                </a:lnTo>
                <a:lnTo>
                  <a:pt x="730" y="477"/>
                </a:lnTo>
                <a:lnTo>
                  <a:pt x="730" y="491"/>
                </a:lnTo>
                <a:lnTo>
                  <a:pt x="729" y="511"/>
                </a:lnTo>
                <a:lnTo>
                  <a:pt x="729" y="511"/>
                </a:lnTo>
                <a:lnTo>
                  <a:pt x="704" y="551"/>
                </a:lnTo>
                <a:lnTo>
                  <a:pt x="704" y="551"/>
                </a:lnTo>
                <a:lnTo>
                  <a:pt x="698" y="563"/>
                </a:lnTo>
                <a:lnTo>
                  <a:pt x="692" y="580"/>
                </a:lnTo>
                <a:lnTo>
                  <a:pt x="684" y="601"/>
                </a:lnTo>
                <a:lnTo>
                  <a:pt x="684" y="601"/>
                </a:lnTo>
                <a:lnTo>
                  <a:pt x="683" y="596"/>
                </a:lnTo>
                <a:lnTo>
                  <a:pt x="679" y="585"/>
                </a:lnTo>
                <a:lnTo>
                  <a:pt x="675" y="568"/>
                </a:lnTo>
                <a:lnTo>
                  <a:pt x="674" y="560"/>
                </a:lnTo>
                <a:lnTo>
                  <a:pt x="674" y="551"/>
                </a:lnTo>
                <a:lnTo>
                  <a:pt x="674" y="551"/>
                </a:lnTo>
                <a:lnTo>
                  <a:pt x="678" y="522"/>
                </a:lnTo>
                <a:lnTo>
                  <a:pt x="684" y="482"/>
                </a:lnTo>
                <a:lnTo>
                  <a:pt x="694" y="430"/>
                </a:lnTo>
                <a:lnTo>
                  <a:pt x="694" y="43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6AA315B8-513D-80ED-FE29-FB98428AF716}"/>
              </a:ext>
            </a:extLst>
          </p:cNvPr>
          <p:cNvSpPr>
            <a:spLocks noEditPoints="1"/>
          </p:cNvSpPr>
          <p:nvPr/>
        </p:nvSpPr>
        <p:spPr bwMode="auto">
          <a:xfrm>
            <a:off x="1887610" y="3774772"/>
            <a:ext cx="780639" cy="2628535"/>
          </a:xfrm>
          <a:custGeom>
            <a:avLst/>
            <a:gdLst>
              <a:gd name="T0" fmla="*/ 266 w 542"/>
              <a:gd name="T1" fmla="*/ 91 h 1825"/>
              <a:gd name="T2" fmla="*/ 270 w 542"/>
              <a:gd name="T3" fmla="*/ 90 h 1825"/>
              <a:gd name="T4" fmla="*/ 251 w 542"/>
              <a:gd name="T5" fmla="*/ 80 h 1825"/>
              <a:gd name="T6" fmla="*/ 253 w 542"/>
              <a:gd name="T7" fmla="*/ 73 h 1825"/>
              <a:gd name="T8" fmla="*/ 231 w 542"/>
              <a:gd name="T9" fmla="*/ 60 h 1825"/>
              <a:gd name="T10" fmla="*/ 211 w 542"/>
              <a:gd name="T11" fmla="*/ 50 h 1825"/>
              <a:gd name="T12" fmla="*/ 191 w 542"/>
              <a:gd name="T13" fmla="*/ 40 h 1825"/>
              <a:gd name="T14" fmla="*/ 147 w 542"/>
              <a:gd name="T15" fmla="*/ 5 h 1825"/>
              <a:gd name="T16" fmla="*/ 113 w 542"/>
              <a:gd name="T17" fmla="*/ 2 h 1825"/>
              <a:gd name="T18" fmla="*/ 45 w 542"/>
              <a:gd name="T19" fmla="*/ 20 h 1825"/>
              <a:gd name="T20" fmla="*/ 21 w 542"/>
              <a:gd name="T21" fmla="*/ 25 h 1825"/>
              <a:gd name="T22" fmla="*/ 14 w 542"/>
              <a:gd name="T23" fmla="*/ 24 h 1825"/>
              <a:gd name="T24" fmla="*/ 15 w 542"/>
              <a:gd name="T25" fmla="*/ 45 h 1825"/>
              <a:gd name="T26" fmla="*/ 4 w 542"/>
              <a:gd name="T27" fmla="*/ 52 h 1825"/>
              <a:gd name="T28" fmla="*/ 5 w 542"/>
              <a:gd name="T29" fmla="*/ 75 h 1825"/>
              <a:gd name="T30" fmla="*/ 6 w 542"/>
              <a:gd name="T31" fmla="*/ 104 h 1825"/>
              <a:gd name="T32" fmla="*/ 19 w 542"/>
              <a:gd name="T33" fmla="*/ 132 h 1825"/>
              <a:gd name="T34" fmla="*/ 25 w 542"/>
              <a:gd name="T35" fmla="*/ 155 h 1825"/>
              <a:gd name="T36" fmla="*/ 40 w 542"/>
              <a:gd name="T37" fmla="*/ 196 h 1825"/>
              <a:gd name="T38" fmla="*/ 5 w 542"/>
              <a:gd name="T39" fmla="*/ 266 h 1825"/>
              <a:gd name="T40" fmla="*/ 31 w 542"/>
              <a:gd name="T41" fmla="*/ 301 h 1825"/>
              <a:gd name="T42" fmla="*/ 89 w 542"/>
              <a:gd name="T43" fmla="*/ 607 h 1825"/>
              <a:gd name="T44" fmla="*/ 75 w 542"/>
              <a:gd name="T45" fmla="*/ 769 h 1825"/>
              <a:gd name="T46" fmla="*/ 65 w 542"/>
              <a:gd name="T47" fmla="*/ 819 h 1825"/>
              <a:gd name="T48" fmla="*/ 71 w 542"/>
              <a:gd name="T49" fmla="*/ 820 h 1825"/>
              <a:gd name="T50" fmla="*/ 75 w 542"/>
              <a:gd name="T51" fmla="*/ 1206 h 1825"/>
              <a:gd name="T52" fmla="*/ 113 w 542"/>
              <a:gd name="T53" fmla="*/ 1370 h 1825"/>
              <a:gd name="T54" fmla="*/ 152 w 542"/>
              <a:gd name="T55" fmla="*/ 1588 h 1825"/>
              <a:gd name="T56" fmla="*/ 140 w 542"/>
              <a:gd name="T57" fmla="*/ 1676 h 1825"/>
              <a:gd name="T58" fmla="*/ 76 w 542"/>
              <a:gd name="T59" fmla="*/ 1699 h 1825"/>
              <a:gd name="T60" fmla="*/ 40 w 542"/>
              <a:gd name="T61" fmla="*/ 1715 h 1825"/>
              <a:gd name="T62" fmla="*/ 35 w 542"/>
              <a:gd name="T63" fmla="*/ 1749 h 1825"/>
              <a:gd name="T64" fmla="*/ 85 w 542"/>
              <a:gd name="T65" fmla="*/ 1749 h 1825"/>
              <a:gd name="T66" fmla="*/ 26 w 542"/>
              <a:gd name="T67" fmla="*/ 1774 h 1825"/>
              <a:gd name="T68" fmla="*/ 41 w 542"/>
              <a:gd name="T69" fmla="*/ 1800 h 1825"/>
              <a:gd name="T70" fmla="*/ 105 w 542"/>
              <a:gd name="T71" fmla="*/ 1825 h 1825"/>
              <a:gd name="T72" fmla="*/ 280 w 542"/>
              <a:gd name="T73" fmla="*/ 1801 h 1825"/>
              <a:gd name="T74" fmla="*/ 336 w 542"/>
              <a:gd name="T75" fmla="*/ 1796 h 1825"/>
              <a:gd name="T76" fmla="*/ 342 w 542"/>
              <a:gd name="T77" fmla="*/ 1751 h 1825"/>
              <a:gd name="T78" fmla="*/ 331 w 542"/>
              <a:gd name="T79" fmla="*/ 1719 h 1825"/>
              <a:gd name="T80" fmla="*/ 321 w 542"/>
              <a:gd name="T81" fmla="*/ 1694 h 1825"/>
              <a:gd name="T82" fmla="*/ 342 w 542"/>
              <a:gd name="T83" fmla="*/ 1688 h 1825"/>
              <a:gd name="T84" fmla="*/ 341 w 542"/>
              <a:gd name="T85" fmla="*/ 1493 h 1825"/>
              <a:gd name="T86" fmla="*/ 321 w 542"/>
              <a:gd name="T87" fmla="*/ 1297 h 1825"/>
              <a:gd name="T88" fmla="*/ 361 w 542"/>
              <a:gd name="T89" fmla="*/ 1011 h 1825"/>
              <a:gd name="T90" fmla="*/ 357 w 542"/>
              <a:gd name="T91" fmla="*/ 877 h 1825"/>
              <a:gd name="T92" fmla="*/ 371 w 542"/>
              <a:gd name="T93" fmla="*/ 744 h 1825"/>
              <a:gd name="T94" fmla="*/ 493 w 542"/>
              <a:gd name="T95" fmla="*/ 623 h 1825"/>
              <a:gd name="T96" fmla="*/ 542 w 542"/>
              <a:gd name="T97" fmla="*/ 548 h 1825"/>
              <a:gd name="T98" fmla="*/ 411 w 542"/>
              <a:gd name="T99" fmla="*/ 344 h 1825"/>
              <a:gd name="T100" fmla="*/ 346 w 542"/>
              <a:gd name="T101" fmla="*/ 275 h 1825"/>
              <a:gd name="T102" fmla="*/ 267 w 542"/>
              <a:gd name="T103" fmla="*/ 247 h 1825"/>
              <a:gd name="T104" fmla="*/ 247 w 542"/>
              <a:gd name="T105" fmla="*/ 167 h 1825"/>
              <a:gd name="T106" fmla="*/ 266 w 542"/>
              <a:gd name="T107" fmla="*/ 140 h 1825"/>
              <a:gd name="T108" fmla="*/ 271 w 542"/>
              <a:gd name="T109" fmla="*/ 120 h 1825"/>
              <a:gd name="T110" fmla="*/ 386 w 542"/>
              <a:gd name="T111" fmla="*/ 538 h 1825"/>
              <a:gd name="T112" fmla="*/ 341 w 542"/>
              <a:gd name="T113" fmla="*/ 573 h 1825"/>
              <a:gd name="T114" fmla="*/ 346 w 542"/>
              <a:gd name="T115" fmla="*/ 632 h 1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2" h="1825">
                <a:moveTo>
                  <a:pt x="271" y="120"/>
                </a:moveTo>
                <a:lnTo>
                  <a:pt x="271" y="120"/>
                </a:lnTo>
                <a:lnTo>
                  <a:pt x="271" y="117"/>
                </a:lnTo>
                <a:lnTo>
                  <a:pt x="270" y="108"/>
                </a:lnTo>
                <a:lnTo>
                  <a:pt x="266" y="91"/>
                </a:lnTo>
                <a:lnTo>
                  <a:pt x="266" y="91"/>
                </a:lnTo>
                <a:lnTo>
                  <a:pt x="266" y="90"/>
                </a:lnTo>
                <a:lnTo>
                  <a:pt x="266" y="90"/>
                </a:lnTo>
                <a:lnTo>
                  <a:pt x="266" y="91"/>
                </a:lnTo>
                <a:lnTo>
                  <a:pt x="266" y="91"/>
                </a:lnTo>
                <a:lnTo>
                  <a:pt x="268" y="91"/>
                </a:lnTo>
                <a:lnTo>
                  <a:pt x="270" y="90"/>
                </a:lnTo>
                <a:lnTo>
                  <a:pt x="268" y="88"/>
                </a:lnTo>
                <a:lnTo>
                  <a:pt x="266" y="85"/>
                </a:lnTo>
                <a:lnTo>
                  <a:pt x="266" y="85"/>
                </a:lnTo>
                <a:lnTo>
                  <a:pt x="261" y="83"/>
                </a:lnTo>
                <a:lnTo>
                  <a:pt x="256" y="81"/>
                </a:lnTo>
                <a:lnTo>
                  <a:pt x="251" y="80"/>
                </a:lnTo>
                <a:lnTo>
                  <a:pt x="251" y="80"/>
                </a:lnTo>
                <a:lnTo>
                  <a:pt x="252" y="80"/>
                </a:lnTo>
                <a:lnTo>
                  <a:pt x="254" y="79"/>
                </a:lnTo>
                <a:lnTo>
                  <a:pt x="256" y="76"/>
                </a:lnTo>
                <a:lnTo>
                  <a:pt x="256" y="75"/>
                </a:lnTo>
                <a:lnTo>
                  <a:pt x="253" y="73"/>
                </a:lnTo>
                <a:lnTo>
                  <a:pt x="251" y="70"/>
                </a:lnTo>
                <a:lnTo>
                  <a:pt x="251" y="70"/>
                </a:lnTo>
                <a:lnTo>
                  <a:pt x="239" y="61"/>
                </a:lnTo>
                <a:lnTo>
                  <a:pt x="236" y="60"/>
                </a:lnTo>
                <a:lnTo>
                  <a:pt x="231" y="60"/>
                </a:lnTo>
                <a:lnTo>
                  <a:pt x="231" y="60"/>
                </a:lnTo>
                <a:lnTo>
                  <a:pt x="234" y="55"/>
                </a:lnTo>
                <a:lnTo>
                  <a:pt x="234" y="51"/>
                </a:lnTo>
                <a:lnTo>
                  <a:pt x="233" y="50"/>
                </a:lnTo>
                <a:lnTo>
                  <a:pt x="231" y="50"/>
                </a:lnTo>
                <a:lnTo>
                  <a:pt x="211" y="50"/>
                </a:lnTo>
                <a:lnTo>
                  <a:pt x="211" y="50"/>
                </a:lnTo>
                <a:lnTo>
                  <a:pt x="208" y="50"/>
                </a:lnTo>
                <a:lnTo>
                  <a:pt x="203" y="49"/>
                </a:lnTo>
                <a:lnTo>
                  <a:pt x="197" y="46"/>
                </a:lnTo>
                <a:lnTo>
                  <a:pt x="193" y="44"/>
                </a:lnTo>
                <a:lnTo>
                  <a:pt x="191" y="40"/>
                </a:lnTo>
                <a:lnTo>
                  <a:pt x="191" y="40"/>
                </a:lnTo>
                <a:lnTo>
                  <a:pt x="184" y="31"/>
                </a:lnTo>
                <a:lnTo>
                  <a:pt x="175" y="24"/>
                </a:lnTo>
                <a:lnTo>
                  <a:pt x="165" y="16"/>
                </a:lnTo>
                <a:lnTo>
                  <a:pt x="155" y="10"/>
                </a:lnTo>
                <a:lnTo>
                  <a:pt x="155" y="10"/>
                </a:lnTo>
                <a:lnTo>
                  <a:pt x="147" y="5"/>
                </a:lnTo>
                <a:lnTo>
                  <a:pt x="140" y="1"/>
                </a:lnTo>
                <a:lnTo>
                  <a:pt x="134" y="0"/>
                </a:lnTo>
                <a:lnTo>
                  <a:pt x="125" y="0"/>
                </a:lnTo>
                <a:lnTo>
                  <a:pt x="125" y="0"/>
                </a:lnTo>
                <a:lnTo>
                  <a:pt x="119" y="1"/>
                </a:lnTo>
                <a:lnTo>
                  <a:pt x="113" y="2"/>
                </a:lnTo>
                <a:lnTo>
                  <a:pt x="98" y="7"/>
                </a:lnTo>
                <a:lnTo>
                  <a:pt x="80" y="15"/>
                </a:lnTo>
                <a:lnTo>
                  <a:pt x="80" y="15"/>
                </a:lnTo>
                <a:lnTo>
                  <a:pt x="66" y="16"/>
                </a:lnTo>
                <a:lnTo>
                  <a:pt x="45" y="20"/>
                </a:lnTo>
                <a:lnTo>
                  <a:pt x="45" y="20"/>
                </a:lnTo>
                <a:lnTo>
                  <a:pt x="39" y="22"/>
                </a:lnTo>
                <a:lnTo>
                  <a:pt x="32" y="26"/>
                </a:lnTo>
                <a:lnTo>
                  <a:pt x="25" y="30"/>
                </a:lnTo>
                <a:lnTo>
                  <a:pt x="25" y="30"/>
                </a:lnTo>
                <a:lnTo>
                  <a:pt x="24" y="29"/>
                </a:lnTo>
                <a:lnTo>
                  <a:pt x="21" y="25"/>
                </a:lnTo>
                <a:lnTo>
                  <a:pt x="17" y="21"/>
                </a:lnTo>
                <a:lnTo>
                  <a:pt x="16" y="20"/>
                </a:lnTo>
                <a:lnTo>
                  <a:pt x="15" y="20"/>
                </a:lnTo>
                <a:lnTo>
                  <a:pt x="15" y="20"/>
                </a:lnTo>
                <a:lnTo>
                  <a:pt x="14" y="21"/>
                </a:lnTo>
                <a:lnTo>
                  <a:pt x="14" y="24"/>
                </a:lnTo>
                <a:lnTo>
                  <a:pt x="14" y="30"/>
                </a:lnTo>
                <a:lnTo>
                  <a:pt x="15" y="40"/>
                </a:lnTo>
                <a:lnTo>
                  <a:pt x="15" y="40"/>
                </a:lnTo>
                <a:lnTo>
                  <a:pt x="17" y="42"/>
                </a:lnTo>
                <a:lnTo>
                  <a:pt x="17" y="44"/>
                </a:lnTo>
                <a:lnTo>
                  <a:pt x="15" y="45"/>
                </a:lnTo>
                <a:lnTo>
                  <a:pt x="15" y="45"/>
                </a:lnTo>
                <a:lnTo>
                  <a:pt x="9" y="47"/>
                </a:lnTo>
                <a:lnTo>
                  <a:pt x="5" y="50"/>
                </a:lnTo>
                <a:lnTo>
                  <a:pt x="5" y="50"/>
                </a:lnTo>
                <a:lnTo>
                  <a:pt x="4" y="51"/>
                </a:lnTo>
                <a:lnTo>
                  <a:pt x="4" y="52"/>
                </a:lnTo>
                <a:lnTo>
                  <a:pt x="5" y="55"/>
                </a:lnTo>
                <a:lnTo>
                  <a:pt x="5" y="55"/>
                </a:lnTo>
                <a:lnTo>
                  <a:pt x="6" y="59"/>
                </a:lnTo>
                <a:lnTo>
                  <a:pt x="7" y="64"/>
                </a:lnTo>
                <a:lnTo>
                  <a:pt x="7" y="70"/>
                </a:lnTo>
                <a:lnTo>
                  <a:pt x="5" y="75"/>
                </a:lnTo>
                <a:lnTo>
                  <a:pt x="5" y="75"/>
                </a:lnTo>
                <a:lnTo>
                  <a:pt x="1" y="84"/>
                </a:lnTo>
                <a:lnTo>
                  <a:pt x="0" y="88"/>
                </a:lnTo>
                <a:lnTo>
                  <a:pt x="0" y="90"/>
                </a:lnTo>
                <a:lnTo>
                  <a:pt x="0" y="90"/>
                </a:lnTo>
                <a:lnTo>
                  <a:pt x="6" y="104"/>
                </a:lnTo>
                <a:lnTo>
                  <a:pt x="9" y="111"/>
                </a:lnTo>
                <a:lnTo>
                  <a:pt x="10" y="115"/>
                </a:lnTo>
                <a:lnTo>
                  <a:pt x="10" y="115"/>
                </a:lnTo>
                <a:lnTo>
                  <a:pt x="11" y="119"/>
                </a:lnTo>
                <a:lnTo>
                  <a:pt x="15" y="124"/>
                </a:lnTo>
                <a:lnTo>
                  <a:pt x="19" y="132"/>
                </a:lnTo>
                <a:lnTo>
                  <a:pt x="20" y="135"/>
                </a:lnTo>
                <a:lnTo>
                  <a:pt x="20" y="135"/>
                </a:lnTo>
                <a:lnTo>
                  <a:pt x="20" y="145"/>
                </a:lnTo>
                <a:lnTo>
                  <a:pt x="21" y="152"/>
                </a:lnTo>
                <a:lnTo>
                  <a:pt x="22" y="154"/>
                </a:lnTo>
                <a:lnTo>
                  <a:pt x="25" y="155"/>
                </a:lnTo>
                <a:lnTo>
                  <a:pt x="25" y="155"/>
                </a:lnTo>
                <a:lnTo>
                  <a:pt x="27" y="158"/>
                </a:lnTo>
                <a:lnTo>
                  <a:pt x="31" y="161"/>
                </a:lnTo>
                <a:lnTo>
                  <a:pt x="37" y="169"/>
                </a:lnTo>
                <a:lnTo>
                  <a:pt x="45" y="181"/>
                </a:lnTo>
                <a:lnTo>
                  <a:pt x="40" y="196"/>
                </a:lnTo>
                <a:lnTo>
                  <a:pt x="40" y="196"/>
                </a:lnTo>
                <a:lnTo>
                  <a:pt x="22" y="227"/>
                </a:lnTo>
                <a:lnTo>
                  <a:pt x="11" y="251"/>
                </a:lnTo>
                <a:lnTo>
                  <a:pt x="6" y="261"/>
                </a:lnTo>
                <a:lnTo>
                  <a:pt x="5" y="266"/>
                </a:lnTo>
                <a:lnTo>
                  <a:pt x="5" y="266"/>
                </a:lnTo>
                <a:lnTo>
                  <a:pt x="5" y="272"/>
                </a:lnTo>
                <a:lnTo>
                  <a:pt x="9" y="280"/>
                </a:lnTo>
                <a:lnTo>
                  <a:pt x="11" y="286"/>
                </a:lnTo>
                <a:lnTo>
                  <a:pt x="15" y="291"/>
                </a:lnTo>
                <a:lnTo>
                  <a:pt x="15" y="291"/>
                </a:lnTo>
                <a:lnTo>
                  <a:pt x="31" y="301"/>
                </a:lnTo>
                <a:lnTo>
                  <a:pt x="64" y="318"/>
                </a:lnTo>
                <a:lnTo>
                  <a:pt x="110" y="342"/>
                </a:lnTo>
                <a:lnTo>
                  <a:pt x="110" y="342"/>
                </a:lnTo>
                <a:lnTo>
                  <a:pt x="90" y="578"/>
                </a:lnTo>
                <a:lnTo>
                  <a:pt x="90" y="578"/>
                </a:lnTo>
                <a:lnTo>
                  <a:pt x="89" y="607"/>
                </a:lnTo>
                <a:lnTo>
                  <a:pt x="86" y="667"/>
                </a:lnTo>
                <a:lnTo>
                  <a:pt x="85" y="700"/>
                </a:lnTo>
                <a:lnTo>
                  <a:pt x="83" y="730"/>
                </a:lnTo>
                <a:lnTo>
                  <a:pt x="79" y="754"/>
                </a:lnTo>
                <a:lnTo>
                  <a:pt x="78" y="763"/>
                </a:lnTo>
                <a:lnTo>
                  <a:pt x="75" y="769"/>
                </a:lnTo>
                <a:lnTo>
                  <a:pt x="75" y="769"/>
                </a:lnTo>
                <a:lnTo>
                  <a:pt x="71" y="778"/>
                </a:lnTo>
                <a:lnTo>
                  <a:pt x="69" y="786"/>
                </a:lnTo>
                <a:lnTo>
                  <a:pt x="66" y="803"/>
                </a:lnTo>
                <a:lnTo>
                  <a:pt x="65" y="814"/>
                </a:lnTo>
                <a:lnTo>
                  <a:pt x="65" y="819"/>
                </a:lnTo>
                <a:lnTo>
                  <a:pt x="65" y="819"/>
                </a:lnTo>
                <a:lnTo>
                  <a:pt x="66" y="818"/>
                </a:lnTo>
                <a:lnTo>
                  <a:pt x="69" y="818"/>
                </a:lnTo>
                <a:lnTo>
                  <a:pt x="70" y="818"/>
                </a:lnTo>
                <a:lnTo>
                  <a:pt x="71" y="818"/>
                </a:lnTo>
                <a:lnTo>
                  <a:pt x="71" y="820"/>
                </a:lnTo>
                <a:lnTo>
                  <a:pt x="70" y="824"/>
                </a:lnTo>
                <a:lnTo>
                  <a:pt x="70" y="824"/>
                </a:lnTo>
                <a:lnTo>
                  <a:pt x="69" y="842"/>
                </a:lnTo>
                <a:lnTo>
                  <a:pt x="69" y="881"/>
                </a:lnTo>
                <a:lnTo>
                  <a:pt x="70" y="999"/>
                </a:lnTo>
                <a:lnTo>
                  <a:pt x="75" y="1206"/>
                </a:lnTo>
                <a:lnTo>
                  <a:pt x="75" y="1206"/>
                </a:lnTo>
                <a:lnTo>
                  <a:pt x="76" y="1219"/>
                </a:lnTo>
                <a:lnTo>
                  <a:pt x="79" y="1234"/>
                </a:lnTo>
                <a:lnTo>
                  <a:pt x="88" y="1273"/>
                </a:lnTo>
                <a:lnTo>
                  <a:pt x="99" y="1319"/>
                </a:lnTo>
                <a:lnTo>
                  <a:pt x="113" y="1370"/>
                </a:lnTo>
                <a:lnTo>
                  <a:pt x="138" y="1460"/>
                </a:lnTo>
                <a:lnTo>
                  <a:pt x="147" y="1492"/>
                </a:lnTo>
                <a:lnTo>
                  <a:pt x="150" y="1508"/>
                </a:lnTo>
                <a:lnTo>
                  <a:pt x="150" y="1508"/>
                </a:lnTo>
                <a:lnTo>
                  <a:pt x="152" y="1539"/>
                </a:lnTo>
                <a:lnTo>
                  <a:pt x="152" y="1588"/>
                </a:lnTo>
                <a:lnTo>
                  <a:pt x="150" y="1654"/>
                </a:lnTo>
                <a:lnTo>
                  <a:pt x="155" y="1659"/>
                </a:lnTo>
                <a:lnTo>
                  <a:pt x="155" y="1659"/>
                </a:lnTo>
                <a:lnTo>
                  <a:pt x="153" y="1663"/>
                </a:lnTo>
                <a:lnTo>
                  <a:pt x="145" y="1671"/>
                </a:lnTo>
                <a:lnTo>
                  <a:pt x="140" y="1676"/>
                </a:lnTo>
                <a:lnTo>
                  <a:pt x="135" y="1681"/>
                </a:lnTo>
                <a:lnTo>
                  <a:pt x="128" y="1685"/>
                </a:lnTo>
                <a:lnTo>
                  <a:pt x="120" y="1689"/>
                </a:lnTo>
                <a:lnTo>
                  <a:pt x="120" y="1689"/>
                </a:lnTo>
                <a:lnTo>
                  <a:pt x="100" y="1694"/>
                </a:lnTo>
                <a:lnTo>
                  <a:pt x="76" y="1699"/>
                </a:lnTo>
                <a:lnTo>
                  <a:pt x="55" y="1704"/>
                </a:lnTo>
                <a:lnTo>
                  <a:pt x="49" y="1707"/>
                </a:lnTo>
                <a:lnTo>
                  <a:pt x="45" y="1709"/>
                </a:lnTo>
                <a:lnTo>
                  <a:pt x="45" y="1709"/>
                </a:lnTo>
                <a:lnTo>
                  <a:pt x="42" y="1713"/>
                </a:lnTo>
                <a:lnTo>
                  <a:pt x="40" y="1715"/>
                </a:lnTo>
                <a:lnTo>
                  <a:pt x="37" y="1718"/>
                </a:lnTo>
                <a:lnTo>
                  <a:pt x="35" y="1724"/>
                </a:lnTo>
                <a:lnTo>
                  <a:pt x="35" y="1724"/>
                </a:lnTo>
                <a:lnTo>
                  <a:pt x="34" y="1733"/>
                </a:lnTo>
                <a:lnTo>
                  <a:pt x="34" y="1742"/>
                </a:lnTo>
                <a:lnTo>
                  <a:pt x="35" y="1749"/>
                </a:lnTo>
                <a:lnTo>
                  <a:pt x="35" y="1749"/>
                </a:lnTo>
                <a:lnTo>
                  <a:pt x="37" y="1748"/>
                </a:lnTo>
                <a:lnTo>
                  <a:pt x="42" y="1748"/>
                </a:lnTo>
                <a:lnTo>
                  <a:pt x="60" y="1748"/>
                </a:lnTo>
                <a:lnTo>
                  <a:pt x="85" y="1749"/>
                </a:lnTo>
                <a:lnTo>
                  <a:pt x="85" y="1749"/>
                </a:lnTo>
                <a:lnTo>
                  <a:pt x="63" y="1756"/>
                </a:lnTo>
                <a:lnTo>
                  <a:pt x="46" y="1761"/>
                </a:lnTo>
                <a:lnTo>
                  <a:pt x="35" y="1764"/>
                </a:lnTo>
                <a:lnTo>
                  <a:pt x="35" y="1764"/>
                </a:lnTo>
                <a:lnTo>
                  <a:pt x="30" y="1768"/>
                </a:lnTo>
                <a:lnTo>
                  <a:pt x="26" y="1774"/>
                </a:lnTo>
                <a:lnTo>
                  <a:pt x="25" y="1779"/>
                </a:lnTo>
                <a:lnTo>
                  <a:pt x="25" y="1784"/>
                </a:lnTo>
                <a:lnTo>
                  <a:pt x="25" y="1784"/>
                </a:lnTo>
                <a:lnTo>
                  <a:pt x="27" y="1788"/>
                </a:lnTo>
                <a:lnTo>
                  <a:pt x="32" y="1793"/>
                </a:lnTo>
                <a:lnTo>
                  <a:pt x="41" y="1800"/>
                </a:lnTo>
                <a:lnTo>
                  <a:pt x="52" y="1807"/>
                </a:lnTo>
                <a:lnTo>
                  <a:pt x="64" y="1813"/>
                </a:lnTo>
                <a:lnTo>
                  <a:pt x="78" y="1820"/>
                </a:lnTo>
                <a:lnTo>
                  <a:pt x="91" y="1823"/>
                </a:lnTo>
                <a:lnTo>
                  <a:pt x="99" y="1825"/>
                </a:lnTo>
                <a:lnTo>
                  <a:pt x="105" y="1825"/>
                </a:lnTo>
                <a:lnTo>
                  <a:pt x="105" y="1825"/>
                </a:lnTo>
                <a:lnTo>
                  <a:pt x="123" y="1823"/>
                </a:lnTo>
                <a:lnTo>
                  <a:pt x="147" y="1820"/>
                </a:lnTo>
                <a:lnTo>
                  <a:pt x="206" y="1811"/>
                </a:lnTo>
                <a:lnTo>
                  <a:pt x="260" y="1803"/>
                </a:lnTo>
                <a:lnTo>
                  <a:pt x="280" y="1801"/>
                </a:lnTo>
                <a:lnTo>
                  <a:pt x="291" y="1800"/>
                </a:lnTo>
                <a:lnTo>
                  <a:pt x="291" y="1800"/>
                </a:lnTo>
                <a:lnTo>
                  <a:pt x="306" y="1800"/>
                </a:lnTo>
                <a:lnTo>
                  <a:pt x="322" y="1800"/>
                </a:lnTo>
                <a:lnTo>
                  <a:pt x="330" y="1798"/>
                </a:lnTo>
                <a:lnTo>
                  <a:pt x="336" y="1796"/>
                </a:lnTo>
                <a:lnTo>
                  <a:pt x="340" y="1793"/>
                </a:lnTo>
                <a:lnTo>
                  <a:pt x="341" y="1792"/>
                </a:lnTo>
                <a:lnTo>
                  <a:pt x="341" y="1789"/>
                </a:lnTo>
                <a:lnTo>
                  <a:pt x="341" y="1789"/>
                </a:lnTo>
                <a:lnTo>
                  <a:pt x="342" y="1763"/>
                </a:lnTo>
                <a:lnTo>
                  <a:pt x="342" y="1751"/>
                </a:lnTo>
                <a:lnTo>
                  <a:pt x="342" y="1747"/>
                </a:lnTo>
                <a:lnTo>
                  <a:pt x="341" y="1744"/>
                </a:lnTo>
                <a:lnTo>
                  <a:pt x="341" y="1744"/>
                </a:lnTo>
                <a:lnTo>
                  <a:pt x="339" y="1742"/>
                </a:lnTo>
                <a:lnTo>
                  <a:pt x="336" y="1735"/>
                </a:lnTo>
                <a:lnTo>
                  <a:pt x="331" y="1719"/>
                </a:lnTo>
                <a:lnTo>
                  <a:pt x="331" y="1719"/>
                </a:lnTo>
                <a:lnTo>
                  <a:pt x="329" y="1712"/>
                </a:lnTo>
                <a:lnTo>
                  <a:pt x="325" y="1705"/>
                </a:lnTo>
                <a:lnTo>
                  <a:pt x="322" y="1700"/>
                </a:lnTo>
                <a:lnTo>
                  <a:pt x="321" y="1698"/>
                </a:lnTo>
                <a:lnTo>
                  <a:pt x="321" y="1694"/>
                </a:lnTo>
                <a:lnTo>
                  <a:pt x="321" y="1694"/>
                </a:lnTo>
                <a:lnTo>
                  <a:pt x="322" y="1691"/>
                </a:lnTo>
                <a:lnTo>
                  <a:pt x="325" y="1689"/>
                </a:lnTo>
                <a:lnTo>
                  <a:pt x="330" y="1688"/>
                </a:lnTo>
                <a:lnTo>
                  <a:pt x="334" y="1688"/>
                </a:lnTo>
                <a:lnTo>
                  <a:pt x="342" y="1688"/>
                </a:lnTo>
                <a:lnTo>
                  <a:pt x="346" y="1689"/>
                </a:lnTo>
                <a:lnTo>
                  <a:pt x="346" y="1689"/>
                </a:lnTo>
                <a:lnTo>
                  <a:pt x="344" y="1601"/>
                </a:lnTo>
                <a:lnTo>
                  <a:pt x="341" y="1534"/>
                </a:lnTo>
                <a:lnTo>
                  <a:pt x="341" y="1493"/>
                </a:lnTo>
                <a:lnTo>
                  <a:pt x="341" y="1493"/>
                </a:lnTo>
                <a:lnTo>
                  <a:pt x="341" y="1476"/>
                </a:lnTo>
                <a:lnTo>
                  <a:pt x="339" y="1451"/>
                </a:lnTo>
                <a:lnTo>
                  <a:pt x="332" y="1385"/>
                </a:lnTo>
                <a:lnTo>
                  <a:pt x="326" y="1323"/>
                </a:lnTo>
                <a:lnTo>
                  <a:pt x="322" y="1304"/>
                </a:lnTo>
                <a:lnTo>
                  <a:pt x="321" y="1297"/>
                </a:lnTo>
                <a:lnTo>
                  <a:pt x="321" y="1297"/>
                </a:lnTo>
                <a:lnTo>
                  <a:pt x="322" y="1283"/>
                </a:lnTo>
                <a:lnTo>
                  <a:pt x="327" y="1246"/>
                </a:lnTo>
                <a:lnTo>
                  <a:pt x="344" y="1133"/>
                </a:lnTo>
                <a:lnTo>
                  <a:pt x="354" y="1069"/>
                </a:lnTo>
                <a:lnTo>
                  <a:pt x="361" y="1011"/>
                </a:lnTo>
                <a:lnTo>
                  <a:pt x="365" y="964"/>
                </a:lnTo>
                <a:lnTo>
                  <a:pt x="366" y="946"/>
                </a:lnTo>
                <a:lnTo>
                  <a:pt x="366" y="935"/>
                </a:lnTo>
                <a:lnTo>
                  <a:pt x="366" y="935"/>
                </a:lnTo>
                <a:lnTo>
                  <a:pt x="361" y="903"/>
                </a:lnTo>
                <a:lnTo>
                  <a:pt x="357" y="877"/>
                </a:lnTo>
                <a:lnTo>
                  <a:pt x="351" y="854"/>
                </a:lnTo>
                <a:lnTo>
                  <a:pt x="361" y="849"/>
                </a:lnTo>
                <a:lnTo>
                  <a:pt x="331" y="759"/>
                </a:lnTo>
                <a:lnTo>
                  <a:pt x="366" y="734"/>
                </a:lnTo>
                <a:lnTo>
                  <a:pt x="366" y="734"/>
                </a:lnTo>
                <a:lnTo>
                  <a:pt x="371" y="744"/>
                </a:lnTo>
                <a:lnTo>
                  <a:pt x="374" y="751"/>
                </a:lnTo>
                <a:lnTo>
                  <a:pt x="376" y="754"/>
                </a:lnTo>
                <a:lnTo>
                  <a:pt x="376" y="754"/>
                </a:lnTo>
                <a:lnTo>
                  <a:pt x="404" y="725"/>
                </a:lnTo>
                <a:lnTo>
                  <a:pt x="462" y="658"/>
                </a:lnTo>
                <a:lnTo>
                  <a:pt x="493" y="623"/>
                </a:lnTo>
                <a:lnTo>
                  <a:pt x="519" y="589"/>
                </a:lnTo>
                <a:lnTo>
                  <a:pt x="529" y="575"/>
                </a:lnTo>
                <a:lnTo>
                  <a:pt x="537" y="563"/>
                </a:lnTo>
                <a:lnTo>
                  <a:pt x="541" y="554"/>
                </a:lnTo>
                <a:lnTo>
                  <a:pt x="542" y="550"/>
                </a:lnTo>
                <a:lnTo>
                  <a:pt x="542" y="548"/>
                </a:lnTo>
                <a:lnTo>
                  <a:pt x="542" y="548"/>
                </a:lnTo>
                <a:lnTo>
                  <a:pt x="539" y="541"/>
                </a:lnTo>
                <a:lnTo>
                  <a:pt x="534" y="531"/>
                </a:lnTo>
                <a:lnTo>
                  <a:pt x="517" y="502"/>
                </a:lnTo>
                <a:lnTo>
                  <a:pt x="465" y="422"/>
                </a:lnTo>
                <a:lnTo>
                  <a:pt x="411" y="344"/>
                </a:lnTo>
                <a:lnTo>
                  <a:pt x="393" y="316"/>
                </a:lnTo>
                <a:lnTo>
                  <a:pt x="381" y="301"/>
                </a:lnTo>
                <a:lnTo>
                  <a:pt x="381" y="301"/>
                </a:lnTo>
                <a:lnTo>
                  <a:pt x="375" y="295"/>
                </a:lnTo>
                <a:lnTo>
                  <a:pt x="366" y="289"/>
                </a:lnTo>
                <a:lnTo>
                  <a:pt x="346" y="275"/>
                </a:lnTo>
                <a:lnTo>
                  <a:pt x="327" y="266"/>
                </a:lnTo>
                <a:lnTo>
                  <a:pt x="316" y="261"/>
                </a:lnTo>
                <a:lnTo>
                  <a:pt x="316" y="261"/>
                </a:lnTo>
                <a:lnTo>
                  <a:pt x="287" y="254"/>
                </a:lnTo>
                <a:lnTo>
                  <a:pt x="272" y="250"/>
                </a:lnTo>
                <a:lnTo>
                  <a:pt x="267" y="247"/>
                </a:lnTo>
                <a:lnTo>
                  <a:pt x="266" y="246"/>
                </a:lnTo>
                <a:lnTo>
                  <a:pt x="266" y="246"/>
                </a:lnTo>
                <a:lnTo>
                  <a:pt x="265" y="235"/>
                </a:lnTo>
                <a:lnTo>
                  <a:pt x="256" y="201"/>
                </a:lnTo>
                <a:lnTo>
                  <a:pt x="256" y="201"/>
                </a:lnTo>
                <a:lnTo>
                  <a:pt x="247" y="167"/>
                </a:lnTo>
                <a:lnTo>
                  <a:pt x="246" y="155"/>
                </a:lnTo>
                <a:lnTo>
                  <a:pt x="246" y="155"/>
                </a:lnTo>
                <a:lnTo>
                  <a:pt x="248" y="155"/>
                </a:lnTo>
                <a:lnTo>
                  <a:pt x="252" y="153"/>
                </a:lnTo>
                <a:lnTo>
                  <a:pt x="260" y="148"/>
                </a:lnTo>
                <a:lnTo>
                  <a:pt x="266" y="140"/>
                </a:lnTo>
                <a:lnTo>
                  <a:pt x="266" y="140"/>
                </a:lnTo>
                <a:lnTo>
                  <a:pt x="270" y="132"/>
                </a:lnTo>
                <a:lnTo>
                  <a:pt x="271" y="127"/>
                </a:lnTo>
                <a:lnTo>
                  <a:pt x="271" y="122"/>
                </a:lnTo>
                <a:lnTo>
                  <a:pt x="271" y="120"/>
                </a:lnTo>
                <a:lnTo>
                  <a:pt x="271" y="120"/>
                </a:lnTo>
                <a:close/>
                <a:moveTo>
                  <a:pt x="341" y="573"/>
                </a:moveTo>
                <a:lnTo>
                  <a:pt x="341" y="573"/>
                </a:lnTo>
                <a:lnTo>
                  <a:pt x="341" y="526"/>
                </a:lnTo>
                <a:lnTo>
                  <a:pt x="341" y="487"/>
                </a:lnTo>
                <a:lnTo>
                  <a:pt x="386" y="538"/>
                </a:lnTo>
                <a:lnTo>
                  <a:pt x="386" y="538"/>
                </a:lnTo>
                <a:lnTo>
                  <a:pt x="367" y="582"/>
                </a:lnTo>
                <a:lnTo>
                  <a:pt x="354" y="613"/>
                </a:lnTo>
                <a:lnTo>
                  <a:pt x="346" y="632"/>
                </a:lnTo>
                <a:lnTo>
                  <a:pt x="346" y="632"/>
                </a:lnTo>
                <a:lnTo>
                  <a:pt x="341" y="573"/>
                </a:lnTo>
                <a:lnTo>
                  <a:pt x="341" y="573"/>
                </a:lnTo>
                <a:close/>
                <a:moveTo>
                  <a:pt x="346" y="632"/>
                </a:moveTo>
                <a:lnTo>
                  <a:pt x="346" y="632"/>
                </a:lnTo>
                <a:lnTo>
                  <a:pt x="346" y="633"/>
                </a:lnTo>
                <a:lnTo>
                  <a:pt x="346" y="633"/>
                </a:lnTo>
                <a:lnTo>
                  <a:pt x="346" y="632"/>
                </a:lnTo>
                <a:lnTo>
                  <a:pt x="346" y="63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2008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pptxk06_とぼける男性のシルエット</dc:title>
  <dc:subject>pptxk06_とぼける男性のシルエット</dc:subject>
  <dc:creator>でじけろお</dc:creator>
  <cp:revision>1</cp:revision>
  <dcterms:created xsi:type="dcterms:W3CDTF">2018-05-20T00:31:01Z</dcterms:created>
  <dcterms:modified xsi:type="dcterms:W3CDTF">2022-07-03T16:24:34Z</dcterms:modified>
  <cp:version>1</cp:version>
</cp:coreProperties>
</file>